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7"/>
  </p:notesMasterIdLst>
  <p:sldIdLst>
    <p:sldId id="256" r:id="rId5"/>
    <p:sldId id="257" r:id="rId6"/>
    <p:sldId id="258" r:id="rId7"/>
    <p:sldId id="259" r:id="rId8"/>
    <p:sldId id="260" r:id="rId9"/>
    <p:sldId id="269" r:id="rId10"/>
    <p:sldId id="262" r:id="rId11"/>
    <p:sldId id="267" r:id="rId12"/>
    <p:sldId id="268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85BD9C-E12C-1D4D-8983-D13A7F383827}" v="51" dt="2026-03-02T16:40:59.0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98" d="100"/>
          <a:sy n="98" d="100"/>
        </p:scale>
        <p:origin x="96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di Radkov Zdravkov (2509210)" userId="6a64c85d-4f94-463c-9b39-36b3e2864866" providerId="ADAL" clId="{7300A678-E1F8-4AC8-943B-B446B3809A08}"/>
    <pc:docChg chg="addSld">
      <pc:chgData name="Radi Radkov Zdravkov (2509210)" userId="6a64c85d-4f94-463c-9b39-36b3e2864866" providerId="ADAL" clId="{7300A678-E1F8-4AC8-943B-B446B3809A08}" dt="2026-03-02T17:34:40.675" v="0" actId="680"/>
      <pc:docMkLst>
        <pc:docMk/>
      </pc:docMkLst>
      <pc:sldChg chg="new">
        <pc:chgData name="Radi Radkov Zdravkov (2509210)" userId="6a64c85d-4f94-463c-9b39-36b3e2864866" providerId="ADAL" clId="{7300A678-E1F8-4AC8-943B-B446B3809A08}" dt="2026-03-02T17:34:40.675" v="0" actId="680"/>
        <pc:sldMkLst>
          <pc:docMk/>
          <pc:sldMk cId="2381260396" sldId="269"/>
        </pc:sldMkLst>
      </pc:sldChg>
    </pc:docChg>
  </pc:docChgLst>
  <pc:docChgLst>
    <pc:chgData name="Radi Radkov Zdravkov (2509210)" userId="6a64c85d-4f94-463c-9b39-36b3e2864866" providerId="ADAL" clId="{B5B1B074-45AB-449C-A488-35350B49EF5F}"/>
    <pc:docChg chg="custSel modSld">
      <pc:chgData name="Radi Radkov Zdravkov (2509210)" userId="6a64c85d-4f94-463c-9b39-36b3e2864866" providerId="ADAL" clId="{B5B1B074-45AB-449C-A488-35350B49EF5F}" dt="2026-03-02T16:40:59.067" v="73" actId="20577"/>
      <pc:docMkLst>
        <pc:docMk/>
      </pc:docMkLst>
      <pc:sldChg chg="modSp mod">
        <pc:chgData name="Radi Radkov Zdravkov (2509210)" userId="6a64c85d-4f94-463c-9b39-36b3e2864866" providerId="ADAL" clId="{B5B1B074-45AB-449C-A488-35350B49EF5F}" dt="2026-03-02T16:35:52.152" v="37" actId="1076"/>
        <pc:sldMkLst>
          <pc:docMk/>
          <pc:sldMk cId="1382716628" sldId="262"/>
        </pc:sldMkLst>
        <pc:spChg chg="mod">
          <ac:chgData name="Radi Radkov Zdravkov (2509210)" userId="6a64c85d-4f94-463c-9b39-36b3e2864866" providerId="ADAL" clId="{B5B1B074-45AB-449C-A488-35350B49EF5F}" dt="2026-03-02T16:35:52.152" v="37" actId="1076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Radi Radkov Zdravkov (2509210)" userId="6a64c85d-4f94-463c-9b39-36b3e2864866" providerId="ADAL" clId="{B5B1B074-45AB-449C-A488-35350B49EF5F}" dt="2026-03-02T16:40:59.067" v="73" actId="20577"/>
        <pc:sldMkLst>
          <pc:docMk/>
          <pc:sldMk cId="3970473306" sldId="264"/>
        </pc:sldMkLst>
        <pc:spChg chg="mod">
          <ac:chgData name="Radi Radkov Zdravkov (2509210)" userId="6a64c85d-4f94-463c-9b39-36b3e2864866" providerId="ADAL" clId="{B5B1B074-45AB-449C-A488-35350B49EF5F}" dt="2026-03-02T16:40:59.067" v="73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Radi Radkov Zdravkov (2509210)" userId="6a64c85d-4f94-463c-9b39-36b3e2864866" providerId="ADAL" clId="{B5B1B074-45AB-449C-A488-35350B49EF5F}" dt="2026-03-02T16:37:25.119" v="66" actId="27636"/>
        <pc:sldMkLst>
          <pc:docMk/>
          <pc:sldMk cId="1917974163" sldId="267"/>
        </pc:sldMkLst>
        <pc:spChg chg="mod">
          <ac:chgData name="Radi Radkov Zdravkov (2509210)" userId="6a64c85d-4f94-463c-9b39-36b3e2864866" providerId="ADAL" clId="{B5B1B074-45AB-449C-A488-35350B49EF5F}" dt="2026-03-02T16:37:25.119" v="66" actId="27636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02/03/2026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in....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</a:t>
            </a:r>
            <a:r>
              <a:rPr lang="en-GB" b="1" dirty="0" err="1"/>
              <a:t>liam</a:t>
            </a:r>
            <a:r>
              <a:rPr lang="en-GB" b="1" dirty="0"/>
              <a:t> an Priya </a:t>
            </a:r>
            <a:r>
              <a:rPr lang="en-GB" b="1" dirty="0" err="1"/>
              <a:t>patel</a:t>
            </a:r>
            <a:endParaRPr lang="en-GB" b="1" dirty="0"/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… Flowers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Add more information from the case study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Faces competition from the online flower delivery companies.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What:….. Sells flowers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Where:…. Norwich. Uk 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4A63B-684D-770D-A402-9E0E1D921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345978-4FDC-65BA-0962-DF3DB029EB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2603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1335" y="1117092"/>
            <a:ext cx="9409329" cy="4623816"/>
          </a:xfrm>
        </p:spPr>
        <p:txBody>
          <a:bodyPr/>
          <a:lstStyle/>
          <a:p>
            <a:r>
              <a:rPr lang="en-GB" b="1" dirty="0"/>
              <a:t>POLITICAL</a:t>
            </a:r>
          </a:p>
          <a:p>
            <a:r>
              <a:rPr lang="bg-BG"/>
              <a:t>1.</a:t>
            </a:r>
            <a:r>
              <a:rPr lang="en-GB"/>
              <a:t>Government regulations on importing flowers (tariffs, Brexit trade rules).</a:t>
            </a:r>
          </a:p>
          <a:p>
            <a:r>
              <a:rPr lang="bg-BG"/>
              <a:t>2.</a:t>
            </a:r>
            <a:r>
              <a:rPr lang="en-GB"/>
              <a:t>Minimum wage increases affecting staffing costs.</a:t>
            </a:r>
            <a:endParaRPr lang="bg-BG"/>
          </a:p>
          <a:p>
            <a:endParaRPr lang="en-GB" b="1" dirty="0"/>
          </a:p>
          <a:p>
            <a:r>
              <a:rPr lang="en-GB" b="1" dirty="0"/>
              <a:t>ECONOMIC</a:t>
            </a:r>
          </a:p>
          <a:p>
            <a:r>
              <a:rPr lang="en-GB"/>
              <a:t>Inflation increasing costs of flowers, energy, and transport.</a:t>
            </a:r>
          </a:p>
          <a:p>
            <a:r>
              <a:rPr lang="en-GB"/>
              <a:t>Changes in consumer spending during economic downturns (flowers seen as luxury).</a:t>
            </a:r>
          </a:p>
          <a:p>
            <a:r>
              <a:rPr lang="en-GB" b="1" dirty="0"/>
              <a:t>SOCIAL</a:t>
            </a:r>
            <a:endParaRPr lang="bg-BG" b="1"/>
          </a:p>
          <a:p>
            <a:r>
              <a:rPr lang="en-GB"/>
              <a:t>Growing demand for eco-friendly and sustainable flowers.</a:t>
            </a:r>
          </a:p>
          <a:p>
            <a:r>
              <a:rPr lang="en-GB"/>
              <a:t>Seasonal trends (Valentine’s Day, Mother’s Day, weddings).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TECHNOLOGICAL</a:t>
            </a:r>
            <a:endParaRPr lang="bg-BG" b="1"/>
          </a:p>
          <a:p>
            <a:r>
              <a:rPr lang="bg-BG" b="1"/>
              <a:t> </a:t>
            </a:r>
            <a:r>
              <a:rPr lang="en-GB"/>
              <a:t>Online ordering and delivery apps increasing competition.</a:t>
            </a:r>
          </a:p>
          <a:p>
            <a:r>
              <a:rPr lang="en-GB"/>
              <a:t>Social media marketing (Instagram, TikTok) influencing sales.</a:t>
            </a:r>
            <a:endParaRPr lang="bg-BG"/>
          </a:p>
          <a:p>
            <a:endParaRPr lang="en-GB" b="1" dirty="0"/>
          </a:p>
          <a:p>
            <a:r>
              <a:rPr lang="en-GB" b="1" dirty="0"/>
              <a:t>LEGAL</a:t>
            </a:r>
            <a:endParaRPr lang="bg-BG" b="1"/>
          </a:p>
          <a:p>
            <a:r>
              <a:rPr lang="en-GB"/>
              <a:t>Health &amp; safety regulations for staff and shop premises.</a:t>
            </a:r>
          </a:p>
          <a:p>
            <a:r>
              <a:rPr lang="en-GB"/>
              <a:t>Consumer protection laws (refunds, product quality standards).</a:t>
            </a:r>
          </a:p>
          <a:p>
            <a:endParaRPr lang="bg-BG" b="1"/>
          </a:p>
          <a:p>
            <a:endParaRPr lang="en-GB" b="1"/>
          </a:p>
          <a:p>
            <a:r>
              <a:rPr lang="en-GB" b="1" dirty="0"/>
              <a:t>ENVIRONMENTAL </a:t>
            </a:r>
            <a:endParaRPr lang="bg-BG" b="1"/>
          </a:p>
          <a:p>
            <a:r>
              <a:rPr lang="en-GB"/>
              <a:t>Climate change affecting flower supply and prices.</a:t>
            </a:r>
          </a:p>
          <a:p>
            <a:r>
              <a:rPr lang="en-GB"/>
              <a:t>Pressure to reduce plastic packaging and waste.</a:t>
            </a:r>
          </a:p>
          <a:p>
            <a:endParaRPr lang="bg-BG" b="1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80C40C2-1031-3ACE-D610-1E781ADFE822}"/>
              </a:ext>
            </a:extLst>
          </p:cNvPr>
          <p:cNvSpPr/>
          <p:nvPr/>
        </p:nvSpPr>
        <p:spPr>
          <a:xfrm>
            <a:off x="9620655" y="3336587"/>
            <a:ext cx="2070601" cy="88521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59FCA6A3-FB3C-1E99-1E0C-80902E8C0373}"/>
              </a:ext>
            </a:extLst>
          </p:cNvPr>
          <p:cNvCxnSpPr/>
          <p:nvPr/>
        </p:nvCxnSpPr>
        <p:spPr>
          <a:xfrm>
            <a:off x="2305455" y="3560323"/>
            <a:ext cx="738329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/>
              <a:t>Green Haven Florists is affected by political, economic and social factors.Rising costs can be a challenge, but trends like online shopping and eco-friendly products create opportunities.If the business adapts and manages costs well, it can continue to grow successfully.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sources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e2e11af1872c8e32c50e56e6e63636be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8de3e131525a80aae834e97004f0c08a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C8752BA-6C0C-4815-B162-DD731E082C3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12BC64F-4B5F-434F-A63B-C16B90E71ED5}">
  <ds:schemaRefs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www.w3.org/XML/1998/namespace"/>
    <ds:schemaRef ds:uri="http://purl.org/dc/dcmitype/"/>
    <ds:schemaRef ds:uri="http://schemas.microsoft.com/office/infopath/2007/PartnerControls"/>
    <ds:schemaRef ds:uri="b4f9f7ee-5770-4a14-8925-17f3d16e50b7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036CD2E3-F5DE-4517-9141-3BC6B851A255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4f9f7ee-5770-4a14-8925-17f3d16e50b7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358</TotalTime>
  <Words>358</Words>
  <Application>Microsoft Office PowerPoint</Application>
  <PresentationFormat>Widescreen</PresentationFormat>
  <Paragraphs>57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 MODULE CODE  STUDENT NAME  STUDENT ID  LECTURER Assignment 1: Presentation</vt:lpstr>
      <vt:lpstr>OVERVIEW</vt:lpstr>
      <vt:lpstr>Introduction</vt:lpstr>
      <vt:lpstr>Company background</vt:lpstr>
      <vt:lpstr>Problem: nature and scope</vt:lpstr>
      <vt:lpstr>PowerPoint Presentation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Radi Radkov Zdravkov (2509210)</cp:lastModifiedBy>
  <cp:revision>90</cp:revision>
  <dcterms:created xsi:type="dcterms:W3CDTF">2024-10-08T15:58:04Z</dcterms:created>
  <dcterms:modified xsi:type="dcterms:W3CDTF">2026-03-02T17:34:51Z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