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0" r:id="rId2"/>
  </p:sldMasterIdLst>
  <p:notesMasterIdLst>
    <p:notesMasterId r:id="rId10"/>
  </p:notesMasterIdLst>
  <p:handoutMasterIdLst>
    <p:handoutMasterId r:id="rId11"/>
  </p:handoutMasterIdLst>
  <p:sldIdLst>
    <p:sldId id="256" r:id="rId3"/>
    <p:sldId id="257" r:id="rId4"/>
    <p:sldId id="259" r:id="rId5"/>
    <p:sldId id="260" r:id="rId6"/>
    <p:sldId id="262" r:id="rId7"/>
    <p:sldId id="263" r:id="rId8"/>
    <p:sldId id="261" r:id="rId9"/>
  </p:sldIdLst>
  <p:sldSz cx="9144000" cy="6858000" type="screen4x3"/>
  <p:notesSz cx="6858000" cy="9144000"/>
  <p:defaultTextStyle>
    <a:defPPr>
      <a:defRPr lang="ru-RU"/>
    </a:defPPr>
    <a:lvl1pPr algn="l" rtl="0" fontAlgn="base">
      <a:spcBef>
        <a:spcPct val="0"/>
      </a:spcBef>
      <a:spcAft>
        <a:spcPct val="0"/>
      </a:spcAft>
      <a:defRPr b="1" kern="1200">
        <a:solidFill>
          <a:schemeClr val="tx1"/>
        </a:solidFill>
        <a:latin typeface="Arial" charset="0"/>
        <a:ea typeface="+mn-ea"/>
        <a:cs typeface="+mn-cs"/>
      </a:defRPr>
    </a:lvl1pPr>
    <a:lvl2pPr marL="457200" algn="l" rtl="0" fontAlgn="base">
      <a:spcBef>
        <a:spcPct val="0"/>
      </a:spcBef>
      <a:spcAft>
        <a:spcPct val="0"/>
      </a:spcAft>
      <a:defRPr b="1" kern="1200">
        <a:solidFill>
          <a:schemeClr val="tx1"/>
        </a:solidFill>
        <a:latin typeface="Arial" charset="0"/>
        <a:ea typeface="+mn-ea"/>
        <a:cs typeface="+mn-cs"/>
      </a:defRPr>
    </a:lvl2pPr>
    <a:lvl3pPr marL="914400" algn="l" rtl="0" fontAlgn="base">
      <a:spcBef>
        <a:spcPct val="0"/>
      </a:spcBef>
      <a:spcAft>
        <a:spcPct val="0"/>
      </a:spcAft>
      <a:defRPr b="1" kern="1200">
        <a:solidFill>
          <a:schemeClr val="tx1"/>
        </a:solidFill>
        <a:latin typeface="Arial" charset="0"/>
        <a:ea typeface="+mn-ea"/>
        <a:cs typeface="+mn-cs"/>
      </a:defRPr>
    </a:lvl3pPr>
    <a:lvl4pPr marL="1371600" algn="l" rtl="0" fontAlgn="base">
      <a:spcBef>
        <a:spcPct val="0"/>
      </a:spcBef>
      <a:spcAft>
        <a:spcPct val="0"/>
      </a:spcAft>
      <a:defRPr b="1" kern="1200">
        <a:solidFill>
          <a:schemeClr val="tx1"/>
        </a:solidFill>
        <a:latin typeface="Arial" charset="0"/>
        <a:ea typeface="+mn-ea"/>
        <a:cs typeface="+mn-cs"/>
      </a:defRPr>
    </a:lvl4pPr>
    <a:lvl5pPr marL="1828800" algn="l" rtl="0" fontAlgn="base">
      <a:spcBef>
        <a:spcPct val="0"/>
      </a:spcBef>
      <a:spcAft>
        <a:spcPct val="0"/>
      </a:spcAft>
      <a:defRPr b="1" kern="1200">
        <a:solidFill>
          <a:schemeClr val="tx1"/>
        </a:solidFill>
        <a:latin typeface="Arial" charset="0"/>
        <a:ea typeface="+mn-ea"/>
        <a:cs typeface="+mn-cs"/>
      </a:defRPr>
    </a:lvl5pPr>
    <a:lvl6pPr marL="2286000" algn="l" defTabSz="914400" rtl="0" eaLnBrk="1" latinLnBrk="0" hangingPunct="1">
      <a:defRPr b="1" kern="1200">
        <a:solidFill>
          <a:schemeClr val="tx1"/>
        </a:solidFill>
        <a:latin typeface="Arial" charset="0"/>
        <a:ea typeface="+mn-ea"/>
        <a:cs typeface="+mn-cs"/>
      </a:defRPr>
    </a:lvl6pPr>
    <a:lvl7pPr marL="2743200" algn="l" defTabSz="914400" rtl="0" eaLnBrk="1" latinLnBrk="0" hangingPunct="1">
      <a:defRPr b="1" kern="1200">
        <a:solidFill>
          <a:schemeClr val="tx1"/>
        </a:solidFill>
        <a:latin typeface="Arial" charset="0"/>
        <a:ea typeface="+mn-ea"/>
        <a:cs typeface="+mn-cs"/>
      </a:defRPr>
    </a:lvl7pPr>
    <a:lvl8pPr marL="3200400" algn="l" defTabSz="914400" rtl="0" eaLnBrk="1" latinLnBrk="0" hangingPunct="1">
      <a:defRPr b="1" kern="1200">
        <a:solidFill>
          <a:schemeClr val="tx1"/>
        </a:solidFill>
        <a:latin typeface="Arial" charset="0"/>
        <a:ea typeface="+mn-ea"/>
        <a:cs typeface="+mn-cs"/>
      </a:defRPr>
    </a:lvl8pPr>
    <a:lvl9pPr marL="3657600" algn="l" defTabSz="914400" rtl="0" eaLnBrk="1" latinLnBrk="0" hangingPunct="1">
      <a:defRPr b="1"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5482B"/>
    <a:srgbClr val="C75806"/>
    <a:srgbClr val="000000"/>
    <a:srgbClr val="00499F"/>
    <a:srgbClr val="0CC1E0"/>
    <a:srgbClr val="1B00FE"/>
    <a:srgbClr val="FFFFFF"/>
    <a:srgbClr val="231F2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84C03D-6308-4ED9-AF0E-907899E0D333}" v="7" dt="2022-10-09T19:26:08.4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65" autoAdjust="0"/>
    <p:restoredTop sz="94648" autoAdjust="0"/>
  </p:normalViewPr>
  <p:slideViewPr>
    <p:cSldViewPr>
      <p:cViewPr varScale="1">
        <p:scale>
          <a:sx n="64" d="100"/>
          <a:sy n="64" d="100"/>
        </p:scale>
        <p:origin x="1620" y="78"/>
      </p:cViewPr>
      <p:guideLst>
        <p:guide orient="horz" pos="2160"/>
        <p:guide pos="2880"/>
      </p:guideLst>
    </p:cSldViewPr>
  </p:slideViewPr>
  <p:notesTextViewPr>
    <p:cViewPr>
      <p:scale>
        <a:sx n="100" d="100"/>
        <a:sy n="100" d="100"/>
      </p:scale>
      <p:origin x="0" y="0"/>
    </p:cViewPr>
  </p:notesTextViewPr>
  <p:notesViewPr>
    <p:cSldViewPr>
      <p:cViewPr varScale="1">
        <p:scale>
          <a:sx n="66" d="100"/>
          <a:sy n="66" d="100"/>
        </p:scale>
        <p:origin x="-171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a:lvl1pPr>
          </a:lstStyle>
          <a:p>
            <a:endParaRPr lang="ru-RU"/>
          </a:p>
        </p:txBody>
      </p:sp>
      <p:sp>
        <p:nvSpPr>
          <p:cNvPr id="6963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a:lvl1pPr>
          </a:lstStyle>
          <a:p>
            <a:endParaRPr lang="ru-RU"/>
          </a:p>
        </p:txBody>
      </p:sp>
      <p:sp>
        <p:nvSpPr>
          <p:cNvPr id="6963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6963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ru-RU"/>
              <a:t>Click to edit Master text styles</a:t>
            </a:r>
          </a:p>
          <a:p>
            <a:pPr lvl="1"/>
            <a:r>
              <a:rPr lang="ru-RU"/>
              <a:t>Second level</a:t>
            </a:r>
          </a:p>
          <a:p>
            <a:pPr lvl="2"/>
            <a:r>
              <a:rPr lang="ru-RU"/>
              <a:t>Third level</a:t>
            </a:r>
          </a:p>
          <a:p>
            <a:pPr lvl="3"/>
            <a:r>
              <a:rPr lang="ru-RU"/>
              <a:t>Fourth level</a:t>
            </a:r>
          </a:p>
          <a:p>
            <a:pPr lvl="4"/>
            <a:r>
              <a:rPr lang="ru-RU"/>
              <a:t>Fifth level</a:t>
            </a:r>
          </a:p>
        </p:txBody>
      </p:sp>
      <p:sp>
        <p:nvSpPr>
          <p:cNvPr id="6963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a:lvl1pPr>
          </a:lstStyle>
          <a:p>
            <a:endParaRPr lang="ru-RU"/>
          </a:p>
        </p:txBody>
      </p:sp>
      <p:sp>
        <p:nvSpPr>
          <p:cNvPr id="6963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14DF6023-B42D-4596-A4DE-25B2DD3428C8}" type="slidenum">
              <a:rPr lang="ru-RU"/>
              <a:pPr/>
              <a:t>‹#›</a:t>
            </a:fld>
            <a:endParaRPr lang="ru-RU"/>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619250" y="5516563"/>
            <a:ext cx="5329238" cy="647700"/>
          </a:xfrm>
          <a:effectLst>
            <a:outerShdw dist="17961" dir="2700000" algn="ctr" rotWithShape="0">
              <a:schemeClr val="bg2"/>
            </a:outerShdw>
          </a:effectLst>
        </p:spPr>
        <p:txBody>
          <a:bodyPr/>
          <a:lstStyle>
            <a:lvl1pPr>
              <a:defRPr sz="2800"/>
            </a:lvl1pPr>
          </a:lstStyle>
          <a:p>
            <a:r>
              <a:rPr lang="ru-RU"/>
              <a:t>Click to edit Master title style</a:t>
            </a:r>
          </a:p>
        </p:txBody>
      </p:sp>
      <p:sp>
        <p:nvSpPr>
          <p:cNvPr id="5123" name="Rectangle 3"/>
          <p:cNvSpPr>
            <a:spLocks noGrp="1" noChangeArrowheads="1"/>
          </p:cNvSpPr>
          <p:nvPr>
            <p:ph type="subTitle" idx="1"/>
          </p:nvPr>
        </p:nvSpPr>
        <p:spPr>
          <a:xfrm>
            <a:off x="1619250" y="6237288"/>
            <a:ext cx="5329238" cy="504825"/>
          </a:xfrm>
          <a:effectLst>
            <a:outerShdw dist="17961" dir="2700000" algn="ctr" rotWithShape="0">
              <a:schemeClr val="bg2"/>
            </a:outerShdw>
          </a:effectLst>
        </p:spPr>
        <p:txBody>
          <a:bodyPr/>
          <a:lstStyle>
            <a:lvl1pPr marL="0" indent="0">
              <a:buFontTx/>
              <a:buNone/>
              <a:defRPr sz="1800"/>
            </a:lvl1pPr>
          </a:lstStyle>
          <a:p>
            <a:r>
              <a:rPr lang="ru-RU"/>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Содержимое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22313" y="4406900"/>
            <a:ext cx="7772400" cy="1362075"/>
          </a:xfrm>
        </p:spPr>
        <p:txBody>
          <a:bodyPr anchor="t"/>
          <a:lstStyle>
            <a:lvl1pPr algn="l">
              <a:defRPr sz="4000" b="1" cap="all"/>
            </a:lvl1pPr>
          </a:lstStyle>
          <a:p>
            <a:r>
              <a:rPr lang="ru-RU"/>
              <a:t>Образец заголовка</a:t>
            </a:r>
          </a:p>
        </p:txBody>
      </p:sp>
      <p:sp>
        <p:nvSpPr>
          <p:cNvPr id="3" name="Текст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ru-RU"/>
              <a:t>Образец текста</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Содержимое 2"/>
          <p:cNvSpPr>
            <a:spLocks noGrp="1"/>
          </p:cNvSpPr>
          <p:nvPr>
            <p:ph sz="half" idx="1"/>
          </p:nvPr>
        </p:nvSpPr>
        <p:spPr>
          <a:xfrm>
            <a:off x="1331913" y="1700213"/>
            <a:ext cx="3198812" cy="41036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Содержимое 3"/>
          <p:cNvSpPr>
            <a:spLocks noGrp="1"/>
          </p:cNvSpPr>
          <p:nvPr>
            <p:ph sz="half" idx="2"/>
          </p:nvPr>
        </p:nvSpPr>
        <p:spPr>
          <a:xfrm>
            <a:off x="4683125" y="1700213"/>
            <a:ext cx="3200400" cy="41036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4638"/>
            <a:ext cx="8229600" cy="1143000"/>
          </a:xfrm>
        </p:spPr>
        <p:txBody>
          <a:bodyPr/>
          <a:lstStyle>
            <a:lvl1pPr>
              <a:defRPr/>
            </a:lvl1pPr>
          </a:lstStyle>
          <a:p>
            <a:r>
              <a:rPr lang="ru-RU"/>
              <a:t>Образец заголовка</a:t>
            </a:r>
          </a:p>
        </p:txBody>
      </p:sp>
      <p:sp>
        <p:nvSpPr>
          <p:cNvPr id="3" name="Текст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Содержимое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Содержимое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3050"/>
            <a:ext cx="3008313" cy="1162050"/>
          </a:xfrm>
        </p:spPr>
        <p:txBody>
          <a:bodyPr anchor="b"/>
          <a:lstStyle>
            <a:lvl1pPr algn="l">
              <a:defRPr sz="2000" b="1"/>
            </a:lvl1pPr>
          </a:lstStyle>
          <a:p>
            <a:r>
              <a:rPr lang="ru-RU"/>
              <a:t>Образец заголовка</a:t>
            </a:r>
          </a:p>
        </p:txBody>
      </p:sp>
      <p:sp>
        <p:nvSpPr>
          <p:cNvPr id="3" name="Содержимое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2288" y="4800600"/>
            <a:ext cx="5486400" cy="566738"/>
          </a:xfrm>
        </p:spPr>
        <p:txBody>
          <a:bodyPr anchor="b"/>
          <a:lstStyle>
            <a:lvl1pPr algn="l">
              <a:defRPr sz="2000" b="1"/>
            </a:lvl1pPr>
          </a:lstStyle>
          <a:p>
            <a:r>
              <a:rPr lang="ru-RU"/>
              <a:t>Образец заголовка</a:t>
            </a:r>
          </a:p>
        </p:txBody>
      </p:sp>
      <p:sp>
        <p:nvSpPr>
          <p:cNvPr id="3" name="Рисунок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Текст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Вертикальный текст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6246813" y="333375"/>
            <a:ext cx="1636712" cy="5470525"/>
          </a:xfrm>
        </p:spPr>
        <p:txBody>
          <a:bodyPr vert="eaVert"/>
          <a:lstStyle/>
          <a:p>
            <a:r>
              <a:rPr lang="ru-RU"/>
              <a:t>Образец заголовка</a:t>
            </a:r>
          </a:p>
        </p:txBody>
      </p:sp>
      <p:sp>
        <p:nvSpPr>
          <p:cNvPr id="3" name="Вертикальный текст 2"/>
          <p:cNvSpPr>
            <a:spLocks noGrp="1"/>
          </p:cNvSpPr>
          <p:nvPr>
            <p:ph type="body" orient="vert" idx="1"/>
          </p:nvPr>
        </p:nvSpPr>
        <p:spPr>
          <a:xfrm>
            <a:off x="1331913" y="333375"/>
            <a:ext cx="4762500" cy="5470525"/>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685800" y="2130425"/>
            <a:ext cx="7772400" cy="1470025"/>
          </a:xfrm>
        </p:spPr>
        <p:txBody>
          <a:bodyPr/>
          <a:lstStyle/>
          <a:p>
            <a:r>
              <a:rPr lang="ru-RU"/>
              <a:t>Образец заголовка</a:t>
            </a:r>
          </a:p>
        </p:txBody>
      </p:sp>
      <p:sp>
        <p:nvSpPr>
          <p:cNvPr id="3" name="Подзаголовок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ru-RU"/>
              <a:t>Образец подзаголовка</a:t>
            </a:r>
          </a:p>
        </p:txBody>
      </p:sp>
      <p:sp>
        <p:nvSpPr>
          <p:cNvPr id="4" name="Дата 3"/>
          <p:cNvSpPr>
            <a:spLocks noGrp="1"/>
          </p:cNvSpPr>
          <p:nvPr>
            <p:ph type="dt" sz="half" idx="10"/>
          </p:nvPr>
        </p:nvSpPr>
        <p:spPr/>
        <p:txBody>
          <a:bodyPr/>
          <a:lstStyle>
            <a:lvl1pPr>
              <a:defRPr/>
            </a:lvl1pPr>
          </a:lstStyle>
          <a:p>
            <a:endParaRPr lang="ru-RU"/>
          </a:p>
        </p:txBody>
      </p:sp>
      <p:sp>
        <p:nvSpPr>
          <p:cNvPr id="5" name="Нижний колонтитул 4"/>
          <p:cNvSpPr>
            <a:spLocks noGrp="1"/>
          </p:cNvSpPr>
          <p:nvPr>
            <p:ph type="ftr" sz="quarter" idx="11"/>
          </p:nvPr>
        </p:nvSpPr>
        <p:spPr/>
        <p:txBody>
          <a:bodyPr/>
          <a:lstStyle>
            <a:lvl1pPr>
              <a:defRPr/>
            </a:lvl1pPr>
          </a:lstStyle>
          <a:p>
            <a:endParaRPr lang="ru-RU"/>
          </a:p>
        </p:txBody>
      </p:sp>
      <p:sp>
        <p:nvSpPr>
          <p:cNvPr id="6" name="Номер слайда 5"/>
          <p:cNvSpPr>
            <a:spLocks noGrp="1"/>
          </p:cNvSpPr>
          <p:nvPr>
            <p:ph type="sldNum" sz="quarter" idx="12"/>
          </p:nvPr>
        </p:nvSpPr>
        <p:spPr/>
        <p:txBody>
          <a:bodyPr/>
          <a:lstStyle>
            <a:lvl1pPr>
              <a:defRPr/>
            </a:lvl1pPr>
          </a:lstStyle>
          <a:p>
            <a:fld id="{7C55F4EE-0EC9-4AFB-A7C4-5FEF8A446E2B}" type="slidenum">
              <a:rPr lang="ru-RU"/>
              <a:pPr/>
              <a:t>‹#›</a:t>
            </a:fld>
            <a:endParaRPr lang="ru-RU"/>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Содержимое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lvl1pPr>
              <a:defRPr/>
            </a:lvl1pPr>
          </a:lstStyle>
          <a:p>
            <a:endParaRPr lang="ru-RU"/>
          </a:p>
        </p:txBody>
      </p:sp>
      <p:sp>
        <p:nvSpPr>
          <p:cNvPr id="5" name="Нижний колонтитул 4"/>
          <p:cNvSpPr>
            <a:spLocks noGrp="1"/>
          </p:cNvSpPr>
          <p:nvPr>
            <p:ph type="ftr" sz="quarter" idx="11"/>
          </p:nvPr>
        </p:nvSpPr>
        <p:spPr/>
        <p:txBody>
          <a:bodyPr/>
          <a:lstStyle>
            <a:lvl1pPr>
              <a:defRPr/>
            </a:lvl1pPr>
          </a:lstStyle>
          <a:p>
            <a:endParaRPr lang="ru-RU"/>
          </a:p>
        </p:txBody>
      </p:sp>
      <p:sp>
        <p:nvSpPr>
          <p:cNvPr id="6" name="Номер слайда 5"/>
          <p:cNvSpPr>
            <a:spLocks noGrp="1"/>
          </p:cNvSpPr>
          <p:nvPr>
            <p:ph type="sldNum" sz="quarter" idx="12"/>
          </p:nvPr>
        </p:nvSpPr>
        <p:spPr/>
        <p:txBody>
          <a:bodyPr/>
          <a:lstStyle>
            <a:lvl1pPr>
              <a:defRPr/>
            </a:lvl1pPr>
          </a:lstStyle>
          <a:p>
            <a:fld id="{5184A6B4-0BD9-4762-A7F8-23084C467137}" type="slidenum">
              <a:rPr lang="ru-RU"/>
              <a:pPr/>
              <a:t>‹#›</a:t>
            </a:fld>
            <a:endParaRPr lang="ru-RU"/>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22313" y="4406900"/>
            <a:ext cx="7772400" cy="1362075"/>
          </a:xfrm>
        </p:spPr>
        <p:txBody>
          <a:bodyPr anchor="t"/>
          <a:lstStyle>
            <a:lvl1pPr algn="l">
              <a:defRPr sz="4000" b="1" cap="all"/>
            </a:lvl1pPr>
          </a:lstStyle>
          <a:p>
            <a:r>
              <a:rPr lang="ru-RU"/>
              <a:t>Образец заголовка</a:t>
            </a:r>
          </a:p>
        </p:txBody>
      </p:sp>
      <p:sp>
        <p:nvSpPr>
          <p:cNvPr id="3" name="Текст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ru-RU"/>
              <a:t>Образец текста</a:t>
            </a:r>
          </a:p>
        </p:txBody>
      </p:sp>
      <p:sp>
        <p:nvSpPr>
          <p:cNvPr id="4" name="Дата 3"/>
          <p:cNvSpPr>
            <a:spLocks noGrp="1"/>
          </p:cNvSpPr>
          <p:nvPr>
            <p:ph type="dt" sz="half" idx="10"/>
          </p:nvPr>
        </p:nvSpPr>
        <p:spPr/>
        <p:txBody>
          <a:bodyPr/>
          <a:lstStyle>
            <a:lvl1pPr>
              <a:defRPr/>
            </a:lvl1pPr>
          </a:lstStyle>
          <a:p>
            <a:endParaRPr lang="ru-RU"/>
          </a:p>
        </p:txBody>
      </p:sp>
      <p:sp>
        <p:nvSpPr>
          <p:cNvPr id="5" name="Нижний колонтитул 4"/>
          <p:cNvSpPr>
            <a:spLocks noGrp="1"/>
          </p:cNvSpPr>
          <p:nvPr>
            <p:ph type="ftr" sz="quarter" idx="11"/>
          </p:nvPr>
        </p:nvSpPr>
        <p:spPr/>
        <p:txBody>
          <a:bodyPr/>
          <a:lstStyle>
            <a:lvl1pPr>
              <a:defRPr/>
            </a:lvl1pPr>
          </a:lstStyle>
          <a:p>
            <a:endParaRPr lang="ru-RU"/>
          </a:p>
        </p:txBody>
      </p:sp>
      <p:sp>
        <p:nvSpPr>
          <p:cNvPr id="6" name="Номер слайда 5"/>
          <p:cNvSpPr>
            <a:spLocks noGrp="1"/>
          </p:cNvSpPr>
          <p:nvPr>
            <p:ph type="sldNum" sz="quarter" idx="12"/>
          </p:nvPr>
        </p:nvSpPr>
        <p:spPr/>
        <p:txBody>
          <a:bodyPr/>
          <a:lstStyle>
            <a:lvl1pPr>
              <a:defRPr/>
            </a:lvl1pPr>
          </a:lstStyle>
          <a:p>
            <a:fld id="{59A15421-2E13-41C7-958A-47DDACBF82BF}" type="slidenum">
              <a:rPr lang="ru-RU"/>
              <a:pPr/>
              <a:t>‹#›</a:t>
            </a:fld>
            <a:endParaRPr lang="ru-RU"/>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Содержимое 2"/>
          <p:cNvSpPr>
            <a:spLocks noGrp="1"/>
          </p:cNvSpPr>
          <p:nvPr>
            <p:ph sz="half" idx="1"/>
          </p:nvPr>
        </p:nvSpPr>
        <p:spPr>
          <a:xfrm>
            <a:off x="1908175" y="1600200"/>
            <a:ext cx="3313113"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Содержимое 3"/>
          <p:cNvSpPr>
            <a:spLocks noGrp="1"/>
          </p:cNvSpPr>
          <p:nvPr>
            <p:ph sz="half" idx="2"/>
          </p:nvPr>
        </p:nvSpPr>
        <p:spPr>
          <a:xfrm>
            <a:off x="5373688" y="1600200"/>
            <a:ext cx="3313112"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Дата 4"/>
          <p:cNvSpPr>
            <a:spLocks noGrp="1"/>
          </p:cNvSpPr>
          <p:nvPr>
            <p:ph type="dt" sz="half" idx="10"/>
          </p:nvPr>
        </p:nvSpPr>
        <p:spPr/>
        <p:txBody>
          <a:bodyPr/>
          <a:lstStyle>
            <a:lvl1pPr>
              <a:defRPr/>
            </a:lvl1pPr>
          </a:lstStyle>
          <a:p>
            <a:endParaRPr lang="ru-RU"/>
          </a:p>
        </p:txBody>
      </p:sp>
      <p:sp>
        <p:nvSpPr>
          <p:cNvPr id="6" name="Нижний колонтитул 5"/>
          <p:cNvSpPr>
            <a:spLocks noGrp="1"/>
          </p:cNvSpPr>
          <p:nvPr>
            <p:ph type="ftr" sz="quarter" idx="11"/>
          </p:nvPr>
        </p:nvSpPr>
        <p:spPr/>
        <p:txBody>
          <a:bodyPr/>
          <a:lstStyle>
            <a:lvl1pPr>
              <a:defRPr/>
            </a:lvl1pPr>
          </a:lstStyle>
          <a:p>
            <a:endParaRPr lang="ru-RU"/>
          </a:p>
        </p:txBody>
      </p:sp>
      <p:sp>
        <p:nvSpPr>
          <p:cNvPr id="7" name="Номер слайда 6"/>
          <p:cNvSpPr>
            <a:spLocks noGrp="1"/>
          </p:cNvSpPr>
          <p:nvPr>
            <p:ph type="sldNum" sz="quarter" idx="12"/>
          </p:nvPr>
        </p:nvSpPr>
        <p:spPr/>
        <p:txBody>
          <a:bodyPr/>
          <a:lstStyle>
            <a:lvl1pPr>
              <a:defRPr/>
            </a:lvl1pPr>
          </a:lstStyle>
          <a:p>
            <a:fld id="{F9DB2EE0-A051-4615-A6BC-35612794497C}" type="slidenum">
              <a:rPr lang="ru-RU"/>
              <a:pPr/>
              <a:t>‹#›</a:t>
            </a:fld>
            <a:endParaRPr lang="ru-RU"/>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4638"/>
            <a:ext cx="8229600" cy="1143000"/>
          </a:xfrm>
        </p:spPr>
        <p:txBody>
          <a:bodyPr/>
          <a:lstStyle>
            <a:lvl1pPr>
              <a:defRPr/>
            </a:lvl1pPr>
          </a:lstStyle>
          <a:p>
            <a:r>
              <a:rPr lang="ru-RU"/>
              <a:t>Образец заголовка</a:t>
            </a:r>
          </a:p>
        </p:txBody>
      </p:sp>
      <p:sp>
        <p:nvSpPr>
          <p:cNvPr id="3" name="Текст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Содержимое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Содержимое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Дата 6"/>
          <p:cNvSpPr>
            <a:spLocks noGrp="1"/>
          </p:cNvSpPr>
          <p:nvPr>
            <p:ph type="dt" sz="half" idx="10"/>
          </p:nvPr>
        </p:nvSpPr>
        <p:spPr/>
        <p:txBody>
          <a:bodyPr/>
          <a:lstStyle>
            <a:lvl1pPr>
              <a:defRPr/>
            </a:lvl1pPr>
          </a:lstStyle>
          <a:p>
            <a:endParaRPr lang="ru-RU"/>
          </a:p>
        </p:txBody>
      </p:sp>
      <p:sp>
        <p:nvSpPr>
          <p:cNvPr id="8" name="Нижний колонтитул 7"/>
          <p:cNvSpPr>
            <a:spLocks noGrp="1"/>
          </p:cNvSpPr>
          <p:nvPr>
            <p:ph type="ftr" sz="quarter" idx="11"/>
          </p:nvPr>
        </p:nvSpPr>
        <p:spPr/>
        <p:txBody>
          <a:bodyPr/>
          <a:lstStyle>
            <a:lvl1pPr>
              <a:defRPr/>
            </a:lvl1pPr>
          </a:lstStyle>
          <a:p>
            <a:endParaRPr lang="ru-RU"/>
          </a:p>
        </p:txBody>
      </p:sp>
      <p:sp>
        <p:nvSpPr>
          <p:cNvPr id="9" name="Номер слайда 8"/>
          <p:cNvSpPr>
            <a:spLocks noGrp="1"/>
          </p:cNvSpPr>
          <p:nvPr>
            <p:ph type="sldNum" sz="quarter" idx="12"/>
          </p:nvPr>
        </p:nvSpPr>
        <p:spPr/>
        <p:txBody>
          <a:bodyPr/>
          <a:lstStyle>
            <a:lvl1pPr>
              <a:defRPr/>
            </a:lvl1pPr>
          </a:lstStyle>
          <a:p>
            <a:fld id="{FC9D3E95-0918-40EF-B943-F64FE1E90A74}" type="slidenum">
              <a:rPr lang="ru-RU"/>
              <a:pPr/>
              <a:t>‹#›</a:t>
            </a:fld>
            <a:endParaRPr lang="ru-RU"/>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Дата 2"/>
          <p:cNvSpPr>
            <a:spLocks noGrp="1"/>
          </p:cNvSpPr>
          <p:nvPr>
            <p:ph type="dt" sz="half" idx="10"/>
          </p:nvPr>
        </p:nvSpPr>
        <p:spPr/>
        <p:txBody>
          <a:bodyPr/>
          <a:lstStyle>
            <a:lvl1pPr>
              <a:defRPr/>
            </a:lvl1pPr>
          </a:lstStyle>
          <a:p>
            <a:endParaRPr lang="ru-RU"/>
          </a:p>
        </p:txBody>
      </p:sp>
      <p:sp>
        <p:nvSpPr>
          <p:cNvPr id="4" name="Нижний колонтитул 3"/>
          <p:cNvSpPr>
            <a:spLocks noGrp="1"/>
          </p:cNvSpPr>
          <p:nvPr>
            <p:ph type="ftr" sz="quarter" idx="11"/>
          </p:nvPr>
        </p:nvSpPr>
        <p:spPr/>
        <p:txBody>
          <a:bodyPr/>
          <a:lstStyle>
            <a:lvl1pPr>
              <a:defRPr/>
            </a:lvl1pPr>
          </a:lstStyle>
          <a:p>
            <a:endParaRPr lang="ru-RU"/>
          </a:p>
        </p:txBody>
      </p:sp>
      <p:sp>
        <p:nvSpPr>
          <p:cNvPr id="5" name="Номер слайда 4"/>
          <p:cNvSpPr>
            <a:spLocks noGrp="1"/>
          </p:cNvSpPr>
          <p:nvPr>
            <p:ph type="sldNum" sz="quarter" idx="12"/>
          </p:nvPr>
        </p:nvSpPr>
        <p:spPr/>
        <p:txBody>
          <a:bodyPr/>
          <a:lstStyle>
            <a:lvl1pPr>
              <a:defRPr/>
            </a:lvl1pPr>
          </a:lstStyle>
          <a:p>
            <a:fld id="{D7FBF420-36A0-4F1A-B7A6-7E649DC6898D}" type="slidenum">
              <a:rPr lang="ru-RU"/>
              <a:pPr/>
              <a:t>‹#›</a:t>
            </a:fld>
            <a:endParaRPr lang="ru-RU"/>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p:cNvSpPr>
            <a:spLocks noGrp="1"/>
          </p:cNvSpPr>
          <p:nvPr>
            <p:ph type="dt" sz="half" idx="10"/>
          </p:nvPr>
        </p:nvSpPr>
        <p:spPr/>
        <p:txBody>
          <a:bodyPr/>
          <a:lstStyle>
            <a:lvl1pPr>
              <a:defRPr/>
            </a:lvl1pPr>
          </a:lstStyle>
          <a:p>
            <a:endParaRPr lang="ru-RU"/>
          </a:p>
        </p:txBody>
      </p:sp>
      <p:sp>
        <p:nvSpPr>
          <p:cNvPr id="3" name="Нижний колонтитул 2"/>
          <p:cNvSpPr>
            <a:spLocks noGrp="1"/>
          </p:cNvSpPr>
          <p:nvPr>
            <p:ph type="ftr" sz="quarter" idx="11"/>
          </p:nvPr>
        </p:nvSpPr>
        <p:spPr/>
        <p:txBody>
          <a:bodyPr/>
          <a:lstStyle>
            <a:lvl1pPr>
              <a:defRPr/>
            </a:lvl1pPr>
          </a:lstStyle>
          <a:p>
            <a:endParaRPr lang="ru-RU"/>
          </a:p>
        </p:txBody>
      </p:sp>
      <p:sp>
        <p:nvSpPr>
          <p:cNvPr id="4" name="Номер слайда 3"/>
          <p:cNvSpPr>
            <a:spLocks noGrp="1"/>
          </p:cNvSpPr>
          <p:nvPr>
            <p:ph type="sldNum" sz="quarter" idx="12"/>
          </p:nvPr>
        </p:nvSpPr>
        <p:spPr/>
        <p:txBody>
          <a:bodyPr/>
          <a:lstStyle>
            <a:lvl1pPr>
              <a:defRPr/>
            </a:lvl1pPr>
          </a:lstStyle>
          <a:p>
            <a:fld id="{7BCF1AE7-A547-42A2-94B6-F09EEDC844EE}" type="slidenum">
              <a:rPr lang="ru-RU"/>
              <a:pPr/>
              <a:t>‹#›</a:t>
            </a:fld>
            <a:endParaRPr lang="ru-RU"/>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3050"/>
            <a:ext cx="3008313" cy="1162050"/>
          </a:xfrm>
        </p:spPr>
        <p:txBody>
          <a:bodyPr anchor="b"/>
          <a:lstStyle>
            <a:lvl1pPr algn="l">
              <a:defRPr sz="2000" b="1"/>
            </a:lvl1pPr>
          </a:lstStyle>
          <a:p>
            <a:r>
              <a:rPr lang="ru-RU"/>
              <a:t>Образец заголовка</a:t>
            </a:r>
          </a:p>
        </p:txBody>
      </p:sp>
      <p:sp>
        <p:nvSpPr>
          <p:cNvPr id="3" name="Содержимое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5" name="Дата 4"/>
          <p:cNvSpPr>
            <a:spLocks noGrp="1"/>
          </p:cNvSpPr>
          <p:nvPr>
            <p:ph type="dt" sz="half" idx="10"/>
          </p:nvPr>
        </p:nvSpPr>
        <p:spPr/>
        <p:txBody>
          <a:bodyPr/>
          <a:lstStyle>
            <a:lvl1pPr>
              <a:defRPr/>
            </a:lvl1pPr>
          </a:lstStyle>
          <a:p>
            <a:endParaRPr lang="ru-RU"/>
          </a:p>
        </p:txBody>
      </p:sp>
      <p:sp>
        <p:nvSpPr>
          <p:cNvPr id="6" name="Нижний колонтитул 5"/>
          <p:cNvSpPr>
            <a:spLocks noGrp="1"/>
          </p:cNvSpPr>
          <p:nvPr>
            <p:ph type="ftr" sz="quarter" idx="11"/>
          </p:nvPr>
        </p:nvSpPr>
        <p:spPr/>
        <p:txBody>
          <a:bodyPr/>
          <a:lstStyle>
            <a:lvl1pPr>
              <a:defRPr/>
            </a:lvl1pPr>
          </a:lstStyle>
          <a:p>
            <a:endParaRPr lang="ru-RU"/>
          </a:p>
        </p:txBody>
      </p:sp>
      <p:sp>
        <p:nvSpPr>
          <p:cNvPr id="7" name="Номер слайда 6"/>
          <p:cNvSpPr>
            <a:spLocks noGrp="1"/>
          </p:cNvSpPr>
          <p:nvPr>
            <p:ph type="sldNum" sz="quarter" idx="12"/>
          </p:nvPr>
        </p:nvSpPr>
        <p:spPr/>
        <p:txBody>
          <a:bodyPr/>
          <a:lstStyle>
            <a:lvl1pPr>
              <a:defRPr/>
            </a:lvl1pPr>
          </a:lstStyle>
          <a:p>
            <a:fld id="{E749971E-F092-43F2-A321-71AF35772E09}" type="slidenum">
              <a:rPr lang="ru-RU"/>
              <a:pPr/>
              <a:t>‹#›</a:t>
            </a:fld>
            <a:endParaRPr lang="ru-RU"/>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2288" y="4800600"/>
            <a:ext cx="5486400" cy="566738"/>
          </a:xfrm>
        </p:spPr>
        <p:txBody>
          <a:bodyPr anchor="b"/>
          <a:lstStyle>
            <a:lvl1pPr algn="l">
              <a:defRPr sz="2000" b="1"/>
            </a:lvl1pPr>
          </a:lstStyle>
          <a:p>
            <a:r>
              <a:rPr lang="ru-RU"/>
              <a:t>Образец заголовка</a:t>
            </a:r>
          </a:p>
        </p:txBody>
      </p:sp>
      <p:sp>
        <p:nvSpPr>
          <p:cNvPr id="3" name="Рисунок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Текст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5" name="Дата 4"/>
          <p:cNvSpPr>
            <a:spLocks noGrp="1"/>
          </p:cNvSpPr>
          <p:nvPr>
            <p:ph type="dt" sz="half" idx="10"/>
          </p:nvPr>
        </p:nvSpPr>
        <p:spPr/>
        <p:txBody>
          <a:bodyPr/>
          <a:lstStyle>
            <a:lvl1pPr>
              <a:defRPr/>
            </a:lvl1pPr>
          </a:lstStyle>
          <a:p>
            <a:endParaRPr lang="ru-RU"/>
          </a:p>
        </p:txBody>
      </p:sp>
      <p:sp>
        <p:nvSpPr>
          <p:cNvPr id="6" name="Нижний колонтитул 5"/>
          <p:cNvSpPr>
            <a:spLocks noGrp="1"/>
          </p:cNvSpPr>
          <p:nvPr>
            <p:ph type="ftr" sz="quarter" idx="11"/>
          </p:nvPr>
        </p:nvSpPr>
        <p:spPr/>
        <p:txBody>
          <a:bodyPr/>
          <a:lstStyle>
            <a:lvl1pPr>
              <a:defRPr/>
            </a:lvl1pPr>
          </a:lstStyle>
          <a:p>
            <a:endParaRPr lang="ru-RU"/>
          </a:p>
        </p:txBody>
      </p:sp>
      <p:sp>
        <p:nvSpPr>
          <p:cNvPr id="7" name="Номер слайда 6"/>
          <p:cNvSpPr>
            <a:spLocks noGrp="1"/>
          </p:cNvSpPr>
          <p:nvPr>
            <p:ph type="sldNum" sz="quarter" idx="12"/>
          </p:nvPr>
        </p:nvSpPr>
        <p:spPr/>
        <p:txBody>
          <a:bodyPr/>
          <a:lstStyle>
            <a:lvl1pPr>
              <a:defRPr/>
            </a:lvl1pPr>
          </a:lstStyle>
          <a:p>
            <a:fld id="{8C6BA6AB-AD55-4765-B0AC-76A0DEE1352D}" type="slidenum">
              <a:rPr lang="ru-RU"/>
              <a:pPr/>
              <a:t>‹#›</a:t>
            </a:fld>
            <a:endParaRPr lang="ru-RU"/>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Вертикальный текст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lvl1pPr>
              <a:defRPr/>
            </a:lvl1pPr>
          </a:lstStyle>
          <a:p>
            <a:endParaRPr lang="ru-RU"/>
          </a:p>
        </p:txBody>
      </p:sp>
      <p:sp>
        <p:nvSpPr>
          <p:cNvPr id="5" name="Нижний колонтитул 4"/>
          <p:cNvSpPr>
            <a:spLocks noGrp="1"/>
          </p:cNvSpPr>
          <p:nvPr>
            <p:ph type="ftr" sz="quarter" idx="11"/>
          </p:nvPr>
        </p:nvSpPr>
        <p:spPr/>
        <p:txBody>
          <a:bodyPr/>
          <a:lstStyle>
            <a:lvl1pPr>
              <a:defRPr/>
            </a:lvl1pPr>
          </a:lstStyle>
          <a:p>
            <a:endParaRPr lang="ru-RU"/>
          </a:p>
        </p:txBody>
      </p:sp>
      <p:sp>
        <p:nvSpPr>
          <p:cNvPr id="6" name="Номер слайда 5"/>
          <p:cNvSpPr>
            <a:spLocks noGrp="1"/>
          </p:cNvSpPr>
          <p:nvPr>
            <p:ph type="sldNum" sz="quarter" idx="12"/>
          </p:nvPr>
        </p:nvSpPr>
        <p:spPr/>
        <p:txBody>
          <a:bodyPr/>
          <a:lstStyle>
            <a:lvl1pPr>
              <a:defRPr/>
            </a:lvl1pPr>
          </a:lstStyle>
          <a:p>
            <a:fld id="{FCE4F07A-FE2C-4311-8013-FD68D4803DAB}" type="slidenum">
              <a:rPr lang="ru-RU"/>
              <a:pPr/>
              <a:t>‹#›</a:t>
            </a:fld>
            <a:endParaRPr lang="ru-RU"/>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6992938" y="274638"/>
            <a:ext cx="1693862" cy="5851525"/>
          </a:xfrm>
        </p:spPr>
        <p:txBody>
          <a:bodyPr vert="eaVert"/>
          <a:lstStyle/>
          <a:p>
            <a:r>
              <a:rPr lang="ru-RU"/>
              <a:t>Образец заголовка</a:t>
            </a:r>
          </a:p>
        </p:txBody>
      </p:sp>
      <p:sp>
        <p:nvSpPr>
          <p:cNvPr id="3" name="Вертикальный текст 2"/>
          <p:cNvSpPr>
            <a:spLocks noGrp="1"/>
          </p:cNvSpPr>
          <p:nvPr>
            <p:ph type="body" orient="vert" idx="1"/>
          </p:nvPr>
        </p:nvSpPr>
        <p:spPr>
          <a:xfrm>
            <a:off x="1908175" y="274638"/>
            <a:ext cx="4932363" cy="5851525"/>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p:cNvSpPr>
            <a:spLocks noGrp="1"/>
          </p:cNvSpPr>
          <p:nvPr>
            <p:ph type="dt" sz="half" idx="10"/>
          </p:nvPr>
        </p:nvSpPr>
        <p:spPr/>
        <p:txBody>
          <a:bodyPr/>
          <a:lstStyle>
            <a:lvl1pPr>
              <a:defRPr/>
            </a:lvl1pPr>
          </a:lstStyle>
          <a:p>
            <a:endParaRPr lang="ru-RU"/>
          </a:p>
        </p:txBody>
      </p:sp>
      <p:sp>
        <p:nvSpPr>
          <p:cNvPr id="5" name="Нижний колонтитул 4"/>
          <p:cNvSpPr>
            <a:spLocks noGrp="1"/>
          </p:cNvSpPr>
          <p:nvPr>
            <p:ph type="ftr" sz="quarter" idx="11"/>
          </p:nvPr>
        </p:nvSpPr>
        <p:spPr/>
        <p:txBody>
          <a:bodyPr/>
          <a:lstStyle>
            <a:lvl1pPr>
              <a:defRPr/>
            </a:lvl1pPr>
          </a:lstStyle>
          <a:p>
            <a:endParaRPr lang="ru-RU"/>
          </a:p>
        </p:txBody>
      </p:sp>
      <p:sp>
        <p:nvSpPr>
          <p:cNvPr id="6" name="Номер слайда 5"/>
          <p:cNvSpPr>
            <a:spLocks noGrp="1"/>
          </p:cNvSpPr>
          <p:nvPr>
            <p:ph type="sldNum" sz="quarter" idx="12"/>
          </p:nvPr>
        </p:nvSpPr>
        <p:spPr/>
        <p:txBody>
          <a:bodyPr/>
          <a:lstStyle>
            <a:lvl1pPr>
              <a:defRPr/>
            </a:lvl1pPr>
          </a:lstStyle>
          <a:p>
            <a:fld id="{0408A9B3-65C3-4FE1-A248-D6DD62B33297}" type="slidenum">
              <a:rPr lang="ru-RU"/>
              <a:pPr/>
              <a:t>‹#›</a:t>
            </a:fld>
            <a:endParaRPr lang="ru-RU"/>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1331913" y="333375"/>
            <a:ext cx="6551612" cy="508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ru-RU"/>
              <a:t>Click to edit Master title style</a:t>
            </a:r>
          </a:p>
        </p:txBody>
      </p:sp>
      <p:sp>
        <p:nvSpPr>
          <p:cNvPr id="1027" name="Rectangle 3"/>
          <p:cNvSpPr>
            <a:spLocks noGrp="1" noChangeArrowheads="1"/>
          </p:cNvSpPr>
          <p:nvPr>
            <p:ph type="body" idx="1"/>
          </p:nvPr>
        </p:nvSpPr>
        <p:spPr bwMode="auto">
          <a:xfrm>
            <a:off x="1331913" y="1700213"/>
            <a:ext cx="6551612" cy="41036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ru-RU"/>
              <a:t>Click to edit Master text styles</a:t>
            </a:r>
          </a:p>
          <a:p>
            <a:pPr lvl="1"/>
            <a:r>
              <a:rPr lang="ru-RU"/>
              <a:t>Second level</a:t>
            </a:r>
          </a:p>
          <a:p>
            <a:pPr lvl="2"/>
            <a:r>
              <a:rPr lang="ru-RU"/>
              <a:t>Third level</a:t>
            </a:r>
          </a:p>
          <a:p>
            <a:pPr lvl="3"/>
            <a:r>
              <a:rPr lang="ru-RU"/>
              <a:t>Fourth level</a:t>
            </a:r>
          </a:p>
          <a:p>
            <a:pPr lvl="4"/>
            <a:r>
              <a:rPr lang="ru-RU"/>
              <a:t>Fifth level</a:t>
            </a:r>
          </a:p>
        </p:txBody>
      </p:sp>
    </p:spTree>
  </p:cSld>
  <p:clrMap bg1="lt1" tx1="dk1" bg2="lt2" tx2="dk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l" rtl="0" fontAlgn="base">
        <a:spcBef>
          <a:spcPct val="0"/>
        </a:spcBef>
        <a:spcAft>
          <a:spcPct val="0"/>
        </a:spcAft>
        <a:defRPr sz="3600">
          <a:solidFill>
            <a:schemeClr val="bg1"/>
          </a:solidFill>
          <a:latin typeface="+mj-lt"/>
          <a:ea typeface="+mj-ea"/>
          <a:cs typeface="+mj-cs"/>
        </a:defRPr>
      </a:lvl1pPr>
      <a:lvl2pPr algn="l" rtl="0" fontAlgn="base">
        <a:spcBef>
          <a:spcPct val="0"/>
        </a:spcBef>
        <a:spcAft>
          <a:spcPct val="0"/>
        </a:spcAft>
        <a:defRPr sz="3600">
          <a:solidFill>
            <a:schemeClr val="bg1"/>
          </a:solidFill>
          <a:latin typeface="HelveticaNeueLT Pro 33 ThEx" pitchFamily="34" charset="0"/>
        </a:defRPr>
      </a:lvl2pPr>
      <a:lvl3pPr algn="l" rtl="0" fontAlgn="base">
        <a:spcBef>
          <a:spcPct val="0"/>
        </a:spcBef>
        <a:spcAft>
          <a:spcPct val="0"/>
        </a:spcAft>
        <a:defRPr sz="3600">
          <a:solidFill>
            <a:schemeClr val="bg1"/>
          </a:solidFill>
          <a:latin typeface="HelveticaNeueLT Pro 33 ThEx" pitchFamily="34" charset="0"/>
        </a:defRPr>
      </a:lvl3pPr>
      <a:lvl4pPr algn="l" rtl="0" fontAlgn="base">
        <a:spcBef>
          <a:spcPct val="0"/>
        </a:spcBef>
        <a:spcAft>
          <a:spcPct val="0"/>
        </a:spcAft>
        <a:defRPr sz="3600">
          <a:solidFill>
            <a:schemeClr val="bg1"/>
          </a:solidFill>
          <a:latin typeface="HelveticaNeueLT Pro 33 ThEx" pitchFamily="34" charset="0"/>
        </a:defRPr>
      </a:lvl4pPr>
      <a:lvl5pPr algn="l" rtl="0" fontAlgn="base">
        <a:spcBef>
          <a:spcPct val="0"/>
        </a:spcBef>
        <a:spcAft>
          <a:spcPct val="0"/>
        </a:spcAft>
        <a:defRPr sz="3600">
          <a:solidFill>
            <a:schemeClr val="bg1"/>
          </a:solidFill>
          <a:latin typeface="HelveticaNeueLT Pro 33 ThEx" pitchFamily="34" charset="0"/>
        </a:defRPr>
      </a:lvl5pPr>
      <a:lvl6pPr marL="457200" algn="l" rtl="0" fontAlgn="base">
        <a:spcBef>
          <a:spcPct val="0"/>
        </a:spcBef>
        <a:spcAft>
          <a:spcPct val="0"/>
        </a:spcAft>
        <a:defRPr sz="3600">
          <a:solidFill>
            <a:schemeClr val="bg1"/>
          </a:solidFill>
          <a:latin typeface="HelveticaNeueLT Pro 33 ThEx" pitchFamily="34" charset="0"/>
        </a:defRPr>
      </a:lvl6pPr>
      <a:lvl7pPr marL="914400" algn="l" rtl="0" fontAlgn="base">
        <a:spcBef>
          <a:spcPct val="0"/>
        </a:spcBef>
        <a:spcAft>
          <a:spcPct val="0"/>
        </a:spcAft>
        <a:defRPr sz="3600">
          <a:solidFill>
            <a:schemeClr val="bg1"/>
          </a:solidFill>
          <a:latin typeface="HelveticaNeueLT Pro 33 ThEx" pitchFamily="34" charset="0"/>
        </a:defRPr>
      </a:lvl7pPr>
      <a:lvl8pPr marL="1371600" algn="l" rtl="0" fontAlgn="base">
        <a:spcBef>
          <a:spcPct val="0"/>
        </a:spcBef>
        <a:spcAft>
          <a:spcPct val="0"/>
        </a:spcAft>
        <a:defRPr sz="3600">
          <a:solidFill>
            <a:schemeClr val="bg1"/>
          </a:solidFill>
          <a:latin typeface="HelveticaNeueLT Pro 33 ThEx" pitchFamily="34" charset="0"/>
        </a:defRPr>
      </a:lvl8pPr>
      <a:lvl9pPr marL="1828800" algn="l" rtl="0" fontAlgn="base">
        <a:spcBef>
          <a:spcPct val="0"/>
        </a:spcBef>
        <a:spcAft>
          <a:spcPct val="0"/>
        </a:spcAft>
        <a:defRPr sz="3600">
          <a:solidFill>
            <a:schemeClr val="bg1"/>
          </a:solidFill>
          <a:latin typeface="HelveticaNeueLT Pro 33 ThEx" pitchFamily="34" charset="0"/>
        </a:defRPr>
      </a:lvl9pPr>
    </p:titleStyle>
    <p:bodyStyle>
      <a:lvl1pPr marL="342900" indent="-342900" algn="l" rtl="0" fontAlgn="base">
        <a:spcBef>
          <a:spcPct val="20000"/>
        </a:spcBef>
        <a:spcAft>
          <a:spcPct val="0"/>
        </a:spcAft>
        <a:buChar char="•"/>
        <a:defRPr sz="2800">
          <a:solidFill>
            <a:srgbClr val="000000"/>
          </a:solidFill>
          <a:latin typeface="+mn-lt"/>
          <a:ea typeface="+mn-ea"/>
          <a:cs typeface="+mn-cs"/>
        </a:defRPr>
      </a:lvl1pPr>
      <a:lvl2pPr marL="742950" indent="-285750" algn="l" rtl="0" fontAlgn="base">
        <a:spcBef>
          <a:spcPct val="20000"/>
        </a:spcBef>
        <a:spcAft>
          <a:spcPct val="0"/>
        </a:spcAft>
        <a:buChar char="–"/>
        <a:defRPr sz="2400">
          <a:solidFill>
            <a:srgbClr val="000000"/>
          </a:solidFill>
          <a:latin typeface="+mn-lt"/>
        </a:defRPr>
      </a:lvl2pPr>
      <a:lvl3pPr marL="1143000" indent="-228600" algn="l" rtl="0" fontAlgn="base">
        <a:spcBef>
          <a:spcPct val="20000"/>
        </a:spcBef>
        <a:spcAft>
          <a:spcPct val="0"/>
        </a:spcAft>
        <a:buChar char="•"/>
        <a:defRPr sz="2400">
          <a:solidFill>
            <a:srgbClr val="000000"/>
          </a:solidFill>
          <a:latin typeface="+mn-lt"/>
        </a:defRPr>
      </a:lvl3pPr>
      <a:lvl4pPr marL="1600200" indent="-228600" algn="l" rtl="0" fontAlgn="base">
        <a:spcBef>
          <a:spcPct val="20000"/>
        </a:spcBef>
        <a:spcAft>
          <a:spcPct val="0"/>
        </a:spcAft>
        <a:buChar char="–"/>
        <a:defRPr sz="2000">
          <a:solidFill>
            <a:srgbClr val="000000"/>
          </a:solidFill>
          <a:latin typeface="+mn-lt"/>
        </a:defRPr>
      </a:lvl4pPr>
      <a:lvl5pPr marL="2057400" indent="-228600" algn="l" rtl="0" fontAlgn="base">
        <a:spcBef>
          <a:spcPct val="20000"/>
        </a:spcBef>
        <a:spcAft>
          <a:spcPct val="0"/>
        </a:spcAft>
        <a:buChar char="»"/>
        <a:defRPr sz="2000">
          <a:solidFill>
            <a:srgbClr val="000000"/>
          </a:solidFill>
          <a:latin typeface="+mn-lt"/>
        </a:defRPr>
      </a:lvl5pPr>
      <a:lvl6pPr marL="2514600" indent="-228600" algn="l" rtl="0" fontAlgn="base">
        <a:spcBef>
          <a:spcPct val="20000"/>
        </a:spcBef>
        <a:spcAft>
          <a:spcPct val="0"/>
        </a:spcAft>
        <a:buChar char="»"/>
        <a:defRPr sz="2000">
          <a:solidFill>
            <a:srgbClr val="000000"/>
          </a:solidFill>
          <a:latin typeface="+mn-lt"/>
        </a:defRPr>
      </a:lvl6pPr>
      <a:lvl7pPr marL="2971800" indent="-228600" algn="l" rtl="0" fontAlgn="base">
        <a:spcBef>
          <a:spcPct val="20000"/>
        </a:spcBef>
        <a:spcAft>
          <a:spcPct val="0"/>
        </a:spcAft>
        <a:buChar char="»"/>
        <a:defRPr sz="2000">
          <a:solidFill>
            <a:srgbClr val="000000"/>
          </a:solidFill>
          <a:latin typeface="+mn-lt"/>
        </a:defRPr>
      </a:lvl7pPr>
      <a:lvl8pPr marL="3429000" indent="-228600" algn="l" rtl="0" fontAlgn="base">
        <a:spcBef>
          <a:spcPct val="20000"/>
        </a:spcBef>
        <a:spcAft>
          <a:spcPct val="0"/>
        </a:spcAft>
        <a:buChar char="»"/>
        <a:defRPr sz="2000">
          <a:solidFill>
            <a:srgbClr val="000000"/>
          </a:solidFill>
          <a:latin typeface="+mn-lt"/>
        </a:defRPr>
      </a:lvl8pPr>
      <a:lvl9pPr marL="3886200" indent="-228600" algn="l" rtl="0" fontAlgn="base">
        <a:spcBef>
          <a:spcPct val="20000"/>
        </a:spcBef>
        <a:spcAft>
          <a:spcPct val="0"/>
        </a:spcAft>
        <a:buChar char="»"/>
        <a:defRPr sz="2000">
          <a:solidFill>
            <a:srgbClr val="000000"/>
          </a:solidFill>
          <a:latin typeface="+mn-lt"/>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bwMode="auto">
          <a:xfrm>
            <a:off x="1908175" y="274638"/>
            <a:ext cx="6707188"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ru-RU"/>
              <a:t>Click to edit Master title style</a:t>
            </a:r>
          </a:p>
        </p:txBody>
      </p:sp>
      <p:sp>
        <p:nvSpPr>
          <p:cNvPr id="190467" name="Rectangle 3"/>
          <p:cNvSpPr>
            <a:spLocks noGrp="1" noChangeArrowheads="1"/>
          </p:cNvSpPr>
          <p:nvPr>
            <p:ph type="body" idx="1"/>
          </p:nvPr>
        </p:nvSpPr>
        <p:spPr bwMode="auto">
          <a:xfrm>
            <a:off x="1908175" y="1600200"/>
            <a:ext cx="6778625"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ru-RU"/>
              <a:t>Click to edit Master text styles</a:t>
            </a:r>
          </a:p>
          <a:p>
            <a:pPr lvl="1"/>
            <a:r>
              <a:rPr lang="ru-RU"/>
              <a:t>Second level</a:t>
            </a:r>
          </a:p>
          <a:p>
            <a:pPr lvl="2"/>
            <a:r>
              <a:rPr lang="ru-RU"/>
              <a:t>Third level</a:t>
            </a:r>
          </a:p>
          <a:p>
            <a:pPr lvl="3"/>
            <a:r>
              <a:rPr lang="ru-RU"/>
              <a:t>Fourth level</a:t>
            </a:r>
          </a:p>
          <a:p>
            <a:pPr lvl="4"/>
            <a:r>
              <a:rPr lang="ru-RU"/>
              <a:t>Fifth level</a:t>
            </a:r>
          </a:p>
        </p:txBody>
      </p:sp>
      <p:sp>
        <p:nvSpPr>
          <p:cNvPr id="19046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a:lvl1pPr>
          </a:lstStyle>
          <a:p>
            <a:endParaRPr lang="ru-RU"/>
          </a:p>
        </p:txBody>
      </p:sp>
      <p:sp>
        <p:nvSpPr>
          <p:cNvPr id="19046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a:lvl1pPr>
          </a:lstStyle>
          <a:p>
            <a:endParaRPr lang="ru-RU"/>
          </a:p>
        </p:txBody>
      </p:sp>
      <p:sp>
        <p:nvSpPr>
          <p:cNvPr id="19047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b="0"/>
            </a:lvl1pPr>
          </a:lstStyle>
          <a:p>
            <a:fld id="{7110F727-A188-4FCE-822F-0B96F5AAB164}" type="slidenum">
              <a:rPr lang="ru-RU"/>
              <a:pPr/>
              <a:t>‹#›</a:t>
            </a:fld>
            <a:endParaRPr lang="ru-RU"/>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HelveticaNeueLT Pro 33 ThEx" pitchFamily="34" charset="0"/>
        </a:defRPr>
      </a:lvl2pPr>
      <a:lvl3pPr algn="l" rtl="0" fontAlgn="base">
        <a:spcBef>
          <a:spcPct val="0"/>
        </a:spcBef>
        <a:spcAft>
          <a:spcPct val="0"/>
        </a:spcAft>
        <a:defRPr sz="4400">
          <a:solidFill>
            <a:schemeClr val="tx2"/>
          </a:solidFill>
          <a:latin typeface="HelveticaNeueLT Pro 33 ThEx" pitchFamily="34" charset="0"/>
        </a:defRPr>
      </a:lvl3pPr>
      <a:lvl4pPr algn="l" rtl="0" fontAlgn="base">
        <a:spcBef>
          <a:spcPct val="0"/>
        </a:spcBef>
        <a:spcAft>
          <a:spcPct val="0"/>
        </a:spcAft>
        <a:defRPr sz="4400">
          <a:solidFill>
            <a:schemeClr val="tx2"/>
          </a:solidFill>
          <a:latin typeface="HelveticaNeueLT Pro 33 ThEx" pitchFamily="34" charset="0"/>
        </a:defRPr>
      </a:lvl4pPr>
      <a:lvl5pPr algn="l" rtl="0" fontAlgn="base">
        <a:spcBef>
          <a:spcPct val="0"/>
        </a:spcBef>
        <a:spcAft>
          <a:spcPct val="0"/>
        </a:spcAft>
        <a:defRPr sz="4400">
          <a:solidFill>
            <a:schemeClr val="tx2"/>
          </a:solidFill>
          <a:latin typeface="HelveticaNeueLT Pro 33 ThEx" pitchFamily="34" charset="0"/>
        </a:defRPr>
      </a:lvl5pPr>
      <a:lvl6pPr marL="457200" algn="l" rtl="0" fontAlgn="base">
        <a:spcBef>
          <a:spcPct val="0"/>
        </a:spcBef>
        <a:spcAft>
          <a:spcPct val="0"/>
        </a:spcAft>
        <a:defRPr sz="4400">
          <a:solidFill>
            <a:schemeClr val="tx2"/>
          </a:solidFill>
          <a:latin typeface="HelveticaNeueLT Pro 33 ThEx" pitchFamily="34" charset="0"/>
        </a:defRPr>
      </a:lvl6pPr>
      <a:lvl7pPr marL="914400" algn="l" rtl="0" fontAlgn="base">
        <a:spcBef>
          <a:spcPct val="0"/>
        </a:spcBef>
        <a:spcAft>
          <a:spcPct val="0"/>
        </a:spcAft>
        <a:defRPr sz="4400">
          <a:solidFill>
            <a:schemeClr val="tx2"/>
          </a:solidFill>
          <a:latin typeface="HelveticaNeueLT Pro 33 ThEx" pitchFamily="34" charset="0"/>
        </a:defRPr>
      </a:lvl7pPr>
      <a:lvl8pPr marL="1371600" algn="l" rtl="0" fontAlgn="base">
        <a:spcBef>
          <a:spcPct val="0"/>
        </a:spcBef>
        <a:spcAft>
          <a:spcPct val="0"/>
        </a:spcAft>
        <a:defRPr sz="4400">
          <a:solidFill>
            <a:schemeClr val="tx2"/>
          </a:solidFill>
          <a:latin typeface="HelveticaNeueLT Pro 33 ThEx" pitchFamily="34" charset="0"/>
        </a:defRPr>
      </a:lvl8pPr>
      <a:lvl9pPr marL="1828800" algn="l" rtl="0" fontAlgn="base">
        <a:spcBef>
          <a:spcPct val="0"/>
        </a:spcBef>
        <a:spcAft>
          <a:spcPct val="0"/>
        </a:spcAft>
        <a:defRPr sz="4400">
          <a:solidFill>
            <a:schemeClr val="tx2"/>
          </a:solidFill>
          <a:latin typeface="HelveticaNeueLT Pro 33 ThEx" pitchFamily="34"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8" name="Rectangle 12"/>
          <p:cNvSpPr>
            <a:spLocks noGrp="1" noChangeArrowheads="1"/>
          </p:cNvSpPr>
          <p:nvPr>
            <p:ph type="ctrTitle"/>
          </p:nvPr>
        </p:nvSpPr>
        <p:spPr>
          <a:xfrm>
            <a:off x="1475656" y="5877272"/>
            <a:ext cx="4667250" cy="625475"/>
          </a:xfrm>
        </p:spPr>
        <p:txBody>
          <a:bodyPr/>
          <a:lstStyle/>
          <a:p>
            <a:r>
              <a:rPr lang="en-GB" sz="2000" dirty="0">
                <a:latin typeface="Arial" panose="020B0604020202020204" pitchFamily="34" charset="0"/>
                <a:cs typeface="Arial" panose="020B0604020202020204" pitchFamily="34" charset="0"/>
              </a:rPr>
              <a:t>Student name: Henna Khan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Student number: 2022085</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Module:BHMP4003</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Lecturer: Rebecca Kavanagh </a:t>
            </a:r>
            <a:br>
              <a:rPr lang="en-GB" sz="2000" dirty="0">
                <a:latin typeface="Arial" panose="020B0604020202020204" pitchFamily="34" charset="0"/>
                <a:cs typeface="Arial" panose="020B0604020202020204" pitchFamily="34" charset="0"/>
              </a:rPr>
            </a:br>
            <a:endParaRPr lang="en-US"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1042988" y="404813"/>
            <a:ext cx="5616575" cy="649287"/>
          </a:xfrm>
        </p:spPr>
        <p:txBody>
          <a:bodyPr/>
          <a:lstStyle/>
          <a:p>
            <a:r>
              <a:rPr lang="en-GB" sz="4000" dirty="0"/>
              <a:t>INTRODUCTION </a:t>
            </a:r>
            <a:endParaRPr lang="uk-UA" sz="4000" dirty="0"/>
          </a:p>
        </p:txBody>
      </p:sp>
      <p:sp>
        <p:nvSpPr>
          <p:cNvPr id="36867" name="Rectangle 3"/>
          <p:cNvSpPr>
            <a:spLocks noGrp="1" noChangeArrowheads="1"/>
          </p:cNvSpPr>
          <p:nvPr>
            <p:ph type="body" idx="1"/>
          </p:nvPr>
        </p:nvSpPr>
        <p:spPr>
          <a:xfrm>
            <a:off x="1116013" y="1484313"/>
            <a:ext cx="7848600" cy="5040312"/>
          </a:xfrm>
        </p:spPr>
        <p:txBody>
          <a:bodyPr/>
          <a:lstStyle/>
          <a:p>
            <a:pPr>
              <a:lnSpc>
                <a:spcPct val="80000"/>
              </a:lnSpc>
            </a:pPr>
            <a:r>
              <a:rPr lang="en-US" altLang="ko-KR" sz="2400" dirty="0">
                <a:latin typeface="Arial Black" panose="020B0A04020102020204" pitchFamily="34" charset="0"/>
                <a:ea typeface="굴림" charset="-127"/>
                <a:cs typeface="Arial" panose="020B0604020202020204" pitchFamily="34" charset="0"/>
              </a:rPr>
              <a:t> In this presentation I will be talking about why psychology is important as a health visitor.</a:t>
            </a:r>
          </a:p>
          <a:p>
            <a:pPr>
              <a:lnSpc>
                <a:spcPct val="80000"/>
              </a:lnSpc>
            </a:pPr>
            <a:endParaRPr lang="en-US" altLang="ko-KR" sz="2400" dirty="0">
              <a:latin typeface="Arial Black" panose="020B0A04020102020204" pitchFamily="34" charset="0"/>
              <a:ea typeface="굴림" charset="-127"/>
              <a:cs typeface="Arial" panose="020B0604020202020204" pitchFamily="34" charset="0"/>
            </a:endParaRPr>
          </a:p>
          <a:p>
            <a:pPr>
              <a:lnSpc>
                <a:spcPct val="80000"/>
              </a:lnSpc>
            </a:pPr>
            <a:r>
              <a:rPr lang="en-US" altLang="ko-KR" sz="2400" dirty="0">
                <a:latin typeface="Arial Black" panose="020B0A04020102020204" pitchFamily="34" charset="0"/>
                <a:ea typeface="굴림" charset="-127"/>
                <a:cs typeface="Arial" panose="020B0604020202020204" pitchFamily="34" charset="0"/>
              </a:rPr>
              <a:t>One theory of a life span development.</a:t>
            </a:r>
          </a:p>
          <a:p>
            <a:pPr>
              <a:lnSpc>
                <a:spcPct val="80000"/>
              </a:lnSpc>
            </a:pPr>
            <a:endParaRPr lang="en-US" altLang="ko-KR" sz="2400" dirty="0">
              <a:latin typeface="Arial Black" panose="020B0A04020102020204" pitchFamily="34" charset="0"/>
              <a:ea typeface="굴림" charset="-127"/>
              <a:cs typeface="Arial" panose="020B0604020202020204" pitchFamily="34" charset="0"/>
            </a:endParaRPr>
          </a:p>
          <a:p>
            <a:pPr>
              <a:lnSpc>
                <a:spcPct val="80000"/>
              </a:lnSpc>
            </a:pPr>
            <a:r>
              <a:rPr lang="en-US" altLang="ko-KR" sz="2400" dirty="0">
                <a:latin typeface="Arial Black" panose="020B0A04020102020204" pitchFamily="34" charset="0"/>
                <a:ea typeface="굴림" charset="-127"/>
                <a:cs typeface="Arial" panose="020B0604020202020204" pitchFamily="34" charset="0"/>
              </a:rPr>
              <a:t>One practical example on how a health visitor can use their understanding of  psychology to help.</a:t>
            </a:r>
          </a:p>
          <a:p>
            <a:pPr>
              <a:lnSpc>
                <a:spcPct val="80000"/>
              </a:lnSpc>
            </a:pPr>
            <a:endParaRPr lang="en-US" altLang="ko-KR" sz="2400" dirty="0">
              <a:ea typeface="굴림" charset="-127"/>
            </a:endParaRPr>
          </a:p>
          <a:p>
            <a:pPr>
              <a:lnSpc>
                <a:spcPct val="80000"/>
              </a:lnSpc>
            </a:pPr>
            <a:endParaRPr lang="en-US" altLang="ko-KR" sz="2400" dirty="0">
              <a:ea typeface="굴림" charset="-127"/>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a:xfrm>
            <a:off x="1908175" y="260350"/>
            <a:ext cx="7128320" cy="850900"/>
          </a:xfrm>
        </p:spPr>
        <p:txBody>
          <a:bodyPr/>
          <a:lstStyle/>
          <a:p>
            <a:r>
              <a:rPr lang="en-US" sz="2800" dirty="0"/>
              <a:t>Why is psychology important as a health visitor ?</a:t>
            </a:r>
          </a:p>
        </p:txBody>
      </p:sp>
      <p:sp>
        <p:nvSpPr>
          <p:cNvPr id="195587" name="Rectangle 3"/>
          <p:cNvSpPr>
            <a:spLocks noGrp="1" noChangeArrowheads="1"/>
          </p:cNvSpPr>
          <p:nvPr>
            <p:ph type="body" idx="1"/>
          </p:nvPr>
        </p:nvSpPr>
        <p:spPr>
          <a:xfrm>
            <a:off x="1854422" y="1412776"/>
            <a:ext cx="7235825" cy="5445224"/>
          </a:xfrm>
        </p:spPr>
        <p:txBody>
          <a:bodyPr/>
          <a:lstStyle/>
          <a:p>
            <a:r>
              <a:rPr lang="en-GB" sz="2000" dirty="0">
                <a:solidFill>
                  <a:srgbClr val="202124"/>
                </a:solidFill>
                <a:latin typeface="Arial Black" panose="020B0A04020102020204" pitchFamily="34" charset="0"/>
                <a:cs typeface="Arial" panose="020B0604020202020204" pitchFamily="34" charset="0"/>
              </a:rPr>
              <a:t>Health visitors need ability to interpret body language and none verbal language </a:t>
            </a:r>
          </a:p>
          <a:p>
            <a:pPr marL="0" indent="0">
              <a:lnSpc>
                <a:spcPct val="80000"/>
              </a:lnSpc>
              <a:buNone/>
            </a:pPr>
            <a:endParaRPr lang="en-US" altLang="ko-KR" sz="2000" dirty="0">
              <a:latin typeface="Arial Black" panose="020B0A04020102020204" pitchFamily="34" charset="0"/>
              <a:ea typeface="굴림" charset="-127"/>
            </a:endParaRPr>
          </a:p>
          <a:p>
            <a:pPr>
              <a:lnSpc>
                <a:spcPct val="80000"/>
              </a:lnSpc>
            </a:pPr>
            <a:r>
              <a:rPr lang="en-US" altLang="ko-KR" sz="2000" dirty="0">
                <a:latin typeface="Arial Black" panose="020B0A04020102020204" pitchFamily="34" charset="0"/>
                <a:ea typeface="굴림" charset="-127"/>
              </a:rPr>
              <a:t>Health visitors give assessments of physical emotional and mental health</a:t>
            </a:r>
          </a:p>
          <a:p>
            <a:pPr>
              <a:lnSpc>
                <a:spcPct val="80000"/>
              </a:lnSpc>
            </a:pPr>
            <a:endParaRPr lang="en-US" altLang="ko-KR" sz="2000" dirty="0">
              <a:latin typeface="Arial Black" panose="020B0A04020102020204" pitchFamily="34" charset="0"/>
              <a:ea typeface="굴림" charset="-127"/>
            </a:endParaRPr>
          </a:p>
          <a:p>
            <a:pPr>
              <a:lnSpc>
                <a:spcPct val="80000"/>
              </a:lnSpc>
            </a:pPr>
            <a:r>
              <a:rPr lang="en-US" altLang="ko-KR" sz="2000" dirty="0">
                <a:latin typeface="Arial Black" panose="020B0A04020102020204" pitchFamily="34" charset="0"/>
                <a:ea typeface="굴림" charset="-127"/>
              </a:rPr>
              <a:t>Help with parent and child bonding </a:t>
            </a:r>
          </a:p>
          <a:p>
            <a:pPr>
              <a:lnSpc>
                <a:spcPct val="80000"/>
              </a:lnSpc>
            </a:pPr>
            <a:endParaRPr lang="en-US" altLang="ko-KR" sz="2000" dirty="0">
              <a:latin typeface="Arial Black" panose="020B0A04020102020204" pitchFamily="34" charset="0"/>
              <a:ea typeface="굴림" charset="-127"/>
            </a:endParaRPr>
          </a:p>
          <a:p>
            <a:pPr>
              <a:lnSpc>
                <a:spcPct val="80000"/>
              </a:lnSpc>
            </a:pPr>
            <a:endParaRPr lang="en-US" altLang="ko-KR" sz="2000" dirty="0">
              <a:latin typeface="Arial Black" panose="020B0A04020102020204" pitchFamily="34" charset="0"/>
              <a:ea typeface="굴림" charset="-127"/>
            </a:endParaRPr>
          </a:p>
          <a:p>
            <a:pPr>
              <a:lnSpc>
                <a:spcPct val="80000"/>
              </a:lnSpc>
            </a:pPr>
            <a:r>
              <a:rPr lang="en-US" altLang="ko-KR" sz="2000" dirty="0">
                <a:latin typeface="Arial Black" panose="020B0A04020102020204" pitchFamily="34" charset="0"/>
                <a:ea typeface="굴림" charset="-127"/>
              </a:rPr>
              <a:t>Provide support breastfeeding the baby, advice on attachment and positioning </a:t>
            </a:r>
          </a:p>
          <a:p>
            <a:pPr>
              <a:lnSpc>
                <a:spcPct val="80000"/>
              </a:lnSpc>
            </a:pPr>
            <a:endParaRPr lang="en-US" sz="2000" b="0" i="0" dirty="0">
              <a:solidFill>
                <a:srgbClr val="212B32"/>
              </a:solidFill>
              <a:effectLst/>
              <a:latin typeface="Arial Black" panose="020B0A04020102020204" pitchFamily="34" charset="0"/>
              <a:ea typeface="굴림" charset="-127"/>
            </a:endParaRPr>
          </a:p>
          <a:p>
            <a:pPr>
              <a:lnSpc>
                <a:spcPct val="80000"/>
              </a:lnSpc>
            </a:pPr>
            <a:r>
              <a:rPr lang="en-GB" sz="2000" b="0" i="0" dirty="0">
                <a:solidFill>
                  <a:srgbClr val="212B32"/>
                </a:solidFill>
                <a:effectLst/>
                <a:latin typeface="Arial Black" panose="020B0A04020102020204" pitchFamily="34" charset="0"/>
              </a:rPr>
              <a:t>general development, including movement, speech, social skills and behaviour, and hearing and vision </a:t>
            </a:r>
            <a:r>
              <a:rPr lang="en-GB" sz="2000" dirty="0">
                <a:solidFill>
                  <a:srgbClr val="212B32"/>
                </a:solidFill>
                <a:latin typeface="Arial Black" panose="020B0A04020102020204" pitchFamily="34" charset="0"/>
              </a:rPr>
              <a:t>.</a:t>
            </a:r>
          </a:p>
          <a:p>
            <a:pPr>
              <a:lnSpc>
                <a:spcPct val="80000"/>
              </a:lnSpc>
            </a:pPr>
            <a:endParaRPr lang="en-GB" sz="2000" b="0" i="0" dirty="0">
              <a:solidFill>
                <a:srgbClr val="212B32"/>
              </a:solidFill>
              <a:effectLst/>
              <a:latin typeface="Arial Black" panose="020B0A04020102020204" pitchFamily="34" charset="0"/>
            </a:endParaRPr>
          </a:p>
          <a:p>
            <a:pPr>
              <a:lnSpc>
                <a:spcPct val="80000"/>
              </a:lnSpc>
            </a:pPr>
            <a:r>
              <a:rPr lang="en-GB" sz="2000" b="0" i="0" dirty="0">
                <a:solidFill>
                  <a:srgbClr val="212B32"/>
                </a:solidFill>
                <a:effectLst/>
                <a:latin typeface="Arial Black" panose="020B0A04020102020204" pitchFamily="34" charset="0"/>
              </a:rPr>
              <a:t> child is reaching their developmental milestone</a:t>
            </a:r>
          </a:p>
          <a:p>
            <a:pPr marL="0" indent="0">
              <a:lnSpc>
                <a:spcPct val="80000"/>
              </a:lnSpc>
              <a:buNone/>
            </a:pPr>
            <a:endParaRPr lang="en-US" altLang="ko-KR" sz="2400" dirty="0">
              <a:latin typeface="Arial Black" panose="020B0A04020102020204" pitchFamily="34" charset="0"/>
              <a:ea typeface="굴림" charset="-127"/>
            </a:endParaRPr>
          </a:p>
          <a:p>
            <a:pPr>
              <a:lnSpc>
                <a:spcPct val="80000"/>
              </a:lnSpc>
            </a:pPr>
            <a:endParaRPr lang="en-US" altLang="ko-KR" sz="2400" dirty="0">
              <a:latin typeface="Arial Black" panose="020B0A04020102020204" pitchFamily="34" charset="0"/>
              <a:ea typeface="굴림" charset="-127"/>
            </a:endParaRPr>
          </a:p>
          <a:p>
            <a:pPr>
              <a:lnSpc>
                <a:spcPct val="80000"/>
              </a:lnSpc>
            </a:pPr>
            <a:endParaRPr lang="en-US" altLang="ko-KR" sz="2400" dirty="0">
              <a:ea typeface="굴림" charset="-127"/>
            </a:endParaRPr>
          </a:p>
          <a:p>
            <a:pPr>
              <a:lnSpc>
                <a:spcPct val="80000"/>
              </a:lnSpc>
            </a:pPr>
            <a:endParaRPr lang="en-US" altLang="ko-KR" sz="2400" dirty="0">
              <a:ea typeface="굴림" charset="-127"/>
            </a:endParaRPr>
          </a:p>
          <a:p>
            <a:pPr>
              <a:lnSpc>
                <a:spcPct val="80000"/>
              </a:lnSpc>
            </a:pPr>
            <a:endParaRPr lang="en-US" altLang="ko-KR" sz="2400" dirty="0">
              <a:ea typeface="굴림" charset="-127"/>
            </a:endParaRPr>
          </a:p>
          <a:p>
            <a:pPr>
              <a:lnSpc>
                <a:spcPct val="80000"/>
              </a:lnSpc>
            </a:pPr>
            <a:endParaRPr lang="en-US" altLang="ko-KR" sz="2400" dirty="0">
              <a:ea typeface="굴림" charset="-127"/>
            </a:endParaRPr>
          </a:p>
          <a:p>
            <a:pPr>
              <a:lnSpc>
                <a:spcPct val="80000"/>
              </a:lnSpc>
            </a:pPr>
            <a:endParaRPr lang="en-US" altLang="ko-KR" sz="2400" dirty="0">
              <a:ea typeface="굴림" charset="-127"/>
            </a:endParaRPr>
          </a:p>
          <a:p>
            <a:pPr>
              <a:lnSpc>
                <a:spcPct val="80000"/>
              </a:lnSpc>
            </a:pPr>
            <a:endParaRPr lang="en-US" altLang="ko-KR" sz="2400" dirty="0">
              <a:ea typeface="굴림" charset="-127"/>
            </a:endParaRPr>
          </a:p>
          <a:p>
            <a:pPr>
              <a:lnSpc>
                <a:spcPct val="80000"/>
              </a:lnSpc>
            </a:pPr>
            <a:endParaRPr lang="en-US" altLang="ko-KR" sz="2400" dirty="0">
              <a:ea typeface="굴림" charset="-127"/>
            </a:endParaRPr>
          </a:p>
          <a:p>
            <a:pPr>
              <a:lnSpc>
                <a:spcPct val="80000"/>
              </a:lnSpc>
            </a:pPr>
            <a:endParaRPr lang="en-US" altLang="ko-KR" sz="2400" dirty="0">
              <a:ea typeface="굴림" charset="-127"/>
            </a:endParaRPr>
          </a:p>
          <a:p>
            <a:pPr>
              <a:lnSpc>
                <a:spcPct val="80000"/>
              </a:lnSpc>
            </a:pPr>
            <a:endParaRPr lang="en-US" altLang="ko-KR" sz="2400" dirty="0">
              <a:ea typeface="굴림" charset="-127"/>
            </a:endParaRPr>
          </a:p>
          <a:p>
            <a:pPr>
              <a:lnSpc>
                <a:spcPct val="80000"/>
              </a:lnSpc>
            </a:pPr>
            <a:endParaRPr 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15FD5-C5A3-4AE2-1148-0CB55E5C420B}"/>
              </a:ext>
            </a:extLst>
          </p:cNvPr>
          <p:cNvSpPr>
            <a:spLocks noGrp="1"/>
          </p:cNvSpPr>
          <p:nvPr>
            <p:ph type="title"/>
          </p:nvPr>
        </p:nvSpPr>
        <p:spPr>
          <a:xfrm>
            <a:off x="1908175" y="274638"/>
            <a:ext cx="6707188" cy="1143000"/>
          </a:xfrm>
        </p:spPr>
        <p:txBody>
          <a:bodyPr wrap="square" anchor="ctr">
            <a:normAutofit/>
          </a:bodyPr>
          <a:lstStyle/>
          <a:p>
            <a:pPr>
              <a:lnSpc>
                <a:spcPct val="90000"/>
              </a:lnSpc>
            </a:pPr>
            <a:r>
              <a:rPr lang="en-GB" sz="2400" dirty="0"/>
              <a:t>PIAGET THEORY OF CONGNITIVE DEVELOPMENT </a:t>
            </a:r>
            <a:br>
              <a:rPr lang="en-GB" sz="2400" u="sng" dirty="0"/>
            </a:br>
            <a:endParaRPr lang="en-GB" sz="2400" dirty="0"/>
          </a:p>
        </p:txBody>
      </p:sp>
      <p:sp>
        <p:nvSpPr>
          <p:cNvPr id="4" name="TextBox 3">
            <a:extLst>
              <a:ext uri="{FF2B5EF4-FFF2-40B4-BE49-F238E27FC236}">
                <a16:creationId xmlns:a16="http://schemas.microsoft.com/office/drawing/2014/main" id="{AFBDEE31-5399-2AC7-7DD6-A28E6DB59671}"/>
              </a:ext>
            </a:extLst>
          </p:cNvPr>
          <p:cNvSpPr txBox="1"/>
          <p:nvPr/>
        </p:nvSpPr>
        <p:spPr>
          <a:xfrm>
            <a:off x="1619672" y="1393338"/>
            <a:ext cx="7524328" cy="1384995"/>
          </a:xfrm>
          <a:prstGeom prst="rect">
            <a:avLst/>
          </a:prstGeom>
          <a:noFill/>
        </p:spPr>
        <p:txBody>
          <a:bodyPr wrap="square" rtlCol="0">
            <a:spAutoFit/>
          </a:bodyPr>
          <a:lstStyle/>
          <a:p>
            <a:pPr marL="285750" indent="-285750">
              <a:buFont typeface="Arial" panose="020B0604020202020204" pitchFamily="34" charset="0"/>
              <a:buChar char="•"/>
            </a:pPr>
            <a:r>
              <a:rPr lang="en-GB" sz="1600" b="0" i="0" dirty="0">
                <a:solidFill>
                  <a:srgbClr val="000000"/>
                </a:solidFill>
                <a:effectLst/>
                <a:latin typeface="Arial Black" panose="020B0A04020102020204" pitchFamily="34" charset="0"/>
              </a:rPr>
              <a:t>Piaget's theory of cognitive development </a:t>
            </a:r>
            <a:r>
              <a:rPr lang="en-GB" sz="1600" b="0" dirty="0">
                <a:solidFill>
                  <a:srgbClr val="000000"/>
                </a:solidFill>
                <a:latin typeface="Arial Black" panose="020B0A04020102020204" pitchFamily="34" charset="0"/>
              </a:rPr>
              <a:t>proposes 4 stages of development</a:t>
            </a:r>
          </a:p>
          <a:p>
            <a:pPr marL="285750" indent="-285750">
              <a:buFont typeface="Arial" panose="020B0604020202020204" pitchFamily="34" charset="0"/>
              <a:buChar char="•"/>
            </a:pPr>
            <a:endParaRPr lang="en-GB" sz="1600" b="0" i="0" dirty="0">
              <a:solidFill>
                <a:srgbClr val="000000"/>
              </a:solidFill>
              <a:effectLst/>
              <a:latin typeface="Arial Black" panose="020B0A04020102020204" pitchFamily="34" charset="0"/>
            </a:endParaRPr>
          </a:p>
          <a:p>
            <a:pPr marL="285750" indent="-285750">
              <a:buFont typeface="Arial" panose="020B0604020202020204" pitchFamily="34" charset="0"/>
              <a:buChar char="•"/>
            </a:pPr>
            <a:endParaRPr lang="en-GB" b="0" dirty="0">
              <a:solidFill>
                <a:srgbClr val="000000"/>
              </a:solidFill>
              <a:latin typeface="Georgia" panose="02040502050405020303" pitchFamily="18" charset="0"/>
            </a:endParaRPr>
          </a:p>
          <a:p>
            <a:pPr marL="285750" indent="-285750">
              <a:buFont typeface="Arial" panose="020B0604020202020204" pitchFamily="34" charset="0"/>
              <a:buChar char="•"/>
            </a:pPr>
            <a:endParaRPr lang="en-GB" dirty="0"/>
          </a:p>
        </p:txBody>
      </p:sp>
      <p:pic>
        <p:nvPicPr>
          <p:cNvPr id="6" name="Picture 5" descr="Graphical user interface, website&#10;&#10;Description automatically generated">
            <a:extLst>
              <a:ext uri="{FF2B5EF4-FFF2-40B4-BE49-F238E27FC236}">
                <a16:creationId xmlns:a16="http://schemas.microsoft.com/office/drawing/2014/main" id="{6396CEBA-1AE2-0EF4-593F-34AAA2663A52}"/>
              </a:ext>
            </a:extLst>
          </p:cNvPr>
          <p:cNvPicPr>
            <a:picLocks noChangeAspect="1"/>
          </p:cNvPicPr>
          <p:nvPr/>
        </p:nvPicPr>
        <p:blipFill rotWithShape="1">
          <a:blip r:embed="rId2">
            <a:extLst>
              <a:ext uri="{28A0092B-C50C-407E-A947-70E740481C1C}">
                <a14:useLocalDpi xmlns:a14="http://schemas.microsoft.com/office/drawing/2010/main" val="0"/>
              </a:ext>
            </a:extLst>
          </a:blip>
          <a:srcRect l="25588" t="32215" r="32675" b="22964"/>
          <a:stretch/>
        </p:blipFill>
        <p:spPr>
          <a:xfrm>
            <a:off x="1763688" y="2055564"/>
            <a:ext cx="7380312" cy="4802435"/>
          </a:xfrm>
          <a:prstGeom prst="rect">
            <a:avLst/>
          </a:prstGeom>
        </p:spPr>
      </p:pic>
    </p:spTree>
    <p:extLst>
      <p:ext uri="{BB962C8B-B14F-4D97-AF65-F5344CB8AC3E}">
        <p14:creationId xmlns:p14="http://schemas.microsoft.com/office/powerpoint/2010/main" val="48955616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FB3F4-739B-4D3F-DD7A-DE4168EC8C7B}"/>
              </a:ext>
            </a:extLst>
          </p:cNvPr>
          <p:cNvSpPr>
            <a:spLocks noGrp="1"/>
          </p:cNvSpPr>
          <p:nvPr>
            <p:ph type="title"/>
          </p:nvPr>
        </p:nvSpPr>
        <p:spPr>
          <a:xfrm>
            <a:off x="1908175" y="188640"/>
            <a:ext cx="6707188" cy="1143000"/>
          </a:xfrm>
        </p:spPr>
        <p:txBody>
          <a:bodyPr/>
          <a:lstStyle/>
          <a:p>
            <a:r>
              <a:rPr lang="en-GB" sz="2400" dirty="0"/>
              <a:t>PIAGET THEORY OF CONGNITIVE DEVELOPMENT</a:t>
            </a:r>
          </a:p>
        </p:txBody>
      </p:sp>
      <p:sp>
        <p:nvSpPr>
          <p:cNvPr id="4" name="TextBox 3">
            <a:extLst>
              <a:ext uri="{FF2B5EF4-FFF2-40B4-BE49-F238E27FC236}">
                <a16:creationId xmlns:a16="http://schemas.microsoft.com/office/drawing/2014/main" id="{1AA89640-641E-94D5-C1F9-416188B88B0E}"/>
              </a:ext>
            </a:extLst>
          </p:cNvPr>
          <p:cNvSpPr txBox="1"/>
          <p:nvPr/>
        </p:nvSpPr>
        <p:spPr>
          <a:xfrm>
            <a:off x="1908175" y="846138"/>
            <a:ext cx="6192217" cy="8002191"/>
          </a:xfrm>
          <a:prstGeom prst="rect">
            <a:avLst/>
          </a:prstGeom>
          <a:noFill/>
        </p:spPr>
        <p:txBody>
          <a:bodyPr wrap="square" rtlCol="0">
            <a:spAutoFit/>
          </a:bodyPr>
          <a:lstStyle/>
          <a:p>
            <a:pPr marL="285750" indent="-285750">
              <a:buFont typeface="Arial" panose="020B0604020202020204" pitchFamily="34" charset="0"/>
              <a:buChar char="•"/>
            </a:pPr>
            <a:endParaRPr lang="en-GB" sz="1600" b="0" i="0" dirty="0">
              <a:solidFill>
                <a:srgbClr val="000000"/>
              </a:solidFill>
              <a:effectLst/>
              <a:latin typeface="Arial Black" panose="020B0A04020102020204" pitchFamily="34" charset="0"/>
            </a:endParaRPr>
          </a:p>
          <a:p>
            <a:pPr marL="285750" indent="-285750">
              <a:buFont typeface="Arial" panose="020B0604020202020204" pitchFamily="34" charset="0"/>
              <a:buChar char="•"/>
            </a:pPr>
            <a:endParaRPr lang="en-GB" sz="1600" b="0" dirty="0">
              <a:solidFill>
                <a:srgbClr val="000000"/>
              </a:solidFill>
              <a:latin typeface="Arial Black" panose="020B0A04020102020204" pitchFamily="34" charset="0"/>
            </a:endParaRPr>
          </a:p>
          <a:p>
            <a:pPr marL="285750" indent="-285750">
              <a:buFont typeface="Arial" panose="020B0604020202020204" pitchFamily="34" charset="0"/>
              <a:buChar char="•"/>
            </a:pPr>
            <a:r>
              <a:rPr lang="en-GB" sz="1600" b="0" i="0" dirty="0">
                <a:solidFill>
                  <a:srgbClr val="373D3F"/>
                </a:solidFill>
                <a:effectLst/>
                <a:latin typeface="Arial Black" panose="020B0A04020102020204" pitchFamily="34" charset="0"/>
              </a:rPr>
              <a:t>In Piaget’s theory, the sensorimotor stage occurs first, and is defined as the period when infants “think” by means of their senses and motor actions.</a:t>
            </a:r>
            <a:r>
              <a:rPr lang="en-GB" sz="1600" b="0" i="0" dirty="0">
                <a:solidFill>
                  <a:srgbClr val="000000"/>
                </a:solidFill>
                <a:effectLst/>
                <a:latin typeface="Arial Black" panose="020B0A04020102020204" pitchFamily="34" charset="0"/>
              </a:rPr>
              <a:t> </a:t>
            </a:r>
            <a:r>
              <a:rPr lang="en-GB" sz="1600" b="0" i="0" dirty="0">
                <a:solidFill>
                  <a:srgbClr val="000000"/>
                </a:solidFill>
                <a:effectLst/>
                <a:latin typeface="Arial" panose="020B0604020202020204" pitchFamily="34" charset="0"/>
                <a:cs typeface="Arial" panose="020B0604020202020204" pitchFamily="34" charset="0"/>
              </a:rPr>
              <a:t>(Thompson, P. 2022)</a:t>
            </a:r>
          </a:p>
          <a:p>
            <a:pPr marL="285750" indent="-285750">
              <a:buFont typeface="Arial" panose="020B0604020202020204" pitchFamily="34" charset="0"/>
              <a:buChar char="•"/>
            </a:pPr>
            <a:endParaRPr lang="en-GB" sz="1600" b="0" dirty="0">
              <a:solidFill>
                <a:srgbClr val="000000"/>
              </a:solidFill>
              <a:latin typeface="Arial Black" panose="020B0A04020102020204" pitchFamily="34" charset="0"/>
            </a:endParaRPr>
          </a:p>
          <a:p>
            <a:pPr marL="285750" indent="-285750">
              <a:buFont typeface="Arial" panose="020B0604020202020204" pitchFamily="34" charset="0"/>
              <a:buChar char="•"/>
            </a:pPr>
            <a:r>
              <a:rPr lang="en-GB" sz="1600" b="0" i="0" dirty="0">
                <a:solidFill>
                  <a:srgbClr val="3B3B3B"/>
                </a:solidFill>
                <a:effectLst/>
                <a:latin typeface="Arial Black" panose="020B0A04020102020204" pitchFamily="34" charset="0"/>
              </a:rPr>
              <a:t>Piaget believed that this stage was valuable to their development, and each consecutive step is built on the growth that occurs in this stage.</a:t>
            </a:r>
            <a:r>
              <a:rPr lang="en-GB" sz="1600" b="0" i="0" dirty="0">
                <a:solidFill>
                  <a:srgbClr val="000000"/>
                </a:solidFill>
                <a:effectLst/>
                <a:latin typeface="Arial Black" panose="020B0A04020102020204" pitchFamily="34" charset="0"/>
              </a:rPr>
              <a:t> </a:t>
            </a:r>
            <a:r>
              <a:rPr lang="en-GB" sz="1600" b="0" i="0" dirty="0">
                <a:solidFill>
                  <a:srgbClr val="000000"/>
                </a:solidFill>
                <a:effectLst/>
                <a:latin typeface="Arial" panose="020B0604020202020204" pitchFamily="34" charset="0"/>
                <a:cs typeface="Arial" panose="020B0604020202020204" pitchFamily="34" charset="0"/>
              </a:rPr>
              <a:t>(Kurt, D. 2022)</a:t>
            </a:r>
          </a:p>
          <a:p>
            <a:pPr marL="285750" indent="-285750">
              <a:buFont typeface="Arial" panose="020B0604020202020204" pitchFamily="34" charset="0"/>
              <a:buChar char="•"/>
            </a:pPr>
            <a:endParaRPr lang="en-GB" sz="1600" b="0" dirty="0">
              <a:solidFill>
                <a:srgbClr val="000000"/>
              </a:solidFill>
              <a:latin typeface="Arial Black" panose="020B0A04020102020204" pitchFamily="34" charset="0"/>
            </a:endParaRPr>
          </a:p>
          <a:p>
            <a:pPr marL="285750" indent="-285750">
              <a:buFont typeface="Arial" panose="020B0604020202020204" pitchFamily="34" charset="0"/>
              <a:buChar char="•"/>
            </a:pPr>
            <a:endParaRPr lang="en-GB" sz="1600" b="0" i="0" dirty="0">
              <a:solidFill>
                <a:srgbClr val="000000"/>
              </a:solidFill>
              <a:effectLst/>
              <a:latin typeface="Arial Black" panose="020B0A04020102020204" pitchFamily="34" charset="0"/>
            </a:endParaRPr>
          </a:p>
          <a:p>
            <a:pPr marL="285750" indent="-285750">
              <a:buFont typeface="Arial" panose="020B0604020202020204" pitchFamily="34" charset="0"/>
              <a:buChar char="•"/>
            </a:pPr>
            <a:r>
              <a:rPr lang="en-GB" sz="1600" b="0" i="0" dirty="0">
                <a:solidFill>
                  <a:srgbClr val="231F20"/>
                </a:solidFill>
                <a:effectLst/>
                <a:latin typeface="Arial Black" panose="020B0A04020102020204" pitchFamily="34" charset="0"/>
              </a:rPr>
              <a:t>Jean Piaget was a renowned psychologist and cognitive theorist in the 20th century who focused on child development. His theories came from observing children and recording their development. </a:t>
            </a:r>
            <a:r>
              <a:rPr lang="en-GB" sz="1600" b="0" i="0" dirty="0">
                <a:solidFill>
                  <a:srgbClr val="000000"/>
                </a:solidFill>
                <a:effectLst/>
                <a:latin typeface="Arial" panose="020B0604020202020204" pitchFamily="34" charset="0"/>
                <a:cs typeface="Arial" panose="020B0604020202020204" pitchFamily="34" charset="0"/>
              </a:rPr>
              <a:t>(Piaget stages of development: The 4 stages and tips for each, 2022)</a:t>
            </a:r>
          </a:p>
          <a:p>
            <a:pPr marL="285750" indent="-285750">
              <a:buFont typeface="Arial" panose="020B0604020202020204" pitchFamily="34" charset="0"/>
              <a:buChar char="•"/>
            </a:pPr>
            <a:endParaRPr lang="en-GB" sz="1600" b="0"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b="0" dirty="0">
                <a:solidFill>
                  <a:srgbClr val="000000"/>
                </a:solidFill>
                <a:latin typeface="Arial Black" panose="020B0A04020102020204" pitchFamily="34" charset="0"/>
                <a:cs typeface="Arial" panose="020B0604020202020204" pitchFamily="34" charset="0"/>
              </a:rPr>
              <a:t>Object permanence is on of the key concepts in Piaget's theory </a:t>
            </a:r>
          </a:p>
          <a:p>
            <a:pPr marL="285750" indent="-285750">
              <a:buFont typeface="Arial" panose="020B0604020202020204" pitchFamily="34" charset="0"/>
              <a:buChar char="•"/>
            </a:pPr>
            <a:endParaRPr lang="en-GB" b="0"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800" b="0" i="0" dirty="0">
              <a:solidFill>
                <a:srgbClr val="000000"/>
              </a:solidFill>
              <a:effectLst/>
              <a:latin typeface="Arial Black" panose="020B0A04020102020204" pitchFamily="34" charset="0"/>
            </a:endParaRPr>
          </a:p>
          <a:p>
            <a:pPr marL="285750" indent="-285750">
              <a:buFont typeface="Arial" panose="020B0604020202020204" pitchFamily="34" charset="0"/>
              <a:buChar char="•"/>
            </a:pPr>
            <a:endParaRPr lang="en-GB" b="0" dirty="0">
              <a:solidFill>
                <a:srgbClr val="000000"/>
              </a:solidFill>
              <a:latin typeface="Arial Black" panose="020B0A04020102020204" pitchFamily="34" charset="0"/>
            </a:endParaRPr>
          </a:p>
          <a:p>
            <a:pPr marL="285750" indent="-285750">
              <a:buFont typeface="Arial" panose="020B0604020202020204" pitchFamily="34" charset="0"/>
              <a:buChar char="•"/>
            </a:pPr>
            <a:endParaRPr lang="en-GB" sz="1800" b="0" i="0" dirty="0">
              <a:solidFill>
                <a:srgbClr val="000000"/>
              </a:solidFill>
              <a:effectLst/>
              <a:latin typeface="Arial Black" panose="020B0A04020102020204" pitchFamily="34" charset="0"/>
            </a:endParaRPr>
          </a:p>
          <a:p>
            <a:pPr marL="285750" indent="-285750">
              <a:buFont typeface="Arial" panose="020B0604020202020204" pitchFamily="34" charset="0"/>
              <a:buChar char="•"/>
            </a:pPr>
            <a:endParaRPr lang="en-GB" b="0" dirty="0">
              <a:solidFill>
                <a:srgbClr val="000000"/>
              </a:solidFill>
              <a:latin typeface="Arial Black" panose="020B0A04020102020204" pitchFamily="34" charset="0"/>
            </a:endParaRPr>
          </a:p>
          <a:p>
            <a:pPr marL="285750" indent="-285750">
              <a:buFont typeface="Arial" panose="020B0604020202020204" pitchFamily="34" charset="0"/>
              <a:buChar char="•"/>
            </a:pPr>
            <a:endParaRPr lang="en-GB" sz="1800" b="0" i="0" dirty="0">
              <a:solidFill>
                <a:srgbClr val="000000"/>
              </a:solidFill>
              <a:effectLst/>
              <a:latin typeface="Arial Black" panose="020B0A04020102020204" pitchFamily="34" charset="0"/>
            </a:endParaRPr>
          </a:p>
          <a:p>
            <a:pPr marL="285750" indent="-285750">
              <a:buFont typeface="Arial" panose="020B0604020202020204" pitchFamily="34" charset="0"/>
              <a:buChar char="•"/>
            </a:pPr>
            <a:endParaRPr lang="en-GB" sz="1800" b="0" i="0" dirty="0">
              <a:solidFill>
                <a:srgbClr val="000000"/>
              </a:solidFill>
              <a:effectLst/>
              <a:latin typeface="Arial Black" panose="020B0A04020102020204" pitchFamily="34" charset="0"/>
            </a:endParaRPr>
          </a:p>
          <a:p>
            <a:pPr marL="285750" indent="-285750">
              <a:buFont typeface="Arial" panose="020B0604020202020204" pitchFamily="34" charset="0"/>
              <a:buChar char="•"/>
            </a:pPr>
            <a:endParaRPr lang="en-GB" b="0" dirty="0">
              <a:solidFill>
                <a:srgbClr val="000000"/>
              </a:solidFill>
              <a:latin typeface="Arial Black" panose="020B0A04020102020204" pitchFamily="34" charset="0"/>
            </a:endParaRPr>
          </a:p>
          <a:p>
            <a:pPr marL="285750" indent="-285750">
              <a:buFont typeface="Arial" panose="020B0604020202020204" pitchFamily="34" charset="0"/>
              <a:buChar char="•"/>
            </a:pPr>
            <a:endParaRPr lang="en-GB" sz="1800" b="0" i="0" dirty="0">
              <a:solidFill>
                <a:srgbClr val="000000"/>
              </a:solidFill>
              <a:effectLst/>
              <a:latin typeface="Arial Black" panose="020B0A04020102020204" pitchFamily="34" charset="0"/>
            </a:endParaRPr>
          </a:p>
        </p:txBody>
      </p:sp>
    </p:spTree>
    <p:extLst>
      <p:ext uri="{BB962C8B-B14F-4D97-AF65-F5344CB8AC3E}">
        <p14:creationId xmlns:p14="http://schemas.microsoft.com/office/powerpoint/2010/main" val="1989171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6EB040-6CE8-1D7E-7997-8E8372E2E536}"/>
              </a:ext>
            </a:extLst>
          </p:cNvPr>
          <p:cNvSpPr txBox="1"/>
          <p:nvPr/>
        </p:nvSpPr>
        <p:spPr>
          <a:xfrm>
            <a:off x="1979712" y="116632"/>
            <a:ext cx="5688632" cy="523220"/>
          </a:xfrm>
          <a:prstGeom prst="rect">
            <a:avLst/>
          </a:prstGeom>
          <a:noFill/>
        </p:spPr>
        <p:txBody>
          <a:bodyPr wrap="square" rtlCol="0">
            <a:spAutoFit/>
          </a:bodyPr>
          <a:lstStyle/>
          <a:p>
            <a:r>
              <a:rPr lang="en-GB" sz="2800" dirty="0"/>
              <a:t>Practical Example </a:t>
            </a:r>
          </a:p>
        </p:txBody>
      </p:sp>
      <p:sp>
        <p:nvSpPr>
          <p:cNvPr id="4" name="TextBox 3">
            <a:extLst>
              <a:ext uri="{FF2B5EF4-FFF2-40B4-BE49-F238E27FC236}">
                <a16:creationId xmlns:a16="http://schemas.microsoft.com/office/drawing/2014/main" id="{7525615E-E59D-76F6-3C9F-C17CAFB5ACC6}"/>
              </a:ext>
            </a:extLst>
          </p:cNvPr>
          <p:cNvSpPr txBox="1"/>
          <p:nvPr/>
        </p:nvSpPr>
        <p:spPr>
          <a:xfrm>
            <a:off x="1977262" y="788339"/>
            <a:ext cx="7059234" cy="1477328"/>
          </a:xfrm>
          <a:prstGeom prst="rect">
            <a:avLst/>
          </a:prstGeom>
          <a:noFill/>
        </p:spPr>
        <p:txBody>
          <a:bodyPr wrap="square" rtlCol="0">
            <a:spAutoFit/>
          </a:bodyPr>
          <a:lstStyle/>
          <a:p>
            <a:r>
              <a:rPr lang="en-GB" dirty="0"/>
              <a:t>During the time to weigh the baby, the health visitor places the baby on the scale when it suddenly starts to cry. The health visitor notices the baby is missing the touch of the mother, By holding onto the baby’s finger, the visitor provides a sense of security to the baby.</a:t>
            </a:r>
          </a:p>
        </p:txBody>
      </p:sp>
      <p:pic>
        <p:nvPicPr>
          <p:cNvPr id="6" name="Picture 5" descr="A picture containing text, screenshot, indoor, display&#10;&#10;Description automatically generated">
            <a:extLst>
              <a:ext uri="{FF2B5EF4-FFF2-40B4-BE49-F238E27FC236}">
                <a16:creationId xmlns:a16="http://schemas.microsoft.com/office/drawing/2014/main" id="{CD9C2A80-5784-0DE1-D6D0-DDA1D4ED9822}"/>
              </a:ext>
            </a:extLst>
          </p:cNvPr>
          <p:cNvPicPr>
            <a:picLocks noChangeAspect="1"/>
          </p:cNvPicPr>
          <p:nvPr/>
        </p:nvPicPr>
        <p:blipFill rotWithShape="1">
          <a:blip r:embed="rId2">
            <a:extLst>
              <a:ext uri="{28A0092B-C50C-407E-A947-70E740481C1C}">
                <a14:useLocalDpi xmlns:a14="http://schemas.microsoft.com/office/drawing/2010/main" val="0"/>
              </a:ext>
            </a:extLst>
          </a:blip>
          <a:srcRect l="5747" t="13763" r="49425" b="6579"/>
          <a:stretch/>
        </p:blipFill>
        <p:spPr>
          <a:xfrm>
            <a:off x="1984720" y="2691152"/>
            <a:ext cx="6835752" cy="4185213"/>
          </a:xfrm>
          <a:prstGeom prst="rect">
            <a:avLst/>
          </a:prstGeom>
        </p:spPr>
      </p:pic>
    </p:spTree>
    <p:extLst>
      <p:ext uri="{BB962C8B-B14F-4D97-AF65-F5344CB8AC3E}">
        <p14:creationId xmlns:p14="http://schemas.microsoft.com/office/powerpoint/2010/main" val="1752125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76FECD-9642-101F-2ABC-35AC87B82111}"/>
              </a:ext>
            </a:extLst>
          </p:cNvPr>
          <p:cNvSpPr txBox="1"/>
          <p:nvPr/>
        </p:nvSpPr>
        <p:spPr>
          <a:xfrm>
            <a:off x="1979712" y="692696"/>
            <a:ext cx="7056784" cy="5693866"/>
          </a:xfrm>
          <a:prstGeom prst="rect">
            <a:avLst/>
          </a:prstGeom>
          <a:noFill/>
        </p:spPr>
        <p:txBody>
          <a:bodyPr wrap="square" rtlCol="0">
            <a:spAutoFit/>
          </a:bodyPr>
          <a:lstStyle/>
          <a:p>
            <a:endParaRPr lang="en-GB" sz="1400" b="0" i="0" dirty="0">
              <a:solidFill>
                <a:srgbClr val="000000"/>
              </a:solidFill>
              <a:effectLst/>
              <a:latin typeface="Open Sans" panose="020B0606030504020204" pitchFamily="34" charset="0"/>
            </a:endParaRPr>
          </a:p>
          <a:p>
            <a:r>
              <a:rPr lang="en-GB" sz="1400" b="0" i="0" dirty="0">
                <a:solidFill>
                  <a:srgbClr val="000000"/>
                </a:solidFill>
                <a:effectLst/>
                <a:latin typeface="Open Sans" panose="020B0606030504020204" pitchFamily="34" charset="0"/>
              </a:rPr>
              <a:t>Kurt, D., 2022. </a:t>
            </a:r>
            <a:r>
              <a:rPr lang="en-GB" sz="1400" b="0" i="1" dirty="0">
                <a:solidFill>
                  <a:srgbClr val="000000"/>
                </a:solidFill>
                <a:effectLst/>
                <a:latin typeface="Open Sans" panose="020B0606030504020204" pitchFamily="34" charset="0"/>
              </a:rPr>
              <a:t>Jean Piaget and His Theory &amp; Stages of Cognitive Development - Educational Technology</a:t>
            </a:r>
            <a:r>
              <a:rPr lang="en-GB" sz="1400" b="0" i="0" dirty="0">
                <a:solidFill>
                  <a:srgbClr val="000000"/>
                </a:solidFill>
                <a:effectLst/>
                <a:latin typeface="Open Sans" panose="020B0606030504020204" pitchFamily="34" charset="0"/>
              </a:rPr>
              <a:t>. [online] Educational Technology. Available at: &lt;https://educationaltechnology.net/jean-piaget-and-his-theory-stages-of-cognitive-development/&gt; [Accessed 8 October 2022].</a:t>
            </a:r>
          </a:p>
          <a:p>
            <a:endParaRPr lang="en-GB" sz="1400" b="0" dirty="0">
              <a:solidFill>
                <a:srgbClr val="000000"/>
              </a:solidFill>
              <a:latin typeface="Open Sans" panose="020B0606030504020204" pitchFamily="34" charset="0"/>
            </a:endParaRPr>
          </a:p>
          <a:p>
            <a:endParaRPr lang="en-GB" sz="1400" b="0" dirty="0">
              <a:solidFill>
                <a:srgbClr val="000000"/>
              </a:solidFill>
              <a:latin typeface="Open Sans" panose="020B0606030504020204" pitchFamily="34" charset="0"/>
            </a:endParaRPr>
          </a:p>
          <a:p>
            <a:r>
              <a:rPr lang="en-GB" sz="1400" b="0" i="0" dirty="0">
                <a:solidFill>
                  <a:srgbClr val="000000"/>
                </a:solidFill>
                <a:effectLst/>
                <a:latin typeface="Open Sans" panose="020B0606030504020204" pitchFamily="34" charset="0"/>
              </a:rPr>
              <a:t>Medicalnewstoday.com. 2022. </a:t>
            </a:r>
            <a:r>
              <a:rPr lang="en-GB" sz="1400" b="0" i="1" dirty="0">
                <a:solidFill>
                  <a:srgbClr val="000000"/>
                </a:solidFill>
                <a:effectLst/>
                <a:latin typeface="Open Sans" panose="020B0606030504020204" pitchFamily="34" charset="0"/>
              </a:rPr>
              <a:t>Piaget stages of development: The 4 stages and tips for each</a:t>
            </a:r>
            <a:r>
              <a:rPr lang="en-GB" sz="1400" b="0" i="0" dirty="0">
                <a:solidFill>
                  <a:srgbClr val="000000"/>
                </a:solidFill>
                <a:effectLst/>
                <a:latin typeface="Open Sans" panose="020B0606030504020204" pitchFamily="34" charset="0"/>
              </a:rPr>
              <a:t>. [online] Available at: &lt;https://www.medicalnewstoday.com/articles/325030#piagets-stages&gt; [Accessed 9 October 2022].</a:t>
            </a:r>
          </a:p>
          <a:p>
            <a:endParaRPr lang="en-GB" sz="1400" b="0" dirty="0">
              <a:solidFill>
                <a:srgbClr val="000000"/>
              </a:solidFill>
              <a:latin typeface="Open Sans" panose="020B0606030504020204" pitchFamily="34" charset="0"/>
            </a:endParaRPr>
          </a:p>
          <a:p>
            <a:endParaRPr lang="en-GB" sz="1400" b="0" i="0" dirty="0">
              <a:solidFill>
                <a:srgbClr val="000000"/>
              </a:solidFill>
              <a:effectLst/>
              <a:latin typeface="Open Sans" panose="020B0606030504020204" pitchFamily="34" charset="0"/>
            </a:endParaRPr>
          </a:p>
          <a:p>
            <a:r>
              <a:rPr lang="en-GB" sz="1400" b="0" i="0" dirty="0">
                <a:solidFill>
                  <a:srgbClr val="000000"/>
                </a:solidFill>
                <a:effectLst/>
                <a:latin typeface="Open Sans" panose="020B0606030504020204" pitchFamily="34" charset="0"/>
              </a:rPr>
              <a:t>Thompson, P., 2022. </a:t>
            </a:r>
            <a:r>
              <a:rPr lang="en-GB" sz="1400" b="0" i="1" dirty="0">
                <a:solidFill>
                  <a:srgbClr val="000000"/>
                </a:solidFill>
                <a:effectLst/>
                <a:latin typeface="Open Sans" panose="020B0606030504020204" pitchFamily="34" charset="0"/>
              </a:rPr>
              <a:t>2.1 Cognitive Development: The Theory of Jean Piaget</a:t>
            </a:r>
            <a:r>
              <a:rPr lang="en-GB" sz="1400" b="0" i="0" dirty="0">
                <a:solidFill>
                  <a:srgbClr val="000000"/>
                </a:solidFill>
                <a:effectLst/>
                <a:latin typeface="Open Sans" panose="020B0606030504020204" pitchFamily="34" charset="0"/>
              </a:rPr>
              <a:t>. [online] Open.library.okstate.edu. Available at: &lt;https://open.library.okstate.edu/foundationsofeducationaltechnology/chapter/2-cognitive-development-the-theory-of-jean-piaget/&gt; [Accessed 8 October 2022]</a:t>
            </a:r>
          </a:p>
          <a:p>
            <a:endParaRPr lang="en-GB" sz="1400" b="0" dirty="0">
              <a:solidFill>
                <a:srgbClr val="000000"/>
              </a:solidFill>
              <a:latin typeface="Open Sans" panose="020B0606030504020204" pitchFamily="34" charset="0"/>
            </a:endParaRPr>
          </a:p>
          <a:p>
            <a:endParaRPr lang="en-GB" sz="1400" b="0" i="0" dirty="0">
              <a:solidFill>
                <a:srgbClr val="000000"/>
              </a:solidFill>
              <a:effectLst/>
              <a:latin typeface="Open Sans" panose="020B0606030504020204" pitchFamily="34" charset="0"/>
            </a:endParaRPr>
          </a:p>
          <a:p>
            <a:endParaRPr lang="en-GB" sz="1400" b="0" dirty="0">
              <a:solidFill>
                <a:srgbClr val="000000"/>
              </a:solidFill>
              <a:latin typeface="Open Sans" panose="020B0606030504020204" pitchFamily="34" charset="0"/>
            </a:endParaRPr>
          </a:p>
          <a:p>
            <a:endParaRPr lang="en-GB" sz="1400" b="0" i="0" dirty="0">
              <a:solidFill>
                <a:srgbClr val="000000"/>
              </a:solidFill>
              <a:effectLst/>
              <a:latin typeface="Open Sans" panose="020B0606030504020204" pitchFamily="34" charset="0"/>
            </a:endParaRPr>
          </a:p>
          <a:p>
            <a:endParaRPr lang="en-GB" sz="1400" b="0" dirty="0">
              <a:solidFill>
                <a:srgbClr val="000000"/>
              </a:solidFill>
              <a:latin typeface="Open Sans" panose="020B0606030504020204" pitchFamily="34" charset="0"/>
            </a:endParaRPr>
          </a:p>
          <a:p>
            <a:endParaRPr lang="en-GB" sz="1400" b="0" i="0" dirty="0">
              <a:solidFill>
                <a:srgbClr val="000000"/>
              </a:solidFill>
              <a:effectLst/>
              <a:latin typeface="Open Sans" panose="020B0606030504020204" pitchFamily="34" charset="0"/>
            </a:endParaRPr>
          </a:p>
          <a:p>
            <a:endParaRPr lang="en-GB" sz="1400" b="0" dirty="0">
              <a:solidFill>
                <a:srgbClr val="000000"/>
              </a:solidFill>
              <a:latin typeface="Open Sans" panose="020B0606030504020204" pitchFamily="34" charset="0"/>
            </a:endParaRPr>
          </a:p>
          <a:p>
            <a:endParaRPr lang="en-GB" sz="1400" b="0" i="0" dirty="0">
              <a:solidFill>
                <a:srgbClr val="000000"/>
              </a:solidFill>
              <a:effectLst/>
              <a:latin typeface="Open Sans" panose="020B0606030504020204" pitchFamily="34" charset="0"/>
            </a:endParaRPr>
          </a:p>
          <a:p>
            <a:r>
              <a:rPr lang="en-GB" sz="1400" b="0" i="0" dirty="0">
                <a:solidFill>
                  <a:srgbClr val="000000"/>
                </a:solidFill>
                <a:effectLst/>
                <a:latin typeface="Open Sans" panose="020B0606030504020204" pitchFamily="34" charset="0"/>
              </a:rPr>
              <a:t>.</a:t>
            </a:r>
            <a:endParaRPr lang="en-GB" sz="1400" dirty="0"/>
          </a:p>
        </p:txBody>
      </p:sp>
    </p:spTree>
    <p:extLst>
      <p:ext uri="{BB962C8B-B14F-4D97-AF65-F5344CB8AC3E}">
        <p14:creationId xmlns:p14="http://schemas.microsoft.com/office/powerpoint/2010/main" val="880256638"/>
      </p:ext>
    </p:extLst>
  </p:cSld>
  <p:clrMapOvr>
    <a:masterClrMapping/>
  </p:clrMapOvr>
</p:sld>
</file>

<file path=ppt/theme/theme1.xml><?xml version="1.0" encoding="utf-8"?>
<a:theme xmlns:a="http://schemas.openxmlformats.org/drawingml/2006/main" name="template">
  <a:themeElements>
    <a:clrScheme name="template 4">
      <a:dk1>
        <a:srgbClr val="4D4D4D"/>
      </a:dk1>
      <a:lt1>
        <a:srgbClr val="FFFFFF"/>
      </a:lt1>
      <a:dk2>
        <a:srgbClr val="000000"/>
      </a:dk2>
      <a:lt2>
        <a:srgbClr val="9B6902"/>
      </a:lt2>
      <a:accent1>
        <a:srgbClr val="C75E00"/>
      </a:accent1>
      <a:accent2>
        <a:srgbClr val="FED416"/>
      </a:accent2>
      <a:accent3>
        <a:srgbClr val="FFFFFF"/>
      </a:accent3>
      <a:accent4>
        <a:srgbClr val="404040"/>
      </a:accent4>
      <a:accent5>
        <a:srgbClr val="E0B6AA"/>
      </a:accent5>
      <a:accent6>
        <a:srgbClr val="E6C013"/>
      </a:accent6>
      <a:hlink>
        <a:srgbClr val="EE6600"/>
      </a:hlink>
      <a:folHlink>
        <a:srgbClr val="EAEAEA"/>
      </a:folHlink>
    </a:clrScheme>
    <a:fontScheme name="template">
      <a:majorFont>
        <a:latin typeface="HelveticaNeueLT Pro 33 ThEx"/>
        <a:ea typeface=""/>
        <a:cs typeface=""/>
      </a:majorFont>
      <a:minorFont>
        <a:latin typeface="HelveticaNeueLT Pro 33 ThEx"/>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ru-RU" sz="1800" b="1"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ru-RU" sz="1800" b="1" i="0" u="none" strike="noStrike" cap="none" normalizeH="0" baseline="0" smtClean="0">
            <a:ln>
              <a:noFill/>
            </a:ln>
            <a:solidFill>
              <a:schemeClr val="tx1"/>
            </a:solidFill>
            <a:effectLst/>
            <a:latin typeface="Arial" charset="0"/>
          </a:defRPr>
        </a:defPPr>
      </a:lstStyle>
    </a:lnDef>
  </a:objectDefaults>
  <a:extraClrSchemeLst>
    <a:extraClrScheme>
      <a:clrScheme name="template 1">
        <a:dk1>
          <a:srgbClr val="4D4D4D"/>
        </a:dk1>
        <a:lt1>
          <a:srgbClr val="FFFFFF"/>
        </a:lt1>
        <a:dk2>
          <a:srgbClr val="000000"/>
        </a:dk2>
        <a:lt2>
          <a:srgbClr val="D5E1F3"/>
        </a:lt2>
        <a:accent1>
          <a:srgbClr val="BC4417"/>
        </a:accent1>
        <a:accent2>
          <a:srgbClr val="CF9C1C"/>
        </a:accent2>
        <a:accent3>
          <a:srgbClr val="FFFFFF"/>
        </a:accent3>
        <a:accent4>
          <a:srgbClr val="404040"/>
        </a:accent4>
        <a:accent5>
          <a:srgbClr val="DAB0AB"/>
        </a:accent5>
        <a:accent6>
          <a:srgbClr val="BB8D18"/>
        </a:accent6>
        <a:hlink>
          <a:srgbClr val="E8C97C"/>
        </a:hlink>
        <a:folHlink>
          <a:srgbClr val="EAEAEA"/>
        </a:folHlink>
      </a:clrScheme>
      <a:clrMap bg1="lt1" tx1="dk1" bg2="lt2" tx2="dk2" accent1="accent1" accent2="accent2" accent3="accent3" accent4="accent4" accent5="accent5" accent6="accent6" hlink="hlink" folHlink="folHlink"/>
    </a:extraClrScheme>
    <a:extraClrScheme>
      <a:clrScheme name="template 2">
        <a:dk1>
          <a:srgbClr val="4D4D4D"/>
        </a:dk1>
        <a:lt1>
          <a:srgbClr val="FFFFFF"/>
        </a:lt1>
        <a:dk2>
          <a:srgbClr val="000000"/>
        </a:dk2>
        <a:lt2>
          <a:srgbClr val="986615"/>
        </a:lt2>
        <a:accent1>
          <a:srgbClr val="BF4413"/>
        </a:accent1>
        <a:accent2>
          <a:srgbClr val="FFAB21"/>
        </a:accent2>
        <a:accent3>
          <a:srgbClr val="FFFFFF"/>
        </a:accent3>
        <a:accent4>
          <a:srgbClr val="404040"/>
        </a:accent4>
        <a:accent5>
          <a:srgbClr val="DCB0AA"/>
        </a:accent5>
        <a:accent6>
          <a:srgbClr val="E79B1D"/>
        </a:accent6>
        <a:hlink>
          <a:srgbClr val="C5A379"/>
        </a:hlink>
        <a:folHlink>
          <a:srgbClr val="EAEAEA"/>
        </a:folHlink>
      </a:clrScheme>
      <a:clrMap bg1="lt1" tx1="dk1" bg2="lt2" tx2="dk2" accent1="accent1" accent2="accent2" accent3="accent3" accent4="accent4" accent5="accent5" accent6="accent6" hlink="hlink" folHlink="folHlink"/>
    </a:extraClrScheme>
    <a:extraClrScheme>
      <a:clrScheme name="template 3">
        <a:dk1>
          <a:srgbClr val="4D4D4D"/>
        </a:dk1>
        <a:lt1>
          <a:srgbClr val="FFFFFF"/>
        </a:lt1>
        <a:dk2>
          <a:srgbClr val="000000"/>
        </a:dk2>
        <a:lt2>
          <a:srgbClr val="4A1B17"/>
        </a:lt2>
        <a:accent1>
          <a:srgbClr val="C66C00"/>
        </a:accent1>
        <a:accent2>
          <a:srgbClr val="FED416"/>
        </a:accent2>
        <a:accent3>
          <a:srgbClr val="FFFFFF"/>
        </a:accent3>
        <a:accent4>
          <a:srgbClr val="404040"/>
        </a:accent4>
        <a:accent5>
          <a:srgbClr val="DFBAAA"/>
        </a:accent5>
        <a:accent6>
          <a:srgbClr val="E6C013"/>
        </a:accent6>
        <a:hlink>
          <a:srgbClr val="FFDE93"/>
        </a:hlink>
        <a:folHlink>
          <a:srgbClr val="EAEAEA"/>
        </a:folHlink>
      </a:clrScheme>
      <a:clrMap bg1="lt1" tx1="dk1" bg2="lt2" tx2="dk2" accent1="accent1" accent2="accent2" accent3="accent3" accent4="accent4" accent5="accent5" accent6="accent6" hlink="hlink" folHlink="folHlink"/>
    </a:extraClrScheme>
    <a:extraClrScheme>
      <a:clrScheme name="template 4">
        <a:dk1>
          <a:srgbClr val="4D4D4D"/>
        </a:dk1>
        <a:lt1>
          <a:srgbClr val="FFFFFF"/>
        </a:lt1>
        <a:dk2>
          <a:srgbClr val="000000"/>
        </a:dk2>
        <a:lt2>
          <a:srgbClr val="9B6902"/>
        </a:lt2>
        <a:accent1>
          <a:srgbClr val="C75E00"/>
        </a:accent1>
        <a:accent2>
          <a:srgbClr val="FED416"/>
        </a:accent2>
        <a:accent3>
          <a:srgbClr val="FFFFFF"/>
        </a:accent3>
        <a:accent4>
          <a:srgbClr val="404040"/>
        </a:accent4>
        <a:accent5>
          <a:srgbClr val="E0B6AA"/>
        </a:accent5>
        <a:accent6>
          <a:srgbClr val="E6C013"/>
        </a:accent6>
        <a:hlink>
          <a:srgbClr val="EE6600"/>
        </a:hlink>
        <a:folHlink>
          <a:srgbClr val="EAEAEA"/>
        </a:folHlink>
      </a:clrScheme>
      <a:clrMap bg1="lt1" tx1="dk1" bg2="lt2" tx2="dk2" accent1="accent1" accent2="accent2" accent3="accent3" accent4="accent4" accent5="accent5" accent6="accent6" hlink="hlink" folHlink="folHlink"/>
    </a:extraClrScheme>
    <a:extraClrScheme>
      <a:clrScheme name="template 5">
        <a:dk1>
          <a:srgbClr val="4D4D4D"/>
        </a:dk1>
        <a:lt1>
          <a:srgbClr val="FFFFFF"/>
        </a:lt1>
        <a:dk2>
          <a:srgbClr val="000000"/>
        </a:dk2>
        <a:lt2>
          <a:srgbClr val="570301"/>
        </a:lt2>
        <a:accent1>
          <a:srgbClr val="D37E00"/>
        </a:accent1>
        <a:accent2>
          <a:srgbClr val="F5CB03"/>
        </a:accent2>
        <a:accent3>
          <a:srgbClr val="FFFFFF"/>
        </a:accent3>
        <a:accent4>
          <a:srgbClr val="404040"/>
        </a:accent4>
        <a:accent5>
          <a:srgbClr val="E6C0AA"/>
        </a:accent5>
        <a:accent6>
          <a:srgbClr val="DEB802"/>
        </a:accent6>
        <a:hlink>
          <a:srgbClr val="D86001"/>
        </a:hlink>
        <a:folHlink>
          <a:srgbClr val="EAEAEA"/>
        </a:folHlink>
      </a:clrScheme>
      <a:clrMap bg1="lt1" tx1="dk1" bg2="lt2" tx2="dk2" accent1="accent1" accent2="accent2" accent3="accent3" accent4="accent4" accent5="accent5" accent6="accent6" hlink="hlink" folHlink="folHlink"/>
    </a:extraClrScheme>
    <a:extraClrScheme>
      <a:clrScheme name="template 6">
        <a:dk1>
          <a:srgbClr val="4D4D4D"/>
        </a:dk1>
        <a:lt1>
          <a:srgbClr val="FFFFFF"/>
        </a:lt1>
        <a:dk2>
          <a:srgbClr val="000000"/>
        </a:dk2>
        <a:lt2>
          <a:srgbClr val="713C0C"/>
        </a:lt2>
        <a:accent1>
          <a:srgbClr val="E4B058"/>
        </a:accent1>
        <a:accent2>
          <a:srgbClr val="FDD912"/>
        </a:accent2>
        <a:accent3>
          <a:srgbClr val="FFFFFF"/>
        </a:accent3>
        <a:accent4>
          <a:srgbClr val="404040"/>
        </a:accent4>
        <a:accent5>
          <a:srgbClr val="EFD4B4"/>
        </a:accent5>
        <a:accent6>
          <a:srgbClr val="E5C40F"/>
        </a:accent6>
        <a:hlink>
          <a:srgbClr val="E06301"/>
        </a:hlink>
        <a:folHlink>
          <a:srgbClr val="EAEAEA"/>
        </a:folHlink>
      </a:clrScheme>
      <a:clrMap bg1="lt1" tx1="dk1" bg2="lt2" tx2="dk2" accent1="accent1" accent2="accent2" accent3="accent3" accent4="accent4" accent5="accent5" accent6="accent6" hlink="hlink" folHlink="folHlink"/>
    </a:extraClrScheme>
    <a:extraClrScheme>
      <a:clrScheme name="template 7">
        <a:dk1>
          <a:srgbClr val="4D4D4D"/>
        </a:dk1>
        <a:lt1>
          <a:srgbClr val="FFFFFF"/>
        </a:lt1>
        <a:dk2>
          <a:srgbClr val="000000"/>
        </a:dk2>
        <a:lt2>
          <a:srgbClr val="953900"/>
        </a:lt2>
        <a:accent1>
          <a:srgbClr val="B65300"/>
        </a:accent1>
        <a:accent2>
          <a:srgbClr val="CE6A00"/>
        </a:accent2>
        <a:accent3>
          <a:srgbClr val="FFFFFF"/>
        </a:accent3>
        <a:accent4>
          <a:srgbClr val="404040"/>
        </a:accent4>
        <a:accent5>
          <a:srgbClr val="D7B3AA"/>
        </a:accent5>
        <a:accent6>
          <a:srgbClr val="BA5F00"/>
        </a:accent6>
        <a:hlink>
          <a:srgbClr val="F0A806"/>
        </a:hlink>
        <a:folHlink>
          <a:srgbClr val="FFE6CD"/>
        </a:folHlink>
      </a:clrScheme>
      <a:clrMap bg1="lt1" tx1="dk1" bg2="lt2" tx2="dk2" accent1="accent1" accent2="accent2" accent3="accent3" accent4="accent4" accent5="accent5" accent6="accent6" hlink="hlink" folHlink="folHlink"/>
    </a:extraClrScheme>
    <a:extraClrScheme>
      <a:clrScheme name="template 8">
        <a:dk1>
          <a:srgbClr val="4D4D4D"/>
        </a:dk1>
        <a:lt1>
          <a:srgbClr val="FFFFFF"/>
        </a:lt1>
        <a:dk2>
          <a:srgbClr val="000000"/>
        </a:dk2>
        <a:lt2>
          <a:srgbClr val="D87200"/>
        </a:lt2>
        <a:accent1>
          <a:srgbClr val="E29B07"/>
        </a:accent1>
        <a:accent2>
          <a:srgbClr val="EDBF03"/>
        </a:accent2>
        <a:accent3>
          <a:srgbClr val="FFFFFF"/>
        </a:accent3>
        <a:accent4>
          <a:srgbClr val="404040"/>
        </a:accent4>
        <a:accent5>
          <a:srgbClr val="EECBAA"/>
        </a:accent5>
        <a:accent6>
          <a:srgbClr val="D7AD02"/>
        </a:accent6>
        <a:hlink>
          <a:srgbClr val="7CA43F"/>
        </a:hlink>
        <a:folHlink>
          <a:srgbClr val="FFE6CD"/>
        </a:folHlink>
      </a:clrScheme>
      <a:clrMap bg1="lt1" tx1="dk1" bg2="lt2" tx2="dk2" accent1="accent1" accent2="accent2" accent3="accent3" accent4="accent4" accent5="accent5" accent6="accent6" hlink="hlink" folHlink="folHlink"/>
    </a:extraClrScheme>
    <a:extraClrScheme>
      <a:clrScheme name="template 9">
        <a:dk1>
          <a:srgbClr val="4D4D4D"/>
        </a:dk1>
        <a:lt1>
          <a:srgbClr val="FFFFFF"/>
        </a:lt1>
        <a:dk2>
          <a:srgbClr val="000000"/>
        </a:dk2>
        <a:lt2>
          <a:srgbClr val="D24D06"/>
        </a:lt2>
        <a:accent1>
          <a:srgbClr val="E59709"/>
        </a:accent1>
        <a:accent2>
          <a:srgbClr val="E9AC24"/>
        </a:accent2>
        <a:accent3>
          <a:srgbClr val="FFFFFF"/>
        </a:accent3>
        <a:accent4>
          <a:srgbClr val="404040"/>
        </a:accent4>
        <a:accent5>
          <a:srgbClr val="F0C9AA"/>
        </a:accent5>
        <a:accent6>
          <a:srgbClr val="D39B20"/>
        </a:accent6>
        <a:hlink>
          <a:srgbClr val="F7B80B"/>
        </a:hlink>
        <a:folHlink>
          <a:srgbClr val="FFE6CD"/>
        </a:folHlink>
      </a:clrScheme>
      <a:clrMap bg1="lt1" tx1="dk1" bg2="lt2" tx2="dk2" accent1="accent1" accent2="accent2" accent3="accent3" accent4="accent4" accent5="accent5" accent6="accent6" hlink="hlink" folHlink="folHlink"/>
    </a:extraClrScheme>
    <a:extraClrScheme>
      <a:clrScheme name="template 10">
        <a:dk1>
          <a:srgbClr val="4D4D4D"/>
        </a:dk1>
        <a:lt1>
          <a:srgbClr val="FFFFFF"/>
        </a:lt1>
        <a:dk2>
          <a:srgbClr val="000000"/>
        </a:dk2>
        <a:lt2>
          <a:srgbClr val="CD5003"/>
        </a:lt2>
        <a:accent1>
          <a:srgbClr val="419DCF"/>
        </a:accent1>
        <a:accent2>
          <a:srgbClr val="BC1F1F"/>
        </a:accent2>
        <a:accent3>
          <a:srgbClr val="FFFFFF"/>
        </a:accent3>
        <a:accent4>
          <a:srgbClr val="404040"/>
        </a:accent4>
        <a:accent5>
          <a:srgbClr val="B0CCE4"/>
        </a:accent5>
        <a:accent6>
          <a:srgbClr val="AA1B1B"/>
        </a:accent6>
        <a:hlink>
          <a:srgbClr val="FFE42F"/>
        </a:hlink>
        <a:folHlink>
          <a:srgbClr val="FFE6CD"/>
        </a:folHlink>
      </a:clrScheme>
      <a:clrMap bg1="lt1" tx1="dk1" bg2="lt2" tx2="dk2" accent1="accent1" accent2="accent2" accent3="accent3" accent4="accent4" accent5="accent5" accent6="accent6" hlink="hlink" folHlink="folHlink"/>
    </a:extraClrScheme>
    <a:extraClrScheme>
      <a:clrScheme name="template 11">
        <a:dk1>
          <a:srgbClr val="4D4D4D"/>
        </a:dk1>
        <a:lt1>
          <a:srgbClr val="FFFFFF"/>
        </a:lt1>
        <a:dk2>
          <a:srgbClr val="000000"/>
        </a:dk2>
        <a:lt2>
          <a:srgbClr val="DF2905"/>
        </a:lt2>
        <a:accent1>
          <a:srgbClr val="D05203"/>
        </a:accent1>
        <a:accent2>
          <a:srgbClr val="72A3E1"/>
        </a:accent2>
        <a:accent3>
          <a:srgbClr val="FFFFFF"/>
        </a:accent3>
        <a:accent4>
          <a:srgbClr val="404040"/>
        </a:accent4>
        <a:accent5>
          <a:srgbClr val="E4B3AA"/>
        </a:accent5>
        <a:accent6>
          <a:srgbClr val="6793CC"/>
        </a:accent6>
        <a:hlink>
          <a:srgbClr val="F3A105"/>
        </a:hlink>
        <a:folHlink>
          <a:srgbClr val="EAEAEA"/>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HelveticaNeueLT Pro 33 ThEx"/>
        <a:ea typeface=""/>
        <a:cs typeface=""/>
      </a:majorFont>
      <a:minorFont>
        <a:latin typeface="HelveticaNeueLT Pro 33 ThEx"/>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ru-RU" sz="1800" b="1"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ru-RU" sz="1800" b="1" i="0" u="none" strike="noStrike" cap="none" normalizeH="0" baseline="0" smtClean="0">
            <a:ln>
              <a:noFill/>
            </a:ln>
            <a:solidFill>
              <a:schemeClr val="tx1"/>
            </a:solidFill>
            <a:effectLst/>
            <a:latin typeface="Arial" charset="0"/>
          </a:defRPr>
        </a:defPPr>
      </a:lstStyle>
    </a:lnDef>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487</Words>
  <Application>Microsoft Office PowerPoint</Application>
  <PresentationFormat>On-screen Show (4:3)</PresentationFormat>
  <Paragraphs>70</Paragraphs>
  <Slides>7</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7</vt:i4>
      </vt:variant>
    </vt:vector>
  </HeadingPairs>
  <TitlesOfParts>
    <vt:vector size="14" baseType="lpstr">
      <vt:lpstr>Arial</vt:lpstr>
      <vt:lpstr>Arial Black</vt:lpstr>
      <vt:lpstr>Georgia</vt:lpstr>
      <vt:lpstr>HelveticaNeueLT Pro 33 ThEx</vt:lpstr>
      <vt:lpstr>Open Sans</vt:lpstr>
      <vt:lpstr>template</vt:lpstr>
      <vt:lpstr>Custom Design</vt:lpstr>
      <vt:lpstr>Student name: Henna Khan  Student number: 2022085 Module:BHMP4003 Lecturer: Rebecca Kavanagh  </vt:lpstr>
      <vt:lpstr>INTRODUCTION </vt:lpstr>
      <vt:lpstr>Why is psychology important as a health visitor ?</vt:lpstr>
      <vt:lpstr>PIAGET THEORY OF CONGNITIVE DEVELOPMENT  </vt:lpstr>
      <vt:lpstr>PIAGET THEORY OF CONGNITIVE DEVELOPMENT</vt:lpstr>
      <vt:lpstr>PowerPoint Presentation</vt:lpstr>
      <vt:lpstr>PowerPoint Presentation</vt:lpstr>
    </vt:vector>
  </TitlesOfParts>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Template</dc:title>
  <dc:creator>PoweredTemplates.com</dc:creator>
  <cp:lastModifiedBy>henna khan</cp:lastModifiedBy>
  <cp:revision>148</cp:revision>
  <dcterms:created xsi:type="dcterms:W3CDTF">2006-06-29T12:15:01Z</dcterms:created>
  <dcterms:modified xsi:type="dcterms:W3CDTF">2022-10-09T19:39:35Z</dcterms:modified>
</cp:coreProperties>
</file>