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81" r:id="rId3"/>
    <p:sldId id="257" r:id="rId4"/>
    <p:sldId id="258" r:id="rId5"/>
    <p:sldId id="276" r:id="rId6"/>
    <p:sldId id="259" r:id="rId7"/>
    <p:sldId id="261" r:id="rId8"/>
    <p:sldId id="272" r:id="rId9"/>
    <p:sldId id="274" r:id="rId10"/>
    <p:sldId id="270" r:id="rId11"/>
    <p:sldId id="273" r:id="rId12"/>
    <p:sldId id="260" r:id="rId13"/>
    <p:sldId id="278" r:id="rId14"/>
    <p:sldId id="262" r:id="rId15"/>
    <p:sldId id="263" r:id="rId16"/>
    <p:sldId id="284" r:id="rId17"/>
    <p:sldId id="267" r:id="rId18"/>
    <p:sldId id="264" r:id="rId19"/>
    <p:sldId id="265" r:id="rId20"/>
    <p:sldId id="268" r:id="rId21"/>
    <p:sldId id="280" r:id="rId22"/>
    <p:sldId id="266" r:id="rId23"/>
    <p:sldId id="285" r:id="rId24"/>
    <p:sldId id="287" r:id="rId25"/>
    <p:sldId id="282" r:id="rId26"/>
    <p:sldId id="288" r:id="rId27"/>
    <p:sldId id="289" r:id="rId28"/>
    <p:sldId id="286" r:id="rId29"/>
    <p:sldId id="283" r:id="rId30"/>
    <p:sldId id="27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6"/>
    <p:restoredTop sz="94705"/>
  </p:normalViewPr>
  <p:slideViewPr>
    <p:cSldViewPr snapToGrid="0" snapToObjects="1">
      <p:cViewPr varScale="1">
        <p:scale>
          <a:sx n="108" d="100"/>
          <a:sy n="108" d="100"/>
        </p:scale>
        <p:origin x="49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FE8EBD-8DC9-4D7C-8532-6E6AB4087577}"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2D02A0F0-FAE5-8E43-8D92-DBC8391F74DB}">
      <dgm:prSet phldrT="[Text]"/>
      <dgm:spPr>
        <a:solidFill>
          <a:schemeClr val="accent5">
            <a:lumMod val="40000"/>
            <a:lumOff val="60000"/>
          </a:schemeClr>
        </a:solidFill>
      </dgm:spPr>
      <dgm:t>
        <a:bodyPr/>
        <a:lstStyle/>
        <a:p>
          <a:pPr>
            <a:defRPr b="1"/>
          </a:pPr>
          <a:r>
            <a:rPr lang="en-GB" dirty="0"/>
            <a:t>October 30</a:t>
          </a:r>
          <a:r>
            <a:rPr lang="en-GB" baseline="30000" dirty="0"/>
            <a:t>th</a:t>
          </a:r>
          <a:r>
            <a:rPr lang="en-GB" dirty="0"/>
            <a:t> 2020</a:t>
          </a:r>
        </a:p>
      </dgm:t>
    </dgm:pt>
    <dgm:pt modelId="{6950617F-E0C4-BD4E-B8C0-9D9D696B581B}" type="parTrans" cxnId="{28653904-CA57-4A43-A632-FA4E88228824}">
      <dgm:prSet/>
      <dgm:spPr/>
      <dgm:t>
        <a:bodyPr/>
        <a:lstStyle/>
        <a:p>
          <a:endParaRPr lang="en-GB"/>
        </a:p>
      </dgm:t>
    </dgm:pt>
    <dgm:pt modelId="{0CD138B8-8B90-3D44-80CD-90DC21DF75F9}" type="sibTrans" cxnId="{28653904-CA57-4A43-A632-FA4E88228824}">
      <dgm:prSet/>
      <dgm:spPr/>
      <dgm:t>
        <a:bodyPr/>
        <a:lstStyle/>
        <a:p>
          <a:endParaRPr lang="en-GB"/>
        </a:p>
      </dgm:t>
    </dgm:pt>
    <dgm:pt modelId="{526DA653-4CF7-6F46-89CD-25B9A9A988A1}">
      <dgm:prSet phldrT="[Text]"/>
      <dgm:spPr/>
      <dgm:t>
        <a:bodyPr/>
        <a:lstStyle/>
        <a:p>
          <a:r>
            <a:rPr lang="en-GB" b="1"/>
            <a:t>Start Date</a:t>
          </a:r>
        </a:p>
      </dgm:t>
    </dgm:pt>
    <dgm:pt modelId="{B976D41A-6B61-6946-8E78-0E28004E75A1}" type="parTrans" cxnId="{36E448E1-9ED5-0148-A656-C8E8F7131083}">
      <dgm:prSet/>
      <dgm:spPr/>
      <dgm:t>
        <a:bodyPr/>
        <a:lstStyle/>
        <a:p>
          <a:endParaRPr lang="en-GB"/>
        </a:p>
      </dgm:t>
    </dgm:pt>
    <dgm:pt modelId="{EE3BBBD1-9F72-754D-AA18-ADD74706D7A0}" type="sibTrans" cxnId="{36E448E1-9ED5-0148-A656-C8E8F7131083}">
      <dgm:prSet/>
      <dgm:spPr/>
      <dgm:t>
        <a:bodyPr/>
        <a:lstStyle/>
        <a:p>
          <a:endParaRPr lang="en-GB"/>
        </a:p>
      </dgm:t>
    </dgm:pt>
    <dgm:pt modelId="{28EFD7A3-2471-2148-B832-60362492C303}">
      <dgm:prSet phldrT="[Text]"/>
      <dgm:spPr>
        <a:solidFill>
          <a:schemeClr val="accent1">
            <a:lumMod val="60000"/>
            <a:lumOff val="40000"/>
          </a:schemeClr>
        </a:solidFill>
      </dgm:spPr>
      <dgm:t>
        <a:bodyPr/>
        <a:lstStyle/>
        <a:p>
          <a:pPr>
            <a:defRPr b="1"/>
          </a:pPr>
          <a:r>
            <a:rPr lang="en-GB" dirty="0"/>
            <a:t>End Date for Accelerated Study</a:t>
          </a:r>
        </a:p>
      </dgm:t>
    </dgm:pt>
    <dgm:pt modelId="{5B2DBCC0-7EF6-4948-A4A9-8D41EF4E87FF}" type="parTrans" cxnId="{9BB5C1CB-C126-E343-9A0A-D02D8A8BA17B}">
      <dgm:prSet/>
      <dgm:spPr/>
      <dgm:t>
        <a:bodyPr/>
        <a:lstStyle/>
        <a:p>
          <a:endParaRPr lang="en-GB"/>
        </a:p>
      </dgm:t>
    </dgm:pt>
    <dgm:pt modelId="{2D2E98F8-8F59-9445-8E6F-D0C2A067587B}" type="sibTrans" cxnId="{9BB5C1CB-C126-E343-9A0A-D02D8A8BA17B}">
      <dgm:prSet/>
      <dgm:spPr/>
      <dgm:t>
        <a:bodyPr/>
        <a:lstStyle/>
        <a:p>
          <a:endParaRPr lang="en-GB"/>
        </a:p>
      </dgm:t>
    </dgm:pt>
    <dgm:pt modelId="{EB29C8FA-5825-5F41-B137-D092754CAB4C}">
      <dgm:prSet phldrT="[Text]"/>
      <dgm:spPr/>
      <dgm:t>
        <a:bodyPr/>
        <a:lstStyle/>
        <a:p>
          <a:r>
            <a:rPr lang="en-GB" b="1"/>
            <a:t>March 18</a:t>
          </a:r>
          <a:r>
            <a:rPr lang="en-GB" b="1" baseline="30000"/>
            <a:t>th</a:t>
          </a:r>
          <a:r>
            <a:rPr lang="en-GB" b="1"/>
            <a:t>  2021 </a:t>
          </a:r>
        </a:p>
      </dgm:t>
    </dgm:pt>
    <dgm:pt modelId="{57D0EB5A-3F42-4D46-9229-7DF7342C3416}" type="parTrans" cxnId="{AB35A68B-2838-244D-8CAD-69870FD7A976}">
      <dgm:prSet/>
      <dgm:spPr/>
      <dgm:t>
        <a:bodyPr/>
        <a:lstStyle/>
        <a:p>
          <a:endParaRPr lang="en-GB"/>
        </a:p>
      </dgm:t>
    </dgm:pt>
    <dgm:pt modelId="{97D36EEA-EE38-2A4F-BBED-8004DE7854D5}" type="sibTrans" cxnId="{AB35A68B-2838-244D-8CAD-69870FD7A976}">
      <dgm:prSet/>
      <dgm:spPr/>
      <dgm:t>
        <a:bodyPr/>
        <a:lstStyle/>
        <a:p>
          <a:endParaRPr lang="en-GB"/>
        </a:p>
      </dgm:t>
    </dgm:pt>
    <dgm:pt modelId="{7BF9B8EE-6034-B546-98A1-24145DDB1D57}">
      <dgm:prSet phldrT="[Text]"/>
      <dgm:spPr>
        <a:solidFill>
          <a:srgbClr val="0070C0"/>
        </a:solidFill>
      </dgm:spPr>
      <dgm:t>
        <a:bodyPr/>
        <a:lstStyle/>
        <a:p>
          <a:pPr>
            <a:defRPr b="1"/>
          </a:pPr>
          <a:r>
            <a:rPr lang="en-GB" dirty="0"/>
            <a:t>May 7</a:t>
          </a:r>
          <a:r>
            <a:rPr lang="en-GB" baseline="30000" dirty="0"/>
            <a:t>th</a:t>
          </a:r>
          <a:r>
            <a:rPr lang="en-GB" dirty="0"/>
            <a:t>  2021</a:t>
          </a:r>
          <a:r>
            <a:rPr lang="en-GB" baseline="30000" dirty="0"/>
            <a:t> </a:t>
          </a:r>
          <a:r>
            <a:rPr lang="en-GB" dirty="0"/>
            <a:t> </a:t>
          </a:r>
        </a:p>
      </dgm:t>
    </dgm:pt>
    <dgm:pt modelId="{E76611AF-0C31-FB4E-A9CF-A52241C754E4}" type="parTrans" cxnId="{A467B03C-D8BC-6447-9324-CEECD8553B99}">
      <dgm:prSet/>
      <dgm:spPr/>
      <dgm:t>
        <a:bodyPr/>
        <a:lstStyle/>
        <a:p>
          <a:endParaRPr lang="en-GB"/>
        </a:p>
      </dgm:t>
    </dgm:pt>
    <dgm:pt modelId="{ED10F3BB-F13B-6C48-8E81-9FD882D46315}" type="sibTrans" cxnId="{A467B03C-D8BC-6447-9324-CEECD8553B99}">
      <dgm:prSet/>
      <dgm:spPr/>
      <dgm:t>
        <a:bodyPr/>
        <a:lstStyle/>
        <a:p>
          <a:endParaRPr lang="en-GB"/>
        </a:p>
      </dgm:t>
    </dgm:pt>
    <dgm:pt modelId="{FBEE8525-54B4-3D42-AEBE-E3020859AF42}">
      <dgm:prSet phldrT="[Text]"/>
      <dgm:spPr/>
      <dgm:t>
        <a:bodyPr/>
        <a:lstStyle/>
        <a:p>
          <a:r>
            <a:rPr lang="en-GB" b="1"/>
            <a:t>End date for F/T &amp; P/T Study</a:t>
          </a:r>
        </a:p>
      </dgm:t>
    </dgm:pt>
    <dgm:pt modelId="{3196C729-4A58-3A48-9732-B23B7ED3F7A8}" type="parTrans" cxnId="{BBAC6218-381A-3C41-BB7F-5831CA9795F9}">
      <dgm:prSet/>
      <dgm:spPr/>
      <dgm:t>
        <a:bodyPr/>
        <a:lstStyle/>
        <a:p>
          <a:endParaRPr lang="en-GB"/>
        </a:p>
      </dgm:t>
    </dgm:pt>
    <dgm:pt modelId="{97B24446-5A71-2E4B-B75B-84220A1DF5E9}" type="sibTrans" cxnId="{BBAC6218-381A-3C41-BB7F-5831CA9795F9}">
      <dgm:prSet/>
      <dgm:spPr/>
      <dgm:t>
        <a:bodyPr/>
        <a:lstStyle/>
        <a:p>
          <a:endParaRPr lang="en-GB"/>
        </a:p>
      </dgm:t>
    </dgm:pt>
    <dgm:pt modelId="{FA5A6A2E-1702-1445-A44C-5266F9666B6D}" type="pres">
      <dgm:prSet presAssocID="{16FE8EBD-8DC9-4D7C-8532-6E6AB4087577}" presName="linear" presStyleCnt="0">
        <dgm:presLayoutVars>
          <dgm:dir/>
          <dgm:animLvl val="lvl"/>
          <dgm:resizeHandles val="exact"/>
        </dgm:presLayoutVars>
      </dgm:prSet>
      <dgm:spPr/>
    </dgm:pt>
    <dgm:pt modelId="{104BA28C-6378-8743-9EC3-DA1089F43BC5}" type="pres">
      <dgm:prSet presAssocID="{2D02A0F0-FAE5-8E43-8D92-DBC8391F74DB}" presName="parentLin" presStyleCnt="0"/>
      <dgm:spPr/>
    </dgm:pt>
    <dgm:pt modelId="{99F8C6CB-99BE-F041-87BE-D5BD50A3E0F8}" type="pres">
      <dgm:prSet presAssocID="{2D02A0F0-FAE5-8E43-8D92-DBC8391F74DB}" presName="parentLeftMargin" presStyleLbl="node1" presStyleIdx="0" presStyleCnt="3"/>
      <dgm:spPr/>
    </dgm:pt>
    <dgm:pt modelId="{478B1B49-4FA7-F845-9400-C13B9B373715}" type="pres">
      <dgm:prSet presAssocID="{2D02A0F0-FAE5-8E43-8D92-DBC8391F74DB}" presName="parentText" presStyleLbl="node1" presStyleIdx="0" presStyleCnt="3">
        <dgm:presLayoutVars>
          <dgm:chMax val="0"/>
          <dgm:bulletEnabled val="1"/>
        </dgm:presLayoutVars>
      </dgm:prSet>
      <dgm:spPr/>
    </dgm:pt>
    <dgm:pt modelId="{E38AD835-8C59-2346-9CD0-DEAAF5DDA0A0}" type="pres">
      <dgm:prSet presAssocID="{2D02A0F0-FAE5-8E43-8D92-DBC8391F74DB}" presName="negativeSpace" presStyleCnt="0"/>
      <dgm:spPr/>
    </dgm:pt>
    <dgm:pt modelId="{2595A96B-2564-F947-A0AA-6DCED9334376}" type="pres">
      <dgm:prSet presAssocID="{2D02A0F0-FAE5-8E43-8D92-DBC8391F74DB}" presName="childText" presStyleLbl="conFgAcc1" presStyleIdx="0" presStyleCnt="3">
        <dgm:presLayoutVars>
          <dgm:bulletEnabled val="1"/>
        </dgm:presLayoutVars>
      </dgm:prSet>
      <dgm:spPr/>
    </dgm:pt>
    <dgm:pt modelId="{D1038D75-1983-8647-AF11-435C2F4D33EF}" type="pres">
      <dgm:prSet presAssocID="{0CD138B8-8B90-3D44-80CD-90DC21DF75F9}" presName="spaceBetweenRectangles" presStyleCnt="0"/>
      <dgm:spPr/>
    </dgm:pt>
    <dgm:pt modelId="{2CDA8D62-840F-5844-B9BA-F2E22D04746D}" type="pres">
      <dgm:prSet presAssocID="{28EFD7A3-2471-2148-B832-60362492C303}" presName="parentLin" presStyleCnt="0"/>
      <dgm:spPr/>
    </dgm:pt>
    <dgm:pt modelId="{ADCDF152-F922-5547-B040-31C6199B67BC}" type="pres">
      <dgm:prSet presAssocID="{28EFD7A3-2471-2148-B832-60362492C303}" presName="parentLeftMargin" presStyleLbl="node1" presStyleIdx="0" presStyleCnt="3"/>
      <dgm:spPr/>
    </dgm:pt>
    <dgm:pt modelId="{CF7A7CC6-033E-B641-93AE-8492513F9FD1}" type="pres">
      <dgm:prSet presAssocID="{28EFD7A3-2471-2148-B832-60362492C303}" presName="parentText" presStyleLbl="node1" presStyleIdx="1" presStyleCnt="3">
        <dgm:presLayoutVars>
          <dgm:chMax val="0"/>
          <dgm:bulletEnabled val="1"/>
        </dgm:presLayoutVars>
      </dgm:prSet>
      <dgm:spPr/>
    </dgm:pt>
    <dgm:pt modelId="{3AB34C13-88B0-D44A-A50F-9C4DDB63663F}" type="pres">
      <dgm:prSet presAssocID="{28EFD7A3-2471-2148-B832-60362492C303}" presName="negativeSpace" presStyleCnt="0"/>
      <dgm:spPr/>
    </dgm:pt>
    <dgm:pt modelId="{F04E714E-686C-FB4A-B06F-2AAC179D6EAD}" type="pres">
      <dgm:prSet presAssocID="{28EFD7A3-2471-2148-B832-60362492C303}" presName="childText" presStyleLbl="conFgAcc1" presStyleIdx="1" presStyleCnt="3">
        <dgm:presLayoutVars>
          <dgm:bulletEnabled val="1"/>
        </dgm:presLayoutVars>
      </dgm:prSet>
      <dgm:spPr/>
    </dgm:pt>
    <dgm:pt modelId="{D64404BD-EB61-E646-890F-597C01980C84}" type="pres">
      <dgm:prSet presAssocID="{2D2E98F8-8F59-9445-8E6F-D0C2A067587B}" presName="spaceBetweenRectangles" presStyleCnt="0"/>
      <dgm:spPr/>
    </dgm:pt>
    <dgm:pt modelId="{84D4A018-6662-3144-9C47-D57828E5A1A2}" type="pres">
      <dgm:prSet presAssocID="{7BF9B8EE-6034-B546-98A1-24145DDB1D57}" presName="parentLin" presStyleCnt="0"/>
      <dgm:spPr/>
    </dgm:pt>
    <dgm:pt modelId="{ADF41EFF-8FC3-3946-A990-D24C740B6851}" type="pres">
      <dgm:prSet presAssocID="{7BF9B8EE-6034-B546-98A1-24145DDB1D57}" presName="parentLeftMargin" presStyleLbl="node1" presStyleIdx="1" presStyleCnt="3"/>
      <dgm:spPr/>
    </dgm:pt>
    <dgm:pt modelId="{979FC7B1-D778-7342-9C97-77F68D4B4064}" type="pres">
      <dgm:prSet presAssocID="{7BF9B8EE-6034-B546-98A1-24145DDB1D57}" presName="parentText" presStyleLbl="node1" presStyleIdx="2" presStyleCnt="3">
        <dgm:presLayoutVars>
          <dgm:chMax val="0"/>
          <dgm:bulletEnabled val="1"/>
        </dgm:presLayoutVars>
      </dgm:prSet>
      <dgm:spPr/>
    </dgm:pt>
    <dgm:pt modelId="{5E0511D5-2A01-C64F-BE24-69A7993C781F}" type="pres">
      <dgm:prSet presAssocID="{7BF9B8EE-6034-B546-98A1-24145DDB1D57}" presName="negativeSpace" presStyleCnt="0"/>
      <dgm:spPr/>
    </dgm:pt>
    <dgm:pt modelId="{0671957F-AD92-4A43-B2D7-B9CED419976C}" type="pres">
      <dgm:prSet presAssocID="{7BF9B8EE-6034-B546-98A1-24145DDB1D57}" presName="childText" presStyleLbl="conFgAcc1" presStyleIdx="2" presStyleCnt="3">
        <dgm:presLayoutVars>
          <dgm:bulletEnabled val="1"/>
        </dgm:presLayoutVars>
      </dgm:prSet>
      <dgm:spPr/>
    </dgm:pt>
  </dgm:ptLst>
  <dgm:cxnLst>
    <dgm:cxn modelId="{28653904-CA57-4A43-A632-FA4E88228824}" srcId="{16FE8EBD-8DC9-4D7C-8532-6E6AB4087577}" destId="{2D02A0F0-FAE5-8E43-8D92-DBC8391F74DB}" srcOrd="0" destOrd="0" parTransId="{6950617F-E0C4-BD4E-B8C0-9D9D696B581B}" sibTransId="{0CD138B8-8B90-3D44-80CD-90DC21DF75F9}"/>
    <dgm:cxn modelId="{0E0CEE11-D02F-164A-BFB2-C5DBA7F48A05}" type="presOf" srcId="{7BF9B8EE-6034-B546-98A1-24145DDB1D57}" destId="{979FC7B1-D778-7342-9C97-77F68D4B4064}" srcOrd="1" destOrd="0" presId="urn:microsoft.com/office/officeart/2005/8/layout/list1"/>
    <dgm:cxn modelId="{BBAC6218-381A-3C41-BB7F-5831CA9795F9}" srcId="{7BF9B8EE-6034-B546-98A1-24145DDB1D57}" destId="{FBEE8525-54B4-3D42-AEBE-E3020859AF42}" srcOrd="0" destOrd="0" parTransId="{3196C729-4A58-3A48-9732-B23B7ED3F7A8}" sibTransId="{97B24446-5A71-2E4B-B75B-84220A1DF5E9}"/>
    <dgm:cxn modelId="{56A7B21D-48D9-1B4C-9513-F9CFA9B669DF}" type="presOf" srcId="{526DA653-4CF7-6F46-89CD-25B9A9A988A1}" destId="{2595A96B-2564-F947-A0AA-6DCED9334376}" srcOrd="0" destOrd="0" presId="urn:microsoft.com/office/officeart/2005/8/layout/list1"/>
    <dgm:cxn modelId="{27C39738-37B6-D945-AD15-DF88BAE795B5}" type="presOf" srcId="{EB29C8FA-5825-5F41-B137-D092754CAB4C}" destId="{F04E714E-686C-FB4A-B06F-2AAC179D6EAD}" srcOrd="0" destOrd="0" presId="urn:microsoft.com/office/officeart/2005/8/layout/list1"/>
    <dgm:cxn modelId="{A467B03C-D8BC-6447-9324-CEECD8553B99}" srcId="{16FE8EBD-8DC9-4D7C-8532-6E6AB4087577}" destId="{7BF9B8EE-6034-B546-98A1-24145DDB1D57}" srcOrd="2" destOrd="0" parTransId="{E76611AF-0C31-FB4E-A9CF-A52241C754E4}" sibTransId="{ED10F3BB-F13B-6C48-8E81-9FD882D46315}"/>
    <dgm:cxn modelId="{595B7F5B-AF98-F549-8AE2-915B9ACEFAA1}" type="presOf" srcId="{FBEE8525-54B4-3D42-AEBE-E3020859AF42}" destId="{0671957F-AD92-4A43-B2D7-B9CED419976C}" srcOrd="0" destOrd="0" presId="urn:microsoft.com/office/officeart/2005/8/layout/list1"/>
    <dgm:cxn modelId="{B08BB17F-DF4D-254E-8046-F153785AB3FA}" type="presOf" srcId="{7BF9B8EE-6034-B546-98A1-24145DDB1D57}" destId="{ADF41EFF-8FC3-3946-A990-D24C740B6851}" srcOrd="0" destOrd="0" presId="urn:microsoft.com/office/officeart/2005/8/layout/list1"/>
    <dgm:cxn modelId="{44030C83-0B49-4D44-9950-474B2764CC09}" type="presOf" srcId="{2D02A0F0-FAE5-8E43-8D92-DBC8391F74DB}" destId="{478B1B49-4FA7-F845-9400-C13B9B373715}" srcOrd="1" destOrd="0" presId="urn:microsoft.com/office/officeart/2005/8/layout/list1"/>
    <dgm:cxn modelId="{21661A89-4A08-9847-9D88-56AC85A5B38A}" type="presOf" srcId="{28EFD7A3-2471-2148-B832-60362492C303}" destId="{CF7A7CC6-033E-B641-93AE-8492513F9FD1}" srcOrd="1" destOrd="0" presId="urn:microsoft.com/office/officeart/2005/8/layout/list1"/>
    <dgm:cxn modelId="{AB35A68B-2838-244D-8CAD-69870FD7A976}" srcId="{28EFD7A3-2471-2148-B832-60362492C303}" destId="{EB29C8FA-5825-5F41-B137-D092754CAB4C}" srcOrd="0" destOrd="0" parTransId="{57D0EB5A-3F42-4D46-9229-7DF7342C3416}" sibTransId="{97D36EEA-EE38-2A4F-BBED-8004DE7854D5}"/>
    <dgm:cxn modelId="{B89A609C-0E90-C140-9EFF-537DFF517071}" type="presOf" srcId="{28EFD7A3-2471-2148-B832-60362492C303}" destId="{ADCDF152-F922-5547-B040-31C6199B67BC}" srcOrd="0" destOrd="0" presId="urn:microsoft.com/office/officeart/2005/8/layout/list1"/>
    <dgm:cxn modelId="{9BB5C1CB-C126-E343-9A0A-D02D8A8BA17B}" srcId="{16FE8EBD-8DC9-4D7C-8532-6E6AB4087577}" destId="{28EFD7A3-2471-2148-B832-60362492C303}" srcOrd="1" destOrd="0" parTransId="{5B2DBCC0-7EF6-4948-A4A9-8D41EF4E87FF}" sibTransId="{2D2E98F8-8F59-9445-8E6F-D0C2A067587B}"/>
    <dgm:cxn modelId="{36E448E1-9ED5-0148-A656-C8E8F7131083}" srcId="{2D02A0F0-FAE5-8E43-8D92-DBC8391F74DB}" destId="{526DA653-4CF7-6F46-89CD-25B9A9A988A1}" srcOrd="0" destOrd="0" parTransId="{B976D41A-6B61-6946-8E78-0E28004E75A1}" sibTransId="{EE3BBBD1-9F72-754D-AA18-ADD74706D7A0}"/>
    <dgm:cxn modelId="{7CF4D3E1-01B7-1B46-8F21-6DA1770C0234}" type="presOf" srcId="{2D02A0F0-FAE5-8E43-8D92-DBC8391F74DB}" destId="{99F8C6CB-99BE-F041-87BE-D5BD50A3E0F8}" srcOrd="0" destOrd="0" presId="urn:microsoft.com/office/officeart/2005/8/layout/list1"/>
    <dgm:cxn modelId="{BC994FFB-E3FD-1F44-B453-B0831B65F2C7}" type="presOf" srcId="{16FE8EBD-8DC9-4D7C-8532-6E6AB4087577}" destId="{FA5A6A2E-1702-1445-A44C-5266F9666B6D}" srcOrd="0" destOrd="0" presId="urn:microsoft.com/office/officeart/2005/8/layout/list1"/>
    <dgm:cxn modelId="{85E7FB55-607F-6B45-8F02-E3AD56861032}" type="presParOf" srcId="{FA5A6A2E-1702-1445-A44C-5266F9666B6D}" destId="{104BA28C-6378-8743-9EC3-DA1089F43BC5}" srcOrd="0" destOrd="0" presId="urn:microsoft.com/office/officeart/2005/8/layout/list1"/>
    <dgm:cxn modelId="{1242765A-739B-6440-8CC4-35367BA7835E}" type="presParOf" srcId="{104BA28C-6378-8743-9EC3-DA1089F43BC5}" destId="{99F8C6CB-99BE-F041-87BE-D5BD50A3E0F8}" srcOrd="0" destOrd="0" presId="urn:microsoft.com/office/officeart/2005/8/layout/list1"/>
    <dgm:cxn modelId="{88F1D5D8-0B24-FE42-9F9A-731FBBD159C9}" type="presParOf" srcId="{104BA28C-6378-8743-9EC3-DA1089F43BC5}" destId="{478B1B49-4FA7-F845-9400-C13B9B373715}" srcOrd="1" destOrd="0" presId="urn:microsoft.com/office/officeart/2005/8/layout/list1"/>
    <dgm:cxn modelId="{4F2CCE89-1BD9-7A49-88CE-3964B588B1BA}" type="presParOf" srcId="{FA5A6A2E-1702-1445-A44C-5266F9666B6D}" destId="{E38AD835-8C59-2346-9CD0-DEAAF5DDA0A0}" srcOrd="1" destOrd="0" presId="urn:microsoft.com/office/officeart/2005/8/layout/list1"/>
    <dgm:cxn modelId="{C998846F-0A3D-B84F-9B51-49331CAD1093}" type="presParOf" srcId="{FA5A6A2E-1702-1445-A44C-5266F9666B6D}" destId="{2595A96B-2564-F947-A0AA-6DCED9334376}" srcOrd="2" destOrd="0" presId="urn:microsoft.com/office/officeart/2005/8/layout/list1"/>
    <dgm:cxn modelId="{B68F7249-EB2C-9241-8CF6-DFED3DD79410}" type="presParOf" srcId="{FA5A6A2E-1702-1445-A44C-5266F9666B6D}" destId="{D1038D75-1983-8647-AF11-435C2F4D33EF}" srcOrd="3" destOrd="0" presId="urn:microsoft.com/office/officeart/2005/8/layout/list1"/>
    <dgm:cxn modelId="{02C4ECD8-FB56-1640-88ED-E10D949FD39A}" type="presParOf" srcId="{FA5A6A2E-1702-1445-A44C-5266F9666B6D}" destId="{2CDA8D62-840F-5844-B9BA-F2E22D04746D}" srcOrd="4" destOrd="0" presId="urn:microsoft.com/office/officeart/2005/8/layout/list1"/>
    <dgm:cxn modelId="{2C3D655B-4C49-8D4E-8AA4-D271FF575EA6}" type="presParOf" srcId="{2CDA8D62-840F-5844-B9BA-F2E22D04746D}" destId="{ADCDF152-F922-5547-B040-31C6199B67BC}" srcOrd="0" destOrd="0" presId="urn:microsoft.com/office/officeart/2005/8/layout/list1"/>
    <dgm:cxn modelId="{240F2B86-5C68-6948-9BFC-2727F3ECFA5E}" type="presParOf" srcId="{2CDA8D62-840F-5844-B9BA-F2E22D04746D}" destId="{CF7A7CC6-033E-B641-93AE-8492513F9FD1}" srcOrd="1" destOrd="0" presId="urn:microsoft.com/office/officeart/2005/8/layout/list1"/>
    <dgm:cxn modelId="{39C93DD3-9D60-1745-8F3E-B8E85E32F603}" type="presParOf" srcId="{FA5A6A2E-1702-1445-A44C-5266F9666B6D}" destId="{3AB34C13-88B0-D44A-A50F-9C4DDB63663F}" srcOrd="5" destOrd="0" presId="urn:microsoft.com/office/officeart/2005/8/layout/list1"/>
    <dgm:cxn modelId="{0EBC028F-9FF0-3D45-BD0B-B7D47B4BD173}" type="presParOf" srcId="{FA5A6A2E-1702-1445-A44C-5266F9666B6D}" destId="{F04E714E-686C-FB4A-B06F-2AAC179D6EAD}" srcOrd="6" destOrd="0" presId="urn:microsoft.com/office/officeart/2005/8/layout/list1"/>
    <dgm:cxn modelId="{0D735186-412A-C046-9C24-1AD1538B17FA}" type="presParOf" srcId="{FA5A6A2E-1702-1445-A44C-5266F9666B6D}" destId="{D64404BD-EB61-E646-890F-597C01980C84}" srcOrd="7" destOrd="0" presId="urn:microsoft.com/office/officeart/2005/8/layout/list1"/>
    <dgm:cxn modelId="{D85E0EB7-875A-C144-AF01-99506FC6975C}" type="presParOf" srcId="{FA5A6A2E-1702-1445-A44C-5266F9666B6D}" destId="{84D4A018-6662-3144-9C47-D57828E5A1A2}" srcOrd="8" destOrd="0" presId="urn:microsoft.com/office/officeart/2005/8/layout/list1"/>
    <dgm:cxn modelId="{111DA3B6-0377-3244-B54B-BDF10450ABC7}" type="presParOf" srcId="{84D4A018-6662-3144-9C47-D57828E5A1A2}" destId="{ADF41EFF-8FC3-3946-A990-D24C740B6851}" srcOrd="0" destOrd="0" presId="urn:microsoft.com/office/officeart/2005/8/layout/list1"/>
    <dgm:cxn modelId="{2ECE0A67-D74A-0D40-9286-3748BAC5CEC1}" type="presParOf" srcId="{84D4A018-6662-3144-9C47-D57828E5A1A2}" destId="{979FC7B1-D778-7342-9C97-77F68D4B4064}" srcOrd="1" destOrd="0" presId="urn:microsoft.com/office/officeart/2005/8/layout/list1"/>
    <dgm:cxn modelId="{DA984142-3066-8F48-BD55-8557F75B2DB9}" type="presParOf" srcId="{FA5A6A2E-1702-1445-A44C-5266F9666B6D}" destId="{5E0511D5-2A01-C64F-BE24-69A7993C781F}" srcOrd="9" destOrd="0" presId="urn:microsoft.com/office/officeart/2005/8/layout/list1"/>
    <dgm:cxn modelId="{E91F08E1-D2D4-CC46-A0FE-4EC196169089}" type="presParOf" srcId="{FA5A6A2E-1702-1445-A44C-5266F9666B6D}" destId="{0671957F-AD92-4A43-B2D7-B9CED419976C}"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179D1E-76BC-4E52-A217-3AC05BF83297}" type="doc">
      <dgm:prSet loTypeId="urn:microsoft.com/office/officeart/2005/8/layout/bProcess2" loCatId="process" qsTypeId="urn:microsoft.com/office/officeart/2005/8/quickstyle/simple1" qsCatId="simple" csTypeId="urn:microsoft.com/office/officeart/2005/8/colors/accent4_2" csCatId="accent4"/>
      <dgm:spPr/>
      <dgm:t>
        <a:bodyPr/>
        <a:lstStyle/>
        <a:p>
          <a:endParaRPr lang="en-US"/>
        </a:p>
      </dgm:t>
    </dgm:pt>
    <dgm:pt modelId="{9BA18880-865C-461C-81E6-03956B376552}">
      <dgm:prSet/>
      <dgm:spPr/>
      <dgm:t>
        <a:bodyPr/>
        <a:lstStyle/>
        <a:p>
          <a:r>
            <a:rPr lang="en-GB"/>
            <a:t>The Exploratory Research and Praxis Module is designed to enable you to develop ideas through </a:t>
          </a:r>
          <a:r>
            <a:rPr lang="en-GB" b="1"/>
            <a:t>practical experimentation </a:t>
          </a:r>
          <a:r>
            <a:rPr lang="en-GB"/>
            <a:t>and </a:t>
          </a:r>
          <a:r>
            <a:rPr lang="en-GB" b="1"/>
            <a:t>philosophical exploration</a:t>
          </a:r>
          <a:r>
            <a:rPr lang="en-GB"/>
            <a:t>. </a:t>
          </a:r>
          <a:endParaRPr lang="en-US"/>
        </a:p>
      </dgm:t>
    </dgm:pt>
    <dgm:pt modelId="{8C499BC2-B895-409E-9C42-ABC860A18953}" type="parTrans" cxnId="{8B3ADB0F-452F-4687-84FF-5DE090FA9B55}">
      <dgm:prSet/>
      <dgm:spPr/>
      <dgm:t>
        <a:bodyPr/>
        <a:lstStyle/>
        <a:p>
          <a:endParaRPr lang="en-US"/>
        </a:p>
      </dgm:t>
    </dgm:pt>
    <dgm:pt modelId="{9AB472B9-E7D5-4382-9FC1-AA3E116752B5}" type="sibTrans" cxnId="{8B3ADB0F-452F-4687-84FF-5DE090FA9B55}">
      <dgm:prSet/>
      <dgm:spPr/>
      <dgm:t>
        <a:bodyPr/>
        <a:lstStyle/>
        <a:p>
          <a:endParaRPr lang="en-US"/>
        </a:p>
      </dgm:t>
    </dgm:pt>
    <dgm:pt modelId="{B080885C-8B36-4DE2-8897-3D064B98F08F}">
      <dgm:prSet/>
      <dgm:spPr/>
      <dgm:t>
        <a:bodyPr/>
        <a:lstStyle/>
        <a:p>
          <a:r>
            <a:rPr lang="en-GB"/>
            <a:t>Focus on expansive creative development</a:t>
          </a:r>
          <a:endParaRPr lang="en-US"/>
        </a:p>
      </dgm:t>
    </dgm:pt>
    <dgm:pt modelId="{CE4D51DC-9009-42B9-9555-23E3A23EF6E8}" type="parTrans" cxnId="{D2035E41-B76F-411C-92C7-C3F0606372DE}">
      <dgm:prSet/>
      <dgm:spPr/>
      <dgm:t>
        <a:bodyPr/>
        <a:lstStyle/>
        <a:p>
          <a:endParaRPr lang="en-US"/>
        </a:p>
      </dgm:t>
    </dgm:pt>
    <dgm:pt modelId="{CD9739D7-C83A-4623-8FE8-91F2A7AE7485}" type="sibTrans" cxnId="{D2035E41-B76F-411C-92C7-C3F0606372DE}">
      <dgm:prSet/>
      <dgm:spPr/>
      <dgm:t>
        <a:bodyPr/>
        <a:lstStyle/>
        <a:p>
          <a:endParaRPr lang="en-US"/>
        </a:p>
      </dgm:t>
    </dgm:pt>
    <dgm:pt modelId="{A25B17F1-6A27-C041-A819-438809783A32}" type="pres">
      <dgm:prSet presAssocID="{E6179D1E-76BC-4E52-A217-3AC05BF83297}" presName="diagram" presStyleCnt="0">
        <dgm:presLayoutVars>
          <dgm:dir/>
          <dgm:resizeHandles/>
        </dgm:presLayoutVars>
      </dgm:prSet>
      <dgm:spPr/>
    </dgm:pt>
    <dgm:pt modelId="{48154F45-354C-3D41-A11C-EF42337FCD2E}" type="pres">
      <dgm:prSet presAssocID="{9BA18880-865C-461C-81E6-03956B376552}" presName="firstNode" presStyleLbl="node1" presStyleIdx="0" presStyleCnt="2">
        <dgm:presLayoutVars>
          <dgm:bulletEnabled val="1"/>
        </dgm:presLayoutVars>
      </dgm:prSet>
      <dgm:spPr/>
    </dgm:pt>
    <dgm:pt modelId="{9045DE52-BC06-8240-B2C8-6B1B41CECEE1}" type="pres">
      <dgm:prSet presAssocID="{9AB472B9-E7D5-4382-9FC1-AA3E116752B5}" presName="sibTrans" presStyleLbl="sibTrans2D1" presStyleIdx="0" presStyleCnt="1"/>
      <dgm:spPr/>
    </dgm:pt>
    <dgm:pt modelId="{7C246C66-A6E0-0E47-A8F6-BB5E45C68763}" type="pres">
      <dgm:prSet presAssocID="{B080885C-8B36-4DE2-8897-3D064B98F08F}" presName="lastNode" presStyleLbl="node1" presStyleIdx="1" presStyleCnt="2">
        <dgm:presLayoutVars>
          <dgm:bulletEnabled val="1"/>
        </dgm:presLayoutVars>
      </dgm:prSet>
      <dgm:spPr/>
    </dgm:pt>
  </dgm:ptLst>
  <dgm:cxnLst>
    <dgm:cxn modelId="{8B3ADB0F-452F-4687-84FF-5DE090FA9B55}" srcId="{E6179D1E-76BC-4E52-A217-3AC05BF83297}" destId="{9BA18880-865C-461C-81E6-03956B376552}" srcOrd="0" destOrd="0" parTransId="{8C499BC2-B895-409E-9C42-ABC860A18953}" sibTransId="{9AB472B9-E7D5-4382-9FC1-AA3E116752B5}"/>
    <dgm:cxn modelId="{4E04CF30-1C9B-A749-BB94-4FEA509C11E1}" type="presOf" srcId="{9AB472B9-E7D5-4382-9FC1-AA3E116752B5}" destId="{9045DE52-BC06-8240-B2C8-6B1B41CECEE1}" srcOrd="0" destOrd="0" presId="urn:microsoft.com/office/officeart/2005/8/layout/bProcess2"/>
    <dgm:cxn modelId="{D2035E41-B76F-411C-92C7-C3F0606372DE}" srcId="{E6179D1E-76BC-4E52-A217-3AC05BF83297}" destId="{B080885C-8B36-4DE2-8897-3D064B98F08F}" srcOrd="1" destOrd="0" parTransId="{CE4D51DC-9009-42B9-9555-23E3A23EF6E8}" sibTransId="{CD9739D7-C83A-4623-8FE8-91F2A7AE7485}"/>
    <dgm:cxn modelId="{BEA1AA4E-5305-FB4C-B9A4-70A0EBFD3A79}" type="presOf" srcId="{E6179D1E-76BC-4E52-A217-3AC05BF83297}" destId="{A25B17F1-6A27-C041-A819-438809783A32}" srcOrd="0" destOrd="0" presId="urn:microsoft.com/office/officeart/2005/8/layout/bProcess2"/>
    <dgm:cxn modelId="{3A42D8A0-C3FC-6C46-A55C-2CF3B3F5F79A}" type="presOf" srcId="{B080885C-8B36-4DE2-8897-3D064B98F08F}" destId="{7C246C66-A6E0-0E47-A8F6-BB5E45C68763}" srcOrd="0" destOrd="0" presId="urn:microsoft.com/office/officeart/2005/8/layout/bProcess2"/>
    <dgm:cxn modelId="{81B2ECA0-61AF-9C43-8473-5B602F4EE8B5}" type="presOf" srcId="{9BA18880-865C-461C-81E6-03956B376552}" destId="{48154F45-354C-3D41-A11C-EF42337FCD2E}" srcOrd="0" destOrd="0" presId="urn:microsoft.com/office/officeart/2005/8/layout/bProcess2"/>
    <dgm:cxn modelId="{ABC171B2-0F9A-B74A-BD8A-09874DCF82BF}" type="presParOf" srcId="{A25B17F1-6A27-C041-A819-438809783A32}" destId="{48154F45-354C-3D41-A11C-EF42337FCD2E}" srcOrd="0" destOrd="0" presId="urn:microsoft.com/office/officeart/2005/8/layout/bProcess2"/>
    <dgm:cxn modelId="{A2E988E8-7935-5445-963B-CB6CEE922CBE}" type="presParOf" srcId="{A25B17F1-6A27-C041-A819-438809783A32}" destId="{9045DE52-BC06-8240-B2C8-6B1B41CECEE1}" srcOrd="1" destOrd="0" presId="urn:microsoft.com/office/officeart/2005/8/layout/bProcess2"/>
    <dgm:cxn modelId="{66258BAD-63D4-CC42-8A4F-8F80E0C99231}" type="presParOf" srcId="{A25B17F1-6A27-C041-A819-438809783A32}" destId="{7C246C66-A6E0-0E47-A8F6-BB5E45C68763}"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EB9118-B336-4BC2-B98F-2B3A59AB0AE4}"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CC1401CB-3753-467B-A7E1-7B214C6F2FE7}">
      <dgm:prSet/>
      <dgm:spPr/>
      <dgm:t>
        <a:bodyPr/>
        <a:lstStyle/>
        <a:p>
          <a:r>
            <a:rPr lang="en-US"/>
            <a:t>Practice as the subject of research (research into practice)</a:t>
          </a:r>
        </a:p>
      </dgm:t>
    </dgm:pt>
    <dgm:pt modelId="{DEA9778F-3775-4D3D-B84D-F141AE5F68AD}" type="parTrans" cxnId="{20617839-20E8-49DF-8F19-666208F12EB1}">
      <dgm:prSet/>
      <dgm:spPr/>
      <dgm:t>
        <a:bodyPr/>
        <a:lstStyle/>
        <a:p>
          <a:endParaRPr lang="en-US"/>
        </a:p>
      </dgm:t>
    </dgm:pt>
    <dgm:pt modelId="{26501CDC-F9FA-4E12-8534-796E8F95D1D8}" type="sibTrans" cxnId="{20617839-20E8-49DF-8F19-666208F12EB1}">
      <dgm:prSet/>
      <dgm:spPr/>
      <dgm:t>
        <a:bodyPr/>
        <a:lstStyle/>
        <a:p>
          <a:endParaRPr lang="en-US"/>
        </a:p>
      </dgm:t>
    </dgm:pt>
    <dgm:pt modelId="{18A5D129-893B-4824-8554-5A2F35C3EBE1}">
      <dgm:prSet/>
      <dgm:spPr/>
      <dgm:t>
        <a:bodyPr/>
        <a:lstStyle/>
        <a:p>
          <a:r>
            <a:rPr lang="en-US"/>
            <a:t>Practice as the vehicle of research (research through practice)</a:t>
          </a:r>
        </a:p>
      </dgm:t>
    </dgm:pt>
    <dgm:pt modelId="{6760766A-7A98-43E0-A034-DEF5D21DB5EF}" type="parTrans" cxnId="{BD0439E6-53DA-4626-B8F0-CCE0DB21CBF3}">
      <dgm:prSet/>
      <dgm:spPr/>
      <dgm:t>
        <a:bodyPr/>
        <a:lstStyle/>
        <a:p>
          <a:endParaRPr lang="en-US"/>
        </a:p>
      </dgm:t>
    </dgm:pt>
    <dgm:pt modelId="{22D935D9-3B2F-4941-8A53-8A417855F0F1}" type="sibTrans" cxnId="{BD0439E6-53DA-4626-B8F0-CCE0DB21CBF3}">
      <dgm:prSet/>
      <dgm:spPr/>
      <dgm:t>
        <a:bodyPr/>
        <a:lstStyle/>
        <a:p>
          <a:endParaRPr lang="en-US"/>
        </a:p>
      </dgm:t>
    </dgm:pt>
    <dgm:pt modelId="{401A5E81-BDEF-4EAD-840F-73F2F84B46C3}">
      <dgm:prSet/>
      <dgm:spPr/>
      <dgm:t>
        <a:bodyPr/>
        <a:lstStyle/>
        <a:p>
          <a:r>
            <a:rPr lang="en-US"/>
            <a:t>Practice as the goal/aim of research (research for the purpose of practice)</a:t>
          </a:r>
        </a:p>
      </dgm:t>
    </dgm:pt>
    <dgm:pt modelId="{0378802D-9282-42DE-A586-C7086F9D7F86}" type="parTrans" cxnId="{6C5E9653-D7DC-4FE7-9BE9-90B2885BE209}">
      <dgm:prSet/>
      <dgm:spPr/>
      <dgm:t>
        <a:bodyPr/>
        <a:lstStyle/>
        <a:p>
          <a:endParaRPr lang="en-US"/>
        </a:p>
      </dgm:t>
    </dgm:pt>
    <dgm:pt modelId="{0388E4EE-DDCF-4F73-8F53-12CC28EDA4F7}" type="sibTrans" cxnId="{6C5E9653-D7DC-4FE7-9BE9-90B2885BE209}">
      <dgm:prSet/>
      <dgm:spPr/>
      <dgm:t>
        <a:bodyPr/>
        <a:lstStyle/>
        <a:p>
          <a:endParaRPr lang="en-US"/>
        </a:p>
      </dgm:t>
    </dgm:pt>
    <dgm:pt modelId="{D8640730-2287-8B4E-BF49-8B77CEA08752}" type="pres">
      <dgm:prSet presAssocID="{62EB9118-B336-4BC2-B98F-2B3A59AB0AE4}" presName="linear" presStyleCnt="0">
        <dgm:presLayoutVars>
          <dgm:animLvl val="lvl"/>
          <dgm:resizeHandles val="exact"/>
        </dgm:presLayoutVars>
      </dgm:prSet>
      <dgm:spPr/>
    </dgm:pt>
    <dgm:pt modelId="{F9CBF398-C053-A145-BB88-7F97249741AF}" type="pres">
      <dgm:prSet presAssocID="{CC1401CB-3753-467B-A7E1-7B214C6F2FE7}" presName="parentText" presStyleLbl="node1" presStyleIdx="0" presStyleCnt="3">
        <dgm:presLayoutVars>
          <dgm:chMax val="0"/>
          <dgm:bulletEnabled val="1"/>
        </dgm:presLayoutVars>
      </dgm:prSet>
      <dgm:spPr/>
    </dgm:pt>
    <dgm:pt modelId="{E13D7005-D183-074E-B9EF-474A51C58D0E}" type="pres">
      <dgm:prSet presAssocID="{26501CDC-F9FA-4E12-8534-796E8F95D1D8}" presName="spacer" presStyleCnt="0"/>
      <dgm:spPr/>
    </dgm:pt>
    <dgm:pt modelId="{92DD2435-060D-6F45-9530-B6E7C93A1FD4}" type="pres">
      <dgm:prSet presAssocID="{18A5D129-893B-4824-8554-5A2F35C3EBE1}" presName="parentText" presStyleLbl="node1" presStyleIdx="1" presStyleCnt="3">
        <dgm:presLayoutVars>
          <dgm:chMax val="0"/>
          <dgm:bulletEnabled val="1"/>
        </dgm:presLayoutVars>
      </dgm:prSet>
      <dgm:spPr/>
    </dgm:pt>
    <dgm:pt modelId="{52BC3481-85BE-3349-A4AB-DD867C08E1E5}" type="pres">
      <dgm:prSet presAssocID="{22D935D9-3B2F-4941-8A53-8A417855F0F1}" presName="spacer" presStyleCnt="0"/>
      <dgm:spPr/>
    </dgm:pt>
    <dgm:pt modelId="{C8291F49-5EF5-3A4A-BC59-0451AD26E882}" type="pres">
      <dgm:prSet presAssocID="{401A5E81-BDEF-4EAD-840F-73F2F84B46C3}" presName="parentText" presStyleLbl="node1" presStyleIdx="2" presStyleCnt="3">
        <dgm:presLayoutVars>
          <dgm:chMax val="0"/>
          <dgm:bulletEnabled val="1"/>
        </dgm:presLayoutVars>
      </dgm:prSet>
      <dgm:spPr/>
    </dgm:pt>
  </dgm:ptLst>
  <dgm:cxnLst>
    <dgm:cxn modelId="{8B528030-64ED-5A40-93EE-379240CCF7E4}" type="presOf" srcId="{62EB9118-B336-4BC2-B98F-2B3A59AB0AE4}" destId="{D8640730-2287-8B4E-BF49-8B77CEA08752}" srcOrd="0" destOrd="0" presId="urn:microsoft.com/office/officeart/2005/8/layout/vList2"/>
    <dgm:cxn modelId="{20617839-20E8-49DF-8F19-666208F12EB1}" srcId="{62EB9118-B336-4BC2-B98F-2B3A59AB0AE4}" destId="{CC1401CB-3753-467B-A7E1-7B214C6F2FE7}" srcOrd="0" destOrd="0" parTransId="{DEA9778F-3775-4D3D-B84D-F141AE5F68AD}" sibTransId="{26501CDC-F9FA-4E12-8534-796E8F95D1D8}"/>
    <dgm:cxn modelId="{B82B613F-1FB9-444A-B6F9-7F4C77174A00}" type="presOf" srcId="{401A5E81-BDEF-4EAD-840F-73F2F84B46C3}" destId="{C8291F49-5EF5-3A4A-BC59-0451AD26E882}" srcOrd="0" destOrd="0" presId="urn:microsoft.com/office/officeart/2005/8/layout/vList2"/>
    <dgm:cxn modelId="{6C5E9653-D7DC-4FE7-9BE9-90B2885BE209}" srcId="{62EB9118-B336-4BC2-B98F-2B3A59AB0AE4}" destId="{401A5E81-BDEF-4EAD-840F-73F2F84B46C3}" srcOrd="2" destOrd="0" parTransId="{0378802D-9282-42DE-A586-C7086F9D7F86}" sibTransId="{0388E4EE-DDCF-4F73-8F53-12CC28EDA4F7}"/>
    <dgm:cxn modelId="{DF2DCFAB-3C91-4142-AD19-9A540DC47505}" type="presOf" srcId="{18A5D129-893B-4824-8554-5A2F35C3EBE1}" destId="{92DD2435-060D-6F45-9530-B6E7C93A1FD4}" srcOrd="0" destOrd="0" presId="urn:microsoft.com/office/officeart/2005/8/layout/vList2"/>
    <dgm:cxn modelId="{794166BD-F85D-0644-BEBB-6E2CC0C78EBD}" type="presOf" srcId="{CC1401CB-3753-467B-A7E1-7B214C6F2FE7}" destId="{F9CBF398-C053-A145-BB88-7F97249741AF}" srcOrd="0" destOrd="0" presId="urn:microsoft.com/office/officeart/2005/8/layout/vList2"/>
    <dgm:cxn modelId="{BD0439E6-53DA-4626-B8F0-CCE0DB21CBF3}" srcId="{62EB9118-B336-4BC2-B98F-2B3A59AB0AE4}" destId="{18A5D129-893B-4824-8554-5A2F35C3EBE1}" srcOrd="1" destOrd="0" parTransId="{6760766A-7A98-43E0-A034-DEF5D21DB5EF}" sibTransId="{22D935D9-3B2F-4941-8A53-8A417855F0F1}"/>
    <dgm:cxn modelId="{5AFA26A9-E61B-C242-BC47-F04364084C69}" type="presParOf" srcId="{D8640730-2287-8B4E-BF49-8B77CEA08752}" destId="{F9CBF398-C053-A145-BB88-7F97249741AF}" srcOrd="0" destOrd="0" presId="urn:microsoft.com/office/officeart/2005/8/layout/vList2"/>
    <dgm:cxn modelId="{0ED29930-944D-BB46-AA99-AF89EFFCCAD7}" type="presParOf" srcId="{D8640730-2287-8B4E-BF49-8B77CEA08752}" destId="{E13D7005-D183-074E-B9EF-474A51C58D0E}" srcOrd="1" destOrd="0" presId="urn:microsoft.com/office/officeart/2005/8/layout/vList2"/>
    <dgm:cxn modelId="{CD84069C-1CDA-6A40-919C-2F92BA267AD1}" type="presParOf" srcId="{D8640730-2287-8B4E-BF49-8B77CEA08752}" destId="{92DD2435-060D-6F45-9530-B6E7C93A1FD4}" srcOrd="2" destOrd="0" presId="urn:microsoft.com/office/officeart/2005/8/layout/vList2"/>
    <dgm:cxn modelId="{35EBD960-A56B-E54A-BE92-D8BEF4A853AB}" type="presParOf" srcId="{D8640730-2287-8B4E-BF49-8B77CEA08752}" destId="{52BC3481-85BE-3349-A4AB-DD867C08E1E5}" srcOrd="3" destOrd="0" presId="urn:microsoft.com/office/officeart/2005/8/layout/vList2"/>
    <dgm:cxn modelId="{5CDCCBBC-8242-5648-A524-9509D1614C16}" type="presParOf" srcId="{D8640730-2287-8B4E-BF49-8B77CEA08752}" destId="{C8291F49-5EF5-3A4A-BC59-0451AD26E88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F0E5B3B-5714-4A58-A07C-B54D830DA082}" type="doc">
      <dgm:prSet loTypeId="urn:microsoft.com/office/officeart/2016/7/layout/VerticalHollowActionList" loCatId="List" qsTypeId="urn:microsoft.com/office/officeart/2005/8/quickstyle/simple1" qsCatId="simple" csTypeId="urn:microsoft.com/office/officeart/2005/8/colors/colorful5" csCatId="colorful" phldr="1"/>
      <dgm:spPr/>
      <dgm:t>
        <a:bodyPr/>
        <a:lstStyle/>
        <a:p>
          <a:endParaRPr lang="en-US"/>
        </a:p>
      </dgm:t>
    </dgm:pt>
    <dgm:pt modelId="{28374384-43ED-4884-9151-5D30C557FAAD}">
      <dgm:prSet/>
      <dgm:spPr/>
      <dgm:t>
        <a:bodyPr/>
        <a:lstStyle/>
        <a:p>
          <a:r>
            <a:rPr lang="en-US"/>
            <a:t>Reading</a:t>
          </a:r>
        </a:p>
      </dgm:t>
    </dgm:pt>
    <dgm:pt modelId="{BA91648A-C260-4FE7-BE3C-D5EB063EAF84}" type="parTrans" cxnId="{536D4AA8-D24C-4066-97A9-2FE9281D6C33}">
      <dgm:prSet/>
      <dgm:spPr/>
      <dgm:t>
        <a:bodyPr/>
        <a:lstStyle/>
        <a:p>
          <a:endParaRPr lang="en-US"/>
        </a:p>
      </dgm:t>
    </dgm:pt>
    <dgm:pt modelId="{AFDF1862-5136-4A43-9AE6-89BCCC47E6C6}" type="sibTrans" cxnId="{536D4AA8-D24C-4066-97A9-2FE9281D6C33}">
      <dgm:prSet/>
      <dgm:spPr/>
      <dgm:t>
        <a:bodyPr/>
        <a:lstStyle/>
        <a:p>
          <a:endParaRPr lang="en-US"/>
        </a:p>
      </dgm:t>
    </dgm:pt>
    <dgm:pt modelId="{1EFD9EAD-8B9E-4DB4-8860-FE4695AF8920}">
      <dgm:prSet custT="1"/>
      <dgm:spPr/>
      <dgm:t>
        <a:bodyPr/>
        <a:lstStyle/>
        <a:p>
          <a:r>
            <a:rPr lang="en-US" sz="1800" dirty="0"/>
            <a:t>Reading – articles, books, journals….</a:t>
          </a:r>
        </a:p>
      </dgm:t>
    </dgm:pt>
    <dgm:pt modelId="{89185743-6BFF-4CB7-937A-32639E379D2C}" type="parTrans" cxnId="{2C6FE1C9-E3B5-43DD-89B1-18ACD8C5B555}">
      <dgm:prSet/>
      <dgm:spPr/>
      <dgm:t>
        <a:bodyPr/>
        <a:lstStyle/>
        <a:p>
          <a:endParaRPr lang="en-US"/>
        </a:p>
      </dgm:t>
    </dgm:pt>
    <dgm:pt modelId="{98048490-E11B-4AC1-939F-6CDF9959C8F7}" type="sibTrans" cxnId="{2C6FE1C9-E3B5-43DD-89B1-18ACD8C5B555}">
      <dgm:prSet/>
      <dgm:spPr/>
      <dgm:t>
        <a:bodyPr/>
        <a:lstStyle/>
        <a:p>
          <a:endParaRPr lang="en-US"/>
        </a:p>
      </dgm:t>
    </dgm:pt>
    <dgm:pt modelId="{D73BE2F2-560B-4F02-8067-ADF948E6E35F}">
      <dgm:prSet/>
      <dgm:spPr/>
      <dgm:t>
        <a:bodyPr/>
        <a:lstStyle/>
        <a:p>
          <a:r>
            <a:rPr lang="en-US"/>
            <a:t>Watching</a:t>
          </a:r>
        </a:p>
      </dgm:t>
    </dgm:pt>
    <dgm:pt modelId="{0D55A0F3-B307-4C11-AE83-DEF12C6FE513}" type="parTrans" cxnId="{32F5BB49-0FFF-4E05-B962-46B569275BE9}">
      <dgm:prSet/>
      <dgm:spPr/>
      <dgm:t>
        <a:bodyPr/>
        <a:lstStyle/>
        <a:p>
          <a:endParaRPr lang="en-US"/>
        </a:p>
      </dgm:t>
    </dgm:pt>
    <dgm:pt modelId="{9739DDED-35E3-43D9-8F8F-584C05B32261}" type="sibTrans" cxnId="{32F5BB49-0FFF-4E05-B962-46B569275BE9}">
      <dgm:prSet/>
      <dgm:spPr/>
      <dgm:t>
        <a:bodyPr/>
        <a:lstStyle/>
        <a:p>
          <a:endParaRPr lang="en-US"/>
        </a:p>
      </dgm:t>
    </dgm:pt>
    <dgm:pt modelId="{D4CC44DB-3DC0-4333-9B9C-47E0B8F32B82}">
      <dgm:prSet custT="1"/>
      <dgm:spPr/>
      <dgm:t>
        <a:bodyPr/>
        <a:lstStyle/>
        <a:p>
          <a:r>
            <a:rPr lang="en-US" sz="1800" dirty="0"/>
            <a:t>Watching films, documentaries…</a:t>
          </a:r>
        </a:p>
      </dgm:t>
    </dgm:pt>
    <dgm:pt modelId="{E8738E38-F7CF-4932-894C-BC578088571A}" type="parTrans" cxnId="{CEEE0BAF-45D4-445E-9E6E-8F5B38415A0A}">
      <dgm:prSet/>
      <dgm:spPr/>
      <dgm:t>
        <a:bodyPr/>
        <a:lstStyle/>
        <a:p>
          <a:endParaRPr lang="en-US"/>
        </a:p>
      </dgm:t>
    </dgm:pt>
    <dgm:pt modelId="{AE32AF7F-616C-40B5-988E-27F45D289ECC}" type="sibTrans" cxnId="{CEEE0BAF-45D4-445E-9E6E-8F5B38415A0A}">
      <dgm:prSet/>
      <dgm:spPr/>
      <dgm:t>
        <a:bodyPr/>
        <a:lstStyle/>
        <a:p>
          <a:endParaRPr lang="en-US"/>
        </a:p>
      </dgm:t>
    </dgm:pt>
    <dgm:pt modelId="{B72CB1E7-3263-4EE5-AA6F-D7F59DAC32FF}">
      <dgm:prSet/>
      <dgm:spPr/>
      <dgm:t>
        <a:bodyPr/>
        <a:lstStyle/>
        <a:p>
          <a:r>
            <a:rPr lang="en-US"/>
            <a:t>Seeing</a:t>
          </a:r>
        </a:p>
      </dgm:t>
    </dgm:pt>
    <dgm:pt modelId="{DE29AA9B-CA96-4D82-A359-B942F1AB840D}" type="parTrans" cxnId="{CB3575F9-E621-4509-ADC1-6D0A30C9DED4}">
      <dgm:prSet/>
      <dgm:spPr/>
      <dgm:t>
        <a:bodyPr/>
        <a:lstStyle/>
        <a:p>
          <a:endParaRPr lang="en-US"/>
        </a:p>
      </dgm:t>
    </dgm:pt>
    <dgm:pt modelId="{AAB1F1D0-BEB5-4A87-9B86-509F9BF2031B}" type="sibTrans" cxnId="{CB3575F9-E621-4509-ADC1-6D0A30C9DED4}">
      <dgm:prSet/>
      <dgm:spPr/>
      <dgm:t>
        <a:bodyPr/>
        <a:lstStyle/>
        <a:p>
          <a:endParaRPr lang="en-US"/>
        </a:p>
      </dgm:t>
    </dgm:pt>
    <dgm:pt modelId="{ABCBA7FA-DADC-47E9-BFE3-0A21FCFBE310}">
      <dgm:prSet custT="1"/>
      <dgm:spPr/>
      <dgm:t>
        <a:bodyPr/>
        <a:lstStyle/>
        <a:p>
          <a:r>
            <a:rPr lang="en-US" sz="1800" dirty="0"/>
            <a:t>Seeing….. Exhibitions, sites, locations…. Places of interest and other artwork….. Online talks, conferences and gallery tours.</a:t>
          </a:r>
        </a:p>
      </dgm:t>
    </dgm:pt>
    <dgm:pt modelId="{98DBAD4C-006F-48C0-9CE5-576E0B094204}" type="parTrans" cxnId="{4373BDD0-0739-4638-9B62-7CA8986548B6}">
      <dgm:prSet/>
      <dgm:spPr/>
      <dgm:t>
        <a:bodyPr/>
        <a:lstStyle/>
        <a:p>
          <a:endParaRPr lang="en-US"/>
        </a:p>
      </dgm:t>
    </dgm:pt>
    <dgm:pt modelId="{10BBC343-9578-4CEA-9123-AA34E8C1C3A1}" type="sibTrans" cxnId="{4373BDD0-0739-4638-9B62-7CA8986548B6}">
      <dgm:prSet/>
      <dgm:spPr/>
      <dgm:t>
        <a:bodyPr/>
        <a:lstStyle/>
        <a:p>
          <a:endParaRPr lang="en-US"/>
        </a:p>
      </dgm:t>
    </dgm:pt>
    <dgm:pt modelId="{F5943907-966B-4906-B167-F5F840A1F909}">
      <dgm:prSet/>
      <dgm:spPr/>
      <dgm:t>
        <a:bodyPr/>
        <a:lstStyle/>
        <a:p>
          <a:r>
            <a:rPr lang="en-US"/>
            <a:t>Collecting</a:t>
          </a:r>
        </a:p>
      </dgm:t>
    </dgm:pt>
    <dgm:pt modelId="{EA5DF57A-A147-4161-8402-42FB2AF14B87}" type="parTrans" cxnId="{62A46328-7474-47C9-8BF4-34153E34CF51}">
      <dgm:prSet/>
      <dgm:spPr/>
      <dgm:t>
        <a:bodyPr/>
        <a:lstStyle/>
        <a:p>
          <a:endParaRPr lang="en-US"/>
        </a:p>
      </dgm:t>
    </dgm:pt>
    <dgm:pt modelId="{BCE5C161-2346-4E89-82D1-2DE5F32040F6}" type="sibTrans" cxnId="{62A46328-7474-47C9-8BF4-34153E34CF51}">
      <dgm:prSet/>
      <dgm:spPr/>
      <dgm:t>
        <a:bodyPr/>
        <a:lstStyle/>
        <a:p>
          <a:endParaRPr lang="en-US"/>
        </a:p>
      </dgm:t>
    </dgm:pt>
    <dgm:pt modelId="{F8304226-D47D-4515-8DD7-5D482DC51395}">
      <dgm:prSet custT="1"/>
      <dgm:spPr/>
      <dgm:t>
        <a:bodyPr/>
        <a:lstStyle/>
        <a:p>
          <a:r>
            <a:rPr lang="en-US" sz="1800" dirty="0"/>
            <a:t>Collecting materials and objects to feed ideas….</a:t>
          </a:r>
        </a:p>
      </dgm:t>
    </dgm:pt>
    <dgm:pt modelId="{F96E98F4-8D70-4F7F-BACC-8E52C3DDD65C}" type="parTrans" cxnId="{D1ADCCF9-FC4A-404E-AB56-DACB7E2DCFBA}">
      <dgm:prSet/>
      <dgm:spPr/>
      <dgm:t>
        <a:bodyPr/>
        <a:lstStyle/>
        <a:p>
          <a:endParaRPr lang="en-US"/>
        </a:p>
      </dgm:t>
    </dgm:pt>
    <dgm:pt modelId="{83EF23BA-7EE6-41B8-A3B9-F8FC950523A2}" type="sibTrans" cxnId="{D1ADCCF9-FC4A-404E-AB56-DACB7E2DCFBA}">
      <dgm:prSet/>
      <dgm:spPr/>
      <dgm:t>
        <a:bodyPr/>
        <a:lstStyle/>
        <a:p>
          <a:endParaRPr lang="en-US"/>
        </a:p>
      </dgm:t>
    </dgm:pt>
    <dgm:pt modelId="{83D8205E-D25A-483C-9235-AC4C95EBA081}">
      <dgm:prSet/>
      <dgm:spPr/>
      <dgm:t>
        <a:bodyPr/>
        <a:lstStyle/>
        <a:p>
          <a:r>
            <a:rPr lang="en-US"/>
            <a:t>Drawing, writing and photographing</a:t>
          </a:r>
        </a:p>
      </dgm:t>
    </dgm:pt>
    <dgm:pt modelId="{C3B4074E-A30D-49B8-A11B-F268768DD6A1}" type="parTrans" cxnId="{59D2A9FF-C40D-4919-AA57-5A215F2C349A}">
      <dgm:prSet/>
      <dgm:spPr/>
      <dgm:t>
        <a:bodyPr/>
        <a:lstStyle/>
        <a:p>
          <a:endParaRPr lang="en-US"/>
        </a:p>
      </dgm:t>
    </dgm:pt>
    <dgm:pt modelId="{384B531B-5F50-4E8B-9241-DB116E4A73F7}" type="sibTrans" cxnId="{59D2A9FF-C40D-4919-AA57-5A215F2C349A}">
      <dgm:prSet/>
      <dgm:spPr/>
      <dgm:t>
        <a:bodyPr/>
        <a:lstStyle/>
        <a:p>
          <a:endParaRPr lang="en-US"/>
        </a:p>
      </dgm:t>
    </dgm:pt>
    <dgm:pt modelId="{7BB7E998-ABEF-428A-9BB0-AC4052305294}">
      <dgm:prSet custT="1"/>
      <dgm:spPr/>
      <dgm:t>
        <a:bodyPr/>
        <a:lstStyle/>
        <a:p>
          <a:r>
            <a:rPr lang="en-US" sz="1800" dirty="0"/>
            <a:t>Drawing, writing and photographing….. </a:t>
          </a:r>
        </a:p>
      </dgm:t>
    </dgm:pt>
    <dgm:pt modelId="{59115570-5AF1-4604-8790-6199621F3091}" type="parTrans" cxnId="{F12E5462-4700-4309-BB96-AAC77B54E6D4}">
      <dgm:prSet/>
      <dgm:spPr/>
      <dgm:t>
        <a:bodyPr/>
        <a:lstStyle/>
        <a:p>
          <a:endParaRPr lang="en-US"/>
        </a:p>
      </dgm:t>
    </dgm:pt>
    <dgm:pt modelId="{089642EC-C882-4896-AD4D-BBA5E1FB8BA6}" type="sibTrans" cxnId="{F12E5462-4700-4309-BB96-AAC77B54E6D4}">
      <dgm:prSet/>
      <dgm:spPr/>
      <dgm:t>
        <a:bodyPr/>
        <a:lstStyle/>
        <a:p>
          <a:endParaRPr lang="en-US"/>
        </a:p>
      </dgm:t>
    </dgm:pt>
    <dgm:pt modelId="{27FD50F4-B514-449C-97D7-105B0E8321ED}">
      <dgm:prSet/>
      <dgm:spPr/>
      <dgm:t>
        <a:bodyPr/>
        <a:lstStyle/>
        <a:p>
          <a:r>
            <a:rPr lang="en-US"/>
            <a:t>Sampling and playing</a:t>
          </a:r>
        </a:p>
      </dgm:t>
    </dgm:pt>
    <dgm:pt modelId="{88162FF2-BCFB-4426-806F-148715360ED9}" type="parTrans" cxnId="{50B537BB-ED21-4583-AFD7-3AFD2C7B77CF}">
      <dgm:prSet/>
      <dgm:spPr/>
      <dgm:t>
        <a:bodyPr/>
        <a:lstStyle/>
        <a:p>
          <a:endParaRPr lang="en-US"/>
        </a:p>
      </dgm:t>
    </dgm:pt>
    <dgm:pt modelId="{E0F6011F-8576-40CC-BBAA-DD4961DBC9E3}" type="sibTrans" cxnId="{50B537BB-ED21-4583-AFD7-3AFD2C7B77CF}">
      <dgm:prSet/>
      <dgm:spPr/>
      <dgm:t>
        <a:bodyPr/>
        <a:lstStyle/>
        <a:p>
          <a:endParaRPr lang="en-US"/>
        </a:p>
      </dgm:t>
    </dgm:pt>
    <dgm:pt modelId="{6FED20C6-8646-4771-A212-049E4A2557EE}">
      <dgm:prSet custT="1"/>
      <dgm:spPr/>
      <dgm:t>
        <a:bodyPr/>
        <a:lstStyle/>
        <a:p>
          <a:r>
            <a:rPr lang="en-US" sz="1800" dirty="0"/>
            <a:t>Sampling and playing with materials and techniques …..includes individual sampling as well as workshop menu</a:t>
          </a:r>
        </a:p>
      </dgm:t>
    </dgm:pt>
    <dgm:pt modelId="{F4798744-EBE0-4E91-AF48-EB5391F5A649}" type="parTrans" cxnId="{4FC2C58E-484A-46AB-852C-C0349CB52384}">
      <dgm:prSet/>
      <dgm:spPr/>
      <dgm:t>
        <a:bodyPr/>
        <a:lstStyle/>
        <a:p>
          <a:endParaRPr lang="en-US"/>
        </a:p>
      </dgm:t>
    </dgm:pt>
    <dgm:pt modelId="{A7493FAE-288E-4677-B6B5-248FB8D5DF53}" type="sibTrans" cxnId="{4FC2C58E-484A-46AB-852C-C0349CB52384}">
      <dgm:prSet/>
      <dgm:spPr/>
      <dgm:t>
        <a:bodyPr/>
        <a:lstStyle/>
        <a:p>
          <a:endParaRPr lang="en-US"/>
        </a:p>
      </dgm:t>
    </dgm:pt>
    <dgm:pt modelId="{4E0CB79C-3FFD-E142-952E-9186B5E948B7}" type="pres">
      <dgm:prSet presAssocID="{8F0E5B3B-5714-4A58-A07C-B54D830DA082}" presName="Name0" presStyleCnt="0">
        <dgm:presLayoutVars>
          <dgm:dir/>
          <dgm:animLvl val="lvl"/>
          <dgm:resizeHandles val="exact"/>
        </dgm:presLayoutVars>
      </dgm:prSet>
      <dgm:spPr/>
    </dgm:pt>
    <dgm:pt modelId="{D5B7D09B-AD6D-044C-A90E-14C83A679AF7}" type="pres">
      <dgm:prSet presAssocID="{28374384-43ED-4884-9151-5D30C557FAAD}" presName="linNode" presStyleCnt="0"/>
      <dgm:spPr/>
    </dgm:pt>
    <dgm:pt modelId="{3143F516-B3A2-EB4A-B46C-FB40C35F501F}" type="pres">
      <dgm:prSet presAssocID="{28374384-43ED-4884-9151-5D30C557FAAD}" presName="parentText" presStyleLbl="solidFgAcc1" presStyleIdx="0" presStyleCnt="6">
        <dgm:presLayoutVars>
          <dgm:chMax val="1"/>
          <dgm:bulletEnabled/>
        </dgm:presLayoutVars>
      </dgm:prSet>
      <dgm:spPr/>
    </dgm:pt>
    <dgm:pt modelId="{DBF5B163-5706-6848-BA15-C338E63D6DD8}" type="pres">
      <dgm:prSet presAssocID="{28374384-43ED-4884-9151-5D30C557FAAD}" presName="descendantText" presStyleLbl="alignNode1" presStyleIdx="0" presStyleCnt="6">
        <dgm:presLayoutVars>
          <dgm:bulletEnabled/>
        </dgm:presLayoutVars>
      </dgm:prSet>
      <dgm:spPr/>
    </dgm:pt>
    <dgm:pt modelId="{2C13D4C4-7874-F548-8953-86E5242511DB}" type="pres">
      <dgm:prSet presAssocID="{AFDF1862-5136-4A43-9AE6-89BCCC47E6C6}" presName="sp" presStyleCnt="0"/>
      <dgm:spPr/>
    </dgm:pt>
    <dgm:pt modelId="{4A3F188E-672A-E040-BB34-E9BCD8620324}" type="pres">
      <dgm:prSet presAssocID="{D73BE2F2-560B-4F02-8067-ADF948E6E35F}" presName="linNode" presStyleCnt="0"/>
      <dgm:spPr/>
    </dgm:pt>
    <dgm:pt modelId="{4FFF43ED-0031-C247-901A-E0FC9F0FEE4D}" type="pres">
      <dgm:prSet presAssocID="{D73BE2F2-560B-4F02-8067-ADF948E6E35F}" presName="parentText" presStyleLbl="solidFgAcc1" presStyleIdx="1" presStyleCnt="6">
        <dgm:presLayoutVars>
          <dgm:chMax val="1"/>
          <dgm:bulletEnabled/>
        </dgm:presLayoutVars>
      </dgm:prSet>
      <dgm:spPr/>
    </dgm:pt>
    <dgm:pt modelId="{9D59F643-B6B8-A54E-8609-BE43EF169E9A}" type="pres">
      <dgm:prSet presAssocID="{D73BE2F2-560B-4F02-8067-ADF948E6E35F}" presName="descendantText" presStyleLbl="alignNode1" presStyleIdx="1" presStyleCnt="6">
        <dgm:presLayoutVars>
          <dgm:bulletEnabled/>
        </dgm:presLayoutVars>
      </dgm:prSet>
      <dgm:spPr/>
    </dgm:pt>
    <dgm:pt modelId="{88F55099-F548-1146-95C4-665993B4212B}" type="pres">
      <dgm:prSet presAssocID="{9739DDED-35E3-43D9-8F8F-584C05B32261}" presName="sp" presStyleCnt="0"/>
      <dgm:spPr/>
    </dgm:pt>
    <dgm:pt modelId="{388B976B-5C80-164C-910E-D27892B0DA5D}" type="pres">
      <dgm:prSet presAssocID="{B72CB1E7-3263-4EE5-AA6F-D7F59DAC32FF}" presName="linNode" presStyleCnt="0"/>
      <dgm:spPr/>
    </dgm:pt>
    <dgm:pt modelId="{F7441A3A-128F-7A4A-B01E-72134DF71E8B}" type="pres">
      <dgm:prSet presAssocID="{B72CB1E7-3263-4EE5-AA6F-D7F59DAC32FF}" presName="parentText" presStyleLbl="solidFgAcc1" presStyleIdx="2" presStyleCnt="6">
        <dgm:presLayoutVars>
          <dgm:chMax val="1"/>
          <dgm:bulletEnabled/>
        </dgm:presLayoutVars>
      </dgm:prSet>
      <dgm:spPr/>
    </dgm:pt>
    <dgm:pt modelId="{DCECE2A5-3D9C-1249-9658-316A36FEB543}" type="pres">
      <dgm:prSet presAssocID="{B72CB1E7-3263-4EE5-AA6F-D7F59DAC32FF}" presName="descendantText" presStyleLbl="alignNode1" presStyleIdx="2" presStyleCnt="6">
        <dgm:presLayoutVars>
          <dgm:bulletEnabled/>
        </dgm:presLayoutVars>
      </dgm:prSet>
      <dgm:spPr/>
    </dgm:pt>
    <dgm:pt modelId="{4BA30867-113D-DD49-BB8D-6A7F5B75A7C1}" type="pres">
      <dgm:prSet presAssocID="{AAB1F1D0-BEB5-4A87-9B86-509F9BF2031B}" presName="sp" presStyleCnt="0"/>
      <dgm:spPr/>
    </dgm:pt>
    <dgm:pt modelId="{CC5EA5B7-F264-A34C-BC87-11ED1FBFB56D}" type="pres">
      <dgm:prSet presAssocID="{F5943907-966B-4906-B167-F5F840A1F909}" presName="linNode" presStyleCnt="0"/>
      <dgm:spPr/>
    </dgm:pt>
    <dgm:pt modelId="{02D58472-20BE-934C-BC6B-1B071266B14E}" type="pres">
      <dgm:prSet presAssocID="{F5943907-966B-4906-B167-F5F840A1F909}" presName="parentText" presStyleLbl="solidFgAcc1" presStyleIdx="3" presStyleCnt="6">
        <dgm:presLayoutVars>
          <dgm:chMax val="1"/>
          <dgm:bulletEnabled/>
        </dgm:presLayoutVars>
      </dgm:prSet>
      <dgm:spPr/>
    </dgm:pt>
    <dgm:pt modelId="{6D14E8E4-7D44-DD43-8424-A75C48F0DE3E}" type="pres">
      <dgm:prSet presAssocID="{F5943907-966B-4906-B167-F5F840A1F909}" presName="descendantText" presStyleLbl="alignNode1" presStyleIdx="3" presStyleCnt="6">
        <dgm:presLayoutVars>
          <dgm:bulletEnabled/>
        </dgm:presLayoutVars>
      </dgm:prSet>
      <dgm:spPr/>
    </dgm:pt>
    <dgm:pt modelId="{8C69483F-C3A2-CB42-A1AD-242A2B7AF72E}" type="pres">
      <dgm:prSet presAssocID="{BCE5C161-2346-4E89-82D1-2DE5F32040F6}" presName="sp" presStyleCnt="0"/>
      <dgm:spPr/>
    </dgm:pt>
    <dgm:pt modelId="{F68D8B10-727F-3046-AF6C-1C83B77772DE}" type="pres">
      <dgm:prSet presAssocID="{83D8205E-D25A-483C-9235-AC4C95EBA081}" presName="linNode" presStyleCnt="0"/>
      <dgm:spPr/>
    </dgm:pt>
    <dgm:pt modelId="{BBB97EC2-7FC3-7B49-BB56-2DF7A1C2CCF8}" type="pres">
      <dgm:prSet presAssocID="{83D8205E-D25A-483C-9235-AC4C95EBA081}" presName="parentText" presStyleLbl="solidFgAcc1" presStyleIdx="4" presStyleCnt="6">
        <dgm:presLayoutVars>
          <dgm:chMax val="1"/>
          <dgm:bulletEnabled/>
        </dgm:presLayoutVars>
      </dgm:prSet>
      <dgm:spPr/>
    </dgm:pt>
    <dgm:pt modelId="{4AA8A27B-CEA2-AD42-8298-5FE3D7660C17}" type="pres">
      <dgm:prSet presAssocID="{83D8205E-D25A-483C-9235-AC4C95EBA081}" presName="descendantText" presStyleLbl="alignNode1" presStyleIdx="4" presStyleCnt="6">
        <dgm:presLayoutVars>
          <dgm:bulletEnabled/>
        </dgm:presLayoutVars>
      </dgm:prSet>
      <dgm:spPr/>
    </dgm:pt>
    <dgm:pt modelId="{DF3ABD96-2AD1-5047-9435-66F17B029C39}" type="pres">
      <dgm:prSet presAssocID="{384B531B-5F50-4E8B-9241-DB116E4A73F7}" presName="sp" presStyleCnt="0"/>
      <dgm:spPr/>
    </dgm:pt>
    <dgm:pt modelId="{36883226-1E7D-C14C-B01C-238517DE36CC}" type="pres">
      <dgm:prSet presAssocID="{27FD50F4-B514-449C-97D7-105B0E8321ED}" presName="linNode" presStyleCnt="0"/>
      <dgm:spPr/>
    </dgm:pt>
    <dgm:pt modelId="{F2DE45DF-5D0C-9D47-BFEB-CB726EA8754E}" type="pres">
      <dgm:prSet presAssocID="{27FD50F4-B514-449C-97D7-105B0E8321ED}" presName="parentText" presStyleLbl="solidFgAcc1" presStyleIdx="5" presStyleCnt="6">
        <dgm:presLayoutVars>
          <dgm:chMax val="1"/>
          <dgm:bulletEnabled/>
        </dgm:presLayoutVars>
      </dgm:prSet>
      <dgm:spPr/>
    </dgm:pt>
    <dgm:pt modelId="{6CF9C58D-94EA-AC4E-B910-32D1614AF3E5}" type="pres">
      <dgm:prSet presAssocID="{27FD50F4-B514-449C-97D7-105B0E8321ED}" presName="descendantText" presStyleLbl="alignNode1" presStyleIdx="5" presStyleCnt="6">
        <dgm:presLayoutVars>
          <dgm:bulletEnabled/>
        </dgm:presLayoutVars>
      </dgm:prSet>
      <dgm:spPr/>
    </dgm:pt>
  </dgm:ptLst>
  <dgm:cxnLst>
    <dgm:cxn modelId="{4AC66306-24BA-2B48-AE30-3B109B86FC93}" type="presOf" srcId="{F5943907-966B-4906-B167-F5F840A1F909}" destId="{02D58472-20BE-934C-BC6B-1B071266B14E}" srcOrd="0" destOrd="0" presId="urn:microsoft.com/office/officeart/2016/7/layout/VerticalHollowActionList"/>
    <dgm:cxn modelId="{62A46328-7474-47C9-8BF4-34153E34CF51}" srcId="{8F0E5B3B-5714-4A58-A07C-B54D830DA082}" destId="{F5943907-966B-4906-B167-F5F840A1F909}" srcOrd="3" destOrd="0" parTransId="{EA5DF57A-A147-4161-8402-42FB2AF14B87}" sibTransId="{BCE5C161-2346-4E89-82D1-2DE5F32040F6}"/>
    <dgm:cxn modelId="{BF0EE42B-5942-9E4A-86EB-A80282A10D92}" type="presOf" srcId="{6FED20C6-8646-4771-A212-049E4A2557EE}" destId="{6CF9C58D-94EA-AC4E-B910-32D1614AF3E5}" srcOrd="0" destOrd="0" presId="urn:microsoft.com/office/officeart/2016/7/layout/VerticalHollowActionList"/>
    <dgm:cxn modelId="{7DBF7343-D6A6-FE4A-9454-6378C2107EF5}" type="presOf" srcId="{7BB7E998-ABEF-428A-9BB0-AC4052305294}" destId="{4AA8A27B-CEA2-AD42-8298-5FE3D7660C17}" srcOrd="0" destOrd="0" presId="urn:microsoft.com/office/officeart/2016/7/layout/VerticalHollowActionList"/>
    <dgm:cxn modelId="{32F5BB49-0FFF-4E05-B962-46B569275BE9}" srcId="{8F0E5B3B-5714-4A58-A07C-B54D830DA082}" destId="{D73BE2F2-560B-4F02-8067-ADF948E6E35F}" srcOrd="1" destOrd="0" parTransId="{0D55A0F3-B307-4C11-AE83-DEF12C6FE513}" sibTransId="{9739DDED-35E3-43D9-8F8F-584C05B32261}"/>
    <dgm:cxn modelId="{3610A051-458C-8948-8939-CCC6AEF21059}" type="presOf" srcId="{83D8205E-D25A-483C-9235-AC4C95EBA081}" destId="{BBB97EC2-7FC3-7B49-BB56-2DF7A1C2CCF8}" srcOrd="0" destOrd="0" presId="urn:microsoft.com/office/officeart/2016/7/layout/VerticalHollowActionList"/>
    <dgm:cxn modelId="{F12E5462-4700-4309-BB96-AAC77B54E6D4}" srcId="{83D8205E-D25A-483C-9235-AC4C95EBA081}" destId="{7BB7E998-ABEF-428A-9BB0-AC4052305294}" srcOrd="0" destOrd="0" parTransId="{59115570-5AF1-4604-8790-6199621F3091}" sibTransId="{089642EC-C882-4896-AD4D-BBA5E1FB8BA6}"/>
    <dgm:cxn modelId="{D4DEDC66-FD80-994F-95E6-728713AEA371}" type="presOf" srcId="{D4CC44DB-3DC0-4333-9B9C-47E0B8F32B82}" destId="{9D59F643-B6B8-A54E-8609-BE43EF169E9A}" srcOrd="0" destOrd="0" presId="urn:microsoft.com/office/officeart/2016/7/layout/VerticalHollowActionList"/>
    <dgm:cxn modelId="{E5018667-57F2-4047-9730-535B4E241DCD}" type="presOf" srcId="{28374384-43ED-4884-9151-5D30C557FAAD}" destId="{3143F516-B3A2-EB4A-B46C-FB40C35F501F}" srcOrd="0" destOrd="0" presId="urn:microsoft.com/office/officeart/2016/7/layout/VerticalHollowActionList"/>
    <dgm:cxn modelId="{B790D57A-9E35-FC43-8DB5-35EB990B5EAD}" type="presOf" srcId="{1EFD9EAD-8B9E-4DB4-8860-FE4695AF8920}" destId="{DBF5B163-5706-6848-BA15-C338E63D6DD8}" srcOrd="0" destOrd="0" presId="urn:microsoft.com/office/officeart/2016/7/layout/VerticalHollowActionList"/>
    <dgm:cxn modelId="{F9A6697F-E7D9-C54B-974E-978F7A9BED2B}" type="presOf" srcId="{27FD50F4-B514-449C-97D7-105B0E8321ED}" destId="{F2DE45DF-5D0C-9D47-BFEB-CB726EA8754E}" srcOrd="0" destOrd="0" presId="urn:microsoft.com/office/officeart/2016/7/layout/VerticalHollowActionList"/>
    <dgm:cxn modelId="{4FC2C58E-484A-46AB-852C-C0349CB52384}" srcId="{27FD50F4-B514-449C-97D7-105B0E8321ED}" destId="{6FED20C6-8646-4771-A212-049E4A2557EE}" srcOrd="0" destOrd="0" parTransId="{F4798744-EBE0-4E91-AF48-EB5391F5A649}" sibTransId="{A7493FAE-288E-4677-B6B5-248FB8D5DF53}"/>
    <dgm:cxn modelId="{E41E0A9F-66A6-B94E-A521-4C93AFB37187}" type="presOf" srcId="{F8304226-D47D-4515-8DD7-5D482DC51395}" destId="{6D14E8E4-7D44-DD43-8424-A75C48F0DE3E}" srcOrd="0" destOrd="0" presId="urn:microsoft.com/office/officeart/2016/7/layout/VerticalHollowActionList"/>
    <dgm:cxn modelId="{67B70EA5-B8CD-224B-9BCE-3A403D01C51F}" type="presOf" srcId="{D73BE2F2-560B-4F02-8067-ADF948E6E35F}" destId="{4FFF43ED-0031-C247-901A-E0FC9F0FEE4D}" srcOrd="0" destOrd="0" presId="urn:microsoft.com/office/officeart/2016/7/layout/VerticalHollowActionList"/>
    <dgm:cxn modelId="{536D4AA8-D24C-4066-97A9-2FE9281D6C33}" srcId="{8F0E5B3B-5714-4A58-A07C-B54D830DA082}" destId="{28374384-43ED-4884-9151-5D30C557FAAD}" srcOrd="0" destOrd="0" parTransId="{BA91648A-C260-4FE7-BE3C-D5EB063EAF84}" sibTransId="{AFDF1862-5136-4A43-9AE6-89BCCC47E6C6}"/>
    <dgm:cxn modelId="{CEEE0BAF-45D4-445E-9E6E-8F5B38415A0A}" srcId="{D73BE2F2-560B-4F02-8067-ADF948E6E35F}" destId="{D4CC44DB-3DC0-4333-9B9C-47E0B8F32B82}" srcOrd="0" destOrd="0" parTransId="{E8738E38-F7CF-4932-894C-BC578088571A}" sibTransId="{AE32AF7F-616C-40B5-988E-27F45D289ECC}"/>
    <dgm:cxn modelId="{57A0BAB6-9B7E-2145-991F-EB2CD455BFA2}" type="presOf" srcId="{B72CB1E7-3263-4EE5-AA6F-D7F59DAC32FF}" destId="{F7441A3A-128F-7A4A-B01E-72134DF71E8B}" srcOrd="0" destOrd="0" presId="urn:microsoft.com/office/officeart/2016/7/layout/VerticalHollowActionList"/>
    <dgm:cxn modelId="{50B537BB-ED21-4583-AFD7-3AFD2C7B77CF}" srcId="{8F0E5B3B-5714-4A58-A07C-B54D830DA082}" destId="{27FD50F4-B514-449C-97D7-105B0E8321ED}" srcOrd="5" destOrd="0" parTransId="{88162FF2-BCFB-4426-806F-148715360ED9}" sibTransId="{E0F6011F-8576-40CC-BBAA-DD4961DBC9E3}"/>
    <dgm:cxn modelId="{2C6FE1C9-E3B5-43DD-89B1-18ACD8C5B555}" srcId="{28374384-43ED-4884-9151-5D30C557FAAD}" destId="{1EFD9EAD-8B9E-4DB4-8860-FE4695AF8920}" srcOrd="0" destOrd="0" parTransId="{89185743-6BFF-4CB7-937A-32639E379D2C}" sibTransId="{98048490-E11B-4AC1-939F-6CDF9959C8F7}"/>
    <dgm:cxn modelId="{4373BDD0-0739-4638-9B62-7CA8986548B6}" srcId="{B72CB1E7-3263-4EE5-AA6F-D7F59DAC32FF}" destId="{ABCBA7FA-DADC-47E9-BFE3-0A21FCFBE310}" srcOrd="0" destOrd="0" parTransId="{98DBAD4C-006F-48C0-9CE5-576E0B094204}" sibTransId="{10BBC343-9578-4CEA-9123-AA34E8C1C3A1}"/>
    <dgm:cxn modelId="{22AF7ED3-478E-7D40-89F8-FE4B1A156D76}" type="presOf" srcId="{8F0E5B3B-5714-4A58-A07C-B54D830DA082}" destId="{4E0CB79C-3FFD-E142-952E-9186B5E948B7}" srcOrd="0" destOrd="0" presId="urn:microsoft.com/office/officeart/2016/7/layout/VerticalHollowActionList"/>
    <dgm:cxn modelId="{CB3575F9-E621-4509-ADC1-6D0A30C9DED4}" srcId="{8F0E5B3B-5714-4A58-A07C-B54D830DA082}" destId="{B72CB1E7-3263-4EE5-AA6F-D7F59DAC32FF}" srcOrd="2" destOrd="0" parTransId="{DE29AA9B-CA96-4D82-A359-B942F1AB840D}" sibTransId="{AAB1F1D0-BEB5-4A87-9B86-509F9BF2031B}"/>
    <dgm:cxn modelId="{D1ADCCF9-FC4A-404E-AB56-DACB7E2DCFBA}" srcId="{F5943907-966B-4906-B167-F5F840A1F909}" destId="{F8304226-D47D-4515-8DD7-5D482DC51395}" srcOrd="0" destOrd="0" parTransId="{F96E98F4-8D70-4F7F-BACC-8E52C3DDD65C}" sibTransId="{83EF23BA-7EE6-41B8-A3B9-F8FC950523A2}"/>
    <dgm:cxn modelId="{59D2A9FF-C40D-4919-AA57-5A215F2C349A}" srcId="{8F0E5B3B-5714-4A58-A07C-B54D830DA082}" destId="{83D8205E-D25A-483C-9235-AC4C95EBA081}" srcOrd="4" destOrd="0" parTransId="{C3B4074E-A30D-49B8-A11B-F268768DD6A1}" sibTransId="{384B531B-5F50-4E8B-9241-DB116E4A73F7}"/>
    <dgm:cxn modelId="{C9DBFFFF-0E1F-AA4A-8BEC-A4965C43DCE9}" type="presOf" srcId="{ABCBA7FA-DADC-47E9-BFE3-0A21FCFBE310}" destId="{DCECE2A5-3D9C-1249-9658-316A36FEB543}" srcOrd="0" destOrd="0" presId="urn:microsoft.com/office/officeart/2016/7/layout/VerticalHollowActionList"/>
    <dgm:cxn modelId="{4119DAAA-492D-F046-9608-93C6F0AE3EB0}" type="presParOf" srcId="{4E0CB79C-3FFD-E142-952E-9186B5E948B7}" destId="{D5B7D09B-AD6D-044C-A90E-14C83A679AF7}" srcOrd="0" destOrd="0" presId="urn:microsoft.com/office/officeart/2016/7/layout/VerticalHollowActionList"/>
    <dgm:cxn modelId="{5E8DFBF3-01F3-604C-9ADA-1C7D01E2DBA3}" type="presParOf" srcId="{D5B7D09B-AD6D-044C-A90E-14C83A679AF7}" destId="{3143F516-B3A2-EB4A-B46C-FB40C35F501F}" srcOrd="0" destOrd="0" presId="urn:microsoft.com/office/officeart/2016/7/layout/VerticalHollowActionList"/>
    <dgm:cxn modelId="{C1A7097D-C5BC-9A4C-B6BF-089023E7AE23}" type="presParOf" srcId="{D5B7D09B-AD6D-044C-A90E-14C83A679AF7}" destId="{DBF5B163-5706-6848-BA15-C338E63D6DD8}" srcOrd="1" destOrd="0" presId="urn:microsoft.com/office/officeart/2016/7/layout/VerticalHollowActionList"/>
    <dgm:cxn modelId="{FE3A5151-4D71-4745-8765-54A9FDAEA6FF}" type="presParOf" srcId="{4E0CB79C-3FFD-E142-952E-9186B5E948B7}" destId="{2C13D4C4-7874-F548-8953-86E5242511DB}" srcOrd="1" destOrd="0" presId="urn:microsoft.com/office/officeart/2016/7/layout/VerticalHollowActionList"/>
    <dgm:cxn modelId="{4013CC4D-E3F4-484E-A99D-2B5DBB620F3C}" type="presParOf" srcId="{4E0CB79C-3FFD-E142-952E-9186B5E948B7}" destId="{4A3F188E-672A-E040-BB34-E9BCD8620324}" srcOrd="2" destOrd="0" presId="urn:microsoft.com/office/officeart/2016/7/layout/VerticalHollowActionList"/>
    <dgm:cxn modelId="{AE4B28F1-23D1-9B47-BADA-6057A04523D7}" type="presParOf" srcId="{4A3F188E-672A-E040-BB34-E9BCD8620324}" destId="{4FFF43ED-0031-C247-901A-E0FC9F0FEE4D}" srcOrd="0" destOrd="0" presId="urn:microsoft.com/office/officeart/2016/7/layout/VerticalHollowActionList"/>
    <dgm:cxn modelId="{EFE3227E-6E1A-B646-9FD6-2F000F7E8E73}" type="presParOf" srcId="{4A3F188E-672A-E040-BB34-E9BCD8620324}" destId="{9D59F643-B6B8-A54E-8609-BE43EF169E9A}" srcOrd="1" destOrd="0" presId="urn:microsoft.com/office/officeart/2016/7/layout/VerticalHollowActionList"/>
    <dgm:cxn modelId="{228629AE-7C80-0743-AD29-25E51F22A34B}" type="presParOf" srcId="{4E0CB79C-3FFD-E142-952E-9186B5E948B7}" destId="{88F55099-F548-1146-95C4-665993B4212B}" srcOrd="3" destOrd="0" presId="urn:microsoft.com/office/officeart/2016/7/layout/VerticalHollowActionList"/>
    <dgm:cxn modelId="{721C51ED-A1B7-8B44-AF71-55987343F98E}" type="presParOf" srcId="{4E0CB79C-3FFD-E142-952E-9186B5E948B7}" destId="{388B976B-5C80-164C-910E-D27892B0DA5D}" srcOrd="4" destOrd="0" presId="urn:microsoft.com/office/officeart/2016/7/layout/VerticalHollowActionList"/>
    <dgm:cxn modelId="{72C15CDE-1E5A-4448-90FE-7A04E7128793}" type="presParOf" srcId="{388B976B-5C80-164C-910E-D27892B0DA5D}" destId="{F7441A3A-128F-7A4A-B01E-72134DF71E8B}" srcOrd="0" destOrd="0" presId="urn:microsoft.com/office/officeart/2016/7/layout/VerticalHollowActionList"/>
    <dgm:cxn modelId="{40392AE0-045C-BC44-B1AF-FFBAC984C2EC}" type="presParOf" srcId="{388B976B-5C80-164C-910E-D27892B0DA5D}" destId="{DCECE2A5-3D9C-1249-9658-316A36FEB543}" srcOrd="1" destOrd="0" presId="urn:microsoft.com/office/officeart/2016/7/layout/VerticalHollowActionList"/>
    <dgm:cxn modelId="{5AD716F0-3B44-FF41-8825-77C206E11DCF}" type="presParOf" srcId="{4E0CB79C-3FFD-E142-952E-9186B5E948B7}" destId="{4BA30867-113D-DD49-BB8D-6A7F5B75A7C1}" srcOrd="5" destOrd="0" presId="urn:microsoft.com/office/officeart/2016/7/layout/VerticalHollowActionList"/>
    <dgm:cxn modelId="{1748C20F-0C21-5747-A47A-6BA6E93005D8}" type="presParOf" srcId="{4E0CB79C-3FFD-E142-952E-9186B5E948B7}" destId="{CC5EA5B7-F264-A34C-BC87-11ED1FBFB56D}" srcOrd="6" destOrd="0" presId="urn:microsoft.com/office/officeart/2016/7/layout/VerticalHollowActionList"/>
    <dgm:cxn modelId="{45CF8AC0-CC58-F844-B5AB-3737B79439BF}" type="presParOf" srcId="{CC5EA5B7-F264-A34C-BC87-11ED1FBFB56D}" destId="{02D58472-20BE-934C-BC6B-1B071266B14E}" srcOrd="0" destOrd="0" presId="urn:microsoft.com/office/officeart/2016/7/layout/VerticalHollowActionList"/>
    <dgm:cxn modelId="{EE218698-054B-8447-BBA2-5E9D94B3AC10}" type="presParOf" srcId="{CC5EA5B7-F264-A34C-BC87-11ED1FBFB56D}" destId="{6D14E8E4-7D44-DD43-8424-A75C48F0DE3E}" srcOrd="1" destOrd="0" presId="urn:microsoft.com/office/officeart/2016/7/layout/VerticalHollowActionList"/>
    <dgm:cxn modelId="{BE071226-AACD-704C-A0FD-92BF05816F1A}" type="presParOf" srcId="{4E0CB79C-3FFD-E142-952E-9186B5E948B7}" destId="{8C69483F-C3A2-CB42-A1AD-242A2B7AF72E}" srcOrd="7" destOrd="0" presId="urn:microsoft.com/office/officeart/2016/7/layout/VerticalHollowActionList"/>
    <dgm:cxn modelId="{A5A3AEA3-8871-F64F-B9AE-03274373255E}" type="presParOf" srcId="{4E0CB79C-3FFD-E142-952E-9186B5E948B7}" destId="{F68D8B10-727F-3046-AF6C-1C83B77772DE}" srcOrd="8" destOrd="0" presId="urn:microsoft.com/office/officeart/2016/7/layout/VerticalHollowActionList"/>
    <dgm:cxn modelId="{793352F2-FC64-4246-A75C-F9A569F8930D}" type="presParOf" srcId="{F68D8B10-727F-3046-AF6C-1C83B77772DE}" destId="{BBB97EC2-7FC3-7B49-BB56-2DF7A1C2CCF8}" srcOrd="0" destOrd="0" presId="urn:microsoft.com/office/officeart/2016/7/layout/VerticalHollowActionList"/>
    <dgm:cxn modelId="{206CE3F4-BD1A-6C4E-9C9D-1C3976895FEE}" type="presParOf" srcId="{F68D8B10-727F-3046-AF6C-1C83B77772DE}" destId="{4AA8A27B-CEA2-AD42-8298-5FE3D7660C17}" srcOrd="1" destOrd="0" presId="urn:microsoft.com/office/officeart/2016/7/layout/VerticalHollowActionList"/>
    <dgm:cxn modelId="{16D5566A-CC5A-8441-9D33-0068A7C63892}" type="presParOf" srcId="{4E0CB79C-3FFD-E142-952E-9186B5E948B7}" destId="{DF3ABD96-2AD1-5047-9435-66F17B029C39}" srcOrd="9" destOrd="0" presId="urn:microsoft.com/office/officeart/2016/7/layout/VerticalHollowActionList"/>
    <dgm:cxn modelId="{591EE891-4A86-F94C-BE6C-43AE7D342B1F}" type="presParOf" srcId="{4E0CB79C-3FFD-E142-952E-9186B5E948B7}" destId="{36883226-1E7D-C14C-B01C-238517DE36CC}" srcOrd="10" destOrd="0" presId="urn:microsoft.com/office/officeart/2016/7/layout/VerticalHollowActionList"/>
    <dgm:cxn modelId="{D95858F1-40D4-2B48-9C90-C3387D58173C}" type="presParOf" srcId="{36883226-1E7D-C14C-B01C-238517DE36CC}" destId="{F2DE45DF-5D0C-9D47-BFEB-CB726EA8754E}" srcOrd="0" destOrd="0" presId="urn:microsoft.com/office/officeart/2016/7/layout/VerticalHollowActionList"/>
    <dgm:cxn modelId="{DF91A287-ACEC-454F-8E0C-641E2DD90C3A}" type="presParOf" srcId="{36883226-1E7D-C14C-B01C-238517DE36CC}" destId="{6CF9C58D-94EA-AC4E-B910-32D1614AF3E5}"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DBB63B-D4D4-4A00-A045-73D2A375386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D4D1B3A4-50BD-40DD-AE32-0551E9743482}">
      <dgm:prSet/>
      <dgm:spPr/>
      <dgm:t>
        <a:bodyPr/>
        <a:lstStyle/>
        <a:p>
          <a:r>
            <a:rPr lang="en-US" dirty="0"/>
            <a:t>Practical workshops are timetabled throughout this module and you will need to select and book into these activities.</a:t>
          </a:r>
        </a:p>
      </dgm:t>
    </dgm:pt>
    <dgm:pt modelId="{B1B44707-1D33-4CFB-AE6C-135BC2E94C7E}" type="parTrans" cxnId="{D6AEE25F-BD22-43E7-AA45-068D0A66F127}">
      <dgm:prSet/>
      <dgm:spPr/>
      <dgm:t>
        <a:bodyPr/>
        <a:lstStyle/>
        <a:p>
          <a:endParaRPr lang="en-US"/>
        </a:p>
      </dgm:t>
    </dgm:pt>
    <dgm:pt modelId="{D1B0677B-90CB-430F-9904-7A9AC74300D4}" type="sibTrans" cxnId="{D6AEE25F-BD22-43E7-AA45-068D0A66F127}">
      <dgm:prSet/>
      <dgm:spPr/>
      <dgm:t>
        <a:bodyPr/>
        <a:lstStyle/>
        <a:p>
          <a:endParaRPr lang="en-US"/>
        </a:p>
      </dgm:t>
    </dgm:pt>
    <dgm:pt modelId="{11281E56-E2D3-449F-BDD9-85007C184CD3}">
      <dgm:prSet/>
      <dgm:spPr/>
      <dgm:t>
        <a:bodyPr/>
        <a:lstStyle/>
        <a:p>
          <a:r>
            <a:rPr lang="en-US" dirty="0"/>
            <a:t>It is </a:t>
          </a:r>
          <a:r>
            <a:rPr lang="en-US" b="1" dirty="0"/>
            <a:t>impossible</a:t>
          </a:r>
          <a:r>
            <a:rPr lang="en-US" dirty="0"/>
            <a:t> to attend every workshop and careful selection and consideration is needed when deciding which activities to follow.</a:t>
          </a:r>
        </a:p>
      </dgm:t>
    </dgm:pt>
    <dgm:pt modelId="{6213A193-45B7-4706-9975-15FAE6D67B02}" type="parTrans" cxnId="{F4A58BFA-8437-4DE9-A75F-D367A5CA8D97}">
      <dgm:prSet/>
      <dgm:spPr/>
      <dgm:t>
        <a:bodyPr/>
        <a:lstStyle/>
        <a:p>
          <a:endParaRPr lang="en-US"/>
        </a:p>
      </dgm:t>
    </dgm:pt>
    <dgm:pt modelId="{CDF454BE-B2B1-42BD-BC54-F4CBE2BA440B}" type="sibTrans" cxnId="{F4A58BFA-8437-4DE9-A75F-D367A5CA8D97}">
      <dgm:prSet/>
      <dgm:spPr/>
      <dgm:t>
        <a:bodyPr/>
        <a:lstStyle/>
        <a:p>
          <a:endParaRPr lang="en-US"/>
        </a:p>
      </dgm:t>
    </dgm:pt>
    <dgm:pt modelId="{B588D623-4F46-4FEF-BF98-133F29D154B4}">
      <dgm:prSet/>
      <dgm:spPr/>
      <dgm:t>
        <a:bodyPr/>
        <a:lstStyle/>
        <a:p>
          <a:r>
            <a:rPr lang="en-US" dirty="0"/>
            <a:t>Selection should be based on how this will inform your practice…… relate to what you are doing….. Needs to be focusing not distracting.</a:t>
          </a:r>
        </a:p>
      </dgm:t>
    </dgm:pt>
    <dgm:pt modelId="{60E63C44-6A35-4F71-9D63-2628E0F778EE}" type="parTrans" cxnId="{48105667-169C-4F60-9244-28F3338EFC7E}">
      <dgm:prSet/>
      <dgm:spPr/>
      <dgm:t>
        <a:bodyPr/>
        <a:lstStyle/>
        <a:p>
          <a:endParaRPr lang="en-US"/>
        </a:p>
      </dgm:t>
    </dgm:pt>
    <dgm:pt modelId="{4637AB2C-5EAB-47A2-8078-168C03631D5E}" type="sibTrans" cxnId="{48105667-169C-4F60-9244-28F3338EFC7E}">
      <dgm:prSet/>
      <dgm:spPr/>
      <dgm:t>
        <a:bodyPr/>
        <a:lstStyle/>
        <a:p>
          <a:endParaRPr lang="en-US"/>
        </a:p>
      </dgm:t>
    </dgm:pt>
    <dgm:pt modelId="{9A876968-E5CF-4BA1-A772-E42BCF358B56}">
      <dgm:prSet/>
      <dgm:spPr/>
      <dgm:t>
        <a:bodyPr/>
        <a:lstStyle/>
        <a:p>
          <a:r>
            <a:rPr lang="en-US" dirty="0"/>
            <a:t>Many of the workshops will be introductions to techniques and processes in specialist areas and it is important to remember it takes time and discipline to learn about specific skills and materials. </a:t>
          </a:r>
        </a:p>
      </dgm:t>
    </dgm:pt>
    <dgm:pt modelId="{0721AAD0-884B-4881-88BD-FA8E4AD413C7}" type="parTrans" cxnId="{BD584BC8-9C96-4978-B78A-22FF79F8FE63}">
      <dgm:prSet/>
      <dgm:spPr/>
      <dgm:t>
        <a:bodyPr/>
        <a:lstStyle/>
        <a:p>
          <a:endParaRPr lang="en-US"/>
        </a:p>
      </dgm:t>
    </dgm:pt>
    <dgm:pt modelId="{B70400C9-97E4-4B31-B1D5-E17D0BBA288D}" type="sibTrans" cxnId="{BD584BC8-9C96-4978-B78A-22FF79F8FE63}">
      <dgm:prSet/>
      <dgm:spPr/>
      <dgm:t>
        <a:bodyPr/>
        <a:lstStyle/>
        <a:p>
          <a:endParaRPr lang="en-US"/>
        </a:p>
      </dgm:t>
    </dgm:pt>
    <dgm:pt modelId="{52B5828A-040C-47DA-BAB7-5DF86DEA773F}">
      <dgm:prSet/>
      <dgm:spPr/>
      <dgm:t>
        <a:bodyPr/>
        <a:lstStyle/>
        <a:p>
          <a:r>
            <a:rPr lang="en-US" dirty="0"/>
            <a:t>Your workshop experiences should add different dimensions to your body of research and help you explore new ideas, However, it is important to reflect on how these experiences link with your core themes/ theories / concepts.</a:t>
          </a:r>
        </a:p>
      </dgm:t>
    </dgm:pt>
    <dgm:pt modelId="{C621433F-E16D-4C8A-AAFB-58CE0E469223}" type="parTrans" cxnId="{01A7244D-C4D0-4B2E-A4F5-E8DF98ED6FF9}">
      <dgm:prSet/>
      <dgm:spPr/>
      <dgm:t>
        <a:bodyPr/>
        <a:lstStyle/>
        <a:p>
          <a:endParaRPr lang="en-US"/>
        </a:p>
      </dgm:t>
    </dgm:pt>
    <dgm:pt modelId="{D0984FD7-CBE6-4C93-9737-C7E99FB22F80}" type="sibTrans" cxnId="{01A7244D-C4D0-4B2E-A4F5-E8DF98ED6FF9}">
      <dgm:prSet/>
      <dgm:spPr/>
      <dgm:t>
        <a:bodyPr/>
        <a:lstStyle/>
        <a:p>
          <a:endParaRPr lang="en-US"/>
        </a:p>
      </dgm:t>
    </dgm:pt>
    <dgm:pt modelId="{811D48F3-7CBD-47F8-9AC4-44306CAA109E}">
      <dgm:prSet/>
      <dgm:spPr/>
      <dgm:t>
        <a:bodyPr/>
        <a:lstStyle/>
        <a:p>
          <a:r>
            <a:rPr lang="en-US" dirty="0"/>
            <a:t>If you wish to further your skills in something specific you will need to discuss this with the tutor. </a:t>
          </a:r>
        </a:p>
      </dgm:t>
    </dgm:pt>
    <dgm:pt modelId="{516E077C-32DB-45B9-9723-C2F239763A13}" type="parTrans" cxnId="{9D9EF9E2-E9B0-4862-B872-AACE8990A4D8}">
      <dgm:prSet/>
      <dgm:spPr/>
      <dgm:t>
        <a:bodyPr/>
        <a:lstStyle/>
        <a:p>
          <a:endParaRPr lang="en-US"/>
        </a:p>
      </dgm:t>
    </dgm:pt>
    <dgm:pt modelId="{E908E096-A9B9-4631-A139-6BB75F443772}" type="sibTrans" cxnId="{9D9EF9E2-E9B0-4862-B872-AACE8990A4D8}">
      <dgm:prSet/>
      <dgm:spPr/>
      <dgm:t>
        <a:bodyPr/>
        <a:lstStyle/>
        <a:p>
          <a:endParaRPr lang="en-US"/>
        </a:p>
      </dgm:t>
    </dgm:pt>
    <dgm:pt modelId="{6C7E3B98-ED86-8046-AA35-D39E17D66E71}" type="pres">
      <dgm:prSet presAssocID="{53DBB63B-D4D4-4A00-A045-73D2A3753864}" presName="diagram" presStyleCnt="0">
        <dgm:presLayoutVars>
          <dgm:dir/>
          <dgm:resizeHandles val="exact"/>
        </dgm:presLayoutVars>
      </dgm:prSet>
      <dgm:spPr/>
    </dgm:pt>
    <dgm:pt modelId="{8BBBB1F6-6D13-B04A-A8B2-2231AC4A2A36}" type="pres">
      <dgm:prSet presAssocID="{D4D1B3A4-50BD-40DD-AE32-0551E9743482}" presName="node" presStyleLbl="node1" presStyleIdx="0" presStyleCnt="6">
        <dgm:presLayoutVars>
          <dgm:bulletEnabled val="1"/>
        </dgm:presLayoutVars>
      </dgm:prSet>
      <dgm:spPr/>
    </dgm:pt>
    <dgm:pt modelId="{08300C79-DF79-8D45-9FF8-B11034C55707}" type="pres">
      <dgm:prSet presAssocID="{D1B0677B-90CB-430F-9904-7A9AC74300D4}" presName="sibTrans" presStyleCnt="0"/>
      <dgm:spPr/>
    </dgm:pt>
    <dgm:pt modelId="{4700A7BE-661D-B243-B4B4-E7757BE39300}" type="pres">
      <dgm:prSet presAssocID="{11281E56-E2D3-449F-BDD9-85007C184CD3}" presName="node" presStyleLbl="node1" presStyleIdx="1" presStyleCnt="6">
        <dgm:presLayoutVars>
          <dgm:bulletEnabled val="1"/>
        </dgm:presLayoutVars>
      </dgm:prSet>
      <dgm:spPr/>
    </dgm:pt>
    <dgm:pt modelId="{85E324D0-5AD1-A24D-BA61-03DD40845993}" type="pres">
      <dgm:prSet presAssocID="{CDF454BE-B2B1-42BD-BC54-F4CBE2BA440B}" presName="sibTrans" presStyleCnt="0"/>
      <dgm:spPr/>
    </dgm:pt>
    <dgm:pt modelId="{C231523D-271D-8143-A74D-B425AEBE0617}" type="pres">
      <dgm:prSet presAssocID="{B588D623-4F46-4FEF-BF98-133F29D154B4}" presName="node" presStyleLbl="node1" presStyleIdx="2" presStyleCnt="6">
        <dgm:presLayoutVars>
          <dgm:bulletEnabled val="1"/>
        </dgm:presLayoutVars>
      </dgm:prSet>
      <dgm:spPr/>
    </dgm:pt>
    <dgm:pt modelId="{905DD0F3-5BC7-1B46-BF25-0EB2F4D2BD13}" type="pres">
      <dgm:prSet presAssocID="{4637AB2C-5EAB-47A2-8078-168C03631D5E}" presName="sibTrans" presStyleCnt="0"/>
      <dgm:spPr/>
    </dgm:pt>
    <dgm:pt modelId="{BF05244A-8D4A-7945-A8C2-AFFA82C99835}" type="pres">
      <dgm:prSet presAssocID="{9A876968-E5CF-4BA1-A772-E42BCF358B56}" presName="node" presStyleLbl="node1" presStyleIdx="3" presStyleCnt="6">
        <dgm:presLayoutVars>
          <dgm:bulletEnabled val="1"/>
        </dgm:presLayoutVars>
      </dgm:prSet>
      <dgm:spPr/>
    </dgm:pt>
    <dgm:pt modelId="{991B6A74-B270-5643-B3C5-A700F8EF3560}" type="pres">
      <dgm:prSet presAssocID="{B70400C9-97E4-4B31-B1D5-E17D0BBA288D}" presName="sibTrans" presStyleCnt="0"/>
      <dgm:spPr/>
    </dgm:pt>
    <dgm:pt modelId="{1E29B34E-2996-A442-9610-1723260A114F}" type="pres">
      <dgm:prSet presAssocID="{52B5828A-040C-47DA-BAB7-5DF86DEA773F}" presName="node" presStyleLbl="node1" presStyleIdx="4" presStyleCnt="6">
        <dgm:presLayoutVars>
          <dgm:bulletEnabled val="1"/>
        </dgm:presLayoutVars>
      </dgm:prSet>
      <dgm:spPr/>
    </dgm:pt>
    <dgm:pt modelId="{2F16C320-BCCC-F340-ABC2-C6225DCF6735}" type="pres">
      <dgm:prSet presAssocID="{D0984FD7-CBE6-4C93-9737-C7E99FB22F80}" presName="sibTrans" presStyleCnt="0"/>
      <dgm:spPr/>
    </dgm:pt>
    <dgm:pt modelId="{D6CF4CC3-3EF8-7241-85B5-150F480C8B08}" type="pres">
      <dgm:prSet presAssocID="{811D48F3-7CBD-47F8-9AC4-44306CAA109E}" presName="node" presStyleLbl="node1" presStyleIdx="5" presStyleCnt="6">
        <dgm:presLayoutVars>
          <dgm:bulletEnabled val="1"/>
        </dgm:presLayoutVars>
      </dgm:prSet>
      <dgm:spPr/>
    </dgm:pt>
  </dgm:ptLst>
  <dgm:cxnLst>
    <dgm:cxn modelId="{367D9B05-5E46-0143-B0DE-70180EE9136F}" type="presOf" srcId="{9A876968-E5CF-4BA1-A772-E42BCF358B56}" destId="{BF05244A-8D4A-7945-A8C2-AFFA82C99835}" srcOrd="0" destOrd="0" presId="urn:microsoft.com/office/officeart/2005/8/layout/default"/>
    <dgm:cxn modelId="{480A6B2D-57E3-A44D-9980-6CC886E824BE}" type="presOf" srcId="{811D48F3-7CBD-47F8-9AC4-44306CAA109E}" destId="{D6CF4CC3-3EF8-7241-85B5-150F480C8B08}" srcOrd="0" destOrd="0" presId="urn:microsoft.com/office/officeart/2005/8/layout/default"/>
    <dgm:cxn modelId="{7707D642-E61E-3A48-8876-77C05DC71129}" type="presOf" srcId="{52B5828A-040C-47DA-BAB7-5DF86DEA773F}" destId="{1E29B34E-2996-A442-9610-1723260A114F}" srcOrd="0" destOrd="0" presId="urn:microsoft.com/office/officeart/2005/8/layout/default"/>
    <dgm:cxn modelId="{01A7244D-C4D0-4B2E-A4F5-E8DF98ED6FF9}" srcId="{53DBB63B-D4D4-4A00-A045-73D2A3753864}" destId="{52B5828A-040C-47DA-BAB7-5DF86DEA773F}" srcOrd="4" destOrd="0" parTransId="{C621433F-E16D-4C8A-AAFB-58CE0E469223}" sibTransId="{D0984FD7-CBE6-4C93-9737-C7E99FB22F80}"/>
    <dgm:cxn modelId="{D6AEE25F-BD22-43E7-AA45-068D0A66F127}" srcId="{53DBB63B-D4D4-4A00-A045-73D2A3753864}" destId="{D4D1B3A4-50BD-40DD-AE32-0551E9743482}" srcOrd="0" destOrd="0" parTransId="{B1B44707-1D33-4CFB-AE6C-135BC2E94C7E}" sibTransId="{D1B0677B-90CB-430F-9904-7A9AC74300D4}"/>
    <dgm:cxn modelId="{C2CADD61-C492-8A45-BC02-B887D6C3A9D1}" type="presOf" srcId="{53DBB63B-D4D4-4A00-A045-73D2A3753864}" destId="{6C7E3B98-ED86-8046-AA35-D39E17D66E71}" srcOrd="0" destOrd="0" presId="urn:microsoft.com/office/officeart/2005/8/layout/default"/>
    <dgm:cxn modelId="{48105667-169C-4F60-9244-28F3338EFC7E}" srcId="{53DBB63B-D4D4-4A00-A045-73D2A3753864}" destId="{B588D623-4F46-4FEF-BF98-133F29D154B4}" srcOrd="2" destOrd="0" parTransId="{60E63C44-6A35-4F71-9D63-2628E0F778EE}" sibTransId="{4637AB2C-5EAB-47A2-8078-168C03631D5E}"/>
    <dgm:cxn modelId="{795FF69E-96C1-E344-87BC-223FC3289A17}" type="presOf" srcId="{11281E56-E2D3-449F-BDD9-85007C184CD3}" destId="{4700A7BE-661D-B243-B4B4-E7757BE39300}" srcOrd="0" destOrd="0" presId="urn:microsoft.com/office/officeart/2005/8/layout/default"/>
    <dgm:cxn modelId="{B539ECA4-2C5D-0A43-A17E-3D33B3C20455}" type="presOf" srcId="{B588D623-4F46-4FEF-BF98-133F29D154B4}" destId="{C231523D-271D-8143-A74D-B425AEBE0617}" srcOrd="0" destOrd="0" presId="urn:microsoft.com/office/officeart/2005/8/layout/default"/>
    <dgm:cxn modelId="{BD584BC8-9C96-4978-B78A-22FF79F8FE63}" srcId="{53DBB63B-D4D4-4A00-A045-73D2A3753864}" destId="{9A876968-E5CF-4BA1-A772-E42BCF358B56}" srcOrd="3" destOrd="0" parTransId="{0721AAD0-884B-4881-88BD-FA8E4AD413C7}" sibTransId="{B70400C9-97E4-4B31-B1D5-E17D0BBA288D}"/>
    <dgm:cxn modelId="{9D9EF9E2-E9B0-4862-B872-AACE8990A4D8}" srcId="{53DBB63B-D4D4-4A00-A045-73D2A3753864}" destId="{811D48F3-7CBD-47F8-9AC4-44306CAA109E}" srcOrd="5" destOrd="0" parTransId="{516E077C-32DB-45B9-9723-C2F239763A13}" sibTransId="{E908E096-A9B9-4631-A139-6BB75F443772}"/>
    <dgm:cxn modelId="{E99526EA-CC70-3743-BD7D-270F1711AB2B}" type="presOf" srcId="{D4D1B3A4-50BD-40DD-AE32-0551E9743482}" destId="{8BBBB1F6-6D13-B04A-A8B2-2231AC4A2A36}" srcOrd="0" destOrd="0" presId="urn:microsoft.com/office/officeart/2005/8/layout/default"/>
    <dgm:cxn modelId="{F4A58BFA-8437-4DE9-A75F-D367A5CA8D97}" srcId="{53DBB63B-D4D4-4A00-A045-73D2A3753864}" destId="{11281E56-E2D3-449F-BDD9-85007C184CD3}" srcOrd="1" destOrd="0" parTransId="{6213A193-45B7-4706-9975-15FAE6D67B02}" sibTransId="{CDF454BE-B2B1-42BD-BC54-F4CBE2BA440B}"/>
    <dgm:cxn modelId="{EF571815-BFEF-DE4D-B0AF-74F96D3AE8C8}" type="presParOf" srcId="{6C7E3B98-ED86-8046-AA35-D39E17D66E71}" destId="{8BBBB1F6-6D13-B04A-A8B2-2231AC4A2A36}" srcOrd="0" destOrd="0" presId="urn:microsoft.com/office/officeart/2005/8/layout/default"/>
    <dgm:cxn modelId="{CD479377-9270-F94E-AD49-A35A99322B01}" type="presParOf" srcId="{6C7E3B98-ED86-8046-AA35-D39E17D66E71}" destId="{08300C79-DF79-8D45-9FF8-B11034C55707}" srcOrd="1" destOrd="0" presId="urn:microsoft.com/office/officeart/2005/8/layout/default"/>
    <dgm:cxn modelId="{7455D7D6-894D-574B-BD3F-C8BA35731C41}" type="presParOf" srcId="{6C7E3B98-ED86-8046-AA35-D39E17D66E71}" destId="{4700A7BE-661D-B243-B4B4-E7757BE39300}" srcOrd="2" destOrd="0" presId="urn:microsoft.com/office/officeart/2005/8/layout/default"/>
    <dgm:cxn modelId="{EABF2709-1DDF-F644-8B5E-528D18C4E56B}" type="presParOf" srcId="{6C7E3B98-ED86-8046-AA35-D39E17D66E71}" destId="{85E324D0-5AD1-A24D-BA61-03DD40845993}" srcOrd="3" destOrd="0" presId="urn:microsoft.com/office/officeart/2005/8/layout/default"/>
    <dgm:cxn modelId="{1A800EB4-401F-B243-A98B-9100D3AFCFC4}" type="presParOf" srcId="{6C7E3B98-ED86-8046-AA35-D39E17D66E71}" destId="{C231523D-271D-8143-A74D-B425AEBE0617}" srcOrd="4" destOrd="0" presId="urn:microsoft.com/office/officeart/2005/8/layout/default"/>
    <dgm:cxn modelId="{BE174226-6665-7B49-AAE7-4A5DD8C8C13C}" type="presParOf" srcId="{6C7E3B98-ED86-8046-AA35-D39E17D66E71}" destId="{905DD0F3-5BC7-1B46-BF25-0EB2F4D2BD13}" srcOrd="5" destOrd="0" presId="urn:microsoft.com/office/officeart/2005/8/layout/default"/>
    <dgm:cxn modelId="{E41EEBC7-C90C-C547-9170-A471125F086C}" type="presParOf" srcId="{6C7E3B98-ED86-8046-AA35-D39E17D66E71}" destId="{BF05244A-8D4A-7945-A8C2-AFFA82C99835}" srcOrd="6" destOrd="0" presId="urn:microsoft.com/office/officeart/2005/8/layout/default"/>
    <dgm:cxn modelId="{E03005C5-82E1-DD41-A758-7AA71FBFE321}" type="presParOf" srcId="{6C7E3B98-ED86-8046-AA35-D39E17D66E71}" destId="{991B6A74-B270-5643-B3C5-A700F8EF3560}" srcOrd="7" destOrd="0" presId="urn:microsoft.com/office/officeart/2005/8/layout/default"/>
    <dgm:cxn modelId="{6067FE5E-E4BF-2E47-A2EA-0313B9AAF9FE}" type="presParOf" srcId="{6C7E3B98-ED86-8046-AA35-D39E17D66E71}" destId="{1E29B34E-2996-A442-9610-1723260A114F}" srcOrd="8" destOrd="0" presId="urn:microsoft.com/office/officeart/2005/8/layout/default"/>
    <dgm:cxn modelId="{D88C9E6B-19EA-5143-9F16-6C7808F21AA9}" type="presParOf" srcId="{6C7E3B98-ED86-8046-AA35-D39E17D66E71}" destId="{2F16C320-BCCC-F340-ABC2-C6225DCF6735}" srcOrd="9" destOrd="0" presId="urn:microsoft.com/office/officeart/2005/8/layout/default"/>
    <dgm:cxn modelId="{51303657-E0AB-6C4D-9B57-96F2198B771C}" type="presParOf" srcId="{6C7E3B98-ED86-8046-AA35-D39E17D66E71}" destId="{D6CF4CC3-3EF8-7241-85B5-150F480C8B0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F2019EF-829D-4617-BF06-F3525AF9C71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558CD132-3900-42DE-96D5-DBF8E957D1F1}">
      <dgm:prSet/>
      <dgm:spPr>
        <a:solidFill>
          <a:schemeClr val="accent5">
            <a:lumMod val="75000"/>
          </a:schemeClr>
        </a:solidFill>
      </dgm:spPr>
      <dgm:t>
        <a:bodyPr/>
        <a:lstStyle/>
        <a:p>
          <a:r>
            <a:rPr lang="en-US" dirty="0"/>
            <a:t>Your timetable (with meeting links) is in your Module Handbook which can be found in teams files and on Moodle.</a:t>
          </a:r>
        </a:p>
      </dgm:t>
    </dgm:pt>
    <dgm:pt modelId="{9243BAB2-9FFD-4179-9C30-20EFBAFE233D}" type="parTrans" cxnId="{1989287A-8571-4460-A71D-E1440920955D}">
      <dgm:prSet/>
      <dgm:spPr/>
      <dgm:t>
        <a:bodyPr/>
        <a:lstStyle/>
        <a:p>
          <a:endParaRPr lang="en-US"/>
        </a:p>
      </dgm:t>
    </dgm:pt>
    <dgm:pt modelId="{20324214-166E-4411-BCFC-59461DD8BC2F}" type="sibTrans" cxnId="{1989287A-8571-4460-A71D-E1440920955D}">
      <dgm:prSet/>
      <dgm:spPr/>
      <dgm:t>
        <a:bodyPr/>
        <a:lstStyle/>
        <a:p>
          <a:endParaRPr lang="en-US"/>
        </a:p>
      </dgm:t>
    </dgm:pt>
    <dgm:pt modelId="{6F99A913-E926-4B43-8727-E524F017797A}">
      <dgm:prSet/>
      <dgm:spPr>
        <a:solidFill>
          <a:schemeClr val="tx2">
            <a:lumMod val="75000"/>
          </a:schemeClr>
        </a:solidFill>
      </dgm:spPr>
      <dgm:t>
        <a:bodyPr/>
        <a:lstStyle/>
        <a:p>
          <a:r>
            <a:rPr lang="en-US" dirty="0"/>
            <a:t>This consists of CORE TIMETABLE and OPTIONAL WORKSHOPS.</a:t>
          </a:r>
        </a:p>
      </dgm:t>
    </dgm:pt>
    <dgm:pt modelId="{79409925-D976-4F28-BAFF-EA8E316AC172}" type="parTrans" cxnId="{C4A472E9-6B3F-4C95-80AC-398655A65C5B}">
      <dgm:prSet/>
      <dgm:spPr/>
      <dgm:t>
        <a:bodyPr/>
        <a:lstStyle/>
        <a:p>
          <a:endParaRPr lang="en-US"/>
        </a:p>
      </dgm:t>
    </dgm:pt>
    <dgm:pt modelId="{1860D995-C59B-42C8-8437-BA8270A4EAF0}" type="sibTrans" cxnId="{C4A472E9-6B3F-4C95-80AC-398655A65C5B}">
      <dgm:prSet/>
      <dgm:spPr/>
      <dgm:t>
        <a:bodyPr/>
        <a:lstStyle/>
        <a:p>
          <a:endParaRPr lang="en-US"/>
        </a:p>
      </dgm:t>
    </dgm:pt>
    <dgm:pt modelId="{3EE42735-6787-48CE-8789-2D6C51D43E5B}">
      <dgm:prSet/>
      <dgm:spPr>
        <a:solidFill>
          <a:schemeClr val="accent3">
            <a:lumMod val="75000"/>
          </a:schemeClr>
        </a:solidFill>
      </dgm:spPr>
      <dgm:t>
        <a:bodyPr/>
        <a:lstStyle/>
        <a:p>
          <a:r>
            <a:rPr lang="en-US" dirty="0"/>
            <a:t>Your core timetable covers seminar groups (specific to your pathways) and the OPTION of joining other seminar groups to listen in if you wish.</a:t>
          </a:r>
        </a:p>
      </dgm:t>
    </dgm:pt>
    <dgm:pt modelId="{180BA03D-86F5-4A2C-BDC3-4624570A3F4B}" type="parTrans" cxnId="{2DE32E91-E767-4303-AEF2-A07A75679131}">
      <dgm:prSet/>
      <dgm:spPr/>
      <dgm:t>
        <a:bodyPr/>
        <a:lstStyle/>
        <a:p>
          <a:endParaRPr lang="en-US"/>
        </a:p>
      </dgm:t>
    </dgm:pt>
    <dgm:pt modelId="{533BEC66-B6AD-4D3E-BFDE-60AB0F653CF9}" type="sibTrans" cxnId="{2DE32E91-E767-4303-AEF2-A07A75679131}">
      <dgm:prSet/>
      <dgm:spPr/>
      <dgm:t>
        <a:bodyPr/>
        <a:lstStyle/>
        <a:p>
          <a:endParaRPr lang="en-US"/>
        </a:p>
      </dgm:t>
    </dgm:pt>
    <dgm:pt modelId="{9306E50E-A66A-4C6A-8A96-08F9BFBE33AD}">
      <dgm:prSet/>
      <dgm:spPr>
        <a:solidFill>
          <a:schemeClr val="accent3">
            <a:lumMod val="75000"/>
          </a:schemeClr>
        </a:solidFill>
      </dgm:spPr>
      <dgm:t>
        <a:bodyPr/>
        <a:lstStyle/>
        <a:p>
          <a:r>
            <a:rPr lang="en-US" dirty="0"/>
            <a:t>A series of Praxis talks on a Friday 11-12.30</a:t>
          </a:r>
        </a:p>
      </dgm:t>
    </dgm:pt>
    <dgm:pt modelId="{07F82809-C678-42B9-B5F6-68249F470BB2}" type="parTrans" cxnId="{C1303523-359C-4EB9-B8E6-D1CC14324A4E}">
      <dgm:prSet/>
      <dgm:spPr/>
      <dgm:t>
        <a:bodyPr/>
        <a:lstStyle/>
        <a:p>
          <a:endParaRPr lang="en-US"/>
        </a:p>
      </dgm:t>
    </dgm:pt>
    <dgm:pt modelId="{A41CC30B-920E-4F42-B624-39C1F73007BA}" type="sibTrans" cxnId="{C1303523-359C-4EB9-B8E6-D1CC14324A4E}">
      <dgm:prSet/>
      <dgm:spPr/>
      <dgm:t>
        <a:bodyPr/>
        <a:lstStyle/>
        <a:p>
          <a:endParaRPr lang="en-US"/>
        </a:p>
      </dgm:t>
    </dgm:pt>
    <dgm:pt modelId="{0FD2714A-4B33-4BB7-A823-A5FDBD2CC4EC}">
      <dgm:prSet/>
      <dgm:spPr>
        <a:solidFill>
          <a:schemeClr val="accent1">
            <a:lumMod val="75000"/>
          </a:schemeClr>
        </a:solidFill>
      </dgm:spPr>
      <dgm:t>
        <a:bodyPr/>
        <a:lstStyle/>
        <a:p>
          <a:r>
            <a:rPr lang="en-US" dirty="0"/>
            <a:t>A workshop timetable from which you can select OPTIONAL workshops depending on your research and practice.</a:t>
          </a:r>
        </a:p>
      </dgm:t>
    </dgm:pt>
    <dgm:pt modelId="{580F7A78-A147-4D69-95C6-69D782D951BE}" type="parTrans" cxnId="{51D69EA1-2650-437B-B844-F9231A54C27B}">
      <dgm:prSet/>
      <dgm:spPr/>
      <dgm:t>
        <a:bodyPr/>
        <a:lstStyle/>
        <a:p>
          <a:endParaRPr lang="en-US"/>
        </a:p>
      </dgm:t>
    </dgm:pt>
    <dgm:pt modelId="{31E31F69-CE47-4ED7-AA9D-E84F2314379A}" type="sibTrans" cxnId="{51D69EA1-2650-437B-B844-F9231A54C27B}">
      <dgm:prSet/>
      <dgm:spPr/>
      <dgm:t>
        <a:bodyPr/>
        <a:lstStyle/>
        <a:p>
          <a:endParaRPr lang="en-US"/>
        </a:p>
      </dgm:t>
    </dgm:pt>
    <dgm:pt modelId="{817F3657-CF7C-E347-8EC6-180D17F0A1E3}" type="pres">
      <dgm:prSet presAssocID="{AF2019EF-829D-4617-BF06-F3525AF9C71D}" presName="diagram" presStyleCnt="0">
        <dgm:presLayoutVars>
          <dgm:dir/>
          <dgm:resizeHandles val="exact"/>
        </dgm:presLayoutVars>
      </dgm:prSet>
      <dgm:spPr/>
    </dgm:pt>
    <dgm:pt modelId="{467F9CCF-5C63-AD42-95DF-6B16AE347BB8}" type="pres">
      <dgm:prSet presAssocID="{558CD132-3900-42DE-96D5-DBF8E957D1F1}" presName="node" presStyleLbl="node1" presStyleIdx="0" presStyleCnt="5">
        <dgm:presLayoutVars>
          <dgm:bulletEnabled val="1"/>
        </dgm:presLayoutVars>
      </dgm:prSet>
      <dgm:spPr/>
    </dgm:pt>
    <dgm:pt modelId="{CA0E7660-45A2-1345-A73E-D47E2E0D1E0B}" type="pres">
      <dgm:prSet presAssocID="{20324214-166E-4411-BCFC-59461DD8BC2F}" presName="sibTrans" presStyleCnt="0"/>
      <dgm:spPr/>
    </dgm:pt>
    <dgm:pt modelId="{56D4EECE-4552-024F-865D-EBC42CBA4350}" type="pres">
      <dgm:prSet presAssocID="{6F99A913-E926-4B43-8727-E524F017797A}" presName="node" presStyleLbl="node1" presStyleIdx="1" presStyleCnt="5">
        <dgm:presLayoutVars>
          <dgm:bulletEnabled val="1"/>
        </dgm:presLayoutVars>
      </dgm:prSet>
      <dgm:spPr/>
    </dgm:pt>
    <dgm:pt modelId="{7EDCF271-97C6-4F48-941B-A4ADC58E2831}" type="pres">
      <dgm:prSet presAssocID="{1860D995-C59B-42C8-8437-BA8270A4EAF0}" presName="sibTrans" presStyleCnt="0"/>
      <dgm:spPr/>
    </dgm:pt>
    <dgm:pt modelId="{723E04D2-7522-0242-8D74-ED041AD48E39}" type="pres">
      <dgm:prSet presAssocID="{3EE42735-6787-48CE-8789-2D6C51D43E5B}" presName="node" presStyleLbl="node1" presStyleIdx="2" presStyleCnt="5">
        <dgm:presLayoutVars>
          <dgm:bulletEnabled val="1"/>
        </dgm:presLayoutVars>
      </dgm:prSet>
      <dgm:spPr/>
    </dgm:pt>
    <dgm:pt modelId="{8B3F9B3D-B994-DD42-B8AF-EC45968E2985}" type="pres">
      <dgm:prSet presAssocID="{533BEC66-B6AD-4D3E-BFDE-60AB0F653CF9}" presName="sibTrans" presStyleCnt="0"/>
      <dgm:spPr/>
    </dgm:pt>
    <dgm:pt modelId="{62DD37E2-4D65-7A4C-961F-6EDCBBB9BD47}" type="pres">
      <dgm:prSet presAssocID="{9306E50E-A66A-4C6A-8A96-08F9BFBE33AD}" presName="node" presStyleLbl="node1" presStyleIdx="3" presStyleCnt="5">
        <dgm:presLayoutVars>
          <dgm:bulletEnabled val="1"/>
        </dgm:presLayoutVars>
      </dgm:prSet>
      <dgm:spPr/>
    </dgm:pt>
    <dgm:pt modelId="{FC464E96-907F-E84C-80D6-914E61AD3201}" type="pres">
      <dgm:prSet presAssocID="{A41CC30B-920E-4F42-B624-39C1F73007BA}" presName="sibTrans" presStyleCnt="0"/>
      <dgm:spPr/>
    </dgm:pt>
    <dgm:pt modelId="{6C5A43B6-DB19-404C-90D9-4C3D5CC24201}" type="pres">
      <dgm:prSet presAssocID="{0FD2714A-4B33-4BB7-A823-A5FDBD2CC4EC}" presName="node" presStyleLbl="node1" presStyleIdx="4" presStyleCnt="5">
        <dgm:presLayoutVars>
          <dgm:bulletEnabled val="1"/>
        </dgm:presLayoutVars>
      </dgm:prSet>
      <dgm:spPr/>
    </dgm:pt>
  </dgm:ptLst>
  <dgm:cxnLst>
    <dgm:cxn modelId="{8539281A-D485-2942-96B8-75646465BF01}" type="presOf" srcId="{558CD132-3900-42DE-96D5-DBF8E957D1F1}" destId="{467F9CCF-5C63-AD42-95DF-6B16AE347BB8}" srcOrd="0" destOrd="0" presId="urn:microsoft.com/office/officeart/2005/8/layout/default"/>
    <dgm:cxn modelId="{C1303523-359C-4EB9-B8E6-D1CC14324A4E}" srcId="{AF2019EF-829D-4617-BF06-F3525AF9C71D}" destId="{9306E50E-A66A-4C6A-8A96-08F9BFBE33AD}" srcOrd="3" destOrd="0" parTransId="{07F82809-C678-42B9-B5F6-68249F470BB2}" sibTransId="{A41CC30B-920E-4F42-B624-39C1F73007BA}"/>
    <dgm:cxn modelId="{4789BA5D-9465-BC4D-A5E3-106872C4479B}" type="presOf" srcId="{3EE42735-6787-48CE-8789-2D6C51D43E5B}" destId="{723E04D2-7522-0242-8D74-ED041AD48E39}" srcOrd="0" destOrd="0" presId="urn:microsoft.com/office/officeart/2005/8/layout/default"/>
    <dgm:cxn modelId="{4B2C0B60-7BFF-8043-A93F-DA2E6CCA1E78}" type="presOf" srcId="{6F99A913-E926-4B43-8727-E524F017797A}" destId="{56D4EECE-4552-024F-865D-EBC42CBA4350}" srcOrd="0" destOrd="0" presId="urn:microsoft.com/office/officeart/2005/8/layout/default"/>
    <dgm:cxn modelId="{1989287A-8571-4460-A71D-E1440920955D}" srcId="{AF2019EF-829D-4617-BF06-F3525AF9C71D}" destId="{558CD132-3900-42DE-96D5-DBF8E957D1F1}" srcOrd="0" destOrd="0" parTransId="{9243BAB2-9FFD-4179-9C30-20EFBAFE233D}" sibTransId="{20324214-166E-4411-BCFC-59461DD8BC2F}"/>
    <dgm:cxn modelId="{E27FB884-59A1-8941-8C3D-DD16B766713F}" type="presOf" srcId="{AF2019EF-829D-4617-BF06-F3525AF9C71D}" destId="{817F3657-CF7C-E347-8EC6-180D17F0A1E3}" srcOrd="0" destOrd="0" presId="urn:microsoft.com/office/officeart/2005/8/layout/default"/>
    <dgm:cxn modelId="{2DE32E91-E767-4303-AEF2-A07A75679131}" srcId="{AF2019EF-829D-4617-BF06-F3525AF9C71D}" destId="{3EE42735-6787-48CE-8789-2D6C51D43E5B}" srcOrd="2" destOrd="0" parTransId="{180BA03D-86F5-4A2C-BDC3-4624570A3F4B}" sibTransId="{533BEC66-B6AD-4D3E-BFDE-60AB0F653CF9}"/>
    <dgm:cxn modelId="{51D69EA1-2650-437B-B844-F9231A54C27B}" srcId="{AF2019EF-829D-4617-BF06-F3525AF9C71D}" destId="{0FD2714A-4B33-4BB7-A823-A5FDBD2CC4EC}" srcOrd="4" destOrd="0" parTransId="{580F7A78-A147-4D69-95C6-69D782D951BE}" sibTransId="{31E31F69-CE47-4ED7-AA9D-E84F2314379A}"/>
    <dgm:cxn modelId="{91B8A4C7-565A-AF4D-8C76-A530C925A5F1}" type="presOf" srcId="{0FD2714A-4B33-4BB7-A823-A5FDBD2CC4EC}" destId="{6C5A43B6-DB19-404C-90D9-4C3D5CC24201}" srcOrd="0" destOrd="0" presId="urn:microsoft.com/office/officeart/2005/8/layout/default"/>
    <dgm:cxn modelId="{F6D5FBDF-BDF7-DD46-ADE6-76B1FD5DC3E5}" type="presOf" srcId="{9306E50E-A66A-4C6A-8A96-08F9BFBE33AD}" destId="{62DD37E2-4D65-7A4C-961F-6EDCBBB9BD47}" srcOrd="0" destOrd="0" presId="urn:microsoft.com/office/officeart/2005/8/layout/default"/>
    <dgm:cxn modelId="{C4A472E9-6B3F-4C95-80AC-398655A65C5B}" srcId="{AF2019EF-829D-4617-BF06-F3525AF9C71D}" destId="{6F99A913-E926-4B43-8727-E524F017797A}" srcOrd="1" destOrd="0" parTransId="{79409925-D976-4F28-BAFF-EA8E316AC172}" sibTransId="{1860D995-C59B-42C8-8437-BA8270A4EAF0}"/>
    <dgm:cxn modelId="{8555D1F6-3D32-1343-AF14-3A7D8FFEA3DA}" type="presParOf" srcId="{817F3657-CF7C-E347-8EC6-180D17F0A1E3}" destId="{467F9CCF-5C63-AD42-95DF-6B16AE347BB8}" srcOrd="0" destOrd="0" presId="urn:microsoft.com/office/officeart/2005/8/layout/default"/>
    <dgm:cxn modelId="{6BD2945E-B019-BF4B-9F01-424D7D64FBC5}" type="presParOf" srcId="{817F3657-CF7C-E347-8EC6-180D17F0A1E3}" destId="{CA0E7660-45A2-1345-A73E-D47E2E0D1E0B}" srcOrd="1" destOrd="0" presId="urn:microsoft.com/office/officeart/2005/8/layout/default"/>
    <dgm:cxn modelId="{376A2BCA-2FE0-374C-834A-6A6B4152410C}" type="presParOf" srcId="{817F3657-CF7C-E347-8EC6-180D17F0A1E3}" destId="{56D4EECE-4552-024F-865D-EBC42CBA4350}" srcOrd="2" destOrd="0" presId="urn:microsoft.com/office/officeart/2005/8/layout/default"/>
    <dgm:cxn modelId="{B5162A6E-99D2-8841-BE7C-7040C25D3F2A}" type="presParOf" srcId="{817F3657-CF7C-E347-8EC6-180D17F0A1E3}" destId="{7EDCF271-97C6-4F48-941B-A4ADC58E2831}" srcOrd="3" destOrd="0" presId="urn:microsoft.com/office/officeart/2005/8/layout/default"/>
    <dgm:cxn modelId="{DB494149-CC1C-AA4B-B4B6-167BB12E6C5D}" type="presParOf" srcId="{817F3657-CF7C-E347-8EC6-180D17F0A1E3}" destId="{723E04D2-7522-0242-8D74-ED041AD48E39}" srcOrd="4" destOrd="0" presId="urn:microsoft.com/office/officeart/2005/8/layout/default"/>
    <dgm:cxn modelId="{678E8575-ABD4-0345-A7F4-65A8B0918E09}" type="presParOf" srcId="{817F3657-CF7C-E347-8EC6-180D17F0A1E3}" destId="{8B3F9B3D-B994-DD42-B8AF-EC45968E2985}" srcOrd="5" destOrd="0" presId="urn:microsoft.com/office/officeart/2005/8/layout/default"/>
    <dgm:cxn modelId="{8BDBE625-30C7-B145-8D7F-F9FD18F77491}" type="presParOf" srcId="{817F3657-CF7C-E347-8EC6-180D17F0A1E3}" destId="{62DD37E2-4D65-7A4C-961F-6EDCBBB9BD47}" srcOrd="6" destOrd="0" presId="urn:microsoft.com/office/officeart/2005/8/layout/default"/>
    <dgm:cxn modelId="{FEA3A334-CB4F-7848-A646-CFEE5BB65968}" type="presParOf" srcId="{817F3657-CF7C-E347-8EC6-180D17F0A1E3}" destId="{FC464E96-907F-E84C-80D6-914E61AD3201}" srcOrd="7" destOrd="0" presId="urn:microsoft.com/office/officeart/2005/8/layout/default"/>
    <dgm:cxn modelId="{18B9CC91-68FB-C444-9229-4846261E0910}" type="presParOf" srcId="{817F3657-CF7C-E347-8EC6-180D17F0A1E3}" destId="{6C5A43B6-DB19-404C-90D9-4C3D5CC24201}"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86EB9BB-FAE2-4881-9FC2-3C558D94C10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246F3B9-424F-4638-AB94-EE6456B20AA5}">
      <dgm:prSet/>
      <dgm:spPr/>
      <dgm:t>
        <a:bodyPr/>
        <a:lstStyle/>
        <a:p>
          <a:r>
            <a:rPr lang="en-US" dirty="0"/>
            <a:t>Go through the timetables in your handbook and start to map in your seminars, praxis talks and optional workshops in your calendar.</a:t>
          </a:r>
        </a:p>
      </dgm:t>
    </dgm:pt>
    <dgm:pt modelId="{AC2B45FA-41FC-48CA-A14F-AB301E78EF10}" type="parTrans" cxnId="{00550E4D-A244-4166-A9BD-75E2078216FA}">
      <dgm:prSet/>
      <dgm:spPr/>
      <dgm:t>
        <a:bodyPr/>
        <a:lstStyle/>
        <a:p>
          <a:endParaRPr lang="en-US"/>
        </a:p>
      </dgm:t>
    </dgm:pt>
    <dgm:pt modelId="{78593939-1330-443F-883C-DFC887A428C9}" type="sibTrans" cxnId="{00550E4D-A244-4166-A9BD-75E2078216FA}">
      <dgm:prSet/>
      <dgm:spPr/>
      <dgm:t>
        <a:bodyPr/>
        <a:lstStyle/>
        <a:p>
          <a:endParaRPr lang="en-US"/>
        </a:p>
      </dgm:t>
    </dgm:pt>
    <dgm:pt modelId="{33787F6B-D84A-454A-9049-503421C7C774}">
      <dgm:prSet/>
      <dgm:spPr/>
      <dgm:t>
        <a:bodyPr/>
        <a:lstStyle/>
        <a:p>
          <a:r>
            <a:rPr lang="en-US" dirty="0"/>
            <a:t>This module offers opportunities to make a bespoke timetable, with a mix of CORE and optional delivery.</a:t>
          </a:r>
        </a:p>
      </dgm:t>
    </dgm:pt>
    <dgm:pt modelId="{FECC02F7-8759-489D-ABE8-E22309DACA98}" type="parTrans" cxnId="{98D9358B-5FC8-42A3-B249-6C2B5DFE8C54}">
      <dgm:prSet/>
      <dgm:spPr/>
      <dgm:t>
        <a:bodyPr/>
        <a:lstStyle/>
        <a:p>
          <a:endParaRPr lang="en-US"/>
        </a:p>
      </dgm:t>
    </dgm:pt>
    <dgm:pt modelId="{C58B3711-EFB3-49E6-8724-619017E6C52E}" type="sibTrans" cxnId="{98D9358B-5FC8-42A3-B249-6C2B5DFE8C54}">
      <dgm:prSet/>
      <dgm:spPr/>
      <dgm:t>
        <a:bodyPr/>
        <a:lstStyle/>
        <a:p>
          <a:endParaRPr lang="en-US"/>
        </a:p>
      </dgm:t>
    </dgm:pt>
    <dgm:pt modelId="{64538323-C104-4D92-84A4-B22BA008014F}">
      <dgm:prSet/>
      <dgm:spPr/>
      <dgm:t>
        <a:bodyPr/>
        <a:lstStyle/>
        <a:p>
          <a:r>
            <a:rPr lang="en-US" dirty="0"/>
            <a:t>Discuss your choices of workshops with your pathway tutor and your rationale for selection. </a:t>
          </a:r>
        </a:p>
      </dgm:t>
    </dgm:pt>
    <dgm:pt modelId="{4B656A01-69C2-4272-B418-683678D880EC}" type="parTrans" cxnId="{1ED233E5-999C-41A1-ABEF-654DB1FF6424}">
      <dgm:prSet/>
      <dgm:spPr/>
      <dgm:t>
        <a:bodyPr/>
        <a:lstStyle/>
        <a:p>
          <a:endParaRPr lang="en-US"/>
        </a:p>
      </dgm:t>
    </dgm:pt>
    <dgm:pt modelId="{421BCE71-0F0C-4A1B-A74D-C95AC48F47CD}" type="sibTrans" cxnId="{1ED233E5-999C-41A1-ABEF-654DB1FF6424}">
      <dgm:prSet/>
      <dgm:spPr/>
      <dgm:t>
        <a:bodyPr/>
        <a:lstStyle/>
        <a:p>
          <a:endParaRPr lang="en-US"/>
        </a:p>
      </dgm:t>
    </dgm:pt>
    <dgm:pt modelId="{C0D5414C-EA7D-664C-8E9E-E0F4BD690268}" type="pres">
      <dgm:prSet presAssocID="{286EB9BB-FAE2-4881-9FC2-3C558D94C101}" presName="linear" presStyleCnt="0">
        <dgm:presLayoutVars>
          <dgm:animLvl val="lvl"/>
          <dgm:resizeHandles val="exact"/>
        </dgm:presLayoutVars>
      </dgm:prSet>
      <dgm:spPr/>
    </dgm:pt>
    <dgm:pt modelId="{72E70EEB-BDAD-6B43-9A42-F74913BAA15A}" type="pres">
      <dgm:prSet presAssocID="{5246F3B9-424F-4638-AB94-EE6456B20AA5}" presName="parentText" presStyleLbl="node1" presStyleIdx="0" presStyleCnt="3">
        <dgm:presLayoutVars>
          <dgm:chMax val="0"/>
          <dgm:bulletEnabled val="1"/>
        </dgm:presLayoutVars>
      </dgm:prSet>
      <dgm:spPr/>
    </dgm:pt>
    <dgm:pt modelId="{818BE9E4-3A26-594C-A2F6-92C3F1316FF8}" type="pres">
      <dgm:prSet presAssocID="{78593939-1330-443F-883C-DFC887A428C9}" presName="spacer" presStyleCnt="0"/>
      <dgm:spPr/>
    </dgm:pt>
    <dgm:pt modelId="{7D12E29B-DA78-6949-B52F-F38C87B483BC}" type="pres">
      <dgm:prSet presAssocID="{33787F6B-D84A-454A-9049-503421C7C774}" presName="parentText" presStyleLbl="node1" presStyleIdx="1" presStyleCnt="3">
        <dgm:presLayoutVars>
          <dgm:chMax val="0"/>
          <dgm:bulletEnabled val="1"/>
        </dgm:presLayoutVars>
      </dgm:prSet>
      <dgm:spPr/>
    </dgm:pt>
    <dgm:pt modelId="{D9456800-D3A0-7847-BA2B-56521359E499}" type="pres">
      <dgm:prSet presAssocID="{C58B3711-EFB3-49E6-8724-619017E6C52E}" presName="spacer" presStyleCnt="0"/>
      <dgm:spPr/>
    </dgm:pt>
    <dgm:pt modelId="{1FDF9B52-B6ED-AF46-A561-E6EC62958E05}" type="pres">
      <dgm:prSet presAssocID="{64538323-C104-4D92-84A4-B22BA008014F}" presName="parentText" presStyleLbl="node1" presStyleIdx="2" presStyleCnt="3">
        <dgm:presLayoutVars>
          <dgm:chMax val="0"/>
          <dgm:bulletEnabled val="1"/>
        </dgm:presLayoutVars>
      </dgm:prSet>
      <dgm:spPr/>
    </dgm:pt>
  </dgm:ptLst>
  <dgm:cxnLst>
    <dgm:cxn modelId="{00550E4D-A244-4166-A9BD-75E2078216FA}" srcId="{286EB9BB-FAE2-4881-9FC2-3C558D94C101}" destId="{5246F3B9-424F-4638-AB94-EE6456B20AA5}" srcOrd="0" destOrd="0" parTransId="{AC2B45FA-41FC-48CA-A14F-AB301E78EF10}" sibTransId="{78593939-1330-443F-883C-DFC887A428C9}"/>
    <dgm:cxn modelId="{98D9358B-5FC8-42A3-B249-6C2B5DFE8C54}" srcId="{286EB9BB-FAE2-4881-9FC2-3C558D94C101}" destId="{33787F6B-D84A-454A-9049-503421C7C774}" srcOrd="1" destOrd="0" parTransId="{FECC02F7-8759-489D-ABE8-E22309DACA98}" sibTransId="{C58B3711-EFB3-49E6-8724-619017E6C52E}"/>
    <dgm:cxn modelId="{594E6DA3-B934-DB49-8864-81519EB98307}" type="presOf" srcId="{64538323-C104-4D92-84A4-B22BA008014F}" destId="{1FDF9B52-B6ED-AF46-A561-E6EC62958E05}" srcOrd="0" destOrd="0" presId="urn:microsoft.com/office/officeart/2005/8/layout/vList2"/>
    <dgm:cxn modelId="{0EECD7D3-16C1-064F-B5EA-41CA474739CD}" type="presOf" srcId="{286EB9BB-FAE2-4881-9FC2-3C558D94C101}" destId="{C0D5414C-EA7D-664C-8E9E-E0F4BD690268}" srcOrd="0" destOrd="0" presId="urn:microsoft.com/office/officeart/2005/8/layout/vList2"/>
    <dgm:cxn modelId="{831674D6-366B-B749-A8D3-0872A8CD1BF7}" type="presOf" srcId="{33787F6B-D84A-454A-9049-503421C7C774}" destId="{7D12E29B-DA78-6949-B52F-F38C87B483BC}" srcOrd="0" destOrd="0" presId="urn:microsoft.com/office/officeart/2005/8/layout/vList2"/>
    <dgm:cxn modelId="{9D4717D8-999B-6E45-91D1-C3CBE35F980C}" type="presOf" srcId="{5246F3B9-424F-4638-AB94-EE6456B20AA5}" destId="{72E70EEB-BDAD-6B43-9A42-F74913BAA15A}" srcOrd="0" destOrd="0" presId="urn:microsoft.com/office/officeart/2005/8/layout/vList2"/>
    <dgm:cxn modelId="{1ED233E5-999C-41A1-ABEF-654DB1FF6424}" srcId="{286EB9BB-FAE2-4881-9FC2-3C558D94C101}" destId="{64538323-C104-4D92-84A4-B22BA008014F}" srcOrd="2" destOrd="0" parTransId="{4B656A01-69C2-4272-B418-683678D880EC}" sibTransId="{421BCE71-0F0C-4A1B-A74D-C95AC48F47CD}"/>
    <dgm:cxn modelId="{DCB9A188-723B-7341-9600-1D416EE761B3}" type="presParOf" srcId="{C0D5414C-EA7D-664C-8E9E-E0F4BD690268}" destId="{72E70EEB-BDAD-6B43-9A42-F74913BAA15A}" srcOrd="0" destOrd="0" presId="urn:microsoft.com/office/officeart/2005/8/layout/vList2"/>
    <dgm:cxn modelId="{E36514A0-C021-1542-AA81-EA538B5CDB8D}" type="presParOf" srcId="{C0D5414C-EA7D-664C-8E9E-E0F4BD690268}" destId="{818BE9E4-3A26-594C-A2F6-92C3F1316FF8}" srcOrd="1" destOrd="0" presId="urn:microsoft.com/office/officeart/2005/8/layout/vList2"/>
    <dgm:cxn modelId="{67E07D83-0754-9444-95A9-7350EDCE49B6}" type="presParOf" srcId="{C0D5414C-EA7D-664C-8E9E-E0F4BD690268}" destId="{7D12E29B-DA78-6949-B52F-F38C87B483BC}" srcOrd="2" destOrd="0" presId="urn:microsoft.com/office/officeart/2005/8/layout/vList2"/>
    <dgm:cxn modelId="{3AD757C8-42E3-D64C-8283-CD4BDD9DDF5F}" type="presParOf" srcId="{C0D5414C-EA7D-664C-8E9E-E0F4BD690268}" destId="{D9456800-D3A0-7847-BA2B-56521359E499}" srcOrd="3" destOrd="0" presId="urn:microsoft.com/office/officeart/2005/8/layout/vList2"/>
    <dgm:cxn modelId="{5BB1088C-A1FB-3248-A8CF-8800FD0B0F9E}" type="presParOf" srcId="{C0D5414C-EA7D-664C-8E9E-E0F4BD690268}" destId="{1FDF9B52-B6ED-AF46-A561-E6EC62958E0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328E45C-8233-47FF-8DCE-B9735B0D5315}"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US"/>
        </a:p>
      </dgm:t>
    </dgm:pt>
    <dgm:pt modelId="{B6309539-DD93-4C50-8F3C-3DB22D02FADC}">
      <dgm:prSet/>
      <dgm:spPr/>
      <dgm:t>
        <a:bodyPr/>
        <a:lstStyle/>
        <a:p>
          <a:r>
            <a:rPr lang="en-US" dirty="0"/>
            <a:t>Look for newness</a:t>
          </a:r>
        </a:p>
      </dgm:t>
    </dgm:pt>
    <dgm:pt modelId="{1A59624A-08FE-4A70-8C7B-42E80C9208F9}" type="parTrans" cxnId="{74AC6226-6EBF-4F1B-933D-A179E9F45141}">
      <dgm:prSet/>
      <dgm:spPr/>
      <dgm:t>
        <a:bodyPr/>
        <a:lstStyle/>
        <a:p>
          <a:endParaRPr lang="en-US"/>
        </a:p>
      </dgm:t>
    </dgm:pt>
    <dgm:pt modelId="{6CAA9D04-BE36-4C81-8EBE-83635A40D9FA}" type="sibTrans" cxnId="{74AC6226-6EBF-4F1B-933D-A179E9F45141}">
      <dgm:prSet/>
      <dgm:spPr/>
      <dgm:t>
        <a:bodyPr/>
        <a:lstStyle/>
        <a:p>
          <a:endParaRPr lang="en-US"/>
        </a:p>
      </dgm:t>
    </dgm:pt>
    <dgm:pt modelId="{19CC51A3-FEFE-4249-A73B-EA98AB4A735A}">
      <dgm:prSet/>
      <dgm:spPr/>
      <dgm:t>
        <a:bodyPr/>
        <a:lstStyle/>
        <a:p>
          <a:r>
            <a:rPr lang="en-US" dirty="0"/>
            <a:t>Explore</a:t>
          </a:r>
        </a:p>
      </dgm:t>
    </dgm:pt>
    <dgm:pt modelId="{9C9B74D8-0B80-054C-999A-F3A5FCCFEEBA}" type="parTrans" cxnId="{471F7538-7B16-5E4A-A44E-8E524C307482}">
      <dgm:prSet/>
      <dgm:spPr/>
      <dgm:t>
        <a:bodyPr/>
        <a:lstStyle/>
        <a:p>
          <a:endParaRPr lang="en-GB"/>
        </a:p>
      </dgm:t>
    </dgm:pt>
    <dgm:pt modelId="{96A9FFBE-4850-9845-A26C-D70F59D9DEBC}" type="sibTrans" cxnId="{471F7538-7B16-5E4A-A44E-8E524C307482}">
      <dgm:prSet/>
      <dgm:spPr/>
      <dgm:t>
        <a:bodyPr/>
        <a:lstStyle/>
        <a:p>
          <a:endParaRPr lang="en-GB"/>
        </a:p>
      </dgm:t>
    </dgm:pt>
    <dgm:pt modelId="{A6DAD92E-3331-9445-B536-7E62BC5C3395}">
      <dgm:prSet/>
      <dgm:spPr/>
      <dgm:t>
        <a:bodyPr/>
        <a:lstStyle/>
        <a:p>
          <a:r>
            <a:rPr lang="en-US" dirty="0"/>
            <a:t>Take risks</a:t>
          </a:r>
        </a:p>
      </dgm:t>
    </dgm:pt>
    <dgm:pt modelId="{32DD5927-CA86-0E49-8A3B-045FFBEBFB81}" type="parTrans" cxnId="{4A489E4B-C76D-614A-BF32-5DDB8BBE864C}">
      <dgm:prSet/>
      <dgm:spPr/>
      <dgm:t>
        <a:bodyPr/>
        <a:lstStyle/>
        <a:p>
          <a:endParaRPr lang="en-GB"/>
        </a:p>
      </dgm:t>
    </dgm:pt>
    <dgm:pt modelId="{AE3E6DFC-0263-F547-B3F7-3E627E5FEB4C}" type="sibTrans" cxnId="{4A489E4B-C76D-614A-BF32-5DDB8BBE864C}">
      <dgm:prSet/>
      <dgm:spPr/>
      <dgm:t>
        <a:bodyPr/>
        <a:lstStyle/>
        <a:p>
          <a:endParaRPr lang="en-GB"/>
        </a:p>
      </dgm:t>
    </dgm:pt>
    <dgm:pt modelId="{9059581C-2202-4346-8009-66EA1382DD61}">
      <dgm:prSet/>
      <dgm:spPr/>
      <dgm:t>
        <a:bodyPr/>
        <a:lstStyle/>
        <a:p>
          <a:r>
            <a:rPr lang="en-US" dirty="0"/>
            <a:t>Question</a:t>
          </a:r>
        </a:p>
      </dgm:t>
    </dgm:pt>
    <dgm:pt modelId="{12FA5E84-A450-F749-B90E-31B9DA0A4B87}" type="parTrans" cxnId="{11BAAF8E-EB2C-914D-8216-9AC37E61DF39}">
      <dgm:prSet/>
      <dgm:spPr/>
      <dgm:t>
        <a:bodyPr/>
        <a:lstStyle/>
        <a:p>
          <a:endParaRPr lang="en-GB"/>
        </a:p>
      </dgm:t>
    </dgm:pt>
    <dgm:pt modelId="{17A6DD06-B877-A945-B6EE-8CE25294CA52}" type="sibTrans" cxnId="{11BAAF8E-EB2C-914D-8216-9AC37E61DF39}">
      <dgm:prSet/>
      <dgm:spPr/>
      <dgm:t>
        <a:bodyPr/>
        <a:lstStyle/>
        <a:p>
          <a:endParaRPr lang="en-GB"/>
        </a:p>
      </dgm:t>
    </dgm:pt>
    <dgm:pt modelId="{5FB25E94-429E-2748-9413-26AE1B090D4D}">
      <dgm:prSet/>
      <dgm:spPr/>
      <dgm:t>
        <a:bodyPr/>
        <a:lstStyle/>
        <a:p>
          <a:r>
            <a:rPr lang="en-US" dirty="0"/>
            <a:t>Be curious</a:t>
          </a:r>
        </a:p>
      </dgm:t>
    </dgm:pt>
    <dgm:pt modelId="{5028E4A7-946C-9F40-8813-81F2E100C550}" type="parTrans" cxnId="{18B97052-7003-6F4A-8AB6-FA409C3AB887}">
      <dgm:prSet/>
      <dgm:spPr/>
      <dgm:t>
        <a:bodyPr/>
        <a:lstStyle/>
        <a:p>
          <a:endParaRPr lang="en-GB"/>
        </a:p>
      </dgm:t>
    </dgm:pt>
    <dgm:pt modelId="{A62FBC73-53A2-FE45-9714-57BF3C8D9416}" type="sibTrans" cxnId="{18B97052-7003-6F4A-8AB6-FA409C3AB887}">
      <dgm:prSet/>
      <dgm:spPr/>
      <dgm:t>
        <a:bodyPr/>
        <a:lstStyle/>
        <a:p>
          <a:endParaRPr lang="en-GB"/>
        </a:p>
      </dgm:t>
    </dgm:pt>
    <dgm:pt modelId="{D275CA78-14E9-BD4A-8BDD-DD874AF6C24D}">
      <dgm:prSet/>
      <dgm:spPr/>
      <dgm:t>
        <a:bodyPr/>
        <a:lstStyle/>
        <a:p>
          <a:r>
            <a:rPr lang="en-US" dirty="0"/>
            <a:t>Stretch yourself</a:t>
          </a:r>
        </a:p>
      </dgm:t>
    </dgm:pt>
    <dgm:pt modelId="{22302FA6-1FA6-494E-892E-A2A783347597}" type="parTrans" cxnId="{D765C368-2B8F-D446-A31C-00C99EAA3325}">
      <dgm:prSet/>
      <dgm:spPr/>
      <dgm:t>
        <a:bodyPr/>
        <a:lstStyle/>
        <a:p>
          <a:endParaRPr lang="en-GB"/>
        </a:p>
      </dgm:t>
    </dgm:pt>
    <dgm:pt modelId="{BD99FBF3-3993-5C45-8F94-D4F158883940}" type="sibTrans" cxnId="{D765C368-2B8F-D446-A31C-00C99EAA3325}">
      <dgm:prSet/>
      <dgm:spPr/>
      <dgm:t>
        <a:bodyPr/>
        <a:lstStyle/>
        <a:p>
          <a:endParaRPr lang="en-GB"/>
        </a:p>
      </dgm:t>
    </dgm:pt>
    <dgm:pt modelId="{4AD7040E-DBCB-5A4D-B282-FD030E5F091F}">
      <dgm:prSet/>
      <dgm:spPr/>
      <dgm:t>
        <a:bodyPr/>
        <a:lstStyle/>
        <a:p>
          <a:r>
            <a:rPr lang="en-US" dirty="0"/>
            <a:t>Be innovative</a:t>
          </a:r>
        </a:p>
      </dgm:t>
    </dgm:pt>
    <dgm:pt modelId="{08CB687B-2D1C-644B-AD56-328146C87241}" type="parTrans" cxnId="{60A3B294-A0F9-2645-B677-CBA85C718672}">
      <dgm:prSet/>
      <dgm:spPr/>
      <dgm:t>
        <a:bodyPr/>
        <a:lstStyle/>
        <a:p>
          <a:endParaRPr lang="en-GB"/>
        </a:p>
      </dgm:t>
    </dgm:pt>
    <dgm:pt modelId="{BE0151C4-9439-3844-B398-25F6C74E6716}" type="sibTrans" cxnId="{60A3B294-A0F9-2645-B677-CBA85C718672}">
      <dgm:prSet/>
      <dgm:spPr/>
      <dgm:t>
        <a:bodyPr/>
        <a:lstStyle/>
        <a:p>
          <a:endParaRPr lang="en-GB"/>
        </a:p>
      </dgm:t>
    </dgm:pt>
    <dgm:pt modelId="{B7A282AD-356F-A143-821E-911767B833CB}">
      <dgm:prSet/>
      <dgm:spPr/>
      <dgm:t>
        <a:bodyPr/>
        <a:lstStyle/>
        <a:p>
          <a:r>
            <a:rPr lang="en-US" dirty="0"/>
            <a:t>Grow your mind</a:t>
          </a:r>
        </a:p>
      </dgm:t>
    </dgm:pt>
    <dgm:pt modelId="{FD76732D-EBAB-FC4D-AD04-23D53506D5A3}" type="parTrans" cxnId="{3A1C1808-381A-5A43-BA20-3C1D7A6C2E25}">
      <dgm:prSet/>
      <dgm:spPr/>
      <dgm:t>
        <a:bodyPr/>
        <a:lstStyle/>
        <a:p>
          <a:endParaRPr lang="en-GB"/>
        </a:p>
      </dgm:t>
    </dgm:pt>
    <dgm:pt modelId="{1344AFE3-1D9C-6C46-8FCB-1FEBF2E9B421}" type="sibTrans" cxnId="{3A1C1808-381A-5A43-BA20-3C1D7A6C2E25}">
      <dgm:prSet/>
      <dgm:spPr/>
      <dgm:t>
        <a:bodyPr/>
        <a:lstStyle/>
        <a:p>
          <a:endParaRPr lang="en-GB"/>
        </a:p>
      </dgm:t>
    </dgm:pt>
    <dgm:pt modelId="{E7B9D672-49EC-1440-8966-4BFC67BD0FC3}">
      <dgm:prSet/>
      <dgm:spPr/>
      <dgm:t>
        <a:bodyPr/>
        <a:lstStyle/>
        <a:p>
          <a:r>
            <a:rPr lang="en-US" dirty="0"/>
            <a:t>Develop yourself</a:t>
          </a:r>
        </a:p>
      </dgm:t>
    </dgm:pt>
    <dgm:pt modelId="{A0AA7C8A-E8E8-824F-B5F2-DEEA3DB90658}" type="parTrans" cxnId="{BF046300-4A4F-2B47-A29B-DA27AA2E27E7}">
      <dgm:prSet/>
      <dgm:spPr/>
      <dgm:t>
        <a:bodyPr/>
        <a:lstStyle/>
        <a:p>
          <a:endParaRPr lang="en-GB"/>
        </a:p>
      </dgm:t>
    </dgm:pt>
    <dgm:pt modelId="{C0AB8FA0-4FB6-C748-8A0E-F66A61B6ED9E}" type="sibTrans" cxnId="{BF046300-4A4F-2B47-A29B-DA27AA2E27E7}">
      <dgm:prSet/>
      <dgm:spPr/>
      <dgm:t>
        <a:bodyPr/>
        <a:lstStyle/>
        <a:p>
          <a:endParaRPr lang="en-GB"/>
        </a:p>
      </dgm:t>
    </dgm:pt>
    <dgm:pt modelId="{B5C88D08-A8F7-9044-BE8D-929FC4A1BC9C}" type="pres">
      <dgm:prSet presAssocID="{F328E45C-8233-47FF-8DCE-B9735B0D5315}" presName="diagram" presStyleCnt="0">
        <dgm:presLayoutVars>
          <dgm:dir/>
          <dgm:resizeHandles val="exact"/>
        </dgm:presLayoutVars>
      </dgm:prSet>
      <dgm:spPr/>
    </dgm:pt>
    <dgm:pt modelId="{18E84EEC-C06E-B247-B66C-6A6A731C4222}" type="pres">
      <dgm:prSet presAssocID="{B6309539-DD93-4C50-8F3C-3DB22D02FADC}" presName="node" presStyleLbl="node1" presStyleIdx="0" presStyleCnt="9">
        <dgm:presLayoutVars>
          <dgm:bulletEnabled val="1"/>
        </dgm:presLayoutVars>
      </dgm:prSet>
      <dgm:spPr/>
    </dgm:pt>
    <dgm:pt modelId="{722FF04D-0565-644A-A312-0D72F0E5EEBA}" type="pres">
      <dgm:prSet presAssocID="{6CAA9D04-BE36-4C81-8EBE-83635A40D9FA}" presName="sibTrans" presStyleCnt="0"/>
      <dgm:spPr/>
    </dgm:pt>
    <dgm:pt modelId="{E4037D3E-87D2-ED49-985D-73605BF1C213}" type="pres">
      <dgm:prSet presAssocID="{19CC51A3-FEFE-4249-A73B-EA98AB4A735A}" presName="node" presStyleLbl="node1" presStyleIdx="1" presStyleCnt="9">
        <dgm:presLayoutVars>
          <dgm:bulletEnabled val="1"/>
        </dgm:presLayoutVars>
      </dgm:prSet>
      <dgm:spPr/>
    </dgm:pt>
    <dgm:pt modelId="{7D048A9C-BDA4-7347-9C85-73399A1B7EE3}" type="pres">
      <dgm:prSet presAssocID="{96A9FFBE-4850-9845-A26C-D70F59D9DEBC}" presName="sibTrans" presStyleCnt="0"/>
      <dgm:spPr/>
    </dgm:pt>
    <dgm:pt modelId="{99D84D5A-5AE0-384A-9FA0-FCDD4A5EADDC}" type="pres">
      <dgm:prSet presAssocID="{A6DAD92E-3331-9445-B536-7E62BC5C3395}" presName="node" presStyleLbl="node1" presStyleIdx="2" presStyleCnt="9">
        <dgm:presLayoutVars>
          <dgm:bulletEnabled val="1"/>
        </dgm:presLayoutVars>
      </dgm:prSet>
      <dgm:spPr/>
    </dgm:pt>
    <dgm:pt modelId="{6D053196-962F-D748-ACC9-EB7356F421D3}" type="pres">
      <dgm:prSet presAssocID="{AE3E6DFC-0263-F547-B3F7-3E627E5FEB4C}" presName="sibTrans" presStyleCnt="0"/>
      <dgm:spPr/>
    </dgm:pt>
    <dgm:pt modelId="{7365B283-9B78-8140-BECB-FECDD3C6986C}" type="pres">
      <dgm:prSet presAssocID="{9059581C-2202-4346-8009-66EA1382DD61}" presName="node" presStyleLbl="node1" presStyleIdx="3" presStyleCnt="9">
        <dgm:presLayoutVars>
          <dgm:bulletEnabled val="1"/>
        </dgm:presLayoutVars>
      </dgm:prSet>
      <dgm:spPr/>
    </dgm:pt>
    <dgm:pt modelId="{743BC63A-303C-3B48-A9B3-3425522B1E8A}" type="pres">
      <dgm:prSet presAssocID="{17A6DD06-B877-A945-B6EE-8CE25294CA52}" presName="sibTrans" presStyleCnt="0"/>
      <dgm:spPr/>
    </dgm:pt>
    <dgm:pt modelId="{1B38F31E-2874-4440-B5A1-CB9149767D75}" type="pres">
      <dgm:prSet presAssocID="{5FB25E94-429E-2748-9413-26AE1B090D4D}" presName="node" presStyleLbl="node1" presStyleIdx="4" presStyleCnt="9">
        <dgm:presLayoutVars>
          <dgm:bulletEnabled val="1"/>
        </dgm:presLayoutVars>
      </dgm:prSet>
      <dgm:spPr/>
    </dgm:pt>
    <dgm:pt modelId="{80907DF9-CA8F-EF4E-BB17-E616B648096D}" type="pres">
      <dgm:prSet presAssocID="{A62FBC73-53A2-FE45-9714-57BF3C8D9416}" presName="sibTrans" presStyleCnt="0"/>
      <dgm:spPr/>
    </dgm:pt>
    <dgm:pt modelId="{B0102D96-A9DB-B541-977E-2886CA26F76E}" type="pres">
      <dgm:prSet presAssocID="{D275CA78-14E9-BD4A-8BDD-DD874AF6C24D}" presName="node" presStyleLbl="node1" presStyleIdx="5" presStyleCnt="9">
        <dgm:presLayoutVars>
          <dgm:bulletEnabled val="1"/>
        </dgm:presLayoutVars>
      </dgm:prSet>
      <dgm:spPr/>
    </dgm:pt>
    <dgm:pt modelId="{0ED12D7D-64EA-C446-939E-36ED3FB721DD}" type="pres">
      <dgm:prSet presAssocID="{BD99FBF3-3993-5C45-8F94-D4F158883940}" presName="sibTrans" presStyleCnt="0"/>
      <dgm:spPr/>
    </dgm:pt>
    <dgm:pt modelId="{90F5B861-D491-D843-BD58-AF9090B7C326}" type="pres">
      <dgm:prSet presAssocID="{4AD7040E-DBCB-5A4D-B282-FD030E5F091F}" presName="node" presStyleLbl="node1" presStyleIdx="6" presStyleCnt="9">
        <dgm:presLayoutVars>
          <dgm:bulletEnabled val="1"/>
        </dgm:presLayoutVars>
      </dgm:prSet>
      <dgm:spPr/>
    </dgm:pt>
    <dgm:pt modelId="{06F65AE4-13A6-354B-9F87-72A53D3DB5EF}" type="pres">
      <dgm:prSet presAssocID="{BE0151C4-9439-3844-B398-25F6C74E6716}" presName="sibTrans" presStyleCnt="0"/>
      <dgm:spPr/>
    </dgm:pt>
    <dgm:pt modelId="{F81779DD-85E9-234C-9046-E34EE470D49E}" type="pres">
      <dgm:prSet presAssocID="{B7A282AD-356F-A143-821E-911767B833CB}" presName="node" presStyleLbl="node1" presStyleIdx="7" presStyleCnt="9">
        <dgm:presLayoutVars>
          <dgm:bulletEnabled val="1"/>
        </dgm:presLayoutVars>
      </dgm:prSet>
      <dgm:spPr/>
    </dgm:pt>
    <dgm:pt modelId="{8421E7DF-874B-A648-948E-BC6A93DA23E7}" type="pres">
      <dgm:prSet presAssocID="{1344AFE3-1D9C-6C46-8FCB-1FEBF2E9B421}" presName="sibTrans" presStyleCnt="0"/>
      <dgm:spPr/>
    </dgm:pt>
    <dgm:pt modelId="{B46A2BED-4272-D04F-8A30-377D0305B580}" type="pres">
      <dgm:prSet presAssocID="{E7B9D672-49EC-1440-8966-4BFC67BD0FC3}" presName="node" presStyleLbl="node1" presStyleIdx="8" presStyleCnt="9">
        <dgm:presLayoutVars>
          <dgm:bulletEnabled val="1"/>
        </dgm:presLayoutVars>
      </dgm:prSet>
      <dgm:spPr/>
    </dgm:pt>
  </dgm:ptLst>
  <dgm:cxnLst>
    <dgm:cxn modelId="{BF046300-4A4F-2B47-A29B-DA27AA2E27E7}" srcId="{F328E45C-8233-47FF-8DCE-B9735B0D5315}" destId="{E7B9D672-49EC-1440-8966-4BFC67BD0FC3}" srcOrd="8" destOrd="0" parTransId="{A0AA7C8A-E8E8-824F-B5F2-DEEA3DB90658}" sibTransId="{C0AB8FA0-4FB6-C748-8A0E-F66A61B6ED9E}"/>
    <dgm:cxn modelId="{3A1C1808-381A-5A43-BA20-3C1D7A6C2E25}" srcId="{F328E45C-8233-47FF-8DCE-B9735B0D5315}" destId="{B7A282AD-356F-A143-821E-911767B833CB}" srcOrd="7" destOrd="0" parTransId="{FD76732D-EBAB-FC4D-AD04-23D53506D5A3}" sibTransId="{1344AFE3-1D9C-6C46-8FCB-1FEBF2E9B421}"/>
    <dgm:cxn modelId="{74AC6226-6EBF-4F1B-933D-A179E9F45141}" srcId="{F328E45C-8233-47FF-8DCE-B9735B0D5315}" destId="{B6309539-DD93-4C50-8F3C-3DB22D02FADC}" srcOrd="0" destOrd="0" parTransId="{1A59624A-08FE-4A70-8C7B-42E80C9208F9}" sibTransId="{6CAA9D04-BE36-4C81-8EBE-83635A40D9FA}"/>
    <dgm:cxn modelId="{471F7538-7B16-5E4A-A44E-8E524C307482}" srcId="{F328E45C-8233-47FF-8DCE-B9735B0D5315}" destId="{19CC51A3-FEFE-4249-A73B-EA98AB4A735A}" srcOrd="1" destOrd="0" parTransId="{9C9B74D8-0B80-054C-999A-F3A5FCCFEEBA}" sibTransId="{96A9FFBE-4850-9845-A26C-D70F59D9DEBC}"/>
    <dgm:cxn modelId="{1BECDB3A-AA4F-6D47-BBBC-8085F28B4BD1}" type="presOf" srcId="{E7B9D672-49EC-1440-8966-4BFC67BD0FC3}" destId="{B46A2BED-4272-D04F-8A30-377D0305B580}" srcOrd="0" destOrd="0" presId="urn:microsoft.com/office/officeart/2005/8/layout/default"/>
    <dgm:cxn modelId="{4A489E4B-C76D-614A-BF32-5DDB8BBE864C}" srcId="{F328E45C-8233-47FF-8DCE-B9735B0D5315}" destId="{A6DAD92E-3331-9445-B536-7E62BC5C3395}" srcOrd="2" destOrd="0" parTransId="{32DD5927-CA86-0E49-8A3B-045FFBEBFB81}" sibTransId="{AE3E6DFC-0263-F547-B3F7-3E627E5FEB4C}"/>
    <dgm:cxn modelId="{67E5FF51-67BD-6047-9A58-9377DA61EF34}" type="presOf" srcId="{D275CA78-14E9-BD4A-8BDD-DD874AF6C24D}" destId="{B0102D96-A9DB-B541-977E-2886CA26F76E}" srcOrd="0" destOrd="0" presId="urn:microsoft.com/office/officeart/2005/8/layout/default"/>
    <dgm:cxn modelId="{18B97052-7003-6F4A-8AB6-FA409C3AB887}" srcId="{F328E45C-8233-47FF-8DCE-B9735B0D5315}" destId="{5FB25E94-429E-2748-9413-26AE1B090D4D}" srcOrd="4" destOrd="0" parTransId="{5028E4A7-946C-9F40-8813-81F2E100C550}" sibTransId="{A62FBC73-53A2-FE45-9714-57BF3C8D9416}"/>
    <dgm:cxn modelId="{D765C368-2B8F-D446-A31C-00C99EAA3325}" srcId="{F328E45C-8233-47FF-8DCE-B9735B0D5315}" destId="{D275CA78-14E9-BD4A-8BDD-DD874AF6C24D}" srcOrd="5" destOrd="0" parTransId="{22302FA6-1FA6-494E-892E-A2A783347597}" sibTransId="{BD99FBF3-3993-5C45-8F94-D4F158883940}"/>
    <dgm:cxn modelId="{0FC0CC6B-9076-A24E-8E8F-532B9077FD55}" type="presOf" srcId="{4AD7040E-DBCB-5A4D-B282-FD030E5F091F}" destId="{90F5B861-D491-D843-BD58-AF9090B7C326}" srcOrd="0" destOrd="0" presId="urn:microsoft.com/office/officeart/2005/8/layout/default"/>
    <dgm:cxn modelId="{E7AB0E88-6CAC-8342-9A27-BB22B25382A3}" type="presOf" srcId="{5FB25E94-429E-2748-9413-26AE1B090D4D}" destId="{1B38F31E-2874-4440-B5A1-CB9149767D75}" srcOrd="0" destOrd="0" presId="urn:microsoft.com/office/officeart/2005/8/layout/default"/>
    <dgm:cxn modelId="{03915D8A-CEB2-C34D-BC64-B29C8968AB8D}" type="presOf" srcId="{19CC51A3-FEFE-4249-A73B-EA98AB4A735A}" destId="{E4037D3E-87D2-ED49-985D-73605BF1C213}" srcOrd="0" destOrd="0" presId="urn:microsoft.com/office/officeart/2005/8/layout/default"/>
    <dgm:cxn modelId="{11BAAF8E-EB2C-914D-8216-9AC37E61DF39}" srcId="{F328E45C-8233-47FF-8DCE-B9735B0D5315}" destId="{9059581C-2202-4346-8009-66EA1382DD61}" srcOrd="3" destOrd="0" parTransId="{12FA5E84-A450-F749-B90E-31B9DA0A4B87}" sibTransId="{17A6DD06-B877-A945-B6EE-8CE25294CA52}"/>
    <dgm:cxn modelId="{60A3B294-A0F9-2645-B677-CBA85C718672}" srcId="{F328E45C-8233-47FF-8DCE-B9735B0D5315}" destId="{4AD7040E-DBCB-5A4D-B282-FD030E5F091F}" srcOrd="6" destOrd="0" parTransId="{08CB687B-2D1C-644B-AD56-328146C87241}" sibTransId="{BE0151C4-9439-3844-B398-25F6C74E6716}"/>
    <dgm:cxn modelId="{A667B2A7-822B-3945-95A4-DF29717C345C}" type="presOf" srcId="{A6DAD92E-3331-9445-B536-7E62BC5C3395}" destId="{99D84D5A-5AE0-384A-9FA0-FCDD4A5EADDC}" srcOrd="0" destOrd="0" presId="urn:microsoft.com/office/officeart/2005/8/layout/default"/>
    <dgm:cxn modelId="{ED3142BE-F8CC-8A45-B96D-16C56F9B3911}" type="presOf" srcId="{9059581C-2202-4346-8009-66EA1382DD61}" destId="{7365B283-9B78-8140-BECB-FECDD3C6986C}" srcOrd="0" destOrd="0" presId="urn:microsoft.com/office/officeart/2005/8/layout/default"/>
    <dgm:cxn modelId="{6FD721C2-7E53-524E-A9CC-758DFBA9BF52}" type="presOf" srcId="{B6309539-DD93-4C50-8F3C-3DB22D02FADC}" destId="{18E84EEC-C06E-B247-B66C-6A6A731C4222}" srcOrd="0" destOrd="0" presId="urn:microsoft.com/office/officeart/2005/8/layout/default"/>
    <dgm:cxn modelId="{DFF715D0-00B7-D741-9E6C-2F2E2CF01BE0}" type="presOf" srcId="{B7A282AD-356F-A143-821E-911767B833CB}" destId="{F81779DD-85E9-234C-9046-E34EE470D49E}" srcOrd="0" destOrd="0" presId="urn:microsoft.com/office/officeart/2005/8/layout/default"/>
    <dgm:cxn modelId="{4DF067E3-77D1-3941-8083-8D49448E4E92}" type="presOf" srcId="{F328E45C-8233-47FF-8DCE-B9735B0D5315}" destId="{B5C88D08-A8F7-9044-BE8D-929FC4A1BC9C}" srcOrd="0" destOrd="0" presId="urn:microsoft.com/office/officeart/2005/8/layout/default"/>
    <dgm:cxn modelId="{A0E9B966-A444-A047-A9DD-BF547DAF4A9B}" type="presParOf" srcId="{B5C88D08-A8F7-9044-BE8D-929FC4A1BC9C}" destId="{18E84EEC-C06E-B247-B66C-6A6A731C4222}" srcOrd="0" destOrd="0" presId="urn:microsoft.com/office/officeart/2005/8/layout/default"/>
    <dgm:cxn modelId="{8EED7EDC-4792-5A43-B876-AEFDC8B070C5}" type="presParOf" srcId="{B5C88D08-A8F7-9044-BE8D-929FC4A1BC9C}" destId="{722FF04D-0565-644A-A312-0D72F0E5EEBA}" srcOrd="1" destOrd="0" presId="urn:microsoft.com/office/officeart/2005/8/layout/default"/>
    <dgm:cxn modelId="{1AD84C2E-8652-B44E-9CA4-829C9993C863}" type="presParOf" srcId="{B5C88D08-A8F7-9044-BE8D-929FC4A1BC9C}" destId="{E4037D3E-87D2-ED49-985D-73605BF1C213}" srcOrd="2" destOrd="0" presId="urn:microsoft.com/office/officeart/2005/8/layout/default"/>
    <dgm:cxn modelId="{D6F80ECC-83A1-144B-A8BB-9B9BA74F27E6}" type="presParOf" srcId="{B5C88D08-A8F7-9044-BE8D-929FC4A1BC9C}" destId="{7D048A9C-BDA4-7347-9C85-73399A1B7EE3}" srcOrd="3" destOrd="0" presId="urn:microsoft.com/office/officeart/2005/8/layout/default"/>
    <dgm:cxn modelId="{98CF614A-600E-DD47-B8E8-73B28791887E}" type="presParOf" srcId="{B5C88D08-A8F7-9044-BE8D-929FC4A1BC9C}" destId="{99D84D5A-5AE0-384A-9FA0-FCDD4A5EADDC}" srcOrd="4" destOrd="0" presId="urn:microsoft.com/office/officeart/2005/8/layout/default"/>
    <dgm:cxn modelId="{D0A04190-73F2-8543-A0FF-34BD46D761F2}" type="presParOf" srcId="{B5C88D08-A8F7-9044-BE8D-929FC4A1BC9C}" destId="{6D053196-962F-D748-ACC9-EB7356F421D3}" srcOrd="5" destOrd="0" presId="urn:microsoft.com/office/officeart/2005/8/layout/default"/>
    <dgm:cxn modelId="{457E015F-4B2A-E944-B9DD-D37D8BD15FFE}" type="presParOf" srcId="{B5C88D08-A8F7-9044-BE8D-929FC4A1BC9C}" destId="{7365B283-9B78-8140-BECB-FECDD3C6986C}" srcOrd="6" destOrd="0" presId="urn:microsoft.com/office/officeart/2005/8/layout/default"/>
    <dgm:cxn modelId="{1F6A9CF6-4C4B-4948-B413-F4A455CD772E}" type="presParOf" srcId="{B5C88D08-A8F7-9044-BE8D-929FC4A1BC9C}" destId="{743BC63A-303C-3B48-A9B3-3425522B1E8A}" srcOrd="7" destOrd="0" presId="urn:microsoft.com/office/officeart/2005/8/layout/default"/>
    <dgm:cxn modelId="{8413CE0C-F085-C54A-B9F3-BC337D6AC87C}" type="presParOf" srcId="{B5C88D08-A8F7-9044-BE8D-929FC4A1BC9C}" destId="{1B38F31E-2874-4440-B5A1-CB9149767D75}" srcOrd="8" destOrd="0" presId="urn:microsoft.com/office/officeart/2005/8/layout/default"/>
    <dgm:cxn modelId="{1E7EC15F-2027-4445-B29F-0C7E74EEA561}" type="presParOf" srcId="{B5C88D08-A8F7-9044-BE8D-929FC4A1BC9C}" destId="{80907DF9-CA8F-EF4E-BB17-E616B648096D}" srcOrd="9" destOrd="0" presId="urn:microsoft.com/office/officeart/2005/8/layout/default"/>
    <dgm:cxn modelId="{364E3620-0E16-D24E-8BDD-22B2EE932F11}" type="presParOf" srcId="{B5C88D08-A8F7-9044-BE8D-929FC4A1BC9C}" destId="{B0102D96-A9DB-B541-977E-2886CA26F76E}" srcOrd="10" destOrd="0" presId="urn:microsoft.com/office/officeart/2005/8/layout/default"/>
    <dgm:cxn modelId="{D7EF8816-7D48-D945-B124-3FA7B8763C5A}" type="presParOf" srcId="{B5C88D08-A8F7-9044-BE8D-929FC4A1BC9C}" destId="{0ED12D7D-64EA-C446-939E-36ED3FB721DD}" srcOrd="11" destOrd="0" presId="urn:microsoft.com/office/officeart/2005/8/layout/default"/>
    <dgm:cxn modelId="{9C4A3539-431E-EE41-8475-914DC335C3E2}" type="presParOf" srcId="{B5C88D08-A8F7-9044-BE8D-929FC4A1BC9C}" destId="{90F5B861-D491-D843-BD58-AF9090B7C326}" srcOrd="12" destOrd="0" presId="urn:microsoft.com/office/officeart/2005/8/layout/default"/>
    <dgm:cxn modelId="{C97CDC17-8B10-7F4B-A792-2D05B5C668AE}" type="presParOf" srcId="{B5C88D08-A8F7-9044-BE8D-929FC4A1BC9C}" destId="{06F65AE4-13A6-354B-9F87-72A53D3DB5EF}" srcOrd="13" destOrd="0" presId="urn:microsoft.com/office/officeart/2005/8/layout/default"/>
    <dgm:cxn modelId="{C6BD7382-4EEC-E14E-8152-89DAD50F9FA9}" type="presParOf" srcId="{B5C88D08-A8F7-9044-BE8D-929FC4A1BC9C}" destId="{F81779DD-85E9-234C-9046-E34EE470D49E}" srcOrd="14" destOrd="0" presId="urn:microsoft.com/office/officeart/2005/8/layout/default"/>
    <dgm:cxn modelId="{CCE653F9-0632-3046-A21E-F321FD1E0F14}" type="presParOf" srcId="{B5C88D08-A8F7-9044-BE8D-929FC4A1BC9C}" destId="{8421E7DF-874B-A648-948E-BC6A93DA23E7}" srcOrd="15" destOrd="0" presId="urn:microsoft.com/office/officeart/2005/8/layout/default"/>
    <dgm:cxn modelId="{E9CADFA0-5F65-5549-82A2-D1CAC3AA481D}" type="presParOf" srcId="{B5C88D08-A8F7-9044-BE8D-929FC4A1BC9C}" destId="{B46A2BED-4272-D04F-8A30-377D0305B580}" srcOrd="1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95A96B-2564-F947-A0AA-6DCED9334376}">
      <dsp:nvSpPr>
        <dsp:cNvPr id="0" name=""/>
        <dsp:cNvSpPr/>
      </dsp:nvSpPr>
      <dsp:spPr>
        <a:xfrm>
          <a:off x="0" y="1028525"/>
          <a:ext cx="6513603" cy="1063125"/>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05528" tIns="520700" rIns="505528" bIns="177800" numCol="1" spcCol="1270" anchor="t" anchorCtr="0">
          <a:noAutofit/>
        </a:bodyPr>
        <a:lstStyle/>
        <a:p>
          <a:pPr marL="228600" lvl="1" indent="-228600" algn="l" defTabSz="1111250">
            <a:lnSpc>
              <a:spcPct val="90000"/>
            </a:lnSpc>
            <a:spcBef>
              <a:spcPct val="0"/>
            </a:spcBef>
            <a:spcAft>
              <a:spcPct val="15000"/>
            </a:spcAft>
            <a:buChar char="•"/>
          </a:pPr>
          <a:r>
            <a:rPr lang="en-GB" sz="2500" b="1" kern="1200"/>
            <a:t>Start Date</a:t>
          </a:r>
        </a:p>
      </dsp:txBody>
      <dsp:txXfrm>
        <a:off x="0" y="1028525"/>
        <a:ext cx="6513603" cy="1063125"/>
      </dsp:txXfrm>
    </dsp:sp>
    <dsp:sp modelId="{478B1B49-4FA7-F845-9400-C13B9B373715}">
      <dsp:nvSpPr>
        <dsp:cNvPr id="0" name=""/>
        <dsp:cNvSpPr/>
      </dsp:nvSpPr>
      <dsp:spPr>
        <a:xfrm>
          <a:off x="325680" y="659525"/>
          <a:ext cx="4559522" cy="738000"/>
        </a:xfrm>
        <a:prstGeom prst="roundRect">
          <a:avLst/>
        </a:prstGeom>
        <a:solidFill>
          <a:schemeClr val="accent5">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2339" tIns="0" rIns="172339" bIns="0" numCol="1" spcCol="1270" anchor="ctr" anchorCtr="0">
          <a:noAutofit/>
        </a:bodyPr>
        <a:lstStyle/>
        <a:p>
          <a:pPr marL="0" lvl="0" indent="0" algn="l" defTabSz="1111250">
            <a:lnSpc>
              <a:spcPct val="90000"/>
            </a:lnSpc>
            <a:spcBef>
              <a:spcPct val="0"/>
            </a:spcBef>
            <a:spcAft>
              <a:spcPct val="35000"/>
            </a:spcAft>
            <a:buNone/>
            <a:defRPr b="1"/>
          </a:pPr>
          <a:r>
            <a:rPr lang="en-GB" sz="2500" kern="1200" dirty="0"/>
            <a:t>October 30</a:t>
          </a:r>
          <a:r>
            <a:rPr lang="en-GB" sz="2500" kern="1200" baseline="30000" dirty="0"/>
            <a:t>th</a:t>
          </a:r>
          <a:r>
            <a:rPr lang="en-GB" sz="2500" kern="1200" dirty="0"/>
            <a:t> 2020</a:t>
          </a:r>
        </a:p>
      </dsp:txBody>
      <dsp:txXfrm>
        <a:off x="361706" y="695551"/>
        <a:ext cx="4487470" cy="665948"/>
      </dsp:txXfrm>
    </dsp:sp>
    <dsp:sp modelId="{F04E714E-686C-FB4A-B06F-2AAC179D6EAD}">
      <dsp:nvSpPr>
        <dsp:cNvPr id="0" name=""/>
        <dsp:cNvSpPr/>
      </dsp:nvSpPr>
      <dsp:spPr>
        <a:xfrm>
          <a:off x="0" y="2595650"/>
          <a:ext cx="6513603" cy="1063125"/>
        </a:xfrm>
        <a:prstGeom prst="rect">
          <a:avLst/>
        </a:prstGeom>
        <a:solidFill>
          <a:schemeClr val="lt1">
            <a:alpha val="90000"/>
            <a:hueOff val="0"/>
            <a:satOff val="0"/>
            <a:lumOff val="0"/>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05528" tIns="520700" rIns="505528" bIns="177800" numCol="1" spcCol="1270" anchor="t" anchorCtr="0">
          <a:noAutofit/>
        </a:bodyPr>
        <a:lstStyle/>
        <a:p>
          <a:pPr marL="228600" lvl="1" indent="-228600" algn="l" defTabSz="1111250">
            <a:lnSpc>
              <a:spcPct val="90000"/>
            </a:lnSpc>
            <a:spcBef>
              <a:spcPct val="0"/>
            </a:spcBef>
            <a:spcAft>
              <a:spcPct val="15000"/>
            </a:spcAft>
            <a:buChar char="•"/>
          </a:pPr>
          <a:r>
            <a:rPr lang="en-GB" sz="2500" b="1" kern="1200"/>
            <a:t>March 18</a:t>
          </a:r>
          <a:r>
            <a:rPr lang="en-GB" sz="2500" b="1" kern="1200" baseline="30000"/>
            <a:t>th</a:t>
          </a:r>
          <a:r>
            <a:rPr lang="en-GB" sz="2500" b="1" kern="1200"/>
            <a:t>  2021 </a:t>
          </a:r>
        </a:p>
      </dsp:txBody>
      <dsp:txXfrm>
        <a:off x="0" y="2595650"/>
        <a:ext cx="6513603" cy="1063125"/>
      </dsp:txXfrm>
    </dsp:sp>
    <dsp:sp modelId="{CF7A7CC6-033E-B641-93AE-8492513F9FD1}">
      <dsp:nvSpPr>
        <dsp:cNvPr id="0" name=""/>
        <dsp:cNvSpPr/>
      </dsp:nvSpPr>
      <dsp:spPr>
        <a:xfrm>
          <a:off x="325680" y="2226650"/>
          <a:ext cx="4559522" cy="738000"/>
        </a:xfrm>
        <a:prstGeom prst="roundRect">
          <a:avLst/>
        </a:prstGeom>
        <a:solidFill>
          <a:schemeClr val="accent1">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2339" tIns="0" rIns="172339" bIns="0" numCol="1" spcCol="1270" anchor="ctr" anchorCtr="0">
          <a:noAutofit/>
        </a:bodyPr>
        <a:lstStyle/>
        <a:p>
          <a:pPr marL="0" lvl="0" indent="0" algn="l" defTabSz="1111250">
            <a:lnSpc>
              <a:spcPct val="90000"/>
            </a:lnSpc>
            <a:spcBef>
              <a:spcPct val="0"/>
            </a:spcBef>
            <a:spcAft>
              <a:spcPct val="35000"/>
            </a:spcAft>
            <a:buNone/>
            <a:defRPr b="1"/>
          </a:pPr>
          <a:r>
            <a:rPr lang="en-GB" sz="2500" kern="1200" dirty="0"/>
            <a:t>End Date for Accelerated Study</a:t>
          </a:r>
        </a:p>
      </dsp:txBody>
      <dsp:txXfrm>
        <a:off x="361706" y="2262676"/>
        <a:ext cx="4487470" cy="665948"/>
      </dsp:txXfrm>
    </dsp:sp>
    <dsp:sp modelId="{0671957F-AD92-4A43-B2D7-B9CED419976C}">
      <dsp:nvSpPr>
        <dsp:cNvPr id="0" name=""/>
        <dsp:cNvSpPr/>
      </dsp:nvSpPr>
      <dsp:spPr>
        <a:xfrm>
          <a:off x="0" y="4162775"/>
          <a:ext cx="6513603" cy="1063125"/>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05528" tIns="520700" rIns="505528" bIns="177800" numCol="1" spcCol="1270" anchor="t" anchorCtr="0">
          <a:noAutofit/>
        </a:bodyPr>
        <a:lstStyle/>
        <a:p>
          <a:pPr marL="228600" lvl="1" indent="-228600" algn="l" defTabSz="1111250">
            <a:lnSpc>
              <a:spcPct val="90000"/>
            </a:lnSpc>
            <a:spcBef>
              <a:spcPct val="0"/>
            </a:spcBef>
            <a:spcAft>
              <a:spcPct val="15000"/>
            </a:spcAft>
            <a:buChar char="•"/>
          </a:pPr>
          <a:r>
            <a:rPr lang="en-GB" sz="2500" b="1" kern="1200"/>
            <a:t>End date for F/T &amp; P/T Study</a:t>
          </a:r>
        </a:p>
      </dsp:txBody>
      <dsp:txXfrm>
        <a:off x="0" y="4162775"/>
        <a:ext cx="6513603" cy="1063125"/>
      </dsp:txXfrm>
    </dsp:sp>
    <dsp:sp modelId="{979FC7B1-D778-7342-9C97-77F68D4B4064}">
      <dsp:nvSpPr>
        <dsp:cNvPr id="0" name=""/>
        <dsp:cNvSpPr/>
      </dsp:nvSpPr>
      <dsp:spPr>
        <a:xfrm>
          <a:off x="325680" y="3793775"/>
          <a:ext cx="4559522" cy="738000"/>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2339" tIns="0" rIns="172339" bIns="0" numCol="1" spcCol="1270" anchor="ctr" anchorCtr="0">
          <a:noAutofit/>
        </a:bodyPr>
        <a:lstStyle/>
        <a:p>
          <a:pPr marL="0" lvl="0" indent="0" algn="l" defTabSz="1111250">
            <a:lnSpc>
              <a:spcPct val="90000"/>
            </a:lnSpc>
            <a:spcBef>
              <a:spcPct val="0"/>
            </a:spcBef>
            <a:spcAft>
              <a:spcPct val="35000"/>
            </a:spcAft>
            <a:buNone/>
            <a:defRPr b="1"/>
          </a:pPr>
          <a:r>
            <a:rPr lang="en-GB" sz="2500" kern="1200" dirty="0"/>
            <a:t>May 7</a:t>
          </a:r>
          <a:r>
            <a:rPr lang="en-GB" sz="2500" kern="1200" baseline="30000" dirty="0"/>
            <a:t>th</a:t>
          </a:r>
          <a:r>
            <a:rPr lang="en-GB" sz="2500" kern="1200" dirty="0"/>
            <a:t>  2021</a:t>
          </a:r>
          <a:r>
            <a:rPr lang="en-GB" sz="2500" kern="1200" baseline="30000" dirty="0"/>
            <a:t> </a:t>
          </a:r>
          <a:r>
            <a:rPr lang="en-GB" sz="2500" kern="1200" dirty="0"/>
            <a:t> </a:t>
          </a:r>
        </a:p>
      </dsp:txBody>
      <dsp:txXfrm>
        <a:off x="361706" y="3829801"/>
        <a:ext cx="4487470" cy="6659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154F45-354C-3D41-A11C-EF42337FCD2E}">
      <dsp:nvSpPr>
        <dsp:cNvPr id="0" name=""/>
        <dsp:cNvSpPr/>
      </dsp:nvSpPr>
      <dsp:spPr>
        <a:xfrm>
          <a:off x="1283" y="73062"/>
          <a:ext cx="4205213" cy="4205213"/>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a:t>The Exploratory Research and Praxis Module is designed to enable you to develop ideas through </a:t>
          </a:r>
          <a:r>
            <a:rPr lang="en-GB" sz="2400" b="1" kern="1200"/>
            <a:t>practical experimentation </a:t>
          </a:r>
          <a:r>
            <a:rPr lang="en-GB" sz="2400" kern="1200"/>
            <a:t>and </a:t>
          </a:r>
          <a:r>
            <a:rPr lang="en-GB" sz="2400" b="1" kern="1200"/>
            <a:t>philosophical exploration</a:t>
          </a:r>
          <a:r>
            <a:rPr lang="en-GB" sz="2400" kern="1200"/>
            <a:t>. </a:t>
          </a:r>
          <a:endParaRPr lang="en-US" sz="2400" kern="1200"/>
        </a:p>
      </dsp:txBody>
      <dsp:txXfrm>
        <a:off x="617122" y="688901"/>
        <a:ext cx="2973535" cy="2973535"/>
      </dsp:txXfrm>
    </dsp:sp>
    <dsp:sp modelId="{9045DE52-BC06-8240-B2C8-6B1B41CECEE1}">
      <dsp:nvSpPr>
        <dsp:cNvPr id="0" name=""/>
        <dsp:cNvSpPr/>
      </dsp:nvSpPr>
      <dsp:spPr>
        <a:xfrm rot="5400000">
          <a:off x="4553426" y="1618478"/>
          <a:ext cx="1471824" cy="1114381"/>
        </a:xfrm>
        <a:prstGeom prst="triangle">
          <a:avLst/>
        </a:prstGeom>
        <a:solidFill>
          <a:schemeClr val="accent4">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C246C66-A6E0-0E47-A8F6-BB5E45C68763}">
      <dsp:nvSpPr>
        <dsp:cNvPr id="0" name=""/>
        <dsp:cNvSpPr/>
      </dsp:nvSpPr>
      <dsp:spPr>
        <a:xfrm>
          <a:off x="6309103" y="73062"/>
          <a:ext cx="4205213" cy="4205213"/>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a:t>Focus on expansive creative development</a:t>
          </a:r>
          <a:endParaRPr lang="en-US" sz="2400" kern="1200"/>
        </a:p>
      </dsp:txBody>
      <dsp:txXfrm>
        <a:off x="6924942" y="688901"/>
        <a:ext cx="2973535" cy="29735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BF398-C053-A145-BB88-7F97249741AF}">
      <dsp:nvSpPr>
        <dsp:cNvPr id="0" name=""/>
        <dsp:cNvSpPr/>
      </dsp:nvSpPr>
      <dsp:spPr>
        <a:xfrm>
          <a:off x="0" y="52369"/>
          <a:ext cx="10515600" cy="135065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Practice as the subject of research (research into practice)</a:t>
          </a:r>
        </a:p>
      </dsp:txBody>
      <dsp:txXfrm>
        <a:off x="65934" y="118303"/>
        <a:ext cx="10383732" cy="1218787"/>
      </dsp:txXfrm>
    </dsp:sp>
    <dsp:sp modelId="{92DD2435-060D-6F45-9530-B6E7C93A1FD4}">
      <dsp:nvSpPr>
        <dsp:cNvPr id="0" name=""/>
        <dsp:cNvSpPr/>
      </dsp:nvSpPr>
      <dsp:spPr>
        <a:xfrm>
          <a:off x="0" y="1500944"/>
          <a:ext cx="10515600" cy="135065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Practice as the vehicle of research (research through practice)</a:t>
          </a:r>
        </a:p>
      </dsp:txBody>
      <dsp:txXfrm>
        <a:off x="65934" y="1566878"/>
        <a:ext cx="10383732" cy="1218787"/>
      </dsp:txXfrm>
    </dsp:sp>
    <dsp:sp modelId="{C8291F49-5EF5-3A4A-BC59-0451AD26E882}">
      <dsp:nvSpPr>
        <dsp:cNvPr id="0" name=""/>
        <dsp:cNvSpPr/>
      </dsp:nvSpPr>
      <dsp:spPr>
        <a:xfrm>
          <a:off x="0" y="2949519"/>
          <a:ext cx="10515600" cy="135065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Practice as the goal/aim of research (research for the purpose of practice)</a:t>
          </a:r>
        </a:p>
      </dsp:txBody>
      <dsp:txXfrm>
        <a:off x="65934" y="3015453"/>
        <a:ext cx="10383732" cy="12187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F5B163-5706-6848-BA15-C338E63D6DD8}">
      <dsp:nvSpPr>
        <dsp:cNvPr id="0" name=""/>
        <dsp:cNvSpPr/>
      </dsp:nvSpPr>
      <dsp:spPr>
        <a:xfrm>
          <a:off x="1448008" y="719"/>
          <a:ext cx="5792034" cy="93576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382" tIns="237684" rIns="112382" bIns="237684" numCol="1" spcCol="1270" anchor="ctr" anchorCtr="0">
          <a:noAutofit/>
        </a:bodyPr>
        <a:lstStyle/>
        <a:p>
          <a:pPr marL="0" lvl="0" indent="0" algn="l" defTabSz="800100">
            <a:lnSpc>
              <a:spcPct val="90000"/>
            </a:lnSpc>
            <a:spcBef>
              <a:spcPct val="0"/>
            </a:spcBef>
            <a:spcAft>
              <a:spcPct val="35000"/>
            </a:spcAft>
            <a:buNone/>
          </a:pPr>
          <a:r>
            <a:rPr lang="en-US" sz="1800" kern="1200" dirty="0"/>
            <a:t>Reading – articles, books, journals….</a:t>
          </a:r>
        </a:p>
      </dsp:txBody>
      <dsp:txXfrm>
        <a:off x="1448008" y="719"/>
        <a:ext cx="5792034" cy="935762"/>
      </dsp:txXfrm>
    </dsp:sp>
    <dsp:sp modelId="{3143F516-B3A2-EB4A-B46C-FB40C35F501F}">
      <dsp:nvSpPr>
        <dsp:cNvPr id="0" name=""/>
        <dsp:cNvSpPr/>
      </dsp:nvSpPr>
      <dsp:spPr>
        <a:xfrm>
          <a:off x="0" y="719"/>
          <a:ext cx="1448008" cy="935762"/>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624" tIns="92433" rIns="76624" bIns="92433" numCol="1" spcCol="1270" anchor="ctr" anchorCtr="0">
          <a:noAutofit/>
        </a:bodyPr>
        <a:lstStyle/>
        <a:p>
          <a:pPr marL="0" lvl="0" indent="0" algn="ctr" defTabSz="755650">
            <a:lnSpc>
              <a:spcPct val="90000"/>
            </a:lnSpc>
            <a:spcBef>
              <a:spcPct val="0"/>
            </a:spcBef>
            <a:spcAft>
              <a:spcPct val="35000"/>
            </a:spcAft>
            <a:buNone/>
          </a:pPr>
          <a:r>
            <a:rPr lang="en-US" sz="1700" kern="1200"/>
            <a:t>Reading</a:t>
          </a:r>
        </a:p>
      </dsp:txBody>
      <dsp:txXfrm>
        <a:off x="0" y="719"/>
        <a:ext cx="1448008" cy="935762"/>
      </dsp:txXfrm>
    </dsp:sp>
    <dsp:sp modelId="{9D59F643-B6B8-A54E-8609-BE43EF169E9A}">
      <dsp:nvSpPr>
        <dsp:cNvPr id="0" name=""/>
        <dsp:cNvSpPr/>
      </dsp:nvSpPr>
      <dsp:spPr>
        <a:xfrm>
          <a:off x="1448008" y="992628"/>
          <a:ext cx="5792034" cy="935762"/>
        </a:xfrm>
        <a:prstGeom prst="rect">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382" tIns="237684" rIns="112382" bIns="237684" numCol="1" spcCol="1270" anchor="ctr" anchorCtr="0">
          <a:noAutofit/>
        </a:bodyPr>
        <a:lstStyle/>
        <a:p>
          <a:pPr marL="0" lvl="0" indent="0" algn="l" defTabSz="800100">
            <a:lnSpc>
              <a:spcPct val="90000"/>
            </a:lnSpc>
            <a:spcBef>
              <a:spcPct val="0"/>
            </a:spcBef>
            <a:spcAft>
              <a:spcPct val="35000"/>
            </a:spcAft>
            <a:buNone/>
          </a:pPr>
          <a:r>
            <a:rPr lang="en-US" sz="1800" kern="1200" dirty="0"/>
            <a:t>Watching films, documentaries…</a:t>
          </a:r>
        </a:p>
      </dsp:txBody>
      <dsp:txXfrm>
        <a:off x="1448008" y="992628"/>
        <a:ext cx="5792034" cy="935762"/>
      </dsp:txXfrm>
    </dsp:sp>
    <dsp:sp modelId="{4FFF43ED-0031-C247-901A-E0FC9F0FEE4D}">
      <dsp:nvSpPr>
        <dsp:cNvPr id="0" name=""/>
        <dsp:cNvSpPr/>
      </dsp:nvSpPr>
      <dsp:spPr>
        <a:xfrm>
          <a:off x="0" y="992628"/>
          <a:ext cx="1448008" cy="935762"/>
        </a:xfrm>
        <a:prstGeom prst="rect">
          <a:avLst/>
        </a:prstGeom>
        <a:solidFill>
          <a:schemeClr val="lt1">
            <a:hueOff val="0"/>
            <a:satOff val="0"/>
            <a:lumOff val="0"/>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624" tIns="92433" rIns="76624" bIns="92433" numCol="1" spcCol="1270" anchor="ctr" anchorCtr="0">
          <a:noAutofit/>
        </a:bodyPr>
        <a:lstStyle/>
        <a:p>
          <a:pPr marL="0" lvl="0" indent="0" algn="ctr" defTabSz="755650">
            <a:lnSpc>
              <a:spcPct val="90000"/>
            </a:lnSpc>
            <a:spcBef>
              <a:spcPct val="0"/>
            </a:spcBef>
            <a:spcAft>
              <a:spcPct val="35000"/>
            </a:spcAft>
            <a:buNone/>
          </a:pPr>
          <a:r>
            <a:rPr lang="en-US" sz="1700" kern="1200"/>
            <a:t>Watching</a:t>
          </a:r>
        </a:p>
      </dsp:txBody>
      <dsp:txXfrm>
        <a:off x="0" y="992628"/>
        <a:ext cx="1448008" cy="935762"/>
      </dsp:txXfrm>
    </dsp:sp>
    <dsp:sp modelId="{DCECE2A5-3D9C-1249-9658-316A36FEB543}">
      <dsp:nvSpPr>
        <dsp:cNvPr id="0" name=""/>
        <dsp:cNvSpPr/>
      </dsp:nvSpPr>
      <dsp:spPr>
        <a:xfrm>
          <a:off x="1448008" y="1984536"/>
          <a:ext cx="5792034" cy="935762"/>
        </a:xfrm>
        <a:prstGeom prst="rect">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382" tIns="237684" rIns="112382" bIns="237684" numCol="1" spcCol="1270" anchor="ctr" anchorCtr="0">
          <a:noAutofit/>
        </a:bodyPr>
        <a:lstStyle/>
        <a:p>
          <a:pPr marL="0" lvl="0" indent="0" algn="l" defTabSz="800100">
            <a:lnSpc>
              <a:spcPct val="90000"/>
            </a:lnSpc>
            <a:spcBef>
              <a:spcPct val="0"/>
            </a:spcBef>
            <a:spcAft>
              <a:spcPct val="35000"/>
            </a:spcAft>
            <a:buNone/>
          </a:pPr>
          <a:r>
            <a:rPr lang="en-US" sz="1800" kern="1200" dirty="0"/>
            <a:t>Seeing….. Exhibitions, sites, locations…. Places of interest and other artwork….. Online talks, conferences and gallery tours.</a:t>
          </a:r>
        </a:p>
      </dsp:txBody>
      <dsp:txXfrm>
        <a:off x="1448008" y="1984536"/>
        <a:ext cx="5792034" cy="935762"/>
      </dsp:txXfrm>
    </dsp:sp>
    <dsp:sp modelId="{F7441A3A-128F-7A4A-B01E-72134DF71E8B}">
      <dsp:nvSpPr>
        <dsp:cNvPr id="0" name=""/>
        <dsp:cNvSpPr/>
      </dsp:nvSpPr>
      <dsp:spPr>
        <a:xfrm>
          <a:off x="0" y="1984536"/>
          <a:ext cx="1448008" cy="935762"/>
        </a:xfrm>
        <a:prstGeom prst="rect">
          <a:avLst/>
        </a:prstGeom>
        <a:solidFill>
          <a:schemeClr val="lt1">
            <a:hueOff val="0"/>
            <a:satOff val="0"/>
            <a:lumOff val="0"/>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624" tIns="92433" rIns="76624" bIns="92433" numCol="1" spcCol="1270" anchor="ctr" anchorCtr="0">
          <a:noAutofit/>
        </a:bodyPr>
        <a:lstStyle/>
        <a:p>
          <a:pPr marL="0" lvl="0" indent="0" algn="ctr" defTabSz="755650">
            <a:lnSpc>
              <a:spcPct val="90000"/>
            </a:lnSpc>
            <a:spcBef>
              <a:spcPct val="0"/>
            </a:spcBef>
            <a:spcAft>
              <a:spcPct val="35000"/>
            </a:spcAft>
            <a:buNone/>
          </a:pPr>
          <a:r>
            <a:rPr lang="en-US" sz="1700" kern="1200"/>
            <a:t>Seeing</a:t>
          </a:r>
        </a:p>
      </dsp:txBody>
      <dsp:txXfrm>
        <a:off x="0" y="1984536"/>
        <a:ext cx="1448008" cy="935762"/>
      </dsp:txXfrm>
    </dsp:sp>
    <dsp:sp modelId="{6D14E8E4-7D44-DD43-8424-A75C48F0DE3E}">
      <dsp:nvSpPr>
        <dsp:cNvPr id="0" name=""/>
        <dsp:cNvSpPr/>
      </dsp:nvSpPr>
      <dsp:spPr>
        <a:xfrm>
          <a:off x="1448008" y="2976444"/>
          <a:ext cx="5792034" cy="935762"/>
        </a:xfrm>
        <a:prstGeom prst="rect">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382" tIns="237684" rIns="112382" bIns="237684" numCol="1" spcCol="1270" anchor="ctr" anchorCtr="0">
          <a:noAutofit/>
        </a:bodyPr>
        <a:lstStyle/>
        <a:p>
          <a:pPr marL="0" lvl="0" indent="0" algn="l" defTabSz="800100">
            <a:lnSpc>
              <a:spcPct val="90000"/>
            </a:lnSpc>
            <a:spcBef>
              <a:spcPct val="0"/>
            </a:spcBef>
            <a:spcAft>
              <a:spcPct val="35000"/>
            </a:spcAft>
            <a:buNone/>
          </a:pPr>
          <a:r>
            <a:rPr lang="en-US" sz="1800" kern="1200" dirty="0"/>
            <a:t>Collecting materials and objects to feed ideas….</a:t>
          </a:r>
        </a:p>
      </dsp:txBody>
      <dsp:txXfrm>
        <a:off x="1448008" y="2976444"/>
        <a:ext cx="5792034" cy="935762"/>
      </dsp:txXfrm>
    </dsp:sp>
    <dsp:sp modelId="{02D58472-20BE-934C-BC6B-1B071266B14E}">
      <dsp:nvSpPr>
        <dsp:cNvPr id="0" name=""/>
        <dsp:cNvSpPr/>
      </dsp:nvSpPr>
      <dsp:spPr>
        <a:xfrm>
          <a:off x="0" y="2976444"/>
          <a:ext cx="1448008" cy="935762"/>
        </a:xfrm>
        <a:prstGeom prst="rect">
          <a:avLst/>
        </a:prstGeom>
        <a:solidFill>
          <a:schemeClr val="lt1">
            <a:hueOff val="0"/>
            <a:satOff val="0"/>
            <a:lumOff val="0"/>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624" tIns="92433" rIns="76624" bIns="92433" numCol="1" spcCol="1270" anchor="ctr" anchorCtr="0">
          <a:noAutofit/>
        </a:bodyPr>
        <a:lstStyle/>
        <a:p>
          <a:pPr marL="0" lvl="0" indent="0" algn="ctr" defTabSz="755650">
            <a:lnSpc>
              <a:spcPct val="90000"/>
            </a:lnSpc>
            <a:spcBef>
              <a:spcPct val="0"/>
            </a:spcBef>
            <a:spcAft>
              <a:spcPct val="35000"/>
            </a:spcAft>
            <a:buNone/>
          </a:pPr>
          <a:r>
            <a:rPr lang="en-US" sz="1700" kern="1200"/>
            <a:t>Collecting</a:t>
          </a:r>
        </a:p>
      </dsp:txBody>
      <dsp:txXfrm>
        <a:off x="0" y="2976444"/>
        <a:ext cx="1448008" cy="935762"/>
      </dsp:txXfrm>
    </dsp:sp>
    <dsp:sp modelId="{4AA8A27B-CEA2-AD42-8298-5FE3D7660C17}">
      <dsp:nvSpPr>
        <dsp:cNvPr id="0" name=""/>
        <dsp:cNvSpPr/>
      </dsp:nvSpPr>
      <dsp:spPr>
        <a:xfrm>
          <a:off x="1448008" y="3968352"/>
          <a:ext cx="5792034" cy="935762"/>
        </a:xfrm>
        <a:prstGeom prst="rect">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382" tIns="237684" rIns="112382" bIns="237684" numCol="1" spcCol="1270" anchor="ctr" anchorCtr="0">
          <a:noAutofit/>
        </a:bodyPr>
        <a:lstStyle/>
        <a:p>
          <a:pPr marL="0" lvl="0" indent="0" algn="l" defTabSz="800100">
            <a:lnSpc>
              <a:spcPct val="90000"/>
            </a:lnSpc>
            <a:spcBef>
              <a:spcPct val="0"/>
            </a:spcBef>
            <a:spcAft>
              <a:spcPct val="35000"/>
            </a:spcAft>
            <a:buNone/>
          </a:pPr>
          <a:r>
            <a:rPr lang="en-US" sz="1800" kern="1200" dirty="0"/>
            <a:t>Drawing, writing and photographing….. </a:t>
          </a:r>
        </a:p>
      </dsp:txBody>
      <dsp:txXfrm>
        <a:off x="1448008" y="3968352"/>
        <a:ext cx="5792034" cy="935762"/>
      </dsp:txXfrm>
    </dsp:sp>
    <dsp:sp modelId="{BBB97EC2-7FC3-7B49-BB56-2DF7A1C2CCF8}">
      <dsp:nvSpPr>
        <dsp:cNvPr id="0" name=""/>
        <dsp:cNvSpPr/>
      </dsp:nvSpPr>
      <dsp:spPr>
        <a:xfrm>
          <a:off x="0" y="3968352"/>
          <a:ext cx="1448008" cy="935762"/>
        </a:xfrm>
        <a:prstGeom prst="rect">
          <a:avLst/>
        </a:prstGeom>
        <a:solidFill>
          <a:schemeClr val="lt1">
            <a:hueOff val="0"/>
            <a:satOff val="0"/>
            <a:lumOff val="0"/>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624" tIns="92433" rIns="76624" bIns="92433" numCol="1" spcCol="1270" anchor="ctr" anchorCtr="0">
          <a:noAutofit/>
        </a:bodyPr>
        <a:lstStyle/>
        <a:p>
          <a:pPr marL="0" lvl="0" indent="0" algn="ctr" defTabSz="755650">
            <a:lnSpc>
              <a:spcPct val="90000"/>
            </a:lnSpc>
            <a:spcBef>
              <a:spcPct val="0"/>
            </a:spcBef>
            <a:spcAft>
              <a:spcPct val="35000"/>
            </a:spcAft>
            <a:buNone/>
          </a:pPr>
          <a:r>
            <a:rPr lang="en-US" sz="1700" kern="1200"/>
            <a:t>Drawing, writing and photographing</a:t>
          </a:r>
        </a:p>
      </dsp:txBody>
      <dsp:txXfrm>
        <a:off x="0" y="3968352"/>
        <a:ext cx="1448008" cy="935762"/>
      </dsp:txXfrm>
    </dsp:sp>
    <dsp:sp modelId="{6CF9C58D-94EA-AC4E-B910-32D1614AF3E5}">
      <dsp:nvSpPr>
        <dsp:cNvPr id="0" name=""/>
        <dsp:cNvSpPr/>
      </dsp:nvSpPr>
      <dsp:spPr>
        <a:xfrm>
          <a:off x="1448008" y="4960260"/>
          <a:ext cx="5792034" cy="935762"/>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382" tIns="237684" rIns="112382" bIns="237684" numCol="1" spcCol="1270" anchor="ctr" anchorCtr="0">
          <a:noAutofit/>
        </a:bodyPr>
        <a:lstStyle/>
        <a:p>
          <a:pPr marL="0" lvl="0" indent="0" algn="l" defTabSz="800100">
            <a:lnSpc>
              <a:spcPct val="90000"/>
            </a:lnSpc>
            <a:spcBef>
              <a:spcPct val="0"/>
            </a:spcBef>
            <a:spcAft>
              <a:spcPct val="35000"/>
            </a:spcAft>
            <a:buNone/>
          </a:pPr>
          <a:r>
            <a:rPr lang="en-US" sz="1800" kern="1200" dirty="0"/>
            <a:t>Sampling and playing with materials and techniques …..includes individual sampling as well as workshop menu</a:t>
          </a:r>
        </a:p>
      </dsp:txBody>
      <dsp:txXfrm>
        <a:off x="1448008" y="4960260"/>
        <a:ext cx="5792034" cy="935762"/>
      </dsp:txXfrm>
    </dsp:sp>
    <dsp:sp modelId="{F2DE45DF-5D0C-9D47-BFEB-CB726EA8754E}">
      <dsp:nvSpPr>
        <dsp:cNvPr id="0" name=""/>
        <dsp:cNvSpPr/>
      </dsp:nvSpPr>
      <dsp:spPr>
        <a:xfrm>
          <a:off x="0" y="4960260"/>
          <a:ext cx="1448008" cy="935762"/>
        </a:xfrm>
        <a:prstGeom prst="re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624" tIns="92433" rIns="76624" bIns="92433" numCol="1" spcCol="1270" anchor="ctr" anchorCtr="0">
          <a:noAutofit/>
        </a:bodyPr>
        <a:lstStyle/>
        <a:p>
          <a:pPr marL="0" lvl="0" indent="0" algn="ctr" defTabSz="755650">
            <a:lnSpc>
              <a:spcPct val="90000"/>
            </a:lnSpc>
            <a:spcBef>
              <a:spcPct val="0"/>
            </a:spcBef>
            <a:spcAft>
              <a:spcPct val="35000"/>
            </a:spcAft>
            <a:buNone/>
          </a:pPr>
          <a:r>
            <a:rPr lang="en-US" sz="1700" kern="1200"/>
            <a:t>Sampling and playing</a:t>
          </a:r>
        </a:p>
      </dsp:txBody>
      <dsp:txXfrm>
        <a:off x="0" y="4960260"/>
        <a:ext cx="1448008" cy="9357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BBB1F6-6D13-B04A-A8B2-2231AC4A2A36}">
      <dsp:nvSpPr>
        <dsp:cNvPr id="0" name=""/>
        <dsp:cNvSpPr/>
      </dsp:nvSpPr>
      <dsp:spPr>
        <a:xfrm>
          <a:off x="0" y="200272"/>
          <a:ext cx="3502277" cy="210136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Practical workshops are timetabled throughout this module and you will need to select and book into these activities.</a:t>
          </a:r>
        </a:p>
      </dsp:txBody>
      <dsp:txXfrm>
        <a:off x="0" y="200272"/>
        <a:ext cx="3502277" cy="2101366"/>
      </dsp:txXfrm>
    </dsp:sp>
    <dsp:sp modelId="{4700A7BE-661D-B243-B4B4-E7757BE39300}">
      <dsp:nvSpPr>
        <dsp:cNvPr id="0" name=""/>
        <dsp:cNvSpPr/>
      </dsp:nvSpPr>
      <dsp:spPr>
        <a:xfrm>
          <a:off x="3852505" y="200272"/>
          <a:ext cx="3502277" cy="210136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It is </a:t>
          </a:r>
          <a:r>
            <a:rPr lang="en-US" sz="1900" b="1" kern="1200" dirty="0"/>
            <a:t>impossible</a:t>
          </a:r>
          <a:r>
            <a:rPr lang="en-US" sz="1900" kern="1200" dirty="0"/>
            <a:t> to attend every workshop and careful selection and consideration is needed when deciding which activities to follow.</a:t>
          </a:r>
        </a:p>
      </dsp:txBody>
      <dsp:txXfrm>
        <a:off x="3852505" y="200272"/>
        <a:ext cx="3502277" cy="2101366"/>
      </dsp:txXfrm>
    </dsp:sp>
    <dsp:sp modelId="{C231523D-271D-8143-A74D-B425AEBE0617}">
      <dsp:nvSpPr>
        <dsp:cNvPr id="0" name=""/>
        <dsp:cNvSpPr/>
      </dsp:nvSpPr>
      <dsp:spPr>
        <a:xfrm>
          <a:off x="7705010" y="200272"/>
          <a:ext cx="3502277" cy="210136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Selection should be based on how this will inform your practice…… relate to what you are doing….. Needs to be focusing not distracting.</a:t>
          </a:r>
        </a:p>
      </dsp:txBody>
      <dsp:txXfrm>
        <a:off x="7705010" y="200272"/>
        <a:ext cx="3502277" cy="2101366"/>
      </dsp:txXfrm>
    </dsp:sp>
    <dsp:sp modelId="{BF05244A-8D4A-7945-A8C2-AFFA82C99835}">
      <dsp:nvSpPr>
        <dsp:cNvPr id="0" name=""/>
        <dsp:cNvSpPr/>
      </dsp:nvSpPr>
      <dsp:spPr>
        <a:xfrm>
          <a:off x="0" y="2651866"/>
          <a:ext cx="3502277" cy="210136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Many of the workshops will be introductions to techniques and processes in specialist areas and it is important to remember it takes time and discipline to learn about specific skills and materials. </a:t>
          </a:r>
        </a:p>
      </dsp:txBody>
      <dsp:txXfrm>
        <a:off x="0" y="2651866"/>
        <a:ext cx="3502277" cy="2101366"/>
      </dsp:txXfrm>
    </dsp:sp>
    <dsp:sp modelId="{1E29B34E-2996-A442-9610-1723260A114F}">
      <dsp:nvSpPr>
        <dsp:cNvPr id="0" name=""/>
        <dsp:cNvSpPr/>
      </dsp:nvSpPr>
      <dsp:spPr>
        <a:xfrm>
          <a:off x="3852505" y="2651866"/>
          <a:ext cx="3502277" cy="210136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Your workshop experiences should add different dimensions to your body of research and help you explore new ideas, However, it is important to reflect on how these experiences link with your core themes/ theories / concepts.</a:t>
          </a:r>
        </a:p>
      </dsp:txBody>
      <dsp:txXfrm>
        <a:off x="3852505" y="2651866"/>
        <a:ext cx="3502277" cy="2101366"/>
      </dsp:txXfrm>
    </dsp:sp>
    <dsp:sp modelId="{D6CF4CC3-3EF8-7241-85B5-150F480C8B08}">
      <dsp:nvSpPr>
        <dsp:cNvPr id="0" name=""/>
        <dsp:cNvSpPr/>
      </dsp:nvSpPr>
      <dsp:spPr>
        <a:xfrm>
          <a:off x="7705010" y="2651866"/>
          <a:ext cx="3502277" cy="210136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If you wish to further your skills in something specific you will need to discuss this with the tutor. </a:t>
          </a:r>
        </a:p>
      </dsp:txBody>
      <dsp:txXfrm>
        <a:off x="7705010" y="2651866"/>
        <a:ext cx="3502277" cy="21013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7F9CCF-5C63-AD42-95DF-6B16AE347BB8}">
      <dsp:nvSpPr>
        <dsp:cNvPr id="0" name=""/>
        <dsp:cNvSpPr/>
      </dsp:nvSpPr>
      <dsp:spPr>
        <a:xfrm>
          <a:off x="0" y="158349"/>
          <a:ext cx="3283267" cy="1969960"/>
        </a:xfrm>
        <a:prstGeom prst="rect">
          <a:avLst/>
        </a:prstGeom>
        <a:solidFill>
          <a:schemeClr val="accent5">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Your timetable (with meeting links) is in your Module Handbook which can be found in teams files and on Moodle.</a:t>
          </a:r>
        </a:p>
      </dsp:txBody>
      <dsp:txXfrm>
        <a:off x="0" y="158349"/>
        <a:ext cx="3283267" cy="1969960"/>
      </dsp:txXfrm>
    </dsp:sp>
    <dsp:sp modelId="{56D4EECE-4552-024F-865D-EBC42CBA4350}">
      <dsp:nvSpPr>
        <dsp:cNvPr id="0" name=""/>
        <dsp:cNvSpPr/>
      </dsp:nvSpPr>
      <dsp:spPr>
        <a:xfrm>
          <a:off x="3611594" y="158349"/>
          <a:ext cx="3283267" cy="1969960"/>
        </a:xfrm>
        <a:prstGeom prst="rect">
          <a:avLst/>
        </a:prstGeom>
        <a:solidFill>
          <a:schemeClr val="tx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This consists of CORE TIMETABLE and OPTIONAL WORKSHOPS.</a:t>
          </a:r>
        </a:p>
      </dsp:txBody>
      <dsp:txXfrm>
        <a:off x="3611594" y="158349"/>
        <a:ext cx="3283267" cy="1969960"/>
      </dsp:txXfrm>
    </dsp:sp>
    <dsp:sp modelId="{723E04D2-7522-0242-8D74-ED041AD48E39}">
      <dsp:nvSpPr>
        <dsp:cNvPr id="0" name=""/>
        <dsp:cNvSpPr/>
      </dsp:nvSpPr>
      <dsp:spPr>
        <a:xfrm>
          <a:off x="7223188" y="158349"/>
          <a:ext cx="3283267" cy="1969960"/>
        </a:xfrm>
        <a:prstGeom prst="rect">
          <a:avLst/>
        </a:prstGeom>
        <a:solidFill>
          <a:schemeClr val="accent3">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Your core timetable covers seminar groups (specific to your pathways) and the OPTION of joining other seminar groups to listen in if you wish.</a:t>
          </a:r>
        </a:p>
      </dsp:txBody>
      <dsp:txXfrm>
        <a:off x="7223188" y="158349"/>
        <a:ext cx="3283267" cy="1969960"/>
      </dsp:txXfrm>
    </dsp:sp>
    <dsp:sp modelId="{62DD37E2-4D65-7A4C-961F-6EDCBBB9BD47}">
      <dsp:nvSpPr>
        <dsp:cNvPr id="0" name=""/>
        <dsp:cNvSpPr/>
      </dsp:nvSpPr>
      <dsp:spPr>
        <a:xfrm>
          <a:off x="1805797" y="2456636"/>
          <a:ext cx="3283267" cy="1969960"/>
        </a:xfrm>
        <a:prstGeom prst="rect">
          <a:avLst/>
        </a:prstGeom>
        <a:solidFill>
          <a:schemeClr val="accent3">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A series of Praxis talks on a Friday 11-12.30</a:t>
          </a:r>
        </a:p>
      </dsp:txBody>
      <dsp:txXfrm>
        <a:off x="1805797" y="2456636"/>
        <a:ext cx="3283267" cy="1969960"/>
      </dsp:txXfrm>
    </dsp:sp>
    <dsp:sp modelId="{6C5A43B6-DB19-404C-90D9-4C3D5CC24201}">
      <dsp:nvSpPr>
        <dsp:cNvPr id="0" name=""/>
        <dsp:cNvSpPr/>
      </dsp:nvSpPr>
      <dsp:spPr>
        <a:xfrm>
          <a:off x="5417391" y="2456636"/>
          <a:ext cx="3283267" cy="1969960"/>
        </a:xfrm>
        <a:prstGeom prst="rect">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A workshop timetable from which you can select OPTIONAL workshops depending on your research and practice.</a:t>
          </a:r>
        </a:p>
      </dsp:txBody>
      <dsp:txXfrm>
        <a:off x="5417391" y="2456636"/>
        <a:ext cx="3283267" cy="19699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70EEB-BDAD-6B43-9A42-F74913BAA15A}">
      <dsp:nvSpPr>
        <dsp:cNvPr id="0" name=""/>
        <dsp:cNvSpPr/>
      </dsp:nvSpPr>
      <dsp:spPr>
        <a:xfrm>
          <a:off x="0" y="362322"/>
          <a:ext cx="10515600" cy="1153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Go through the timetables in your handbook and start to map in your seminars, praxis talks and optional workshops in your calendar.</a:t>
          </a:r>
        </a:p>
      </dsp:txBody>
      <dsp:txXfrm>
        <a:off x="56315" y="418637"/>
        <a:ext cx="10402970" cy="1040990"/>
      </dsp:txXfrm>
    </dsp:sp>
    <dsp:sp modelId="{7D12E29B-DA78-6949-B52F-F38C87B483BC}">
      <dsp:nvSpPr>
        <dsp:cNvPr id="0" name=""/>
        <dsp:cNvSpPr/>
      </dsp:nvSpPr>
      <dsp:spPr>
        <a:xfrm>
          <a:off x="0" y="1599462"/>
          <a:ext cx="10515600" cy="11536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This module offers opportunities to make a bespoke timetable, with a mix of CORE and optional delivery.</a:t>
          </a:r>
        </a:p>
      </dsp:txBody>
      <dsp:txXfrm>
        <a:off x="56315" y="1655777"/>
        <a:ext cx="10402970" cy="1040990"/>
      </dsp:txXfrm>
    </dsp:sp>
    <dsp:sp modelId="{1FDF9B52-B6ED-AF46-A561-E6EC62958E05}">
      <dsp:nvSpPr>
        <dsp:cNvPr id="0" name=""/>
        <dsp:cNvSpPr/>
      </dsp:nvSpPr>
      <dsp:spPr>
        <a:xfrm>
          <a:off x="0" y="2836602"/>
          <a:ext cx="10515600" cy="11536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Discuss your choices of workshops with your pathway tutor and your rationale for selection. </a:t>
          </a:r>
        </a:p>
      </dsp:txBody>
      <dsp:txXfrm>
        <a:off x="56315" y="2892917"/>
        <a:ext cx="10402970" cy="10409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84EEC-C06E-B247-B66C-6A6A731C4222}">
      <dsp:nvSpPr>
        <dsp:cNvPr id="0" name=""/>
        <dsp:cNvSpPr/>
      </dsp:nvSpPr>
      <dsp:spPr>
        <a:xfrm>
          <a:off x="0" y="423539"/>
          <a:ext cx="1470875" cy="88252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Look for newness</a:t>
          </a:r>
        </a:p>
      </dsp:txBody>
      <dsp:txXfrm>
        <a:off x="0" y="423539"/>
        <a:ext cx="1470875" cy="882525"/>
      </dsp:txXfrm>
    </dsp:sp>
    <dsp:sp modelId="{E4037D3E-87D2-ED49-985D-73605BF1C213}">
      <dsp:nvSpPr>
        <dsp:cNvPr id="0" name=""/>
        <dsp:cNvSpPr/>
      </dsp:nvSpPr>
      <dsp:spPr>
        <a:xfrm>
          <a:off x="1617963" y="423539"/>
          <a:ext cx="1470875" cy="88252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Explore</a:t>
          </a:r>
        </a:p>
      </dsp:txBody>
      <dsp:txXfrm>
        <a:off x="1617963" y="423539"/>
        <a:ext cx="1470875" cy="882525"/>
      </dsp:txXfrm>
    </dsp:sp>
    <dsp:sp modelId="{99D84D5A-5AE0-384A-9FA0-FCDD4A5EADDC}">
      <dsp:nvSpPr>
        <dsp:cNvPr id="0" name=""/>
        <dsp:cNvSpPr/>
      </dsp:nvSpPr>
      <dsp:spPr>
        <a:xfrm>
          <a:off x="3235927" y="423539"/>
          <a:ext cx="1470875" cy="88252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Take risks</a:t>
          </a:r>
        </a:p>
      </dsp:txBody>
      <dsp:txXfrm>
        <a:off x="3235927" y="423539"/>
        <a:ext cx="1470875" cy="882525"/>
      </dsp:txXfrm>
    </dsp:sp>
    <dsp:sp modelId="{7365B283-9B78-8140-BECB-FECDD3C6986C}">
      <dsp:nvSpPr>
        <dsp:cNvPr id="0" name=""/>
        <dsp:cNvSpPr/>
      </dsp:nvSpPr>
      <dsp:spPr>
        <a:xfrm>
          <a:off x="0" y="1453152"/>
          <a:ext cx="1470875" cy="88252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Question</a:t>
          </a:r>
        </a:p>
      </dsp:txBody>
      <dsp:txXfrm>
        <a:off x="0" y="1453152"/>
        <a:ext cx="1470875" cy="882525"/>
      </dsp:txXfrm>
    </dsp:sp>
    <dsp:sp modelId="{1B38F31E-2874-4440-B5A1-CB9149767D75}">
      <dsp:nvSpPr>
        <dsp:cNvPr id="0" name=""/>
        <dsp:cNvSpPr/>
      </dsp:nvSpPr>
      <dsp:spPr>
        <a:xfrm>
          <a:off x="1617963" y="1453152"/>
          <a:ext cx="1470875" cy="88252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Be curious</a:t>
          </a:r>
        </a:p>
      </dsp:txBody>
      <dsp:txXfrm>
        <a:off x="1617963" y="1453152"/>
        <a:ext cx="1470875" cy="882525"/>
      </dsp:txXfrm>
    </dsp:sp>
    <dsp:sp modelId="{B0102D96-A9DB-B541-977E-2886CA26F76E}">
      <dsp:nvSpPr>
        <dsp:cNvPr id="0" name=""/>
        <dsp:cNvSpPr/>
      </dsp:nvSpPr>
      <dsp:spPr>
        <a:xfrm>
          <a:off x="3235927" y="1453152"/>
          <a:ext cx="1470875" cy="88252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Stretch yourself</a:t>
          </a:r>
        </a:p>
      </dsp:txBody>
      <dsp:txXfrm>
        <a:off x="3235927" y="1453152"/>
        <a:ext cx="1470875" cy="882525"/>
      </dsp:txXfrm>
    </dsp:sp>
    <dsp:sp modelId="{90F5B861-D491-D843-BD58-AF9090B7C326}">
      <dsp:nvSpPr>
        <dsp:cNvPr id="0" name=""/>
        <dsp:cNvSpPr/>
      </dsp:nvSpPr>
      <dsp:spPr>
        <a:xfrm>
          <a:off x="0" y="2482765"/>
          <a:ext cx="1470875" cy="88252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Be innovative</a:t>
          </a:r>
        </a:p>
      </dsp:txBody>
      <dsp:txXfrm>
        <a:off x="0" y="2482765"/>
        <a:ext cx="1470875" cy="882525"/>
      </dsp:txXfrm>
    </dsp:sp>
    <dsp:sp modelId="{F81779DD-85E9-234C-9046-E34EE470D49E}">
      <dsp:nvSpPr>
        <dsp:cNvPr id="0" name=""/>
        <dsp:cNvSpPr/>
      </dsp:nvSpPr>
      <dsp:spPr>
        <a:xfrm>
          <a:off x="1617963" y="2482765"/>
          <a:ext cx="1470875" cy="88252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Grow your mind</a:t>
          </a:r>
        </a:p>
      </dsp:txBody>
      <dsp:txXfrm>
        <a:off x="1617963" y="2482765"/>
        <a:ext cx="1470875" cy="882525"/>
      </dsp:txXfrm>
    </dsp:sp>
    <dsp:sp modelId="{B46A2BED-4272-D04F-8A30-377D0305B580}">
      <dsp:nvSpPr>
        <dsp:cNvPr id="0" name=""/>
        <dsp:cNvSpPr/>
      </dsp:nvSpPr>
      <dsp:spPr>
        <a:xfrm>
          <a:off x="3235927" y="2482765"/>
          <a:ext cx="1470875" cy="88252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Develop yourself</a:t>
          </a:r>
        </a:p>
      </dsp:txBody>
      <dsp:txXfrm>
        <a:off x="3235927" y="2482765"/>
        <a:ext cx="1470875" cy="882525"/>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55124-22C1-354D-BDC3-14FA4D9ED3D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4493D09-D155-8B4D-AFB6-79F3545764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A6B7199-D463-4141-9304-CFA88CD31D2A}"/>
              </a:ext>
            </a:extLst>
          </p:cNvPr>
          <p:cNvSpPr>
            <a:spLocks noGrp="1"/>
          </p:cNvSpPr>
          <p:nvPr>
            <p:ph type="dt" sz="half" idx="10"/>
          </p:nvPr>
        </p:nvSpPr>
        <p:spPr/>
        <p:txBody>
          <a:bodyPr/>
          <a:lstStyle/>
          <a:p>
            <a:fld id="{2C769D13-5CD5-C74F-B7D4-9F056D5169E2}" type="datetimeFigureOut">
              <a:rPr lang="en-US" smtClean="0"/>
              <a:t>10/30/20</a:t>
            </a:fld>
            <a:endParaRPr lang="en-US"/>
          </a:p>
        </p:txBody>
      </p:sp>
      <p:sp>
        <p:nvSpPr>
          <p:cNvPr id="5" name="Footer Placeholder 4">
            <a:extLst>
              <a:ext uri="{FF2B5EF4-FFF2-40B4-BE49-F238E27FC236}">
                <a16:creationId xmlns:a16="http://schemas.microsoft.com/office/drawing/2014/main" id="{1934EFFE-9BDE-F84D-BA78-07A68CDD3F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F01A02-B96C-5947-89D9-FFAF6A1A4F62}"/>
              </a:ext>
            </a:extLst>
          </p:cNvPr>
          <p:cNvSpPr>
            <a:spLocks noGrp="1"/>
          </p:cNvSpPr>
          <p:nvPr>
            <p:ph type="sldNum" sz="quarter" idx="12"/>
          </p:nvPr>
        </p:nvSpPr>
        <p:spPr/>
        <p:txBody>
          <a:bodyPr/>
          <a:lstStyle/>
          <a:p>
            <a:fld id="{399A608E-CC32-624E-8AA1-766A25FD4FF6}" type="slidenum">
              <a:rPr lang="en-US" smtClean="0"/>
              <a:t>‹#›</a:t>
            </a:fld>
            <a:endParaRPr lang="en-US"/>
          </a:p>
        </p:txBody>
      </p:sp>
    </p:spTree>
    <p:extLst>
      <p:ext uri="{BB962C8B-B14F-4D97-AF65-F5344CB8AC3E}">
        <p14:creationId xmlns:p14="http://schemas.microsoft.com/office/powerpoint/2010/main" val="1059302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505D7-E706-104E-B628-82414AED00E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35A3C28-B931-DB47-ABB5-779E6E68342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CBE174A-BE49-AA49-B61C-22E61701BC4E}"/>
              </a:ext>
            </a:extLst>
          </p:cNvPr>
          <p:cNvSpPr>
            <a:spLocks noGrp="1"/>
          </p:cNvSpPr>
          <p:nvPr>
            <p:ph type="dt" sz="half" idx="10"/>
          </p:nvPr>
        </p:nvSpPr>
        <p:spPr/>
        <p:txBody>
          <a:bodyPr/>
          <a:lstStyle/>
          <a:p>
            <a:fld id="{2C769D13-5CD5-C74F-B7D4-9F056D5169E2}" type="datetimeFigureOut">
              <a:rPr lang="en-US" smtClean="0"/>
              <a:t>10/30/20</a:t>
            </a:fld>
            <a:endParaRPr lang="en-US"/>
          </a:p>
        </p:txBody>
      </p:sp>
      <p:sp>
        <p:nvSpPr>
          <p:cNvPr id="5" name="Footer Placeholder 4">
            <a:extLst>
              <a:ext uri="{FF2B5EF4-FFF2-40B4-BE49-F238E27FC236}">
                <a16:creationId xmlns:a16="http://schemas.microsoft.com/office/drawing/2014/main" id="{3CD48FE4-F880-5447-B5F2-2FC7CC5943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0CA6F9-CB4A-A942-9A71-F50104BB4C6F}"/>
              </a:ext>
            </a:extLst>
          </p:cNvPr>
          <p:cNvSpPr>
            <a:spLocks noGrp="1"/>
          </p:cNvSpPr>
          <p:nvPr>
            <p:ph type="sldNum" sz="quarter" idx="12"/>
          </p:nvPr>
        </p:nvSpPr>
        <p:spPr/>
        <p:txBody>
          <a:bodyPr/>
          <a:lstStyle/>
          <a:p>
            <a:fld id="{399A608E-CC32-624E-8AA1-766A25FD4FF6}" type="slidenum">
              <a:rPr lang="en-US" smtClean="0"/>
              <a:t>‹#›</a:t>
            </a:fld>
            <a:endParaRPr lang="en-US"/>
          </a:p>
        </p:txBody>
      </p:sp>
    </p:spTree>
    <p:extLst>
      <p:ext uri="{BB962C8B-B14F-4D97-AF65-F5344CB8AC3E}">
        <p14:creationId xmlns:p14="http://schemas.microsoft.com/office/powerpoint/2010/main" val="2235756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51484-7965-CB4F-BC36-AFEFD8157F6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AFD33E4-087F-C146-AEA8-185CC783E91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070F395-8A56-E941-A285-AC6F2ACD8940}"/>
              </a:ext>
            </a:extLst>
          </p:cNvPr>
          <p:cNvSpPr>
            <a:spLocks noGrp="1"/>
          </p:cNvSpPr>
          <p:nvPr>
            <p:ph type="dt" sz="half" idx="10"/>
          </p:nvPr>
        </p:nvSpPr>
        <p:spPr/>
        <p:txBody>
          <a:bodyPr/>
          <a:lstStyle/>
          <a:p>
            <a:fld id="{2C769D13-5CD5-C74F-B7D4-9F056D5169E2}" type="datetimeFigureOut">
              <a:rPr lang="en-US" smtClean="0"/>
              <a:t>10/30/20</a:t>
            </a:fld>
            <a:endParaRPr lang="en-US"/>
          </a:p>
        </p:txBody>
      </p:sp>
      <p:sp>
        <p:nvSpPr>
          <p:cNvPr id="5" name="Footer Placeholder 4">
            <a:extLst>
              <a:ext uri="{FF2B5EF4-FFF2-40B4-BE49-F238E27FC236}">
                <a16:creationId xmlns:a16="http://schemas.microsoft.com/office/drawing/2014/main" id="{303C5E99-2EC8-8641-A5A1-6B2840DFEB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9D274A-B9FE-C64B-9F19-C822FAC34524}"/>
              </a:ext>
            </a:extLst>
          </p:cNvPr>
          <p:cNvSpPr>
            <a:spLocks noGrp="1"/>
          </p:cNvSpPr>
          <p:nvPr>
            <p:ph type="sldNum" sz="quarter" idx="12"/>
          </p:nvPr>
        </p:nvSpPr>
        <p:spPr/>
        <p:txBody>
          <a:bodyPr/>
          <a:lstStyle/>
          <a:p>
            <a:fld id="{399A608E-CC32-624E-8AA1-766A25FD4FF6}" type="slidenum">
              <a:rPr lang="en-US" smtClean="0"/>
              <a:t>‹#›</a:t>
            </a:fld>
            <a:endParaRPr lang="en-US"/>
          </a:p>
        </p:txBody>
      </p:sp>
    </p:spTree>
    <p:extLst>
      <p:ext uri="{BB962C8B-B14F-4D97-AF65-F5344CB8AC3E}">
        <p14:creationId xmlns:p14="http://schemas.microsoft.com/office/powerpoint/2010/main" val="254919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2C3D4-8BCC-FA44-AE32-C9D174D9232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26EC46-8AFC-9144-844E-46766EB7975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49B5C12-83A8-3546-AB12-8033FD1483A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19E1659-C859-924F-922D-7BA790AE53D6}"/>
              </a:ext>
            </a:extLst>
          </p:cNvPr>
          <p:cNvSpPr>
            <a:spLocks noGrp="1"/>
          </p:cNvSpPr>
          <p:nvPr>
            <p:ph type="dt" sz="half" idx="10"/>
          </p:nvPr>
        </p:nvSpPr>
        <p:spPr/>
        <p:txBody>
          <a:bodyPr/>
          <a:lstStyle/>
          <a:p>
            <a:fld id="{2C769D13-5CD5-C74F-B7D4-9F056D5169E2}" type="datetimeFigureOut">
              <a:rPr lang="en-US" smtClean="0"/>
              <a:t>10/30/20</a:t>
            </a:fld>
            <a:endParaRPr lang="en-US"/>
          </a:p>
        </p:txBody>
      </p:sp>
      <p:sp>
        <p:nvSpPr>
          <p:cNvPr id="6" name="Footer Placeholder 5">
            <a:extLst>
              <a:ext uri="{FF2B5EF4-FFF2-40B4-BE49-F238E27FC236}">
                <a16:creationId xmlns:a16="http://schemas.microsoft.com/office/drawing/2014/main" id="{D882ADF3-FB15-C840-BBB6-7FB7168B28C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B80A820-9DEB-C84E-9AC0-F3BACD0C5222}"/>
              </a:ext>
            </a:extLst>
          </p:cNvPr>
          <p:cNvSpPr>
            <a:spLocks noGrp="1"/>
          </p:cNvSpPr>
          <p:nvPr>
            <p:ph type="sldNum" sz="quarter" idx="12"/>
          </p:nvPr>
        </p:nvSpPr>
        <p:spPr/>
        <p:txBody>
          <a:bodyPr/>
          <a:lstStyle/>
          <a:p>
            <a:fld id="{399A608E-CC32-624E-8AA1-766A25FD4FF6}" type="slidenum">
              <a:rPr lang="en-US" smtClean="0"/>
              <a:t>‹#›</a:t>
            </a:fld>
            <a:endParaRPr lang="en-US"/>
          </a:p>
        </p:txBody>
      </p:sp>
    </p:spTree>
    <p:extLst>
      <p:ext uri="{BB962C8B-B14F-4D97-AF65-F5344CB8AC3E}">
        <p14:creationId xmlns:p14="http://schemas.microsoft.com/office/powerpoint/2010/main" val="1630353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60C74-E98F-9949-93CB-7EFE8EE977D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A74916F-CE95-9045-A09A-50E3E8E556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3E9A7EE-A34C-064C-AE8C-6DCF14E4545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52129E5-170E-2B4F-9852-A3CA94C918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0C4AA41-8AC3-924A-B178-5DFC8A44C5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6C1E5EA-D821-9E4E-8349-D04F4407CCE6}"/>
              </a:ext>
            </a:extLst>
          </p:cNvPr>
          <p:cNvSpPr>
            <a:spLocks noGrp="1"/>
          </p:cNvSpPr>
          <p:nvPr>
            <p:ph type="dt" sz="half" idx="10"/>
          </p:nvPr>
        </p:nvSpPr>
        <p:spPr/>
        <p:txBody>
          <a:bodyPr/>
          <a:lstStyle/>
          <a:p>
            <a:fld id="{2C769D13-5CD5-C74F-B7D4-9F056D5169E2}" type="datetimeFigureOut">
              <a:rPr lang="en-US" smtClean="0"/>
              <a:t>10/30/20</a:t>
            </a:fld>
            <a:endParaRPr lang="en-US"/>
          </a:p>
        </p:txBody>
      </p:sp>
      <p:sp>
        <p:nvSpPr>
          <p:cNvPr id="8" name="Footer Placeholder 7">
            <a:extLst>
              <a:ext uri="{FF2B5EF4-FFF2-40B4-BE49-F238E27FC236}">
                <a16:creationId xmlns:a16="http://schemas.microsoft.com/office/drawing/2014/main" id="{E26DD423-34A9-594C-995E-58E4EF0305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A3549F-6040-FF47-8784-4A4DBD5C2CCD}"/>
              </a:ext>
            </a:extLst>
          </p:cNvPr>
          <p:cNvSpPr>
            <a:spLocks noGrp="1"/>
          </p:cNvSpPr>
          <p:nvPr>
            <p:ph type="sldNum" sz="quarter" idx="12"/>
          </p:nvPr>
        </p:nvSpPr>
        <p:spPr/>
        <p:txBody>
          <a:bodyPr/>
          <a:lstStyle/>
          <a:p>
            <a:fld id="{399A608E-CC32-624E-8AA1-766A25FD4FF6}" type="slidenum">
              <a:rPr lang="en-US" smtClean="0"/>
              <a:t>‹#›</a:t>
            </a:fld>
            <a:endParaRPr lang="en-US"/>
          </a:p>
        </p:txBody>
      </p:sp>
    </p:spTree>
    <p:extLst>
      <p:ext uri="{BB962C8B-B14F-4D97-AF65-F5344CB8AC3E}">
        <p14:creationId xmlns:p14="http://schemas.microsoft.com/office/powerpoint/2010/main" val="969544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80548-6E78-EB4C-9B31-401467F570F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B64F7D0-C664-5745-8277-58B78ADECCF4}"/>
              </a:ext>
            </a:extLst>
          </p:cNvPr>
          <p:cNvSpPr>
            <a:spLocks noGrp="1"/>
          </p:cNvSpPr>
          <p:nvPr>
            <p:ph type="dt" sz="half" idx="10"/>
          </p:nvPr>
        </p:nvSpPr>
        <p:spPr/>
        <p:txBody>
          <a:bodyPr/>
          <a:lstStyle/>
          <a:p>
            <a:fld id="{2C769D13-5CD5-C74F-B7D4-9F056D5169E2}" type="datetimeFigureOut">
              <a:rPr lang="en-US" smtClean="0"/>
              <a:t>10/30/20</a:t>
            </a:fld>
            <a:endParaRPr lang="en-US"/>
          </a:p>
        </p:txBody>
      </p:sp>
      <p:sp>
        <p:nvSpPr>
          <p:cNvPr id="4" name="Footer Placeholder 3">
            <a:extLst>
              <a:ext uri="{FF2B5EF4-FFF2-40B4-BE49-F238E27FC236}">
                <a16:creationId xmlns:a16="http://schemas.microsoft.com/office/drawing/2014/main" id="{A7ADD813-D60F-B040-A1BF-7CDDBB75B78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7705B7-D699-A849-9FCF-A51251B939EB}"/>
              </a:ext>
            </a:extLst>
          </p:cNvPr>
          <p:cNvSpPr>
            <a:spLocks noGrp="1"/>
          </p:cNvSpPr>
          <p:nvPr>
            <p:ph type="sldNum" sz="quarter" idx="12"/>
          </p:nvPr>
        </p:nvSpPr>
        <p:spPr/>
        <p:txBody>
          <a:bodyPr/>
          <a:lstStyle/>
          <a:p>
            <a:fld id="{399A608E-CC32-624E-8AA1-766A25FD4FF6}" type="slidenum">
              <a:rPr lang="en-US" smtClean="0"/>
              <a:t>‹#›</a:t>
            </a:fld>
            <a:endParaRPr lang="en-US"/>
          </a:p>
        </p:txBody>
      </p:sp>
    </p:spTree>
    <p:extLst>
      <p:ext uri="{BB962C8B-B14F-4D97-AF65-F5344CB8AC3E}">
        <p14:creationId xmlns:p14="http://schemas.microsoft.com/office/powerpoint/2010/main" val="980938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D124F2-9A57-D144-AFBE-7E23932CEE86}"/>
              </a:ext>
            </a:extLst>
          </p:cNvPr>
          <p:cNvSpPr>
            <a:spLocks noGrp="1"/>
          </p:cNvSpPr>
          <p:nvPr>
            <p:ph type="dt" sz="half" idx="10"/>
          </p:nvPr>
        </p:nvSpPr>
        <p:spPr/>
        <p:txBody>
          <a:bodyPr/>
          <a:lstStyle/>
          <a:p>
            <a:fld id="{2C769D13-5CD5-C74F-B7D4-9F056D5169E2}" type="datetimeFigureOut">
              <a:rPr lang="en-US" smtClean="0"/>
              <a:t>10/30/20</a:t>
            </a:fld>
            <a:endParaRPr lang="en-US"/>
          </a:p>
        </p:txBody>
      </p:sp>
      <p:sp>
        <p:nvSpPr>
          <p:cNvPr id="3" name="Footer Placeholder 2">
            <a:extLst>
              <a:ext uri="{FF2B5EF4-FFF2-40B4-BE49-F238E27FC236}">
                <a16:creationId xmlns:a16="http://schemas.microsoft.com/office/drawing/2014/main" id="{84A7256A-2829-D142-8723-5DD82EB4551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FEBDA56-6968-F04B-B880-EFE437C58FB6}"/>
              </a:ext>
            </a:extLst>
          </p:cNvPr>
          <p:cNvSpPr>
            <a:spLocks noGrp="1"/>
          </p:cNvSpPr>
          <p:nvPr>
            <p:ph type="sldNum" sz="quarter" idx="12"/>
          </p:nvPr>
        </p:nvSpPr>
        <p:spPr/>
        <p:txBody>
          <a:bodyPr/>
          <a:lstStyle/>
          <a:p>
            <a:fld id="{399A608E-CC32-624E-8AA1-766A25FD4FF6}" type="slidenum">
              <a:rPr lang="en-US" smtClean="0"/>
              <a:t>‹#›</a:t>
            </a:fld>
            <a:endParaRPr lang="en-US"/>
          </a:p>
        </p:txBody>
      </p:sp>
    </p:spTree>
    <p:extLst>
      <p:ext uri="{BB962C8B-B14F-4D97-AF65-F5344CB8AC3E}">
        <p14:creationId xmlns:p14="http://schemas.microsoft.com/office/powerpoint/2010/main" val="578857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09D47-55A2-8441-8552-FE5F9209F22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4CD13BC-89EE-CF4C-B63B-A494922AA5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6369C46-FB97-9549-8354-EA57386637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47F8FAA-E8A5-344D-8C8D-9F8CD734657A}"/>
              </a:ext>
            </a:extLst>
          </p:cNvPr>
          <p:cNvSpPr>
            <a:spLocks noGrp="1"/>
          </p:cNvSpPr>
          <p:nvPr>
            <p:ph type="dt" sz="half" idx="10"/>
          </p:nvPr>
        </p:nvSpPr>
        <p:spPr/>
        <p:txBody>
          <a:bodyPr/>
          <a:lstStyle/>
          <a:p>
            <a:fld id="{2C769D13-5CD5-C74F-B7D4-9F056D5169E2}" type="datetimeFigureOut">
              <a:rPr lang="en-US" smtClean="0"/>
              <a:t>10/30/20</a:t>
            </a:fld>
            <a:endParaRPr lang="en-US"/>
          </a:p>
        </p:txBody>
      </p:sp>
      <p:sp>
        <p:nvSpPr>
          <p:cNvPr id="6" name="Footer Placeholder 5">
            <a:extLst>
              <a:ext uri="{FF2B5EF4-FFF2-40B4-BE49-F238E27FC236}">
                <a16:creationId xmlns:a16="http://schemas.microsoft.com/office/drawing/2014/main" id="{D3A26B53-B9CD-2A47-9B02-2B4B39DA9A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8C40C7-7A13-B643-BD13-5A484B7FA2D8}"/>
              </a:ext>
            </a:extLst>
          </p:cNvPr>
          <p:cNvSpPr>
            <a:spLocks noGrp="1"/>
          </p:cNvSpPr>
          <p:nvPr>
            <p:ph type="sldNum" sz="quarter" idx="12"/>
          </p:nvPr>
        </p:nvSpPr>
        <p:spPr/>
        <p:txBody>
          <a:bodyPr/>
          <a:lstStyle/>
          <a:p>
            <a:fld id="{399A608E-CC32-624E-8AA1-766A25FD4FF6}" type="slidenum">
              <a:rPr lang="en-US" smtClean="0"/>
              <a:t>‹#›</a:t>
            </a:fld>
            <a:endParaRPr lang="en-US"/>
          </a:p>
        </p:txBody>
      </p:sp>
    </p:spTree>
    <p:extLst>
      <p:ext uri="{BB962C8B-B14F-4D97-AF65-F5344CB8AC3E}">
        <p14:creationId xmlns:p14="http://schemas.microsoft.com/office/powerpoint/2010/main" val="1610278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35884-B407-2941-8B83-B93F4DE2DD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A7FB7C8-D412-BE40-8B1F-091648E03A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7B4A8C5-962D-4546-AC1F-B554E06A73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131ED6-F080-C84E-A626-A42CE57A4231}"/>
              </a:ext>
            </a:extLst>
          </p:cNvPr>
          <p:cNvSpPr>
            <a:spLocks noGrp="1"/>
          </p:cNvSpPr>
          <p:nvPr>
            <p:ph type="dt" sz="half" idx="10"/>
          </p:nvPr>
        </p:nvSpPr>
        <p:spPr/>
        <p:txBody>
          <a:bodyPr/>
          <a:lstStyle/>
          <a:p>
            <a:fld id="{2C769D13-5CD5-C74F-B7D4-9F056D5169E2}" type="datetimeFigureOut">
              <a:rPr lang="en-US" smtClean="0"/>
              <a:t>10/30/20</a:t>
            </a:fld>
            <a:endParaRPr lang="en-US"/>
          </a:p>
        </p:txBody>
      </p:sp>
      <p:sp>
        <p:nvSpPr>
          <p:cNvPr id="6" name="Footer Placeholder 5">
            <a:extLst>
              <a:ext uri="{FF2B5EF4-FFF2-40B4-BE49-F238E27FC236}">
                <a16:creationId xmlns:a16="http://schemas.microsoft.com/office/drawing/2014/main" id="{95DAAB86-4B6F-F049-80D8-42C6D9CEB1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94BF38-FCC0-6743-88E3-8529717481EA}"/>
              </a:ext>
            </a:extLst>
          </p:cNvPr>
          <p:cNvSpPr>
            <a:spLocks noGrp="1"/>
          </p:cNvSpPr>
          <p:nvPr>
            <p:ph type="sldNum" sz="quarter" idx="12"/>
          </p:nvPr>
        </p:nvSpPr>
        <p:spPr/>
        <p:txBody>
          <a:bodyPr/>
          <a:lstStyle/>
          <a:p>
            <a:fld id="{399A608E-CC32-624E-8AA1-766A25FD4FF6}" type="slidenum">
              <a:rPr lang="en-US" smtClean="0"/>
              <a:t>‹#›</a:t>
            </a:fld>
            <a:endParaRPr lang="en-US"/>
          </a:p>
        </p:txBody>
      </p:sp>
    </p:spTree>
    <p:extLst>
      <p:ext uri="{BB962C8B-B14F-4D97-AF65-F5344CB8AC3E}">
        <p14:creationId xmlns:p14="http://schemas.microsoft.com/office/powerpoint/2010/main" val="3494415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BBD46-7757-8E41-98D8-E6500B8663E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C002C7C-2984-124A-8EBD-8208E74DA9C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374DCF-B12B-3A4D-8E11-D49647C2A266}"/>
              </a:ext>
            </a:extLst>
          </p:cNvPr>
          <p:cNvSpPr>
            <a:spLocks noGrp="1"/>
          </p:cNvSpPr>
          <p:nvPr>
            <p:ph type="dt" sz="half" idx="10"/>
          </p:nvPr>
        </p:nvSpPr>
        <p:spPr/>
        <p:txBody>
          <a:bodyPr/>
          <a:lstStyle/>
          <a:p>
            <a:fld id="{2C769D13-5CD5-C74F-B7D4-9F056D5169E2}" type="datetimeFigureOut">
              <a:rPr lang="en-US" smtClean="0"/>
              <a:t>10/30/20</a:t>
            </a:fld>
            <a:endParaRPr lang="en-US"/>
          </a:p>
        </p:txBody>
      </p:sp>
      <p:sp>
        <p:nvSpPr>
          <p:cNvPr id="5" name="Footer Placeholder 4">
            <a:extLst>
              <a:ext uri="{FF2B5EF4-FFF2-40B4-BE49-F238E27FC236}">
                <a16:creationId xmlns:a16="http://schemas.microsoft.com/office/drawing/2014/main" id="{7BB54BAE-31D6-5244-AD7B-43E6D36B98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9AAB86-3E1B-DA41-85FE-349B837A0D34}"/>
              </a:ext>
            </a:extLst>
          </p:cNvPr>
          <p:cNvSpPr>
            <a:spLocks noGrp="1"/>
          </p:cNvSpPr>
          <p:nvPr>
            <p:ph type="sldNum" sz="quarter" idx="12"/>
          </p:nvPr>
        </p:nvSpPr>
        <p:spPr/>
        <p:txBody>
          <a:bodyPr/>
          <a:lstStyle/>
          <a:p>
            <a:fld id="{399A608E-CC32-624E-8AA1-766A25FD4FF6}" type="slidenum">
              <a:rPr lang="en-US" smtClean="0"/>
              <a:t>‹#›</a:t>
            </a:fld>
            <a:endParaRPr lang="en-US"/>
          </a:p>
        </p:txBody>
      </p:sp>
    </p:spTree>
    <p:extLst>
      <p:ext uri="{BB962C8B-B14F-4D97-AF65-F5344CB8AC3E}">
        <p14:creationId xmlns:p14="http://schemas.microsoft.com/office/powerpoint/2010/main" val="2211869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C5F402B-2B0B-3F4F-9BED-C6809037EBF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A7B2592-B5D5-6A47-93D9-60E06F6C797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F621CA-330A-AF4C-AF08-23BFCDB1A76E}"/>
              </a:ext>
            </a:extLst>
          </p:cNvPr>
          <p:cNvSpPr>
            <a:spLocks noGrp="1"/>
          </p:cNvSpPr>
          <p:nvPr>
            <p:ph type="dt" sz="half" idx="10"/>
          </p:nvPr>
        </p:nvSpPr>
        <p:spPr/>
        <p:txBody>
          <a:bodyPr/>
          <a:lstStyle/>
          <a:p>
            <a:fld id="{2C769D13-5CD5-C74F-B7D4-9F056D5169E2}" type="datetimeFigureOut">
              <a:rPr lang="en-US" smtClean="0"/>
              <a:t>10/30/20</a:t>
            </a:fld>
            <a:endParaRPr lang="en-US"/>
          </a:p>
        </p:txBody>
      </p:sp>
      <p:sp>
        <p:nvSpPr>
          <p:cNvPr id="5" name="Footer Placeholder 4">
            <a:extLst>
              <a:ext uri="{FF2B5EF4-FFF2-40B4-BE49-F238E27FC236}">
                <a16:creationId xmlns:a16="http://schemas.microsoft.com/office/drawing/2014/main" id="{A42B160A-65B0-374A-9446-B3DBC671CA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67B000-37D9-9F48-A4BD-81C9ECCAEBB0}"/>
              </a:ext>
            </a:extLst>
          </p:cNvPr>
          <p:cNvSpPr>
            <a:spLocks noGrp="1"/>
          </p:cNvSpPr>
          <p:nvPr>
            <p:ph type="sldNum" sz="quarter" idx="12"/>
          </p:nvPr>
        </p:nvSpPr>
        <p:spPr/>
        <p:txBody>
          <a:bodyPr/>
          <a:lstStyle/>
          <a:p>
            <a:fld id="{399A608E-CC32-624E-8AA1-766A25FD4FF6}" type="slidenum">
              <a:rPr lang="en-US" smtClean="0"/>
              <a:t>‹#›</a:t>
            </a:fld>
            <a:endParaRPr lang="en-US"/>
          </a:p>
        </p:txBody>
      </p:sp>
    </p:spTree>
    <p:extLst>
      <p:ext uri="{BB962C8B-B14F-4D97-AF65-F5344CB8AC3E}">
        <p14:creationId xmlns:p14="http://schemas.microsoft.com/office/powerpoint/2010/main" val="1110347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401831-6B9C-D343-ACCB-CCD33BDFBEC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6C6C60B-2A69-C444-A98D-D1936773BC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0C9CC8-D206-4D4A-9898-4D045D2E31C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769D13-5CD5-C74F-B7D4-9F056D5169E2}" type="datetimeFigureOut">
              <a:rPr lang="en-US" smtClean="0"/>
              <a:t>10/30/20</a:t>
            </a:fld>
            <a:endParaRPr lang="en-US"/>
          </a:p>
        </p:txBody>
      </p:sp>
      <p:sp>
        <p:nvSpPr>
          <p:cNvPr id="5" name="Footer Placeholder 4">
            <a:extLst>
              <a:ext uri="{FF2B5EF4-FFF2-40B4-BE49-F238E27FC236}">
                <a16:creationId xmlns:a16="http://schemas.microsoft.com/office/drawing/2014/main" id="{C58275E2-8A69-5F40-8431-26522257E8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AFA798-0BCA-0F40-81E9-82DAE4227D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9A608E-CC32-624E-8AA1-766A25FD4FF6}" type="slidenum">
              <a:rPr lang="en-US" smtClean="0"/>
              <a:t>‹#›</a:t>
            </a:fld>
            <a:endParaRPr lang="en-US"/>
          </a:p>
        </p:txBody>
      </p:sp>
    </p:spTree>
    <p:extLst>
      <p:ext uri="{BB962C8B-B14F-4D97-AF65-F5344CB8AC3E}">
        <p14:creationId xmlns:p14="http://schemas.microsoft.com/office/powerpoint/2010/main" val="4387264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10.tiff"/><Relationship Id="rId1" Type="http://schemas.openxmlformats.org/officeDocument/2006/relationships/slideLayout" Target="../slideLayouts/slideLayout2.xml"/><Relationship Id="rId5" Type="http://schemas.openxmlformats.org/officeDocument/2006/relationships/image" Target="../media/image13.jpg"/><Relationship Id="rId4" Type="http://schemas.openxmlformats.org/officeDocument/2006/relationships/image" Target="../media/image12.jpg"/></Relationships>
</file>

<file path=ppt/slides/_rels/slide13.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mailto:Shellie.holden@uwtsd.ac.uk" TargetMode="External"/><Relationship Id="rId13" Type="http://schemas.openxmlformats.org/officeDocument/2006/relationships/hyperlink" Target="mailto:Glenn.Sherwood@uwtsd.ac.uk" TargetMode="External"/><Relationship Id="rId3" Type="http://schemas.openxmlformats.org/officeDocument/2006/relationships/hyperlink" Target="mailto:Kylie.boon@uwtsd.ac.uk" TargetMode="External"/><Relationship Id="rId7" Type="http://schemas.openxmlformats.org/officeDocument/2006/relationships/hyperlink" Target="mailto:Hamish.gane@uwtsd.ac.uk" TargetMode="External"/><Relationship Id="rId12" Type="http://schemas.openxmlformats.org/officeDocument/2006/relationships/hyperlink" Target="mailto:R.stuckey@uwtsd.ac.uk" TargetMode="External"/><Relationship Id="rId2" Type="http://schemas.openxmlformats.org/officeDocument/2006/relationships/hyperlink" Target="mailto:James.davies@uwtsd.ac.uk" TargetMode="External"/><Relationship Id="rId1" Type="http://schemas.openxmlformats.org/officeDocument/2006/relationships/slideLayout" Target="../slideLayouts/slideLayout2.xml"/><Relationship Id="rId6" Type="http://schemas.openxmlformats.org/officeDocument/2006/relationships/hyperlink" Target="mailto:Sarah.tierney@uwtsd.ac.uk" TargetMode="External"/><Relationship Id="rId11" Type="http://schemas.openxmlformats.org/officeDocument/2006/relationships/hyperlink" Target="mailto:Matthew.archer@uwtsd.ac.uk" TargetMode="External"/><Relationship Id="rId5" Type="http://schemas.openxmlformats.org/officeDocument/2006/relationships/hyperlink" Target="mailto:Colin.telford@uwtsd.ac.uk" TargetMode="External"/><Relationship Id="rId10" Type="http://schemas.openxmlformats.org/officeDocument/2006/relationships/hyperlink" Target="mailto:Claire.savage@uwtsd.ac.uk" TargetMode="External"/><Relationship Id="rId4" Type="http://schemas.openxmlformats.org/officeDocument/2006/relationships/hyperlink" Target="mailto:Catherine.brown@uwtsd.ac.uk" TargetMode="External"/><Relationship Id="rId9" Type="http://schemas.openxmlformats.org/officeDocument/2006/relationships/hyperlink" Target="mailto:Catherine.hammerton@uwtsd.ac.uk" TargetMode="Externa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9.png"/><Relationship Id="rId7" Type="http://schemas.openxmlformats.org/officeDocument/2006/relationships/diagramColors" Target="../diagrams/colors8.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 name="Rectangle 59">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2" name="Picture 61">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37E62D47-9407-5A42-8AFE-61CC71BCFD60}"/>
              </a:ext>
            </a:extLst>
          </p:cNvPr>
          <p:cNvSpPr>
            <a:spLocks noGrp="1"/>
          </p:cNvSpPr>
          <p:nvPr>
            <p:ph type="ctrTitle"/>
          </p:nvPr>
        </p:nvSpPr>
        <p:spPr>
          <a:xfrm>
            <a:off x="799817" y="2770632"/>
            <a:ext cx="4672584" cy="2101070"/>
          </a:xfrm>
        </p:spPr>
        <p:txBody>
          <a:bodyPr anchor="t">
            <a:normAutofit/>
          </a:bodyPr>
          <a:lstStyle/>
          <a:p>
            <a:pPr algn="l"/>
            <a:r>
              <a:rPr lang="en-US" sz="4400">
                <a:solidFill>
                  <a:srgbClr val="000000"/>
                </a:solidFill>
              </a:rPr>
              <a:t>Explorative Research &amp; Praxis</a:t>
            </a:r>
          </a:p>
        </p:txBody>
      </p:sp>
      <p:sp>
        <p:nvSpPr>
          <p:cNvPr id="3" name="Subtitle 2">
            <a:extLst>
              <a:ext uri="{FF2B5EF4-FFF2-40B4-BE49-F238E27FC236}">
                <a16:creationId xmlns:a16="http://schemas.microsoft.com/office/drawing/2014/main" id="{EA15685B-9644-234C-9A03-0F0115255459}"/>
              </a:ext>
            </a:extLst>
          </p:cNvPr>
          <p:cNvSpPr>
            <a:spLocks noGrp="1"/>
          </p:cNvSpPr>
          <p:nvPr>
            <p:ph type="subTitle" idx="1"/>
          </p:nvPr>
        </p:nvSpPr>
        <p:spPr>
          <a:xfrm>
            <a:off x="800122" y="1938528"/>
            <a:ext cx="4672280" cy="838831"/>
          </a:xfrm>
        </p:spPr>
        <p:txBody>
          <a:bodyPr anchor="b">
            <a:normAutofit/>
          </a:bodyPr>
          <a:lstStyle/>
          <a:p>
            <a:pPr algn="l"/>
            <a:endParaRPr lang="en-US" sz="1800">
              <a:solidFill>
                <a:srgbClr val="000000"/>
              </a:solidFill>
            </a:endParaRPr>
          </a:p>
        </p:txBody>
      </p:sp>
      <p:sp>
        <p:nvSpPr>
          <p:cNvPr id="64"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icture containing graffiti, water&#10;&#10;Description automatically generated">
            <a:extLst>
              <a:ext uri="{FF2B5EF4-FFF2-40B4-BE49-F238E27FC236}">
                <a16:creationId xmlns:a16="http://schemas.microsoft.com/office/drawing/2014/main" id="{11707A23-A0FC-EF4A-80C5-85E1C0C180C5}"/>
              </a:ext>
            </a:extLst>
          </p:cNvPr>
          <p:cNvPicPr>
            <a:picLocks noChangeAspect="1"/>
          </p:cNvPicPr>
          <p:nvPr/>
        </p:nvPicPr>
        <p:blipFill rotWithShape="1">
          <a:blip r:embed="rId3"/>
          <a:srcRect l="13100" r="1" b="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1421976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Freeform: Shape 34">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BA7634-F9AE-384B-BA44-F46CB7C0CF6C}"/>
              </a:ext>
            </a:extLst>
          </p:cNvPr>
          <p:cNvSpPr>
            <a:spLocks noGrp="1"/>
          </p:cNvSpPr>
          <p:nvPr>
            <p:ph type="title"/>
          </p:nvPr>
        </p:nvSpPr>
        <p:spPr>
          <a:xfrm>
            <a:off x="863029" y="1012004"/>
            <a:ext cx="3416158" cy="4795408"/>
          </a:xfrm>
          <a:noFill/>
        </p:spPr>
        <p:txBody>
          <a:bodyPr vert="horz" lIns="91440" tIns="45720" rIns="91440" bIns="45720" rtlCol="0">
            <a:normAutofit/>
          </a:bodyPr>
          <a:lstStyle/>
          <a:p>
            <a:r>
              <a:rPr lang="en-US" dirty="0">
                <a:solidFill>
                  <a:srgbClr val="FFFFFF"/>
                </a:solidFill>
              </a:rPr>
              <a:t>M7X02015 - Explorative Research &amp; Praxis </a:t>
            </a:r>
            <a:br>
              <a:rPr lang="en-US" dirty="0">
                <a:solidFill>
                  <a:srgbClr val="FFFFFF"/>
                </a:solidFill>
              </a:rPr>
            </a:br>
            <a:br>
              <a:rPr lang="en-US" dirty="0">
                <a:solidFill>
                  <a:srgbClr val="FFFFFF"/>
                </a:solidFill>
              </a:rPr>
            </a:br>
            <a:r>
              <a:rPr lang="en-US" dirty="0">
                <a:solidFill>
                  <a:srgbClr val="FFFFFF"/>
                </a:solidFill>
              </a:rPr>
              <a:t>PART 1</a:t>
            </a:r>
            <a:br>
              <a:rPr lang="en-US" dirty="0">
                <a:solidFill>
                  <a:srgbClr val="FFFFFF"/>
                </a:solidFill>
              </a:rPr>
            </a:br>
            <a:r>
              <a:rPr lang="en-US" dirty="0">
                <a:solidFill>
                  <a:srgbClr val="FFFFFF"/>
                </a:solidFill>
              </a:rPr>
              <a:t>(Semester 1)</a:t>
            </a:r>
          </a:p>
        </p:txBody>
      </p:sp>
      <p:graphicFrame>
        <p:nvGraphicFramePr>
          <p:cNvPr id="5" name="Content Placeholder 2">
            <a:extLst>
              <a:ext uri="{FF2B5EF4-FFF2-40B4-BE49-F238E27FC236}">
                <a16:creationId xmlns:a16="http://schemas.microsoft.com/office/drawing/2014/main" id="{E3531802-15E6-43E9-B21D-39ABD9B6E768}"/>
              </a:ext>
            </a:extLst>
          </p:cNvPr>
          <p:cNvGraphicFramePr>
            <a:graphicFrameLocks noGrp="1"/>
          </p:cNvGraphicFramePr>
          <p:nvPr>
            <p:ph idx="1"/>
            <p:extLst>
              <p:ext uri="{D42A27DB-BD31-4B8C-83A1-F6EECF244321}">
                <p14:modId xmlns:p14="http://schemas.microsoft.com/office/powerpoint/2010/main" val="3073355218"/>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5119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05A318-F6D5-A44F-A61A-0280086393FD}"/>
              </a:ext>
            </a:extLst>
          </p:cNvPr>
          <p:cNvSpPr>
            <a:spLocks noGrp="1"/>
          </p:cNvSpPr>
          <p:nvPr>
            <p:ph type="title"/>
          </p:nvPr>
        </p:nvSpPr>
        <p:spPr>
          <a:xfrm>
            <a:off x="838200" y="556995"/>
            <a:ext cx="10515600" cy="1133693"/>
          </a:xfrm>
        </p:spPr>
        <p:txBody>
          <a:bodyPr>
            <a:normAutofit/>
          </a:bodyPr>
          <a:lstStyle/>
          <a:p>
            <a:endParaRPr lang="en-US" sz="5200"/>
          </a:p>
        </p:txBody>
      </p:sp>
      <p:graphicFrame>
        <p:nvGraphicFramePr>
          <p:cNvPr id="5" name="Content Placeholder 2">
            <a:extLst>
              <a:ext uri="{FF2B5EF4-FFF2-40B4-BE49-F238E27FC236}">
                <a16:creationId xmlns:a16="http://schemas.microsoft.com/office/drawing/2014/main" id="{AE265D9D-E6B5-4530-8315-AED95EC9633B}"/>
              </a:ext>
            </a:extLst>
          </p:cNvPr>
          <p:cNvGraphicFramePr>
            <a:graphicFrameLocks noGrp="1"/>
          </p:cNvGraphicFramePr>
          <p:nvPr>
            <p:ph idx="1"/>
            <p:extLst>
              <p:ext uri="{D42A27DB-BD31-4B8C-83A1-F6EECF244321}">
                <p14:modId xmlns:p14="http://schemas.microsoft.com/office/powerpoint/2010/main" val="41288697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6395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9E291C9-5AAE-EE4B-B56E-FA855F2B1A1E}"/>
              </a:ext>
            </a:extLst>
          </p:cNvPr>
          <p:cNvSpPr>
            <a:spLocks noGrp="1"/>
          </p:cNvSpPr>
          <p:nvPr>
            <p:ph type="title"/>
          </p:nvPr>
        </p:nvSpPr>
        <p:spPr>
          <a:xfrm>
            <a:off x="640079" y="2053641"/>
            <a:ext cx="3669161" cy="2760098"/>
          </a:xfrm>
        </p:spPr>
        <p:txBody>
          <a:bodyPr>
            <a:normAutofit fontScale="90000"/>
          </a:bodyPr>
          <a:lstStyle/>
          <a:p>
            <a:br>
              <a:rPr lang="en-GB" sz="1300" dirty="0"/>
            </a:br>
            <a:br>
              <a:rPr lang="en-GB" sz="1300" dirty="0"/>
            </a:br>
            <a:br>
              <a:rPr lang="en-GB" sz="1300" dirty="0"/>
            </a:br>
            <a:br>
              <a:rPr lang="en-GB" sz="1300" dirty="0"/>
            </a:br>
            <a:br>
              <a:rPr lang="en-GB" sz="1300" dirty="0"/>
            </a:br>
            <a:br>
              <a:rPr lang="en-GB" sz="1600" dirty="0"/>
            </a:br>
            <a:r>
              <a:rPr lang="en-GB" sz="2000" dirty="0"/>
              <a:t>A body of either theoretical and/or practical research and development work collated into a ‘portfolio’ (digital and /or analogue) consisting of multiple elements with a clear diagnostic and reflective element that includes references and analysis.  This will evidence the on-going investigation, development and definition of the exploratory proposition generated in Semester 1 and may consist of the following as appropriate to the individual student’s medium</a:t>
            </a:r>
            <a:r>
              <a:rPr lang="en-GB" sz="2000" b="1" dirty="0"/>
              <a:t> </a:t>
            </a:r>
            <a:r>
              <a:rPr lang="en-GB" sz="2000" dirty="0"/>
              <a:t>pathway (</a:t>
            </a:r>
            <a:r>
              <a:rPr lang="en-GB" sz="2000" b="1" dirty="0"/>
              <a:t>A</a:t>
            </a:r>
            <a:r>
              <a:rPr lang="en-GB" sz="2000" dirty="0"/>
              <a:t>=ART | </a:t>
            </a:r>
            <a:r>
              <a:rPr lang="en-GB" sz="2000" b="1" dirty="0"/>
              <a:t>D</a:t>
            </a:r>
            <a:r>
              <a:rPr lang="en-GB" sz="2000" dirty="0"/>
              <a:t>=DESIGN):</a:t>
            </a:r>
            <a:br>
              <a:rPr lang="en-GB" sz="2000" dirty="0"/>
            </a:br>
            <a:r>
              <a:rPr lang="en-GB" sz="2000" dirty="0"/>
              <a:t> </a:t>
            </a:r>
            <a:br>
              <a:rPr lang="en-GB" sz="2000" dirty="0"/>
            </a:br>
            <a:endParaRPr lang="en-US" sz="2000" dirty="0">
              <a:solidFill>
                <a:srgbClr val="FFFFFF"/>
              </a:solidFill>
            </a:endParaRPr>
          </a:p>
        </p:txBody>
      </p:sp>
      <p:sp>
        <p:nvSpPr>
          <p:cNvPr id="3" name="Content Placeholder 2">
            <a:extLst>
              <a:ext uri="{FF2B5EF4-FFF2-40B4-BE49-F238E27FC236}">
                <a16:creationId xmlns:a16="http://schemas.microsoft.com/office/drawing/2014/main" id="{FB809CB2-F59A-DB40-A080-0F975C6A58AB}"/>
              </a:ext>
            </a:extLst>
          </p:cNvPr>
          <p:cNvSpPr>
            <a:spLocks noGrp="1"/>
          </p:cNvSpPr>
          <p:nvPr>
            <p:ph idx="1"/>
          </p:nvPr>
        </p:nvSpPr>
        <p:spPr>
          <a:xfrm>
            <a:off x="6090574" y="801866"/>
            <a:ext cx="5306084" cy="5230634"/>
          </a:xfrm>
        </p:spPr>
        <p:txBody>
          <a:bodyPr anchor="ctr">
            <a:normAutofit/>
          </a:bodyPr>
          <a:lstStyle/>
          <a:p>
            <a:pPr marL="0" indent="0">
              <a:buNone/>
            </a:pPr>
            <a:endParaRPr lang="en-US" sz="2400" dirty="0">
              <a:solidFill>
                <a:srgbClr val="000000"/>
              </a:solidFill>
            </a:endParaRPr>
          </a:p>
          <a:p>
            <a:pPr marL="0" indent="0">
              <a:buNone/>
            </a:pPr>
            <a:r>
              <a:rPr lang="en-US" sz="2400" dirty="0">
                <a:solidFill>
                  <a:srgbClr val="000000"/>
                </a:solidFill>
              </a:rPr>
              <a:t>What are we aiming for……..</a:t>
            </a:r>
          </a:p>
          <a:p>
            <a:pPr marL="0" indent="0">
              <a:buNone/>
            </a:pPr>
            <a:endParaRPr lang="en-US" sz="2400" dirty="0">
              <a:solidFill>
                <a:srgbClr val="000000"/>
              </a:solidFill>
            </a:endParaRPr>
          </a:p>
          <a:p>
            <a:pPr marL="0" indent="0">
              <a:buNone/>
            </a:pPr>
            <a:r>
              <a:rPr lang="en-US" sz="2400" dirty="0">
                <a:solidFill>
                  <a:srgbClr val="000000"/>
                </a:solidFill>
              </a:rPr>
              <a:t>A substantial body of explorative research that shows developments in thinking and practice………</a:t>
            </a:r>
          </a:p>
          <a:p>
            <a:pPr marL="514350" indent="-514350">
              <a:buAutoNum type="arabicPeriod"/>
            </a:pPr>
            <a:r>
              <a:rPr lang="en-US" sz="2400" dirty="0">
                <a:solidFill>
                  <a:srgbClr val="000000"/>
                </a:solidFill>
              </a:rPr>
              <a:t>Practical experimentation –Doing – creating – designing – making-</a:t>
            </a:r>
          </a:p>
          <a:p>
            <a:pPr marL="514350" indent="-514350">
              <a:buAutoNum type="arabicPeriod"/>
            </a:pPr>
            <a:r>
              <a:rPr lang="en-US" sz="2400" dirty="0">
                <a:solidFill>
                  <a:srgbClr val="000000"/>
                </a:solidFill>
              </a:rPr>
              <a:t>Philosophical exploration –reading –theorizing – concepts – thinking </a:t>
            </a:r>
          </a:p>
          <a:p>
            <a:pPr marL="514350" indent="-514350">
              <a:buAutoNum type="arabicPeriod"/>
            </a:pPr>
            <a:r>
              <a:rPr lang="en-US" sz="2400" dirty="0">
                <a:solidFill>
                  <a:srgbClr val="000000"/>
                </a:solidFill>
              </a:rPr>
              <a:t>The convergence of these things….</a:t>
            </a:r>
            <a:endParaRPr lang="en-US" sz="2400" dirty="0">
              <a:solidFill>
                <a:srgbClr val="000000"/>
              </a:solidFill>
              <a:highlight>
                <a:srgbClr val="FFFF00"/>
              </a:highlight>
            </a:endParaRPr>
          </a:p>
        </p:txBody>
      </p:sp>
    </p:spTree>
    <p:extLst>
      <p:ext uri="{BB962C8B-B14F-4D97-AF65-F5344CB8AC3E}">
        <p14:creationId xmlns:p14="http://schemas.microsoft.com/office/powerpoint/2010/main" val="235534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 name="Rectangle 6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656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7CF024-EBDD-374A-93D9-5AE7BFEC0DA1}"/>
              </a:ext>
            </a:extLst>
          </p:cNvPr>
          <p:cNvSpPr>
            <a:spLocks noGrp="1"/>
          </p:cNvSpPr>
          <p:nvPr>
            <p:ph type="title"/>
          </p:nvPr>
        </p:nvSpPr>
        <p:spPr>
          <a:xfrm>
            <a:off x="524256" y="491260"/>
            <a:ext cx="6594189" cy="1625210"/>
          </a:xfrm>
        </p:spPr>
        <p:txBody>
          <a:bodyPr vert="horz" lIns="91440" tIns="45720" rIns="91440" bIns="45720" rtlCol="0">
            <a:normAutofit/>
          </a:bodyPr>
          <a:lstStyle/>
          <a:p>
            <a:pPr fontAlgn="base"/>
            <a:r>
              <a:rPr lang="en-GB" sz="1800" b="1">
                <a:solidFill>
                  <a:srgbClr val="FFFFFF"/>
                </a:solidFill>
              </a:rPr>
              <a:t>Praxis might be considered to be a sort of embodied knowledge.</a:t>
            </a:r>
            <a:r>
              <a:rPr lang="en-US" sz="1800" b="1">
                <a:solidFill>
                  <a:srgbClr val="FFFFFF"/>
                </a:solidFill>
              </a:rPr>
              <a:t>​</a:t>
            </a:r>
            <a:br>
              <a:rPr lang="en-US" sz="1800" b="1">
                <a:solidFill>
                  <a:srgbClr val="FFFFFF"/>
                </a:solidFill>
              </a:rPr>
            </a:br>
            <a:r>
              <a:rPr lang="en-GB" sz="1800" b="1">
                <a:solidFill>
                  <a:srgbClr val="FFFFFF"/>
                </a:solidFill>
              </a:rPr>
              <a:t>​</a:t>
            </a:r>
            <a:br>
              <a:rPr lang="en-GB" sz="1800" b="1">
                <a:solidFill>
                  <a:srgbClr val="FFFFFF"/>
                </a:solidFill>
              </a:rPr>
            </a:br>
            <a:r>
              <a:rPr lang="en-GB" sz="1800" b="1">
                <a:solidFill>
                  <a:srgbClr val="FFFFFF"/>
                </a:solidFill>
              </a:rPr>
              <a:t> It is a relation of continuous interpenetration of theory and practice.</a:t>
            </a:r>
            <a:r>
              <a:rPr lang="en-US" sz="1800" b="1">
                <a:solidFill>
                  <a:srgbClr val="FFFFFF"/>
                </a:solidFill>
              </a:rPr>
              <a:t>​</a:t>
            </a:r>
            <a:br>
              <a:rPr lang="en-US" sz="1800" b="1">
                <a:solidFill>
                  <a:srgbClr val="FFFFFF"/>
                </a:solidFill>
              </a:rPr>
            </a:br>
            <a:r>
              <a:rPr lang="en-GB" sz="1800" b="1">
                <a:solidFill>
                  <a:srgbClr val="FFFFFF"/>
                </a:solidFill>
              </a:rPr>
              <a:t>​</a:t>
            </a:r>
            <a:br>
              <a:rPr lang="en-GB" sz="1800" b="1">
                <a:solidFill>
                  <a:srgbClr val="FFFFFF"/>
                </a:solidFill>
              </a:rPr>
            </a:br>
            <a:r>
              <a:rPr lang="en-GB" sz="1800" b="1">
                <a:solidFill>
                  <a:srgbClr val="FFFFFF"/>
                </a:solidFill>
              </a:rPr>
              <a:t>(Gielen 2013)</a:t>
            </a:r>
            <a:r>
              <a:rPr lang="en-US" sz="1800" b="1">
                <a:solidFill>
                  <a:srgbClr val="FFFFFF"/>
                </a:solidFill>
              </a:rPr>
              <a:t>​</a:t>
            </a:r>
            <a:br>
              <a:rPr lang="en-US" sz="1800" b="1">
                <a:solidFill>
                  <a:srgbClr val="FFFFFF"/>
                </a:solidFill>
              </a:rPr>
            </a:br>
            <a:endParaRPr lang="en-US" sz="1800" b="1" kern="1200">
              <a:solidFill>
                <a:srgbClr val="FFFFFF"/>
              </a:solidFill>
              <a:latin typeface="+mj-lt"/>
              <a:ea typeface="+mj-ea"/>
              <a:cs typeface="+mj-cs"/>
            </a:endParaRPr>
          </a:p>
        </p:txBody>
      </p:sp>
      <p:pic>
        <p:nvPicPr>
          <p:cNvPr id="7" name="Picture 6" descr="A picture containing calendar&#10;&#10;Description automatically generated">
            <a:extLst>
              <a:ext uri="{FF2B5EF4-FFF2-40B4-BE49-F238E27FC236}">
                <a16:creationId xmlns:a16="http://schemas.microsoft.com/office/drawing/2014/main" id="{78733AEA-8685-B94A-B223-8D8ECF051D68}"/>
              </a:ext>
            </a:extLst>
          </p:cNvPr>
          <p:cNvPicPr>
            <a:picLocks noChangeAspect="1"/>
          </p:cNvPicPr>
          <p:nvPr/>
        </p:nvPicPr>
        <p:blipFill rotWithShape="1">
          <a:blip r:embed="rId2"/>
          <a:srcRect l="11113"/>
          <a:stretch/>
        </p:blipFill>
        <p:spPr>
          <a:xfrm rot="5400000">
            <a:off x="8819" y="2773629"/>
            <a:ext cx="4080254" cy="3442801"/>
          </a:xfrm>
          <a:prstGeom prst="rect">
            <a:avLst/>
          </a:prstGeom>
        </p:spPr>
      </p:pic>
      <p:pic>
        <p:nvPicPr>
          <p:cNvPr id="5" name="Content Placeholder 4" descr="A picture containing food&#10;&#10;Description automatically generated">
            <a:extLst>
              <a:ext uri="{FF2B5EF4-FFF2-40B4-BE49-F238E27FC236}">
                <a16:creationId xmlns:a16="http://schemas.microsoft.com/office/drawing/2014/main" id="{3E07B3F9-ECF3-DE47-A242-2A5DF06373EC}"/>
              </a:ext>
            </a:extLst>
          </p:cNvPr>
          <p:cNvPicPr>
            <a:picLocks noChangeAspect="1"/>
          </p:cNvPicPr>
          <p:nvPr/>
        </p:nvPicPr>
        <p:blipFill rotWithShape="1">
          <a:blip r:embed="rId3"/>
          <a:srcRect b="11113"/>
          <a:stretch/>
        </p:blipFill>
        <p:spPr>
          <a:xfrm>
            <a:off x="3942260" y="2454901"/>
            <a:ext cx="3442803" cy="4080255"/>
          </a:xfrm>
          <a:prstGeom prst="rect">
            <a:avLst/>
          </a:prstGeom>
        </p:spPr>
      </p:pic>
      <p:sp>
        <p:nvSpPr>
          <p:cNvPr id="69" name="Rectangle 6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Content Placeholder 41">
            <a:extLst>
              <a:ext uri="{FF2B5EF4-FFF2-40B4-BE49-F238E27FC236}">
                <a16:creationId xmlns:a16="http://schemas.microsoft.com/office/drawing/2014/main" id="{CF82F6F6-8CE2-4BDF-8E25-6AA64C77D7B7}"/>
              </a:ext>
            </a:extLst>
          </p:cNvPr>
          <p:cNvSpPr>
            <a:spLocks noGrp="1"/>
          </p:cNvSpPr>
          <p:nvPr>
            <p:ph idx="1"/>
          </p:nvPr>
        </p:nvSpPr>
        <p:spPr>
          <a:xfrm>
            <a:off x="7957973" y="763523"/>
            <a:ext cx="3511296" cy="5330952"/>
          </a:xfrm>
        </p:spPr>
        <p:txBody>
          <a:bodyPr anchor="ctr">
            <a:normAutofit/>
          </a:bodyPr>
          <a:lstStyle/>
          <a:p>
            <a:pPr marL="0" indent="0">
              <a:buNone/>
            </a:pPr>
            <a:r>
              <a:rPr lang="en-US" sz="2400" dirty="0">
                <a:solidFill>
                  <a:srgbClr val="FFFFFF"/>
                </a:solidFill>
              </a:rPr>
              <a:t>Example….. Reading and research into mirror….. Through scientific, historical and psychological perspectives, which then gives ideas for practical application of sampling and working with mirror as a material…………….</a:t>
            </a:r>
          </a:p>
        </p:txBody>
      </p:sp>
    </p:spTree>
    <p:extLst>
      <p:ext uri="{BB962C8B-B14F-4D97-AF65-F5344CB8AC3E}">
        <p14:creationId xmlns:p14="http://schemas.microsoft.com/office/powerpoint/2010/main" val="1923829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39BD82-519B-A447-8503-53709CB6C0EA}"/>
              </a:ext>
            </a:extLst>
          </p:cNvPr>
          <p:cNvSpPr>
            <a:spLocks noGrp="1"/>
          </p:cNvSpPr>
          <p:nvPr>
            <p:ph type="title"/>
          </p:nvPr>
        </p:nvSpPr>
        <p:spPr>
          <a:xfrm>
            <a:off x="1075767" y="1188637"/>
            <a:ext cx="2988234" cy="4480726"/>
          </a:xfrm>
        </p:spPr>
        <p:txBody>
          <a:bodyPr>
            <a:normAutofit/>
          </a:bodyPr>
          <a:lstStyle/>
          <a:p>
            <a:pPr algn="r"/>
            <a:r>
              <a:rPr lang="en-US" sz="6600" dirty="0"/>
              <a:t>Where do we start?</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AA1AC1-7F17-464B-8FA0-4143D642C811}"/>
              </a:ext>
            </a:extLst>
          </p:cNvPr>
          <p:cNvSpPr>
            <a:spLocks noGrp="1"/>
          </p:cNvSpPr>
          <p:nvPr>
            <p:ph idx="1"/>
          </p:nvPr>
        </p:nvSpPr>
        <p:spPr>
          <a:xfrm>
            <a:off x="5255260" y="1648870"/>
            <a:ext cx="4702848" cy="3560260"/>
          </a:xfrm>
        </p:spPr>
        <p:txBody>
          <a:bodyPr anchor="ctr">
            <a:normAutofit fontScale="92500" lnSpcReduction="10000"/>
          </a:bodyPr>
          <a:lstStyle/>
          <a:p>
            <a:r>
              <a:rPr lang="en-US" sz="1900" dirty="0"/>
              <a:t>STARTING POINTS………</a:t>
            </a:r>
          </a:p>
          <a:p>
            <a:endParaRPr lang="en-US" sz="1900" dirty="0"/>
          </a:p>
          <a:p>
            <a:r>
              <a:rPr lang="en-US" sz="1900" dirty="0"/>
              <a:t>Reflect on interests, past work and inspirations / influences……Thought experiment, Co-Existent Perspectives lectures and Collaborative Dialogues</a:t>
            </a:r>
          </a:p>
          <a:p>
            <a:r>
              <a:rPr lang="en-US" sz="1900" dirty="0"/>
              <a:t>Themes / theories / concepts of interest</a:t>
            </a:r>
          </a:p>
          <a:p>
            <a:r>
              <a:rPr lang="en-US" sz="1900" dirty="0"/>
              <a:t>Ways of working / processes and thinking…… HOW DO YOU WORK BEST?</a:t>
            </a:r>
          </a:p>
          <a:p>
            <a:endParaRPr lang="en-US" sz="1900" dirty="0"/>
          </a:p>
          <a:p>
            <a:r>
              <a:rPr lang="en-US" sz="1900" dirty="0"/>
              <a:t>We are exploring </a:t>
            </a:r>
            <a:r>
              <a:rPr lang="en-US" sz="1900" b="1" dirty="0"/>
              <a:t>how </a:t>
            </a:r>
            <a:r>
              <a:rPr lang="en-US" sz="1900" dirty="0"/>
              <a:t>we work as well as what we are interested in…….. </a:t>
            </a:r>
          </a:p>
        </p:txBody>
      </p:sp>
    </p:spTree>
    <p:extLst>
      <p:ext uri="{BB962C8B-B14F-4D97-AF65-F5344CB8AC3E}">
        <p14:creationId xmlns:p14="http://schemas.microsoft.com/office/powerpoint/2010/main" val="704506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ext, letter&#10;&#10;Description automatically generated">
            <a:extLst>
              <a:ext uri="{FF2B5EF4-FFF2-40B4-BE49-F238E27FC236}">
                <a16:creationId xmlns:a16="http://schemas.microsoft.com/office/drawing/2014/main" id="{BB16E509-DD3D-7F41-AAA2-6A1901B3C8B4}"/>
              </a:ext>
            </a:extLst>
          </p:cNvPr>
          <p:cNvPicPr>
            <a:picLocks noChangeAspect="1"/>
          </p:cNvPicPr>
          <p:nvPr/>
        </p:nvPicPr>
        <p:blipFill rotWithShape="1">
          <a:blip r:embed="rId2">
            <a:alphaModFix/>
          </a:blip>
          <a:srcRect r="19560" b="1"/>
          <a:stretch/>
        </p:blipFill>
        <p:spPr>
          <a:xfrm rot="5400000">
            <a:off x="5565619" y="231924"/>
            <a:ext cx="6858000" cy="6394152"/>
          </a:xfrm>
          <a:prstGeom prst="rect">
            <a:avLst/>
          </a:prstGeom>
        </p:spPr>
      </p:pic>
      <p:pic>
        <p:nvPicPr>
          <p:cNvPr id="19" name="Picture 18">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43F5B795-4232-5442-AFF0-822D46CF854D}"/>
              </a:ext>
            </a:extLst>
          </p:cNvPr>
          <p:cNvSpPr>
            <a:spLocks noGrp="1"/>
          </p:cNvSpPr>
          <p:nvPr>
            <p:ph type="title"/>
          </p:nvPr>
        </p:nvSpPr>
        <p:spPr>
          <a:xfrm>
            <a:off x="804998" y="798445"/>
            <a:ext cx="4803636" cy="1311664"/>
          </a:xfrm>
        </p:spPr>
        <p:txBody>
          <a:bodyPr>
            <a:normAutofit/>
          </a:bodyPr>
          <a:lstStyle/>
          <a:p>
            <a:r>
              <a:rPr lang="en-US" sz="2800">
                <a:solidFill>
                  <a:srgbClr val="000000"/>
                </a:solidFill>
              </a:rPr>
              <a:t>SELF REFLECTION – JOURNAL / BLOG ENTRIES…..</a:t>
            </a:r>
            <a:br>
              <a:rPr lang="en-US" sz="2800">
                <a:solidFill>
                  <a:srgbClr val="000000"/>
                </a:solidFill>
              </a:rPr>
            </a:br>
            <a:endParaRPr lang="en-US" sz="2800">
              <a:solidFill>
                <a:srgbClr val="000000"/>
              </a:solidFill>
            </a:endParaRPr>
          </a:p>
        </p:txBody>
      </p:sp>
      <p:sp>
        <p:nvSpPr>
          <p:cNvPr id="3" name="Content Placeholder 2">
            <a:extLst>
              <a:ext uri="{FF2B5EF4-FFF2-40B4-BE49-F238E27FC236}">
                <a16:creationId xmlns:a16="http://schemas.microsoft.com/office/drawing/2014/main" id="{7D791035-EE22-0041-945E-22E0F81B4B8B}"/>
              </a:ext>
            </a:extLst>
          </p:cNvPr>
          <p:cNvSpPr>
            <a:spLocks noGrp="1"/>
          </p:cNvSpPr>
          <p:nvPr>
            <p:ph idx="1"/>
          </p:nvPr>
        </p:nvSpPr>
        <p:spPr>
          <a:xfrm>
            <a:off x="804997" y="2272143"/>
            <a:ext cx="4706803" cy="3788830"/>
          </a:xfrm>
        </p:spPr>
        <p:txBody>
          <a:bodyPr anchor="ctr">
            <a:normAutofit lnSpcReduction="10000"/>
          </a:bodyPr>
          <a:lstStyle/>
          <a:p>
            <a:endParaRPr lang="en-US" sz="2000" dirty="0">
              <a:solidFill>
                <a:srgbClr val="000000"/>
              </a:solidFill>
            </a:endParaRPr>
          </a:p>
          <a:p>
            <a:r>
              <a:rPr lang="en-US" sz="2000" dirty="0">
                <a:solidFill>
                  <a:srgbClr val="000000"/>
                </a:solidFill>
              </a:rPr>
              <a:t>Key to developing ideas and work is through:</a:t>
            </a:r>
          </a:p>
          <a:p>
            <a:endParaRPr lang="en-US" sz="2000" dirty="0">
              <a:solidFill>
                <a:srgbClr val="000000"/>
              </a:solidFill>
            </a:endParaRPr>
          </a:p>
          <a:p>
            <a:r>
              <a:rPr lang="en-US" sz="2000" dirty="0">
                <a:solidFill>
                  <a:srgbClr val="000000"/>
                </a:solidFill>
              </a:rPr>
              <a:t>Self reflection – journal / blogs</a:t>
            </a:r>
          </a:p>
          <a:p>
            <a:r>
              <a:rPr lang="en-US" sz="2000" dirty="0">
                <a:solidFill>
                  <a:srgbClr val="000000"/>
                </a:solidFill>
              </a:rPr>
              <a:t>Feedback from others and its impact……</a:t>
            </a:r>
          </a:p>
          <a:p>
            <a:r>
              <a:rPr lang="en-US" sz="2000" dirty="0">
                <a:solidFill>
                  <a:srgbClr val="000000"/>
                </a:solidFill>
              </a:rPr>
              <a:t>Further research – reading / making    Reading – changes ideas as we learn…… process led research…… developing ideas through making and doing…… </a:t>
            </a:r>
          </a:p>
          <a:p>
            <a:r>
              <a:rPr lang="en-US" sz="2000" dirty="0">
                <a:solidFill>
                  <a:srgbClr val="000000"/>
                </a:solidFill>
              </a:rPr>
              <a:t>Research into Artist’s journals and reflection….. E.g. Louise Bourgeois.</a:t>
            </a:r>
          </a:p>
          <a:p>
            <a:endParaRPr lang="en-US" sz="2000" dirty="0">
              <a:solidFill>
                <a:srgbClr val="000000"/>
              </a:solidFill>
            </a:endParaRPr>
          </a:p>
        </p:txBody>
      </p:sp>
    </p:spTree>
    <p:extLst>
      <p:ext uri="{BB962C8B-B14F-4D97-AF65-F5344CB8AC3E}">
        <p14:creationId xmlns:p14="http://schemas.microsoft.com/office/powerpoint/2010/main" val="3183331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F3D99F-6733-FF40-BE82-523FD6AEF605}"/>
              </a:ext>
            </a:extLst>
          </p:cNvPr>
          <p:cNvSpPr>
            <a:spLocks noGrp="1"/>
          </p:cNvSpPr>
          <p:nvPr>
            <p:ph type="title"/>
          </p:nvPr>
        </p:nvSpPr>
        <p:spPr>
          <a:xfrm>
            <a:off x="1075767" y="1188637"/>
            <a:ext cx="2988234" cy="4480726"/>
          </a:xfrm>
        </p:spPr>
        <p:txBody>
          <a:bodyPr>
            <a:normAutofit/>
          </a:bodyPr>
          <a:lstStyle/>
          <a:p>
            <a:r>
              <a:rPr lang="en-US" sz="5100" dirty="0"/>
              <a:t>Research   &amp; Practice</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C5CF480-A280-B642-857A-C531F8B70AE3}"/>
              </a:ext>
            </a:extLst>
          </p:cNvPr>
          <p:cNvSpPr>
            <a:spLocks noGrp="1"/>
          </p:cNvSpPr>
          <p:nvPr>
            <p:ph idx="1"/>
          </p:nvPr>
        </p:nvSpPr>
        <p:spPr>
          <a:xfrm>
            <a:off x="5255260" y="1648870"/>
            <a:ext cx="4702848" cy="3560260"/>
          </a:xfrm>
        </p:spPr>
        <p:txBody>
          <a:bodyPr anchor="ctr">
            <a:normAutofit fontScale="92500" lnSpcReduction="10000"/>
          </a:bodyPr>
          <a:lstStyle/>
          <a:p>
            <a:r>
              <a:rPr lang="en-US" sz="2200" dirty="0"/>
              <a:t>There are circumstances where the best or only way to shed light on a proposition, a principle, a material, a process or a function is to attempt to construct something, or to enact something, calculated to explore, embody or test it’</a:t>
            </a:r>
          </a:p>
          <a:p>
            <a:endParaRPr lang="en-US" sz="2200" dirty="0"/>
          </a:p>
          <a:p>
            <a:pPr marL="0" indent="0">
              <a:buNone/>
            </a:pPr>
            <a:r>
              <a:rPr lang="en-US" sz="2200" dirty="0"/>
              <a:t>Bruce Archer (The Nature of Research 1995, p.11)</a:t>
            </a:r>
          </a:p>
          <a:p>
            <a:pPr marL="0" indent="0">
              <a:buNone/>
            </a:pPr>
            <a:endParaRPr lang="en-US" sz="2200" dirty="0"/>
          </a:p>
          <a:p>
            <a:pPr marL="0" indent="0">
              <a:buNone/>
            </a:pPr>
            <a:r>
              <a:rPr lang="en-US" sz="2200" dirty="0"/>
              <a:t>This is the PRAXIS BIT!! </a:t>
            </a:r>
          </a:p>
        </p:txBody>
      </p:sp>
    </p:spTree>
    <p:extLst>
      <p:ext uri="{BB962C8B-B14F-4D97-AF65-F5344CB8AC3E}">
        <p14:creationId xmlns:p14="http://schemas.microsoft.com/office/powerpoint/2010/main" val="2994269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0">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3">
            <a:extLst>
              <a:ext uri="{FF2B5EF4-FFF2-40B4-BE49-F238E27FC236}">
                <a16:creationId xmlns:a16="http://schemas.microsoft.com/office/drawing/2014/main" id="{B88D40AD-A2CE-B249-8C0F-64F6EC0AE8C2}"/>
              </a:ext>
            </a:extLst>
          </p:cNvPr>
          <p:cNvPicPr>
            <a:picLocks noChangeAspect="1"/>
          </p:cNvPicPr>
          <p:nvPr/>
        </p:nvPicPr>
        <p:blipFill rotWithShape="1">
          <a:blip r:embed="rId2"/>
          <a:srcRect t="12117" r="-2" b="5300"/>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Content Placeholder 3">
            <a:extLst>
              <a:ext uri="{FF2B5EF4-FFF2-40B4-BE49-F238E27FC236}">
                <a16:creationId xmlns:a16="http://schemas.microsoft.com/office/drawing/2014/main" id="{5E47C518-CAFE-F243-A5BB-56200F644EFB}"/>
              </a:ext>
            </a:extLst>
          </p:cNvPr>
          <p:cNvPicPr>
            <a:picLocks noChangeAspect="1"/>
          </p:cNvPicPr>
          <p:nvPr/>
        </p:nvPicPr>
        <p:blipFill rotWithShape="1">
          <a:blip r:embed="rId3"/>
          <a:srcRect t="5012" r="-2" b="10896"/>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4" name="Freeform: Shape 22">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5" name="Freeform: Shape 24">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6" name="Rectangle 28">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ectangle 30">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Content Placeholder 17">
            <a:extLst>
              <a:ext uri="{FF2B5EF4-FFF2-40B4-BE49-F238E27FC236}">
                <a16:creationId xmlns:a16="http://schemas.microsoft.com/office/drawing/2014/main" id="{8E5AD42A-B648-4C31-90E5-4B56DBF4957F}"/>
              </a:ext>
            </a:extLst>
          </p:cNvPr>
          <p:cNvSpPr>
            <a:spLocks noGrp="1"/>
          </p:cNvSpPr>
          <p:nvPr>
            <p:ph idx="1"/>
          </p:nvPr>
        </p:nvSpPr>
        <p:spPr>
          <a:xfrm>
            <a:off x="448056" y="2512611"/>
            <a:ext cx="4832803" cy="3664351"/>
          </a:xfrm>
        </p:spPr>
        <p:txBody>
          <a:bodyPr>
            <a:normAutofit/>
          </a:bodyPr>
          <a:lstStyle/>
          <a:p>
            <a:r>
              <a:rPr lang="en-US" sz="2400" dirty="0"/>
              <a:t>Examples of connecting making  and theoretical research………</a:t>
            </a:r>
          </a:p>
        </p:txBody>
      </p:sp>
    </p:spTree>
    <p:extLst>
      <p:ext uri="{BB962C8B-B14F-4D97-AF65-F5344CB8AC3E}">
        <p14:creationId xmlns:p14="http://schemas.microsoft.com/office/powerpoint/2010/main" val="2230250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4508FD1-E7B2-9A46-9151-0988DD6D1929}"/>
              </a:ext>
            </a:extLst>
          </p:cNvPr>
          <p:cNvPicPr>
            <a:picLocks noGrp="1" noChangeAspect="1"/>
          </p:cNvPicPr>
          <p:nvPr>
            <p:ph idx="1"/>
          </p:nvPr>
        </p:nvPicPr>
        <p:blipFill>
          <a:blip r:embed="rId2"/>
          <a:stretch>
            <a:fillRect/>
          </a:stretch>
        </p:blipFill>
        <p:spPr>
          <a:xfrm>
            <a:off x="2831573" y="0"/>
            <a:ext cx="6528853" cy="8314797"/>
          </a:xfrm>
          <a:prstGeom prst="rect">
            <a:avLst/>
          </a:prstGeom>
        </p:spPr>
      </p:pic>
    </p:spTree>
    <p:extLst>
      <p:ext uri="{BB962C8B-B14F-4D97-AF65-F5344CB8AC3E}">
        <p14:creationId xmlns:p14="http://schemas.microsoft.com/office/powerpoint/2010/main" val="1889252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7D5514-55DD-7844-98CD-6DABB6323E28}"/>
              </a:ext>
            </a:extLst>
          </p:cNvPr>
          <p:cNvSpPr>
            <a:spLocks noGrp="1"/>
          </p:cNvSpPr>
          <p:nvPr>
            <p:ph type="title"/>
          </p:nvPr>
        </p:nvSpPr>
        <p:spPr>
          <a:xfrm>
            <a:off x="838200" y="557188"/>
            <a:ext cx="10515600" cy="1133499"/>
          </a:xfrm>
        </p:spPr>
        <p:txBody>
          <a:bodyPr>
            <a:normAutofit fontScale="90000"/>
          </a:bodyPr>
          <a:lstStyle/>
          <a:p>
            <a:pPr algn="ctr"/>
            <a:r>
              <a:rPr lang="en-US" sz="5200" dirty="0"/>
              <a:t>Christopher </a:t>
            </a:r>
            <a:r>
              <a:rPr lang="en-US" sz="5200" dirty="0" err="1"/>
              <a:t>Frayling</a:t>
            </a:r>
            <a:r>
              <a:rPr lang="en-US" sz="5200" dirty="0"/>
              <a:t>, Research in Art and Design, 1993</a:t>
            </a:r>
          </a:p>
        </p:txBody>
      </p:sp>
      <p:graphicFrame>
        <p:nvGraphicFramePr>
          <p:cNvPr id="7" name="Content Placeholder 2">
            <a:extLst>
              <a:ext uri="{FF2B5EF4-FFF2-40B4-BE49-F238E27FC236}">
                <a16:creationId xmlns:a16="http://schemas.microsoft.com/office/drawing/2014/main" id="{2C7E9307-45FD-409D-AC15-BC71FB548785}"/>
              </a:ext>
            </a:extLst>
          </p:cNvPr>
          <p:cNvGraphicFramePr>
            <a:graphicFrameLocks noGrp="1"/>
          </p:cNvGraphicFramePr>
          <p:nvPr>
            <p:ph idx="1"/>
            <p:extLst>
              <p:ext uri="{D42A27DB-BD31-4B8C-83A1-F6EECF244321}">
                <p14:modId xmlns:p14="http://schemas.microsoft.com/office/powerpoint/2010/main" val="316077006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1759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5" name="Rectangle 11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1"/>
            <a:ext cx="3362146" cy="4417212"/>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9B2689B5-5134-B044-8C2A-571D15BC8356}"/>
              </a:ext>
            </a:extLst>
          </p:cNvPr>
          <p:cNvSpPr>
            <a:spLocks noGrp="1"/>
          </p:cNvSpPr>
          <p:nvPr>
            <p:ph type="title"/>
          </p:nvPr>
        </p:nvSpPr>
        <p:spPr>
          <a:xfrm>
            <a:off x="774701" y="761999"/>
            <a:ext cx="2771672" cy="3810001"/>
          </a:xfrm>
        </p:spPr>
        <p:txBody>
          <a:bodyPr>
            <a:normAutofit/>
          </a:bodyPr>
          <a:lstStyle/>
          <a:p>
            <a:r>
              <a:rPr lang="en-US" sz="2900">
                <a:solidFill>
                  <a:srgbClr val="FFFFFF"/>
                </a:solidFill>
              </a:rPr>
              <a:t>Approach to Experimentation</a:t>
            </a:r>
          </a:p>
        </p:txBody>
      </p:sp>
      <p:sp>
        <p:nvSpPr>
          <p:cNvPr id="114" name="Rectangle 1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8091" y="445459"/>
            <a:ext cx="5050356"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64FEE433-2394-4108-A026-27C0B02AC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8864" y="448056"/>
            <a:ext cx="2514600" cy="1371600"/>
          </a:xfrm>
          <a:prstGeom prst="rect">
            <a:avLst/>
          </a:prstGeom>
          <a:solidFill>
            <a:srgbClr val="FFFD9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18" name="Rectangle 117">
            <a:extLst>
              <a:ext uri="{FF2B5EF4-FFF2-40B4-BE49-F238E27FC236}">
                <a16:creationId xmlns:a16="http://schemas.microsoft.com/office/drawing/2014/main" id="{C5A0ACF5-0DF4-4C7E-9FE2-427405D12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8864" y="1975104"/>
            <a:ext cx="2514600" cy="1371600"/>
          </a:xfrm>
          <a:prstGeom prst="rect">
            <a:avLst/>
          </a:prstGeom>
          <a:solidFill>
            <a:srgbClr val="FFFD9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0" name="Rectangle 119">
            <a:extLst>
              <a:ext uri="{FF2B5EF4-FFF2-40B4-BE49-F238E27FC236}">
                <a16:creationId xmlns:a16="http://schemas.microsoft.com/office/drawing/2014/main" id="{6C6DD569-B9FB-4700-A850-80EDA6A64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8864" y="3502152"/>
            <a:ext cx="2514600" cy="1371600"/>
          </a:xfrm>
          <a:prstGeom prst="rect">
            <a:avLst/>
          </a:prstGeom>
          <a:solidFill>
            <a:srgbClr val="FFFD9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2" name="Rectangle 121">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5029200"/>
            <a:ext cx="3362146" cy="1371600"/>
          </a:xfrm>
          <a:prstGeom prst="rect">
            <a:avLst/>
          </a:prstGeom>
          <a:solidFill>
            <a:srgbClr val="66664E">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Content Placeholder 2">
            <a:extLst>
              <a:ext uri="{FF2B5EF4-FFF2-40B4-BE49-F238E27FC236}">
                <a16:creationId xmlns:a16="http://schemas.microsoft.com/office/drawing/2014/main" id="{56AF4785-AB9D-A941-9806-188B095C26C5}"/>
              </a:ext>
            </a:extLst>
          </p:cNvPr>
          <p:cNvSpPr>
            <a:spLocks noGrp="1"/>
          </p:cNvSpPr>
          <p:nvPr>
            <p:ph idx="1"/>
          </p:nvPr>
        </p:nvSpPr>
        <p:spPr>
          <a:xfrm>
            <a:off x="4276863" y="805294"/>
            <a:ext cx="4507992" cy="6699911"/>
          </a:xfrm>
        </p:spPr>
        <p:txBody>
          <a:bodyPr anchor="ctr">
            <a:normAutofit fontScale="77500" lnSpcReduction="20000"/>
          </a:bodyPr>
          <a:lstStyle/>
          <a:p>
            <a:pPr marL="0" indent="0">
              <a:buNone/>
            </a:pPr>
            <a:endParaRPr lang="en-US" sz="1300" dirty="0"/>
          </a:p>
          <a:p>
            <a:endParaRPr lang="en-US" sz="1300" dirty="0"/>
          </a:p>
          <a:p>
            <a:r>
              <a:rPr lang="en-US" sz="2100" dirty="0"/>
              <a:t>Space to play – risk taking</a:t>
            </a:r>
          </a:p>
          <a:p>
            <a:r>
              <a:rPr lang="en-US" sz="2100" dirty="0"/>
              <a:t>Not to have a pre-meditated outcome…… explore…… and record</a:t>
            </a:r>
          </a:p>
          <a:p>
            <a:r>
              <a:rPr lang="en-US" sz="2100" dirty="0"/>
              <a:t>Everything is relevant…. Can be useful ….. successes and mistakes are as important as each other.</a:t>
            </a:r>
          </a:p>
          <a:p>
            <a:r>
              <a:rPr lang="en-US" sz="2100" dirty="0"/>
              <a:t>Happy accidents…… e.g. stitching something and then liking the back of your work more !!!</a:t>
            </a:r>
          </a:p>
          <a:p>
            <a:r>
              <a:rPr lang="en-US" sz="2100" dirty="0"/>
              <a:t>Embracing failure – chance – and then researching this (e.g. link with Marilyn’s lecture)</a:t>
            </a:r>
          </a:p>
          <a:p>
            <a:r>
              <a:rPr lang="en-US" sz="2100" dirty="0"/>
              <a:t>Triggers and freedom….. See this as 3 x size of thought experiment.</a:t>
            </a:r>
          </a:p>
          <a:p>
            <a:r>
              <a:rPr lang="en-US" sz="2100" dirty="0"/>
              <a:t> lateral thinking – research it and explore it.</a:t>
            </a:r>
          </a:p>
          <a:p>
            <a:r>
              <a:rPr lang="en-US" sz="2100" dirty="0"/>
              <a:t>Test in as many ways as possible…… short activities and longer tasks</a:t>
            </a:r>
          </a:p>
          <a:p>
            <a:r>
              <a:rPr lang="en-US" sz="2100" dirty="0"/>
              <a:t>Be productive with time……. Change of pace……organization and multitasking….</a:t>
            </a:r>
          </a:p>
          <a:p>
            <a:r>
              <a:rPr lang="en-US" sz="2100" dirty="0"/>
              <a:t>Consider working in series……. Several pieces at once….no pressure……. Prepare grounds…. material drying time and work with plenty of materials around you.</a:t>
            </a:r>
          </a:p>
          <a:p>
            <a:r>
              <a:rPr lang="en-US" sz="2100" dirty="0"/>
              <a:t>Innovative materials and inventive….. E.g. using household  emulsion on secondhand books to make sketchbooks </a:t>
            </a:r>
          </a:p>
          <a:p>
            <a:endParaRPr lang="en-US" sz="2100" dirty="0"/>
          </a:p>
          <a:p>
            <a:pPr marL="0" indent="0">
              <a:buNone/>
            </a:pPr>
            <a:endParaRPr lang="en-US" sz="2100" dirty="0"/>
          </a:p>
          <a:p>
            <a:endParaRPr lang="en-US" sz="1300" dirty="0"/>
          </a:p>
          <a:p>
            <a:endParaRPr lang="en-US" sz="1300" dirty="0"/>
          </a:p>
          <a:p>
            <a:endParaRPr lang="en-US" sz="1300" dirty="0"/>
          </a:p>
          <a:p>
            <a:endParaRPr lang="en-US" sz="1300" dirty="0"/>
          </a:p>
        </p:txBody>
      </p:sp>
      <p:pic>
        <p:nvPicPr>
          <p:cNvPr id="5" name="Picture 4" descr="A picture containing indoor, table, sitting, remote&#10;&#10;Description automatically generated">
            <a:extLst>
              <a:ext uri="{FF2B5EF4-FFF2-40B4-BE49-F238E27FC236}">
                <a16:creationId xmlns:a16="http://schemas.microsoft.com/office/drawing/2014/main" id="{DC51D079-D4B9-144B-9374-9131215ADFCC}"/>
              </a:ext>
            </a:extLst>
          </p:cNvPr>
          <p:cNvPicPr>
            <a:picLocks noChangeAspect="1"/>
          </p:cNvPicPr>
          <p:nvPr/>
        </p:nvPicPr>
        <p:blipFill rotWithShape="1">
          <a:blip r:embed="rId2"/>
          <a:srcRect t="31135" r="1" b="29505"/>
          <a:stretch/>
        </p:blipFill>
        <p:spPr>
          <a:xfrm>
            <a:off x="9456818" y="565846"/>
            <a:ext cx="1998691" cy="1136019"/>
          </a:xfrm>
          <a:prstGeom prst="rect">
            <a:avLst/>
          </a:prstGeom>
        </p:spPr>
      </p:pic>
      <p:pic>
        <p:nvPicPr>
          <p:cNvPr id="4" name="Picture 3" descr="Background pattern&#10;&#10;Description automatically generated">
            <a:extLst>
              <a:ext uri="{FF2B5EF4-FFF2-40B4-BE49-F238E27FC236}">
                <a16:creationId xmlns:a16="http://schemas.microsoft.com/office/drawing/2014/main" id="{41B130D8-61FB-6C4A-A178-DB594A991B70}"/>
              </a:ext>
            </a:extLst>
          </p:cNvPr>
          <p:cNvPicPr>
            <a:picLocks noChangeAspect="1"/>
          </p:cNvPicPr>
          <p:nvPr/>
        </p:nvPicPr>
        <p:blipFill rotWithShape="1">
          <a:blip r:embed="rId3"/>
          <a:srcRect t="52667" r="-3" b="7881"/>
          <a:stretch/>
        </p:blipFill>
        <p:spPr>
          <a:xfrm>
            <a:off x="9455510" y="2090817"/>
            <a:ext cx="2001308" cy="1136019"/>
          </a:xfrm>
          <a:prstGeom prst="rect">
            <a:avLst/>
          </a:prstGeom>
        </p:spPr>
      </p:pic>
      <p:pic>
        <p:nvPicPr>
          <p:cNvPr id="7" name="Picture 6">
            <a:extLst>
              <a:ext uri="{FF2B5EF4-FFF2-40B4-BE49-F238E27FC236}">
                <a16:creationId xmlns:a16="http://schemas.microsoft.com/office/drawing/2014/main" id="{BB4FC97D-8DE2-B946-ADE5-F86B96B78A28}"/>
              </a:ext>
            </a:extLst>
          </p:cNvPr>
          <p:cNvPicPr>
            <a:picLocks noChangeAspect="1"/>
          </p:cNvPicPr>
          <p:nvPr/>
        </p:nvPicPr>
        <p:blipFill rotWithShape="1">
          <a:blip r:embed="rId4"/>
          <a:srcRect l="24227" r="33200"/>
          <a:stretch/>
        </p:blipFill>
        <p:spPr>
          <a:xfrm rot="5400000">
            <a:off x="9888154" y="3187300"/>
            <a:ext cx="1136019" cy="2001302"/>
          </a:xfrm>
          <a:prstGeom prst="rect">
            <a:avLst/>
          </a:prstGeom>
        </p:spPr>
      </p:pic>
      <p:sp>
        <p:nvSpPr>
          <p:cNvPr id="124" name="Rectangle 123">
            <a:extLst>
              <a:ext uri="{FF2B5EF4-FFF2-40B4-BE49-F238E27FC236}">
                <a16:creationId xmlns:a16="http://schemas.microsoft.com/office/drawing/2014/main" id="{0C6CBAFB-7CEE-4ECF-BBF5-8A7C359535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8864" y="5029200"/>
            <a:ext cx="2514600" cy="1371600"/>
          </a:xfrm>
          <a:prstGeom prst="rect">
            <a:avLst/>
          </a:prstGeom>
          <a:solidFill>
            <a:srgbClr val="FFFD9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9" name="Picture 8" descr="Background pattern&#10;&#10;Description automatically generated">
            <a:extLst>
              <a:ext uri="{FF2B5EF4-FFF2-40B4-BE49-F238E27FC236}">
                <a16:creationId xmlns:a16="http://schemas.microsoft.com/office/drawing/2014/main" id="{9C5E7CC4-7C63-B748-8F11-581A890FF5EA}"/>
              </a:ext>
            </a:extLst>
          </p:cNvPr>
          <p:cNvPicPr>
            <a:picLocks noChangeAspect="1"/>
          </p:cNvPicPr>
          <p:nvPr/>
        </p:nvPicPr>
        <p:blipFill rotWithShape="1">
          <a:blip r:embed="rId5"/>
          <a:srcRect t="13773" b="29207"/>
          <a:stretch/>
        </p:blipFill>
        <p:spPr>
          <a:xfrm>
            <a:off x="9491106" y="5146990"/>
            <a:ext cx="1997310" cy="1136019"/>
          </a:xfrm>
          <a:prstGeom prst="rect">
            <a:avLst/>
          </a:prstGeom>
        </p:spPr>
      </p:pic>
    </p:spTree>
    <p:extLst>
      <p:ext uri="{BB962C8B-B14F-4D97-AF65-F5344CB8AC3E}">
        <p14:creationId xmlns:p14="http://schemas.microsoft.com/office/powerpoint/2010/main" val="1403805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6" name="Rectangle 8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7EB552-2AFB-0F47-97AB-8BFE218334C2}"/>
              </a:ext>
            </a:extLst>
          </p:cNvPr>
          <p:cNvSpPr>
            <a:spLocks noGrp="1"/>
          </p:cNvSpPr>
          <p:nvPr>
            <p:ph type="title"/>
          </p:nvPr>
        </p:nvSpPr>
        <p:spPr>
          <a:xfrm>
            <a:off x="524256" y="4767072"/>
            <a:ext cx="6594189" cy="1625210"/>
          </a:xfrm>
        </p:spPr>
        <p:txBody>
          <a:bodyPr>
            <a:normAutofit/>
          </a:bodyPr>
          <a:lstStyle/>
          <a:p>
            <a:pPr algn="r"/>
            <a:r>
              <a:rPr lang="en-US" dirty="0">
                <a:solidFill>
                  <a:srgbClr val="FFFFFF"/>
                </a:solidFill>
              </a:rPr>
              <a:t>Approach to Experimentation</a:t>
            </a:r>
          </a:p>
        </p:txBody>
      </p:sp>
      <p:pic>
        <p:nvPicPr>
          <p:cNvPr id="4" name="Content Placeholder 3" descr="A close up of a womans face&#10;&#10;Description automatically generated">
            <a:extLst>
              <a:ext uri="{FF2B5EF4-FFF2-40B4-BE49-F238E27FC236}">
                <a16:creationId xmlns:a16="http://schemas.microsoft.com/office/drawing/2014/main" id="{9DDA6677-C8BB-114E-BB2F-1243389788C8}"/>
              </a:ext>
            </a:extLst>
          </p:cNvPr>
          <p:cNvPicPr>
            <a:picLocks noChangeAspect="1"/>
          </p:cNvPicPr>
          <p:nvPr/>
        </p:nvPicPr>
        <p:blipFill rotWithShape="1">
          <a:blip r:embed="rId2"/>
          <a:srcRect l="29246" r="27793"/>
          <a:stretch/>
        </p:blipFill>
        <p:spPr>
          <a:xfrm>
            <a:off x="327547" y="321733"/>
            <a:ext cx="7058306" cy="4107392"/>
          </a:xfrm>
          <a:prstGeom prst="rect">
            <a:avLst/>
          </a:prstGeom>
        </p:spPr>
      </p:pic>
      <p:sp>
        <p:nvSpPr>
          <p:cNvPr id="88" name="Rectangle 8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D5D38C3-9A83-1C46-BABB-6C337BF8C9DE}"/>
              </a:ext>
            </a:extLst>
          </p:cNvPr>
          <p:cNvSpPr>
            <a:spLocks noGrp="1"/>
          </p:cNvSpPr>
          <p:nvPr>
            <p:ph idx="1"/>
          </p:nvPr>
        </p:nvSpPr>
        <p:spPr>
          <a:xfrm>
            <a:off x="8029319" y="917724"/>
            <a:ext cx="3424739" cy="6421227"/>
          </a:xfrm>
        </p:spPr>
        <p:txBody>
          <a:bodyPr anchor="ctr">
            <a:normAutofit/>
          </a:bodyPr>
          <a:lstStyle/>
          <a:p>
            <a:r>
              <a:rPr lang="en-US" sz="1800" dirty="0">
                <a:solidFill>
                  <a:srgbClr val="FFFFFF"/>
                </a:solidFill>
              </a:rPr>
              <a:t>lateral thinking and connecting ideas and research.</a:t>
            </a:r>
          </a:p>
          <a:p>
            <a:r>
              <a:rPr lang="en-US" sz="1800" dirty="0">
                <a:solidFill>
                  <a:srgbClr val="FFFFFF"/>
                </a:solidFill>
              </a:rPr>
              <a:t>FLOW  between types of research and thinking and doing.</a:t>
            </a:r>
          </a:p>
          <a:p>
            <a:r>
              <a:rPr lang="en-US" sz="1800" dirty="0">
                <a:solidFill>
                  <a:srgbClr val="FFFFFF"/>
                </a:solidFill>
              </a:rPr>
              <a:t>Enjoy successes and mistakes – </a:t>
            </a:r>
          </a:p>
          <a:p>
            <a:r>
              <a:rPr lang="en-US" sz="1800" dirty="0">
                <a:solidFill>
                  <a:srgbClr val="FFFFFF"/>
                </a:solidFill>
              </a:rPr>
              <a:t>Useful texts include</a:t>
            </a:r>
          </a:p>
          <a:p>
            <a:pPr marL="0" indent="0">
              <a:buNone/>
            </a:pPr>
            <a:r>
              <a:rPr lang="en-US" sz="1800" dirty="0">
                <a:solidFill>
                  <a:srgbClr val="FFFFFF"/>
                </a:solidFill>
              </a:rPr>
              <a:t>Failure- Documents of Contemporary Art (2010) White Chapel Gallery. (Lisa Le </a:t>
            </a:r>
            <a:r>
              <a:rPr lang="en-US" sz="1800" dirty="0" err="1">
                <a:solidFill>
                  <a:srgbClr val="FFFFFF"/>
                </a:solidFill>
              </a:rPr>
              <a:t>Feuvre</a:t>
            </a:r>
            <a:r>
              <a:rPr lang="en-US" sz="1800" dirty="0">
                <a:solidFill>
                  <a:srgbClr val="FFFFFF"/>
                </a:solidFill>
              </a:rPr>
              <a:t>)</a:t>
            </a:r>
          </a:p>
          <a:p>
            <a:pPr marL="0" indent="0">
              <a:buNone/>
            </a:pPr>
            <a:r>
              <a:rPr lang="en-US" sz="1800" dirty="0">
                <a:solidFill>
                  <a:srgbClr val="FFFFFF"/>
                </a:solidFill>
              </a:rPr>
              <a:t>&amp; Art and Fear (2002) by David Bayles. </a:t>
            </a:r>
          </a:p>
          <a:p>
            <a:r>
              <a:rPr lang="en-US" sz="1800" dirty="0">
                <a:solidFill>
                  <a:srgbClr val="FFFFFF"/>
                </a:solidFill>
              </a:rPr>
              <a:t>Enjoy no pressure to produce finished outcomes unless you choose to.</a:t>
            </a:r>
          </a:p>
          <a:p>
            <a:r>
              <a:rPr lang="en-US" sz="1800" dirty="0">
                <a:solidFill>
                  <a:srgbClr val="FFFFFF"/>
                </a:solidFill>
              </a:rPr>
              <a:t>Think about your intuition and subconscious thought  - Self reflection is key.</a:t>
            </a:r>
          </a:p>
          <a:p>
            <a:pPr marL="0" indent="0">
              <a:buNone/>
            </a:pPr>
            <a:endParaRPr lang="en-US" sz="1800" dirty="0">
              <a:solidFill>
                <a:srgbClr val="FFFFFF"/>
              </a:solidFill>
            </a:endParaRPr>
          </a:p>
          <a:p>
            <a:pPr marL="0" indent="0">
              <a:buNone/>
            </a:pPr>
            <a:endParaRPr lang="en-US" sz="1800" dirty="0">
              <a:solidFill>
                <a:srgbClr val="FFFFFF"/>
              </a:solidFill>
            </a:endParaRPr>
          </a:p>
          <a:p>
            <a:endParaRPr lang="en-US" sz="1100" dirty="0">
              <a:solidFill>
                <a:srgbClr val="FFFFFF"/>
              </a:solidFill>
            </a:endParaRPr>
          </a:p>
          <a:p>
            <a:endParaRPr lang="en-US" sz="1100" dirty="0">
              <a:solidFill>
                <a:srgbClr val="FFFFFF"/>
              </a:solidFill>
            </a:endParaRPr>
          </a:p>
        </p:txBody>
      </p:sp>
    </p:spTree>
    <p:extLst>
      <p:ext uri="{BB962C8B-B14F-4D97-AF65-F5344CB8AC3E}">
        <p14:creationId xmlns:p14="http://schemas.microsoft.com/office/powerpoint/2010/main" val="466387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D84E70-CFAB-884D-8532-AE50D0BEBE5D}"/>
              </a:ext>
            </a:extLst>
          </p:cNvPr>
          <p:cNvSpPr>
            <a:spLocks noGrp="1"/>
          </p:cNvSpPr>
          <p:nvPr>
            <p:ph type="title"/>
          </p:nvPr>
        </p:nvSpPr>
        <p:spPr>
          <a:xfrm>
            <a:off x="594360" y="637125"/>
            <a:ext cx="3163448" cy="5256371"/>
          </a:xfrm>
        </p:spPr>
        <p:txBody>
          <a:bodyPr>
            <a:normAutofit/>
          </a:bodyPr>
          <a:lstStyle/>
          <a:p>
            <a:r>
              <a:rPr lang="en-US"/>
              <a:t>Ways to research…..</a:t>
            </a:r>
          </a:p>
        </p:txBody>
      </p:sp>
      <p:graphicFrame>
        <p:nvGraphicFramePr>
          <p:cNvPr id="36" name="Content Placeholder 2">
            <a:extLst>
              <a:ext uri="{FF2B5EF4-FFF2-40B4-BE49-F238E27FC236}">
                <a16:creationId xmlns:a16="http://schemas.microsoft.com/office/drawing/2014/main" id="{A29101E2-6089-4BDD-B136-29848BCB6223}"/>
              </a:ext>
            </a:extLst>
          </p:cNvPr>
          <p:cNvGraphicFramePr/>
          <p:nvPr>
            <p:extLst>
              <p:ext uri="{D42A27DB-BD31-4B8C-83A1-F6EECF244321}">
                <p14:modId xmlns:p14="http://schemas.microsoft.com/office/powerpoint/2010/main" val="3865935329"/>
              </p:ext>
            </p:extLst>
          </p:nvPr>
        </p:nvGraphicFramePr>
        <p:xfrm>
          <a:off x="4515633" y="303591"/>
          <a:ext cx="7240043"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49589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568648A-E6A6-7A43-B1F2-2AB6D2F4EFD1}"/>
              </a:ext>
            </a:extLst>
          </p:cNvPr>
          <p:cNvSpPr>
            <a:spLocks noGrp="1"/>
          </p:cNvSpPr>
          <p:nvPr>
            <p:ph type="title"/>
          </p:nvPr>
        </p:nvSpPr>
        <p:spPr>
          <a:xfrm>
            <a:off x="640079" y="2053641"/>
            <a:ext cx="3669161" cy="2760098"/>
          </a:xfrm>
        </p:spPr>
        <p:txBody>
          <a:bodyPr>
            <a:normAutofit/>
          </a:bodyPr>
          <a:lstStyle/>
          <a:p>
            <a:r>
              <a:rPr lang="en-US" sz="3700">
                <a:solidFill>
                  <a:srgbClr val="FFFFFF"/>
                </a:solidFill>
              </a:rPr>
              <a:t>DOCUMENTATION – Explore what works best for you………</a:t>
            </a:r>
            <a:br>
              <a:rPr lang="en-US" sz="3700">
                <a:solidFill>
                  <a:srgbClr val="FFFFFF"/>
                </a:solidFill>
              </a:rPr>
            </a:br>
            <a:endParaRPr lang="en-US" sz="3700">
              <a:solidFill>
                <a:srgbClr val="FFFFFF"/>
              </a:solidFill>
            </a:endParaRPr>
          </a:p>
        </p:txBody>
      </p:sp>
      <p:sp>
        <p:nvSpPr>
          <p:cNvPr id="3" name="Content Placeholder 2">
            <a:extLst>
              <a:ext uri="{FF2B5EF4-FFF2-40B4-BE49-F238E27FC236}">
                <a16:creationId xmlns:a16="http://schemas.microsoft.com/office/drawing/2014/main" id="{8F8459A8-7479-6341-BF77-24BE3EBE9880}"/>
              </a:ext>
            </a:extLst>
          </p:cNvPr>
          <p:cNvSpPr>
            <a:spLocks noGrp="1"/>
          </p:cNvSpPr>
          <p:nvPr>
            <p:ph idx="1"/>
          </p:nvPr>
        </p:nvSpPr>
        <p:spPr>
          <a:xfrm>
            <a:off x="6090574" y="801865"/>
            <a:ext cx="5306084" cy="5860191"/>
          </a:xfrm>
        </p:spPr>
        <p:txBody>
          <a:bodyPr anchor="ctr">
            <a:normAutofit fontScale="92500" lnSpcReduction="10000"/>
          </a:bodyPr>
          <a:lstStyle/>
          <a:p>
            <a:r>
              <a:rPr lang="en-US" sz="1800" b="1" dirty="0">
                <a:solidFill>
                  <a:srgbClr val="000000"/>
                </a:solidFill>
              </a:rPr>
              <a:t>Keeping a Blog is essential to this module</a:t>
            </a:r>
          </a:p>
          <a:p>
            <a:r>
              <a:rPr lang="en-US" sz="1800" dirty="0">
                <a:solidFill>
                  <a:srgbClr val="000000"/>
                </a:solidFill>
              </a:rPr>
              <a:t>You can do this in a number of ways depending on your discipline and how you work</a:t>
            </a:r>
          </a:p>
          <a:p>
            <a:pPr marL="0" indent="0">
              <a:buNone/>
            </a:pPr>
            <a:r>
              <a:rPr lang="en-US" sz="1800" dirty="0">
                <a:solidFill>
                  <a:srgbClr val="000000"/>
                </a:solidFill>
              </a:rPr>
              <a:t>(again this is something to explore and reflect on)</a:t>
            </a:r>
          </a:p>
          <a:p>
            <a:pPr marL="0" indent="0">
              <a:buNone/>
            </a:pPr>
            <a:endParaRPr lang="en-US" sz="1800" dirty="0">
              <a:solidFill>
                <a:srgbClr val="000000"/>
              </a:solidFill>
            </a:endParaRPr>
          </a:p>
          <a:p>
            <a:r>
              <a:rPr lang="en-US" sz="1800" dirty="0">
                <a:solidFill>
                  <a:srgbClr val="000000"/>
                </a:solidFill>
              </a:rPr>
              <a:t>If you enjoy and like working digitally and that suits your work and then regularly updating a digital blog is straight forward. Just remember to have regular entries to track your process.</a:t>
            </a:r>
          </a:p>
          <a:p>
            <a:r>
              <a:rPr lang="en-US" sz="1800" dirty="0">
                <a:solidFill>
                  <a:srgbClr val="000000"/>
                </a:solidFill>
              </a:rPr>
              <a:t>If you are a more practical and materials-based person, consider exploring and creating by hand and then photographing and uploading your work on a weekly basis (ideally just before your weekly tutorial) </a:t>
            </a:r>
          </a:p>
          <a:p>
            <a:r>
              <a:rPr lang="en-US" sz="1800" dirty="0">
                <a:solidFill>
                  <a:srgbClr val="000000"/>
                </a:solidFill>
              </a:rPr>
              <a:t>By doing this you are exploring your material making further, with the play between the real and 3D and the 2D imagery you upload.</a:t>
            </a:r>
          </a:p>
          <a:p>
            <a:r>
              <a:rPr lang="en-US" sz="1800" dirty="0">
                <a:solidFill>
                  <a:srgbClr val="000000"/>
                </a:solidFill>
              </a:rPr>
              <a:t>There is a lovely contrast between an image of a spontaneously drawn / made / written sketchbook or journal against the crispness of the digital screen.</a:t>
            </a:r>
          </a:p>
          <a:p>
            <a:r>
              <a:rPr lang="en-US" sz="1800" dirty="0">
                <a:solidFill>
                  <a:srgbClr val="000000"/>
                </a:solidFill>
              </a:rPr>
              <a:t>Or, you may wish to work with a combination of theses documentation techniques.</a:t>
            </a:r>
          </a:p>
          <a:p>
            <a:endParaRPr lang="en-US" sz="1500" dirty="0">
              <a:solidFill>
                <a:srgbClr val="000000"/>
              </a:solidFill>
            </a:endParaRPr>
          </a:p>
          <a:p>
            <a:endParaRPr lang="en-US" sz="1500" dirty="0">
              <a:solidFill>
                <a:srgbClr val="000000"/>
              </a:solidFill>
            </a:endParaRPr>
          </a:p>
          <a:p>
            <a:endParaRPr lang="en-US" sz="1500" dirty="0">
              <a:solidFill>
                <a:srgbClr val="000000"/>
              </a:solidFill>
            </a:endParaRPr>
          </a:p>
        </p:txBody>
      </p:sp>
    </p:spTree>
    <p:extLst>
      <p:ext uri="{BB962C8B-B14F-4D97-AF65-F5344CB8AC3E}">
        <p14:creationId xmlns:p14="http://schemas.microsoft.com/office/powerpoint/2010/main" val="3863047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F4A334C-EB6E-7D42-B7EE-0890F9BA2FFE}"/>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Within your blog you should document…..</a:t>
            </a:r>
          </a:p>
        </p:txBody>
      </p:sp>
      <p:sp>
        <p:nvSpPr>
          <p:cNvPr id="3" name="Content Placeholder 2">
            <a:extLst>
              <a:ext uri="{FF2B5EF4-FFF2-40B4-BE49-F238E27FC236}">
                <a16:creationId xmlns:a16="http://schemas.microsoft.com/office/drawing/2014/main" id="{B2059D15-16D3-A54D-A541-FA2A3BFD9475}"/>
              </a:ext>
            </a:extLst>
          </p:cNvPr>
          <p:cNvSpPr>
            <a:spLocks noGrp="1"/>
          </p:cNvSpPr>
          <p:nvPr>
            <p:ph idx="1"/>
          </p:nvPr>
        </p:nvSpPr>
        <p:spPr>
          <a:xfrm>
            <a:off x="6172200" y="804671"/>
            <a:ext cx="5221224" cy="6391776"/>
          </a:xfrm>
        </p:spPr>
        <p:txBody>
          <a:bodyPr anchor="ctr">
            <a:normAutofit/>
          </a:bodyPr>
          <a:lstStyle/>
          <a:p>
            <a:r>
              <a:rPr lang="en-US" sz="2000" dirty="0">
                <a:solidFill>
                  <a:schemeClr val="tx2"/>
                </a:solidFill>
              </a:rPr>
              <a:t>Your creative journey and process and include and refer to all aspects of your research.</a:t>
            </a:r>
          </a:p>
          <a:p>
            <a:r>
              <a:rPr lang="en-US" sz="2000" dirty="0">
                <a:solidFill>
                  <a:schemeClr val="tx2"/>
                </a:solidFill>
              </a:rPr>
              <a:t>DOCUMENT PROCESS……SHOW DEVELOPMENT… CREATIVE JOURNEY</a:t>
            </a:r>
          </a:p>
          <a:p>
            <a:r>
              <a:rPr lang="en-US" sz="2000" b="1" dirty="0">
                <a:solidFill>
                  <a:schemeClr val="tx2"/>
                </a:solidFill>
              </a:rPr>
              <a:t>Hard copy sketchbooks, notebooks, journals and artwork should be photographed, scanned or filmed</a:t>
            </a:r>
            <a:r>
              <a:rPr lang="en-US" sz="2000" dirty="0">
                <a:solidFill>
                  <a:schemeClr val="tx2"/>
                </a:solidFill>
              </a:rPr>
              <a:t>. Think about key pages in your workbooks that you can then discuss and refer to in your blog…. This select process and reflection is key.</a:t>
            </a:r>
          </a:p>
          <a:p>
            <a:r>
              <a:rPr lang="en-US" sz="2000" dirty="0">
                <a:solidFill>
                  <a:schemeClr val="tx2"/>
                </a:solidFill>
              </a:rPr>
              <a:t>All reading lists, references and academic dialogue (PRIVATE)</a:t>
            </a:r>
          </a:p>
          <a:p>
            <a:r>
              <a:rPr lang="en-US" sz="2000" dirty="0">
                <a:solidFill>
                  <a:schemeClr val="tx2"/>
                </a:solidFill>
              </a:rPr>
              <a:t>Digital files, blogs, website……</a:t>
            </a:r>
          </a:p>
          <a:p>
            <a:r>
              <a:rPr lang="en-US" sz="2000" dirty="0">
                <a:solidFill>
                  <a:schemeClr val="tx2"/>
                </a:solidFill>
              </a:rPr>
              <a:t>All artwork…. 2D / 3D / virtual</a:t>
            </a:r>
          </a:p>
          <a:p>
            <a:r>
              <a:rPr lang="en-US" sz="2000" dirty="0">
                <a:solidFill>
                  <a:schemeClr val="tx2"/>
                </a:solidFill>
              </a:rPr>
              <a:t>Film and sound</a:t>
            </a:r>
          </a:p>
          <a:p>
            <a:r>
              <a:rPr lang="en-US" sz="2000" dirty="0">
                <a:solidFill>
                  <a:schemeClr val="tx2"/>
                </a:solidFill>
              </a:rPr>
              <a:t>Collected research… text, imagery, digital or hard copy</a:t>
            </a:r>
          </a:p>
          <a:p>
            <a:endParaRPr lang="en-US" sz="1800" dirty="0">
              <a:solidFill>
                <a:schemeClr val="tx2"/>
              </a:solidFill>
            </a:endParaRPr>
          </a:p>
          <a:p>
            <a:pPr marL="0" indent="0">
              <a:buNone/>
            </a:pPr>
            <a:endParaRPr lang="en-US" sz="1800" dirty="0">
              <a:solidFill>
                <a:schemeClr val="tx2"/>
              </a:solidFill>
            </a:endParaRPr>
          </a:p>
          <a:p>
            <a:endParaRPr lang="en-US" sz="1800" dirty="0">
              <a:solidFill>
                <a:schemeClr val="tx2"/>
              </a:solidFill>
            </a:endParaRPr>
          </a:p>
        </p:txBody>
      </p:sp>
    </p:spTree>
    <p:extLst>
      <p:ext uri="{BB962C8B-B14F-4D97-AF65-F5344CB8AC3E}">
        <p14:creationId xmlns:p14="http://schemas.microsoft.com/office/powerpoint/2010/main" val="9388841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22484D">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55183F-F830-D64E-A6B3-2D3800990D7E}"/>
              </a:ext>
            </a:extLst>
          </p:cNvPr>
          <p:cNvSpPr>
            <a:spLocks noGrp="1"/>
          </p:cNvSpPr>
          <p:nvPr>
            <p:ph type="title"/>
          </p:nvPr>
        </p:nvSpPr>
        <p:spPr>
          <a:xfrm>
            <a:off x="524256" y="491260"/>
            <a:ext cx="6594189" cy="1625210"/>
          </a:xfrm>
        </p:spPr>
        <p:txBody>
          <a:bodyPr>
            <a:normAutofit/>
          </a:bodyPr>
          <a:lstStyle/>
          <a:p>
            <a:r>
              <a:rPr lang="en-US">
                <a:solidFill>
                  <a:srgbClr val="FFFFFF"/>
                </a:solidFill>
              </a:rPr>
              <a:t>Delivery</a:t>
            </a:r>
          </a:p>
        </p:txBody>
      </p:sp>
      <p:pic>
        <p:nvPicPr>
          <p:cNvPr id="5" name="Picture 4" descr="A group of people preparing food on a table&#10;&#10;Description automatically generated">
            <a:extLst>
              <a:ext uri="{FF2B5EF4-FFF2-40B4-BE49-F238E27FC236}">
                <a16:creationId xmlns:a16="http://schemas.microsoft.com/office/drawing/2014/main" id="{2D8E232D-E672-BA4B-9984-AA8B08B449B2}"/>
              </a:ext>
            </a:extLst>
          </p:cNvPr>
          <p:cNvPicPr>
            <a:picLocks noChangeAspect="1"/>
          </p:cNvPicPr>
          <p:nvPr/>
        </p:nvPicPr>
        <p:blipFill rotWithShape="1">
          <a:blip r:embed="rId2"/>
          <a:srcRect t="1183" r="1" b="1"/>
          <a:stretch/>
        </p:blipFill>
        <p:spPr>
          <a:xfrm>
            <a:off x="327547" y="2454903"/>
            <a:ext cx="7058306" cy="4080254"/>
          </a:xfrm>
          <a:prstGeom prst="rect">
            <a:avLst/>
          </a:prstGeom>
        </p:spPr>
      </p:pic>
      <p:sp>
        <p:nvSpPr>
          <p:cNvPr id="19" name="Rectangle 1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8CA1953-9C1A-604B-8EB0-4A0E4E47E32D}"/>
              </a:ext>
            </a:extLst>
          </p:cNvPr>
          <p:cNvSpPr>
            <a:spLocks noGrp="1"/>
          </p:cNvSpPr>
          <p:nvPr>
            <p:ph idx="1"/>
          </p:nvPr>
        </p:nvSpPr>
        <p:spPr>
          <a:xfrm>
            <a:off x="8029319" y="917725"/>
            <a:ext cx="3424739" cy="4852362"/>
          </a:xfrm>
        </p:spPr>
        <p:txBody>
          <a:bodyPr anchor="ctr">
            <a:normAutofit/>
          </a:bodyPr>
          <a:lstStyle/>
          <a:p>
            <a:r>
              <a:rPr lang="en-US" sz="2000" dirty="0">
                <a:solidFill>
                  <a:srgbClr val="FFFFFF"/>
                </a:solidFill>
              </a:rPr>
              <a:t>Seminars (tutor led and student led)</a:t>
            </a:r>
          </a:p>
          <a:p>
            <a:r>
              <a:rPr lang="en-US" sz="2000" dirty="0">
                <a:solidFill>
                  <a:srgbClr val="FFFFFF"/>
                </a:solidFill>
              </a:rPr>
              <a:t>Tutorials</a:t>
            </a:r>
          </a:p>
          <a:p>
            <a:r>
              <a:rPr lang="en-US" sz="2000" dirty="0">
                <a:solidFill>
                  <a:srgbClr val="FFFFFF"/>
                </a:solidFill>
              </a:rPr>
              <a:t>Formative Reviews</a:t>
            </a:r>
          </a:p>
          <a:p>
            <a:r>
              <a:rPr lang="en-US" sz="2000" dirty="0">
                <a:solidFill>
                  <a:srgbClr val="FFFFFF"/>
                </a:solidFill>
              </a:rPr>
              <a:t>Workshops</a:t>
            </a:r>
          </a:p>
        </p:txBody>
      </p:sp>
    </p:spTree>
    <p:extLst>
      <p:ext uri="{BB962C8B-B14F-4D97-AF65-F5344CB8AC3E}">
        <p14:creationId xmlns:p14="http://schemas.microsoft.com/office/powerpoint/2010/main" val="3844997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88331D6-8937-0643-98B4-04C0CCDC2797}"/>
              </a:ext>
            </a:extLst>
          </p:cNvPr>
          <p:cNvSpPr>
            <a:spLocks noGrp="1"/>
          </p:cNvSpPr>
          <p:nvPr>
            <p:ph type="title"/>
          </p:nvPr>
        </p:nvSpPr>
        <p:spPr>
          <a:xfrm>
            <a:off x="640079" y="2053641"/>
            <a:ext cx="3669161" cy="2760098"/>
          </a:xfrm>
        </p:spPr>
        <p:txBody>
          <a:bodyPr>
            <a:normAutofit/>
          </a:bodyPr>
          <a:lstStyle/>
          <a:p>
            <a:r>
              <a:rPr lang="en-US">
                <a:solidFill>
                  <a:srgbClr val="FFFFFF"/>
                </a:solidFill>
              </a:rPr>
              <a:t>Lectures</a:t>
            </a:r>
          </a:p>
        </p:txBody>
      </p:sp>
      <p:sp>
        <p:nvSpPr>
          <p:cNvPr id="3" name="Content Placeholder 2">
            <a:extLst>
              <a:ext uri="{FF2B5EF4-FFF2-40B4-BE49-F238E27FC236}">
                <a16:creationId xmlns:a16="http://schemas.microsoft.com/office/drawing/2014/main" id="{FE77FDF7-057A-5B41-8F1D-544A46B57DC6}"/>
              </a:ext>
            </a:extLst>
          </p:cNvPr>
          <p:cNvSpPr>
            <a:spLocks noGrp="1"/>
          </p:cNvSpPr>
          <p:nvPr>
            <p:ph idx="1"/>
          </p:nvPr>
        </p:nvSpPr>
        <p:spPr>
          <a:xfrm>
            <a:off x="6090574" y="801866"/>
            <a:ext cx="5306084" cy="5230634"/>
          </a:xfrm>
        </p:spPr>
        <p:txBody>
          <a:bodyPr anchor="ctr">
            <a:normAutofit/>
          </a:bodyPr>
          <a:lstStyle/>
          <a:p>
            <a:pPr marL="0" indent="0">
              <a:buNone/>
            </a:pPr>
            <a:endParaRPr lang="en-US" sz="2400">
              <a:solidFill>
                <a:srgbClr val="000000"/>
              </a:solidFill>
            </a:endParaRPr>
          </a:p>
          <a:p>
            <a:endParaRPr lang="en-US" sz="2400">
              <a:solidFill>
                <a:srgbClr val="000000"/>
              </a:solidFill>
            </a:endParaRPr>
          </a:p>
          <a:p>
            <a:r>
              <a:rPr lang="en-US" sz="2400">
                <a:solidFill>
                  <a:srgbClr val="000000"/>
                </a:solidFill>
              </a:rPr>
              <a:t>You should also see your full lecture series for the other modules as holistic in your learning and link ideas, theories and concepts that you find interesting into your Explorative Praxis research applying this to your practice. All modules intertwine.</a:t>
            </a:r>
          </a:p>
        </p:txBody>
      </p:sp>
    </p:spTree>
    <p:extLst>
      <p:ext uri="{BB962C8B-B14F-4D97-AF65-F5344CB8AC3E}">
        <p14:creationId xmlns:p14="http://schemas.microsoft.com/office/powerpoint/2010/main" val="241020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01F643-1B58-B047-BDC4-AEE03E5361B1}"/>
              </a:ext>
            </a:extLst>
          </p:cNvPr>
          <p:cNvPicPr>
            <a:picLocks noChangeAspect="1"/>
          </p:cNvPicPr>
          <p:nvPr/>
        </p:nvPicPr>
        <p:blipFill rotWithShape="1">
          <a:blip r:embed="rId2">
            <a:alphaModFix/>
          </a:blip>
          <a:srcRect r="39164" b="1"/>
          <a:stretch/>
        </p:blipFill>
        <p:spPr>
          <a:xfrm>
            <a:off x="5797543" y="10"/>
            <a:ext cx="6394152" cy="6857990"/>
          </a:xfrm>
          <a:prstGeom prst="rect">
            <a:avLst/>
          </a:prstGeom>
        </p:spPr>
      </p:pic>
      <p:pic>
        <p:nvPicPr>
          <p:cNvPr id="30" name="Picture 29">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6B6E8274-BDC8-4C47-9157-919A7A51E17E}"/>
              </a:ext>
            </a:extLst>
          </p:cNvPr>
          <p:cNvSpPr>
            <a:spLocks noGrp="1"/>
          </p:cNvSpPr>
          <p:nvPr>
            <p:ph type="title"/>
          </p:nvPr>
        </p:nvSpPr>
        <p:spPr>
          <a:xfrm>
            <a:off x="804998" y="798445"/>
            <a:ext cx="4803636" cy="1311664"/>
          </a:xfrm>
        </p:spPr>
        <p:txBody>
          <a:bodyPr>
            <a:normAutofit/>
          </a:bodyPr>
          <a:lstStyle/>
          <a:p>
            <a:r>
              <a:rPr lang="en-US">
                <a:solidFill>
                  <a:srgbClr val="000000"/>
                </a:solidFill>
              </a:rPr>
              <a:t>Seminars</a:t>
            </a:r>
          </a:p>
        </p:txBody>
      </p:sp>
      <p:sp>
        <p:nvSpPr>
          <p:cNvPr id="3" name="Content Placeholder 2">
            <a:extLst>
              <a:ext uri="{FF2B5EF4-FFF2-40B4-BE49-F238E27FC236}">
                <a16:creationId xmlns:a16="http://schemas.microsoft.com/office/drawing/2014/main" id="{E1A011FB-EE3D-A045-ABF2-AF50732088D8}"/>
              </a:ext>
            </a:extLst>
          </p:cNvPr>
          <p:cNvSpPr>
            <a:spLocks noGrp="1"/>
          </p:cNvSpPr>
          <p:nvPr>
            <p:ph idx="1"/>
          </p:nvPr>
        </p:nvSpPr>
        <p:spPr>
          <a:xfrm>
            <a:off x="804997" y="2272143"/>
            <a:ext cx="4706803" cy="3788830"/>
          </a:xfrm>
        </p:spPr>
        <p:txBody>
          <a:bodyPr anchor="ctr">
            <a:normAutofit/>
          </a:bodyPr>
          <a:lstStyle/>
          <a:p>
            <a:r>
              <a:rPr lang="en-US" sz="2000" dirty="0">
                <a:solidFill>
                  <a:srgbClr val="000000"/>
                </a:solidFill>
              </a:rPr>
              <a:t>Seminar groups to discuss and share ideas</a:t>
            </a:r>
          </a:p>
          <a:p>
            <a:r>
              <a:rPr lang="en-US" sz="2000" dirty="0">
                <a:solidFill>
                  <a:srgbClr val="000000"/>
                </a:solidFill>
              </a:rPr>
              <a:t>Tutor talks will discuss…… ways of researching….. staff research. </a:t>
            </a:r>
          </a:p>
          <a:p>
            <a:endParaRPr lang="en-US" sz="2000" dirty="0">
              <a:solidFill>
                <a:srgbClr val="000000"/>
              </a:solidFill>
            </a:endParaRPr>
          </a:p>
          <a:p>
            <a:r>
              <a:rPr lang="en-US" sz="2000" dirty="0">
                <a:solidFill>
                  <a:srgbClr val="000000"/>
                </a:solidFill>
              </a:rPr>
              <a:t>Opportunities to discuss and share ideas within small groups, with both peers and staff within your specialist area and others from different disciplines, giving broad and varied viewpoints to spark ideas.</a:t>
            </a:r>
          </a:p>
        </p:txBody>
      </p:sp>
    </p:spTree>
    <p:extLst>
      <p:ext uri="{BB962C8B-B14F-4D97-AF65-F5344CB8AC3E}">
        <p14:creationId xmlns:p14="http://schemas.microsoft.com/office/powerpoint/2010/main" val="4341032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A4734D-511E-4345-A0B0-8F75807DEA12}"/>
              </a:ext>
            </a:extLst>
          </p:cNvPr>
          <p:cNvSpPr>
            <a:spLocks noGrp="1"/>
          </p:cNvSpPr>
          <p:nvPr>
            <p:ph type="title"/>
          </p:nvPr>
        </p:nvSpPr>
        <p:spPr>
          <a:xfrm>
            <a:off x="1171074" y="1396686"/>
            <a:ext cx="3240506" cy="4064628"/>
          </a:xfrm>
        </p:spPr>
        <p:txBody>
          <a:bodyPr>
            <a:normAutofit/>
          </a:bodyPr>
          <a:lstStyle/>
          <a:p>
            <a:r>
              <a:rPr lang="en-US">
                <a:solidFill>
                  <a:srgbClr val="FFFFFF"/>
                </a:solidFill>
              </a:rPr>
              <a:t>Tutorials</a:t>
            </a:r>
          </a:p>
        </p:txBody>
      </p:sp>
      <p:sp>
        <p:nvSpPr>
          <p:cNvPr id="19" name="Arc 18">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1" name="Oval 20">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13D7B99-47C0-F043-9157-FBEC53728CA3}"/>
              </a:ext>
            </a:extLst>
          </p:cNvPr>
          <p:cNvSpPr>
            <a:spLocks noGrp="1"/>
          </p:cNvSpPr>
          <p:nvPr>
            <p:ph idx="1"/>
          </p:nvPr>
        </p:nvSpPr>
        <p:spPr>
          <a:xfrm>
            <a:off x="5370153" y="1526033"/>
            <a:ext cx="5536397" cy="3935281"/>
          </a:xfrm>
        </p:spPr>
        <p:txBody>
          <a:bodyPr>
            <a:normAutofit/>
          </a:bodyPr>
          <a:lstStyle/>
          <a:p>
            <a:r>
              <a:rPr lang="en-US"/>
              <a:t>Tutorials give opportunity for focused discussion on individual’s projects and ideas. These can be individual or group discussions with specialist staff within your pathway or staff from other disciplines giving other perspectives and thoughts on your work.</a:t>
            </a:r>
          </a:p>
        </p:txBody>
      </p:sp>
    </p:spTree>
    <p:extLst>
      <p:ext uri="{BB962C8B-B14F-4D97-AF65-F5344CB8AC3E}">
        <p14:creationId xmlns:p14="http://schemas.microsoft.com/office/powerpoint/2010/main" val="14391162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14FE658-294F-DC46-8E00-1934D0AA7B5C}"/>
              </a:ext>
            </a:extLst>
          </p:cNvPr>
          <p:cNvSpPr>
            <a:spLocks noGrp="1"/>
          </p:cNvSpPr>
          <p:nvPr>
            <p:ph type="title"/>
          </p:nvPr>
        </p:nvSpPr>
        <p:spPr>
          <a:xfrm>
            <a:off x="640079" y="2053641"/>
            <a:ext cx="3669161" cy="2760098"/>
          </a:xfrm>
        </p:spPr>
        <p:txBody>
          <a:bodyPr>
            <a:normAutofit/>
          </a:bodyPr>
          <a:lstStyle/>
          <a:p>
            <a:r>
              <a:rPr lang="en-US">
                <a:solidFill>
                  <a:srgbClr val="FFFFFF"/>
                </a:solidFill>
              </a:rPr>
              <a:t>Formative Assessments</a:t>
            </a:r>
            <a:br>
              <a:rPr lang="en-US">
                <a:solidFill>
                  <a:srgbClr val="FFFFFF"/>
                </a:solidFill>
              </a:rPr>
            </a:br>
            <a:endParaRPr lang="en-US">
              <a:solidFill>
                <a:srgbClr val="FFFFFF"/>
              </a:solidFill>
            </a:endParaRPr>
          </a:p>
        </p:txBody>
      </p:sp>
      <p:sp>
        <p:nvSpPr>
          <p:cNvPr id="3" name="Content Placeholder 2">
            <a:extLst>
              <a:ext uri="{FF2B5EF4-FFF2-40B4-BE49-F238E27FC236}">
                <a16:creationId xmlns:a16="http://schemas.microsoft.com/office/drawing/2014/main" id="{9D103A89-11FA-4741-BC5F-118C3479C6B0}"/>
              </a:ext>
            </a:extLst>
          </p:cNvPr>
          <p:cNvSpPr>
            <a:spLocks noGrp="1"/>
          </p:cNvSpPr>
          <p:nvPr>
            <p:ph idx="1"/>
          </p:nvPr>
        </p:nvSpPr>
        <p:spPr>
          <a:xfrm>
            <a:off x="6090574" y="801866"/>
            <a:ext cx="5306084" cy="5230634"/>
          </a:xfrm>
        </p:spPr>
        <p:txBody>
          <a:bodyPr anchor="ctr">
            <a:normAutofit/>
          </a:bodyPr>
          <a:lstStyle/>
          <a:p>
            <a:endParaRPr lang="en-US" sz="2400" dirty="0">
              <a:solidFill>
                <a:srgbClr val="000000"/>
              </a:solidFill>
            </a:endParaRPr>
          </a:p>
          <a:p>
            <a:r>
              <a:rPr lang="en-US" sz="2400" dirty="0">
                <a:solidFill>
                  <a:srgbClr val="000000"/>
                </a:solidFill>
              </a:rPr>
              <a:t>Opportunities to stop, present and review all work to date and gain valuable feedback from staff and peers to drive your body of research forward without the pressure of being graded.</a:t>
            </a:r>
          </a:p>
        </p:txBody>
      </p:sp>
    </p:spTree>
    <p:extLst>
      <p:ext uri="{BB962C8B-B14F-4D97-AF65-F5344CB8AC3E}">
        <p14:creationId xmlns:p14="http://schemas.microsoft.com/office/powerpoint/2010/main" val="35429951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7AC26-247B-3C4B-BC88-4D5C99B2FA8F}"/>
              </a:ext>
            </a:extLst>
          </p:cNvPr>
          <p:cNvSpPr>
            <a:spLocks noGrp="1"/>
          </p:cNvSpPr>
          <p:nvPr>
            <p:ph type="title"/>
          </p:nvPr>
        </p:nvSpPr>
        <p:spPr>
          <a:xfrm>
            <a:off x="524741" y="620392"/>
            <a:ext cx="3808268" cy="5504688"/>
          </a:xfrm>
        </p:spPr>
        <p:txBody>
          <a:bodyPr>
            <a:normAutofit/>
          </a:bodyPr>
          <a:lstStyle/>
          <a:p>
            <a:r>
              <a:rPr lang="en-US" sz="6000" dirty="0">
                <a:solidFill>
                  <a:schemeClr val="bg1"/>
                </a:solidFill>
              </a:rPr>
              <a:t>Workshops - Menu</a:t>
            </a:r>
          </a:p>
        </p:txBody>
      </p:sp>
      <p:graphicFrame>
        <p:nvGraphicFramePr>
          <p:cNvPr id="16" name="Content Placeholder 2">
            <a:extLst>
              <a:ext uri="{FF2B5EF4-FFF2-40B4-BE49-F238E27FC236}">
                <a16:creationId xmlns:a16="http://schemas.microsoft.com/office/drawing/2014/main" id="{546B40EC-5AAD-4468-9399-25C02EDDD359}"/>
              </a:ext>
            </a:extLst>
          </p:cNvPr>
          <p:cNvGraphicFramePr>
            <a:graphicFrameLocks noGrp="1"/>
          </p:cNvGraphicFramePr>
          <p:nvPr>
            <p:ph idx="1"/>
            <p:extLst>
              <p:ext uri="{D42A27DB-BD31-4B8C-83A1-F6EECF244321}">
                <p14:modId xmlns:p14="http://schemas.microsoft.com/office/powerpoint/2010/main" val="2415776593"/>
              </p:ext>
            </p:extLst>
          </p:nvPr>
        </p:nvGraphicFramePr>
        <p:xfrm>
          <a:off x="524742" y="1171574"/>
          <a:ext cx="11207288" cy="49535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94B83D96-5904-B146-8324-FE1F1A001B11}"/>
              </a:ext>
            </a:extLst>
          </p:cNvPr>
          <p:cNvSpPr txBox="1"/>
          <p:nvPr/>
        </p:nvSpPr>
        <p:spPr>
          <a:xfrm>
            <a:off x="4757739" y="620392"/>
            <a:ext cx="2893712" cy="400110"/>
          </a:xfrm>
          <a:prstGeom prst="rect">
            <a:avLst/>
          </a:prstGeom>
          <a:noFill/>
        </p:spPr>
        <p:txBody>
          <a:bodyPr wrap="square" rtlCol="0">
            <a:spAutoFit/>
          </a:bodyPr>
          <a:lstStyle/>
          <a:p>
            <a:r>
              <a:rPr lang="en-US" sz="2000" dirty="0"/>
              <a:t>Workshop Menu….</a:t>
            </a:r>
          </a:p>
        </p:txBody>
      </p:sp>
    </p:spTree>
    <p:extLst>
      <p:ext uri="{BB962C8B-B14F-4D97-AF65-F5344CB8AC3E}">
        <p14:creationId xmlns:p14="http://schemas.microsoft.com/office/powerpoint/2010/main" val="2531138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A08F2F-001A-1245-92C7-CBC8FFBF71D8}"/>
              </a:ext>
            </a:extLst>
          </p:cNvPr>
          <p:cNvSpPr>
            <a:spLocks noGrp="1"/>
          </p:cNvSpPr>
          <p:nvPr>
            <p:ph type="title"/>
          </p:nvPr>
        </p:nvSpPr>
        <p:spPr>
          <a:xfrm>
            <a:off x="841248" y="251312"/>
            <a:ext cx="10506456" cy="1010264"/>
          </a:xfrm>
        </p:spPr>
        <p:txBody>
          <a:bodyPr anchor="ctr">
            <a:normAutofit/>
          </a:bodyPr>
          <a:lstStyle/>
          <a:p>
            <a:r>
              <a:rPr lang="en-US"/>
              <a:t>Timetables and Workshops</a:t>
            </a:r>
          </a:p>
        </p:txBody>
      </p:sp>
      <p:sp>
        <p:nvSpPr>
          <p:cNvPr id="19" name="Rectangle 18">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2" name="Content Placeholder 2">
            <a:extLst>
              <a:ext uri="{FF2B5EF4-FFF2-40B4-BE49-F238E27FC236}">
                <a16:creationId xmlns:a16="http://schemas.microsoft.com/office/drawing/2014/main" id="{861A1226-3FB1-4AC4-92EE-09C90EB4BC2C}"/>
              </a:ext>
            </a:extLst>
          </p:cNvPr>
          <p:cNvGraphicFramePr>
            <a:graphicFrameLocks noGrp="1"/>
          </p:cNvGraphicFramePr>
          <p:nvPr>
            <p:ph idx="1"/>
            <p:extLst>
              <p:ext uri="{D42A27DB-BD31-4B8C-83A1-F6EECF244321}">
                <p14:modId xmlns:p14="http://schemas.microsoft.com/office/powerpoint/2010/main" val="2002063907"/>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2465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39847D-B235-874E-8A9E-4EEA8DE25B6B}"/>
              </a:ext>
            </a:extLst>
          </p:cNvPr>
          <p:cNvSpPr>
            <a:spLocks noGrp="1"/>
          </p:cNvSpPr>
          <p:nvPr>
            <p:ph type="title"/>
          </p:nvPr>
        </p:nvSpPr>
        <p:spPr>
          <a:xfrm>
            <a:off x="603938" y="640081"/>
            <a:ext cx="2608655" cy="5257799"/>
          </a:xfrm>
        </p:spPr>
        <p:txBody>
          <a:bodyPr vert="horz" lIns="91440" tIns="45720" rIns="91440" bIns="45720" rtlCol="0" anchor="ctr">
            <a:normAutofit/>
          </a:bodyPr>
          <a:lstStyle/>
          <a:p>
            <a:r>
              <a:rPr lang="en-US" sz="3600" dirty="0">
                <a:solidFill>
                  <a:srgbClr val="2C2C2C"/>
                </a:solidFill>
              </a:rPr>
              <a:t>Core and option……</a:t>
            </a:r>
            <a:br>
              <a:rPr lang="en-US" sz="3600" dirty="0">
                <a:solidFill>
                  <a:srgbClr val="2C2C2C"/>
                </a:solidFill>
              </a:rPr>
            </a:br>
            <a:br>
              <a:rPr lang="en-US" sz="3600" dirty="0">
                <a:solidFill>
                  <a:srgbClr val="2C2C2C"/>
                </a:solidFill>
              </a:rPr>
            </a:br>
            <a:r>
              <a:rPr lang="en-US" sz="3600" dirty="0">
                <a:solidFill>
                  <a:srgbClr val="2C2C2C"/>
                </a:solidFill>
              </a:rPr>
              <a:t>example…..</a:t>
            </a:r>
          </a:p>
        </p:txBody>
      </p:sp>
      <p:sp>
        <p:nvSpPr>
          <p:cNvPr id="11"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DC060F19-7610-254E-AC02-A0A3C7BD7BCC}"/>
              </a:ext>
            </a:extLst>
          </p:cNvPr>
          <p:cNvPicPr>
            <a:picLocks noGrp="1" noChangeAspect="1"/>
          </p:cNvPicPr>
          <p:nvPr>
            <p:ph idx="1"/>
          </p:nvPr>
        </p:nvPicPr>
        <p:blipFill rotWithShape="1">
          <a:blip r:embed="rId2"/>
          <a:srcRect t="1632" b="10908"/>
          <a:stretch/>
        </p:blipFill>
        <p:spPr>
          <a:xfrm>
            <a:off x="4062964" y="942538"/>
            <a:ext cx="7163222" cy="4808332"/>
          </a:xfrm>
          <a:prstGeom prst="rect">
            <a:avLst/>
          </a:prstGeom>
          <a:effectLst/>
        </p:spPr>
      </p:pic>
    </p:spTree>
    <p:extLst>
      <p:ext uri="{BB962C8B-B14F-4D97-AF65-F5344CB8AC3E}">
        <p14:creationId xmlns:p14="http://schemas.microsoft.com/office/powerpoint/2010/main" val="1373504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C0D681-6859-E047-AAC3-8DF6D42ACAE6}"/>
              </a:ext>
            </a:extLst>
          </p:cNvPr>
          <p:cNvSpPr>
            <a:spLocks noGrp="1"/>
          </p:cNvSpPr>
          <p:nvPr>
            <p:ph type="title"/>
          </p:nvPr>
        </p:nvSpPr>
        <p:spPr>
          <a:xfrm>
            <a:off x="686834" y="1153572"/>
            <a:ext cx="3200400" cy="4461163"/>
          </a:xfrm>
        </p:spPr>
        <p:txBody>
          <a:bodyPr>
            <a:normAutofit fontScale="90000"/>
          </a:bodyPr>
          <a:lstStyle/>
          <a:p>
            <a:r>
              <a:rPr lang="en-US" sz="3400" dirty="0">
                <a:solidFill>
                  <a:srgbClr val="FFFFFF"/>
                </a:solidFill>
              </a:rPr>
              <a:t>Semester 1 – Starter workshops……….</a:t>
            </a:r>
            <a:br>
              <a:rPr lang="en-US" sz="3400" dirty="0">
                <a:solidFill>
                  <a:srgbClr val="FFFFFF"/>
                </a:solidFill>
              </a:rPr>
            </a:br>
            <a:br>
              <a:rPr lang="en-US" sz="3400" dirty="0">
                <a:solidFill>
                  <a:srgbClr val="FFFFFF"/>
                </a:solidFill>
              </a:rPr>
            </a:br>
            <a:r>
              <a:rPr lang="en-US" sz="3400" dirty="0">
                <a:solidFill>
                  <a:srgbClr val="FFFFFF"/>
                </a:solidFill>
              </a:rPr>
              <a:t>More workshops to be introduced in Semester 2 and / or current ones repeated if required….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CDC9C64-2AB6-9B40-876A-6899571E150B}"/>
              </a:ext>
            </a:extLst>
          </p:cNvPr>
          <p:cNvSpPr>
            <a:spLocks noGrp="1"/>
          </p:cNvSpPr>
          <p:nvPr>
            <p:ph idx="1"/>
          </p:nvPr>
        </p:nvSpPr>
        <p:spPr>
          <a:xfrm>
            <a:off x="4447308" y="591344"/>
            <a:ext cx="6906491" cy="5585619"/>
          </a:xfrm>
        </p:spPr>
        <p:txBody>
          <a:bodyPr anchor="ctr">
            <a:normAutofit fontScale="92500"/>
          </a:bodyPr>
          <a:lstStyle/>
          <a:p>
            <a:r>
              <a:rPr lang="en-GB" sz="2400" b="1" dirty="0"/>
              <a:t>Digital sessions – Introduction to Photoshop / Illustrator</a:t>
            </a:r>
          </a:p>
          <a:p>
            <a:r>
              <a:rPr lang="en-GB" sz="2400" b="1" dirty="0"/>
              <a:t>Film and Editing tutorials</a:t>
            </a:r>
            <a:endParaRPr lang="en-GB" sz="2400" dirty="0"/>
          </a:p>
          <a:p>
            <a:r>
              <a:rPr lang="en-GB" sz="2400" b="1" dirty="0"/>
              <a:t> Sandblasting Glass </a:t>
            </a:r>
          </a:p>
          <a:p>
            <a:r>
              <a:rPr lang="en-GB" sz="2400" b="1" dirty="0"/>
              <a:t>Photography</a:t>
            </a:r>
          </a:p>
          <a:p>
            <a:r>
              <a:rPr lang="en-GB" sz="2400" b="1" dirty="0"/>
              <a:t>Temporary Drawing</a:t>
            </a:r>
          </a:p>
          <a:p>
            <a:r>
              <a:rPr lang="en-GB" sz="2400" b="1" dirty="0"/>
              <a:t>Stitch and Dialogue</a:t>
            </a:r>
          </a:p>
          <a:p>
            <a:r>
              <a:rPr lang="en-GB" sz="2400" b="1" dirty="0"/>
              <a:t>Drawing and Pattern</a:t>
            </a:r>
          </a:p>
          <a:p>
            <a:r>
              <a:rPr lang="en-GB" sz="2400" b="1" dirty="0"/>
              <a:t>Digital Cutting</a:t>
            </a:r>
          </a:p>
          <a:p>
            <a:r>
              <a:rPr lang="en-GB" sz="2400" b="1" dirty="0"/>
              <a:t>Introduction to 3D CAD</a:t>
            </a:r>
          </a:p>
          <a:p>
            <a:r>
              <a:rPr lang="en-GB" sz="2400" b="1" dirty="0"/>
              <a:t>Model Making</a:t>
            </a:r>
          </a:p>
          <a:p>
            <a:r>
              <a:rPr lang="en-GB" sz="2400" b="1" dirty="0" err="1"/>
              <a:t>Risograph</a:t>
            </a:r>
            <a:r>
              <a:rPr lang="en-GB" sz="2400" b="1" dirty="0"/>
              <a:t> and Letterpress printing</a:t>
            </a:r>
          </a:p>
          <a:p>
            <a:endParaRPr lang="en-GB" sz="2400" dirty="0"/>
          </a:p>
          <a:p>
            <a:r>
              <a:rPr lang="en-US" sz="2400" dirty="0"/>
              <a:t>Timetable and links in module handbook.</a:t>
            </a:r>
          </a:p>
        </p:txBody>
      </p:sp>
    </p:spTree>
    <p:extLst>
      <p:ext uri="{BB962C8B-B14F-4D97-AF65-F5344CB8AC3E}">
        <p14:creationId xmlns:p14="http://schemas.microsoft.com/office/powerpoint/2010/main" val="7304525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7">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CD410C-CADB-C540-81C2-A621AB3012FE}"/>
              </a:ext>
            </a:extLst>
          </p:cNvPr>
          <p:cNvSpPr>
            <a:spLocks noGrp="1"/>
          </p:cNvSpPr>
          <p:nvPr>
            <p:ph type="title"/>
          </p:nvPr>
        </p:nvSpPr>
        <p:spPr>
          <a:xfrm>
            <a:off x="651307" y="640081"/>
            <a:ext cx="3377183" cy="3681976"/>
          </a:xfrm>
          <a:noFill/>
        </p:spPr>
        <p:txBody>
          <a:bodyPr vert="horz" lIns="91440" tIns="45720" rIns="91440" bIns="45720" rtlCol="0" anchor="b">
            <a:normAutofit fontScale="90000"/>
          </a:bodyPr>
          <a:lstStyle/>
          <a:p>
            <a:r>
              <a:rPr lang="en-US" dirty="0">
                <a:solidFill>
                  <a:schemeClr val="bg1"/>
                </a:solidFill>
              </a:rPr>
              <a:t>Planning your</a:t>
            </a:r>
            <a:br>
              <a:rPr lang="en-US" dirty="0">
                <a:solidFill>
                  <a:schemeClr val="bg1"/>
                </a:solidFill>
              </a:rPr>
            </a:br>
            <a:r>
              <a:rPr lang="en-US" dirty="0">
                <a:solidFill>
                  <a:schemeClr val="bg1"/>
                </a:solidFill>
              </a:rPr>
              <a:t>starter workshops……</a:t>
            </a:r>
            <a:br>
              <a:rPr lang="en-US" dirty="0">
                <a:solidFill>
                  <a:schemeClr val="bg1"/>
                </a:solidFill>
              </a:rPr>
            </a:br>
            <a:br>
              <a:rPr lang="en-US" dirty="0">
                <a:solidFill>
                  <a:schemeClr val="bg1"/>
                </a:solidFill>
              </a:rPr>
            </a:br>
            <a:br>
              <a:rPr lang="en-US" dirty="0">
                <a:solidFill>
                  <a:schemeClr val="bg1"/>
                </a:solidFill>
              </a:rPr>
            </a:br>
            <a:r>
              <a:rPr lang="en-US" dirty="0">
                <a:solidFill>
                  <a:schemeClr val="bg1"/>
                </a:solidFill>
              </a:rPr>
              <a:t>Example…….</a:t>
            </a:r>
          </a:p>
        </p:txBody>
      </p:sp>
      <p:pic>
        <p:nvPicPr>
          <p:cNvPr id="4" name="Content Placeholder 3">
            <a:extLst>
              <a:ext uri="{FF2B5EF4-FFF2-40B4-BE49-F238E27FC236}">
                <a16:creationId xmlns:a16="http://schemas.microsoft.com/office/drawing/2014/main" id="{6673FFA4-C7CB-3A4E-A147-3D7F288D8E0A}"/>
              </a:ext>
            </a:extLst>
          </p:cNvPr>
          <p:cNvPicPr>
            <a:picLocks noGrp="1" noChangeAspect="1"/>
          </p:cNvPicPr>
          <p:nvPr>
            <p:ph idx="1"/>
          </p:nvPr>
        </p:nvPicPr>
        <p:blipFill rotWithShape="1">
          <a:blip r:embed="rId2"/>
          <a:srcRect l="3150" r="3148" b="-2"/>
          <a:stretch/>
        </p:blipFill>
        <p:spPr>
          <a:xfrm>
            <a:off x="4654297" y="10"/>
            <a:ext cx="7537704" cy="6857990"/>
          </a:xfrm>
          <a:prstGeom prst="rect">
            <a:avLst/>
          </a:prstGeom>
        </p:spPr>
      </p:pic>
    </p:spTree>
    <p:extLst>
      <p:ext uri="{BB962C8B-B14F-4D97-AF65-F5344CB8AC3E}">
        <p14:creationId xmlns:p14="http://schemas.microsoft.com/office/powerpoint/2010/main" val="35060483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FCFBD-6E1D-8949-B3E8-ECD5C23BA731}"/>
              </a:ext>
            </a:extLst>
          </p:cNvPr>
          <p:cNvSpPr>
            <a:spLocks noGrp="1"/>
          </p:cNvSpPr>
          <p:nvPr>
            <p:ph type="title"/>
          </p:nvPr>
        </p:nvSpPr>
        <p:spPr/>
        <p:txBody>
          <a:bodyPr/>
          <a:lstStyle/>
          <a:p>
            <a:r>
              <a:rPr lang="en-US" dirty="0"/>
              <a:t>Workshop staff for Semester 1……….</a:t>
            </a:r>
          </a:p>
        </p:txBody>
      </p:sp>
      <p:sp>
        <p:nvSpPr>
          <p:cNvPr id="3" name="Content Placeholder 2">
            <a:extLst>
              <a:ext uri="{FF2B5EF4-FFF2-40B4-BE49-F238E27FC236}">
                <a16:creationId xmlns:a16="http://schemas.microsoft.com/office/drawing/2014/main" id="{C7B7AB09-6F40-894A-901E-DF9367A4A092}"/>
              </a:ext>
            </a:extLst>
          </p:cNvPr>
          <p:cNvSpPr>
            <a:spLocks noGrp="1"/>
          </p:cNvSpPr>
          <p:nvPr>
            <p:ph idx="1"/>
          </p:nvPr>
        </p:nvSpPr>
        <p:spPr/>
        <p:txBody>
          <a:bodyPr>
            <a:normAutofit fontScale="77500" lnSpcReduction="20000"/>
          </a:bodyPr>
          <a:lstStyle/>
          <a:p>
            <a:r>
              <a:rPr lang="en-US" dirty="0">
                <a:hlinkClick r:id="rId2"/>
              </a:rPr>
              <a:t>James.davies@uwtsd.ac.uk</a:t>
            </a:r>
            <a:endParaRPr lang="en-US" dirty="0"/>
          </a:p>
          <a:p>
            <a:r>
              <a:rPr lang="en-US" dirty="0">
                <a:hlinkClick r:id="rId3"/>
              </a:rPr>
              <a:t>Kylie.boon@uwtsd.ac.uk</a:t>
            </a:r>
            <a:endParaRPr lang="en-US" dirty="0"/>
          </a:p>
          <a:p>
            <a:r>
              <a:rPr lang="en-US" dirty="0">
                <a:hlinkClick r:id="rId4"/>
              </a:rPr>
              <a:t>Catherine.brown@uwtsd.ac.uk</a:t>
            </a:r>
            <a:endParaRPr lang="en-US" dirty="0"/>
          </a:p>
          <a:p>
            <a:r>
              <a:rPr lang="en-US" dirty="0">
                <a:hlinkClick r:id="rId5"/>
              </a:rPr>
              <a:t>Colin.telford@uwtsd.ac.uk</a:t>
            </a:r>
            <a:r>
              <a:rPr lang="en-US" dirty="0"/>
              <a:t> </a:t>
            </a:r>
          </a:p>
          <a:p>
            <a:r>
              <a:rPr lang="en-US" dirty="0">
                <a:hlinkClick r:id="rId6"/>
              </a:rPr>
              <a:t>Sarah.tierney@uwtsd.ac.uk</a:t>
            </a:r>
            <a:endParaRPr lang="en-US" dirty="0"/>
          </a:p>
          <a:p>
            <a:r>
              <a:rPr lang="en-US" dirty="0">
                <a:hlinkClick r:id="rId7"/>
              </a:rPr>
              <a:t>Hamish.gane@uwtsd.ac.uk</a:t>
            </a:r>
            <a:endParaRPr lang="en-US" dirty="0"/>
          </a:p>
          <a:p>
            <a:r>
              <a:rPr lang="en-US" dirty="0">
                <a:hlinkClick r:id="rId8"/>
              </a:rPr>
              <a:t>Shellie.holden@uwtsd.ac.uk</a:t>
            </a:r>
            <a:endParaRPr lang="en-US" dirty="0"/>
          </a:p>
          <a:p>
            <a:r>
              <a:rPr lang="en-US" dirty="0">
                <a:hlinkClick r:id="rId9"/>
              </a:rPr>
              <a:t>Catherine.hammerton@uwtsd.ac.uk</a:t>
            </a:r>
            <a:endParaRPr lang="en-US" dirty="0"/>
          </a:p>
          <a:p>
            <a:r>
              <a:rPr lang="en-US" dirty="0">
                <a:hlinkClick r:id="rId10"/>
              </a:rPr>
              <a:t>Claire.savage@uwtsd.ac.uk</a:t>
            </a:r>
            <a:endParaRPr lang="en-US" dirty="0"/>
          </a:p>
          <a:p>
            <a:r>
              <a:rPr lang="en-US" dirty="0">
                <a:hlinkClick r:id="rId11"/>
              </a:rPr>
              <a:t>Matthew.archer@uwtsd.ac.uk</a:t>
            </a:r>
            <a:r>
              <a:rPr lang="en-US" dirty="0"/>
              <a:t> </a:t>
            </a:r>
          </a:p>
          <a:p>
            <a:r>
              <a:rPr lang="en-US" dirty="0">
                <a:hlinkClick r:id="rId12"/>
              </a:rPr>
              <a:t>R.stuckey@uwtsd.ac.uk</a:t>
            </a:r>
            <a:endParaRPr lang="en-US" dirty="0"/>
          </a:p>
          <a:p>
            <a:r>
              <a:rPr lang="en-US" dirty="0">
                <a:hlinkClick r:id="rId13"/>
              </a:rPr>
              <a:t>Glenn.Sherwood@uwtsd.ac.uk</a:t>
            </a:r>
            <a:r>
              <a:rPr lang="en-US" dirty="0"/>
              <a:t> </a:t>
            </a:r>
          </a:p>
          <a:p>
            <a:endParaRPr lang="en-US" dirty="0"/>
          </a:p>
          <a:p>
            <a:endParaRPr lang="en-US" dirty="0"/>
          </a:p>
          <a:p>
            <a:endParaRPr lang="en-US" dirty="0"/>
          </a:p>
        </p:txBody>
      </p:sp>
    </p:spTree>
    <p:extLst>
      <p:ext uri="{BB962C8B-B14F-4D97-AF65-F5344CB8AC3E}">
        <p14:creationId xmlns:p14="http://schemas.microsoft.com/office/powerpoint/2010/main" val="4473635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CC6FAB-AF15-0944-AE56-8DA6ECC96EEF}"/>
              </a:ext>
            </a:extLst>
          </p:cNvPr>
          <p:cNvSpPr>
            <a:spLocks noGrp="1"/>
          </p:cNvSpPr>
          <p:nvPr>
            <p:ph type="title"/>
          </p:nvPr>
        </p:nvSpPr>
        <p:spPr>
          <a:xfrm>
            <a:off x="838200" y="557188"/>
            <a:ext cx="10515600" cy="1133499"/>
          </a:xfrm>
        </p:spPr>
        <p:txBody>
          <a:bodyPr>
            <a:normAutofit/>
          </a:bodyPr>
          <a:lstStyle/>
          <a:p>
            <a:pPr algn="ctr"/>
            <a:r>
              <a:rPr lang="en-US" sz="5200"/>
              <a:t>Planning your timetable</a:t>
            </a:r>
          </a:p>
        </p:txBody>
      </p:sp>
      <p:graphicFrame>
        <p:nvGraphicFramePr>
          <p:cNvPr id="14" name="Content Placeholder 2">
            <a:extLst>
              <a:ext uri="{FF2B5EF4-FFF2-40B4-BE49-F238E27FC236}">
                <a16:creationId xmlns:a16="http://schemas.microsoft.com/office/drawing/2014/main" id="{FA666A3F-E69B-4FC6-8DDC-99C3018A86E9}"/>
              </a:ext>
            </a:extLst>
          </p:cNvPr>
          <p:cNvGraphicFramePr>
            <a:graphicFrameLocks noGrp="1"/>
          </p:cNvGraphicFramePr>
          <p:nvPr>
            <p:ph idx="1"/>
            <p:extLst>
              <p:ext uri="{D42A27DB-BD31-4B8C-83A1-F6EECF244321}">
                <p14:modId xmlns:p14="http://schemas.microsoft.com/office/powerpoint/2010/main" val="969751561"/>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43259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4F6FAA3-26BE-CD49-9838-4AF5F37FC85A}"/>
              </a:ext>
            </a:extLst>
          </p:cNvPr>
          <p:cNvSpPr>
            <a:spLocks noGrp="1"/>
          </p:cNvSpPr>
          <p:nvPr>
            <p:ph type="title"/>
          </p:nvPr>
        </p:nvSpPr>
        <p:spPr>
          <a:xfrm>
            <a:off x="640079" y="2053641"/>
            <a:ext cx="3669161" cy="2760098"/>
          </a:xfrm>
        </p:spPr>
        <p:txBody>
          <a:bodyPr>
            <a:normAutofit/>
          </a:bodyPr>
          <a:lstStyle/>
          <a:p>
            <a:r>
              <a:rPr lang="en-US">
                <a:solidFill>
                  <a:srgbClr val="FFFFFF"/>
                </a:solidFill>
              </a:rPr>
              <a:t>Recap</a:t>
            </a:r>
          </a:p>
        </p:txBody>
      </p:sp>
      <p:sp>
        <p:nvSpPr>
          <p:cNvPr id="3" name="Content Placeholder 2">
            <a:extLst>
              <a:ext uri="{FF2B5EF4-FFF2-40B4-BE49-F238E27FC236}">
                <a16:creationId xmlns:a16="http://schemas.microsoft.com/office/drawing/2014/main" id="{2B8F5F27-E2CD-8E4F-ACAB-4584BD4301E1}"/>
              </a:ext>
            </a:extLst>
          </p:cNvPr>
          <p:cNvSpPr>
            <a:spLocks noGrp="1"/>
          </p:cNvSpPr>
          <p:nvPr>
            <p:ph idx="1"/>
          </p:nvPr>
        </p:nvSpPr>
        <p:spPr>
          <a:xfrm>
            <a:off x="6090574" y="801866"/>
            <a:ext cx="5306084" cy="5230634"/>
          </a:xfrm>
        </p:spPr>
        <p:txBody>
          <a:bodyPr anchor="ctr">
            <a:normAutofit lnSpcReduction="10000"/>
          </a:bodyPr>
          <a:lstStyle/>
          <a:p>
            <a:pPr marL="0" indent="0">
              <a:buNone/>
            </a:pPr>
            <a:r>
              <a:rPr lang="en-US" sz="2200" b="1" dirty="0">
                <a:solidFill>
                  <a:srgbClr val="000000"/>
                </a:solidFill>
              </a:rPr>
              <a:t>For assessment produce a substantial body of explorative research that shows developments in thinking and practice.</a:t>
            </a:r>
          </a:p>
          <a:p>
            <a:r>
              <a:rPr lang="en-US" sz="2200" dirty="0">
                <a:solidFill>
                  <a:srgbClr val="000000"/>
                </a:solidFill>
              </a:rPr>
              <a:t>Practical experimentation –Doing – creating – designing – making-</a:t>
            </a:r>
          </a:p>
          <a:p>
            <a:r>
              <a:rPr lang="en-US" sz="2200" dirty="0">
                <a:solidFill>
                  <a:srgbClr val="000000"/>
                </a:solidFill>
              </a:rPr>
              <a:t>Philosophical exploration –reading –theorizing – concepts – thinking </a:t>
            </a:r>
          </a:p>
          <a:p>
            <a:r>
              <a:rPr lang="en-US" sz="2200" b="1" dirty="0">
                <a:solidFill>
                  <a:srgbClr val="000000"/>
                </a:solidFill>
              </a:rPr>
              <a:t>The convergence of these things….PRAXIS</a:t>
            </a:r>
          </a:p>
          <a:p>
            <a:pPr marL="514350" indent="-514350">
              <a:buAutoNum type="arabicPeriod"/>
            </a:pPr>
            <a:endParaRPr lang="en-US" sz="2200" dirty="0">
              <a:solidFill>
                <a:srgbClr val="000000"/>
              </a:solidFill>
              <a:highlight>
                <a:srgbClr val="FFFF00"/>
              </a:highlight>
            </a:endParaRPr>
          </a:p>
          <a:p>
            <a:r>
              <a:rPr lang="en-US" sz="2200" b="1" dirty="0">
                <a:solidFill>
                  <a:srgbClr val="000000"/>
                </a:solidFill>
              </a:rPr>
              <a:t>Your final portfolio of work should be  digitally presented within your BLOG or other means, with material outcomes to accompany (if relevant) but should be thoroughly documented and professionally presented for assessment.</a:t>
            </a:r>
          </a:p>
        </p:txBody>
      </p:sp>
    </p:spTree>
    <p:extLst>
      <p:ext uri="{BB962C8B-B14F-4D97-AF65-F5344CB8AC3E}">
        <p14:creationId xmlns:p14="http://schemas.microsoft.com/office/powerpoint/2010/main" val="36206176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9CD2D09-B1BB-4DF5-9E1C-3D21B21ED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83355637-BA71-4F63-94C9-E77BF81BD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1B2E0BE5-A016-4D4B-8579-D95AB975424B}"/>
              </a:ext>
            </a:extLst>
          </p:cNvPr>
          <p:cNvSpPr>
            <a:spLocks noGrp="1"/>
          </p:cNvSpPr>
          <p:nvPr>
            <p:ph type="title"/>
          </p:nvPr>
        </p:nvSpPr>
        <p:spPr>
          <a:xfrm>
            <a:off x="804998" y="798445"/>
            <a:ext cx="4803636" cy="1311664"/>
          </a:xfrm>
        </p:spPr>
        <p:txBody>
          <a:bodyPr>
            <a:normAutofit/>
          </a:bodyPr>
          <a:lstStyle/>
          <a:p>
            <a:r>
              <a:rPr lang="en-US" dirty="0">
                <a:solidFill>
                  <a:srgbClr val="000000"/>
                </a:solidFill>
              </a:rPr>
              <a:t>Finally…….Have fun!!!!</a:t>
            </a:r>
          </a:p>
        </p:txBody>
      </p:sp>
      <p:sp>
        <p:nvSpPr>
          <p:cNvPr id="32" name="Freeform 49">
            <a:extLst>
              <a:ext uri="{FF2B5EF4-FFF2-40B4-BE49-F238E27FC236}">
                <a16:creationId xmlns:a16="http://schemas.microsoft.com/office/drawing/2014/main" id="{967C29FE-FD32-4AFB-AD20-DBDF5864B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gs>
                <a:gs pos="23000">
                  <a:schemeClr val="accent1"/>
                </a:gs>
                <a:gs pos="83000">
                  <a:schemeClr val="accent5"/>
                </a:gs>
                <a:gs pos="100000">
                  <a:schemeClr val="accent5"/>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Picture 10" descr="A picture containing table, sitting, food, glass&#10;&#10;Description automatically generated">
            <a:extLst>
              <a:ext uri="{FF2B5EF4-FFF2-40B4-BE49-F238E27FC236}">
                <a16:creationId xmlns:a16="http://schemas.microsoft.com/office/drawing/2014/main" id="{4FDAE5B4-A8F8-E749-91B1-5B112F3269A5}"/>
              </a:ext>
            </a:extLst>
          </p:cNvPr>
          <p:cNvPicPr>
            <a:picLocks noChangeAspect="1"/>
          </p:cNvPicPr>
          <p:nvPr/>
        </p:nvPicPr>
        <p:blipFill rotWithShape="1">
          <a:blip r:embed="rId3"/>
          <a:srcRect t="8991" r="-2" b="4126"/>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graphicFrame>
        <p:nvGraphicFramePr>
          <p:cNvPr id="5" name="Content Placeholder 2">
            <a:extLst>
              <a:ext uri="{FF2B5EF4-FFF2-40B4-BE49-F238E27FC236}">
                <a16:creationId xmlns:a16="http://schemas.microsoft.com/office/drawing/2014/main" id="{81752782-614F-41C5-B4CE-4ED07F770FF0}"/>
              </a:ext>
            </a:extLst>
          </p:cNvPr>
          <p:cNvGraphicFramePr>
            <a:graphicFrameLocks noGrp="1"/>
          </p:cNvGraphicFramePr>
          <p:nvPr>
            <p:ph idx="1"/>
            <p:extLst>
              <p:ext uri="{D42A27DB-BD31-4B8C-83A1-F6EECF244321}">
                <p14:modId xmlns:p14="http://schemas.microsoft.com/office/powerpoint/2010/main" val="1700185165"/>
              </p:ext>
            </p:extLst>
          </p:nvPr>
        </p:nvGraphicFramePr>
        <p:xfrm>
          <a:off x="804997" y="2272143"/>
          <a:ext cx="4706803" cy="37888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104256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1980</Words>
  <Application>Microsoft Macintosh PowerPoint</Application>
  <PresentationFormat>Widescreen</PresentationFormat>
  <Paragraphs>194</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Explorative Research &amp; Praxis</vt:lpstr>
      <vt:lpstr>M7X02015 - Explorative Research &amp; Praxis   PART 1 (Semester 1)</vt:lpstr>
      <vt:lpstr>PowerPoint Presentation</vt:lpstr>
      <vt:lpstr>      A body of either theoretical and/or practical research and development work collated into a ‘portfolio’ (digital and /or analogue) consisting of multiple elements with a clear diagnostic and reflective element that includes references and analysis.  This will evidence the on-going investigation, development and definition of the exploratory proposition generated in Semester 1 and may consist of the following as appropriate to the individual student’s medium pathway (A=ART | D=DESIGN):   </vt:lpstr>
      <vt:lpstr>Praxis might be considered to be a sort of embodied knowledge.​ ​  It is a relation of continuous interpenetration of theory and practice.​ ​ (Gielen 2013)​ </vt:lpstr>
      <vt:lpstr>Where do we start?</vt:lpstr>
      <vt:lpstr>SELF REFLECTION – JOURNAL / BLOG ENTRIES….. </vt:lpstr>
      <vt:lpstr>Research   &amp; Practice</vt:lpstr>
      <vt:lpstr>PowerPoint Presentation</vt:lpstr>
      <vt:lpstr>PowerPoint Presentation</vt:lpstr>
      <vt:lpstr>Christopher Frayling, Research in Art and Design, 1993</vt:lpstr>
      <vt:lpstr>Approach to Experimentation</vt:lpstr>
      <vt:lpstr>Approach to Experimentation</vt:lpstr>
      <vt:lpstr>Ways to research…..</vt:lpstr>
      <vt:lpstr>DOCUMENTATION – Explore what works best for you……… </vt:lpstr>
      <vt:lpstr>Within your blog you should document…..</vt:lpstr>
      <vt:lpstr>Delivery</vt:lpstr>
      <vt:lpstr>Lectures</vt:lpstr>
      <vt:lpstr>Seminars</vt:lpstr>
      <vt:lpstr>Tutorials</vt:lpstr>
      <vt:lpstr>Formative Assessments </vt:lpstr>
      <vt:lpstr>Workshops - Menu</vt:lpstr>
      <vt:lpstr>Timetables and Workshops</vt:lpstr>
      <vt:lpstr>Core and option……  example…..</vt:lpstr>
      <vt:lpstr>Semester 1 – Starter workshops……….  More workshops to be introduced in Semester 2 and / or current ones repeated if required….</vt:lpstr>
      <vt:lpstr>Planning your starter workshops……   Example…….</vt:lpstr>
      <vt:lpstr>Workshop staff for Semester 1……….</vt:lpstr>
      <vt:lpstr>Planning your timetable</vt:lpstr>
      <vt:lpstr>Recap</vt:lpstr>
      <vt:lpstr>Finally…….Have fun!!!!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Explorative Research &amp; Praxis</dc:title>
  <dc:creator>Catherine Brown</dc:creator>
  <cp:lastModifiedBy>Catherine Brown</cp:lastModifiedBy>
  <cp:revision>2</cp:revision>
  <dcterms:created xsi:type="dcterms:W3CDTF">2020-10-30T09:26:03Z</dcterms:created>
  <dcterms:modified xsi:type="dcterms:W3CDTF">2020-10-30T09:39:34Z</dcterms:modified>
</cp:coreProperties>
</file>