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5"/>
  </p:notesMasterIdLst>
  <p:handoutMasterIdLst>
    <p:handoutMasterId r:id="rId6"/>
  </p:handoutMasterIdLst>
  <p:sldIdLst>
    <p:sldId id="256" r:id="rId2"/>
    <p:sldId id="291" r:id="rId3"/>
    <p:sldId id="293" r:id="rId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106" d="100"/>
          <a:sy n="106" d="100"/>
        </p:scale>
        <p:origin x="456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06/04/2021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06/04/2021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06/04/2021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06/04/2021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06/04/2021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06/04/2021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06/04/2021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06/04/2021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06/04/2021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06/04/2021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06/04/2021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06/04/2021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97260" y="1844824"/>
            <a:ext cx="8946740" cy="2664296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 dirty="0"/>
              <a:t>Project  Monitoring, Control, and Closure </a:t>
            </a:r>
            <a:br>
              <a:rPr lang="en-US" sz="3600" dirty="0"/>
            </a:br>
            <a:br>
              <a:rPr lang="en-GB" sz="4000" dirty="0">
                <a:solidFill>
                  <a:srgbClr val="FFFF00"/>
                </a:solidFill>
              </a:rPr>
            </a:br>
            <a:r>
              <a:rPr lang="en-GB" sz="4000" dirty="0">
                <a:solidFill>
                  <a:srgbClr val="FFFF00"/>
                </a:solidFill>
              </a:rPr>
              <a:t>Seminar Activity </a:t>
            </a:r>
            <a:br>
              <a:rPr lang="en-GB" sz="4000" dirty="0">
                <a:solidFill>
                  <a:srgbClr val="FFFF00"/>
                </a:solidFill>
              </a:rPr>
            </a:br>
            <a:endParaRPr lang="en-US" sz="20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14CD78-F2F3-4EAD-B9D9-6D74908B4A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168" y="620688"/>
            <a:ext cx="8713663" cy="4392488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In your groups; Create a simple network diagram and identify the critical path for your selected project. </a:t>
            </a:r>
          </a:p>
          <a:p>
            <a:pPr marL="0" indent="0">
              <a:buNone/>
            </a:pPr>
            <a:r>
              <a:rPr lang="en-GB" sz="2800" dirty="0"/>
              <a:t>Create a list of lesson learned from the project and indicate possible actions to avoid them from impacting another project.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*Prepare a PowerPoint and presented your points.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002818-2C50-4CC7-9D08-795CE5662B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06/04/2021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6E9B13-42B0-4D95-8A51-2ECD3C28D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244331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60E03E-E84E-4B6F-987F-74190C766C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20687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Any Question?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B43ADC-EE41-48A7-8D22-7DF44D9BC1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06/04/2021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84C7E4-A457-4CB9-ABAF-6E09478AB0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797444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7179</TotalTime>
  <Words>68</Words>
  <Application>Microsoft Office PowerPoint</Application>
  <PresentationFormat>On-screen Show (4:3)</PresentationFormat>
  <Paragraphs>11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Myriad Pro</vt:lpstr>
      <vt:lpstr>Verdana</vt:lpstr>
      <vt:lpstr>20140311PresentationUWTSDTemplate</vt:lpstr>
      <vt:lpstr>Project  Monitoring, Control, and Closure   Seminar Activity  </vt:lpstr>
      <vt:lpstr>PowerPoint Presentation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Molly Jack</cp:lastModifiedBy>
  <cp:revision>144</cp:revision>
  <cp:lastPrinted>2018-07-09T15:27:01Z</cp:lastPrinted>
  <dcterms:created xsi:type="dcterms:W3CDTF">2002-10-07T19:43:58Z</dcterms:created>
  <dcterms:modified xsi:type="dcterms:W3CDTF">2021-04-06T20:07:30Z</dcterms:modified>
</cp:coreProperties>
</file>