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65" r:id="rId10"/>
    <p:sldId id="266"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7073F6-CD27-4296-A03C-124BF532FFFA}" v="65" dt="2022-11-18T19:23:13.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minita Mircea" userId="f3a9c731cccce28f" providerId="LiveId" clId="{A07073F6-CD27-4296-A03C-124BF532FFFA}"/>
    <pc:docChg chg="undo custSel addSld modSld sldOrd">
      <pc:chgData name="Luminita Mircea" userId="f3a9c731cccce28f" providerId="LiveId" clId="{A07073F6-CD27-4296-A03C-124BF532FFFA}" dt="2022-11-18T19:24:21.994" v="2675" actId="20577"/>
      <pc:docMkLst>
        <pc:docMk/>
      </pc:docMkLst>
      <pc:sldChg chg="addSp delSp modSp mod setBg addAnim setClrOvrMap">
        <pc:chgData name="Luminita Mircea" userId="f3a9c731cccce28f" providerId="LiveId" clId="{A07073F6-CD27-4296-A03C-124BF532FFFA}" dt="2022-11-18T19:24:21.994" v="2675" actId="20577"/>
        <pc:sldMkLst>
          <pc:docMk/>
          <pc:sldMk cId="2619329827" sldId="256"/>
        </pc:sldMkLst>
        <pc:spChg chg="mod">
          <ac:chgData name="Luminita Mircea" userId="f3a9c731cccce28f" providerId="LiveId" clId="{A07073F6-CD27-4296-A03C-124BF532FFFA}" dt="2022-11-18T15:55:32.898" v="2173" actId="13926"/>
          <ac:spMkLst>
            <pc:docMk/>
            <pc:sldMk cId="2619329827" sldId="256"/>
            <ac:spMk id="2" creationId="{E45C4F83-0B98-DE3F-B10C-5911817C06D1}"/>
          </ac:spMkLst>
        </pc:spChg>
        <pc:spChg chg="add del mod">
          <ac:chgData name="Luminita Mircea" userId="f3a9c731cccce28f" providerId="LiveId" clId="{A07073F6-CD27-4296-A03C-124BF532FFFA}" dt="2022-11-18T15:56:58.823" v="2287"/>
          <ac:spMkLst>
            <pc:docMk/>
            <pc:sldMk cId="2619329827" sldId="256"/>
            <ac:spMk id="5" creationId="{52DE4F9F-B61A-4B75-24C9-EBE394E35DE5}"/>
          </ac:spMkLst>
        </pc:spChg>
        <pc:spChg chg="add mod">
          <ac:chgData name="Luminita Mircea" userId="f3a9c731cccce28f" providerId="LiveId" clId="{A07073F6-CD27-4296-A03C-124BF532FFFA}" dt="2022-11-18T19:24:21.994" v="2675" actId="20577"/>
          <ac:spMkLst>
            <pc:docMk/>
            <pc:sldMk cId="2619329827" sldId="256"/>
            <ac:spMk id="6" creationId="{2E1ECFB2-3029-12FD-4496-E07C6410777F}"/>
          </ac:spMkLst>
        </pc:spChg>
        <pc:spChg chg="add">
          <ac:chgData name="Luminita Mircea" userId="f3a9c731cccce28f" providerId="LiveId" clId="{A07073F6-CD27-4296-A03C-124BF532FFFA}" dt="2022-11-18T15:55:05.084" v="2161" actId="26606"/>
          <ac:spMkLst>
            <pc:docMk/>
            <pc:sldMk cId="2619329827" sldId="256"/>
            <ac:spMk id="11" creationId="{71B2258F-86CA-4D4D-8270-BC05FCDEBFB3}"/>
          </ac:spMkLst>
        </pc:spChg>
        <pc:picChg chg="add mod">
          <ac:chgData name="Luminita Mircea" userId="f3a9c731cccce28f" providerId="LiveId" clId="{A07073F6-CD27-4296-A03C-124BF532FFFA}" dt="2022-11-18T15:56:56.149" v="2285" actId="14100"/>
          <ac:picMkLst>
            <pc:docMk/>
            <pc:sldMk cId="2619329827" sldId="256"/>
            <ac:picMk id="7" creationId="{78519B64-EBF3-EA01-8672-FFE266C2EDC3}"/>
          </ac:picMkLst>
        </pc:picChg>
      </pc:sldChg>
      <pc:sldChg chg="addSp delSp modSp new mod setBg">
        <pc:chgData name="Luminita Mircea" userId="f3a9c731cccce28f" providerId="LiveId" clId="{A07073F6-CD27-4296-A03C-124BF532FFFA}" dt="2022-11-17T18:32:27.325" v="806"/>
        <pc:sldMkLst>
          <pc:docMk/>
          <pc:sldMk cId="1975366447" sldId="260"/>
        </pc:sldMkLst>
        <pc:spChg chg="del">
          <ac:chgData name="Luminita Mircea" userId="f3a9c731cccce28f" providerId="LiveId" clId="{A07073F6-CD27-4296-A03C-124BF532FFFA}" dt="2022-11-17T18:11:27.749" v="1" actId="21"/>
          <ac:spMkLst>
            <pc:docMk/>
            <pc:sldMk cId="1975366447" sldId="260"/>
            <ac:spMk id="2" creationId="{9E316107-F981-75C9-CCF4-466E64869D36}"/>
          </ac:spMkLst>
        </pc:spChg>
        <pc:spChg chg="del">
          <ac:chgData name="Luminita Mircea" userId="f3a9c731cccce28f" providerId="LiveId" clId="{A07073F6-CD27-4296-A03C-124BF532FFFA}" dt="2022-11-17T18:12:01.342" v="2" actId="931"/>
          <ac:spMkLst>
            <pc:docMk/>
            <pc:sldMk cId="1975366447" sldId="260"/>
            <ac:spMk id="3" creationId="{B807A864-BB54-8120-713C-F8804CEF4A4E}"/>
          </ac:spMkLst>
        </pc:spChg>
        <pc:spChg chg="add del mod">
          <ac:chgData name="Luminita Mircea" userId="f3a9c731cccce28f" providerId="LiveId" clId="{A07073F6-CD27-4296-A03C-124BF532FFFA}" dt="2022-11-17T18:13:59.819" v="87"/>
          <ac:spMkLst>
            <pc:docMk/>
            <pc:sldMk cId="1975366447" sldId="260"/>
            <ac:spMk id="6" creationId="{5ABC9F2E-7348-1AF2-6410-1392F34AAD75}"/>
          </ac:spMkLst>
        </pc:spChg>
        <pc:spChg chg="add mod">
          <ac:chgData name="Luminita Mircea" userId="f3a9c731cccce28f" providerId="LiveId" clId="{A07073F6-CD27-4296-A03C-124BF532FFFA}" dt="2022-11-17T18:12:59.311" v="26" actId="20577"/>
          <ac:spMkLst>
            <pc:docMk/>
            <pc:sldMk cId="1975366447" sldId="260"/>
            <ac:spMk id="7" creationId="{714E3351-D85D-9E26-AD63-D9D1403F1FC9}"/>
          </ac:spMkLst>
        </pc:spChg>
        <pc:spChg chg="add del mod">
          <ac:chgData name="Luminita Mircea" userId="f3a9c731cccce28f" providerId="LiveId" clId="{A07073F6-CD27-4296-A03C-124BF532FFFA}" dt="2022-11-17T18:13:59.819" v="85" actId="478"/>
          <ac:spMkLst>
            <pc:docMk/>
            <pc:sldMk cId="1975366447" sldId="260"/>
            <ac:spMk id="8" creationId="{CA8DB8F9-68C8-35A6-3939-0F0C08F89AC5}"/>
          </ac:spMkLst>
        </pc:spChg>
        <pc:spChg chg="add">
          <ac:chgData name="Luminita Mircea" userId="f3a9c731cccce28f" providerId="LiveId" clId="{A07073F6-CD27-4296-A03C-124BF532FFFA}" dt="2022-11-17T18:12:10.478" v="4" actId="26606"/>
          <ac:spMkLst>
            <pc:docMk/>
            <pc:sldMk cId="1975366447" sldId="260"/>
            <ac:spMk id="10" creationId="{42A4FC2C-047E-45A5-965D-8E1E3BF09BC6}"/>
          </ac:spMkLst>
        </pc:spChg>
        <pc:spChg chg="add del mod">
          <ac:chgData name="Luminita Mircea" userId="f3a9c731cccce28f" providerId="LiveId" clId="{A07073F6-CD27-4296-A03C-124BF532FFFA}" dt="2022-11-17T18:17:44.440" v="120" actId="478"/>
          <ac:spMkLst>
            <pc:docMk/>
            <pc:sldMk cId="1975366447" sldId="260"/>
            <ac:spMk id="11" creationId="{5BCEE009-68A1-EAC7-0139-480D6FACDCF3}"/>
          </ac:spMkLst>
        </pc:spChg>
        <pc:spChg chg="add mod">
          <ac:chgData name="Luminita Mircea" userId="f3a9c731cccce28f" providerId="LiveId" clId="{A07073F6-CD27-4296-A03C-124BF532FFFA}" dt="2022-11-17T18:25:02.733" v="415" actId="13926"/>
          <ac:spMkLst>
            <pc:docMk/>
            <pc:sldMk cId="1975366447" sldId="260"/>
            <ac:spMk id="12" creationId="{BD4C7952-B5B7-7333-B996-AF43FAC748A1}"/>
          </ac:spMkLst>
        </pc:spChg>
        <pc:spChg chg="add mod">
          <ac:chgData name="Luminita Mircea" userId="f3a9c731cccce28f" providerId="LiveId" clId="{A07073F6-CD27-4296-A03C-124BF532FFFA}" dt="2022-11-17T18:24:41.392" v="411" actId="1076"/>
          <ac:spMkLst>
            <pc:docMk/>
            <pc:sldMk cId="1975366447" sldId="260"/>
            <ac:spMk id="13" creationId="{6A036E90-B19C-1626-9295-E96E2AAB2CEA}"/>
          </ac:spMkLst>
        </pc:spChg>
        <pc:spChg chg="add mod">
          <ac:chgData name="Luminita Mircea" userId="f3a9c731cccce28f" providerId="LiveId" clId="{A07073F6-CD27-4296-A03C-124BF532FFFA}" dt="2022-11-17T18:28:29.470" v="620" actId="13926"/>
          <ac:spMkLst>
            <pc:docMk/>
            <pc:sldMk cId="1975366447" sldId="260"/>
            <ac:spMk id="14" creationId="{9E58A28A-1949-DFBB-F385-D788CB8054F0}"/>
          </ac:spMkLst>
        </pc:spChg>
        <pc:spChg chg="add del mod">
          <ac:chgData name="Luminita Mircea" userId="f3a9c731cccce28f" providerId="LiveId" clId="{A07073F6-CD27-4296-A03C-124BF532FFFA}" dt="2022-11-17T18:32:27.325" v="806"/>
          <ac:spMkLst>
            <pc:docMk/>
            <pc:sldMk cId="1975366447" sldId="260"/>
            <ac:spMk id="15" creationId="{FFDD732E-80BE-8DA6-2063-83D39660C5F9}"/>
          </ac:spMkLst>
        </pc:spChg>
        <pc:spChg chg="add mod">
          <ac:chgData name="Luminita Mircea" userId="f3a9c731cccce28f" providerId="LiveId" clId="{A07073F6-CD27-4296-A03C-124BF532FFFA}" dt="2022-11-17T18:32:17.335" v="803" actId="13926"/>
          <ac:spMkLst>
            <pc:docMk/>
            <pc:sldMk cId="1975366447" sldId="260"/>
            <ac:spMk id="16" creationId="{F50436E4-6806-8092-8E5D-B59BFE502BE5}"/>
          </ac:spMkLst>
        </pc:spChg>
        <pc:graphicFrameChg chg="add del mod modGraphic">
          <ac:chgData name="Luminita Mircea" userId="f3a9c731cccce28f" providerId="LiveId" clId="{A07073F6-CD27-4296-A03C-124BF532FFFA}" dt="2022-11-17T18:15:45.591" v="92" actId="21"/>
          <ac:graphicFrameMkLst>
            <pc:docMk/>
            <pc:sldMk cId="1975366447" sldId="260"/>
            <ac:graphicFrameMk id="9" creationId="{BD006A27-3E63-04A5-7655-DADE1224F034}"/>
          </ac:graphicFrameMkLst>
        </pc:graphicFrameChg>
        <pc:picChg chg="add mod">
          <ac:chgData name="Luminita Mircea" userId="f3a9c731cccce28f" providerId="LiveId" clId="{A07073F6-CD27-4296-A03C-124BF532FFFA}" dt="2022-11-17T18:29:11.965" v="630" actId="1076"/>
          <ac:picMkLst>
            <pc:docMk/>
            <pc:sldMk cId="1975366447" sldId="260"/>
            <ac:picMk id="5" creationId="{4092EA4F-83CB-CAB7-A82F-F1B752EE32B7}"/>
          </ac:picMkLst>
        </pc:picChg>
      </pc:sldChg>
      <pc:sldChg chg="addSp delSp modSp new mod">
        <pc:chgData name="Luminita Mircea" userId="f3a9c731cccce28f" providerId="LiveId" clId="{A07073F6-CD27-4296-A03C-124BF532FFFA}" dt="2022-11-17T18:41:29.432" v="1092" actId="20577"/>
        <pc:sldMkLst>
          <pc:docMk/>
          <pc:sldMk cId="570167788" sldId="261"/>
        </pc:sldMkLst>
        <pc:spChg chg="del">
          <ac:chgData name="Luminita Mircea" userId="f3a9c731cccce28f" providerId="LiveId" clId="{A07073F6-CD27-4296-A03C-124BF532FFFA}" dt="2022-11-17T18:32:33.335" v="807" actId="21"/>
          <ac:spMkLst>
            <pc:docMk/>
            <pc:sldMk cId="570167788" sldId="261"/>
            <ac:spMk id="2" creationId="{DD041EB5-39AA-0200-1BE3-D2165423217A}"/>
          </ac:spMkLst>
        </pc:spChg>
        <pc:spChg chg="del">
          <ac:chgData name="Luminita Mircea" userId="f3a9c731cccce28f" providerId="LiveId" clId="{A07073F6-CD27-4296-A03C-124BF532FFFA}" dt="2022-11-17T18:35:02.236" v="862" actId="21"/>
          <ac:spMkLst>
            <pc:docMk/>
            <pc:sldMk cId="570167788" sldId="261"/>
            <ac:spMk id="3" creationId="{F98975C4-FCAC-C075-24DB-ABC7E5080DD0}"/>
          </ac:spMkLst>
        </pc:spChg>
        <pc:spChg chg="add del mod">
          <ac:chgData name="Luminita Mircea" userId="f3a9c731cccce28f" providerId="LiveId" clId="{A07073F6-CD27-4296-A03C-124BF532FFFA}" dt="2022-11-17T18:36:11.512" v="885" actId="478"/>
          <ac:spMkLst>
            <pc:docMk/>
            <pc:sldMk cId="570167788" sldId="261"/>
            <ac:spMk id="4" creationId="{4C9CBDCB-6E7E-8C30-1AB0-588ADD42F393}"/>
          </ac:spMkLst>
        </pc:spChg>
        <pc:spChg chg="add mod">
          <ac:chgData name="Luminita Mircea" userId="f3a9c731cccce28f" providerId="LiveId" clId="{A07073F6-CD27-4296-A03C-124BF532FFFA}" dt="2022-11-17T18:36:33.406" v="911" actId="20577"/>
          <ac:spMkLst>
            <pc:docMk/>
            <pc:sldMk cId="570167788" sldId="261"/>
            <ac:spMk id="5" creationId="{FE936CCF-B064-536F-6553-1DBE9CD2D4EB}"/>
          </ac:spMkLst>
        </pc:spChg>
        <pc:graphicFrameChg chg="add mod modGraphic">
          <ac:chgData name="Luminita Mircea" userId="f3a9c731cccce28f" providerId="LiveId" clId="{A07073F6-CD27-4296-A03C-124BF532FFFA}" dt="2022-11-17T18:41:29.432" v="1092" actId="20577"/>
          <ac:graphicFrameMkLst>
            <pc:docMk/>
            <pc:sldMk cId="570167788" sldId="261"/>
            <ac:graphicFrameMk id="6" creationId="{BEB9E355-0C1A-A3BD-BEAD-5CC78371D6BB}"/>
          </ac:graphicFrameMkLst>
        </pc:graphicFrameChg>
      </pc:sldChg>
      <pc:sldChg chg="addSp delSp modSp new mod">
        <pc:chgData name="Luminita Mircea" userId="f3a9c731cccce28f" providerId="LiveId" clId="{A07073F6-CD27-4296-A03C-124BF532FFFA}" dt="2022-11-17T18:47:47.736" v="1505"/>
        <pc:sldMkLst>
          <pc:docMk/>
          <pc:sldMk cId="1513830855" sldId="262"/>
        </pc:sldMkLst>
        <pc:spChg chg="mod">
          <ac:chgData name="Luminita Mircea" userId="f3a9c731cccce28f" providerId="LiveId" clId="{A07073F6-CD27-4296-A03C-124BF532FFFA}" dt="2022-11-17T18:34:09.804" v="857" actId="20577"/>
          <ac:spMkLst>
            <pc:docMk/>
            <pc:sldMk cId="1513830855" sldId="262"/>
            <ac:spMk id="2" creationId="{86BC368F-2531-0BB8-9D6F-B543B3D81D04}"/>
          </ac:spMkLst>
        </pc:spChg>
        <pc:spChg chg="del">
          <ac:chgData name="Luminita Mircea" userId="f3a9c731cccce28f" providerId="LiveId" clId="{A07073F6-CD27-4296-A03C-124BF532FFFA}" dt="2022-11-17T18:33:46.719" v="825" actId="21"/>
          <ac:spMkLst>
            <pc:docMk/>
            <pc:sldMk cId="1513830855" sldId="262"/>
            <ac:spMk id="3" creationId="{B6B979DD-F254-45A0-925F-A862A63D12AE}"/>
          </ac:spMkLst>
        </pc:spChg>
        <pc:spChg chg="add mod">
          <ac:chgData name="Luminita Mircea" userId="f3a9c731cccce28f" providerId="LiveId" clId="{A07073F6-CD27-4296-A03C-124BF532FFFA}" dt="2022-11-17T18:47:47.736" v="1505"/>
          <ac:spMkLst>
            <pc:docMk/>
            <pc:sldMk cId="1513830855" sldId="262"/>
            <ac:spMk id="4" creationId="{892CF7BB-D840-70B1-45D2-3460DDD6AB9F}"/>
          </ac:spMkLst>
        </pc:spChg>
      </pc:sldChg>
      <pc:sldChg chg="addSp delSp modSp new mod ord setBg setClrOvrMap">
        <pc:chgData name="Luminita Mircea" userId="f3a9c731cccce28f" providerId="LiveId" clId="{A07073F6-CD27-4296-A03C-124BF532FFFA}" dt="2022-11-17T19:04:36.746" v="1609" actId="26606"/>
        <pc:sldMkLst>
          <pc:docMk/>
          <pc:sldMk cId="3930806669" sldId="263"/>
        </pc:sldMkLst>
        <pc:spChg chg="mod ord">
          <ac:chgData name="Luminita Mircea" userId="f3a9c731cccce28f" providerId="LiveId" clId="{A07073F6-CD27-4296-A03C-124BF532FFFA}" dt="2022-11-17T19:04:36.746" v="1609" actId="26606"/>
          <ac:spMkLst>
            <pc:docMk/>
            <pc:sldMk cId="3930806669" sldId="263"/>
            <ac:spMk id="2" creationId="{20192565-F608-9E2D-4F8D-F11812CEC9DF}"/>
          </ac:spMkLst>
        </pc:spChg>
        <pc:spChg chg="del mod">
          <ac:chgData name="Luminita Mircea" userId="f3a9c731cccce28f" providerId="LiveId" clId="{A07073F6-CD27-4296-A03C-124BF532FFFA}" dt="2022-11-17T18:46:36.126" v="1500" actId="931"/>
          <ac:spMkLst>
            <pc:docMk/>
            <pc:sldMk cId="3930806669" sldId="263"/>
            <ac:spMk id="3" creationId="{A1604051-3093-5A62-B413-989827B7FC32}"/>
          </ac:spMkLst>
        </pc:spChg>
        <pc:spChg chg="add mod">
          <ac:chgData name="Luminita Mircea" userId="f3a9c731cccce28f" providerId="LiveId" clId="{A07073F6-CD27-4296-A03C-124BF532FFFA}" dt="2022-11-17T19:04:36.746" v="1609" actId="26606"/>
          <ac:spMkLst>
            <pc:docMk/>
            <pc:sldMk cId="3930806669" sldId="263"/>
            <ac:spMk id="7" creationId="{FA6300B9-8C03-CDC6-C4CE-FB48E525676F}"/>
          </ac:spMkLst>
        </pc:spChg>
        <pc:spChg chg="add del">
          <ac:chgData name="Luminita Mircea" userId="f3a9c731cccce28f" providerId="LiveId" clId="{A07073F6-CD27-4296-A03C-124BF532FFFA}" dt="2022-11-17T19:04:19.179" v="1604" actId="26606"/>
          <ac:spMkLst>
            <pc:docMk/>
            <pc:sldMk cId="3930806669" sldId="263"/>
            <ac:spMk id="12" creationId="{A81E7530-396C-45F0-92F4-A885648D1631}"/>
          </ac:spMkLst>
        </pc:spChg>
        <pc:spChg chg="add del">
          <ac:chgData name="Luminita Mircea" userId="f3a9c731cccce28f" providerId="LiveId" clId="{A07073F6-CD27-4296-A03C-124BF532FFFA}" dt="2022-11-17T19:04:19.179" v="1604" actId="26606"/>
          <ac:spMkLst>
            <pc:docMk/>
            <pc:sldMk cId="3930806669" sldId="263"/>
            <ac:spMk id="14" creationId="{7316481C-0A49-4796-812B-0D64F063B720}"/>
          </ac:spMkLst>
        </pc:spChg>
        <pc:spChg chg="add del">
          <ac:chgData name="Luminita Mircea" userId="f3a9c731cccce28f" providerId="LiveId" clId="{A07073F6-CD27-4296-A03C-124BF532FFFA}" dt="2022-11-17T19:04:19.179" v="1604" actId="26606"/>
          <ac:spMkLst>
            <pc:docMk/>
            <pc:sldMk cId="3930806669" sldId="263"/>
            <ac:spMk id="16" creationId="{A5271697-90F1-4A23-8EF2-0179F2EAFACB}"/>
          </ac:spMkLst>
        </pc:spChg>
        <pc:spChg chg="add del">
          <ac:chgData name="Luminita Mircea" userId="f3a9c731cccce28f" providerId="LiveId" clId="{A07073F6-CD27-4296-A03C-124BF532FFFA}" dt="2022-11-17T19:04:19.179" v="1604" actId="26606"/>
          <ac:spMkLst>
            <pc:docMk/>
            <pc:sldMk cId="3930806669" sldId="263"/>
            <ac:spMk id="40" creationId="{D9F5512A-48E1-4C07-B75E-3CCC517B6804}"/>
          </ac:spMkLst>
        </pc:spChg>
        <pc:spChg chg="add del">
          <ac:chgData name="Luminita Mircea" userId="f3a9c731cccce28f" providerId="LiveId" clId="{A07073F6-CD27-4296-A03C-124BF532FFFA}" dt="2022-11-17T19:04:24.669" v="1606" actId="26606"/>
          <ac:spMkLst>
            <pc:docMk/>
            <pc:sldMk cId="3930806669" sldId="263"/>
            <ac:spMk id="42" creationId="{8F23F8A3-8FD7-4779-8323-FDC26BE99889}"/>
          </ac:spMkLst>
        </pc:spChg>
        <pc:spChg chg="add del">
          <ac:chgData name="Luminita Mircea" userId="f3a9c731cccce28f" providerId="LiveId" clId="{A07073F6-CD27-4296-A03C-124BF532FFFA}" dt="2022-11-17T19:04:24.669" v="1606" actId="26606"/>
          <ac:spMkLst>
            <pc:docMk/>
            <pc:sldMk cId="3930806669" sldId="263"/>
            <ac:spMk id="43" creationId="{F605C4CC-A25C-416F-8333-7CB7DC97D870}"/>
          </ac:spMkLst>
        </pc:spChg>
        <pc:spChg chg="add del">
          <ac:chgData name="Luminita Mircea" userId="f3a9c731cccce28f" providerId="LiveId" clId="{A07073F6-CD27-4296-A03C-124BF532FFFA}" dt="2022-11-17T19:04:36.708" v="1608" actId="26606"/>
          <ac:spMkLst>
            <pc:docMk/>
            <pc:sldMk cId="3930806669" sldId="263"/>
            <ac:spMk id="45" creationId="{04812C46-200A-4DEB-A05E-3ED6C68C2387}"/>
          </ac:spMkLst>
        </pc:spChg>
        <pc:spChg chg="add del">
          <ac:chgData name="Luminita Mircea" userId="f3a9c731cccce28f" providerId="LiveId" clId="{A07073F6-CD27-4296-A03C-124BF532FFFA}" dt="2022-11-17T19:04:36.708" v="1608" actId="26606"/>
          <ac:spMkLst>
            <pc:docMk/>
            <pc:sldMk cId="3930806669" sldId="263"/>
            <ac:spMk id="46" creationId="{D1EA859B-E555-4109-94F3-6700E046E008}"/>
          </ac:spMkLst>
        </pc:spChg>
        <pc:spChg chg="add">
          <ac:chgData name="Luminita Mircea" userId="f3a9c731cccce28f" providerId="LiveId" clId="{A07073F6-CD27-4296-A03C-124BF532FFFA}" dt="2022-11-17T19:04:36.746" v="1609" actId="26606"/>
          <ac:spMkLst>
            <pc:docMk/>
            <pc:sldMk cId="3930806669" sldId="263"/>
            <ac:spMk id="48" creationId="{8F23F8A3-8FD7-4779-8323-FDC26BE99889}"/>
          </ac:spMkLst>
        </pc:spChg>
        <pc:spChg chg="add">
          <ac:chgData name="Luminita Mircea" userId="f3a9c731cccce28f" providerId="LiveId" clId="{A07073F6-CD27-4296-A03C-124BF532FFFA}" dt="2022-11-17T19:04:36.746" v="1609" actId="26606"/>
          <ac:spMkLst>
            <pc:docMk/>
            <pc:sldMk cId="3930806669" sldId="263"/>
            <ac:spMk id="49" creationId="{F605C4CC-A25C-416F-8333-7CB7DC97D870}"/>
          </ac:spMkLst>
        </pc:spChg>
        <pc:grpChg chg="add del">
          <ac:chgData name="Luminita Mircea" userId="f3a9c731cccce28f" providerId="LiveId" clId="{A07073F6-CD27-4296-A03C-124BF532FFFA}" dt="2022-11-17T19:04:19.179" v="1604" actId="26606"/>
          <ac:grpSpMkLst>
            <pc:docMk/>
            <pc:sldMk cId="3930806669" sldId="263"/>
            <ac:grpSpMk id="18" creationId="{81DE8B58-F373-409E-A253-4380A66091D4}"/>
          </ac:grpSpMkLst>
        </pc:grpChg>
        <pc:picChg chg="add mod">
          <ac:chgData name="Luminita Mircea" userId="f3a9c731cccce28f" providerId="LiveId" clId="{A07073F6-CD27-4296-A03C-124BF532FFFA}" dt="2022-11-17T19:04:36.746" v="1609" actId="26606"/>
          <ac:picMkLst>
            <pc:docMk/>
            <pc:sldMk cId="3930806669" sldId="263"/>
            <ac:picMk id="5" creationId="{90910E98-E598-BBCB-DA14-074EFAA2FE2C}"/>
          </ac:picMkLst>
        </pc:picChg>
      </pc:sldChg>
      <pc:sldChg chg="addSp delSp modSp new mod">
        <pc:chgData name="Luminita Mircea" userId="f3a9c731cccce28f" providerId="LiveId" clId="{A07073F6-CD27-4296-A03C-124BF532FFFA}" dt="2022-11-17T19:15:38.918" v="1619" actId="20577"/>
        <pc:sldMkLst>
          <pc:docMk/>
          <pc:sldMk cId="3311311083" sldId="264"/>
        </pc:sldMkLst>
        <pc:spChg chg="mod">
          <ac:chgData name="Luminita Mircea" userId="f3a9c731cccce28f" providerId="LiveId" clId="{A07073F6-CD27-4296-A03C-124BF532FFFA}" dt="2022-11-17T18:49:06.871" v="1553" actId="114"/>
          <ac:spMkLst>
            <pc:docMk/>
            <pc:sldMk cId="3311311083" sldId="264"/>
            <ac:spMk id="2" creationId="{8CCB0A5E-3975-8880-78B7-6D918FB7E334}"/>
          </ac:spMkLst>
        </pc:spChg>
        <pc:spChg chg="del">
          <ac:chgData name="Luminita Mircea" userId="f3a9c731cccce28f" providerId="LiveId" clId="{A07073F6-CD27-4296-A03C-124BF532FFFA}" dt="2022-11-17T18:51:21.300" v="1554" actId="1032"/>
          <ac:spMkLst>
            <pc:docMk/>
            <pc:sldMk cId="3311311083" sldId="264"/>
            <ac:spMk id="3" creationId="{A5F52E1A-4CD6-83FF-79E7-AC717133D5EC}"/>
          </ac:spMkLst>
        </pc:spChg>
        <pc:spChg chg="add del mod">
          <ac:chgData name="Luminita Mircea" userId="f3a9c731cccce28f" providerId="LiveId" clId="{A07073F6-CD27-4296-A03C-124BF532FFFA}" dt="2022-11-17T19:03:42.020" v="1602"/>
          <ac:spMkLst>
            <pc:docMk/>
            <pc:sldMk cId="3311311083" sldId="264"/>
            <ac:spMk id="5" creationId="{302B3E66-83FD-7AEA-ED2E-E95B784B2D50}"/>
          </ac:spMkLst>
        </pc:spChg>
        <pc:spChg chg="add mod">
          <ac:chgData name="Luminita Mircea" userId="f3a9c731cccce28f" providerId="LiveId" clId="{A07073F6-CD27-4296-A03C-124BF532FFFA}" dt="2022-11-17T19:15:38.918" v="1619" actId="20577"/>
          <ac:spMkLst>
            <pc:docMk/>
            <pc:sldMk cId="3311311083" sldId="264"/>
            <ac:spMk id="6" creationId="{789C1049-23D5-ACF4-969A-32006B9F480C}"/>
          </ac:spMkLst>
        </pc:spChg>
        <pc:graphicFrameChg chg="add mod modGraphic">
          <ac:chgData name="Luminita Mircea" userId="f3a9c731cccce28f" providerId="LiveId" clId="{A07073F6-CD27-4296-A03C-124BF532FFFA}" dt="2022-11-17T18:54:07.316" v="1595" actId="1076"/>
          <ac:graphicFrameMkLst>
            <pc:docMk/>
            <pc:sldMk cId="3311311083" sldId="264"/>
            <ac:graphicFrameMk id="4" creationId="{DCDC8699-5A40-9BA7-C08D-9C0784CA3011}"/>
          </ac:graphicFrameMkLst>
        </pc:graphicFrameChg>
      </pc:sldChg>
      <pc:sldChg chg="modSp new mod">
        <pc:chgData name="Luminita Mircea" userId="f3a9c731cccce28f" providerId="LiveId" clId="{A07073F6-CD27-4296-A03C-124BF532FFFA}" dt="2022-11-17T19:20:51.460" v="2106"/>
        <pc:sldMkLst>
          <pc:docMk/>
          <pc:sldMk cId="810716164" sldId="265"/>
        </pc:sldMkLst>
        <pc:spChg chg="mod">
          <ac:chgData name="Luminita Mircea" userId="f3a9c731cccce28f" providerId="LiveId" clId="{A07073F6-CD27-4296-A03C-124BF532FFFA}" dt="2022-11-17T19:16:11.406" v="1699" actId="20577"/>
          <ac:spMkLst>
            <pc:docMk/>
            <pc:sldMk cId="810716164" sldId="265"/>
            <ac:spMk id="2" creationId="{8C13F96D-9193-1F19-5FF4-44406CCA6654}"/>
          </ac:spMkLst>
        </pc:spChg>
        <pc:spChg chg="mod">
          <ac:chgData name="Luminita Mircea" userId="f3a9c731cccce28f" providerId="LiveId" clId="{A07073F6-CD27-4296-A03C-124BF532FFFA}" dt="2022-11-17T19:20:51.460" v="2106"/>
          <ac:spMkLst>
            <pc:docMk/>
            <pc:sldMk cId="810716164" sldId="265"/>
            <ac:spMk id="3" creationId="{87E694A7-918C-D075-42C3-406270F9833C}"/>
          </ac:spMkLst>
        </pc:spChg>
      </pc:sldChg>
      <pc:sldChg chg="addSp delSp modSp new mod setBg setClrOvrMap">
        <pc:chgData name="Luminita Mircea" userId="f3a9c731cccce28f" providerId="LiveId" clId="{A07073F6-CD27-4296-A03C-124BF532FFFA}" dt="2022-11-18T19:24:04.020" v="2667"/>
        <pc:sldMkLst>
          <pc:docMk/>
          <pc:sldMk cId="1617106784" sldId="266"/>
        </pc:sldMkLst>
        <pc:spChg chg="mod">
          <ac:chgData name="Luminita Mircea" userId="f3a9c731cccce28f" providerId="LiveId" clId="{A07073F6-CD27-4296-A03C-124BF532FFFA}" dt="2022-11-18T19:23:06.250" v="2658" actId="26606"/>
          <ac:spMkLst>
            <pc:docMk/>
            <pc:sldMk cId="1617106784" sldId="266"/>
            <ac:spMk id="2" creationId="{CD2C622C-28B1-B57E-A62F-4D4A1EBAF5FA}"/>
          </ac:spMkLst>
        </pc:spChg>
        <pc:spChg chg="mod">
          <ac:chgData name="Luminita Mircea" userId="f3a9c731cccce28f" providerId="LiveId" clId="{A07073F6-CD27-4296-A03C-124BF532FFFA}" dt="2022-11-18T19:23:06.250" v="2658" actId="26606"/>
          <ac:spMkLst>
            <pc:docMk/>
            <pc:sldMk cId="1617106784" sldId="266"/>
            <ac:spMk id="3" creationId="{4EF3ECDF-D723-6D4F-C9CA-F8835AE9DA0B}"/>
          </ac:spMkLst>
        </pc:spChg>
        <pc:spChg chg="add del mod">
          <ac:chgData name="Luminita Mircea" userId="f3a9c731cccce28f" providerId="LiveId" clId="{A07073F6-CD27-4296-A03C-124BF532FFFA}" dt="2022-11-18T16:17:50.185" v="2296"/>
          <ac:spMkLst>
            <pc:docMk/>
            <pc:sldMk cId="1617106784" sldId="266"/>
            <ac:spMk id="4" creationId="{32272290-9372-1841-5261-90072402E7D6}"/>
          </ac:spMkLst>
        </pc:spChg>
        <pc:spChg chg="add mod ord">
          <ac:chgData name="Luminita Mircea" userId="f3a9c731cccce28f" providerId="LiveId" clId="{A07073F6-CD27-4296-A03C-124BF532FFFA}" dt="2022-11-18T19:23:09.267" v="2659" actId="1076"/>
          <ac:spMkLst>
            <pc:docMk/>
            <pc:sldMk cId="1617106784" sldId="266"/>
            <ac:spMk id="5" creationId="{7365E9D3-149D-FCC0-738D-857320B1BBC3}"/>
          </ac:spMkLst>
        </pc:spChg>
        <pc:spChg chg="add mod">
          <ac:chgData name="Luminita Mircea" userId="f3a9c731cccce28f" providerId="LiveId" clId="{A07073F6-CD27-4296-A03C-124BF532FFFA}" dt="2022-11-18T19:23:06.250" v="2658" actId="26606"/>
          <ac:spMkLst>
            <pc:docMk/>
            <pc:sldMk cId="1617106784" sldId="266"/>
            <ac:spMk id="6" creationId="{4B16BEE8-4FAE-FD3D-4B66-684136D8F38B}"/>
          </ac:spMkLst>
        </pc:spChg>
        <pc:spChg chg="add del mod">
          <ac:chgData name="Luminita Mircea" userId="f3a9c731cccce28f" providerId="LiveId" clId="{A07073F6-CD27-4296-A03C-124BF532FFFA}" dt="2022-11-18T19:24:04.020" v="2667"/>
          <ac:spMkLst>
            <pc:docMk/>
            <pc:sldMk cId="1617106784" sldId="266"/>
            <ac:spMk id="7" creationId="{673D1B06-79F7-D97B-9583-B08E897D6B50}"/>
          </ac:spMkLst>
        </pc:spChg>
        <pc:spChg chg="add del">
          <ac:chgData name="Luminita Mircea" userId="f3a9c731cccce28f" providerId="LiveId" clId="{A07073F6-CD27-4296-A03C-124BF532FFFA}" dt="2022-11-18T19:21:56.516" v="2489" actId="26606"/>
          <ac:spMkLst>
            <pc:docMk/>
            <pc:sldMk cId="1617106784" sldId="266"/>
            <ac:spMk id="9" creationId="{5FEF463D-EE6B-46FF-B7C7-74B09A96C8AB}"/>
          </ac:spMkLst>
        </pc:spChg>
        <pc:spChg chg="add del">
          <ac:chgData name="Luminita Mircea" userId="f3a9c731cccce28f" providerId="LiveId" clId="{A07073F6-CD27-4296-A03C-124BF532FFFA}" dt="2022-11-18T19:21:56.516" v="2489" actId="26606"/>
          <ac:spMkLst>
            <pc:docMk/>
            <pc:sldMk cId="1617106784" sldId="266"/>
            <ac:spMk id="15" creationId="{30B5ED20-499B-41E7-95BE-8BBD3131456F}"/>
          </ac:spMkLst>
        </pc:spChg>
        <pc:spChg chg="add del">
          <ac:chgData name="Luminita Mircea" userId="f3a9c731cccce28f" providerId="LiveId" clId="{A07073F6-CD27-4296-A03C-124BF532FFFA}" dt="2022-11-18T19:21:56.516" v="2489" actId="26606"/>
          <ac:spMkLst>
            <pc:docMk/>
            <pc:sldMk cId="1617106784" sldId="266"/>
            <ac:spMk id="17" creationId="{35A51D22-76EA-4C70-B5C9-ED3946924CB7}"/>
          </ac:spMkLst>
        </pc:spChg>
        <pc:spChg chg="add del">
          <ac:chgData name="Luminita Mircea" userId="f3a9c731cccce28f" providerId="LiveId" clId="{A07073F6-CD27-4296-A03C-124BF532FFFA}" dt="2022-11-18T19:21:56.494" v="2488" actId="26606"/>
          <ac:spMkLst>
            <pc:docMk/>
            <pc:sldMk cId="1617106784" sldId="266"/>
            <ac:spMk id="22" creationId="{1E214AA7-F028-4A0D-8698-61AEC754D1BC}"/>
          </ac:spMkLst>
        </pc:spChg>
        <pc:spChg chg="add del">
          <ac:chgData name="Luminita Mircea" userId="f3a9c731cccce28f" providerId="LiveId" clId="{A07073F6-CD27-4296-A03C-124BF532FFFA}" dt="2022-11-18T19:23:06.250" v="2658" actId="26606"/>
          <ac:spMkLst>
            <pc:docMk/>
            <pc:sldMk cId="1617106784" sldId="266"/>
            <ac:spMk id="26" creationId="{4C608BEB-860E-4094-8511-78603564A75E}"/>
          </ac:spMkLst>
        </pc:spChg>
        <pc:spChg chg="add">
          <ac:chgData name="Luminita Mircea" userId="f3a9c731cccce28f" providerId="LiveId" clId="{A07073F6-CD27-4296-A03C-124BF532FFFA}" dt="2022-11-18T19:23:06.250" v="2658" actId="26606"/>
          <ac:spMkLst>
            <pc:docMk/>
            <pc:sldMk cId="1617106784" sldId="266"/>
            <ac:spMk id="32" creationId="{E35A04CF-97D4-4FF7-B359-C546B1F62E54}"/>
          </ac:spMkLst>
        </pc:spChg>
        <pc:spChg chg="add">
          <ac:chgData name="Luminita Mircea" userId="f3a9c731cccce28f" providerId="LiveId" clId="{A07073F6-CD27-4296-A03C-124BF532FFFA}" dt="2022-11-18T19:23:06.250" v="2658" actId="26606"/>
          <ac:spMkLst>
            <pc:docMk/>
            <pc:sldMk cId="1617106784" sldId="266"/>
            <ac:spMk id="34" creationId="{1DE7243B-5109-444B-8FAF-7437C66BC0E9}"/>
          </ac:spMkLst>
        </pc:spChg>
        <pc:spChg chg="add">
          <ac:chgData name="Luminita Mircea" userId="f3a9c731cccce28f" providerId="LiveId" clId="{A07073F6-CD27-4296-A03C-124BF532FFFA}" dt="2022-11-18T19:23:06.250" v="2658" actId="26606"/>
          <ac:spMkLst>
            <pc:docMk/>
            <pc:sldMk cId="1617106784" sldId="266"/>
            <ac:spMk id="36" creationId="{4C5D6221-DA7B-4611-AA26-7D8E349FDE96}"/>
          </ac:spMkLst>
        </pc:spChg>
        <pc:grpChg chg="add del">
          <ac:chgData name="Luminita Mircea" userId="f3a9c731cccce28f" providerId="LiveId" clId="{A07073F6-CD27-4296-A03C-124BF532FFFA}" dt="2022-11-18T19:21:56.516" v="2489" actId="26606"/>
          <ac:grpSpMkLst>
            <pc:docMk/>
            <pc:sldMk cId="1617106784" sldId="266"/>
            <ac:grpSpMk id="11" creationId="{11A27B3A-460C-4100-99B5-817F25979F6C}"/>
          </ac:grpSpMkLst>
        </pc:grpChg>
        <pc:graphicFrameChg chg="add del mod modGraphic">
          <ac:chgData name="Luminita Mircea" userId="f3a9c731cccce28f" providerId="LiveId" clId="{A07073F6-CD27-4296-A03C-124BF532FFFA}" dt="2022-11-18T19:24:04.003" v="2665" actId="21"/>
          <ac:graphicFrameMkLst>
            <pc:docMk/>
            <pc:sldMk cId="1617106784" sldId="266"/>
            <ac:graphicFrameMk id="8" creationId="{784C57EC-451A-48D6-0E2E-9A85B1BE3BB6}"/>
          </ac:graphicFrameMkLst>
        </pc:graphicFrameChg>
        <pc:cxnChg chg="add del">
          <ac:chgData name="Luminita Mircea" userId="f3a9c731cccce28f" providerId="LiveId" clId="{A07073F6-CD27-4296-A03C-124BF532FFFA}" dt="2022-11-18T19:21:56.494" v="2488" actId="26606"/>
          <ac:cxnSpMkLst>
            <pc:docMk/>
            <pc:sldMk cId="1617106784" sldId="266"/>
            <ac:cxnSpMk id="24" creationId="{D6206FDC-2777-4D7F-AF9C-73413DA664C9}"/>
          </ac:cxnSpMkLst>
        </pc:cxnChg>
        <pc:cxnChg chg="add del">
          <ac:chgData name="Luminita Mircea" userId="f3a9c731cccce28f" providerId="LiveId" clId="{A07073F6-CD27-4296-A03C-124BF532FFFA}" dt="2022-11-18T19:23:06.250" v="2658" actId="26606"/>
          <ac:cxnSpMkLst>
            <pc:docMk/>
            <pc:sldMk cId="1617106784" sldId="266"/>
            <ac:cxnSpMk id="27" creationId="{1F16A8D4-FE87-4604-88B2-394B5D1EB437}"/>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eg"/><Relationship Id="rId6" Type="http://schemas.openxmlformats.org/officeDocument/2006/relationships/image" Target="../media/image9.jpg"/><Relationship Id="rId5" Type="http://schemas.openxmlformats.org/officeDocument/2006/relationships/image" Target="../media/image8.jpeg"/><Relationship Id="rId4" Type="http://schemas.openxmlformats.org/officeDocument/2006/relationships/image" Target="../media/image7.jpeg"/></Relationships>
</file>

<file path=ppt/diagrams/_rels/data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image" Target="../media/image10.jpg"/><Relationship Id="rId6" Type="http://schemas.openxmlformats.org/officeDocument/2006/relationships/image" Target="../media/image15.jpg"/><Relationship Id="rId5" Type="http://schemas.openxmlformats.org/officeDocument/2006/relationships/image" Target="../media/image14.png"/><Relationship Id="rId4" Type="http://schemas.openxmlformats.org/officeDocument/2006/relationships/image" Target="../media/image13.jpg"/></Relationships>
</file>

<file path=ppt/diagrams/_rels/data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png"/><Relationship Id="rId1" Type="http://schemas.openxmlformats.org/officeDocument/2006/relationships/image" Target="../media/image19.png"/><Relationship Id="rId4" Type="http://schemas.openxmlformats.org/officeDocument/2006/relationships/image" Target="../media/image2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image" Target="../media/image4.jpeg"/><Relationship Id="rId6" Type="http://schemas.openxmlformats.org/officeDocument/2006/relationships/image" Target="../media/image9.jpg"/><Relationship Id="rId5" Type="http://schemas.openxmlformats.org/officeDocument/2006/relationships/image" Target="../media/image8.jpeg"/><Relationship Id="rId4" Type="http://schemas.openxmlformats.org/officeDocument/2006/relationships/image" Target="../media/image7.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png"/><Relationship Id="rId1" Type="http://schemas.openxmlformats.org/officeDocument/2006/relationships/image" Target="../media/image10.jpg"/><Relationship Id="rId6" Type="http://schemas.openxmlformats.org/officeDocument/2006/relationships/image" Target="../media/image15.jpg"/><Relationship Id="rId5" Type="http://schemas.openxmlformats.org/officeDocument/2006/relationships/image" Target="../media/image14.png"/><Relationship Id="rId4" Type="http://schemas.openxmlformats.org/officeDocument/2006/relationships/image" Target="../media/image13.jpg"/></Relationships>
</file>

<file path=ppt/diagrams/_rels/drawing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png"/><Relationship Id="rId1" Type="http://schemas.openxmlformats.org/officeDocument/2006/relationships/image" Target="../media/image19.png"/><Relationship Id="rId4"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DCDB6E-47EB-495F-B9B4-2AE30B07A4E6}" type="doc">
      <dgm:prSet loTypeId="urn:microsoft.com/office/officeart/2008/layout/LinedList" loCatId="list" qsTypeId="urn:microsoft.com/office/officeart/2005/8/quickstyle/simple5" qsCatId="simple" csTypeId="urn:microsoft.com/office/officeart/2005/8/colors/accent3_2" csCatId="accent3" phldr="1"/>
      <dgm:spPr/>
      <dgm:t>
        <a:bodyPr/>
        <a:lstStyle/>
        <a:p>
          <a:endParaRPr lang="en-GB"/>
        </a:p>
      </dgm:t>
    </dgm:pt>
    <dgm:pt modelId="{9BAD23DB-3418-43C2-B64E-0783FDD11A2B}">
      <dgm:prSet/>
      <dgm:spPr/>
      <dgm:t>
        <a:bodyPr/>
        <a:lstStyle/>
        <a:p>
          <a:r>
            <a:rPr lang="en-GB"/>
            <a:t>Name : ZEGO Coffee Lounge</a:t>
          </a:r>
        </a:p>
      </dgm:t>
    </dgm:pt>
    <dgm:pt modelId="{3C9DD90E-E673-4236-989D-CF45DAFC1D89}" type="parTrans" cxnId="{A0677B9A-E1A1-4737-A660-93353900F34B}">
      <dgm:prSet/>
      <dgm:spPr/>
      <dgm:t>
        <a:bodyPr/>
        <a:lstStyle/>
        <a:p>
          <a:endParaRPr lang="en-GB"/>
        </a:p>
      </dgm:t>
    </dgm:pt>
    <dgm:pt modelId="{84C85B8A-8603-436D-BFEE-BB33068ADAA9}" type="sibTrans" cxnId="{A0677B9A-E1A1-4737-A660-93353900F34B}">
      <dgm:prSet/>
      <dgm:spPr/>
      <dgm:t>
        <a:bodyPr/>
        <a:lstStyle/>
        <a:p>
          <a:endParaRPr lang="en-GB"/>
        </a:p>
      </dgm:t>
    </dgm:pt>
    <dgm:pt modelId="{02A1455F-A32A-4C53-9362-EAA6E64B6AB1}">
      <dgm:prSet/>
      <dgm:spPr/>
      <dgm:t>
        <a:bodyPr/>
        <a:lstStyle/>
        <a:p>
          <a:r>
            <a:rPr lang="en-GB"/>
            <a:t>Open : 30 May 2023</a:t>
          </a:r>
        </a:p>
      </dgm:t>
    </dgm:pt>
    <dgm:pt modelId="{219B76D6-DC1E-4398-9B86-B15028A3659F}" type="parTrans" cxnId="{F5AA26D9-12C4-4585-BF3A-47AB807BCFD5}">
      <dgm:prSet/>
      <dgm:spPr/>
      <dgm:t>
        <a:bodyPr/>
        <a:lstStyle/>
        <a:p>
          <a:endParaRPr lang="en-GB"/>
        </a:p>
      </dgm:t>
    </dgm:pt>
    <dgm:pt modelId="{9A3741E4-B22D-4DD4-B5B2-421BFFCBEEF8}" type="sibTrans" cxnId="{F5AA26D9-12C4-4585-BF3A-47AB807BCFD5}">
      <dgm:prSet/>
      <dgm:spPr/>
      <dgm:t>
        <a:bodyPr/>
        <a:lstStyle/>
        <a:p>
          <a:endParaRPr lang="en-GB"/>
        </a:p>
      </dgm:t>
    </dgm:pt>
    <dgm:pt modelId="{9AD366D0-ECF7-41BE-8DEA-99A504B354E3}">
      <dgm:prSet/>
      <dgm:spPr/>
      <dgm:t>
        <a:bodyPr/>
        <a:lstStyle/>
        <a:p>
          <a:r>
            <a:rPr lang="en-GB"/>
            <a:t>Location : Birmingham City Centre </a:t>
          </a:r>
        </a:p>
      </dgm:t>
    </dgm:pt>
    <dgm:pt modelId="{691E3C25-835E-41B9-8087-80DA7AB111C1}" type="parTrans" cxnId="{5E8C4932-E868-4C5E-B399-93BA0F5C15E7}">
      <dgm:prSet/>
      <dgm:spPr/>
      <dgm:t>
        <a:bodyPr/>
        <a:lstStyle/>
        <a:p>
          <a:endParaRPr lang="en-GB"/>
        </a:p>
      </dgm:t>
    </dgm:pt>
    <dgm:pt modelId="{FF177863-5F08-4818-B8D2-D7D30E0AA646}" type="sibTrans" cxnId="{5E8C4932-E868-4C5E-B399-93BA0F5C15E7}">
      <dgm:prSet/>
      <dgm:spPr/>
      <dgm:t>
        <a:bodyPr/>
        <a:lstStyle/>
        <a:p>
          <a:endParaRPr lang="en-GB"/>
        </a:p>
      </dgm:t>
    </dgm:pt>
    <dgm:pt modelId="{E0B410E8-947E-4D59-92E9-0943370822F7}">
      <dgm:prSet/>
      <dgm:spPr/>
      <dgm:t>
        <a:bodyPr/>
        <a:lstStyle/>
        <a:p>
          <a:r>
            <a:rPr lang="en-GB"/>
            <a:t>Postcode : B1 1CF</a:t>
          </a:r>
        </a:p>
      </dgm:t>
    </dgm:pt>
    <dgm:pt modelId="{E91190FC-6B42-463F-9050-075B9C523EE1}" type="parTrans" cxnId="{C4B5882A-C28E-42A1-ABCB-7C9EC90E073F}">
      <dgm:prSet/>
      <dgm:spPr/>
      <dgm:t>
        <a:bodyPr/>
        <a:lstStyle/>
        <a:p>
          <a:endParaRPr lang="en-GB"/>
        </a:p>
      </dgm:t>
    </dgm:pt>
    <dgm:pt modelId="{3326AE29-1AD3-4C3F-B864-AD91FA982F3E}" type="sibTrans" cxnId="{C4B5882A-C28E-42A1-ABCB-7C9EC90E073F}">
      <dgm:prSet/>
      <dgm:spPr/>
      <dgm:t>
        <a:bodyPr/>
        <a:lstStyle/>
        <a:p>
          <a:endParaRPr lang="en-GB"/>
        </a:p>
      </dgm:t>
    </dgm:pt>
    <dgm:pt modelId="{A16E893D-C0BF-4088-BE03-EF282D6F5B53}" type="pres">
      <dgm:prSet presAssocID="{25DCDB6E-47EB-495F-B9B4-2AE30B07A4E6}" presName="vert0" presStyleCnt="0">
        <dgm:presLayoutVars>
          <dgm:dir/>
          <dgm:animOne val="branch"/>
          <dgm:animLvl val="lvl"/>
        </dgm:presLayoutVars>
      </dgm:prSet>
      <dgm:spPr/>
    </dgm:pt>
    <dgm:pt modelId="{CEA6ACE4-16B3-4563-9C6D-60D60B5FA22F}" type="pres">
      <dgm:prSet presAssocID="{9BAD23DB-3418-43C2-B64E-0783FDD11A2B}" presName="thickLine" presStyleLbl="alignNode1" presStyleIdx="0" presStyleCnt="4"/>
      <dgm:spPr/>
    </dgm:pt>
    <dgm:pt modelId="{5D402B39-D93F-46C6-90B6-080ED9184CC6}" type="pres">
      <dgm:prSet presAssocID="{9BAD23DB-3418-43C2-B64E-0783FDD11A2B}" presName="horz1" presStyleCnt="0"/>
      <dgm:spPr/>
    </dgm:pt>
    <dgm:pt modelId="{62C6E22E-3856-41CD-84C0-40E2D59BDFB4}" type="pres">
      <dgm:prSet presAssocID="{9BAD23DB-3418-43C2-B64E-0783FDD11A2B}" presName="tx1" presStyleLbl="revTx" presStyleIdx="0" presStyleCnt="4"/>
      <dgm:spPr/>
    </dgm:pt>
    <dgm:pt modelId="{65972D1B-DB20-4D56-A636-BFA6761B7191}" type="pres">
      <dgm:prSet presAssocID="{9BAD23DB-3418-43C2-B64E-0783FDD11A2B}" presName="vert1" presStyleCnt="0"/>
      <dgm:spPr/>
    </dgm:pt>
    <dgm:pt modelId="{972D6F7F-557E-4AD7-BC60-1121CD91E583}" type="pres">
      <dgm:prSet presAssocID="{02A1455F-A32A-4C53-9362-EAA6E64B6AB1}" presName="thickLine" presStyleLbl="alignNode1" presStyleIdx="1" presStyleCnt="4"/>
      <dgm:spPr/>
    </dgm:pt>
    <dgm:pt modelId="{293726F8-A9C9-4000-A3A0-C32015941B18}" type="pres">
      <dgm:prSet presAssocID="{02A1455F-A32A-4C53-9362-EAA6E64B6AB1}" presName="horz1" presStyleCnt="0"/>
      <dgm:spPr/>
    </dgm:pt>
    <dgm:pt modelId="{D35DB6CE-936C-4F7B-BCB1-F3C69ADBBFAC}" type="pres">
      <dgm:prSet presAssocID="{02A1455F-A32A-4C53-9362-EAA6E64B6AB1}" presName="tx1" presStyleLbl="revTx" presStyleIdx="1" presStyleCnt="4"/>
      <dgm:spPr/>
    </dgm:pt>
    <dgm:pt modelId="{176EDFE5-3DF7-40B7-932B-F386E7456FC1}" type="pres">
      <dgm:prSet presAssocID="{02A1455F-A32A-4C53-9362-EAA6E64B6AB1}" presName="vert1" presStyleCnt="0"/>
      <dgm:spPr/>
    </dgm:pt>
    <dgm:pt modelId="{E37774E9-7B13-4ADC-8C2E-91FB55A4E07D}" type="pres">
      <dgm:prSet presAssocID="{9AD366D0-ECF7-41BE-8DEA-99A504B354E3}" presName="thickLine" presStyleLbl="alignNode1" presStyleIdx="2" presStyleCnt="4"/>
      <dgm:spPr/>
    </dgm:pt>
    <dgm:pt modelId="{118A1F1B-7B10-424A-9CA2-88F0BAEF3DE2}" type="pres">
      <dgm:prSet presAssocID="{9AD366D0-ECF7-41BE-8DEA-99A504B354E3}" presName="horz1" presStyleCnt="0"/>
      <dgm:spPr/>
    </dgm:pt>
    <dgm:pt modelId="{9934A00D-F76A-4436-A28A-0C0DBE9FBCD6}" type="pres">
      <dgm:prSet presAssocID="{9AD366D0-ECF7-41BE-8DEA-99A504B354E3}" presName="tx1" presStyleLbl="revTx" presStyleIdx="2" presStyleCnt="4"/>
      <dgm:spPr/>
    </dgm:pt>
    <dgm:pt modelId="{4A78FFC2-B279-4410-A373-5FED45E3BD47}" type="pres">
      <dgm:prSet presAssocID="{9AD366D0-ECF7-41BE-8DEA-99A504B354E3}" presName="vert1" presStyleCnt="0"/>
      <dgm:spPr/>
    </dgm:pt>
    <dgm:pt modelId="{1EBDAB83-0394-41B9-8609-33823DFAF005}" type="pres">
      <dgm:prSet presAssocID="{E0B410E8-947E-4D59-92E9-0943370822F7}" presName="thickLine" presStyleLbl="alignNode1" presStyleIdx="3" presStyleCnt="4"/>
      <dgm:spPr/>
    </dgm:pt>
    <dgm:pt modelId="{4609F51B-675E-44FD-BEB9-0425528EBDA6}" type="pres">
      <dgm:prSet presAssocID="{E0B410E8-947E-4D59-92E9-0943370822F7}" presName="horz1" presStyleCnt="0"/>
      <dgm:spPr/>
    </dgm:pt>
    <dgm:pt modelId="{AF54774C-8E02-4EF1-AA56-3BE0DCA56E7E}" type="pres">
      <dgm:prSet presAssocID="{E0B410E8-947E-4D59-92E9-0943370822F7}" presName="tx1" presStyleLbl="revTx" presStyleIdx="3" presStyleCnt="4"/>
      <dgm:spPr/>
    </dgm:pt>
    <dgm:pt modelId="{93318944-0E04-4C70-98E8-9188A2F34C34}" type="pres">
      <dgm:prSet presAssocID="{E0B410E8-947E-4D59-92E9-0943370822F7}" presName="vert1" presStyleCnt="0"/>
      <dgm:spPr/>
    </dgm:pt>
  </dgm:ptLst>
  <dgm:cxnLst>
    <dgm:cxn modelId="{C4B5882A-C28E-42A1-ABCB-7C9EC90E073F}" srcId="{25DCDB6E-47EB-495F-B9B4-2AE30B07A4E6}" destId="{E0B410E8-947E-4D59-92E9-0943370822F7}" srcOrd="3" destOrd="0" parTransId="{E91190FC-6B42-463F-9050-075B9C523EE1}" sibTransId="{3326AE29-1AD3-4C3F-B864-AD91FA982F3E}"/>
    <dgm:cxn modelId="{5E8C4932-E868-4C5E-B399-93BA0F5C15E7}" srcId="{25DCDB6E-47EB-495F-B9B4-2AE30B07A4E6}" destId="{9AD366D0-ECF7-41BE-8DEA-99A504B354E3}" srcOrd="2" destOrd="0" parTransId="{691E3C25-835E-41B9-8087-80DA7AB111C1}" sibTransId="{FF177863-5F08-4818-B8D2-D7D30E0AA646}"/>
    <dgm:cxn modelId="{C81FE036-355B-4AC6-B136-1A096A90DF51}" type="presOf" srcId="{9BAD23DB-3418-43C2-B64E-0783FDD11A2B}" destId="{62C6E22E-3856-41CD-84C0-40E2D59BDFB4}" srcOrd="0" destOrd="0" presId="urn:microsoft.com/office/officeart/2008/layout/LinedList"/>
    <dgm:cxn modelId="{55CA3166-28E9-4879-8D58-BEE03C2D3BA4}" type="presOf" srcId="{9AD366D0-ECF7-41BE-8DEA-99A504B354E3}" destId="{9934A00D-F76A-4436-A28A-0C0DBE9FBCD6}" srcOrd="0" destOrd="0" presId="urn:microsoft.com/office/officeart/2008/layout/LinedList"/>
    <dgm:cxn modelId="{F1138246-7E6D-4947-8DE4-8E753DC4E2E8}" type="presOf" srcId="{E0B410E8-947E-4D59-92E9-0943370822F7}" destId="{AF54774C-8E02-4EF1-AA56-3BE0DCA56E7E}" srcOrd="0" destOrd="0" presId="urn:microsoft.com/office/officeart/2008/layout/LinedList"/>
    <dgm:cxn modelId="{A8848168-A599-4301-8E3B-775143ED77B1}" type="presOf" srcId="{02A1455F-A32A-4C53-9362-EAA6E64B6AB1}" destId="{D35DB6CE-936C-4F7B-BCB1-F3C69ADBBFAC}" srcOrd="0" destOrd="0" presId="urn:microsoft.com/office/officeart/2008/layout/LinedList"/>
    <dgm:cxn modelId="{A837347D-FF50-4CC9-A63F-D28B0942D03A}" type="presOf" srcId="{25DCDB6E-47EB-495F-B9B4-2AE30B07A4E6}" destId="{A16E893D-C0BF-4088-BE03-EF282D6F5B53}" srcOrd="0" destOrd="0" presId="urn:microsoft.com/office/officeart/2008/layout/LinedList"/>
    <dgm:cxn modelId="{A0677B9A-E1A1-4737-A660-93353900F34B}" srcId="{25DCDB6E-47EB-495F-B9B4-2AE30B07A4E6}" destId="{9BAD23DB-3418-43C2-B64E-0783FDD11A2B}" srcOrd="0" destOrd="0" parTransId="{3C9DD90E-E673-4236-989D-CF45DAFC1D89}" sibTransId="{84C85B8A-8603-436D-BFEE-BB33068ADAA9}"/>
    <dgm:cxn modelId="{F5AA26D9-12C4-4585-BF3A-47AB807BCFD5}" srcId="{25DCDB6E-47EB-495F-B9B4-2AE30B07A4E6}" destId="{02A1455F-A32A-4C53-9362-EAA6E64B6AB1}" srcOrd="1" destOrd="0" parTransId="{219B76D6-DC1E-4398-9B86-B15028A3659F}" sibTransId="{9A3741E4-B22D-4DD4-B5B2-421BFFCBEEF8}"/>
    <dgm:cxn modelId="{CAC32558-ACA6-42EF-8B72-697621D1633E}" type="presParOf" srcId="{A16E893D-C0BF-4088-BE03-EF282D6F5B53}" destId="{CEA6ACE4-16B3-4563-9C6D-60D60B5FA22F}" srcOrd="0" destOrd="0" presId="urn:microsoft.com/office/officeart/2008/layout/LinedList"/>
    <dgm:cxn modelId="{77BD71F0-D907-42D2-AB40-4DBE57E56717}" type="presParOf" srcId="{A16E893D-C0BF-4088-BE03-EF282D6F5B53}" destId="{5D402B39-D93F-46C6-90B6-080ED9184CC6}" srcOrd="1" destOrd="0" presId="urn:microsoft.com/office/officeart/2008/layout/LinedList"/>
    <dgm:cxn modelId="{0CEAAAD9-556D-4210-B4CF-2AAE840E52BF}" type="presParOf" srcId="{5D402B39-D93F-46C6-90B6-080ED9184CC6}" destId="{62C6E22E-3856-41CD-84C0-40E2D59BDFB4}" srcOrd="0" destOrd="0" presId="urn:microsoft.com/office/officeart/2008/layout/LinedList"/>
    <dgm:cxn modelId="{E82604E9-849D-48E9-B659-776CF5E3373D}" type="presParOf" srcId="{5D402B39-D93F-46C6-90B6-080ED9184CC6}" destId="{65972D1B-DB20-4D56-A636-BFA6761B7191}" srcOrd="1" destOrd="0" presId="urn:microsoft.com/office/officeart/2008/layout/LinedList"/>
    <dgm:cxn modelId="{7473C0D4-8037-4D8B-9D3D-A14C0B6F1B18}" type="presParOf" srcId="{A16E893D-C0BF-4088-BE03-EF282D6F5B53}" destId="{972D6F7F-557E-4AD7-BC60-1121CD91E583}" srcOrd="2" destOrd="0" presId="urn:microsoft.com/office/officeart/2008/layout/LinedList"/>
    <dgm:cxn modelId="{CD055848-777C-4F77-906A-00E26EBFF1A8}" type="presParOf" srcId="{A16E893D-C0BF-4088-BE03-EF282D6F5B53}" destId="{293726F8-A9C9-4000-A3A0-C32015941B18}" srcOrd="3" destOrd="0" presId="urn:microsoft.com/office/officeart/2008/layout/LinedList"/>
    <dgm:cxn modelId="{AD9F118B-30F4-4DC7-9235-81D564741E13}" type="presParOf" srcId="{293726F8-A9C9-4000-A3A0-C32015941B18}" destId="{D35DB6CE-936C-4F7B-BCB1-F3C69ADBBFAC}" srcOrd="0" destOrd="0" presId="urn:microsoft.com/office/officeart/2008/layout/LinedList"/>
    <dgm:cxn modelId="{5F14E87E-E5C4-436E-9B4B-08ABC25FFB8D}" type="presParOf" srcId="{293726F8-A9C9-4000-A3A0-C32015941B18}" destId="{176EDFE5-3DF7-40B7-932B-F386E7456FC1}" srcOrd="1" destOrd="0" presId="urn:microsoft.com/office/officeart/2008/layout/LinedList"/>
    <dgm:cxn modelId="{E4258F1D-4C19-4BAF-AE5F-BC266FB3EF93}" type="presParOf" srcId="{A16E893D-C0BF-4088-BE03-EF282D6F5B53}" destId="{E37774E9-7B13-4ADC-8C2E-91FB55A4E07D}" srcOrd="4" destOrd="0" presId="urn:microsoft.com/office/officeart/2008/layout/LinedList"/>
    <dgm:cxn modelId="{346B329E-3E49-470B-83D4-B788FC439DE0}" type="presParOf" srcId="{A16E893D-C0BF-4088-BE03-EF282D6F5B53}" destId="{118A1F1B-7B10-424A-9CA2-88F0BAEF3DE2}" srcOrd="5" destOrd="0" presId="urn:microsoft.com/office/officeart/2008/layout/LinedList"/>
    <dgm:cxn modelId="{A0B0D812-7494-4CBC-924C-E3B9D4DCA080}" type="presParOf" srcId="{118A1F1B-7B10-424A-9CA2-88F0BAEF3DE2}" destId="{9934A00D-F76A-4436-A28A-0C0DBE9FBCD6}" srcOrd="0" destOrd="0" presId="urn:microsoft.com/office/officeart/2008/layout/LinedList"/>
    <dgm:cxn modelId="{330176A1-8B7C-4CB5-BA34-189BB348ACBB}" type="presParOf" srcId="{118A1F1B-7B10-424A-9CA2-88F0BAEF3DE2}" destId="{4A78FFC2-B279-4410-A373-5FED45E3BD47}" srcOrd="1" destOrd="0" presId="urn:microsoft.com/office/officeart/2008/layout/LinedList"/>
    <dgm:cxn modelId="{A6B4E338-3E1C-4B3B-8A58-898175BC772D}" type="presParOf" srcId="{A16E893D-C0BF-4088-BE03-EF282D6F5B53}" destId="{1EBDAB83-0394-41B9-8609-33823DFAF005}" srcOrd="6" destOrd="0" presId="urn:microsoft.com/office/officeart/2008/layout/LinedList"/>
    <dgm:cxn modelId="{9CC33097-751F-49A9-A408-08DA13724370}" type="presParOf" srcId="{A16E893D-C0BF-4088-BE03-EF282D6F5B53}" destId="{4609F51B-675E-44FD-BEB9-0425528EBDA6}" srcOrd="7" destOrd="0" presId="urn:microsoft.com/office/officeart/2008/layout/LinedList"/>
    <dgm:cxn modelId="{24CC1800-EF75-4A3F-8111-1DAE813AABD9}" type="presParOf" srcId="{4609F51B-675E-44FD-BEB9-0425528EBDA6}" destId="{AF54774C-8E02-4EF1-AA56-3BE0DCA56E7E}" srcOrd="0" destOrd="0" presId="urn:microsoft.com/office/officeart/2008/layout/LinedList"/>
    <dgm:cxn modelId="{BF4C94F9-F6D8-4570-B518-7EDFF70521D1}" type="presParOf" srcId="{4609F51B-675E-44FD-BEB9-0425528EBDA6}" destId="{93318944-0E04-4C70-98E8-9188A2F34C34}"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3FB3D9-FF20-49EB-A751-A61297B605DE}"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EC114E2B-5556-4447-A038-E6E4346310EC}">
      <dgm:prSet/>
      <dgm:spPr/>
      <dgm:t>
        <a:bodyPr/>
        <a:lstStyle/>
        <a:p>
          <a:r>
            <a:rPr lang="en-GB"/>
            <a:t>COFFE</a:t>
          </a:r>
        </a:p>
      </dgm:t>
    </dgm:pt>
    <dgm:pt modelId="{D481C399-EE2F-48AB-875A-134545793175}" type="parTrans" cxnId="{7BF30855-82E2-4783-B5F5-0986A57545EA}">
      <dgm:prSet/>
      <dgm:spPr/>
      <dgm:t>
        <a:bodyPr/>
        <a:lstStyle/>
        <a:p>
          <a:endParaRPr lang="en-GB"/>
        </a:p>
      </dgm:t>
    </dgm:pt>
    <dgm:pt modelId="{93BCB0E7-84FD-47AA-BBC7-78B7F46A3F47}" type="sibTrans" cxnId="{7BF30855-82E2-4783-B5F5-0986A57545EA}">
      <dgm:prSet/>
      <dgm:spPr/>
      <dgm:t>
        <a:bodyPr/>
        <a:lstStyle/>
        <a:p>
          <a:endParaRPr lang="en-GB"/>
        </a:p>
      </dgm:t>
    </dgm:pt>
    <dgm:pt modelId="{B5EBEFE8-197D-4379-9DFD-775981160C98}">
      <dgm:prSet/>
      <dgm:spPr/>
      <dgm:t>
        <a:bodyPr/>
        <a:lstStyle/>
        <a:p>
          <a:r>
            <a:rPr lang="en-GB"/>
            <a:t>ICE FRAPPE</a:t>
          </a:r>
        </a:p>
      </dgm:t>
    </dgm:pt>
    <dgm:pt modelId="{ED6F93CE-9744-4D09-92D7-4CB2EBF7DF86}" type="parTrans" cxnId="{33D1093B-3025-4AC1-9201-3F7117A6D831}">
      <dgm:prSet/>
      <dgm:spPr/>
      <dgm:t>
        <a:bodyPr/>
        <a:lstStyle/>
        <a:p>
          <a:endParaRPr lang="en-GB"/>
        </a:p>
      </dgm:t>
    </dgm:pt>
    <dgm:pt modelId="{455A07FE-2FC7-49C0-AD55-44850EA241EC}" type="sibTrans" cxnId="{33D1093B-3025-4AC1-9201-3F7117A6D831}">
      <dgm:prSet/>
      <dgm:spPr/>
      <dgm:t>
        <a:bodyPr/>
        <a:lstStyle/>
        <a:p>
          <a:endParaRPr lang="en-GB"/>
        </a:p>
      </dgm:t>
    </dgm:pt>
    <dgm:pt modelId="{A7FA3FA0-B1BE-4EF1-A9F3-AB645861325C}">
      <dgm:prSet/>
      <dgm:spPr/>
      <dgm:t>
        <a:bodyPr/>
        <a:lstStyle/>
        <a:p>
          <a:r>
            <a:rPr lang="en-GB" dirty="0"/>
            <a:t>HOT DRINKS</a:t>
          </a:r>
        </a:p>
      </dgm:t>
    </dgm:pt>
    <dgm:pt modelId="{F1133201-3486-421B-BE56-A92C2E212E38}" type="parTrans" cxnId="{BA548240-2141-438A-867D-99D6282C03DE}">
      <dgm:prSet/>
      <dgm:spPr/>
      <dgm:t>
        <a:bodyPr/>
        <a:lstStyle/>
        <a:p>
          <a:endParaRPr lang="en-GB"/>
        </a:p>
      </dgm:t>
    </dgm:pt>
    <dgm:pt modelId="{F1638B24-DE75-4CD5-9EF6-EBEB617DAD7D}" type="sibTrans" cxnId="{BA548240-2141-438A-867D-99D6282C03DE}">
      <dgm:prSet/>
      <dgm:spPr/>
      <dgm:t>
        <a:bodyPr/>
        <a:lstStyle/>
        <a:p>
          <a:endParaRPr lang="en-GB"/>
        </a:p>
      </dgm:t>
    </dgm:pt>
    <dgm:pt modelId="{753C6A07-F528-4B45-8C98-6F356CE4B8B8}">
      <dgm:prSet/>
      <dgm:spPr/>
      <dgm:t>
        <a:bodyPr/>
        <a:lstStyle/>
        <a:p>
          <a:r>
            <a:rPr lang="en-GB"/>
            <a:t>EXPRESSO</a:t>
          </a:r>
        </a:p>
      </dgm:t>
    </dgm:pt>
    <dgm:pt modelId="{5CB56FC3-71B7-4BB7-AE3C-E4333A304D1B}" type="parTrans" cxnId="{8E610CBC-62E0-4142-8B76-390BC9E0CF5A}">
      <dgm:prSet/>
      <dgm:spPr/>
      <dgm:t>
        <a:bodyPr/>
        <a:lstStyle/>
        <a:p>
          <a:endParaRPr lang="en-GB"/>
        </a:p>
      </dgm:t>
    </dgm:pt>
    <dgm:pt modelId="{66170D53-858B-40A4-9C6A-8CB0598B6431}" type="sibTrans" cxnId="{8E610CBC-62E0-4142-8B76-390BC9E0CF5A}">
      <dgm:prSet/>
      <dgm:spPr/>
      <dgm:t>
        <a:bodyPr/>
        <a:lstStyle/>
        <a:p>
          <a:endParaRPr lang="en-GB"/>
        </a:p>
      </dgm:t>
    </dgm:pt>
    <dgm:pt modelId="{5DF4191D-8788-413F-98CE-4D77AE183EB6}">
      <dgm:prSet/>
      <dgm:spPr/>
      <dgm:t>
        <a:bodyPr/>
        <a:lstStyle/>
        <a:p>
          <a:r>
            <a:rPr lang="en-GB"/>
            <a:t>LATTE MACHIATTO</a:t>
          </a:r>
        </a:p>
      </dgm:t>
    </dgm:pt>
    <dgm:pt modelId="{3D29FFCF-C769-479B-91F5-60F8499CC8A0}" type="parTrans" cxnId="{4C229AE1-F8B4-4B9A-B193-CCE82249464F}">
      <dgm:prSet/>
      <dgm:spPr/>
      <dgm:t>
        <a:bodyPr/>
        <a:lstStyle/>
        <a:p>
          <a:endParaRPr lang="en-GB"/>
        </a:p>
      </dgm:t>
    </dgm:pt>
    <dgm:pt modelId="{8E841548-EAE6-4449-91BD-3A6DEB9E6F2B}" type="sibTrans" cxnId="{4C229AE1-F8B4-4B9A-B193-CCE82249464F}">
      <dgm:prSet/>
      <dgm:spPr/>
      <dgm:t>
        <a:bodyPr/>
        <a:lstStyle/>
        <a:p>
          <a:endParaRPr lang="en-GB"/>
        </a:p>
      </dgm:t>
    </dgm:pt>
    <dgm:pt modelId="{9EFCAA8B-60A8-4EE5-9C75-9488BD491986}">
      <dgm:prSet/>
      <dgm:spPr/>
      <dgm:t>
        <a:bodyPr/>
        <a:lstStyle/>
        <a:p>
          <a:r>
            <a:rPr lang="en-GB"/>
            <a:t>FRESH DRINKS </a:t>
          </a:r>
        </a:p>
      </dgm:t>
    </dgm:pt>
    <dgm:pt modelId="{14E8D6DF-44C9-482F-BF0C-6FAADAA871D1}" type="parTrans" cxnId="{F88C6305-888B-45D8-88ED-A9F58086DA38}">
      <dgm:prSet/>
      <dgm:spPr/>
      <dgm:t>
        <a:bodyPr/>
        <a:lstStyle/>
        <a:p>
          <a:endParaRPr lang="en-GB"/>
        </a:p>
      </dgm:t>
    </dgm:pt>
    <dgm:pt modelId="{B0D775FC-6331-47B6-B7ED-C32A749BD2BA}" type="sibTrans" cxnId="{F88C6305-888B-45D8-88ED-A9F58086DA38}">
      <dgm:prSet/>
      <dgm:spPr/>
      <dgm:t>
        <a:bodyPr/>
        <a:lstStyle/>
        <a:p>
          <a:endParaRPr lang="en-GB"/>
        </a:p>
      </dgm:t>
    </dgm:pt>
    <dgm:pt modelId="{5F0EF96B-01E6-4EFA-92B6-C4C01400CE06}" type="pres">
      <dgm:prSet presAssocID="{B63FB3D9-FF20-49EB-A751-A61297B605DE}" presName="linearFlow" presStyleCnt="0">
        <dgm:presLayoutVars>
          <dgm:dir/>
          <dgm:resizeHandles val="exact"/>
        </dgm:presLayoutVars>
      </dgm:prSet>
      <dgm:spPr/>
    </dgm:pt>
    <dgm:pt modelId="{8F71D035-ACB8-488D-9C48-4D46721F967E}" type="pres">
      <dgm:prSet presAssocID="{EC114E2B-5556-4447-A038-E6E4346310EC}" presName="composite" presStyleCnt="0"/>
      <dgm:spPr/>
    </dgm:pt>
    <dgm:pt modelId="{8483FA10-D66B-4CF1-B1DA-9AE8C8519F11}" type="pres">
      <dgm:prSet presAssocID="{EC114E2B-5556-4447-A038-E6E4346310EC}" presName="imgShp" presStyleLbl="fgImgPlace1" presStyleIdx="0" presStyleCnt="6"/>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252DAAF8-F951-4F5E-B0AE-259F3666F8AA}" type="pres">
      <dgm:prSet presAssocID="{EC114E2B-5556-4447-A038-E6E4346310EC}" presName="txShp" presStyleLbl="node1" presStyleIdx="0" presStyleCnt="6" custLinFactNeighborX="268" custLinFactNeighborY="2930">
        <dgm:presLayoutVars>
          <dgm:bulletEnabled val="1"/>
        </dgm:presLayoutVars>
      </dgm:prSet>
      <dgm:spPr/>
    </dgm:pt>
    <dgm:pt modelId="{18A893D1-066C-4237-A575-F6F010D0BA72}" type="pres">
      <dgm:prSet presAssocID="{93BCB0E7-84FD-47AA-BBC7-78B7F46A3F47}" presName="spacing" presStyleCnt="0"/>
      <dgm:spPr/>
    </dgm:pt>
    <dgm:pt modelId="{62D342B9-AD6B-4FAE-960F-7046436EBA66}" type="pres">
      <dgm:prSet presAssocID="{B5EBEFE8-197D-4379-9DFD-775981160C98}" presName="composite" presStyleCnt="0"/>
      <dgm:spPr/>
    </dgm:pt>
    <dgm:pt modelId="{F75360FD-886C-49F2-97CB-7293D1BC8DA4}" type="pres">
      <dgm:prSet presAssocID="{B5EBEFE8-197D-4379-9DFD-775981160C98}" presName="imgShp" presStyleLbl="fgImgPlace1" presStyleIdx="1" presStyleCnt="6"/>
      <dgm:spPr>
        <a:blipFill>
          <a:blip xmlns:r="http://schemas.openxmlformats.org/officeDocument/2006/relationships" r:embed="rId2">
            <a:extLst>
              <a:ext uri="{28A0092B-C50C-407E-A947-70E740481C1C}">
                <a14:useLocalDpi xmlns:a14="http://schemas.microsoft.com/office/drawing/2010/main" val="0"/>
              </a:ext>
            </a:extLst>
          </a:blip>
          <a:srcRect/>
          <a:stretch>
            <a:fillRect t="-25000" b="-25000"/>
          </a:stretch>
        </a:blipFill>
      </dgm:spPr>
    </dgm:pt>
    <dgm:pt modelId="{F0C8BC53-0ED7-41FD-BFB0-C6D9AA9A07CB}" type="pres">
      <dgm:prSet presAssocID="{B5EBEFE8-197D-4379-9DFD-775981160C98}" presName="txShp" presStyleLbl="node1" presStyleIdx="1" presStyleCnt="6">
        <dgm:presLayoutVars>
          <dgm:bulletEnabled val="1"/>
        </dgm:presLayoutVars>
      </dgm:prSet>
      <dgm:spPr/>
    </dgm:pt>
    <dgm:pt modelId="{C83C5425-5598-46A2-9D75-0C9D5F582B40}" type="pres">
      <dgm:prSet presAssocID="{455A07FE-2FC7-49C0-AD55-44850EA241EC}" presName="spacing" presStyleCnt="0"/>
      <dgm:spPr/>
    </dgm:pt>
    <dgm:pt modelId="{537D572B-6226-49D2-B669-00211BC90417}" type="pres">
      <dgm:prSet presAssocID="{A7FA3FA0-B1BE-4EF1-A9F3-AB645861325C}" presName="composite" presStyleCnt="0"/>
      <dgm:spPr/>
    </dgm:pt>
    <dgm:pt modelId="{73113DA2-5F74-4645-83A3-81422CDDC8BA}" type="pres">
      <dgm:prSet presAssocID="{A7FA3FA0-B1BE-4EF1-A9F3-AB645861325C}" presName="imgShp" presStyleLbl="fgImgPlace1" presStyleIdx="2" presStyleCnt="6"/>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65B4002C-BC89-4D9F-B6A9-D32B81790C3B}" type="pres">
      <dgm:prSet presAssocID="{A7FA3FA0-B1BE-4EF1-A9F3-AB645861325C}" presName="txShp" presStyleLbl="node1" presStyleIdx="2" presStyleCnt="6">
        <dgm:presLayoutVars>
          <dgm:bulletEnabled val="1"/>
        </dgm:presLayoutVars>
      </dgm:prSet>
      <dgm:spPr/>
    </dgm:pt>
    <dgm:pt modelId="{CCC27920-55E6-4275-85B5-3382C589F8A6}" type="pres">
      <dgm:prSet presAssocID="{F1638B24-DE75-4CD5-9EF6-EBEB617DAD7D}" presName="spacing" presStyleCnt="0"/>
      <dgm:spPr/>
    </dgm:pt>
    <dgm:pt modelId="{E51D2599-AEA2-4CF0-89FA-5B44C5251831}" type="pres">
      <dgm:prSet presAssocID="{753C6A07-F528-4B45-8C98-6F356CE4B8B8}" presName="composite" presStyleCnt="0"/>
      <dgm:spPr/>
    </dgm:pt>
    <dgm:pt modelId="{62144A31-F0C1-4F4A-A1D9-1D166803AD64}" type="pres">
      <dgm:prSet presAssocID="{753C6A07-F528-4B45-8C98-6F356CE4B8B8}" presName="imgShp" presStyleLbl="fgImgPlace1" presStyleIdx="3" presStyleCnt="6"/>
      <dgm:spPr>
        <a:blipFill>
          <a:blip xmlns:r="http://schemas.openxmlformats.org/officeDocument/2006/relationships" r:embed="rId4">
            <a:extLst>
              <a:ext uri="{28A0092B-C50C-407E-A947-70E740481C1C}">
                <a14:useLocalDpi xmlns:a14="http://schemas.microsoft.com/office/drawing/2010/main" val="0"/>
              </a:ext>
            </a:extLst>
          </a:blip>
          <a:srcRect/>
          <a:stretch>
            <a:fillRect l="-24000" r="-24000"/>
          </a:stretch>
        </a:blipFill>
      </dgm:spPr>
    </dgm:pt>
    <dgm:pt modelId="{3E77085F-EEEF-4D09-8D85-1B51B0397686}" type="pres">
      <dgm:prSet presAssocID="{753C6A07-F528-4B45-8C98-6F356CE4B8B8}" presName="txShp" presStyleLbl="node1" presStyleIdx="3" presStyleCnt="6">
        <dgm:presLayoutVars>
          <dgm:bulletEnabled val="1"/>
        </dgm:presLayoutVars>
      </dgm:prSet>
      <dgm:spPr/>
    </dgm:pt>
    <dgm:pt modelId="{EC16CE68-7382-4A03-9477-EBD91B035A28}" type="pres">
      <dgm:prSet presAssocID="{66170D53-858B-40A4-9C6A-8CB0598B6431}" presName="spacing" presStyleCnt="0"/>
      <dgm:spPr/>
    </dgm:pt>
    <dgm:pt modelId="{776E19F8-7324-460B-9910-9B6B03D6949A}" type="pres">
      <dgm:prSet presAssocID="{5DF4191D-8788-413F-98CE-4D77AE183EB6}" presName="composite" presStyleCnt="0"/>
      <dgm:spPr/>
    </dgm:pt>
    <dgm:pt modelId="{6EE28FE1-65C6-4B4F-827C-43F83C1988C5}" type="pres">
      <dgm:prSet presAssocID="{5DF4191D-8788-413F-98CE-4D77AE183EB6}" presName="imgShp" presStyleLbl="fgImgPlace1" presStyleIdx="4" presStyleCnt="6"/>
      <dgm:spPr>
        <a:blipFill>
          <a:blip xmlns:r="http://schemas.openxmlformats.org/officeDocument/2006/relationships" r:embed="rId5">
            <a:extLst>
              <a:ext uri="{28A0092B-C50C-407E-A947-70E740481C1C}">
                <a14:useLocalDpi xmlns:a14="http://schemas.microsoft.com/office/drawing/2010/main" val="0"/>
              </a:ext>
            </a:extLst>
          </a:blip>
          <a:srcRect/>
          <a:stretch>
            <a:fillRect l="-25000" r="-25000"/>
          </a:stretch>
        </a:blipFill>
      </dgm:spPr>
    </dgm:pt>
    <dgm:pt modelId="{E57EE533-A18E-4ABA-A64C-7E37A810E6F8}" type="pres">
      <dgm:prSet presAssocID="{5DF4191D-8788-413F-98CE-4D77AE183EB6}" presName="txShp" presStyleLbl="node1" presStyleIdx="4" presStyleCnt="6">
        <dgm:presLayoutVars>
          <dgm:bulletEnabled val="1"/>
        </dgm:presLayoutVars>
      </dgm:prSet>
      <dgm:spPr/>
    </dgm:pt>
    <dgm:pt modelId="{19F42FA1-AB80-42E7-B7E5-A4720CF5CF6D}" type="pres">
      <dgm:prSet presAssocID="{8E841548-EAE6-4449-91BD-3A6DEB9E6F2B}" presName="spacing" presStyleCnt="0"/>
      <dgm:spPr/>
    </dgm:pt>
    <dgm:pt modelId="{1FA8274F-3509-4088-81A9-E7B50DA4C834}" type="pres">
      <dgm:prSet presAssocID="{9EFCAA8B-60A8-4EE5-9C75-9488BD491986}" presName="composite" presStyleCnt="0"/>
      <dgm:spPr/>
    </dgm:pt>
    <dgm:pt modelId="{2675172A-59FC-49F0-8D36-71CEF136BD02}" type="pres">
      <dgm:prSet presAssocID="{9EFCAA8B-60A8-4EE5-9C75-9488BD491986}" presName="imgShp" presStyleLbl="fgImgPlace1" presStyleIdx="5" presStyleCnt="6"/>
      <dgm:spPr>
        <a:blipFill>
          <a:blip xmlns:r="http://schemas.openxmlformats.org/officeDocument/2006/relationships" r:embed="rId6">
            <a:extLst>
              <a:ext uri="{28A0092B-C50C-407E-A947-70E740481C1C}">
                <a14:useLocalDpi xmlns:a14="http://schemas.microsoft.com/office/drawing/2010/main" val="0"/>
              </a:ext>
            </a:extLst>
          </a:blip>
          <a:srcRect/>
          <a:stretch>
            <a:fillRect l="-25000" r="-25000"/>
          </a:stretch>
        </a:blipFill>
      </dgm:spPr>
    </dgm:pt>
    <dgm:pt modelId="{E26D1437-954E-47BB-B613-EC9CFCA70A8A}" type="pres">
      <dgm:prSet presAssocID="{9EFCAA8B-60A8-4EE5-9C75-9488BD491986}" presName="txShp" presStyleLbl="node1" presStyleIdx="5" presStyleCnt="6">
        <dgm:presLayoutVars>
          <dgm:bulletEnabled val="1"/>
        </dgm:presLayoutVars>
      </dgm:prSet>
      <dgm:spPr/>
    </dgm:pt>
  </dgm:ptLst>
  <dgm:cxnLst>
    <dgm:cxn modelId="{F88C6305-888B-45D8-88ED-A9F58086DA38}" srcId="{B63FB3D9-FF20-49EB-A751-A61297B605DE}" destId="{9EFCAA8B-60A8-4EE5-9C75-9488BD491986}" srcOrd="5" destOrd="0" parTransId="{14E8D6DF-44C9-482F-BF0C-6FAADAA871D1}" sibTransId="{B0D775FC-6331-47B6-B7ED-C32A749BD2BA}"/>
    <dgm:cxn modelId="{33D1093B-3025-4AC1-9201-3F7117A6D831}" srcId="{B63FB3D9-FF20-49EB-A751-A61297B605DE}" destId="{B5EBEFE8-197D-4379-9DFD-775981160C98}" srcOrd="1" destOrd="0" parTransId="{ED6F93CE-9744-4D09-92D7-4CB2EBF7DF86}" sibTransId="{455A07FE-2FC7-49C0-AD55-44850EA241EC}"/>
    <dgm:cxn modelId="{62E2E13E-9920-4E78-8BC9-1CD45282ECF2}" type="presOf" srcId="{9EFCAA8B-60A8-4EE5-9C75-9488BD491986}" destId="{E26D1437-954E-47BB-B613-EC9CFCA70A8A}" srcOrd="0" destOrd="0" presId="urn:microsoft.com/office/officeart/2005/8/layout/vList3"/>
    <dgm:cxn modelId="{BA548240-2141-438A-867D-99D6282C03DE}" srcId="{B63FB3D9-FF20-49EB-A751-A61297B605DE}" destId="{A7FA3FA0-B1BE-4EF1-A9F3-AB645861325C}" srcOrd="2" destOrd="0" parTransId="{F1133201-3486-421B-BE56-A92C2E212E38}" sibTransId="{F1638B24-DE75-4CD5-9EF6-EBEB617DAD7D}"/>
    <dgm:cxn modelId="{D3C02550-84A5-4839-93BA-530A5AC6B586}" type="presOf" srcId="{A7FA3FA0-B1BE-4EF1-A9F3-AB645861325C}" destId="{65B4002C-BC89-4D9F-B6A9-D32B81790C3B}" srcOrd="0" destOrd="0" presId="urn:microsoft.com/office/officeart/2005/8/layout/vList3"/>
    <dgm:cxn modelId="{7BF30855-82E2-4783-B5F5-0986A57545EA}" srcId="{B63FB3D9-FF20-49EB-A751-A61297B605DE}" destId="{EC114E2B-5556-4447-A038-E6E4346310EC}" srcOrd="0" destOrd="0" parTransId="{D481C399-EE2F-48AB-875A-134545793175}" sibTransId="{93BCB0E7-84FD-47AA-BBC7-78B7F46A3F47}"/>
    <dgm:cxn modelId="{02E62A7E-92A8-4858-B225-653E98BE130A}" type="presOf" srcId="{5DF4191D-8788-413F-98CE-4D77AE183EB6}" destId="{E57EE533-A18E-4ABA-A64C-7E37A810E6F8}" srcOrd="0" destOrd="0" presId="urn:microsoft.com/office/officeart/2005/8/layout/vList3"/>
    <dgm:cxn modelId="{55C806B3-B5C1-4016-903F-198481EDD11B}" type="presOf" srcId="{B5EBEFE8-197D-4379-9DFD-775981160C98}" destId="{F0C8BC53-0ED7-41FD-BFB0-C6D9AA9A07CB}" srcOrd="0" destOrd="0" presId="urn:microsoft.com/office/officeart/2005/8/layout/vList3"/>
    <dgm:cxn modelId="{8E610CBC-62E0-4142-8B76-390BC9E0CF5A}" srcId="{B63FB3D9-FF20-49EB-A751-A61297B605DE}" destId="{753C6A07-F528-4B45-8C98-6F356CE4B8B8}" srcOrd="3" destOrd="0" parTransId="{5CB56FC3-71B7-4BB7-AE3C-E4333A304D1B}" sibTransId="{66170D53-858B-40A4-9C6A-8CB0598B6431}"/>
    <dgm:cxn modelId="{8335A4C4-C024-4471-BB42-1BD9ADE0AB48}" type="presOf" srcId="{EC114E2B-5556-4447-A038-E6E4346310EC}" destId="{252DAAF8-F951-4F5E-B0AE-259F3666F8AA}" srcOrd="0" destOrd="0" presId="urn:microsoft.com/office/officeart/2005/8/layout/vList3"/>
    <dgm:cxn modelId="{4873DCD1-E1A8-4380-90AC-BAE69D138E92}" type="presOf" srcId="{753C6A07-F528-4B45-8C98-6F356CE4B8B8}" destId="{3E77085F-EEEF-4D09-8D85-1B51B0397686}" srcOrd="0" destOrd="0" presId="urn:microsoft.com/office/officeart/2005/8/layout/vList3"/>
    <dgm:cxn modelId="{4C229AE1-F8B4-4B9A-B193-CCE82249464F}" srcId="{B63FB3D9-FF20-49EB-A751-A61297B605DE}" destId="{5DF4191D-8788-413F-98CE-4D77AE183EB6}" srcOrd="4" destOrd="0" parTransId="{3D29FFCF-C769-479B-91F5-60F8499CC8A0}" sibTransId="{8E841548-EAE6-4449-91BD-3A6DEB9E6F2B}"/>
    <dgm:cxn modelId="{7212DCF7-5A56-4976-884E-D0ED9686F0B6}" type="presOf" srcId="{B63FB3D9-FF20-49EB-A751-A61297B605DE}" destId="{5F0EF96B-01E6-4EFA-92B6-C4C01400CE06}" srcOrd="0" destOrd="0" presId="urn:microsoft.com/office/officeart/2005/8/layout/vList3"/>
    <dgm:cxn modelId="{9911EE84-5D9E-4A3D-80CA-1CEE23E0CB7C}" type="presParOf" srcId="{5F0EF96B-01E6-4EFA-92B6-C4C01400CE06}" destId="{8F71D035-ACB8-488D-9C48-4D46721F967E}" srcOrd="0" destOrd="0" presId="urn:microsoft.com/office/officeart/2005/8/layout/vList3"/>
    <dgm:cxn modelId="{E3447917-1627-4370-A698-8DF11C47DCD5}" type="presParOf" srcId="{8F71D035-ACB8-488D-9C48-4D46721F967E}" destId="{8483FA10-D66B-4CF1-B1DA-9AE8C8519F11}" srcOrd="0" destOrd="0" presId="urn:microsoft.com/office/officeart/2005/8/layout/vList3"/>
    <dgm:cxn modelId="{CB146190-F1EB-46F3-B6A7-AC62C3039FB3}" type="presParOf" srcId="{8F71D035-ACB8-488D-9C48-4D46721F967E}" destId="{252DAAF8-F951-4F5E-B0AE-259F3666F8AA}" srcOrd="1" destOrd="0" presId="urn:microsoft.com/office/officeart/2005/8/layout/vList3"/>
    <dgm:cxn modelId="{1DD0FA47-E877-4EDC-85A6-557F832510B0}" type="presParOf" srcId="{5F0EF96B-01E6-4EFA-92B6-C4C01400CE06}" destId="{18A893D1-066C-4237-A575-F6F010D0BA72}" srcOrd="1" destOrd="0" presId="urn:microsoft.com/office/officeart/2005/8/layout/vList3"/>
    <dgm:cxn modelId="{592B63F6-A9AB-4710-BEF2-3462A32EC0D4}" type="presParOf" srcId="{5F0EF96B-01E6-4EFA-92B6-C4C01400CE06}" destId="{62D342B9-AD6B-4FAE-960F-7046436EBA66}" srcOrd="2" destOrd="0" presId="urn:microsoft.com/office/officeart/2005/8/layout/vList3"/>
    <dgm:cxn modelId="{1A1521BB-645A-4DE6-851F-AE7D06E87AD0}" type="presParOf" srcId="{62D342B9-AD6B-4FAE-960F-7046436EBA66}" destId="{F75360FD-886C-49F2-97CB-7293D1BC8DA4}" srcOrd="0" destOrd="0" presId="urn:microsoft.com/office/officeart/2005/8/layout/vList3"/>
    <dgm:cxn modelId="{3F44375D-C27A-46FE-802D-153D1047A042}" type="presParOf" srcId="{62D342B9-AD6B-4FAE-960F-7046436EBA66}" destId="{F0C8BC53-0ED7-41FD-BFB0-C6D9AA9A07CB}" srcOrd="1" destOrd="0" presId="urn:microsoft.com/office/officeart/2005/8/layout/vList3"/>
    <dgm:cxn modelId="{E5C31452-6E46-4F19-A135-B6A2D1435D47}" type="presParOf" srcId="{5F0EF96B-01E6-4EFA-92B6-C4C01400CE06}" destId="{C83C5425-5598-46A2-9D75-0C9D5F582B40}" srcOrd="3" destOrd="0" presId="urn:microsoft.com/office/officeart/2005/8/layout/vList3"/>
    <dgm:cxn modelId="{6C7A8C2D-397D-40EC-B4DB-5AD489B898DE}" type="presParOf" srcId="{5F0EF96B-01E6-4EFA-92B6-C4C01400CE06}" destId="{537D572B-6226-49D2-B669-00211BC90417}" srcOrd="4" destOrd="0" presId="urn:microsoft.com/office/officeart/2005/8/layout/vList3"/>
    <dgm:cxn modelId="{1B02E51B-A5C6-4F31-B123-8AE5DC2F60E3}" type="presParOf" srcId="{537D572B-6226-49D2-B669-00211BC90417}" destId="{73113DA2-5F74-4645-83A3-81422CDDC8BA}" srcOrd="0" destOrd="0" presId="urn:microsoft.com/office/officeart/2005/8/layout/vList3"/>
    <dgm:cxn modelId="{B953B1D5-6097-4E3E-8256-B8AC6022021A}" type="presParOf" srcId="{537D572B-6226-49D2-B669-00211BC90417}" destId="{65B4002C-BC89-4D9F-B6A9-D32B81790C3B}" srcOrd="1" destOrd="0" presId="urn:microsoft.com/office/officeart/2005/8/layout/vList3"/>
    <dgm:cxn modelId="{38987F6D-387B-4091-AA0D-E9798B4924B3}" type="presParOf" srcId="{5F0EF96B-01E6-4EFA-92B6-C4C01400CE06}" destId="{CCC27920-55E6-4275-85B5-3382C589F8A6}" srcOrd="5" destOrd="0" presId="urn:microsoft.com/office/officeart/2005/8/layout/vList3"/>
    <dgm:cxn modelId="{44A80E8E-DD8D-417B-AA7D-A9E714E2EC63}" type="presParOf" srcId="{5F0EF96B-01E6-4EFA-92B6-C4C01400CE06}" destId="{E51D2599-AEA2-4CF0-89FA-5B44C5251831}" srcOrd="6" destOrd="0" presId="urn:microsoft.com/office/officeart/2005/8/layout/vList3"/>
    <dgm:cxn modelId="{11732093-CABB-412F-8F93-DE187F97174F}" type="presParOf" srcId="{E51D2599-AEA2-4CF0-89FA-5B44C5251831}" destId="{62144A31-F0C1-4F4A-A1D9-1D166803AD64}" srcOrd="0" destOrd="0" presId="urn:microsoft.com/office/officeart/2005/8/layout/vList3"/>
    <dgm:cxn modelId="{680C8C26-ED02-4B23-B0E3-21AFD3B4247F}" type="presParOf" srcId="{E51D2599-AEA2-4CF0-89FA-5B44C5251831}" destId="{3E77085F-EEEF-4D09-8D85-1B51B0397686}" srcOrd="1" destOrd="0" presId="urn:microsoft.com/office/officeart/2005/8/layout/vList3"/>
    <dgm:cxn modelId="{1E854B43-7646-41B3-B78C-247B1C08E6DD}" type="presParOf" srcId="{5F0EF96B-01E6-4EFA-92B6-C4C01400CE06}" destId="{EC16CE68-7382-4A03-9477-EBD91B035A28}" srcOrd="7" destOrd="0" presId="urn:microsoft.com/office/officeart/2005/8/layout/vList3"/>
    <dgm:cxn modelId="{E07CE9FD-0DEF-4D4A-9D92-617617CE228A}" type="presParOf" srcId="{5F0EF96B-01E6-4EFA-92B6-C4C01400CE06}" destId="{776E19F8-7324-460B-9910-9B6B03D6949A}" srcOrd="8" destOrd="0" presId="urn:microsoft.com/office/officeart/2005/8/layout/vList3"/>
    <dgm:cxn modelId="{38919B5F-EC18-4259-83AD-B0098702750E}" type="presParOf" srcId="{776E19F8-7324-460B-9910-9B6B03D6949A}" destId="{6EE28FE1-65C6-4B4F-827C-43F83C1988C5}" srcOrd="0" destOrd="0" presId="urn:microsoft.com/office/officeart/2005/8/layout/vList3"/>
    <dgm:cxn modelId="{FDF5B75C-6096-4FB0-942E-4633D45B29CE}" type="presParOf" srcId="{776E19F8-7324-460B-9910-9B6B03D6949A}" destId="{E57EE533-A18E-4ABA-A64C-7E37A810E6F8}" srcOrd="1" destOrd="0" presId="urn:microsoft.com/office/officeart/2005/8/layout/vList3"/>
    <dgm:cxn modelId="{4B9743D4-8036-4714-927E-A8F7FE7F4492}" type="presParOf" srcId="{5F0EF96B-01E6-4EFA-92B6-C4C01400CE06}" destId="{19F42FA1-AB80-42E7-B7E5-A4720CF5CF6D}" srcOrd="9" destOrd="0" presId="urn:microsoft.com/office/officeart/2005/8/layout/vList3"/>
    <dgm:cxn modelId="{80FA4650-F42E-4BE1-A5A0-0261A9CBF3FF}" type="presParOf" srcId="{5F0EF96B-01E6-4EFA-92B6-C4C01400CE06}" destId="{1FA8274F-3509-4088-81A9-E7B50DA4C834}" srcOrd="10" destOrd="0" presId="urn:microsoft.com/office/officeart/2005/8/layout/vList3"/>
    <dgm:cxn modelId="{AD2803E3-0412-4916-908A-2DB3222AE8ED}" type="presParOf" srcId="{1FA8274F-3509-4088-81A9-E7B50DA4C834}" destId="{2675172A-59FC-49F0-8D36-71CEF136BD02}" srcOrd="0" destOrd="0" presId="urn:microsoft.com/office/officeart/2005/8/layout/vList3"/>
    <dgm:cxn modelId="{8CD012B3-CD57-443C-8785-1D859A3421C8}" type="presParOf" srcId="{1FA8274F-3509-4088-81A9-E7B50DA4C834}" destId="{E26D1437-954E-47BB-B613-EC9CFCA70A8A}"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5C1A13-16BA-42D4-A812-B1186530D8E1}"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C7EAE1E1-2220-4C74-AB01-41453601F9DF}">
      <dgm:prSet/>
      <dgm:spPr/>
      <dgm:t>
        <a:bodyPr/>
        <a:lstStyle/>
        <a:p>
          <a:r>
            <a:rPr lang="en-GB"/>
            <a:t>SELLING ON UBER EATS</a:t>
          </a:r>
        </a:p>
      </dgm:t>
    </dgm:pt>
    <dgm:pt modelId="{C41A89D4-4F86-41D4-95B0-801724C79BBA}" type="parTrans" cxnId="{CDDE6669-FB21-4AD3-AE7C-EAA285F0168B}">
      <dgm:prSet/>
      <dgm:spPr/>
      <dgm:t>
        <a:bodyPr/>
        <a:lstStyle/>
        <a:p>
          <a:endParaRPr lang="en-GB"/>
        </a:p>
      </dgm:t>
    </dgm:pt>
    <dgm:pt modelId="{C68B882A-694A-4534-8FC2-58FCCC6EDA40}" type="sibTrans" cxnId="{CDDE6669-FB21-4AD3-AE7C-EAA285F0168B}">
      <dgm:prSet/>
      <dgm:spPr/>
      <dgm:t>
        <a:bodyPr/>
        <a:lstStyle/>
        <a:p>
          <a:endParaRPr lang="en-GB"/>
        </a:p>
      </dgm:t>
    </dgm:pt>
    <dgm:pt modelId="{7A43EE00-115C-4110-AD2D-3DFFAA4E8B03}">
      <dgm:prSet/>
      <dgm:spPr/>
      <dgm:t>
        <a:bodyPr/>
        <a:lstStyle/>
        <a:p>
          <a:r>
            <a:rPr lang="en-GB"/>
            <a:t>SELLING ON DELIVEROO</a:t>
          </a:r>
        </a:p>
      </dgm:t>
    </dgm:pt>
    <dgm:pt modelId="{9F587C29-8EC0-4627-AD65-4D7EAE8E1917}" type="parTrans" cxnId="{2AE2D3AD-0DFF-471F-9D01-6250CDBFEE90}">
      <dgm:prSet/>
      <dgm:spPr/>
      <dgm:t>
        <a:bodyPr/>
        <a:lstStyle/>
        <a:p>
          <a:endParaRPr lang="en-GB"/>
        </a:p>
      </dgm:t>
    </dgm:pt>
    <dgm:pt modelId="{8750CD0F-E2FE-4380-AEDA-2088C1BB8FEE}" type="sibTrans" cxnId="{2AE2D3AD-0DFF-471F-9D01-6250CDBFEE90}">
      <dgm:prSet/>
      <dgm:spPr/>
      <dgm:t>
        <a:bodyPr/>
        <a:lstStyle/>
        <a:p>
          <a:endParaRPr lang="en-GB"/>
        </a:p>
      </dgm:t>
    </dgm:pt>
    <dgm:pt modelId="{19F6CCE0-8178-4442-8FA0-A96F934A8E10}">
      <dgm:prSet/>
      <dgm:spPr/>
      <dgm:t>
        <a:bodyPr/>
        <a:lstStyle/>
        <a:p>
          <a:r>
            <a:rPr lang="en-GB"/>
            <a:t>IN STORE OR TAKE AWAY</a:t>
          </a:r>
        </a:p>
      </dgm:t>
    </dgm:pt>
    <dgm:pt modelId="{201F1B6B-B58B-47C1-84A2-564182DDCA42}" type="parTrans" cxnId="{6F3C8AE3-6D60-4416-BB1C-FF6DDF0D97EB}">
      <dgm:prSet/>
      <dgm:spPr/>
      <dgm:t>
        <a:bodyPr/>
        <a:lstStyle/>
        <a:p>
          <a:endParaRPr lang="en-GB"/>
        </a:p>
      </dgm:t>
    </dgm:pt>
    <dgm:pt modelId="{54EB5767-A227-4211-8E49-A1A476E48435}" type="sibTrans" cxnId="{6F3C8AE3-6D60-4416-BB1C-FF6DDF0D97EB}">
      <dgm:prSet/>
      <dgm:spPr/>
      <dgm:t>
        <a:bodyPr/>
        <a:lstStyle/>
        <a:p>
          <a:endParaRPr lang="en-GB"/>
        </a:p>
      </dgm:t>
    </dgm:pt>
    <dgm:pt modelId="{C2640A5F-0579-46E5-A878-2C4AC0450F38}">
      <dgm:prSet/>
      <dgm:spPr/>
      <dgm:t>
        <a:bodyPr/>
        <a:lstStyle/>
        <a:p>
          <a:r>
            <a:rPr lang="en-GB"/>
            <a:t>RELAX AREA</a:t>
          </a:r>
        </a:p>
      </dgm:t>
    </dgm:pt>
    <dgm:pt modelId="{B514657B-D7C0-4F72-8649-4CC800AB2EAA}" type="parTrans" cxnId="{EF645BCE-E0F1-44B7-A6F5-0926BCD523AB}">
      <dgm:prSet/>
      <dgm:spPr/>
      <dgm:t>
        <a:bodyPr/>
        <a:lstStyle/>
        <a:p>
          <a:endParaRPr lang="en-GB"/>
        </a:p>
      </dgm:t>
    </dgm:pt>
    <dgm:pt modelId="{15A14E2C-F85F-4949-A077-FCC698428F7B}" type="sibTrans" cxnId="{EF645BCE-E0F1-44B7-A6F5-0926BCD523AB}">
      <dgm:prSet/>
      <dgm:spPr/>
      <dgm:t>
        <a:bodyPr/>
        <a:lstStyle/>
        <a:p>
          <a:endParaRPr lang="en-GB"/>
        </a:p>
      </dgm:t>
    </dgm:pt>
    <dgm:pt modelId="{39AA927B-C4E9-47FD-9AEC-A6CA48E0BC6A}">
      <dgm:prSet/>
      <dgm:spPr/>
      <dgm:t>
        <a:bodyPr/>
        <a:lstStyle/>
        <a:p>
          <a:r>
            <a:rPr lang="en-GB" dirty="0"/>
            <a:t>PRIVATE PARKING</a:t>
          </a:r>
        </a:p>
      </dgm:t>
    </dgm:pt>
    <dgm:pt modelId="{EC6A26EA-F290-45ED-B6CD-FB5612B85D88}" type="parTrans" cxnId="{7FF6D1B2-7A98-4015-80F8-3F3D7B385D1D}">
      <dgm:prSet/>
      <dgm:spPr/>
      <dgm:t>
        <a:bodyPr/>
        <a:lstStyle/>
        <a:p>
          <a:endParaRPr lang="en-GB"/>
        </a:p>
      </dgm:t>
    </dgm:pt>
    <dgm:pt modelId="{C072B4BF-2E74-4D06-9ED4-33574334D192}" type="sibTrans" cxnId="{7FF6D1B2-7A98-4015-80F8-3F3D7B385D1D}">
      <dgm:prSet/>
      <dgm:spPr/>
      <dgm:t>
        <a:bodyPr/>
        <a:lstStyle/>
        <a:p>
          <a:endParaRPr lang="en-GB"/>
        </a:p>
      </dgm:t>
    </dgm:pt>
    <dgm:pt modelId="{E00DA16F-7A30-4DE9-8061-CCC832D90330}">
      <dgm:prSet/>
      <dgm:spPr/>
      <dgm:t>
        <a:bodyPr/>
        <a:lstStyle/>
        <a:p>
          <a:r>
            <a:rPr lang="en-GB"/>
            <a:t>LUXURY SITTING IN </a:t>
          </a:r>
        </a:p>
      </dgm:t>
    </dgm:pt>
    <dgm:pt modelId="{370E6C9E-3E69-414B-AD81-5225EE9943C7}" type="parTrans" cxnId="{CA5529E8-687F-4F30-B8FC-0F8D569E93A0}">
      <dgm:prSet/>
      <dgm:spPr/>
      <dgm:t>
        <a:bodyPr/>
        <a:lstStyle/>
        <a:p>
          <a:endParaRPr lang="en-GB"/>
        </a:p>
      </dgm:t>
    </dgm:pt>
    <dgm:pt modelId="{AC1A8528-F757-437D-979A-C20356FA0E18}" type="sibTrans" cxnId="{CA5529E8-687F-4F30-B8FC-0F8D569E93A0}">
      <dgm:prSet/>
      <dgm:spPr/>
      <dgm:t>
        <a:bodyPr/>
        <a:lstStyle/>
        <a:p>
          <a:endParaRPr lang="en-GB"/>
        </a:p>
      </dgm:t>
    </dgm:pt>
    <dgm:pt modelId="{9BF9A0F2-4784-4CC9-B059-2BA63487327F}" type="pres">
      <dgm:prSet presAssocID="{EF5C1A13-16BA-42D4-A812-B1186530D8E1}" presName="linearFlow" presStyleCnt="0">
        <dgm:presLayoutVars>
          <dgm:dir/>
          <dgm:resizeHandles val="exact"/>
        </dgm:presLayoutVars>
      </dgm:prSet>
      <dgm:spPr/>
    </dgm:pt>
    <dgm:pt modelId="{3AB4A963-A726-429E-8C12-4580B9FD55CD}" type="pres">
      <dgm:prSet presAssocID="{C7EAE1E1-2220-4C74-AB01-41453601F9DF}" presName="composite" presStyleCnt="0"/>
      <dgm:spPr/>
    </dgm:pt>
    <dgm:pt modelId="{37A0B99D-B18E-4DE9-A64C-84FA79223241}" type="pres">
      <dgm:prSet presAssocID="{C7EAE1E1-2220-4C74-AB01-41453601F9DF}" presName="imgShp" presStyleLbl="fgImgPlace1" presStyleIdx="0" presStyleCnt="6"/>
      <dgm:spPr>
        <a:blipFill>
          <a:blip xmlns:r="http://schemas.openxmlformats.org/officeDocument/2006/relationships" r:embed="rId1"/>
          <a:srcRect/>
          <a:stretch>
            <a:fillRect l="-25000" r="-25000"/>
          </a:stretch>
        </a:blipFill>
      </dgm:spPr>
    </dgm:pt>
    <dgm:pt modelId="{39753E5F-38F7-4AE1-889A-0C23DA356F0F}" type="pres">
      <dgm:prSet presAssocID="{C7EAE1E1-2220-4C74-AB01-41453601F9DF}" presName="txShp" presStyleLbl="node1" presStyleIdx="0" presStyleCnt="6">
        <dgm:presLayoutVars>
          <dgm:bulletEnabled val="1"/>
        </dgm:presLayoutVars>
      </dgm:prSet>
      <dgm:spPr/>
    </dgm:pt>
    <dgm:pt modelId="{88A6D881-7984-4A8A-88D3-2C516A880274}" type="pres">
      <dgm:prSet presAssocID="{C68B882A-694A-4534-8FC2-58FCCC6EDA40}" presName="spacing" presStyleCnt="0"/>
      <dgm:spPr/>
    </dgm:pt>
    <dgm:pt modelId="{A92B38DC-A8EE-4E3C-9C43-3EC950CD4BA3}" type="pres">
      <dgm:prSet presAssocID="{7A43EE00-115C-4110-AD2D-3DFFAA4E8B03}" presName="composite" presStyleCnt="0"/>
      <dgm:spPr/>
    </dgm:pt>
    <dgm:pt modelId="{1DF680B4-67AD-4F6C-BA9B-4448DB1E834E}" type="pres">
      <dgm:prSet presAssocID="{7A43EE00-115C-4110-AD2D-3DFFAA4E8B03}" presName="imgShp" presStyleLbl="fgImgPlace1" presStyleIdx="1" presStyleCnt="6"/>
      <dgm:spPr>
        <a:blipFill>
          <a:blip xmlns:r="http://schemas.openxmlformats.org/officeDocument/2006/relationships" r:embed="rId2"/>
          <a:srcRect/>
          <a:stretch>
            <a:fillRect l="-54000" r="-54000"/>
          </a:stretch>
        </a:blipFill>
      </dgm:spPr>
    </dgm:pt>
    <dgm:pt modelId="{017463A7-108A-4BD8-B88D-CC144771756D}" type="pres">
      <dgm:prSet presAssocID="{7A43EE00-115C-4110-AD2D-3DFFAA4E8B03}" presName="txShp" presStyleLbl="node1" presStyleIdx="1" presStyleCnt="6">
        <dgm:presLayoutVars>
          <dgm:bulletEnabled val="1"/>
        </dgm:presLayoutVars>
      </dgm:prSet>
      <dgm:spPr/>
    </dgm:pt>
    <dgm:pt modelId="{08193141-1B7F-4EEE-B3DD-825CACC5E877}" type="pres">
      <dgm:prSet presAssocID="{8750CD0F-E2FE-4380-AEDA-2088C1BB8FEE}" presName="spacing" presStyleCnt="0"/>
      <dgm:spPr/>
    </dgm:pt>
    <dgm:pt modelId="{E6C415CC-81C1-46BD-A9F2-68F910C01108}" type="pres">
      <dgm:prSet presAssocID="{19F6CCE0-8178-4442-8FA0-A96F934A8E10}" presName="composite" presStyleCnt="0"/>
      <dgm:spPr/>
    </dgm:pt>
    <dgm:pt modelId="{F2A009B8-F32E-47D8-B35E-0A933524F65A}" type="pres">
      <dgm:prSet presAssocID="{19F6CCE0-8178-4442-8FA0-A96F934A8E10}" presName="imgShp" presStyleLbl="fgImgPlace1" presStyleIdx="2" presStyleCnt="6"/>
      <dgm:spPr>
        <a:blipFill>
          <a:blip xmlns:r="http://schemas.openxmlformats.org/officeDocument/2006/relationships" r:embed="rId3"/>
          <a:srcRect/>
          <a:stretch>
            <a:fillRect l="-10000" r="-10000"/>
          </a:stretch>
        </a:blipFill>
      </dgm:spPr>
    </dgm:pt>
    <dgm:pt modelId="{63A0E1D9-AEAB-4571-9D8B-3E0F845BD0BD}" type="pres">
      <dgm:prSet presAssocID="{19F6CCE0-8178-4442-8FA0-A96F934A8E10}" presName="txShp" presStyleLbl="node1" presStyleIdx="2" presStyleCnt="6">
        <dgm:presLayoutVars>
          <dgm:bulletEnabled val="1"/>
        </dgm:presLayoutVars>
      </dgm:prSet>
      <dgm:spPr/>
    </dgm:pt>
    <dgm:pt modelId="{5FB6AC44-CBDB-40A6-9B05-8518B65C1CBA}" type="pres">
      <dgm:prSet presAssocID="{54EB5767-A227-4211-8E49-A1A476E48435}" presName="spacing" presStyleCnt="0"/>
      <dgm:spPr/>
    </dgm:pt>
    <dgm:pt modelId="{E089EB3F-CB2A-4C8E-955E-EC418DBB7146}" type="pres">
      <dgm:prSet presAssocID="{C2640A5F-0579-46E5-A878-2C4AC0450F38}" presName="composite" presStyleCnt="0"/>
      <dgm:spPr/>
    </dgm:pt>
    <dgm:pt modelId="{CA7AF257-BAB8-4099-9522-3DA440B054A5}" type="pres">
      <dgm:prSet presAssocID="{C2640A5F-0579-46E5-A878-2C4AC0450F38}" presName="imgShp" presStyleLbl="fgImgPlace1" presStyleIdx="3" presStyleCnt="6"/>
      <dgm:spPr>
        <a:blipFill>
          <a:blip xmlns:r="http://schemas.openxmlformats.org/officeDocument/2006/relationships" r:embed="rId4"/>
          <a:srcRect/>
          <a:stretch>
            <a:fillRect l="-25000" r="-25000"/>
          </a:stretch>
        </a:blipFill>
      </dgm:spPr>
    </dgm:pt>
    <dgm:pt modelId="{3B8C70A8-F3AD-4BC4-BA37-D62F1644D29A}" type="pres">
      <dgm:prSet presAssocID="{C2640A5F-0579-46E5-A878-2C4AC0450F38}" presName="txShp" presStyleLbl="node1" presStyleIdx="3" presStyleCnt="6">
        <dgm:presLayoutVars>
          <dgm:bulletEnabled val="1"/>
        </dgm:presLayoutVars>
      </dgm:prSet>
      <dgm:spPr/>
    </dgm:pt>
    <dgm:pt modelId="{E16F000D-DBAB-4BD3-BF5E-C6EB47D3F07E}" type="pres">
      <dgm:prSet presAssocID="{15A14E2C-F85F-4949-A077-FCC698428F7B}" presName="spacing" presStyleCnt="0"/>
      <dgm:spPr/>
    </dgm:pt>
    <dgm:pt modelId="{275C201F-6B19-4012-8A3E-D0092573D39A}" type="pres">
      <dgm:prSet presAssocID="{39AA927B-C4E9-47FD-9AEC-A6CA48E0BC6A}" presName="composite" presStyleCnt="0"/>
      <dgm:spPr/>
    </dgm:pt>
    <dgm:pt modelId="{724785AD-4555-4968-A02E-DA1607BDA35A}" type="pres">
      <dgm:prSet presAssocID="{39AA927B-C4E9-47FD-9AEC-A6CA48E0BC6A}" presName="imgShp" presStyleLbl="fgImgPlace1" presStyleIdx="4" presStyleCnt="6"/>
      <dgm:spPr>
        <a:blipFill>
          <a:blip xmlns:r="http://schemas.openxmlformats.org/officeDocument/2006/relationships" r:embed="rId5"/>
          <a:srcRect/>
          <a:stretch>
            <a:fillRect l="-10000" r="-10000"/>
          </a:stretch>
        </a:blipFill>
      </dgm:spPr>
    </dgm:pt>
    <dgm:pt modelId="{CE6CE85A-571C-4A11-AE1D-6B237490A663}" type="pres">
      <dgm:prSet presAssocID="{39AA927B-C4E9-47FD-9AEC-A6CA48E0BC6A}" presName="txShp" presStyleLbl="node1" presStyleIdx="4" presStyleCnt="6">
        <dgm:presLayoutVars>
          <dgm:bulletEnabled val="1"/>
        </dgm:presLayoutVars>
      </dgm:prSet>
      <dgm:spPr/>
    </dgm:pt>
    <dgm:pt modelId="{DDB394B3-B5AE-447C-B17B-7E3654B4BA88}" type="pres">
      <dgm:prSet presAssocID="{C072B4BF-2E74-4D06-9ED4-33574334D192}" presName="spacing" presStyleCnt="0"/>
      <dgm:spPr/>
    </dgm:pt>
    <dgm:pt modelId="{03B97776-CF85-4957-BD51-899CB0B7427F}" type="pres">
      <dgm:prSet presAssocID="{E00DA16F-7A30-4DE9-8061-CCC832D90330}" presName="composite" presStyleCnt="0"/>
      <dgm:spPr/>
    </dgm:pt>
    <dgm:pt modelId="{F7C0F516-18F4-4A2C-9D16-E55F350C37E7}" type="pres">
      <dgm:prSet presAssocID="{E00DA16F-7A30-4DE9-8061-CCC832D90330}" presName="imgShp" presStyleLbl="fgImgPlace1" presStyleIdx="5" presStyleCnt="6" custScaleX="110000" custLinFactNeighborX="2442" custLinFactNeighborY="2442"/>
      <dgm:spPr>
        <a:blipFill>
          <a:blip xmlns:r="http://schemas.openxmlformats.org/officeDocument/2006/relationships" r:embed="rId6"/>
          <a:srcRect/>
          <a:stretch>
            <a:fillRect l="-25000" r="-25000"/>
          </a:stretch>
        </a:blipFill>
      </dgm:spPr>
    </dgm:pt>
    <dgm:pt modelId="{55B8DA8E-E137-4F82-90B7-FD3EB7DD61D0}" type="pres">
      <dgm:prSet presAssocID="{E00DA16F-7A30-4DE9-8061-CCC832D90330}" presName="txShp" presStyleLbl="node1" presStyleIdx="5" presStyleCnt="6">
        <dgm:presLayoutVars>
          <dgm:bulletEnabled val="1"/>
        </dgm:presLayoutVars>
      </dgm:prSet>
      <dgm:spPr/>
    </dgm:pt>
  </dgm:ptLst>
  <dgm:cxnLst>
    <dgm:cxn modelId="{AFCC0123-B94F-4D4A-8D5A-43B0F807DDB0}" type="presOf" srcId="{39AA927B-C4E9-47FD-9AEC-A6CA48E0BC6A}" destId="{CE6CE85A-571C-4A11-AE1D-6B237490A663}" srcOrd="0" destOrd="0" presId="urn:microsoft.com/office/officeart/2005/8/layout/vList3"/>
    <dgm:cxn modelId="{E08BB62E-744D-4B4C-B5C5-2BD40BB4098A}" type="presOf" srcId="{EF5C1A13-16BA-42D4-A812-B1186530D8E1}" destId="{9BF9A0F2-4784-4CC9-B059-2BA63487327F}" srcOrd="0" destOrd="0" presId="urn:microsoft.com/office/officeart/2005/8/layout/vList3"/>
    <dgm:cxn modelId="{7295BA5C-7425-4A41-B069-7F80150A2F58}" type="presOf" srcId="{C2640A5F-0579-46E5-A878-2C4AC0450F38}" destId="{3B8C70A8-F3AD-4BC4-BA37-D62F1644D29A}" srcOrd="0" destOrd="0" presId="urn:microsoft.com/office/officeart/2005/8/layout/vList3"/>
    <dgm:cxn modelId="{89BC1D68-7F2A-4D97-BAA1-3EE4954C6986}" type="presOf" srcId="{19F6CCE0-8178-4442-8FA0-A96F934A8E10}" destId="{63A0E1D9-AEAB-4571-9D8B-3E0F845BD0BD}" srcOrd="0" destOrd="0" presId="urn:microsoft.com/office/officeart/2005/8/layout/vList3"/>
    <dgm:cxn modelId="{CDDE6669-FB21-4AD3-AE7C-EAA285F0168B}" srcId="{EF5C1A13-16BA-42D4-A812-B1186530D8E1}" destId="{C7EAE1E1-2220-4C74-AB01-41453601F9DF}" srcOrd="0" destOrd="0" parTransId="{C41A89D4-4F86-41D4-95B0-801724C79BBA}" sibTransId="{C68B882A-694A-4534-8FC2-58FCCC6EDA40}"/>
    <dgm:cxn modelId="{5DE29A80-DE85-481E-B41A-A322173B81F7}" type="presOf" srcId="{7A43EE00-115C-4110-AD2D-3DFFAA4E8B03}" destId="{017463A7-108A-4BD8-B88D-CC144771756D}" srcOrd="0" destOrd="0" presId="urn:microsoft.com/office/officeart/2005/8/layout/vList3"/>
    <dgm:cxn modelId="{D706A89A-3C74-4C66-93C3-4C691FB9AA77}" type="presOf" srcId="{C7EAE1E1-2220-4C74-AB01-41453601F9DF}" destId="{39753E5F-38F7-4AE1-889A-0C23DA356F0F}" srcOrd="0" destOrd="0" presId="urn:microsoft.com/office/officeart/2005/8/layout/vList3"/>
    <dgm:cxn modelId="{2AE2D3AD-0DFF-471F-9D01-6250CDBFEE90}" srcId="{EF5C1A13-16BA-42D4-A812-B1186530D8E1}" destId="{7A43EE00-115C-4110-AD2D-3DFFAA4E8B03}" srcOrd="1" destOrd="0" parTransId="{9F587C29-8EC0-4627-AD65-4D7EAE8E1917}" sibTransId="{8750CD0F-E2FE-4380-AEDA-2088C1BB8FEE}"/>
    <dgm:cxn modelId="{7FF6D1B2-7A98-4015-80F8-3F3D7B385D1D}" srcId="{EF5C1A13-16BA-42D4-A812-B1186530D8E1}" destId="{39AA927B-C4E9-47FD-9AEC-A6CA48E0BC6A}" srcOrd="4" destOrd="0" parTransId="{EC6A26EA-F290-45ED-B6CD-FB5612B85D88}" sibTransId="{C072B4BF-2E74-4D06-9ED4-33574334D192}"/>
    <dgm:cxn modelId="{EF645BCE-E0F1-44B7-A6F5-0926BCD523AB}" srcId="{EF5C1A13-16BA-42D4-A812-B1186530D8E1}" destId="{C2640A5F-0579-46E5-A878-2C4AC0450F38}" srcOrd="3" destOrd="0" parTransId="{B514657B-D7C0-4F72-8649-4CC800AB2EAA}" sibTransId="{15A14E2C-F85F-4949-A077-FCC698428F7B}"/>
    <dgm:cxn modelId="{6F3C8AE3-6D60-4416-BB1C-FF6DDF0D97EB}" srcId="{EF5C1A13-16BA-42D4-A812-B1186530D8E1}" destId="{19F6CCE0-8178-4442-8FA0-A96F934A8E10}" srcOrd="2" destOrd="0" parTransId="{201F1B6B-B58B-47C1-84A2-564182DDCA42}" sibTransId="{54EB5767-A227-4211-8E49-A1A476E48435}"/>
    <dgm:cxn modelId="{CA5529E8-687F-4F30-B8FC-0F8D569E93A0}" srcId="{EF5C1A13-16BA-42D4-A812-B1186530D8E1}" destId="{E00DA16F-7A30-4DE9-8061-CCC832D90330}" srcOrd="5" destOrd="0" parTransId="{370E6C9E-3E69-414B-AD81-5225EE9943C7}" sibTransId="{AC1A8528-F757-437D-979A-C20356FA0E18}"/>
    <dgm:cxn modelId="{C0E8CDF2-0E78-4A92-AEEC-3012872295F9}" type="presOf" srcId="{E00DA16F-7A30-4DE9-8061-CCC832D90330}" destId="{55B8DA8E-E137-4F82-90B7-FD3EB7DD61D0}" srcOrd="0" destOrd="0" presId="urn:microsoft.com/office/officeart/2005/8/layout/vList3"/>
    <dgm:cxn modelId="{456DFED6-7F1F-4BD5-A6C3-778C6F54E5F4}" type="presParOf" srcId="{9BF9A0F2-4784-4CC9-B059-2BA63487327F}" destId="{3AB4A963-A726-429E-8C12-4580B9FD55CD}" srcOrd="0" destOrd="0" presId="urn:microsoft.com/office/officeart/2005/8/layout/vList3"/>
    <dgm:cxn modelId="{AFACC6BD-1557-4AAF-84E3-07F24BC3B0A2}" type="presParOf" srcId="{3AB4A963-A726-429E-8C12-4580B9FD55CD}" destId="{37A0B99D-B18E-4DE9-A64C-84FA79223241}" srcOrd="0" destOrd="0" presId="urn:microsoft.com/office/officeart/2005/8/layout/vList3"/>
    <dgm:cxn modelId="{1A7209DE-CCFE-482C-A48F-89C3B44CEACE}" type="presParOf" srcId="{3AB4A963-A726-429E-8C12-4580B9FD55CD}" destId="{39753E5F-38F7-4AE1-889A-0C23DA356F0F}" srcOrd="1" destOrd="0" presId="urn:microsoft.com/office/officeart/2005/8/layout/vList3"/>
    <dgm:cxn modelId="{BA974C9D-2BBF-414B-A660-212DCB8208A9}" type="presParOf" srcId="{9BF9A0F2-4784-4CC9-B059-2BA63487327F}" destId="{88A6D881-7984-4A8A-88D3-2C516A880274}" srcOrd="1" destOrd="0" presId="urn:microsoft.com/office/officeart/2005/8/layout/vList3"/>
    <dgm:cxn modelId="{23F48147-4B2D-49B6-9F09-EC3C222EF117}" type="presParOf" srcId="{9BF9A0F2-4784-4CC9-B059-2BA63487327F}" destId="{A92B38DC-A8EE-4E3C-9C43-3EC950CD4BA3}" srcOrd="2" destOrd="0" presId="urn:microsoft.com/office/officeart/2005/8/layout/vList3"/>
    <dgm:cxn modelId="{6B9AEED6-097A-4087-9449-79037D92121D}" type="presParOf" srcId="{A92B38DC-A8EE-4E3C-9C43-3EC950CD4BA3}" destId="{1DF680B4-67AD-4F6C-BA9B-4448DB1E834E}" srcOrd="0" destOrd="0" presId="urn:microsoft.com/office/officeart/2005/8/layout/vList3"/>
    <dgm:cxn modelId="{43FEBB55-7F6A-4BB1-9069-245D5B74AB96}" type="presParOf" srcId="{A92B38DC-A8EE-4E3C-9C43-3EC950CD4BA3}" destId="{017463A7-108A-4BD8-B88D-CC144771756D}" srcOrd="1" destOrd="0" presId="urn:microsoft.com/office/officeart/2005/8/layout/vList3"/>
    <dgm:cxn modelId="{13E54EBA-5124-4E12-9BCD-266AF9816C71}" type="presParOf" srcId="{9BF9A0F2-4784-4CC9-B059-2BA63487327F}" destId="{08193141-1B7F-4EEE-B3DD-825CACC5E877}" srcOrd="3" destOrd="0" presId="urn:microsoft.com/office/officeart/2005/8/layout/vList3"/>
    <dgm:cxn modelId="{9AE5452F-02D0-4531-9E6D-DD8218ECD2E2}" type="presParOf" srcId="{9BF9A0F2-4784-4CC9-B059-2BA63487327F}" destId="{E6C415CC-81C1-46BD-A9F2-68F910C01108}" srcOrd="4" destOrd="0" presId="urn:microsoft.com/office/officeart/2005/8/layout/vList3"/>
    <dgm:cxn modelId="{45954074-D217-4811-A9C1-00DA2D0009B5}" type="presParOf" srcId="{E6C415CC-81C1-46BD-A9F2-68F910C01108}" destId="{F2A009B8-F32E-47D8-B35E-0A933524F65A}" srcOrd="0" destOrd="0" presId="urn:microsoft.com/office/officeart/2005/8/layout/vList3"/>
    <dgm:cxn modelId="{BCD3F654-5668-4F6B-B294-B3D7A928D45D}" type="presParOf" srcId="{E6C415CC-81C1-46BD-A9F2-68F910C01108}" destId="{63A0E1D9-AEAB-4571-9D8B-3E0F845BD0BD}" srcOrd="1" destOrd="0" presId="urn:microsoft.com/office/officeart/2005/8/layout/vList3"/>
    <dgm:cxn modelId="{EDD2F21D-5908-4510-9349-D6A002ADFCBA}" type="presParOf" srcId="{9BF9A0F2-4784-4CC9-B059-2BA63487327F}" destId="{5FB6AC44-CBDB-40A6-9B05-8518B65C1CBA}" srcOrd="5" destOrd="0" presId="urn:microsoft.com/office/officeart/2005/8/layout/vList3"/>
    <dgm:cxn modelId="{CC10DC65-AC76-4002-9C21-AEA2BC4FF702}" type="presParOf" srcId="{9BF9A0F2-4784-4CC9-B059-2BA63487327F}" destId="{E089EB3F-CB2A-4C8E-955E-EC418DBB7146}" srcOrd="6" destOrd="0" presId="urn:microsoft.com/office/officeart/2005/8/layout/vList3"/>
    <dgm:cxn modelId="{1BF56082-9609-4FC2-9A8C-36AFF1F2A88A}" type="presParOf" srcId="{E089EB3F-CB2A-4C8E-955E-EC418DBB7146}" destId="{CA7AF257-BAB8-4099-9522-3DA440B054A5}" srcOrd="0" destOrd="0" presId="urn:microsoft.com/office/officeart/2005/8/layout/vList3"/>
    <dgm:cxn modelId="{647F068B-D55F-4262-966B-65E09D487705}" type="presParOf" srcId="{E089EB3F-CB2A-4C8E-955E-EC418DBB7146}" destId="{3B8C70A8-F3AD-4BC4-BA37-D62F1644D29A}" srcOrd="1" destOrd="0" presId="urn:microsoft.com/office/officeart/2005/8/layout/vList3"/>
    <dgm:cxn modelId="{80734A06-1434-491A-81D4-2357FB06007E}" type="presParOf" srcId="{9BF9A0F2-4784-4CC9-B059-2BA63487327F}" destId="{E16F000D-DBAB-4BD3-BF5E-C6EB47D3F07E}" srcOrd="7" destOrd="0" presId="urn:microsoft.com/office/officeart/2005/8/layout/vList3"/>
    <dgm:cxn modelId="{E3E7CFC2-D8B3-4682-89BC-C202482A8BC7}" type="presParOf" srcId="{9BF9A0F2-4784-4CC9-B059-2BA63487327F}" destId="{275C201F-6B19-4012-8A3E-D0092573D39A}" srcOrd="8" destOrd="0" presId="urn:microsoft.com/office/officeart/2005/8/layout/vList3"/>
    <dgm:cxn modelId="{A822A870-DD5C-4335-8557-C1E060B2E68E}" type="presParOf" srcId="{275C201F-6B19-4012-8A3E-D0092573D39A}" destId="{724785AD-4555-4968-A02E-DA1607BDA35A}" srcOrd="0" destOrd="0" presId="urn:microsoft.com/office/officeart/2005/8/layout/vList3"/>
    <dgm:cxn modelId="{041673A9-0C07-43C1-A352-E2E6651F1C9B}" type="presParOf" srcId="{275C201F-6B19-4012-8A3E-D0092573D39A}" destId="{CE6CE85A-571C-4A11-AE1D-6B237490A663}" srcOrd="1" destOrd="0" presId="urn:microsoft.com/office/officeart/2005/8/layout/vList3"/>
    <dgm:cxn modelId="{DD3E846C-DEB9-42BC-B223-B2E2F486343C}" type="presParOf" srcId="{9BF9A0F2-4784-4CC9-B059-2BA63487327F}" destId="{DDB394B3-B5AE-447C-B17B-7E3654B4BA88}" srcOrd="9" destOrd="0" presId="urn:microsoft.com/office/officeart/2005/8/layout/vList3"/>
    <dgm:cxn modelId="{8C7C1CE3-0301-452B-9D7C-3AF03D37FE6C}" type="presParOf" srcId="{9BF9A0F2-4784-4CC9-B059-2BA63487327F}" destId="{03B97776-CF85-4957-BD51-899CB0B7427F}" srcOrd="10" destOrd="0" presId="urn:microsoft.com/office/officeart/2005/8/layout/vList3"/>
    <dgm:cxn modelId="{A1643C63-B18F-48DC-86CF-F625A4245188}" type="presParOf" srcId="{03B97776-CF85-4957-BD51-899CB0B7427F}" destId="{F7C0F516-18F4-4A2C-9D16-E55F350C37E7}" srcOrd="0" destOrd="0" presId="urn:microsoft.com/office/officeart/2005/8/layout/vList3"/>
    <dgm:cxn modelId="{FEF0119C-C5AA-4586-A2C4-77AFD03A1232}" type="presParOf" srcId="{03B97776-CF85-4957-BD51-899CB0B7427F}" destId="{55B8DA8E-E137-4F82-90B7-FD3EB7DD61D0}" srcOrd="1" destOrd="0" presId="urn:microsoft.com/office/officeart/2005/8/layout/vLis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2275E1-C52C-48FD-B83E-A044354E967B}"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GB"/>
        </a:p>
      </dgm:t>
    </dgm:pt>
    <dgm:pt modelId="{9BD53899-00DA-4A2A-B754-9EA628A0F2BB}">
      <dgm:prSet phldrT="[Text]"/>
      <dgm:spPr/>
      <dgm:t>
        <a:bodyPr/>
        <a:lstStyle/>
        <a:p>
          <a:r>
            <a:rPr lang="en-GB" dirty="0"/>
            <a:t>INSTAGRAM</a:t>
          </a:r>
        </a:p>
      </dgm:t>
    </dgm:pt>
    <dgm:pt modelId="{D00C5233-D179-45E6-ADE1-307D7BC30B06}" type="parTrans" cxnId="{4D05F5E5-2F86-42E1-AEAE-9AAF086B2B84}">
      <dgm:prSet/>
      <dgm:spPr/>
      <dgm:t>
        <a:bodyPr/>
        <a:lstStyle/>
        <a:p>
          <a:endParaRPr lang="en-GB"/>
        </a:p>
      </dgm:t>
    </dgm:pt>
    <dgm:pt modelId="{DBFC2CD2-2014-49B2-8FA5-928982A759A6}" type="sibTrans" cxnId="{4D05F5E5-2F86-42E1-AEAE-9AAF086B2B84}">
      <dgm:prSet/>
      <dgm:spPr/>
      <dgm:t>
        <a:bodyPr/>
        <a:lstStyle/>
        <a:p>
          <a:endParaRPr lang="en-GB"/>
        </a:p>
      </dgm:t>
    </dgm:pt>
    <dgm:pt modelId="{0EBC6021-B5AA-4ABD-A37D-6A019EFD78C5}">
      <dgm:prSet phldrT="[Text]"/>
      <dgm:spPr/>
      <dgm:t>
        <a:bodyPr/>
        <a:lstStyle/>
        <a:p>
          <a:r>
            <a:rPr lang="en-GB" dirty="0"/>
            <a:t>FACEBOOK</a:t>
          </a:r>
        </a:p>
      </dgm:t>
    </dgm:pt>
    <dgm:pt modelId="{36F20E8D-8551-46E5-8175-183AFC7FA742}" type="parTrans" cxnId="{0899D0DE-0FE3-4C42-B6D4-D6CE6CBE4503}">
      <dgm:prSet/>
      <dgm:spPr/>
      <dgm:t>
        <a:bodyPr/>
        <a:lstStyle/>
        <a:p>
          <a:endParaRPr lang="en-GB"/>
        </a:p>
      </dgm:t>
    </dgm:pt>
    <dgm:pt modelId="{E5A584D3-4DD1-4024-9437-503266B19582}" type="sibTrans" cxnId="{0899D0DE-0FE3-4C42-B6D4-D6CE6CBE4503}">
      <dgm:prSet/>
      <dgm:spPr/>
      <dgm:t>
        <a:bodyPr/>
        <a:lstStyle/>
        <a:p>
          <a:endParaRPr lang="en-GB"/>
        </a:p>
      </dgm:t>
    </dgm:pt>
    <dgm:pt modelId="{3B54E0E9-9D4F-4B20-A021-E72ADB8E6201}">
      <dgm:prSet phldrT="[Text]"/>
      <dgm:spPr/>
      <dgm:t>
        <a:bodyPr/>
        <a:lstStyle/>
        <a:p>
          <a:r>
            <a:rPr lang="en-GB" dirty="0"/>
            <a:t>TWITTER</a:t>
          </a:r>
        </a:p>
      </dgm:t>
    </dgm:pt>
    <dgm:pt modelId="{6AF0AF99-F21E-4040-9B73-001E5F02E6E2}" type="parTrans" cxnId="{E2C1A41E-E7FA-457E-852A-D52E1105CFAA}">
      <dgm:prSet/>
      <dgm:spPr/>
      <dgm:t>
        <a:bodyPr/>
        <a:lstStyle/>
        <a:p>
          <a:endParaRPr lang="en-GB"/>
        </a:p>
      </dgm:t>
    </dgm:pt>
    <dgm:pt modelId="{0A1809B1-656A-4C4A-91C7-6E72EAA7F66C}" type="sibTrans" cxnId="{E2C1A41E-E7FA-457E-852A-D52E1105CFAA}">
      <dgm:prSet/>
      <dgm:spPr/>
      <dgm:t>
        <a:bodyPr/>
        <a:lstStyle/>
        <a:p>
          <a:endParaRPr lang="en-GB"/>
        </a:p>
      </dgm:t>
    </dgm:pt>
    <dgm:pt modelId="{DA86BB9D-5FCF-4455-AEB8-D79CA1BFA721}">
      <dgm:prSet phldrT="[Text]"/>
      <dgm:spPr/>
      <dgm:t>
        <a:bodyPr/>
        <a:lstStyle/>
        <a:p>
          <a:r>
            <a:rPr lang="en-GB" dirty="0"/>
            <a:t>TIK TOK</a:t>
          </a:r>
        </a:p>
      </dgm:t>
    </dgm:pt>
    <dgm:pt modelId="{75D9048A-241A-4D7A-B163-F1A1BDFFDFC4}" type="parTrans" cxnId="{C5895D98-9529-4724-B90D-08818E41909C}">
      <dgm:prSet/>
      <dgm:spPr/>
      <dgm:t>
        <a:bodyPr/>
        <a:lstStyle/>
        <a:p>
          <a:endParaRPr lang="en-GB"/>
        </a:p>
      </dgm:t>
    </dgm:pt>
    <dgm:pt modelId="{48BF4449-1B88-46C6-960C-CA5B4410581E}" type="sibTrans" cxnId="{C5895D98-9529-4724-B90D-08818E41909C}">
      <dgm:prSet/>
      <dgm:spPr/>
      <dgm:t>
        <a:bodyPr/>
        <a:lstStyle/>
        <a:p>
          <a:endParaRPr lang="en-GB"/>
        </a:p>
      </dgm:t>
    </dgm:pt>
    <dgm:pt modelId="{68BAF147-0BF4-4E80-BEEE-4C5D7DCD1AF9}" type="pres">
      <dgm:prSet presAssocID="{562275E1-C52C-48FD-B83E-A044354E967B}" presName="Name0" presStyleCnt="0">
        <dgm:presLayoutVars>
          <dgm:dir/>
          <dgm:resizeHandles val="exact"/>
        </dgm:presLayoutVars>
      </dgm:prSet>
      <dgm:spPr/>
    </dgm:pt>
    <dgm:pt modelId="{EADA666F-8B41-471B-8870-D1DCDACF4600}" type="pres">
      <dgm:prSet presAssocID="{9BD53899-00DA-4A2A-B754-9EA628A0F2BB}" presName="compNode" presStyleCnt="0"/>
      <dgm:spPr/>
    </dgm:pt>
    <dgm:pt modelId="{81B22DC7-52D3-4C59-A35E-B07C7196E5C2}" type="pres">
      <dgm:prSet presAssocID="{9BD53899-00DA-4A2A-B754-9EA628A0F2BB}" presName="pict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dgm:spPr>
    </dgm:pt>
    <dgm:pt modelId="{8483D9DF-7031-485E-8618-9757DD88D832}" type="pres">
      <dgm:prSet presAssocID="{9BD53899-00DA-4A2A-B754-9EA628A0F2BB}" presName="textRect" presStyleLbl="revTx" presStyleIdx="0" presStyleCnt="4">
        <dgm:presLayoutVars>
          <dgm:bulletEnabled val="1"/>
        </dgm:presLayoutVars>
      </dgm:prSet>
      <dgm:spPr/>
    </dgm:pt>
    <dgm:pt modelId="{5321B029-8EC7-4FFA-8612-D025268A9D8E}" type="pres">
      <dgm:prSet presAssocID="{DBFC2CD2-2014-49B2-8FA5-928982A759A6}" presName="sibTrans" presStyleLbl="sibTrans2D1" presStyleIdx="0" presStyleCnt="0"/>
      <dgm:spPr/>
    </dgm:pt>
    <dgm:pt modelId="{B120BC00-A8A5-4F10-AE2E-543CD1C60649}" type="pres">
      <dgm:prSet presAssocID="{0EBC6021-B5AA-4ABD-A37D-6A019EFD78C5}" presName="compNode" presStyleCnt="0"/>
      <dgm:spPr/>
    </dgm:pt>
    <dgm:pt modelId="{3D4A39B0-10F9-499E-98EB-E9FD84921A72}" type="pres">
      <dgm:prSet presAssocID="{0EBC6021-B5AA-4ABD-A37D-6A019EFD78C5}" presName="pictRect" presStyleLbl="node1" presStyleIdx="1" presStyleCnt="4" custScaleX="96451" custScaleY="102444"/>
      <dgm:spPr>
        <a:blipFill>
          <a:blip xmlns:r="http://schemas.openxmlformats.org/officeDocument/2006/relationships" r:embed="rId2">
            <a:extLst>
              <a:ext uri="{28A0092B-C50C-407E-A947-70E740481C1C}">
                <a14:useLocalDpi xmlns:a14="http://schemas.microsoft.com/office/drawing/2010/main" val="0"/>
              </a:ext>
            </a:extLst>
          </a:blip>
          <a:srcRect/>
          <a:stretch>
            <a:fillRect t="-23000" b="-23000"/>
          </a:stretch>
        </a:blipFill>
      </dgm:spPr>
    </dgm:pt>
    <dgm:pt modelId="{237EFDA3-6739-4F91-89C1-59377EF837DD}" type="pres">
      <dgm:prSet presAssocID="{0EBC6021-B5AA-4ABD-A37D-6A019EFD78C5}" presName="textRect" presStyleLbl="revTx" presStyleIdx="1" presStyleCnt="4">
        <dgm:presLayoutVars>
          <dgm:bulletEnabled val="1"/>
        </dgm:presLayoutVars>
      </dgm:prSet>
      <dgm:spPr/>
    </dgm:pt>
    <dgm:pt modelId="{7D3100DB-3E64-4450-8492-FD7D447D7C50}" type="pres">
      <dgm:prSet presAssocID="{E5A584D3-4DD1-4024-9437-503266B19582}" presName="sibTrans" presStyleLbl="sibTrans2D1" presStyleIdx="0" presStyleCnt="0"/>
      <dgm:spPr/>
    </dgm:pt>
    <dgm:pt modelId="{ADF0E682-7C11-4B88-8DE6-5D6B8EB45F3E}" type="pres">
      <dgm:prSet presAssocID="{3B54E0E9-9D4F-4B20-A021-E72ADB8E6201}" presName="compNode" presStyleCnt="0"/>
      <dgm:spPr/>
    </dgm:pt>
    <dgm:pt modelId="{3D09B36B-47BB-420B-8C9D-68D4CC6453B0}" type="pres">
      <dgm:prSet presAssocID="{3B54E0E9-9D4F-4B20-A021-E72ADB8E6201}" presName="pict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t="-23000" b="-23000"/>
          </a:stretch>
        </a:blipFill>
      </dgm:spPr>
    </dgm:pt>
    <dgm:pt modelId="{1275EAB4-06DA-43B4-9557-0C0221930D0C}" type="pres">
      <dgm:prSet presAssocID="{3B54E0E9-9D4F-4B20-A021-E72ADB8E6201}" presName="textRect" presStyleLbl="revTx" presStyleIdx="2" presStyleCnt="4">
        <dgm:presLayoutVars>
          <dgm:bulletEnabled val="1"/>
        </dgm:presLayoutVars>
      </dgm:prSet>
      <dgm:spPr/>
    </dgm:pt>
    <dgm:pt modelId="{A115626D-F3F2-4EC9-B59F-070CBB4365D1}" type="pres">
      <dgm:prSet presAssocID="{0A1809B1-656A-4C4A-91C7-6E72EAA7F66C}" presName="sibTrans" presStyleLbl="sibTrans2D1" presStyleIdx="0" presStyleCnt="0"/>
      <dgm:spPr/>
    </dgm:pt>
    <dgm:pt modelId="{F4A39F10-2244-4474-AAAD-387E69A35A68}" type="pres">
      <dgm:prSet presAssocID="{DA86BB9D-5FCF-4455-AEB8-D79CA1BFA721}" presName="compNode" presStyleCnt="0"/>
      <dgm:spPr/>
    </dgm:pt>
    <dgm:pt modelId="{75C45FDF-43E3-4E82-A7CC-BEC3219E6CCB}" type="pres">
      <dgm:prSet presAssocID="{DA86BB9D-5FCF-4455-AEB8-D79CA1BFA721}" presName="pictRect" presStyleLbl="node1"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t="-23000" b="-23000"/>
          </a:stretch>
        </a:blipFill>
      </dgm:spPr>
    </dgm:pt>
    <dgm:pt modelId="{918B1AD3-E533-478B-AC5D-B4BD0E5E8DFB}" type="pres">
      <dgm:prSet presAssocID="{DA86BB9D-5FCF-4455-AEB8-D79CA1BFA721}" presName="textRect" presStyleLbl="revTx" presStyleIdx="3" presStyleCnt="4">
        <dgm:presLayoutVars>
          <dgm:bulletEnabled val="1"/>
        </dgm:presLayoutVars>
      </dgm:prSet>
      <dgm:spPr/>
    </dgm:pt>
  </dgm:ptLst>
  <dgm:cxnLst>
    <dgm:cxn modelId="{FA55E412-C070-4258-A578-53A537E13F51}" type="presOf" srcId="{3B54E0E9-9D4F-4B20-A021-E72ADB8E6201}" destId="{1275EAB4-06DA-43B4-9557-0C0221930D0C}" srcOrd="0" destOrd="0" presId="urn:microsoft.com/office/officeart/2005/8/layout/pList1"/>
    <dgm:cxn modelId="{E2C1A41E-E7FA-457E-852A-D52E1105CFAA}" srcId="{562275E1-C52C-48FD-B83E-A044354E967B}" destId="{3B54E0E9-9D4F-4B20-A021-E72ADB8E6201}" srcOrd="2" destOrd="0" parTransId="{6AF0AF99-F21E-4040-9B73-001E5F02E6E2}" sibTransId="{0A1809B1-656A-4C4A-91C7-6E72EAA7F66C}"/>
    <dgm:cxn modelId="{8FB84B2D-0D5C-45DA-9844-FC2D7C3E1DB0}" type="presOf" srcId="{DBFC2CD2-2014-49B2-8FA5-928982A759A6}" destId="{5321B029-8EC7-4FFA-8612-D025268A9D8E}" srcOrd="0" destOrd="0" presId="urn:microsoft.com/office/officeart/2005/8/layout/pList1"/>
    <dgm:cxn modelId="{47D5B03B-F714-46A5-9299-49C02AF0701E}" type="presOf" srcId="{9BD53899-00DA-4A2A-B754-9EA628A0F2BB}" destId="{8483D9DF-7031-485E-8618-9757DD88D832}" srcOrd="0" destOrd="0" presId="urn:microsoft.com/office/officeart/2005/8/layout/pList1"/>
    <dgm:cxn modelId="{68844A6C-49B6-4138-A11D-D9445B357738}" type="presOf" srcId="{0EBC6021-B5AA-4ABD-A37D-6A019EFD78C5}" destId="{237EFDA3-6739-4F91-89C1-59377EF837DD}" srcOrd="0" destOrd="0" presId="urn:microsoft.com/office/officeart/2005/8/layout/pList1"/>
    <dgm:cxn modelId="{A27F557C-F95D-4B02-A5D9-1C49CCADA061}" type="presOf" srcId="{DA86BB9D-5FCF-4455-AEB8-D79CA1BFA721}" destId="{918B1AD3-E533-478B-AC5D-B4BD0E5E8DFB}" srcOrd="0" destOrd="0" presId="urn:microsoft.com/office/officeart/2005/8/layout/pList1"/>
    <dgm:cxn modelId="{C5895D98-9529-4724-B90D-08818E41909C}" srcId="{562275E1-C52C-48FD-B83E-A044354E967B}" destId="{DA86BB9D-5FCF-4455-AEB8-D79CA1BFA721}" srcOrd="3" destOrd="0" parTransId="{75D9048A-241A-4D7A-B163-F1A1BDFFDFC4}" sibTransId="{48BF4449-1B88-46C6-960C-CA5B4410581E}"/>
    <dgm:cxn modelId="{7B226FA6-17DD-43FD-91A5-9DD7D9F0FA7D}" type="presOf" srcId="{562275E1-C52C-48FD-B83E-A044354E967B}" destId="{68BAF147-0BF4-4E80-BEEE-4C5D7DCD1AF9}" srcOrd="0" destOrd="0" presId="urn:microsoft.com/office/officeart/2005/8/layout/pList1"/>
    <dgm:cxn modelId="{0899D0DE-0FE3-4C42-B6D4-D6CE6CBE4503}" srcId="{562275E1-C52C-48FD-B83E-A044354E967B}" destId="{0EBC6021-B5AA-4ABD-A37D-6A019EFD78C5}" srcOrd="1" destOrd="0" parTransId="{36F20E8D-8551-46E5-8175-183AFC7FA742}" sibTransId="{E5A584D3-4DD1-4024-9437-503266B19582}"/>
    <dgm:cxn modelId="{4D05F5E5-2F86-42E1-AEAE-9AAF086B2B84}" srcId="{562275E1-C52C-48FD-B83E-A044354E967B}" destId="{9BD53899-00DA-4A2A-B754-9EA628A0F2BB}" srcOrd="0" destOrd="0" parTransId="{D00C5233-D179-45E6-ADE1-307D7BC30B06}" sibTransId="{DBFC2CD2-2014-49B2-8FA5-928982A759A6}"/>
    <dgm:cxn modelId="{FFFEF9F4-D884-4ECC-94B6-32F6A98F2D7D}" type="presOf" srcId="{0A1809B1-656A-4C4A-91C7-6E72EAA7F66C}" destId="{A115626D-F3F2-4EC9-B59F-070CBB4365D1}" srcOrd="0" destOrd="0" presId="urn:microsoft.com/office/officeart/2005/8/layout/pList1"/>
    <dgm:cxn modelId="{3B1CEDFE-52EE-423A-A110-857E8B46BE71}" type="presOf" srcId="{E5A584D3-4DD1-4024-9437-503266B19582}" destId="{7D3100DB-3E64-4450-8492-FD7D447D7C50}" srcOrd="0" destOrd="0" presId="urn:microsoft.com/office/officeart/2005/8/layout/pList1"/>
    <dgm:cxn modelId="{42268DCF-E74E-4E25-A462-A312DC4A8380}" type="presParOf" srcId="{68BAF147-0BF4-4E80-BEEE-4C5D7DCD1AF9}" destId="{EADA666F-8B41-471B-8870-D1DCDACF4600}" srcOrd="0" destOrd="0" presId="urn:microsoft.com/office/officeart/2005/8/layout/pList1"/>
    <dgm:cxn modelId="{B5884819-6A4A-4810-B9B5-05638E3378F4}" type="presParOf" srcId="{EADA666F-8B41-471B-8870-D1DCDACF4600}" destId="{81B22DC7-52D3-4C59-A35E-B07C7196E5C2}" srcOrd="0" destOrd="0" presId="urn:microsoft.com/office/officeart/2005/8/layout/pList1"/>
    <dgm:cxn modelId="{3C26F5A4-0C5A-4CBD-A621-F6C6584796B6}" type="presParOf" srcId="{EADA666F-8B41-471B-8870-D1DCDACF4600}" destId="{8483D9DF-7031-485E-8618-9757DD88D832}" srcOrd="1" destOrd="0" presId="urn:microsoft.com/office/officeart/2005/8/layout/pList1"/>
    <dgm:cxn modelId="{CC6DB783-46E0-4B7C-8FB8-29A08613803E}" type="presParOf" srcId="{68BAF147-0BF4-4E80-BEEE-4C5D7DCD1AF9}" destId="{5321B029-8EC7-4FFA-8612-D025268A9D8E}" srcOrd="1" destOrd="0" presId="urn:microsoft.com/office/officeart/2005/8/layout/pList1"/>
    <dgm:cxn modelId="{DE799460-5F31-456F-967A-4F4E1F25C5E7}" type="presParOf" srcId="{68BAF147-0BF4-4E80-BEEE-4C5D7DCD1AF9}" destId="{B120BC00-A8A5-4F10-AE2E-543CD1C60649}" srcOrd="2" destOrd="0" presId="urn:microsoft.com/office/officeart/2005/8/layout/pList1"/>
    <dgm:cxn modelId="{0531D4D1-4E1C-4C48-BE66-448241F85332}" type="presParOf" srcId="{B120BC00-A8A5-4F10-AE2E-543CD1C60649}" destId="{3D4A39B0-10F9-499E-98EB-E9FD84921A72}" srcOrd="0" destOrd="0" presId="urn:microsoft.com/office/officeart/2005/8/layout/pList1"/>
    <dgm:cxn modelId="{6948D1A9-6529-4B57-8AC5-9B6D447CAB0A}" type="presParOf" srcId="{B120BC00-A8A5-4F10-AE2E-543CD1C60649}" destId="{237EFDA3-6739-4F91-89C1-59377EF837DD}" srcOrd="1" destOrd="0" presId="urn:microsoft.com/office/officeart/2005/8/layout/pList1"/>
    <dgm:cxn modelId="{3B1293EC-6EA9-471A-83C2-7A701E11E990}" type="presParOf" srcId="{68BAF147-0BF4-4E80-BEEE-4C5D7DCD1AF9}" destId="{7D3100DB-3E64-4450-8492-FD7D447D7C50}" srcOrd="3" destOrd="0" presId="urn:microsoft.com/office/officeart/2005/8/layout/pList1"/>
    <dgm:cxn modelId="{E1A2D337-93CC-4836-BC59-0475ED069121}" type="presParOf" srcId="{68BAF147-0BF4-4E80-BEEE-4C5D7DCD1AF9}" destId="{ADF0E682-7C11-4B88-8DE6-5D6B8EB45F3E}" srcOrd="4" destOrd="0" presId="urn:microsoft.com/office/officeart/2005/8/layout/pList1"/>
    <dgm:cxn modelId="{DE3FDA49-7160-48DE-A9B1-1623CC1ED623}" type="presParOf" srcId="{ADF0E682-7C11-4B88-8DE6-5D6B8EB45F3E}" destId="{3D09B36B-47BB-420B-8C9D-68D4CC6453B0}" srcOrd="0" destOrd="0" presId="urn:microsoft.com/office/officeart/2005/8/layout/pList1"/>
    <dgm:cxn modelId="{7D8CF692-126A-4B84-8ECC-3C94C1D36BFD}" type="presParOf" srcId="{ADF0E682-7C11-4B88-8DE6-5D6B8EB45F3E}" destId="{1275EAB4-06DA-43B4-9557-0C0221930D0C}" srcOrd="1" destOrd="0" presId="urn:microsoft.com/office/officeart/2005/8/layout/pList1"/>
    <dgm:cxn modelId="{07A787C4-D6FF-4666-84E1-F329699346F9}" type="presParOf" srcId="{68BAF147-0BF4-4E80-BEEE-4C5D7DCD1AF9}" destId="{A115626D-F3F2-4EC9-B59F-070CBB4365D1}" srcOrd="5" destOrd="0" presId="urn:microsoft.com/office/officeart/2005/8/layout/pList1"/>
    <dgm:cxn modelId="{83BBD26A-982A-47B6-824E-B77F73E0BE0E}" type="presParOf" srcId="{68BAF147-0BF4-4E80-BEEE-4C5D7DCD1AF9}" destId="{F4A39F10-2244-4474-AAAD-387E69A35A68}" srcOrd="6" destOrd="0" presId="urn:microsoft.com/office/officeart/2005/8/layout/pList1"/>
    <dgm:cxn modelId="{2DEE91E8-D4F6-4447-AA23-B47C8C1BF467}" type="presParOf" srcId="{F4A39F10-2244-4474-AAAD-387E69A35A68}" destId="{75C45FDF-43E3-4E82-A7CC-BEC3219E6CCB}" srcOrd="0" destOrd="0" presId="urn:microsoft.com/office/officeart/2005/8/layout/pList1"/>
    <dgm:cxn modelId="{70889F68-67BB-4F33-B429-12485E18291C}" type="presParOf" srcId="{F4A39F10-2244-4474-AAAD-387E69A35A68}" destId="{918B1AD3-E533-478B-AC5D-B4BD0E5E8DFB}"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6ACE4-16B3-4563-9C6D-60D60B5FA22F}">
      <dsp:nvSpPr>
        <dsp:cNvPr id="0" name=""/>
        <dsp:cNvSpPr/>
      </dsp:nvSpPr>
      <dsp:spPr>
        <a:xfrm>
          <a:off x="0" y="0"/>
          <a:ext cx="527288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2C6E22E-3856-41CD-84C0-40E2D59BDFB4}">
      <dsp:nvSpPr>
        <dsp:cNvPr id="0" name=""/>
        <dsp:cNvSpPr/>
      </dsp:nvSpPr>
      <dsp:spPr>
        <a:xfrm>
          <a:off x="0" y="0"/>
          <a:ext cx="5272888" cy="795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Name : ZEGO Coffee Lounge</a:t>
          </a:r>
        </a:p>
      </dsp:txBody>
      <dsp:txXfrm>
        <a:off x="0" y="0"/>
        <a:ext cx="5272888" cy="795420"/>
      </dsp:txXfrm>
    </dsp:sp>
    <dsp:sp modelId="{972D6F7F-557E-4AD7-BC60-1121CD91E583}">
      <dsp:nvSpPr>
        <dsp:cNvPr id="0" name=""/>
        <dsp:cNvSpPr/>
      </dsp:nvSpPr>
      <dsp:spPr>
        <a:xfrm>
          <a:off x="0" y="795420"/>
          <a:ext cx="527288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35DB6CE-936C-4F7B-BCB1-F3C69ADBBFAC}">
      <dsp:nvSpPr>
        <dsp:cNvPr id="0" name=""/>
        <dsp:cNvSpPr/>
      </dsp:nvSpPr>
      <dsp:spPr>
        <a:xfrm>
          <a:off x="0" y="795420"/>
          <a:ext cx="5272888" cy="795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Open : 30 May 2023</a:t>
          </a:r>
        </a:p>
      </dsp:txBody>
      <dsp:txXfrm>
        <a:off x="0" y="795420"/>
        <a:ext cx="5272888" cy="795420"/>
      </dsp:txXfrm>
    </dsp:sp>
    <dsp:sp modelId="{E37774E9-7B13-4ADC-8C2E-91FB55A4E07D}">
      <dsp:nvSpPr>
        <dsp:cNvPr id="0" name=""/>
        <dsp:cNvSpPr/>
      </dsp:nvSpPr>
      <dsp:spPr>
        <a:xfrm>
          <a:off x="0" y="1590841"/>
          <a:ext cx="527288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934A00D-F76A-4436-A28A-0C0DBE9FBCD6}">
      <dsp:nvSpPr>
        <dsp:cNvPr id="0" name=""/>
        <dsp:cNvSpPr/>
      </dsp:nvSpPr>
      <dsp:spPr>
        <a:xfrm>
          <a:off x="0" y="1590841"/>
          <a:ext cx="5272888" cy="795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Location : Birmingham City Centre </a:t>
          </a:r>
        </a:p>
      </dsp:txBody>
      <dsp:txXfrm>
        <a:off x="0" y="1590841"/>
        <a:ext cx="5272888" cy="795420"/>
      </dsp:txXfrm>
    </dsp:sp>
    <dsp:sp modelId="{1EBDAB83-0394-41B9-8609-33823DFAF005}">
      <dsp:nvSpPr>
        <dsp:cNvPr id="0" name=""/>
        <dsp:cNvSpPr/>
      </dsp:nvSpPr>
      <dsp:spPr>
        <a:xfrm>
          <a:off x="0" y="2386262"/>
          <a:ext cx="5272888"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F54774C-8E02-4EF1-AA56-3BE0DCA56E7E}">
      <dsp:nvSpPr>
        <dsp:cNvPr id="0" name=""/>
        <dsp:cNvSpPr/>
      </dsp:nvSpPr>
      <dsp:spPr>
        <a:xfrm>
          <a:off x="0" y="2386263"/>
          <a:ext cx="5272888" cy="795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Postcode : B1 1CF</a:t>
          </a:r>
        </a:p>
      </dsp:txBody>
      <dsp:txXfrm>
        <a:off x="0" y="2386263"/>
        <a:ext cx="5272888" cy="7954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DAAF8-F951-4F5E-B0AE-259F3666F8AA}">
      <dsp:nvSpPr>
        <dsp:cNvPr id="0" name=""/>
        <dsp:cNvSpPr/>
      </dsp:nvSpPr>
      <dsp:spPr>
        <a:xfrm rot="10800000">
          <a:off x="1096352" y="19059"/>
          <a:ext cx="3721592" cy="59594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793"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COFFE</a:t>
          </a:r>
        </a:p>
      </dsp:txBody>
      <dsp:txXfrm rot="10800000">
        <a:off x="1245337" y="19059"/>
        <a:ext cx="3572607" cy="595940"/>
      </dsp:txXfrm>
    </dsp:sp>
    <dsp:sp modelId="{8483FA10-D66B-4CF1-B1DA-9AE8C8519F11}">
      <dsp:nvSpPr>
        <dsp:cNvPr id="0" name=""/>
        <dsp:cNvSpPr/>
      </dsp:nvSpPr>
      <dsp:spPr>
        <a:xfrm>
          <a:off x="788408" y="1598"/>
          <a:ext cx="595940" cy="5959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0C8BC53-0ED7-41FD-BFB0-C6D9AA9A07CB}">
      <dsp:nvSpPr>
        <dsp:cNvPr id="0" name=""/>
        <dsp:cNvSpPr/>
      </dsp:nvSpPr>
      <dsp:spPr>
        <a:xfrm rot="10800000">
          <a:off x="1086378" y="775432"/>
          <a:ext cx="3721592" cy="59594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793"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ICE FRAPPE</a:t>
          </a:r>
        </a:p>
      </dsp:txBody>
      <dsp:txXfrm rot="10800000">
        <a:off x="1235363" y="775432"/>
        <a:ext cx="3572607" cy="595940"/>
      </dsp:txXfrm>
    </dsp:sp>
    <dsp:sp modelId="{F75360FD-886C-49F2-97CB-7293D1BC8DA4}">
      <dsp:nvSpPr>
        <dsp:cNvPr id="0" name=""/>
        <dsp:cNvSpPr/>
      </dsp:nvSpPr>
      <dsp:spPr>
        <a:xfrm>
          <a:off x="788408" y="775432"/>
          <a:ext cx="595940" cy="59594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25000" b="-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5B4002C-BC89-4D9F-B6A9-D32B81790C3B}">
      <dsp:nvSpPr>
        <dsp:cNvPr id="0" name=""/>
        <dsp:cNvSpPr/>
      </dsp:nvSpPr>
      <dsp:spPr>
        <a:xfrm rot="10800000">
          <a:off x="1086378" y="1549265"/>
          <a:ext cx="3721592" cy="59594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793"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HOT DRINKS</a:t>
          </a:r>
        </a:p>
      </dsp:txBody>
      <dsp:txXfrm rot="10800000">
        <a:off x="1235363" y="1549265"/>
        <a:ext cx="3572607" cy="595940"/>
      </dsp:txXfrm>
    </dsp:sp>
    <dsp:sp modelId="{73113DA2-5F74-4645-83A3-81422CDDC8BA}">
      <dsp:nvSpPr>
        <dsp:cNvPr id="0" name=""/>
        <dsp:cNvSpPr/>
      </dsp:nvSpPr>
      <dsp:spPr>
        <a:xfrm>
          <a:off x="788408" y="1549265"/>
          <a:ext cx="595940" cy="59594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E77085F-EEEF-4D09-8D85-1B51B0397686}">
      <dsp:nvSpPr>
        <dsp:cNvPr id="0" name=""/>
        <dsp:cNvSpPr/>
      </dsp:nvSpPr>
      <dsp:spPr>
        <a:xfrm rot="10800000">
          <a:off x="1086378" y="2323098"/>
          <a:ext cx="3721592" cy="59594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793"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EXPRESSO</a:t>
          </a:r>
        </a:p>
      </dsp:txBody>
      <dsp:txXfrm rot="10800000">
        <a:off x="1235363" y="2323098"/>
        <a:ext cx="3572607" cy="595940"/>
      </dsp:txXfrm>
    </dsp:sp>
    <dsp:sp modelId="{62144A31-F0C1-4F4A-A1D9-1D166803AD64}">
      <dsp:nvSpPr>
        <dsp:cNvPr id="0" name=""/>
        <dsp:cNvSpPr/>
      </dsp:nvSpPr>
      <dsp:spPr>
        <a:xfrm>
          <a:off x="788408" y="2323098"/>
          <a:ext cx="595940" cy="595940"/>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4000" r="-2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7EE533-A18E-4ABA-A64C-7E37A810E6F8}">
      <dsp:nvSpPr>
        <dsp:cNvPr id="0" name=""/>
        <dsp:cNvSpPr/>
      </dsp:nvSpPr>
      <dsp:spPr>
        <a:xfrm rot="10800000">
          <a:off x="1086378" y="3096932"/>
          <a:ext cx="3721592" cy="59594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793"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LATTE MACHIATTO</a:t>
          </a:r>
        </a:p>
      </dsp:txBody>
      <dsp:txXfrm rot="10800000">
        <a:off x="1235363" y="3096932"/>
        <a:ext cx="3572607" cy="595940"/>
      </dsp:txXfrm>
    </dsp:sp>
    <dsp:sp modelId="{6EE28FE1-65C6-4B4F-827C-43F83C1988C5}">
      <dsp:nvSpPr>
        <dsp:cNvPr id="0" name=""/>
        <dsp:cNvSpPr/>
      </dsp:nvSpPr>
      <dsp:spPr>
        <a:xfrm>
          <a:off x="788408" y="3096932"/>
          <a:ext cx="595940" cy="595940"/>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26D1437-954E-47BB-B613-EC9CFCA70A8A}">
      <dsp:nvSpPr>
        <dsp:cNvPr id="0" name=""/>
        <dsp:cNvSpPr/>
      </dsp:nvSpPr>
      <dsp:spPr>
        <a:xfrm rot="10800000">
          <a:off x="1086378" y="3870765"/>
          <a:ext cx="3721592" cy="59594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793"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FRESH DRINKS </a:t>
          </a:r>
        </a:p>
      </dsp:txBody>
      <dsp:txXfrm rot="10800000">
        <a:off x="1235363" y="3870765"/>
        <a:ext cx="3572607" cy="595940"/>
      </dsp:txXfrm>
    </dsp:sp>
    <dsp:sp modelId="{2675172A-59FC-49F0-8D36-71CEF136BD02}">
      <dsp:nvSpPr>
        <dsp:cNvPr id="0" name=""/>
        <dsp:cNvSpPr/>
      </dsp:nvSpPr>
      <dsp:spPr>
        <a:xfrm>
          <a:off x="788408" y="3870765"/>
          <a:ext cx="595940" cy="595940"/>
        </a:xfrm>
        <a:prstGeom prst="ellipse">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53E5F-38F7-4AE1-889A-0C23DA356F0F}">
      <dsp:nvSpPr>
        <dsp:cNvPr id="0" name=""/>
        <dsp:cNvSpPr/>
      </dsp:nvSpPr>
      <dsp:spPr>
        <a:xfrm rot="10800000">
          <a:off x="1172066" y="3152"/>
          <a:ext cx="4062198" cy="59552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10"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SELLING ON UBER EATS</a:t>
          </a:r>
        </a:p>
      </dsp:txBody>
      <dsp:txXfrm rot="10800000">
        <a:off x="1320947" y="3152"/>
        <a:ext cx="3913317" cy="595525"/>
      </dsp:txXfrm>
    </dsp:sp>
    <dsp:sp modelId="{37A0B99D-B18E-4DE9-A64C-84FA79223241}">
      <dsp:nvSpPr>
        <dsp:cNvPr id="0" name=""/>
        <dsp:cNvSpPr/>
      </dsp:nvSpPr>
      <dsp:spPr>
        <a:xfrm>
          <a:off x="874303" y="3152"/>
          <a:ext cx="595525" cy="595525"/>
        </a:xfrm>
        <a:prstGeom prst="ellipse">
          <a:avLst/>
        </a:prstGeom>
        <a:blipFill>
          <a:blip xmlns:r="http://schemas.openxmlformats.org/officeDocument/2006/relationships" r:embed="rId1"/>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7463A7-108A-4BD8-B88D-CC144771756D}">
      <dsp:nvSpPr>
        <dsp:cNvPr id="0" name=""/>
        <dsp:cNvSpPr/>
      </dsp:nvSpPr>
      <dsp:spPr>
        <a:xfrm rot="10800000">
          <a:off x="1172066" y="776447"/>
          <a:ext cx="4062198" cy="59552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10"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SELLING ON DELIVEROO</a:t>
          </a:r>
        </a:p>
      </dsp:txBody>
      <dsp:txXfrm rot="10800000">
        <a:off x="1320947" y="776447"/>
        <a:ext cx="3913317" cy="595525"/>
      </dsp:txXfrm>
    </dsp:sp>
    <dsp:sp modelId="{1DF680B4-67AD-4F6C-BA9B-4448DB1E834E}">
      <dsp:nvSpPr>
        <dsp:cNvPr id="0" name=""/>
        <dsp:cNvSpPr/>
      </dsp:nvSpPr>
      <dsp:spPr>
        <a:xfrm>
          <a:off x="874303" y="776447"/>
          <a:ext cx="595525" cy="595525"/>
        </a:xfrm>
        <a:prstGeom prst="ellipse">
          <a:avLst/>
        </a:prstGeom>
        <a:blipFill>
          <a:blip xmlns:r="http://schemas.openxmlformats.org/officeDocument/2006/relationships" r:embed="rId2"/>
          <a:srcRect/>
          <a:stretch>
            <a:fillRect l="-54000" r="-5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A0E1D9-AEAB-4571-9D8B-3E0F845BD0BD}">
      <dsp:nvSpPr>
        <dsp:cNvPr id="0" name=""/>
        <dsp:cNvSpPr/>
      </dsp:nvSpPr>
      <dsp:spPr>
        <a:xfrm rot="10800000">
          <a:off x="1172066" y="1549742"/>
          <a:ext cx="4062198" cy="59552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10"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IN STORE OR TAKE AWAY</a:t>
          </a:r>
        </a:p>
      </dsp:txBody>
      <dsp:txXfrm rot="10800000">
        <a:off x="1320947" y="1549742"/>
        <a:ext cx="3913317" cy="595525"/>
      </dsp:txXfrm>
    </dsp:sp>
    <dsp:sp modelId="{F2A009B8-F32E-47D8-B35E-0A933524F65A}">
      <dsp:nvSpPr>
        <dsp:cNvPr id="0" name=""/>
        <dsp:cNvSpPr/>
      </dsp:nvSpPr>
      <dsp:spPr>
        <a:xfrm>
          <a:off x="874303" y="1549742"/>
          <a:ext cx="595525" cy="595525"/>
        </a:xfrm>
        <a:prstGeom prst="ellipse">
          <a:avLst/>
        </a:prstGeom>
        <a:blipFill>
          <a:blip xmlns:r="http://schemas.openxmlformats.org/officeDocument/2006/relationships" r:embed="rId3"/>
          <a:srcRect/>
          <a:stretch>
            <a:fillRect l="-10000" r="-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B8C70A8-F3AD-4BC4-BA37-D62F1644D29A}">
      <dsp:nvSpPr>
        <dsp:cNvPr id="0" name=""/>
        <dsp:cNvSpPr/>
      </dsp:nvSpPr>
      <dsp:spPr>
        <a:xfrm rot="10800000">
          <a:off x="1172066" y="2323036"/>
          <a:ext cx="4062198" cy="59552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10"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RELAX AREA</a:t>
          </a:r>
        </a:p>
      </dsp:txBody>
      <dsp:txXfrm rot="10800000">
        <a:off x="1320947" y="2323036"/>
        <a:ext cx="3913317" cy="595525"/>
      </dsp:txXfrm>
    </dsp:sp>
    <dsp:sp modelId="{CA7AF257-BAB8-4099-9522-3DA440B054A5}">
      <dsp:nvSpPr>
        <dsp:cNvPr id="0" name=""/>
        <dsp:cNvSpPr/>
      </dsp:nvSpPr>
      <dsp:spPr>
        <a:xfrm>
          <a:off x="874303" y="2323036"/>
          <a:ext cx="595525" cy="595525"/>
        </a:xfrm>
        <a:prstGeom prst="ellipse">
          <a:avLst/>
        </a:prstGeom>
        <a:blipFill>
          <a:blip xmlns:r="http://schemas.openxmlformats.org/officeDocument/2006/relationships" r:embed="rId4"/>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6CE85A-571C-4A11-AE1D-6B237490A663}">
      <dsp:nvSpPr>
        <dsp:cNvPr id="0" name=""/>
        <dsp:cNvSpPr/>
      </dsp:nvSpPr>
      <dsp:spPr>
        <a:xfrm rot="10800000">
          <a:off x="1172066" y="3096331"/>
          <a:ext cx="4062198" cy="59552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10"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PRIVATE PARKING</a:t>
          </a:r>
        </a:p>
      </dsp:txBody>
      <dsp:txXfrm rot="10800000">
        <a:off x="1320947" y="3096331"/>
        <a:ext cx="3913317" cy="595525"/>
      </dsp:txXfrm>
    </dsp:sp>
    <dsp:sp modelId="{724785AD-4555-4968-A02E-DA1607BDA35A}">
      <dsp:nvSpPr>
        <dsp:cNvPr id="0" name=""/>
        <dsp:cNvSpPr/>
      </dsp:nvSpPr>
      <dsp:spPr>
        <a:xfrm>
          <a:off x="874303" y="3096331"/>
          <a:ext cx="595525" cy="595525"/>
        </a:xfrm>
        <a:prstGeom prst="ellipse">
          <a:avLst/>
        </a:prstGeom>
        <a:blipFill>
          <a:blip xmlns:r="http://schemas.openxmlformats.org/officeDocument/2006/relationships" r:embed="rId5"/>
          <a:srcRect/>
          <a:stretch>
            <a:fillRect l="-10000" r="-1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5B8DA8E-E137-4F82-90B7-FD3EB7DD61D0}">
      <dsp:nvSpPr>
        <dsp:cNvPr id="0" name=""/>
        <dsp:cNvSpPr/>
      </dsp:nvSpPr>
      <dsp:spPr>
        <a:xfrm rot="10800000">
          <a:off x="1186954" y="3869626"/>
          <a:ext cx="4062198" cy="595525"/>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610" tIns="102870" rIns="192024" bIns="102870" numCol="1" spcCol="1270" anchor="ctr" anchorCtr="0">
          <a:noAutofit/>
        </a:bodyPr>
        <a:lstStyle/>
        <a:p>
          <a:pPr marL="0" lvl="0" indent="0" algn="ctr" defTabSz="1200150">
            <a:lnSpc>
              <a:spcPct val="90000"/>
            </a:lnSpc>
            <a:spcBef>
              <a:spcPct val="0"/>
            </a:spcBef>
            <a:spcAft>
              <a:spcPct val="35000"/>
            </a:spcAft>
            <a:buNone/>
          </a:pPr>
          <a:r>
            <a:rPr lang="en-GB" sz="2700" kern="1200"/>
            <a:t>LUXURY SITTING IN </a:t>
          </a:r>
        </a:p>
      </dsp:txBody>
      <dsp:txXfrm rot="10800000">
        <a:off x="1335835" y="3869626"/>
        <a:ext cx="3913317" cy="595525"/>
      </dsp:txXfrm>
    </dsp:sp>
    <dsp:sp modelId="{F7C0F516-18F4-4A2C-9D16-E55F350C37E7}">
      <dsp:nvSpPr>
        <dsp:cNvPr id="0" name=""/>
        <dsp:cNvSpPr/>
      </dsp:nvSpPr>
      <dsp:spPr>
        <a:xfrm>
          <a:off x="873958" y="3872779"/>
          <a:ext cx="655078" cy="595525"/>
        </a:xfrm>
        <a:prstGeom prst="ellipse">
          <a:avLst/>
        </a:prstGeom>
        <a:blipFill>
          <a:blip xmlns:r="http://schemas.openxmlformats.org/officeDocument/2006/relationships" r:embed="rId6"/>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B22DC7-52D3-4C59-A35E-B07C7196E5C2}">
      <dsp:nvSpPr>
        <dsp:cNvPr id="0" name=""/>
        <dsp:cNvSpPr/>
      </dsp:nvSpPr>
      <dsp:spPr>
        <a:xfrm>
          <a:off x="5133" y="880863"/>
          <a:ext cx="2443028" cy="1683246"/>
        </a:xfrm>
        <a:prstGeom prst="roundRect">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83D9DF-7031-485E-8618-9757DD88D832}">
      <dsp:nvSpPr>
        <dsp:cNvPr id="0" name=""/>
        <dsp:cNvSpPr/>
      </dsp:nvSpPr>
      <dsp:spPr>
        <a:xfrm>
          <a:off x="5133" y="2564110"/>
          <a:ext cx="2443028" cy="906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472" tIns="220472" rIns="220472" bIns="0" numCol="1" spcCol="1270" anchor="t" anchorCtr="0">
          <a:noAutofit/>
        </a:bodyPr>
        <a:lstStyle/>
        <a:p>
          <a:pPr marL="0" lvl="0" indent="0" algn="ctr" defTabSz="1377950">
            <a:lnSpc>
              <a:spcPct val="90000"/>
            </a:lnSpc>
            <a:spcBef>
              <a:spcPct val="0"/>
            </a:spcBef>
            <a:spcAft>
              <a:spcPct val="35000"/>
            </a:spcAft>
            <a:buNone/>
          </a:pPr>
          <a:r>
            <a:rPr lang="en-GB" sz="3100" kern="1200" dirty="0"/>
            <a:t>INSTAGRAM</a:t>
          </a:r>
        </a:p>
      </dsp:txBody>
      <dsp:txXfrm>
        <a:off x="5133" y="2564110"/>
        <a:ext cx="2443028" cy="906363"/>
      </dsp:txXfrm>
    </dsp:sp>
    <dsp:sp modelId="{3D4A39B0-10F9-499E-98EB-E9FD84921A72}">
      <dsp:nvSpPr>
        <dsp:cNvPr id="0" name=""/>
        <dsp:cNvSpPr/>
      </dsp:nvSpPr>
      <dsp:spPr>
        <a:xfrm>
          <a:off x="2735919" y="870579"/>
          <a:ext cx="2356325" cy="1724385"/>
        </a:xfrm>
        <a:prstGeom prst="round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7EFDA3-6739-4F91-89C1-59377EF837DD}">
      <dsp:nvSpPr>
        <dsp:cNvPr id="0" name=""/>
        <dsp:cNvSpPr/>
      </dsp:nvSpPr>
      <dsp:spPr>
        <a:xfrm>
          <a:off x="2692568" y="2574395"/>
          <a:ext cx="2443028" cy="906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472" tIns="220472" rIns="220472" bIns="0" numCol="1" spcCol="1270" anchor="t" anchorCtr="0">
          <a:noAutofit/>
        </a:bodyPr>
        <a:lstStyle/>
        <a:p>
          <a:pPr marL="0" lvl="0" indent="0" algn="ctr" defTabSz="1377950">
            <a:lnSpc>
              <a:spcPct val="90000"/>
            </a:lnSpc>
            <a:spcBef>
              <a:spcPct val="0"/>
            </a:spcBef>
            <a:spcAft>
              <a:spcPct val="35000"/>
            </a:spcAft>
            <a:buNone/>
          </a:pPr>
          <a:r>
            <a:rPr lang="en-GB" sz="3100" kern="1200" dirty="0"/>
            <a:t>FACEBOOK</a:t>
          </a:r>
        </a:p>
      </dsp:txBody>
      <dsp:txXfrm>
        <a:off x="2692568" y="2574395"/>
        <a:ext cx="2443028" cy="906363"/>
      </dsp:txXfrm>
    </dsp:sp>
    <dsp:sp modelId="{3D09B36B-47BB-420B-8C9D-68D4CC6453B0}">
      <dsp:nvSpPr>
        <dsp:cNvPr id="0" name=""/>
        <dsp:cNvSpPr/>
      </dsp:nvSpPr>
      <dsp:spPr>
        <a:xfrm>
          <a:off x="5380002" y="880863"/>
          <a:ext cx="2443028" cy="1683246"/>
        </a:xfrm>
        <a:prstGeom prst="round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75EAB4-06DA-43B4-9557-0C0221930D0C}">
      <dsp:nvSpPr>
        <dsp:cNvPr id="0" name=""/>
        <dsp:cNvSpPr/>
      </dsp:nvSpPr>
      <dsp:spPr>
        <a:xfrm>
          <a:off x="5380002" y="2564110"/>
          <a:ext cx="2443028" cy="906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472" tIns="220472" rIns="220472" bIns="0" numCol="1" spcCol="1270" anchor="t" anchorCtr="0">
          <a:noAutofit/>
        </a:bodyPr>
        <a:lstStyle/>
        <a:p>
          <a:pPr marL="0" lvl="0" indent="0" algn="ctr" defTabSz="1377950">
            <a:lnSpc>
              <a:spcPct val="90000"/>
            </a:lnSpc>
            <a:spcBef>
              <a:spcPct val="0"/>
            </a:spcBef>
            <a:spcAft>
              <a:spcPct val="35000"/>
            </a:spcAft>
            <a:buNone/>
          </a:pPr>
          <a:r>
            <a:rPr lang="en-GB" sz="3100" kern="1200" dirty="0"/>
            <a:t>TWITTER</a:t>
          </a:r>
        </a:p>
      </dsp:txBody>
      <dsp:txXfrm>
        <a:off x="5380002" y="2564110"/>
        <a:ext cx="2443028" cy="906363"/>
      </dsp:txXfrm>
    </dsp:sp>
    <dsp:sp modelId="{75C45FDF-43E3-4E82-A7CC-BEC3219E6CCB}">
      <dsp:nvSpPr>
        <dsp:cNvPr id="0" name=""/>
        <dsp:cNvSpPr/>
      </dsp:nvSpPr>
      <dsp:spPr>
        <a:xfrm>
          <a:off x="8067437" y="880863"/>
          <a:ext cx="2443028" cy="1683246"/>
        </a:xfrm>
        <a:prstGeom prst="round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23000" b="-2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8B1AD3-E533-478B-AC5D-B4BD0E5E8DFB}">
      <dsp:nvSpPr>
        <dsp:cNvPr id="0" name=""/>
        <dsp:cNvSpPr/>
      </dsp:nvSpPr>
      <dsp:spPr>
        <a:xfrm>
          <a:off x="8067437" y="2564110"/>
          <a:ext cx="2443028" cy="906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0472" tIns="220472" rIns="220472" bIns="0" numCol="1" spcCol="1270" anchor="t" anchorCtr="0">
          <a:noAutofit/>
        </a:bodyPr>
        <a:lstStyle/>
        <a:p>
          <a:pPr marL="0" lvl="0" indent="0" algn="ctr" defTabSz="1377950">
            <a:lnSpc>
              <a:spcPct val="90000"/>
            </a:lnSpc>
            <a:spcBef>
              <a:spcPct val="0"/>
            </a:spcBef>
            <a:spcAft>
              <a:spcPct val="35000"/>
            </a:spcAft>
            <a:buNone/>
          </a:pPr>
          <a:r>
            <a:rPr lang="en-GB" sz="3100" kern="1200" dirty="0"/>
            <a:t>TIK TOK</a:t>
          </a:r>
        </a:p>
      </dsp:txBody>
      <dsp:txXfrm>
        <a:off x="8067437" y="2564110"/>
        <a:ext cx="2443028" cy="9063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726C5-3D75-E4D9-F5C7-A83A3D1A1AF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FE81CB2-BFE6-15A4-2636-CA9431C63E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408622D-29F9-7FCD-B930-1B294E54B9C5}"/>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5" name="Footer Placeholder 4">
            <a:extLst>
              <a:ext uri="{FF2B5EF4-FFF2-40B4-BE49-F238E27FC236}">
                <a16:creationId xmlns:a16="http://schemas.microsoft.com/office/drawing/2014/main" id="{B57404D4-D1E0-A45C-EADC-5C2098914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A36734-D35A-9734-99EC-639F6A5C8926}"/>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426666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B9500-431A-F43B-FF31-6E1E6D73307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C191183-D586-9E6F-A2CD-2F7AF536C7B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8AD2DC-5F03-EEC1-83A1-D238F253EAFA}"/>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5" name="Footer Placeholder 4">
            <a:extLst>
              <a:ext uri="{FF2B5EF4-FFF2-40B4-BE49-F238E27FC236}">
                <a16:creationId xmlns:a16="http://schemas.microsoft.com/office/drawing/2014/main" id="{B0CF8DF7-9978-3B08-602F-A7794C27D4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1A5766-3EDB-B604-59F6-6FEB25C375EB}"/>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15539848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868D8-FE60-1721-382B-C723A45D70B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AE5048A-0998-1176-6A1C-7ABB41A12D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FEC7F75-CCC4-3F0C-FEA3-74DB955246D0}"/>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5" name="Footer Placeholder 4">
            <a:extLst>
              <a:ext uri="{FF2B5EF4-FFF2-40B4-BE49-F238E27FC236}">
                <a16:creationId xmlns:a16="http://schemas.microsoft.com/office/drawing/2014/main" id="{514DE2F2-4839-C2E8-97D6-4E554295F2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660D22-18AB-C56B-A111-D95F5A749E7A}"/>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11610797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20E3F-F956-F353-61A6-64C16A81AE9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00DFFDE-5AA8-EFE5-5F2C-014E15562AD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E3AB9D7-829F-79B4-8D9C-49CEA0BD499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A83EFBE-5224-349E-B07E-1D9D096119EE}"/>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6" name="Footer Placeholder 5">
            <a:extLst>
              <a:ext uri="{FF2B5EF4-FFF2-40B4-BE49-F238E27FC236}">
                <a16:creationId xmlns:a16="http://schemas.microsoft.com/office/drawing/2014/main" id="{FC8C5C18-0CF1-2FD1-9FCD-4681B541FB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7F0D92-F5D9-90F5-3ED4-9148A66F6D49}"/>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1285365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0814A-09E2-98A3-E085-596608DE768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2BDE834-196C-EEC7-73F1-B1315DFA34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696EE1C-5162-2FF0-BF86-89F9ED873B4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D58C2A1-FDC1-3D22-51D1-CD6CB5563E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4ED644-6CBD-269F-CC25-B5204694E4D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D48548D-71B2-828D-0A1D-2CE1E114BDDD}"/>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8" name="Footer Placeholder 7">
            <a:extLst>
              <a:ext uri="{FF2B5EF4-FFF2-40B4-BE49-F238E27FC236}">
                <a16:creationId xmlns:a16="http://schemas.microsoft.com/office/drawing/2014/main" id="{52238244-ECFD-3AB0-2637-A1C3D55908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AE64CD-96D9-F5A3-EB0B-7039E88CE96B}"/>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4178340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A3431-2DC2-AA42-C124-8EE8C43E758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96E0F14-5B01-6FD4-3903-D6F1B2AF3C9B}"/>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4" name="Footer Placeholder 3">
            <a:extLst>
              <a:ext uri="{FF2B5EF4-FFF2-40B4-BE49-F238E27FC236}">
                <a16:creationId xmlns:a16="http://schemas.microsoft.com/office/drawing/2014/main" id="{1739079D-BCD4-BD76-2EA1-2C9A09440F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21D4E17-3AFC-06B4-F551-0F41E1B23F73}"/>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29257790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225F85-C4AD-EC32-8CC8-C142D3CCB700}"/>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3" name="Footer Placeholder 2">
            <a:extLst>
              <a:ext uri="{FF2B5EF4-FFF2-40B4-BE49-F238E27FC236}">
                <a16:creationId xmlns:a16="http://schemas.microsoft.com/office/drawing/2014/main" id="{B6573FE5-5838-067A-A1C5-EAD4D26D10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976A7E5-F538-DF18-3863-81C82F0E163F}"/>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295850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5224A-71B3-E983-7330-48A12B9DB0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7A0602-C598-7A07-71A2-2D67F8C399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77A66AF-3EED-5953-62CE-982362F928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79DE37-6031-3E7E-709A-6B5BF386A570}"/>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6" name="Footer Placeholder 5">
            <a:extLst>
              <a:ext uri="{FF2B5EF4-FFF2-40B4-BE49-F238E27FC236}">
                <a16:creationId xmlns:a16="http://schemas.microsoft.com/office/drawing/2014/main" id="{7B21D287-4282-6A15-D2FD-AA5BECE9E3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9075B4-2FC4-B578-3A0D-E0D785665D50}"/>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37389443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9C2EE-AB8C-A6A5-0AE6-A3BA040474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F28D308-6502-EE73-E395-911C28F187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2DA98F-7250-A5CE-F5B0-14C6730815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F3169E-23F0-A423-898E-4793F53D8DBB}"/>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6" name="Footer Placeholder 5">
            <a:extLst>
              <a:ext uri="{FF2B5EF4-FFF2-40B4-BE49-F238E27FC236}">
                <a16:creationId xmlns:a16="http://schemas.microsoft.com/office/drawing/2014/main" id="{EA54C03E-8CC4-53A0-8E01-B792FE58BF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30237C-EFA4-33C1-F8DA-C4462ECAB74A}"/>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3690679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11183-A46A-410B-6DDF-1629B3FB0C0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A15746F-8667-520C-CFEA-C2BF1E170F1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755972-F7F9-ABEC-4562-404235837541}"/>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5" name="Footer Placeholder 4">
            <a:extLst>
              <a:ext uri="{FF2B5EF4-FFF2-40B4-BE49-F238E27FC236}">
                <a16:creationId xmlns:a16="http://schemas.microsoft.com/office/drawing/2014/main" id="{234103D1-EFC9-C312-F95B-9C6034DD4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D583A9-4D61-237E-6F6F-39FD3C740A29}"/>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1453472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F19BEF-39D3-472A-1955-A54142A747F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658B2EE-C607-FC85-6489-D142A147669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7753783-A401-0879-CF49-C5C1BBDEC5FC}"/>
              </a:ext>
            </a:extLst>
          </p:cNvPr>
          <p:cNvSpPr>
            <a:spLocks noGrp="1"/>
          </p:cNvSpPr>
          <p:nvPr>
            <p:ph type="dt" sz="half" idx="10"/>
          </p:nvPr>
        </p:nvSpPr>
        <p:spPr/>
        <p:txBody>
          <a:bodyPr/>
          <a:lstStyle/>
          <a:p>
            <a:fld id="{035E8BED-3247-48C4-B046-88B9A9F19820}" type="datetimeFigureOut">
              <a:rPr lang="en-GB" smtClean="0"/>
              <a:t>16/11/2022</a:t>
            </a:fld>
            <a:endParaRPr lang="en-GB"/>
          </a:p>
        </p:txBody>
      </p:sp>
      <p:sp>
        <p:nvSpPr>
          <p:cNvPr id="5" name="Footer Placeholder 4">
            <a:extLst>
              <a:ext uri="{FF2B5EF4-FFF2-40B4-BE49-F238E27FC236}">
                <a16:creationId xmlns:a16="http://schemas.microsoft.com/office/drawing/2014/main" id="{C08C261C-1991-1D11-1A59-2BAAC8D6D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058E7B-61CC-49ED-4CD9-ABA18FCCDD72}"/>
              </a:ext>
            </a:extLst>
          </p:cNvPr>
          <p:cNvSpPr>
            <a:spLocks noGrp="1"/>
          </p:cNvSpPr>
          <p:nvPr>
            <p:ph type="sldNum" sz="quarter" idx="12"/>
          </p:nvPr>
        </p:nvSpPr>
        <p:spPr/>
        <p:txBody>
          <a:bodyPr/>
          <a:lstStyle/>
          <a:p>
            <a:fld id="{01342464-202F-4901-8C91-0E6834F71255}" type="slidenum">
              <a:rPr lang="en-GB" smtClean="0"/>
              <a:t>‹#›</a:t>
            </a:fld>
            <a:endParaRPr lang="en-GB"/>
          </a:p>
        </p:txBody>
      </p:sp>
    </p:spTree>
    <p:extLst>
      <p:ext uri="{BB962C8B-B14F-4D97-AF65-F5344CB8AC3E}">
        <p14:creationId xmlns:p14="http://schemas.microsoft.com/office/powerpoint/2010/main" val="2022802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921888-3930-1023-4AE2-911D2273AC4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D00EC05-7D50-3CE6-FD17-8EC644309D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8BCE9E-0DE0-B59F-93C7-96C3A58935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5E8BED-3247-48C4-B046-88B9A9F19820}" type="datetimeFigureOut">
              <a:rPr lang="en-GB" smtClean="0"/>
              <a:t>16/11/2022</a:t>
            </a:fld>
            <a:endParaRPr lang="en-GB"/>
          </a:p>
        </p:txBody>
      </p:sp>
      <p:sp>
        <p:nvSpPr>
          <p:cNvPr id="5" name="Footer Placeholder 4">
            <a:extLst>
              <a:ext uri="{FF2B5EF4-FFF2-40B4-BE49-F238E27FC236}">
                <a16:creationId xmlns:a16="http://schemas.microsoft.com/office/drawing/2014/main" id="{63C71644-BAD3-E73A-C535-65D0AA0CAD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816414-E899-BBC3-7E44-C937EAFA08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342464-202F-4901-8C91-0E6834F71255}" type="slidenum">
              <a:rPr lang="en-GB" smtClean="0"/>
              <a:t>‹#›</a:t>
            </a:fld>
            <a:endParaRPr lang="en-GB"/>
          </a:p>
        </p:txBody>
      </p:sp>
    </p:spTree>
    <p:extLst>
      <p:ext uri="{BB962C8B-B14F-4D97-AF65-F5344CB8AC3E}">
        <p14:creationId xmlns:p14="http://schemas.microsoft.com/office/powerpoint/2010/main" val="5059233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hyperlink" Target="https://marcommnews.com/ragged-edge-creates-an-innovative-brand-for-zego-a-new-kind-of-insurance-company/zego-signage-01/" TargetMode="External"/><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jp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estleanalysis.com/coffee-industry-pestel-analysis/" TargetMode="External"/><Relationship Id="rId2" Type="http://schemas.openxmlformats.org/officeDocument/2006/relationships/hyperlink" Target="https://www.marketingtutor.net/swot-analysis-of-a-coffee-shop-business/#:~:text=SWOT%20Analysis%20of%20a%20Coffee%20Shop%20Business%201,to%20Maintain%20Cash%20Flow%20...%205%20Conclusion%20" TargetMode="External"/><Relationship Id="rId1" Type="http://schemas.openxmlformats.org/officeDocument/2006/relationships/slideLayout" Target="../slideLayouts/slideLayout2.xml"/><Relationship Id="rId4" Type="http://schemas.openxmlformats.org/officeDocument/2006/relationships/hyperlink" Target="https://amplifyxl.com/target-market-for-coffee-shop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rson writing on a notepad">
            <a:extLst>
              <a:ext uri="{FF2B5EF4-FFF2-40B4-BE49-F238E27FC236}">
                <a16:creationId xmlns:a16="http://schemas.microsoft.com/office/drawing/2014/main" id="{78519B64-EBF3-EA01-8672-FFE266C2EDC3}"/>
              </a:ext>
            </a:extLst>
          </p:cNvPr>
          <p:cNvPicPr>
            <a:picLocks noChangeAspect="1"/>
          </p:cNvPicPr>
          <p:nvPr/>
        </p:nvPicPr>
        <p:blipFill rotWithShape="1">
          <a:blip r:embed="rId2">
            <a:alphaModFix amt="50000"/>
          </a:blip>
          <a:srcRect t="13177" b="15845"/>
          <a:stretch/>
        </p:blipFill>
        <p:spPr>
          <a:xfrm>
            <a:off x="257175" y="72568"/>
            <a:ext cx="12333991" cy="6857999"/>
          </a:xfrm>
          <a:prstGeom prst="rect">
            <a:avLst/>
          </a:prstGeom>
        </p:spPr>
      </p:pic>
      <p:sp>
        <p:nvSpPr>
          <p:cNvPr id="2" name="Title 1">
            <a:extLst>
              <a:ext uri="{FF2B5EF4-FFF2-40B4-BE49-F238E27FC236}">
                <a16:creationId xmlns:a16="http://schemas.microsoft.com/office/drawing/2014/main" id="{E45C4F83-0B98-DE3F-B10C-5911817C06D1}"/>
              </a:ext>
            </a:extLst>
          </p:cNvPr>
          <p:cNvSpPr>
            <a:spLocks noGrp="1"/>
          </p:cNvSpPr>
          <p:nvPr>
            <p:ph type="ctrTitle"/>
          </p:nvPr>
        </p:nvSpPr>
        <p:spPr>
          <a:xfrm>
            <a:off x="1524000" y="1122362"/>
            <a:ext cx="9144000" cy="2900518"/>
          </a:xfrm>
        </p:spPr>
        <p:txBody>
          <a:bodyPr>
            <a:normAutofit/>
          </a:bodyPr>
          <a:lstStyle/>
          <a:p>
            <a:r>
              <a:rPr lang="en-GB" sz="2000" b="1" i="1" dirty="0">
                <a:solidFill>
                  <a:srgbClr val="FFFFFF"/>
                </a:solidFill>
                <a:highlight>
                  <a:srgbClr val="000000"/>
                </a:highlight>
                <a:latin typeface="Arial Black" panose="020B0A04020102020204" pitchFamily="34" charset="0"/>
              </a:rPr>
              <a:t>Business Plan</a:t>
            </a:r>
            <a:br>
              <a:rPr lang="en-GB" sz="2000" dirty="0">
                <a:solidFill>
                  <a:srgbClr val="FFFFFF"/>
                </a:solidFill>
                <a:latin typeface="Arial Black" panose="020B0A04020102020204" pitchFamily="34" charset="0"/>
              </a:rPr>
            </a:br>
            <a:br>
              <a:rPr lang="en-GB" sz="2000" dirty="0">
                <a:solidFill>
                  <a:srgbClr val="FFFFFF"/>
                </a:solidFill>
                <a:latin typeface="Arial Black" panose="020B0A04020102020204" pitchFamily="34" charset="0"/>
              </a:rPr>
            </a:br>
            <a:br>
              <a:rPr lang="en-GB" sz="2000" dirty="0">
                <a:solidFill>
                  <a:srgbClr val="FFFFFF"/>
                </a:solidFill>
                <a:latin typeface="Arial Black" panose="020B0A04020102020204" pitchFamily="34" charset="0"/>
              </a:rPr>
            </a:br>
            <a:br>
              <a:rPr lang="en-GB" sz="2000" dirty="0">
                <a:solidFill>
                  <a:srgbClr val="FFFFFF"/>
                </a:solidFill>
                <a:latin typeface="Arial Black" panose="020B0A04020102020204" pitchFamily="34" charset="0"/>
              </a:rPr>
            </a:br>
            <a:br>
              <a:rPr lang="en-GB" sz="2000" dirty="0">
                <a:solidFill>
                  <a:srgbClr val="FFFFFF"/>
                </a:solidFill>
                <a:latin typeface="Arial Black" panose="020B0A04020102020204" pitchFamily="34" charset="0"/>
              </a:rPr>
            </a:br>
            <a:br>
              <a:rPr lang="en-GB" sz="2000" dirty="0">
                <a:solidFill>
                  <a:srgbClr val="FFFFFF"/>
                </a:solidFill>
                <a:latin typeface="Arial Black" panose="020B0A04020102020204" pitchFamily="34" charset="0"/>
              </a:rPr>
            </a:br>
            <a:br>
              <a:rPr lang="en-GB" sz="2000" dirty="0">
                <a:solidFill>
                  <a:srgbClr val="FFFFFF"/>
                </a:solidFill>
                <a:latin typeface="Arial Black" panose="020B0A04020102020204" pitchFamily="34" charset="0"/>
              </a:rPr>
            </a:br>
            <a:br>
              <a:rPr lang="en-GB" sz="2000" dirty="0">
                <a:solidFill>
                  <a:srgbClr val="FFFFFF"/>
                </a:solidFill>
                <a:latin typeface="Arial Black" panose="020B0A04020102020204" pitchFamily="34" charset="0"/>
              </a:rPr>
            </a:br>
            <a:endParaRPr lang="en-GB" sz="2000" dirty="0">
              <a:solidFill>
                <a:srgbClr val="FFFFFF"/>
              </a:solidFill>
              <a:latin typeface="Arial Black" panose="020B0A04020102020204" pitchFamily="34" charset="0"/>
            </a:endParaRPr>
          </a:p>
        </p:txBody>
      </p:sp>
      <p:sp>
        <p:nvSpPr>
          <p:cNvPr id="6" name="TextBox 5">
            <a:extLst>
              <a:ext uri="{FF2B5EF4-FFF2-40B4-BE49-F238E27FC236}">
                <a16:creationId xmlns:a16="http://schemas.microsoft.com/office/drawing/2014/main" id="{2E1ECFB2-3029-12FD-4496-E07C6410777F}"/>
              </a:ext>
            </a:extLst>
          </p:cNvPr>
          <p:cNvSpPr txBox="1"/>
          <p:nvPr/>
        </p:nvSpPr>
        <p:spPr>
          <a:xfrm>
            <a:off x="933450" y="3276600"/>
            <a:ext cx="6657975" cy="1200329"/>
          </a:xfrm>
          <a:prstGeom prst="rect">
            <a:avLst/>
          </a:prstGeom>
          <a:noFill/>
        </p:spPr>
        <p:txBody>
          <a:bodyPr wrap="square" rtlCol="0">
            <a:spAutoFit/>
          </a:bodyPr>
          <a:lstStyle/>
          <a:p>
            <a:r>
              <a:rPr lang="en-GB" dirty="0"/>
              <a:t>Name: Cristian Lazar 2113774</a:t>
            </a:r>
          </a:p>
          <a:p>
            <a:r>
              <a:rPr lang="en-GB" dirty="0"/>
              <a:t>Luminita Daniela Lazar 2026061</a:t>
            </a:r>
          </a:p>
          <a:p>
            <a:r>
              <a:rPr lang="en-GB" dirty="0"/>
              <a:t>MODULE: 40006</a:t>
            </a:r>
          </a:p>
          <a:p>
            <a:endParaRPr lang="en-GB" dirty="0"/>
          </a:p>
        </p:txBody>
      </p:sp>
    </p:spTree>
    <p:extLst>
      <p:ext uri="{BB962C8B-B14F-4D97-AF65-F5344CB8AC3E}">
        <p14:creationId xmlns:p14="http://schemas.microsoft.com/office/powerpoint/2010/main" val="26193298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Logo&#10;&#10;Description automatically generated">
            <a:extLst>
              <a:ext uri="{FF2B5EF4-FFF2-40B4-BE49-F238E27FC236}">
                <a16:creationId xmlns:a16="http://schemas.microsoft.com/office/drawing/2014/main" id="{F3EEC944-2E0A-BF19-E7F6-3DE1E1230AE8}"/>
              </a:ext>
            </a:extLst>
          </p:cNvPr>
          <p:cNvPicPr>
            <a:picLocks noChangeAspect="1"/>
          </p:cNvPicPr>
          <p:nvPr/>
        </p:nvPicPr>
        <p:blipFill rotWithShape="1">
          <a:blip r:embed="rId2">
            <a:duotone>
              <a:prstClr val="black"/>
              <a:schemeClr val="tx2">
                <a:tint val="45000"/>
                <a:satMod val="400000"/>
              </a:schemeClr>
            </a:duotone>
            <a:alphaModFix amt="3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4860"/>
          <a:stretch/>
        </p:blipFill>
        <p:spPr>
          <a:xfrm>
            <a:off x="-805543" y="2052"/>
            <a:ext cx="12192000" cy="6855948"/>
          </a:xfrm>
          <a:prstGeom prst="rect">
            <a:avLst/>
          </a:prstGeom>
        </p:spPr>
      </p:pic>
      <p:sp>
        <p:nvSpPr>
          <p:cNvPr id="7" name="Title 6">
            <a:extLst>
              <a:ext uri="{FF2B5EF4-FFF2-40B4-BE49-F238E27FC236}">
                <a16:creationId xmlns:a16="http://schemas.microsoft.com/office/drawing/2014/main" id="{AF2F4107-343C-BF9B-4EDC-9C7D1D33EC98}"/>
              </a:ext>
            </a:extLst>
          </p:cNvPr>
          <p:cNvSpPr>
            <a:spLocks noGrp="1"/>
          </p:cNvSpPr>
          <p:nvPr>
            <p:ph type="title"/>
          </p:nvPr>
        </p:nvSpPr>
        <p:spPr>
          <a:xfrm>
            <a:off x="2651790" y="141552"/>
            <a:ext cx="5277333" cy="1325563"/>
          </a:xfrm>
        </p:spPr>
        <p:txBody>
          <a:bodyPr>
            <a:normAutofit/>
          </a:bodyPr>
          <a:lstStyle/>
          <a:p>
            <a:r>
              <a:rPr lang="en-GB" b="1" i="1" dirty="0"/>
              <a:t>BUSSNIESS / COMPANY OVERVIEW</a:t>
            </a:r>
          </a:p>
        </p:txBody>
      </p:sp>
      <p:sp>
        <p:nvSpPr>
          <p:cNvPr id="18" name="Freeform 49">
            <a:extLst>
              <a:ext uri="{FF2B5EF4-FFF2-40B4-BE49-F238E27FC236}">
                <a16:creationId xmlns:a16="http://schemas.microsoft.com/office/drawing/2014/main" id="{EF9B8DF2-C3F5-49A2-94D2-F7B65A0F1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13914" y="581159"/>
            <a:ext cx="5478085" cy="6276841"/>
          </a:xfrm>
          <a:custGeom>
            <a:avLst/>
            <a:gdLst>
              <a:gd name="connsiteX0" fmla="*/ 2178155 w 5478085"/>
              <a:gd name="connsiteY0" fmla="*/ 0 h 6276841"/>
              <a:gd name="connsiteX1" fmla="*/ 5478085 w 5478085"/>
              <a:gd name="connsiteY1" fmla="*/ 3299930 h 6276841"/>
              <a:gd name="connsiteX2" fmla="*/ 3751098 w 5478085"/>
              <a:gd name="connsiteY2" fmla="*/ 6201577 h 6276841"/>
              <a:gd name="connsiteX3" fmla="*/ 3594858 w 5478085"/>
              <a:gd name="connsiteY3" fmla="*/ 6276841 h 6276841"/>
              <a:gd name="connsiteX4" fmla="*/ 761453 w 5478085"/>
              <a:gd name="connsiteY4" fmla="*/ 6276841 h 6276841"/>
              <a:gd name="connsiteX5" fmla="*/ 605213 w 5478085"/>
              <a:gd name="connsiteY5" fmla="*/ 6201577 h 6276841"/>
              <a:gd name="connsiteX6" fmla="*/ 79093 w 5478085"/>
              <a:gd name="connsiteY6" fmla="*/ 5846317 h 6276841"/>
              <a:gd name="connsiteX7" fmla="*/ 0 w 5478085"/>
              <a:gd name="connsiteY7" fmla="*/ 5774432 h 6276841"/>
              <a:gd name="connsiteX8" fmla="*/ 0 w 5478085"/>
              <a:gd name="connsiteY8" fmla="*/ 825429 h 6276841"/>
              <a:gd name="connsiteX9" fmla="*/ 79093 w 5478085"/>
              <a:gd name="connsiteY9" fmla="*/ 753544 h 6276841"/>
              <a:gd name="connsiteX10" fmla="*/ 2178155 w 5478085"/>
              <a:gd name="connsiteY10" fmla="*/ 0 h 6276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78085" h="6276841">
                <a:moveTo>
                  <a:pt x="2178155" y="0"/>
                </a:moveTo>
                <a:cubicBezTo>
                  <a:pt x="4000656" y="0"/>
                  <a:pt x="5478085" y="1477429"/>
                  <a:pt x="5478085" y="3299930"/>
                </a:cubicBezTo>
                <a:cubicBezTo>
                  <a:pt x="5478085" y="4552900"/>
                  <a:pt x="4779769" y="5642769"/>
                  <a:pt x="3751098" y="6201577"/>
                </a:cubicBezTo>
                <a:lnTo>
                  <a:pt x="3594858" y="6276841"/>
                </a:lnTo>
                <a:lnTo>
                  <a:pt x="761453" y="6276841"/>
                </a:lnTo>
                <a:lnTo>
                  <a:pt x="605213" y="6201577"/>
                </a:lnTo>
                <a:cubicBezTo>
                  <a:pt x="418182" y="6099975"/>
                  <a:pt x="242071" y="5980818"/>
                  <a:pt x="79093" y="5846317"/>
                </a:cubicBezTo>
                <a:lnTo>
                  <a:pt x="0" y="5774432"/>
                </a:lnTo>
                <a:lnTo>
                  <a:pt x="0" y="825429"/>
                </a:lnTo>
                <a:lnTo>
                  <a:pt x="79093" y="753544"/>
                </a:lnTo>
                <a:cubicBezTo>
                  <a:pt x="649516" y="282789"/>
                  <a:pt x="1380811" y="0"/>
                  <a:pt x="2178155" y="0"/>
                </a:cubicBezTo>
                <a:close/>
              </a:path>
            </a:pathLst>
          </a:custGeom>
          <a:solidFill>
            <a:srgbClr val="FFFFFF">
              <a:alpha val="80000"/>
            </a:srgbClr>
          </a:solidFill>
          <a:ln w="317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picture containing tree, outdoor, sky, building">
            <a:extLst>
              <a:ext uri="{FF2B5EF4-FFF2-40B4-BE49-F238E27FC236}">
                <a16:creationId xmlns:a16="http://schemas.microsoft.com/office/drawing/2014/main" id="{D8CB4AB1-0E0F-C944-03E9-D873A9E1AF06}"/>
              </a:ext>
            </a:extLst>
          </p:cNvPr>
          <p:cNvPicPr>
            <a:picLocks noChangeAspect="1"/>
          </p:cNvPicPr>
          <p:nvPr/>
        </p:nvPicPr>
        <p:blipFill rotWithShape="1">
          <a:blip r:embed="rId4">
            <a:extLst>
              <a:ext uri="{28A0092B-C50C-407E-A947-70E740481C1C}">
                <a14:useLocalDpi xmlns:a14="http://schemas.microsoft.com/office/drawing/2010/main" val="0"/>
              </a:ext>
            </a:extLst>
          </a:blip>
          <a:srcRect t="8998" r="-1" b="12175"/>
          <a:stretch/>
        </p:blipFill>
        <p:spPr>
          <a:xfrm>
            <a:off x="6893344" y="760562"/>
            <a:ext cx="5298683" cy="6097438"/>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p:spPr>
      </p:pic>
      <p:graphicFrame>
        <p:nvGraphicFramePr>
          <p:cNvPr id="11" name="Diagram 10">
            <a:extLst>
              <a:ext uri="{FF2B5EF4-FFF2-40B4-BE49-F238E27FC236}">
                <a16:creationId xmlns:a16="http://schemas.microsoft.com/office/drawing/2014/main" id="{5CE72AAD-DD2D-0122-CBB9-43B1998B8117}"/>
              </a:ext>
            </a:extLst>
          </p:cNvPr>
          <p:cNvGraphicFramePr/>
          <p:nvPr>
            <p:extLst>
              <p:ext uri="{D42A27DB-BD31-4B8C-83A1-F6EECF244321}">
                <p14:modId xmlns:p14="http://schemas.microsoft.com/office/powerpoint/2010/main" val="741845729"/>
              </p:ext>
            </p:extLst>
          </p:nvPr>
        </p:nvGraphicFramePr>
        <p:xfrm>
          <a:off x="805543" y="2871982"/>
          <a:ext cx="5272888" cy="318168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3458329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CC25C-9385-28C1-63E6-C82D4146C648}"/>
              </a:ext>
            </a:extLst>
          </p:cNvPr>
          <p:cNvSpPr>
            <a:spLocks noGrp="1"/>
          </p:cNvSpPr>
          <p:nvPr>
            <p:ph type="title"/>
          </p:nvPr>
        </p:nvSpPr>
        <p:spPr>
          <a:xfrm>
            <a:off x="638175" y="309562"/>
            <a:ext cx="10515600" cy="1325563"/>
          </a:xfrm>
        </p:spPr>
        <p:txBody>
          <a:bodyPr/>
          <a:lstStyle/>
          <a:p>
            <a:pPr algn="ctr"/>
            <a:r>
              <a:rPr lang="en-GB" b="1" i="1" dirty="0"/>
              <a:t>PRODUCT AND SERVICE</a:t>
            </a:r>
          </a:p>
        </p:txBody>
      </p:sp>
      <p:graphicFrame>
        <p:nvGraphicFramePr>
          <p:cNvPr id="10" name="Content Placeholder 9">
            <a:extLst>
              <a:ext uri="{FF2B5EF4-FFF2-40B4-BE49-F238E27FC236}">
                <a16:creationId xmlns:a16="http://schemas.microsoft.com/office/drawing/2014/main" id="{B292F112-7755-4193-E5CD-0A42AD602A3C}"/>
              </a:ext>
            </a:extLst>
          </p:cNvPr>
          <p:cNvGraphicFramePr>
            <a:graphicFrameLocks noGrp="1"/>
          </p:cNvGraphicFramePr>
          <p:nvPr>
            <p:ph idx="1"/>
            <p:extLst>
              <p:ext uri="{D42A27DB-BD31-4B8C-83A1-F6EECF244321}">
                <p14:modId xmlns:p14="http://schemas.microsoft.com/office/powerpoint/2010/main" val="104682130"/>
              </p:ext>
            </p:extLst>
          </p:nvPr>
        </p:nvGraphicFramePr>
        <p:xfrm>
          <a:off x="144544" y="1562280"/>
          <a:ext cx="5596380" cy="44683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a:extLst>
              <a:ext uri="{FF2B5EF4-FFF2-40B4-BE49-F238E27FC236}">
                <a16:creationId xmlns:a16="http://schemas.microsoft.com/office/drawing/2014/main" id="{92270F8F-506C-2A13-03B8-812EE1B66E93}"/>
              </a:ext>
            </a:extLst>
          </p:cNvPr>
          <p:cNvGraphicFramePr/>
          <p:nvPr>
            <p:extLst>
              <p:ext uri="{D42A27DB-BD31-4B8C-83A1-F6EECF244321}">
                <p14:modId xmlns:p14="http://schemas.microsoft.com/office/powerpoint/2010/main" val="2823558995"/>
              </p:ext>
            </p:extLst>
          </p:nvPr>
        </p:nvGraphicFramePr>
        <p:xfrm>
          <a:off x="5938887" y="1489435"/>
          <a:ext cx="6108569" cy="446830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185058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2379659-1841-62C6-9927-94F24FCCE6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890" b="1"/>
          <a:stretch/>
        </p:blipFill>
        <p:spPr bwMode="auto">
          <a:xfrm>
            <a:off x="-236373" y="0"/>
            <a:ext cx="12191979" cy="6857989"/>
          </a:xfrm>
          <a:prstGeom prst="rect">
            <a:avLst/>
          </a:prstGeom>
          <a:noFill/>
          <a:extLst>
            <a:ext uri="{909E8E84-426E-40DD-AFC4-6F175D3DCCD1}">
              <a14:hiddenFill xmlns:a14="http://schemas.microsoft.com/office/drawing/2010/main">
                <a:solidFill>
                  <a:srgbClr val="FFFFFF"/>
                </a:solidFill>
              </a14:hiddenFill>
            </a:ext>
          </a:extLst>
        </p:spPr>
      </p:pic>
      <p:sp useBgFill="1">
        <p:nvSpPr>
          <p:cNvPr id="1069" name="Freeform: Shape 1065">
            <a:extLst>
              <a:ext uri="{FF2B5EF4-FFF2-40B4-BE49-F238E27FC236}">
                <a16:creationId xmlns:a16="http://schemas.microsoft.com/office/drawing/2014/main" id="{1BF4DD63-CE83-4A2A-994E-8598C22E6F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9" y="1498601"/>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313F70-8083-2FF1-FBE4-AB1CEEC1B526}"/>
              </a:ext>
            </a:extLst>
          </p:cNvPr>
          <p:cNvSpPr>
            <a:spLocks noGrp="1"/>
          </p:cNvSpPr>
          <p:nvPr>
            <p:ph type="title"/>
          </p:nvPr>
        </p:nvSpPr>
        <p:spPr>
          <a:xfrm>
            <a:off x="1287462" y="2037441"/>
            <a:ext cx="4391024" cy="707886"/>
          </a:xfrm>
        </p:spPr>
        <p:txBody>
          <a:bodyPr anchor="t">
            <a:normAutofit fontScale="90000"/>
          </a:bodyPr>
          <a:lstStyle/>
          <a:p>
            <a:r>
              <a:rPr lang="en-GB" sz="2700" b="1" i="1" dirty="0">
                <a:solidFill>
                  <a:schemeClr val="bg1"/>
                </a:solidFill>
              </a:rPr>
              <a:t>MA</a:t>
            </a:r>
            <a:r>
              <a:rPr lang="en-GB" sz="2400" b="1" i="1" dirty="0">
                <a:solidFill>
                  <a:schemeClr val="bg1"/>
                </a:solidFill>
              </a:rPr>
              <a:t>RKET AUDIT AND COMPETITOR’S ANALYSIST</a:t>
            </a:r>
            <a:r>
              <a:rPr lang="en-GB" sz="4000" b="1" i="1" dirty="0"/>
              <a:t>S</a:t>
            </a:r>
            <a:endParaRPr lang="en-GB" sz="4000" dirty="0">
              <a:solidFill>
                <a:schemeClr val="bg1"/>
              </a:solidFill>
            </a:endParaRPr>
          </a:p>
        </p:txBody>
      </p:sp>
      <p:sp>
        <p:nvSpPr>
          <p:cNvPr id="1030" name="Content Placeholder 1029">
            <a:extLst>
              <a:ext uri="{FF2B5EF4-FFF2-40B4-BE49-F238E27FC236}">
                <a16:creationId xmlns:a16="http://schemas.microsoft.com/office/drawing/2014/main" id="{7259B70D-CDFD-4488-B9A3-1CD75858CC59}"/>
              </a:ext>
            </a:extLst>
          </p:cNvPr>
          <p:cNvSpPr>
            <a:spLocks noGrp="1"/>
          </p:cNvSpPr>
          <p:nvPr>
            <p:ph idx="1"/>
          </p:nvPr>
        </p:nvSpPr>
        <p:spPr>
          <a:xfrm>
            <a:off x="1020763" y="3284167"/>
            <a:ext cx="4391024" cy="2291086"/>
          </a:xfrm>
        </p:spPr>
        <p:txBody>
          <a:bodyPr>
            <a:normAutofit fontScale="62500" lnSpcReduction="20000"/>
          </a:bodyPr>
          <a:lstStyle/>
          <a:p>
            <a:r>
              <a:rPr lang="en-US" sz="2400" dirty="0">
                <a:solidFill>
                  <a:schemeClr val="bg1">
                    <a:alpha val="80000"/>
                  </a:schemeClr>
                </a:solidFill>
              </a:rPr>
              <a:t>WHAT MAKES US DIFFERENT :</a:t>
            </a:r>
          </a:p>
          <a:p>
            <a:r>
              <a:rPr lang="en-US" sz="2400" dirty="0">
                <a:solidFill>
                  <a:schemeClr val="bg1">
                    <a:alpha val="80000"/>
                  </a:schemeClr>
                </a:solidFill>
              </a:rPr>
              <a:t>CASH AND CARD</a:t>
            </a:r>
          </a:p>
          <a:p>
            <a:r>
              <a:rPr lang="en-US" sz="2400" dirty="0">
                <a:solidFill>
                  <a:schemeClr val="bg1">
                    <a:alpha val="80000"/>
                  </a:schemeClr>
                </a:solidFill>
              </a:rPr>
              <a:t>GOOD SERVICES</a:t>
            </a:r>
          </a:p>
          <a:p>
            <a:r>
              <a:rPr lang="en-US" sz="2400" dirty="0">
                <a:solidFill>
                  <a:schemeClr val="bg1">
                    <a:alpha val="80000"/>
                  </a:schemeClr>
                </a:solidFill>
              </a:rPr>
              <a:t>LUXURY AREA SITTING</a:t>
            </a:r>
          </a:p>
          <a:p>
            <a:r>
              <a:rPr lang="en-US" sz="2400" dirty="0">
                <a:solidFill>
                  <a:schemeClr val="bg1">
                    <a:alpha val="80000"/>
                  </a:schemeClr>
                </a:solidFill>
              </a:rPr>
              <a:t>RELAXING AND AMBIENTAL PLACE</a:t>
            </a:r>
          </a:p>
          <a:p>
            <a:r>
              <a:rPr lang="en-US" sz="2400" dirty="0">
                <a:solidFill>
                  <a:schemeClr val="bg1">
                    <a:alpha val="80000"/>
                  </a:schemeClr>
                </a:solidFill>
              </a:rPr>
              <a:t>CHEAP PRICE</a:t>
            </a:r>
          </a:p>
          <a:p>
            <a:r>
              <a:rPr lang="en-US" sz="2400" dirty="0">
                <a:solidFill>
                  <a:schemeClr val="bg1">
                    <a:alpha val="80000"/>
                  </a:schemeClr>
                </a:solidFill>
              </a:rPr>
              <a:t>LOCATION IN A GREAT AREA</a:t>
            </a:r>
          </a:p>
          <a:p>
            <a:r>
              <a:rPr lang="en-US" sz="2400" dirty="0">
                <a:solidFill>
                  <a:schemeClr val="bg1">
                    <a:alpha val="80000"/>
                  </a:schemeClr>
                </a:solidFill>
              </a:rPr>
              <a:t>FREE PARKING AVAILABLE FOR CUSTOMERS</a:t>
            </a:r>
          </a:p>
        </p:txBody>
      </p:sp>
      <p:sp>
        <p:nvSpPr>
          <p:cNvPr id="1068" name="Freeform: Shape 1067">
            <a:extLst>
              <a:ext uri="{FF2B5EF4-FFF2-40B4-BE49-F238E27FC236}">
                <a16:creationId xmlns:a16="http://schemas.microsoft.com/office/drawing/2014/main" id="{127393A7-D6DA-410B-8699-AA56B57B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0" name="Freeform: Shape 1069">
            <a:extLst>
              <a:ext uri="{FF2B5EF4-FFF2-40B4-BE49-F238E27FC236}">
                <a16:creationId xmlns:a16="http://schemas.microsoft.com/office/drawing/2014/main" id="{8EC44C88-69E3-42EE-86E8-9B45F712B7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795537"/>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7071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Cropped hand of person inserting portafilter with earth coffee into espresso machine">
            <a:extLst>
              <a:ext uri="{FF2B5EF4-FFF2-40B4-BE49-F238E27FC236}">
                <a16:creationId xmlns:a16="http://schemas.microsoft.com/office/drawing/2014/main" id="{4092EA4F-83CB-CAB7-A82F-F1B752EE32B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024" b="14722"/>
          <a:stretch/>
        </p:blipFill>
        <p:spPr>
          <a:xfrm>
            <a:off x="-72622" y="-24515"/>
            <a:ext cx="12191980" cy="6856718"/>
          </a:xfrm>
          <a:prstGeom prst="rect">
            <a:avLst/>
          </a:prstGeom>
        </p:spPr>
      </p:pic>
      <p:sp>
        <p:nvSpPr>
          <p:cNvPr id="7" name="Rectangle 6">
            <a:extLst>
              <a:ext uri="{FF2B5EF4-FFF2-40B4-BE49-F238E27FC236}">
                <a16:creationId xmlns:a16="http://schemas.microsoft.com/office/drawing/2014/main" id="{714E3351-D85D-9E26-AD63-D9D1403F1FC9}"/>
              </a:ext>
            </a:extLst>
          </p:cNvPr>
          <p:cNvSpPr/>
          <p:nvPr/>
        </p:nvSpPr>
        <p:spPr>
          <a:xfrm>
            <a:off x="526774" y="745435"/>
            <a:ext cx="2355574" cy="3693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SWOT </a:t>
            </a:r>
          </a:p>
        </p:txBody>
      </p:sp>
      <p:sp>
        <p:nvSpPr>
          <p:cNvPr id="12" name="TextBox 11">
            <a:extLst>
              <a:ext uri="{FF2B5EF4-FFF2-40B4-BE49-F238E27FC236}">
                <a16:creationId xmlns:a16="http://schemas.microsoft.com/office/drawing/2014/main" id="{BD4C7952-B5B7-7333-B996-AF43FAC748A1}"/>
              </a:ext>
            </a:extLst>
          </p:cNvPr>
          <p:cNvSpPr txBox="1"/>
          <p:nvPr/>
        </p:nvSpPr>
        <p:spPr>
          <a:xfrm>
            <a:off x="404336" y="1588700"/>
            <a:ext cx="3100346" cy="2031325"/>
          </a:xfrm>
          <a:prstGeom prst="rect">
            <a:avLst/>
          </a:prstGeom>
          <a:noFill/>
        </p:spPr>
        <p:txBody>
          <a:bodyPr wrap="square" rtlCol="0">
            <a:spAutoFit/>
          </a:bodyPr>
          <a:lstStyle/>
          <a:p>
            <a:r>
              <a:rPr lang="en-GB" dirty="0">
                <a:highlight>
                  <a:srgbClr val="C0C0C0"/>
                </a:highlight>
              </a:rPr>
              <a:t>     STRENGTH</a:t>
            </a:r>
          </a:p>
          <a:p>
            <a:endParaRPr lang="en-GB" dirty="0">
              <a:highlight>
                <a:srgbClr val="C0C0C0"/>
              </a:highlight>
            </a:endParaRPr>
          </a:p>
          <a:p>
            <a:pPr marL="285750" indent="-285750">
              <a:buFont typeface="Arial" panose="020B0604020202020204" pitchFamily="34" charset="0"/>
              <a:buChar char="•"/>
            </a:pPr>
            <a:r>
              <a:rPr lang="en-GB" dirty="0" err="1">
                <a:highlight>
                  <a:srgbClr val="C0C0C0"/>
                </a:highlight>
              </a:rPr>
              <a:t>Countinuos</a:t>
            </a:r>
            <a:r>
              <a:rPr lang="en-GB" dirty="0">
                <a:highlight>
                  <a:srgbClr val="C0C0C0"/>
                </a:highlight>
              </a:rPr>
              <a:t> sale</a:t>
            </a:r>
          </a:p>
          <a:p>
            <a:pPr marL="285750" indent="-285750">
              <a:buFont typeface="Arial" panose="020B0604020202020204" pitchFamily="34" charset="0"/>
              <a:buChar char="•"/>
            </a:pPr>
            <a:r>
              <a:rPr lang="en-GB" dirty="0">
                <a:highlight>
                  <a:srgbClr val="C0C0C0"/>
                </a:highlight>
              </a:rPr>
              <a:t>Quick and motivated staff</a:t>
            </a:r>
          </a:p>
          <a:p>
            <a:pPr marL="285750" indent="-285750">
              <a:buFont typeface="Arial" panose="020B0604020202020204" pitchFamily="34" charset="0"/>
              <a:buChar char="•"/>
            </a:pPr>
            <a:r>
              <a:rPr lang="en-GB" dirty="0">
                <a:highlight>
                  <a:srgbClr val="C0C0C0"/>
                </a:highlight>
              </a:rPr>
              <a:t>Team working</a:t>
            </a:r>
          </a:p>
          <a:p>
            <a:pPr marL="285750" indent="-285750">
              <a:buFont typeface="Arial" panose="020B0604020202020204" pitchFamily="34" charset="0"/>
              <a:buChar char="•"/>
            </a:pPr>
            <a:r>
              <a:rPr lang="en-GB" dirty="0">
                <a:highlight>
                  <a:srgbClr val="C0C0C0"/>
                </a:highlight>
              </a:rPr>
              <a:t>Direct relationship with </a:t>
            </a:r>
            <a:r>
              <a:rPr lang="en-GB" dirty="0" err="1">
                <a:highlight>
                  <a:srgbClr val="C0C0C0"/>
                </a:highlight>
              </a:rPr>
              <a:t>coustumers</a:t>
            </a:r>
            <a:r>
              <a:rPr lang="en-GB" dirty="0">
                <a:highlight>
                  <a:srgbClr val="C0C0C0"/>
                </a:highlight>
              </a:rPr>
              <a:t>. </a:t>
            </a:r>
          </a:p>
        </p:txBody>
      </p:sp>
      <p:sp>
        <p:nvSpPr>
          <p:cNvPr id="13" name="TextBox 12">
            <a:extLst>
              <a:ext uri="{FF2B5EF4-FFF2-40B4-BE49-F238E27FC236}">
                <a16:creationId xmlns:a16="http://schemas.microsoft.com/office/drawing/2014/main" id="{6A036E90-B19C-1626-9295-E96E2AAB2CEA}"/>
              </a:ext>
            </a:extLst>
          </p:cNvPr>
          <p:cNvSpPr txBox="1"/>
          <p:nvPr/>
        </p:nvSpPr>
        <p:spPr>
          <a:xfrm>
            <a:off x="8564882" y="434538"/>
            <a:ext cx="3505200" cy="2308324"/>
          </a:xfrm>
          <a:prstGeom prst="rect">
            <a:avLst/>
          </a:prstGeom>
          <a:noFill/>
        </p:spPr>
        <p:txBody>
          <a:bodyPr wrap="square" rtlCol="0">
            <a:spAutoFit/>
          </a:bodyPr>
          <a:lstStyle/>
          <a:p>
            <a:r>
              <a:rPr lang="en-GB" dirty="0">
                <a:highlight>
                  <a:srgbClr val="C0C0C0"/>
                </a:highlight>
              </a:rPr>
              <a:t>   WEAKNESSES </a:t>
            </a:r>
          </a:p>
          <a:p>
            <a:endParaRPr lang="en-GB" dirty="0">
              <a:highlight>
                <a:srgbClr val="C0C0C0"/>
              </a:highlight>
            </a:endParaRPr>
          </a:p>
          <a:p>
            <a:pPr marL="285750" indent="-285750">
              <a:buFont typeface="Arial" panose="020B0604020202020204" pitchFamily="34" charset="0"/>
              <a:buChar char="•"/>
            </a:pPr>
            <a:r>
              <a:rPr lang="en-GB" dirty="0">
                <a:highlight>
                  <a:srgbClr val="C0C0C0"/>
                </a:highlight>
              </a:rPr>
              <a:t>Less market data </a:t>
            </a:r>
          </a:p>
          <a:p>
            <a:pPr marL="285750" indent="-285750">
              <a:buFont typeface="Arial" panose="020B0604020202020204" pitchFamily="34" charset="0"/>
              <a:buChar char="•"/>
            </a:pPr>
            <a:r>
              <a:rPr lang="en-GB" dirty="0">
                <a:highlight>
                  <a:srgbClr val="C0C0C0"/>
                </a:highlight>
              </a:rPr>
              <a:t>Manual System </a:t>
            </a:r>
          </a:p>
          <a:p>
            <a:pPr marL="285750" indent="-285750">
              <a:buFont typeface="Arial" panose="020B0604020202020204" pitchFamily="34" charset="0"/>
              <a:buChar char="•"/>
            </a:pPr>
            <a:r>
              <a:rPr lang="en-GB" dirty="0">
                <a:highlight>
                  <a:srgbClr val="C0C0C0"/>
                </a:highlight>
              </a:rPr>
              <a:t>Difficult to Estimate Capital and Profit</a:t>
            </a:r>
          </a:p>
          <a:p>
            <a:pPr marL="285750" indent="-285750">
              <a:buFont typeface="Arial" panose="020B0604020202020204" pitchFamily="34" charset="0"/>
              <a:buChar char="•"/>
            </a:pPr>
            <a:r>
              <a:rPr lang="en-GB" dirty="0">
                <a:highlight>
                  <a:srgbClr val="C0C0C0"/>
                </a:highlight>
              </a:rPr>
              <a:t>Less Market share </a:t>
            </a:r>
          </a:p>
          <a:p>
            <a:pPr marL="285750" indent="-285750">
              <a:buFont typeface="Arial" panose="020B0604020202020204" pitchFamily="34" charset="0"/>
              <a:buChar char="•"/>
            </a:pPr>
            <a:endParaRPr lang="en-GB" dirty="0"/>
          </a:p>
        </p:txBody>
      </p:sp>
      <p:sp>
        <p:nvSpPr>
          <p:cNvPr id="14" name="TextBox 13">
            <a:extLst>
              <a:ext uri="{FF2B5EF4-FFF2-40B4-BE49-F238E27FC236}">
                <a16:creationId xmlns:a16="http://schemas.microsoft.com/office/drawing/2014/main" id="{9E58A28A-1949-DFBB-F385-D788CB8054F0}"/>
              </a:ext>
            </a:extLst>
          </p:cNvPr>
          <p:cNvSpPr txBox="1"/>
          <p:nvPr/>
        </p:nvSpPr>
        <p:spPr>
          <a:xfrm>
            <a:off x="526774" y="4246880"/>
            <a:ext cx="3181626" cy="2585323"/>
          </a:xfrm>
          <a:prstGeom prst="rect">
            <a:avLst/>
          </a:prstGeom>
          <a:noFill/>
        </p:spPr>
        <p:txBody>
          <a:bodyPr wrap="square" rtlCol="0">
            <a:spAutoFit/>
          </a:bodyPr>
          <a:lstStyle/>
          <a:p>
            <a:r>
              <a:rPr lang="en-GB" dirty="0">
                <a:highlight>
                  <a:srgbClr val="C0C0C0"/>
                </a:highlight>
              </a:rPr>
              <a:t>     OPPORTUNITIES </a:t>
            </a:r>
          </a:p>
          <a:p>
            <a:endParaRPr lang="en-GB" dirty="0">
              <a:highlight>
                <a:srgbClr val="C0C0C0"/>
              </a:highlight>
            </a:endParaRPr>
          </a:p>
          <a:p>
            <a:pPr marL="285750" indent="-285750">
              <a:buFont typeface="Arial" panose="020B0604020202020204" pitchFamily="34" charset="0"/>
              <a:buChar char="•"/>
            </a:pPr>
            <a:r>
              <a:rPr lang="en-GB" dirty="0">
                <a:highlight>
                  <a:srgbClr val="C0C0C0"/>
                </a:highlight>
              </a:rPr>
              <a:t>Developing a direct relationship with a customers </a:t>
            </a:r>
          </a:p>
          <a:p>
            <a:pPr marL="285750" indent="-285750">
              <a:buFont typeface="Arial" panose="020B0604020202020204" pitchFamily="34" charset="0"/>
              <a:buChar char="•"/>
            </a:pPr>
            <a:r>
              <a:rPr lang="en-GB" dirty="0">
                <a:highlight>
                  <a:srgbClr val="C0C0C0"/>
                </a:highlight>
              </a:rPr>
              <a:t>Better costumers Experience </a:t>
            </a:r>
          </a:p>
          <a:p>
            <a:pPr marL="285750" indent="-285750">
              <a:buFont typeface="Arial" panose="020B0604020202020204" pitchFamily="34" charset="0"/>
              <a:buChar char="•"/>
            </a:pPr>
            <a:r>
              <a:rPr lang="en-GB" dirty="0">
                <a:highlight>
                  <a:srgbClr val="C0C0C0"/>
                </a:highlight>
              </a:rPr>
              <a:t>Increase product line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16" name="TextBox 15">
            <a:extLst>
              <a:ext uri="{FF2B5EF4-FFF2-40B4-BE49-F238E27FC236}">
                <a16:creationId xmlns:a16="http://schemas.microsoft.com/office/drawing/2014/main" id="{F50436E4-6806-8092-8E5D-B59BFE502BE5}"/>
              </a:ext>
            </a:extLst>
          </p:cNvPr>
          <p:cNvSpPr txBox="1"/>
          <p:nvPr/>
        </p:nvSpPr>
        <p:spPr>
          <a:xfrm>
            <a:off x="8768080" y="4246880"/>
            <a:ext cx="2897146" cy="2585323"/>
          </a:xfrm>
          <a:prstGeom prst="rect">
            <a:avLst/>
          </a:prstGeom>
          <a:noFill/>
        </p:spPr>
        <p:txBody>
          <a:bodyPr wrap="square" rtlCol="0">
            <a:spAutoFit/>
          </a:bodyPr>
          <a:lstStyle/>
          <a:p>
            <a:r>
              <a:rPr lang="en-GB" dirty="0"/>
              <a:t>     </a:t>
            </a:r>
            <a:r>
              <a:rPr lang="en-GB" dirty="0">
                <a:highlight>
                  <a:srgbClr val="C0C0C0"/>
                </a:highlight>
              </a:rPr>
              <a:t>THREATS </a:t>
            </a:r>
          </a:p>
          <a:p>
            <a:endParaRPr lang="en-GB" dirty="0">
              <a:highlight>
                <a:srgbClr val="C0C0C0"/>
              </a:highlight>
            </a:endParaRPr>
          </a:p>
          <a:p>
            <a:pPr marL="285750" indent="-285750">
              <a:buFont typeface="Arial" panose="020B0604020202020204" pitchFamily="34" charset="0"/>
              <a:buChar char="•"/>
            </a:pPr>
            <a:r>
              <a:rPr lang="en-GB" dirty="0">
                <a:highlight>
                  <a:srgbClr val="C0C0C0"/>
                </a:highlight>
              </a:rPr>
              <a:t>Difficult to Maintain Cash Flow </a:t>
            </a:r>
          </a:p>
          <a:p>
            <a:pPr marL="285750" indent="-285750">
              <a:buFont typeface="Arial" panose="020B0604020202020204" pitchFamily="34" charset="0"/>
              <a:buChar char="•"/>
            </a:pPr>
            <a:r>
              <a:rPr lang="en-GB" dirty="0">
                <a:highlight>
                  <a:srgbClr val="C0C0C0"/>
                </a:highlight>
              </a:rPr>
              <a:t>Low profit margin</a:t>
            </a:r>
          </a:p>
          <a:p>
            <a:pPr marL="285750" indent="-285750">
              <a:buFont typeface="Arial" panose="020B0604020202020204" pitchFamily="34" charset="0"/>
              <a:buChar char="•"/>
            </a:pPr>
            <a:r>
              <a:rPr lang="en-GB" dirty="0">
                <a:highlight>
                  <a:srgbClr val="C0C0C0"/>
                </a:highlight>
              </a:rPr>
              <a:t>Price sensitive Market</a:t>
            </a:r>
          </a:p>
          <a:p>
            <a:pPr marL="285750" indent="-285750">
              <a:buFont typeface="Arial" panose="020B0604020202020204" pitchFamily="34" charset="0"/>
              <a:buChar char="•"/>
            </a:pPr>
            <a:r>
              <a:rPr lang="en-GB" dirty="0">
                <a:highlight>
                  <a:srgbClr val="C0C0C0"/>
                </a:highlight>
              </a:rPr>
              <a:t>The low price of Competitors. </a:t>
            </a:r>
          </a:p>
          <a:p>
            <a:endParaRPr lang="en-GB" dirty="0"/>
          </a:p>
        </p:txBody>
      </p:sp>
    </p:spTree>
    <p:extLst>
      <p:ext uri="{BB962C8B-B14F-4D97-AF65-F5344CB8AC3E}">
        <p14:creationId xmlns:p14="http://schemas.microsoft.com/office/powerpoint/2010/main" val="1975366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936CCF-B064-536F-6553-1DBE9CD2D4EB}"/>
              </a:ext>
            </a:extLst>
          </p:cNvPr>
          <p:cNvSpPr txBox="1"/>
          <p:nvPr/>
        </p:nvSpPr>
        <p:spPr>
          <a:xfrm>
            <a:off x="3026004" y="612742"/>
            <a:ext cx="5099901" cy="646331"/>
          </a:xfrm>
          <a:prstGeom prst="rect">
            <a:avLst/>
          </a:prstGeom>
          <a:noFill/>
        </p:spPr>
        <p:txBody>
          <a:bodyPr wrap="square" rtlCol="0">
            <a:spAutoFit/>
          </a:bodyPr>
          <a:lstStyle/>
          <a:p>
            <a:r>
              <a:rPr lang="en-GB" sz="3600" dirty="0"/>
              <a:t>             PESTEL </a:t>
            </a:r>
          </a:p>
        </p:txBody>
      </p:sp>
      <p:graphicFrame>
        <p:nvGraphicFramePr>
          <p:cNvPr id="6" name="Table 6">
            <a:extLst>
              <a:ext uri="{FF2B5EF4-FFF2-40B4-BE49-F238E27FC236}">
                <a16:creationId xmlns:a16="http://schemas.microsoft.com/office/drawing/2014/main" id="{BEB9E355-0C1A-A3BD-BEAD-5CC78371D6BB}"/>
              </a:ext>
            </a:extLst>
          </p:cNvPr>
          <p:cNvGraphicFramePr>
            <a:graphicFrameLocks noGrp="1"/>
          </p:cNvGraphicFramePr>
          <p:nvPr>
            <p:extLst>
              <p:ext uri="{D42A27DB-BD31-4B8C-83A1-F6EECF244321}">
                <p14:modId xmlns:p14="http://schemas.microsoft.com/office/powerpoint/2010/main" val="2370290118"/>
              </p:ext>
            </p:extLst>
          </p:nvPr>
        </p:nvGraphicFramePr>
        <p:xfrm>
          <a:off x="768808" y="1841456"/>
          <a:ext cx="10788456" cy="1279488"/>
        </p:xfrm>
        <a:graphic>
          <a:graphicData uri="http://schemas.openxmlformats.org/drawingml/2006/table">
            <a:tbl>
              <a:tblPr firstRow="1" bandRow="1">
                <a:tableStyleId>{5C22544A-7EE6-4342-B048-85BDC9FD1C3A}</a:tableStyleId>
              </a:tblPr>
              <a:tblGrid>
                <a:gridCol w="1798076">
                  <a:extLst>
                    <a:ext uri="{9D8B030D-6E8A-4147-A177-3AD203B41FA5}">
                      <a16:colId xmlns:a16="http://schemas.microsoft.com/office/drawing/2014/main" val="3567010426"/>
                    </a:ext>
                  </a:extLst>
                </a:gridCol>
                <a:gridCol w="1798076">
                  <a:extLst>
                    <a:ext uri="{9D8B030D-6E8A-4147-A177-3AD203B41FA5}">
                      <a16:colId xmlns:a16="http://schemas.microsoft.com/office/drawing/2014/main" val="2120858385"/>
                    </a:ext>
                  </a:extLst>
                </a:gridCol>
                <a:gridCol w="1798076">
                  <a:extLst>
                    <a:ext uri="{9D8B030D-6E8A-4147-A177-3AD203B41FA5}">
                      <a16:colId xmlns:a16="http://schemas.microsoft.com/office/drawing/2014/main" val="677534236"/>
                    </a:ext>
                  </a:extLst>
                </a:gridCol>
                <a:gridCol w="1798076">
                  <a:extLst>
                    <a:ext uri="{9D8B030D-6E8A-4147-A177-3AD203B41FA5}">
                      <a16:colId xmlns:a16="http://schemas.microsoft.com/office/drawing/2014/main" val="609804722"/>
                    </a:ext>
                  </a:extLst>
                </a:gridCol>
                <a:gridCol w="1798076">
                  <a:extLst>
                    <a:ext uri="{9D8B030D-6E8A-4147-A177-3AD203B41FA5}">
                      <a16:colId xmlns:a16="http://schemas.microsoft.com/office/drawing/2014/main" val="187554313"/>
                    </a:ext>
                  </a:extLst>
                </a:gridCol>
                <a:gridCol w="1798076">
                  <a:extLst>
                    <a:ext uri="{9D8B030D-6E8A-4147-A177-3AD203B41FA5}">
                      <a16:colId xmlns:a16="http://schemas.microsoft.com/office/drawing/2014/main" val="3179519464"/>
                    </a:ext>
                  </a:extLst>
                </a:gridCol>
              </a:tblGrid>
              <a:tr h="639408">
                <a:tc>
                  <a:txBody>
                    <a:bodyPr/>
                    <a:lstStyle/>
                    <a:p>
                      <a:r>
                        <a:rPr lang="en-GB" dirty="0"/>
                        <a:t>  POLITICAL </a:t>
                      </a:r>
                    </a:p>
                  </a:txBody>
                  <a:tcPr/>
                </a:tc>
                <a:tc>
                  <a:txBody>
                    <a:bodyPr/>
                    <a:lstStyle/>
                    <a:p>
                      <a:r>
                        <a:rPr lang="en-GB" dirty="0"/>
                        <a:t>ECONOMICAL</a:t>
                      </a:r>
                    </a:p>
                  </a:txBody>
                  <a:tcPr/>
                </a:tc>
                <a:tc>
                  <a:txBody>
                    <a:bodyPr/>
                    <a:lstStyle/>
                    <a:p>
                      <a:r>
                        <a:rPr lang="en-GB" dirty="0"/>
                        <a:t>SOCIAL</a:t>
                      </a:r>
                    </a:p>
                  </a:txBody>
                  <a:tcPr/>
                </a:tc>
                <a:tc>
                  <a:txBody>
                    <a:bodyPr/>
                    <a:lstStyle/>
                    <a:p>
                      <a:r>
                        <a:rPr lang="en-GB" dirty="0"/>
                        <a:t>TECHOLOGICAL</a:t>
                      </a:r>
                    </a:p>
                  </a:txBody>
                  <a:tcPr/>
                </a:tc>
                <a:tc>
                  <a:txBody>
                    <a:bodyPr/>
                    <a:lstStyle/>
                    <a:p>
                      <a:r>
                        <a:rPr lang="en-GB" dirty="0"/>
                        <a:t>LEGAL</a:t>
                      </a:r>
                    </a:p>
                  </a:txBody>
                  <a:tcPr/>
                </a:tc>
                <a:tc>
                  <a:txBody>
                    <a:bodyPr/>
                    <a:lstStyle/>
                    <a:p>
                      <a:r>
                        <a:rPr lang="en-GB" dirty="0"/>
                        <a:t>ENVIROMENTAL</a:t>
                      </a:r>
                    </a:p>
                  </a:txBody>
                  <a:tcPr/>
                </a:tc>
                <a:extLst>
                  <a:ext uri="{0D108BD9-81ED-4DB2-BD59-A6C34878D82A}">
                    <a16:rowId xmlns:a16="http://schemas.microsoft.com/office/drawing/2014/main" val="4148451036"/>
                  </a:ext>
                </a:extLst>
              </a:tr>
              <a:tr h="639408">
                <a:tc>
                  <a:txBody>
                    <a:bodyPr/>
                    <a:lstStyle/>
                    <a:p>
                      <a:r>
                        <a:rPr lang="en-GB" dirty="0"/>
                        <a:t>TREADE</a:t>
                      </a:r>
                    </a:p>
                    <a:p>
                      <a:r>
                        <a:rPr lang="en-GB" dirty="0"/>
                        <a:t>RELATIONSHIP</a:t>
                      </a:r>
                    </a:p>
                  </a:txBody>
                  <a:tcPr/>
                </a:tc>
                <a:tc>
                  <a:txBody>
                    <a:bodyPr/>
                    <a:lstStyle/>
                    <a:p>
                      <a:r>
                        <a:rPr lang="en-GB" dirty="0"/>
                        <a:t>GROWING INCOMES</a:t>
                      </a:r>
                    </a:p>
                  </a:txBody>
                  <a:tcPr/>
                </a:tc>
                <a:tc>
                  <a:txBody>
                    <a:bodyPr/>
                    <a:lstStyle/>
                    <a:p>
                      <a:r>
                        <a:rPr lang="en-GB" dirty="0"/>
                        <a:t>FAIL TRADE</a:t>
                      </a:r>
                    </a:p>
                  </a:txBody>
                  <a:tcPr/>
                </a:tc>
                <a:tc>
                  <a:txBody>
                    <a:bodyPr/>
                    <a:lstStyle/>
                    <a:p>
                      <a:r>
                        <a:rPr lang="en-GB" dirty="0"/>
                        <a:t>COFFE MACHINES</a:t>
                      </a:r>
                    </a:p>
                  </a:txBody>
                  <a:tcPr/>
                </a:tc>
                <a:tc>
                  <a:txBody>
                    <a:bodyPr/>
                    <a:lstStyle/>
                    <a:p>
                      <a:r>
                        <a:rPr lang="en-GB" dirty="0"/>
                        <a:t>SUSTAINABLE</a:t>
                      </a:r>
                    </a:p>
                    <a:p>
                      <a:r>
                        <a:rPr lang="en-GB" dirty="0"/>
                        <a:t>FARMING</a:t>
                      </a:r>
                    </a:p>
                  </a:txBody>
                  <a:tcPr/>
                </a:tc>
                <a:tc>
                  <a:txBody>
                    <a:bodyPr/>
                    <a:lstStyle/>
                    <a:p>
                      <a:r>
                        <a:rPr lang="en-GB" dirty="0"/>
                        <a:t>FOOD STANDARDS</a:t>
                      </a:r>
                    </a:p>
                  </a:txBody>
                  <a:tcPr/>
                </a:tc>
                <a:extLst>
                  <a:ext uri="{0D108BD9-81ED-4DB2-BD59-A6C34878D82A}">
                    <a16:rowId xmlns:a16="http://schemas.microsoft.com/office/drawing/2014/main" val="3309900967"/>
                  </a:ext>
                </a:extLst>
              </a:tr>
            </a:tbl>
          </a:graphicData>
        </a:graphic>
      </p:graphicFrame>
    </p:spTree>
    <p:extLst>
      <p:ext uri="{BB962C8B-B14F-4D97-AF65-F5344CB8AC3E}">
        <p14:creationId xmlns:p14="http://schemas.microsoft.com/office/powerpoint/2010/main" val="570167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Close up of an olive branch on a sunset">
            <a:extLst>
              <a:ext uri="{FF2B5EF4-FFF2-40B4-BE49-F238E27FC236}">
                <a16:creationId xmlns:a16="http://schemas.microsoft.com/office/drawing/2014/main" id="{90910E98-E598-BBCB-DA14-074EFAA2FE2C}"/>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1410" r="-1" b="-1"/>
          <a:stretch/>
        </p:blipFill>
        <p:spPr>
          <a:xfrm>
            <a:off x="4117521" y="10"/>
            <a:ext cx="8074479" cy="6857990"/>
          </a:xfrm>
          <a:prstGeom prst="rect">
            <a:avLst/>
          </a:prstGeom>
        </p:spPr>
      </p:pic>
      <p:sp>
        <p:nvSpPr>
          <p:cNvPr id="48" name="Freeform: Shape 11">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13">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0192565-F608-9E2D-4F8D-F11812CEC9DF}"/>
              </a:ext>
            </a:extLst>
          </p:cNvPr>
          <p:cNvSpPr>
            <a:spLocks noGrp="1"/>
          </p:cNvSpPr>
          <p:nvPr>
            <p:ph type="title"/>
          </p:nvPr>
        </p:nvSpPr>
        <p:spPr>
          <a:xfrm>
            <a:off x="804672" y="365125"/>
            <a:ext cx="5266155" cy="1325563"/>
          </a:xfrm>
        </p:spPr>
        <p:txBody>
          <a:bodyPr vert="horz" lIns="91440" tIns="45720" rIns="91440" bIns="45720" rtlCol="0" anchor="ctr">
            <a:normAutofit/>
          </a:bodyPr>
          <a:lstStyle/>
          <a:p>
            <a:r>
              <a:rPr lang="en-US"/>
              <a:t>                      </a:t>
            </a:r>
            <a:r>
              <a:rPr lang="en-US" b="1" i="1"/>
              <a:t>TARGET MARKET </a:t>
            </a:r>
          </a:p>
        </p:txBody>
      </p:sp>
      <p:sp>
        <p:nvSpPr>
          <p:cNvPr id="7" name="TextBox 6">
            <a:extLst>
              <a:ext uri="{FF2B5EF4-FFF2-40B4-BE49-F238E27FC236}">
                <a16:creationId xmlns:a16="http://schemas.microsoft.com/office/drawing/2014/main" id="{FA6300B9-8C03-CDC6-C4CE-FB48E525676F}"/>
              </a:ext>
            </a:extLst>
          </p:cNvPr>
          <p:cNvSpPr txBox="1"/>
          <p:nvPr/>
        </p:nvSpPr>
        <p:spPr>
          <a:xfrm>
            <a:off x="804672" y="2022601"/>
            <a:ext cx="3941499" cy="4154361"/>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a:effectLst/>
                <a:highlight>
                  <a:srgbClr val="000000"/>
                </a:highlight>
              </a:rPr>
              <a:t>One of the leading ways to get it the target advertise for coffee shops is to get it why people would go to a coffee shop instead of utilize a coffee creator to create coffee by themselves at home. Once we get it the customers’ needs and thus their inspiration, ready to section the showcase and consider each section to see what draws in them to a coffee shop.</a:t>
            </a:r>
            <a:endParaRPr lang="en-US" sz="2000">
              <a:highlight>
                <a:srgbClr val="000000"/>
              </a:highlight>
            </a:endParaRPr>
          </a:p>
        </p:txBody>
      </p:sp>
    </p:spTree>
    <p:extLst>
      <p:ext uri="{BB962C8B-B14F-4D97-AF65-F5344CB8AC3E}">
        <p14:creationId xmlns:p14="http://schemas.microsoft.com/office/powerpoint/2010/main" val="393080666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B0A5E-3975-8880-78B7-6D918FB7E334}"/>
              </a:ext>
            </a:extLst>
          </p:cNvPr>
          <p:cNvSpPr>
            <a:spLocks noGrp="1"/>
          </p:cNvSpPr>
          <p:nvPr>
            <p:ph type="title"/>
          </p:nvPr>
        </p:nvSpPr>
        <p:spPr/>
        <p:txBody>
          <a:bodyPr>
            <a:normAutofit/>
          </a:bodyPr>
          <a:lstStyle/>
          <a:p>
            <a:r>
              <a:rPr lang="en-GB" dirty="0"/>
              <a:t>                       </a:t>
            </a:r>
            <a:r>
              <a:rPr lang="en-GB" b="1" i="1" dirty="0"/>
              <a:t>MARKETING PLAN</a:t>
            </a:r>
          </a:p>
        </p:txBody>
      </p:sp>
      <p:graphicFrame>
        <p:nvGraphicFramePr>
          <p:cNvPr id="4" name="Content Placeholder 3">
            <a:extLst>
              <a:ext uri="{FF2B5EF4-FFF2-40B4-BE49-F238E27FC236}">
                <a16:creationId xmlns:a16="http://schemas.microsoft.com/office/drawing/2014/main" id="{DCDC8699-5A40-9BA7-C08D-9C0784CA3011}"/>
              </a:ext>
            </a:extLst>
          </p:cNvPr>
          <p:cNvGraphicFramePr>
            <a:graphicFrameLocks noGrp="1"/>
          </p:cNvGraphicFramePr>
          <p:nvPr>
            <p:ph idx="1"/>
            <p:extLst>
              <p:ext uri="{D42A27DB-BD31-4B8C-83A1-F6EECF244321}">
                <p14:modId xmlns:p14="http://schemas.microsoft.com/office/powerpoint/2010/main" val="1401172416"/>
              </p:ext>
            </p:extLst>
          </p:nvPr>
        </p:nvGraphicFramePr>
        <p:xfrm>
          <a:off x="838200" y="322079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89C1049-23D5-ACF4-969A-32006B9F480C}"/>
              </a:ext>
            </a:extLst>
          </p:cNvPr>
          <p:cNvSpPr txBox="1"/>
          <p:nvPr/>
        </p:nvSpPr>
        <p:spPr>
          <a:xfrm>
            <a:off x="1659835" y="1690688"/>
            <a:ext cx="7861852" cy="646331"/>
          </a:xfrm>
          <a:prstGeom prst="rect">
            <a:avLst/>
          </a:prstGeom>
          <a:noFill/>
        </p:spPr>
        <p:txBody>
          <a:bodyPr wrap="square" rtlCol="0">
            <a:spAutoFit/>
          </a:bodyPr>
          <a:lstStyle/>
          <a:p>
            <a:r>
              <a:rPr lang="en-GB" dirty="0"/>
              <a:t>We plan around social networks to attract as many customers as possible to be able to offer them our services.</a:t>
            </a:r>
          </a:p>
        </p:txBody>
      </p:sp>
    </p:spTree>
    <p:extLst>
      <p:ext uri="{BB962C8B-B14F-4D97-AF65-F5344CB8AC3E}">
        <p14:creationId xmlns:p14="http://schemas.microsoft.com/office/powerpoint/2010/main" val="3311311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3F96D-9193-1F19-5FF4-44406CCA6654}"/>
              </a:ext>
            </a:extLst>
          </p:cNvPr>
          <p:cNvSpPr>
            <a:spLocks noGrp="1"/>
          </p:cNvSpPr>
          <p:nvPr>
            <p:ph type="title"/>
          </p:nvPr>
        </p:nvSpPr>
        <p:spPr/>
        <p:txBody>
          <a:bodyPr/>
          <a:lstStyle/>
          <a:p>
            <a:r>
              <a:rPr lang="en-GB" b="1" i="1" dirty="0"/>
              <a:t>                   MANAGMENT TEAM</a:t>
            </a:r>
          </a:p>
        </p:txBody>
      </p:sp>
      <p:sp>
        <p:nvSpPr>
          <p:cNvPr id="3" name="Content Placeholder 2">
            <a:extLst>
              <a:ext uri="{FF2B5EF4-FFF2-40B4-BE49-F238E27FC236}">
                <a16:creationId xmlns:a16="http://schemas.microsoft.com/office/drawing/2014/main" id="{87E694A7-918C-D075-42C3-406270F9833C}"/>
              </a:ext>
            </a:extLst>
          </p:cNvPr>
          <p:cNvSpPr>
            <a:spLocks noGrp="1"/>
          </p:cNvSpPr>
          <p:nvPr>
            <p:ph idx="1"/>
          </p:nvPr>
        </p:nvSpPr>
        <p:spPr/>
        <p:txBody>
          <a:bodyPr/>
          <a:lstStyle/>
          <a:p>
            <a:r>
              <a:rPr lang="en-GB" dirty="0"/>
              <a:t>LUMINITA </a:t>
            </a:r>
          </a:p>
          <a:p>
            <a:pPr marL="0" indent="0">
              <a:buNone/>
            </a:pPr>
            <a:r>
              <a:rPr lang="en-GB" dirty="0"/>
              <a:t>it takes care of everything that means inside the café.</a:t>
            </a:r>
          </a:p>
          <a:p>
            <a:pPr marL="0" indent="0">
              <a:buNone/>
            </a:pPr>
            <a:r>
              <a:rPr lang="en-GB" dirty="0"/>
              <a:t>CRISTIAN </a:t>
            </a:r>
          </a:p>
          <a:p>
            <a:pPr marL="0" indent="0">
              <a:buNone/>
            </a:pPr>
            <a:r>
              <a:rPr lang="en-GB" dirty="0"/>
              <a:t>he takes care of everything that means </a:t>
            </a:r>
            <a:r>
              <a:rPr lang="en-GB" dirty="0" err="1"/>
              <a:t>fiancial</a:t>
            </a:r>
            <a:r>
              <a:rPr lang="en-GB" dirty="0"/>
              <a:t>, invoice and café supply</a:t>
            </a:r>
          </a:p>
          <a:p>
            <a:pPr marL="0" indent="0">
              <a:buNone/>
            </a:pPr>
            <a:endParaRPr lang="en-GB" dirty="0"/>
          </a:p>
        </p:txBody>
      </p:sp>
    </p:spTree>
    <p:extLst>
      <p:ext uri="{BB962C8B-B14F-4D97-AF65-F5344CB8AC3E}">
        <p14:creationId xmlns:p14="http://schemas.microsoft.com/office/powerpoint/2010/main" val="8107161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2C622C-28B1-B57E-A62F-4D4A1EBAF5FA}"/>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                       </a:t>
            </a:r>
            <a:r>
              <a:rPr lang="en-US" sz="3600" b="1" i="1" kern="1200">
                <a:solidFill>
                  <a:srgbClr val="FFFFFF"/>
                </a:solidFill>
                <a:latin typeface="+mj-lt"/>
                <a:ea typeface="+mj-ea"/>
                <a:cs typeface="+mj-cs"/>
              </a:rPr>
              <a:t>FINANCIAL PLAN </a:t>
            </a:r>
          </a:p>
        </p:txBody>
      </p:sp>
      <p:sp>
        <p:nvSpPr>
          <p:cNvPr id="3" name="Content Placeholder 2">
            <a:extLst>
              <a:ext uri="{FF2B5EF4-FFF2-40B4-BE49-F238E27FC236}">
                <a16:creationId xmlns:a16="http://schemas.microsoft.com/office/drawing/2014/main" id="{4EF3ECDF-D723-6D4F-C9CA-F8835AE9DA0B}"/>
              </a:ext>
            </a:extLst>
          </p:cNvPr>
          <p:cNvSpPr>
            <a:spLocks noGrp="1"/>
          </p:cNvSpPr>
          <p:nvPr>
            <p:ph idx="1"/>
          </p:nvPr>
        </p:nvSpPr>
        <p:spPr>
          <a:xfrm>
            <a:off x="5198993" y="1412489"/>
            <a:ext cx="2926080" cy="4363844"/>
          </a:xfrm>
        </p:spPr>
        <p:txBody>
          <a:bodyPr vert="horz" lIns="91440" tIns="45720" rIns="91440" bIns="45720" rtlCol="0">
            <a:normAutofit/>
          </a:bodyPr>
          <a:lstStyle/>
          <a:p>
            <a:r>
              <a:rPr lang="en-US" sz="2000"/>
              <a:t>Hello! This year after I finished my studies, my husband and I decided to open our own business. We thought we'd open a café. At first I invested £20000. </a:t>
            </a:r>
          </a:p>
          <a:p>
            <a:pPr marL="0"/>
            <a:endParaRPr lang="en-US" sz="2000"/>
          </a:p>
        </p:txBody>
      </p:sp>
      <p:sp>
        <p:nvSpPr>
          <p:cNvPr id="6" name="TextBox 5">
            <a:extLst>
              <a:ext uri="{FF2B5EF4-FFF2-40B4-BE49-F238E27FC236}">
                <a16:creationId xmlns:a16="http://schemas.microsoft.com/office/drawing/2014/main" id="{4B16BEE8-4FAE-FD3D-4B66-684136D8F38B}"/>
              </a:ext>
            </a:extLst>
          </p:cNvPr>
          <p:cNvSpPr txBox="1"/>
          <p:nvPr/>
        </p:nvSpPr>
        <p:spPr>
          <a:xfrm>
            <a:off x="8451604" y="1412489"/>
            <a:ext cx="2926080"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b="0" i="0" dirty="0">
                <a:effectLst/>
              </a:rPr>
              <a:t>So if the price point was about £3.2, with an 78% gross margin would mean a profit of £2.56.  To make £100 in gross profit you will need to sell 39 coffees. </a:t>
            </a:r>
            <a:endParaRPr lang="en-US" sz="2000"/>
          </a:p>
          <a:p>
            <a:pPr indent="-228600">
              <a:lnSpc>
                <a:spcPct val="90000"/>
              </a:lnSpc>
              <a:spcAft>
                <a:spcPts val="600"/>
              </a:spcAft>
              <a:buFont typeface="Arial" panose="020B0604020202020204" pitchFamily="34" charset="0"/>
              <a:buChar char="•"/>
            </a:pPr>
            <a:endParaRPr lang="en-US" sz="2000">
              <a:highlight>
                <a:srgbClr val="C0C0C0"/>
              </a:highlight>
            </a:endParaRPr>
          </a:p>
        </p:txBody>
      </p:sp>
      <p:sp>
        <p:nvSpPr>
          <p:cNvPr id="5" name="TextBox 4">
            <a:extLst>
              <a:ext uri="{FF2B5EF4-FFF2-40B4-BE49-F238E27FC236}">
                <a16:creationId xmlns:a16="http://schemas.microsoft.com/office/drawing/2014/main" id="{7365E9D3-149D-FCC0-738D-857320B1BBC3}"/>
              </a:ext>
            </a:extLst>
          </p:cNvPr>
          <p:cNvSpPr txBox="1"/>
          <p:nvPr/>
        </p:nvSpPr>
        <p:spPr>
          <a:xfrm>
            <a:off x="7565734" y="5114391"/>
            <a:ext cx="2348910" cy="723275"/>
          </a:xfrm>
          <a:prstGeom prst="rect">
            <a:avLst/>
          </a:prstGeom>
          <a:noFill/>
        </p:spPr>
        <p:txBody>
          <a:bodyPr wrap="square" rtlCol="0">
            <a:spAutoFit/>
          </a:bodyPr>
          <a:lstStyle/>
          <a:p>
            <a:pPr>
              <a:spcAft>
                <a:spcPts val="600"/>
              </a:spcAft>
            </a:pPr>
            <a:endParaRPr lang="en-GB">
              <a:highlight>
                <a:srgbClr val="C0C0C0"/>
              </a:highlight>
            </a:endParaRPr>
          </a:p>
          <a:p>
            <a:pPr>
              <a:spcAft>
                <a:spcPts val="600"/>
              </a:spcAft>
            </a:pPr>
            <a:endParaRPr lang="en-GB">
              <a:highlight>
                <a:srgbClr val="C0C0C0"/>
              </a:highlight>
            </a:endParaRPr>
          </a:p>
        </p:txBody>
      </p:sp>
    </p:spTree>
    <p:extLst>
      <p:ext uri="{BB962C8B-B14F-4D97-AF65-F5344CB8AC3E}">
        <p14:creationId xmlns:p14="http://schemas.microsoft.com/office/powerpoint/2010/main" val="16171067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C368F-2531-0BB8-9D6F-B543B3D81D04}"/>
              </a:ext>
            </a:extLst>
          </p:cNvPr>
          <p:cNvSpPr>
            <a:spLocks noGrp="1"/>
          </p:cNvSpPr>
          <p:nvPr>
            <p:ph type="title"/>
          </p:nvPr>
        </p:nvSpPr>
        <p:spPr>
          <a:xfrm>
            <a:off x="838200" y="883599"/>
            <a:ext cx="10515600" cy="4037193"/>
          </a:xfrm>
        </p:spPr>
        <p:txBody>
          <a:bodyPr>
            <a:normAutofit/>
          </a:bodyPr>
          <a:lstStyle/>
          <a:p>
            <a:r>
              <a:rPr lang="en-GB" dirty="0"/>
              <a:t>                         Reference</a:t>
            </a:r>
            <a:br>
              <a:rPr lang="en-GB" dirty="0"/>
            </a:br>
            <a:br>
              <a:rPr lang="en-GB" dirty="0"/>
            </a:br>
            <a:br>
              <a:rPr lang="en-GB" dirty="0"/>
            </a:br>
            <a:br>
              <a:rPr lang="en-GB" dirty="0"/>
            </a:br>
            <a:r>
              <a:rPr lang="en-GB" dirty="0"/>
              <a:t> </a:t>
            </a:r>
            <a:br>
              <a:rPr lang="en-GB" dirty="0"/>
            </a:br>
            <a:endParaRPr lang="en-GB" dirty="0"/>
          </a:p>
        </p:txBody>
      </p:sp>
      <p:sp>
        <p:nvSpPr>
          <p:cNvPr id="4" name="Content Placeholder 2">
            <a:extLst>
              <a:ext uri="{FF2B5EF4-FFF2-40B4-BE49-F238E27FC236}">
                <a16:creationId xmlns:a16="http://schemas.microsoft.com/office/drawing/2014/main" id="{892CF7BB-D840-70B1-45D2-3460DDD6AB9F}"/>
              </a:ext>
            </a:extLst>
          </p:cNvPr>
          <p:cNvSpPr>
            <a:spLocks noGrp="1"/>
          </p:cNvSpPr>
          <p:nvPr>
            <p:ph idx="1"/>
          </p:nvPr>
        </p:nvSpPr>
        <p:spPr>
          <a:xfrm>
            <a:off x="838200" y="1825625"/>
            <a:ext cx="10515600" cy="4351338"/>
          </a:xfrm>
        </p:spPr>
        <p:txBody>
          <a:bodyPr/>
          <a:lstStyle/>
          <a:p>
            <a:r>
              <a:rPr lang="en-GB" dirty="0">
                <a:hlinkClick r:id="rId2"/>
              </a:rPr>
              <a:t>SWOT Analysis of a Coffee Shop Business | Marketing Tutor</a:t>
            </a:r>
            <a:endParaRPr lang="en-GB" dirty="0"/>
          </a:p>
          <a:p>
            <a:pPr marL="0" indent="0">
              <a:buNone/>
            </a:pPr>
            <a:r>
              <a:rPr lang="en-GB" dirty="0">
                <a:hlinkClick r:id="rId3"/>
              </a:rPr>
              <a:t>PESTEL Analysis of the Coffee Industry (pestleanalysis.com)</a:t>
            </a:r>
            <a:endParaRPr lang="en-GB" dirty="0"/>
          </a:p>
          <a:p>
            <a:pPr marL="0" indent="0">
              <a:buNone/>
            </a:pPr>
            <a:r>
              <a:rPr lang="en-GB" dirty="0">
                <a:hlinkClick r:id="rId4"/>
              </a:rPr>
              <a:t>Understanding the Target Market for Coffee Shops | AMPLIFY XL</a:t>
            </a:r>
            <a:endParaRPr lang="en-GB" dirty="0"/>
          </a:p>
        </p:txBody>
      </p:sp>
    </p:spTree>
    <p:extLst>
      <p:ext uri="{BB962C8B-B14F-4D97-AF65-F5344CB8AC3E}">
        <p14:creationId xmlns:p14="http://schemas.microsoft.com/office/powerpoint/2010/main" val="15138308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2735</TotalTime>
  <Words>448</Words>
  <Application>Microsoft Office PowerPoint</Application>
  <PresentationFormat>Widescreen</PresentationFormat>
  <Paragraphs>90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Arial Black</vt:lpstr>
      <vt:lpstr>Calibri</vt:lpstr>
      <vt:lpstr>Calibri Light</vt:lpstr>
      <vt:lpstr>Office Theme</vt:lpstr>
      <vt:lpstr>Business Plan        </vt:lpstr>
      <vt:lpstr>BUSSNIESS / COMPANY OVERVIEW</vt:lpstr>
      <vt:lpstr>PRODUCT AND SERVICE</vt:lpstr>
      <vt:lpstr>MARKET AUDIT AND COMPETITOR’S ANALYSISTS</vt:lpstr>
      <vt:lpstr>PowerPoint Presentation</vt:lpstr>
      <vt:lpstr>PowerPoint Presentation</vt:lpstr>
      <vt:lpstr>                      TARGET MARKET </vt:lpstr>
      <vt:lpstr>                       MARKETING PLAN</vt:lpstr>
      <vt:lpstr>                   MANAGMENT TEAM</vt:lpstr>
      <vt:lpstr>                       FINANCIAL PLAN </vt:lpstr>
      <vt:lpstr>                         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dc:title>
  <dc:creator>Luminita Mircea</dc:creator>
  <cp:lastModifiedBy>Luminita Mircea</cp:lastModifiedBy>
  <cp:revision>1</cp:revision>
  <dcterms:created xsi:type="dcterms:W3CDTF">2022-11-16T21:49:26Z</dcterms:created>
  <dcterms:modified xsi:type="dcterms:W3CDTF">2022-11-18T19:24:27Z</dcterms:modified>
</cp:coreProperties>
</file>