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085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026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36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387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760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96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82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818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475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489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900345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47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11544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114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828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187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239F1-5156-4508-869A-96DA6B4E70E1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759736-E21B-4971-9110-CD7F3E5216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513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9F7CE-090D-9198-D9D7-30F93EF46E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/>
              <a:t>Kerma Beaker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36AC7E-88C4-8501-ED3F-04E30E95B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Alistair Meiring 2306262</a:t>
            </a:r>
          </a:p>
        </p:txBody>
      </p:sp>
      <p:pic>
        <p:nvPicPr>
          <p:cNvPr id="5" name="Picture 4" descr="A stone object with a black and brown color&#10;&#10;AI-generated content may be incorrect.">
            <a:extLst>
              <a:ext uri="{FF2B5EF4-FFF2-40B4-BE49-F238E27FC236}">
                <a16:creationId xmlns:a16="http://schemas.microsoft.com/office/drawing/2014/main" id="{931AC5E0-9FAC-F658-16F6-3D35DAAA06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54" r="15495" b="-1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90392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B5D1B-7ABE-A3F5-35A7-98AA76FA6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My Object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E05E20-2D5B-7B06-3227-E403AFC7FB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Naqada I or II period (4000-3200 BCE) </a:t>
            </a:r>
          </a:p>
          <a:p>
            <a:r>
              <a:rPr lang="en-US" dirty="0"/>
              <a:t>Tapering cylindrical form </a:t>
            </a:r>
          </a:p>
          <a:p>
            <a:r>
              <a:rPr lang="en-US" dirty="0"/>
              <a:t>Bichrome surface </a:t>
            </a:r>
          </a:p>
          <a:p>
            <a:r>
              <a:rPr lang="en-US" dirty="0"/>
              <a:t>Made from silt clay </a:t>
            </a:r>
          </a:p>
          <a:p>
            <a:r>
              <a:rPr lang="en-US" dirty="0"/>
              <a:t>Used for storing fluids or holding fluids in tombs </a:t>
            </a:r>
          </a:p>
          <a:p>
            <a:r>
              <a:rPr lang="en-US" dirty="0"/>
              <a:t>Great archaeological significance   </a:t>
            </a:r>
          </a:p>
        </p:txBody>
      </p:sp>
      <p:pic>
        <p:nvPicPr>
          <p:cNvPr id="8" name="Content Placeholder 7" descr="A stone object with a black and brown color&#10;&#10;AI-generated content may be incorrect.">
            <a:extLst>
              <a:ext uri="{FF2B5EF4-FFF2-40B4-BE49-F238E27FC236}">
                <a16:creationId xmlns:a16="http://schemas.microsoft.com/office/drawing/2014/main" id="{DBFC2311-6C5F-08FB-D05E-3AE9A4E1BD2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54" r="15494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53783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E59AF-494C-4B3B-0C04-9B62F9AF0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Funerary Beliefs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5ED4F-987A-13DE-AC1F-504F9116C2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Buried in small pits with burial goods </a:t>
            </a:r>
          </a:p>
          <a:p>
            <a:r>
              <a:rPr lang="en-US" sz="2200"/>
              <a:t>Graves began to get larger in Naqada II period </a:t>
            </a:r>
          </a:p>
          <a:p>
            <a:r>
              <a:rPr lang="en-US" sz="2200"/>
              <a:t>Death was not the end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778955-4A57-FB06-85D5-EC8D71B19CE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54296" y="1133513"/>
            <a:ext cx="6903720" cy="4590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886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414D4-D949-D2AF-A945-AC216E4B2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Provisioning for Afterlife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A9B6B-7B60-59D1-F996-3984D5A8D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200" dirty="0"/>
              <a:t>Pots contained water, beer, grains and oils </a:t>
            </a:r>
          </a:p>
          <a:p>
            <a:r>
              <a:rPr lang="en-US" sz="2200" dirty="0"/>
              <a:t>Offerings would be brought to the grave daily </a:t>
            </a:r>
          </a:p>
          <a:p>
            <a:r>
              <a:rPr lang="en-US" sz="2200" dirty="0"/>
              <a:t>Soul of the deceased would consume the offerings</a:t>
            </a:r>
          </a:p>
          <a:p>
            <a:r>
              <a:rPr lang="en-US" sz="2200" dirty="0"/>
              <a:t>Priests could perform the rituals.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01C461A-492A-519E-C186-CCB9E7E2F2C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40339" y="1973775"/>
            <a:ext cx="3043693" cy="388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613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ADF79-0683-71C1-587D-17A33D961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Status symbol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CE79F-BA6A-66A8-C342-D96E8BDC0C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Reflected social status of the deceased </a:t>
            </a:r>
          </a:p>
          <a:p>
            <a:r>
              <a:rPr lang="en-GB" dirty="0"/>
              <a:t>Symbolises respect or prestige.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30101F4-7141-0534-1F63-CBEFB44750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36556" y="2160588"/>
            <a:ext cx="2490588" cy="388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196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1104E-F7C5-1FAC-5AC6-AFB1ADF6A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Ceremonial use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748A4-0318-FCF5-0518-AF0475F626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May have been used in funerary rituals. </a:t>
            </a:r>
          </a:p>
          <a:p>
            <a:r>
              <a:rPr lang="en-GB" sz="2000" dirty="0"/>
              <a:t>Used to hold water or beer.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18474CC-0AAF-9192-AAE8-13D73B22E5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89525" y="2706423"/>
            <a:ext cx="4184650" cy="278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137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C8466-426F-5B5A-AE03-2848E61CE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Symbolic meanings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77A40-365F-8C97-ED3B-F7EB6DC2BEF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Black rim symbolises rebirth and regeneration </a:t>
            </a:r>
          </a:p>
          <a:p>
            <a:r>
              <a:rPr lang="en-GB" dirty="0"/>
              <a:t>Red lower symbolises journey from death to rebirth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4B1E16-724A-07A6-2BC9-B26E1D51DC3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27928" y="2160588"/>
            <a:ext cx="2907843" cy="388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37257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140</Words>
  <Application>Microsoft Office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Kerma Beaker </vt:lpstr>
      <vt:lpstr>My Object </vt:lpstr>
      <vt:lpstr>Funerary Beliefs </vt:lpstr>
      <vt:lpstr>Provisioning for Afterlife </vt:lpstr>
      <vt:lpstr>Status symbol </vt:lpstr>
      <vt:lpstr>Ceremonial use </vt:lpstr>
      <vt:lpstr>Symbolic meanings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Alistair Meiring (2306262)</dc:creator>
  <cp:lastModifiedBy>Katharina Zinn</cp:lastModifiedBy>
  <cp:revision>11</cp:revision>
  <dcterms:created xsi:type="dcterms:W3CDTF">2025-10-08T13:09:34Z</dcterms:created>
  <dcterms:modified xsi:type="dcterms:W3CDTF">2025-10-23T16:34:17Z</dcterms:modified>
</cp:coreProperties>
</file>