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>
        <p:scale>
          <a:sx n="47" d="100"/>
          <a:sy n="47" d="100"/>
        </p:scale>
        <p:origin x="408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859CE7-A56B-41BA-ADC8-EF1D04172041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F61163F-5D60-4779-B625-CBA61D15EFE7}">
      <dgm:prSet/>
      <dgm:spPr/>
      <dgm:t>
        <a:bodyPr/>
        <a:lstStyle/>
        <a:p>
          <a:r>
            <a:rPr lang="en-GB"/>
            <a:t>Bradshaw’s taxonomy of need is a framework developed by sociologist Jonathan Bradshaw (1972) to classify and understand different types of social needs. It identifies four categories of need:</a:t>
          </a:r>
          <a:endParaRPr lang="en-US"/>
        </a:p>
      </dgm:t>
    </dgm:pt>
    <dgm:pt modelId="{3875D702-6EFA-4A18-8DE4-E0B170B70A1E}" type="parTrans" cxnId="{33C164EA-0EEC-4052-89A0-840C6E40595A}">
      <dgm:prSet/>
      <dgm:spPr/>
      <dgm:t>
        <a:bodyPr/>
        <a:lstStyle/>
        <a:p>
          <a:endParaRPr lang="en-US"/>
        </a:p>
      </dgm:t>
    </dgm:pt>
    <dgm:pt modelId="{AEA8D7D0-04B0-48A6-9162-76B009B314A8}" type="sibTrans" cxnId="{33C164EA-0EEC-4052-89A0-840C6E40595A}">
      <dgm:prSet/>
      <dgm:spPr/>
      <dgm:t>
        <a:bodyPr/>
        <a:lstStyle/>
        <a:p>
          <a:endParaRPr lang="en-US"/>
        </a:p>
      </dgm:t>
    </dgm:pt>
    <dgm:pt modelId="{05D81746-193D-420B-987B-38FFFA7C1EA5}">
      <dgm:prSet/>
      <dgm:spPr/>
      <dgm:t>
        <a:bodyPr/>
        <a:lstStyle/>
        <a:p>
          <a:r>
            <a:rPr lang="en-GB"/>
            <a:t>Normative: professional assessment identifies need for specialist educational support.</a:t>
          </a:r>
          <a:endParaRPr lang="en-US"/>
        </a:p>
      </dgm:t>
    </dgm:pt>
    <dgm:pt modelId="{4744DDE4-147A-4799-9BBE-D664205026B4}" type="parTrans" cxnId="{A30BBD72-7D2E-4668-999D-36AE3EA973B2}">
      <dgm:prSet/>
      <dgm:spPr/>
      <dgm:t>
        <a:bodyPr/>
        <a:lstStyle/>
        <a:p>
          <a:endParaRPr lang="en-US"/>
        </a:p>
      </dgm:t>
    </dgm:pt>
    <dgm:pt modelId="{1E7C250E-99AE-4F21-B4A8-B3587E6976F0}" type="sibTrans" cxnId="{A30BBD72-7D2E-4668-999D-36AE3EA973B2}">
      <dgm:prSet/>
      <dgm:spPr/>
      <dgm:t>
        <a:bodyPr/>
        <a:lstStyle/>
        <a:p>
          <a:endParaRPr lang="en-US"/>
        </a:p>
      </dgm:t>
    </dgm:pt>
    <dgm:pt modelId="{662DECCB-371A-4CB3-ADE4-431D1725B5A8}">
      <dgm:prSet/>
      <dgm:spPr/>
      <dgm:t>
        <a:bodyPr/>
        <a:lstStyle/>
        <a:p>
          <a:r>
            <a:rPr lang="en-GB"/>
            <a:t>Felt need: a patient feels lonely and they ask for this support</a:t>
          </a:r>
          <a:endParaRPr lang="en-US"/>
        </a:p>
      </dgm:t>
    </dgm:pt>
    <dgm:pt modelId="{F5DB6C7E-027E-490E-B0B9-8E06CBAE57E4}" type="parTrans" cxnId="{29B6CE41-D106-45E8-969B-CF6F236D3237}">
      <dgm:prSet/>
      <dgm:spPr/>
      <dgm:t>
        <a:bodyPr/>
        <a:lstStyle/>
        <a:p>
          <a:endParaRPr lang="en-US"/>
        </a:p>
      </dgm:t>
    </dgm:pt>
    <dgm:pt modelId="{22AAD752-49FE-4B7F-8FE1-1CC06AAB6FC3}" type="sibTrans" cxnId="{29B6CE41-D106-45E8-969B-CF6F236D3237}">
      <dgm:prSet/>
      <dgm:spPr/>
      <dgm:t>
        <a:bodyPr/>
        <a:lstStyle/>
        <a:p>
          <a:endParaRPr lang="en-US"/>
        </a:p>
      </dgm:t>
    </dgm:pt>
    <dgm:pt modelId="{7EC8DD19-4661-4E9F-BC3F-84D30F64D8B9}">
      <dgm:prSet/>
      <dgm:spPr/>
      <dgm:t>
        <a:bodyPr/>
        <a:lstStyle/>
        <a:p>
          <a:r>
            <a:rPr lang="en-GB"/>
            <a:t>Expressed need: a felt need that is requested and acted upon </a:t>
          </a:r>
          <a:endParaRPr lang="en-US"/>
        </a:p>
      </dgm:t>
    </dgm:pt>
    <dgm:pt modelId="{4D7D1073-7E27-47A2-BC4E-BD5E1F87F48F}" type="parTrans" cxnId="{F3E4E0CE-3F8F-4354-8D9D-741EC7677493}">
      <dgm:prSet/>
      <dgm:spPr/>
      <dgm:t>
        <a:bodyPr/>
        <a:lstStyle/>
        <a:p>
          <a:endParaRPr lang="en-US"/>
        </a:p>
      </dgm:t>
    </dgm:pt>
    <dgm:pt modelId="{726F642E-BC0E-44B6-B629-EAD41F2440D0}" type="sibTrans" cxnId="{F3E4E0CE-3F8F-4354-8D9D-741EC7677493}">
      <dgm:prSet/>
      <dgm:spPr/>
      <dgm:t>
        <a:bodyPr/>
        <a:lstStyle/>
        <a:p>
          <a:endParaRPr lang="en-US"/>
        </a:p>
      </dgm:t>
    </dgm:pt>
    <dgm:pt modelId="{4C4079EE-F73F-43F2-BC09-0FDCAB85BDF6}">
      <dgm:prSet/>
      <dgm:spPr/>
      <dgm:t>
        <a:bodyPr/>
        <a:lstStyle/>
        <a:p>
          <a:r>
            <a:rPr lang="en-GB"/>
            <a:t>Comparative need:</a:t>
          </a:r>
          <a:endParaRPr lang="en-US"/>
        </a:p>
      </dgm:t>
    </dgm:pt>
    <dgm:pt modelId="{0C4A3B8C-1A74-4FE0-8E28-E826F52A023E}" type="parTrans" cxnId="{E7AA4E01-32DC-4886-AD51-AAF31925CE4C}">
      <dgm:prSet/>
      <dgm:spPr/>
      <dgm:t>
        <a:bodyPr/>
        <a:lstStyle/>
        <a:p>
          <a:endParaRPr lang="en-US"/>
        </a:p>
      </dgm:t>
    </dgm:pt>
    <dgm:pt modelId="{FBC901E8-DBF3-41BF-8159-B55C78097F32}" type="sibTrans" cxnId="{E7AA4E01-32DC-4886-AD51-AAF31925CE4C}">
      <dgm:prSet/>
      <dgm:spPr/>
      <dgm:t>
        <a:bodyPr/>
        <a:lstStyle/>
        <a:p>
          <a:endParaRPr lang="en-US"/>
        </a:p>
      </dgm:t>
    </dgm:pt>
    <dgm:pt modelId="{B26B6485-3226-4C57-BA6D-1A5E7D60FF6E}">
      <dgm:prSet/>
      <dgm:spPr/>
      <dgm:t>
        <a:bodyPr/>
        <a:lstStyle/>
        <a:p>
          <a:r>
            <a:rPr lang="en-GB"/>
            <a:t>Identified by comparing one group with another that receives services ]</a:t>
          </a:r>
          <a:endParaRPr lang="en-US"/>
        </a:p>
      </dgm:t>
    </dgm:pt>
    <dgm:pt modelId="{2C40506C-0A04-4873-B4A6-80765D1F6938}" type="parTrans" cxnId="{B6DC838E-9344-4066-A391-B724A342B615}">
      <dgm:prSet/>
      <dgm:spPr/>
      <dgm:t>
        <a:bodyPr/>
        <a:lstStyle/>
        <a:p>
          <a:endParaRPr lang="en-US"/>
        </a:p>
      </dgm:t>
    </dgm:pt>
    <dgm:pt modelId="{78D19C08-76F0-4F9D-AAC1-760CC40E3FF6}" type="sibTrans" cxnId="{B6DC838E-9344-4066-A391-B724A342B615}">
      <dgm:prSet/>
      <dgm:spPr/>
      <dgm:t>
        <a:bodyPr/>
        <a:lstStyle/>
        <a:p>
          <a:endParaRPr lang="en-US"/>
        </a:p>
      </dgm:t>
    </dgm:pt>
    <dgm:pt modelId="{2D451BC3-71DC-41B4-8CAF-529AF9422AC5}" type="pres">
      <dgm:prSet presAssocID="{18859CE7-A56B-41BA-ADC8-EF1D04172041}" presName="Name0" presStyleCnt="0">
        <dgm:presLayoutVars>
          <dgm:dir/>
          <dgm:resizeHandles val="exact"/>
        </dgm:presLayoutVars>
      </dgm:prSet>
      <dgm:spPr/>
    </dgm:pt>
    <dgm:pt modelId="{6E5C33A8-7DF1-4561-8CE8-4EA7C63D757B}" type="pres">
      <dgm:prSet presAssocID="{FF61163F-5D60-4779-B625-CBA61D15EFE7}" presName="node" presStyleLbl="node1" presStyleIdx="0" presStyleCnt="6">
        <dgm:presLayoutVars>
          <dgm:bulletEnabled val="1"/>
        </dgm:presLayoutVars>
      </dgm:prSet>
      <dgm:spPr/>
    </dgm:pt>
    <dgm:pt modelId="{335D3D44-55EC-4374-8F8F-D134878907BC}" type="pres">
      <dgm:prSet presAssocID="{AEA8D7D0-04B0-48A6-9162-76B009B314A8}" presName="sibTrans" presStyleLbl="sibTrans1D1" presStyleIdx="0" presStyleCnt="5"/>
      <dgm:spPr/>
    </dgm:pt>
    <dgm:pt modelId="{1E48A877-CBBF-415E-B475-6EB7DE8B8EB6}" type="pres">
      <dgm:prSet presAssocID="{AEA8D7D0-04B0-48A6-9162-76B009B314A8}" presName="connectorText" presStyleLbl="sibTrans1D1" presStyleIdx="0" presStyleCnt="5"/>
      <dgm:spPr/>
    </dgm:pt>
    <dgm:pt modelId="{1C693424-F315-409C-B7D8-FD2DCEF3975B}" type="pres">
      <dgm:prSet presAssocID="{05D81746-193D-420B-987B-38FFFA7C1EA5}" presName="node" presStyleLbl="node1" presStyleIdx="1" presStyleCnt="6">
        <dgm:presLayoutVars>
          <dgm:bulletEnabled val="1"/>
        </dgm:presLayoutVars>
      </dgm:prSet>
      <dgm:spPr/>
    </dgm:pt>
    <dgm:pt modelId="{A3BCF2D7-548E-42F1-88D3-F9BD42A45FFE}" type="pres">
      <dgm:prSet presAssocID="{1E7C250E-99AE-4F21-B4A8-B3587E6976F0}" presName="sibTrans" presStyleLbl="sibTrans1D1" presStyleIdx="1" presStyleCnt="5"/>
      <dgm:spPr/>
    </dgm:pt>
    <dgm:pt modelId="{AE2AC385-983C-4620-A10B-F560C227C9B1}" type="pres">
      <dgm:prSet presAssocID="{1E7C250E-99AE-4F21-B4A8-B3587E6976F0}" presName="connectorText" presStyleLbl="sibTrans1D1" presStyleIdx="1" presStyleCnt="5"/>
      <dgm:spPr/>
    </dgm:pt>
    <dgm:pt modelId="{82C061B3-6D17-4FCF-95D9-BDBF89C53F8F}" type="pres">
      <dgm:prSet presAssocID="{662DECCB-371A-4CB3-ADE4-431D1725B5A8}" presName="node" presStyleLbl="node1" presStyleIdx="2" presStyleCnt="6">
        <dgm:presLayoutVars>
          <dgm:bulletEnabled val="1"/>
        </dgm:presLayoutVars>
      </dgm:prSet>
      <dgm:spPr/>
    </dgm:pt>
    <dgm:pt modelId="{3B7E6506-B357-4C3C-BC40-2DFE915D607A}" type="pres">
      <dgm:prSet presAssocID="{22AAD752-49FE-4B7F-8FE1-1CC06AAB6FC3}" presName="sibTrans" presStyleLbl="sibTrans1D1" presStyleIdx="2" presStyleCnt="5"/>
      <dgm:spPr/>
    </dgm:pt>
    <dgm:pt modelId="{3582A4FD-E3BD-4617-9C91-FA923AF57AA4}" type="pres">
      <dgm:prSet presAssocID="{22AAD752-49FE-4B7F-8FE1-1CC06AAB6FC3}" presName="connectorText" presStyleLbl="sibTrans1D1" presStyleIdx="2" presStyleCnt="5"/>
      <dgm:spPr/>
    </dgm:pt>
    <dgm:pt modelId="{16C6075E-B78F-449A-81C9-A69F2BC220E9}" type="pres">
      <dgm:prSet presAssocID="{7EC8DD19-4661-4E9F-BC3F-84D30F64D8B9}" presName="node" presStyleLbl="node1" presStyleIdx="3" presStyleCnt="6">
        <dgm:presLayoutVars>
          <dgm:bulletEnabled val="1"/>
        </dgm:presLayoutVars>
      </dgm:prSet>
      <dgm:spPr/>
    </dgm:pt>
    <dgm:pt modelId="{F9B3FBB2-124A-4225-8069-8C50311B44F1}" type="pres">
      <dgm:prSet presAssocID="{726F642E-BC0E-44B6-B629-EAD41F2440D0}" presName="sibTrans" presStyleLbl="sibTrans1D1" presStyleIdx="3" presStyleCnt="5"/>
      <dgm:spPr/>
    </dgm:pt>
    <dgm:pt modelId="{E7570727-1F53-47CD-9EF4-1996F33FB758}" type="pres">
      <dgm:prSet presAssocID="{726F642E-BC0E-44B6-B629-EAD41F2440D0}" presName="connectorText" presStyleLbl="sibTrans1D1" presStyleIdx="3" presStyleCnt="5"/>
      <dgm:spPr/>
    </dgm:pt>
    <dgm:pt modelId="{AEC8EDFF-8651-46EB-B9A2-5B798C8B62AB}" type="pres">
      <dgm:prSet presAssocID="{4C4079EE-F73F-43F2-BC09-0FDCAB85BDF6}" presName="node" presStyleLbl="node1" presStyleIdx="4" presStyleCnt="6">
        <dgm:presLayoutVars>
          <dgm:bulletEnabled val="1"/>
        </dgm:presLayoutVars>
      </dgm:prSet>
      <dgm:spPr/>
    </dgm:pt>
    <dgm:pt modelId="{7F00EDBD-2B03-42FA-B80A-68B4D10598A1}" type="pres">
      <dgm:prSet presAssocID="{FBC901E8-DBF3-41BF-8159-B55C78097F32}" presName="sibTrans" presStyleLbl="sibTrans1D1" presStyleIdx="4" presStyleCnt="5"/>
      <dgm:spPr/>
    </dgm:pt>
    <dgm:pt modelId="{B296A908-29A8-42E0-B4F1-DA8CE4D5FC7B}" type="pres">
      <dgm:prSet presAssocID="{FBC901E8-DBF3-41BF-8159-B55C78097F32}" presName="connectorText" presStyleLbl="sibTrans1D1" presStyleIdx="4" presStyleCnt="5"/>
      <dgm:spPr/>
    </dgm:pt>
    <dgm:pt modelId="{F560CDC7-787B-4193-BBDE-6B7AC3D8B180}" type="pres">
      <dgm:prSet presAssocID="{B26B6485-3226-4C57-BA6D-1A5E7D60FF6E}" presName="node" presStyleLbl="node1" presStyleIdx="5" presStyleCnt="6">
        <dgm:presLayoutVars>
          <dgm:bulletEnabled val="1"/>
        </dgm:presLayoutVars>
      </dgm:prSet>
      <dgm:spPr/>
    </dgm:pt>
  </dgm:ptLst>
  <dgm:cxnLst>
    <dgm:cxn modelId="{E7AA4E01-32DC-4886-AD51-AAF31925CE4C}" srcId="{18859CE7-A56B-41BA-ADC8-EF1D04172041}" destId="{4C4079EE-F73F-43F2-BC09-0FDCAB85BDF6}" srcOrd="4" destOrd="0" parTransId="{0C4A3B8C-1A74-4FE0-8E28-E826F52A023E}" sibTransId="{FBC901E8-DBF3-41BF-8159-B55C78097F32}"/>
    <dgm:cxn modelId="{7FAF1D02-8F1A-4F2A-86B7-94D0F12FAE20}" type="presOf" srcId="{1E7C250E-99AE-4F21-B4A8-B3587E6976F0}" destId="{AE2AC385-983C-4620-A10B-F560C227C9B1}" srcOrd="1" destOrd="0" presId="urn:microsoft.com/office/officeart/2016/7/layout/RepeatingBendingProcessNew"/>
    <dgm:cxn modelId="{2EDCBF04-9791-4776-96CC-88B793CADA02}" type="presOf" srcId="{18859CE7-A56B-41BA-ADC8-EF1D04172041}" destId="{2D451BC3-71DC-41B4-8CAF-529AF9422AC5}" srcOrd="0" destOrd="0" presId="urn:microsoft.com/office/officeart/2016/7/layout/RepeatingBendingProcessNew"/>
    <dgm:cxn modelId="{DF51821F-F11F-4052-A655-C43D8EEF76D8}" type="presOf" srcId="{22AAD752-49FE-4B7F-8FE1-1CC06AAB6FC3}" destId="{3B7E6506-B357-4C3C-BC40-2DFE915D607A}" srcOrd="0" destOrd="0" presId="urn:microsoft.com/office/officeart/2016/7/layout/RepeatingBendingProcessNew"/>
    <dgm:cxn modelId="{0A47C12B-6478-4F58-B6EA-B578448D5FB2}" type="presOf" srcId="{B26B6485-3226-4C57-BA6D-1A5E7D60FF6E}" destId="{F560CDC7-787B-4193-BBDE-6B7AC3D8B180}" srcOrd="0" destOrd="0" presId="urn:microsoft.com/office/officeart/2016/7/layout/RepeatingBendingProcessNew"/>
    <dgm:cxn modelId="{89A4F134-1ABB-41BA-BC97-BE75D822DAC0}" type="presOf" srcId="{AEA8D7D0-04B0-48A6-9162-76B009B314A8}" destId="{335D3D44-55EC-4374-8F8F-D134878907BC}" srcOrd="0" destOrd="0" presId="urn:microsoft.com/office/officeart/2016/7/layout/RepeatingBendingProcessNew"/>
    <dgm:cxn modelId="{59A3645C-9C4D-4910-ADD1-3C9C579003CD}" type="presOf" srcId="{726F642E-BC0E-44B6-B629-EAD41F2440D0}" destId="{E7570727-1F53-47CD-9EF4-1996F33FB758}" srcOrd="1" destOrd="0" presId="urn:microsoft.com/office/officeart/2016/7/layout/RepeatingBendingProcessNew"/>
    <dgm:cxn modelId="{5A999861-0E6A-43EF-8D17-4E2AA3AD1411}" type="presOf" srcId="{7EC8DD19-4661-4E9F-BC3F-84D30F64D8B9}" destId="{16C6075E-B78F-449A-81C9-A69F2BC220E9}" srcOrd="0" destOrd="0" presId="urn:microsoft.com/office/officeart/2016/7/layout/RepeatingBendingProcessNew"/>
    <dgm:cxn modelId="{29B6CE41-D106-45E8-969B-CF6F236D3237}" srcId="{18859CE7-A56B-41BA-ADC8-EF1D04172041}" destId="{662DECCB-371A-4CB3-ADE4-431D1725B5A8}" srcOrd="2" destOrd="0" parTransId="{F5DB6C7E-027E-490E-B0B9-8E06CBAE57E4}" sibTransId="{22AAD752-49FE-4B7F-8FE1-1CC06AAB6FC3}"/>
    <dgm:cxn modelId="{4BDF1163-D70F-4DBD-8EF5-3FFECB9FA38F}" type="presOf" srcId="{662DECCB-371A-4CB3-ADE4-431D1725B5A8}" destId="{82C061B3-6D17-4FCF-95D9-BDBF89C53F8F}" srcOrd="0" destOrd="0" presId="urn:microsoft.com/office/officeart/2016/7/layout/RepeatingBendingProcessNew"/>
    <dgm:cxn modelId="{C0C2E745-F470-4E61-B8E5-98E727AA0CE7}" type="presOf" srcId="{4C4079EE-F73F-43F2-BC09-0FDCAB85BDF6}" destId="{AEC8EDFF-8651-46EB-B9A2-5B798C8B62AB}" srcOrd="0" destOrd="0" presId="urn:microsoft.com/office/officeart/2016/7/layout/RepeatingBendingProcessNew"/>
    <dgm:cxn modelId="{A30BBD72-7D2E-4668-999D-36AE3EA973B2}" srcId="{18859CE7-A56B-41BA-ADC8-EF1D04172041}" destId="{05D81746-193D-420B-987B-38FFFA7C1EA5}" srcOrd="1" destOrd="0" parTransId="{4744DDE4-147A-4799-9BBE-D664205026B4}" sibTransId="{1E7C250E-99AE-4F21-B4A8-B3587E6976F0}"/>
    <dgm:cxn modelId="{2401B88B-D70A-4E54-BF3B-4F91A466596F}" type="presOf" srcId="{726F642E-BC0E-44B6-B629-EAD41F2440D0}" destId="{F9B3FBB2-124A-4225-8069-8C50311B44F1}" srcOrd="0" destOrd="0" presId="urn:microsoft.com/office/officeart/2016/7/layout/RepeatingBendingProcessNew"/>
    <dgm:cxn modelId="{B6DC838E-9344-4066-A391-B724A342B615}" srcId="{18859CE7-A56B-41BA-ADC8-EF1D04172041}" destId="{B26B6485-3226-4C57-BA6D-1A5E7D60FF6E}" srcOrd="5" destOrd="0" parTransId="{2C40506C-0A04-4873-B4A6-80765D1F6938}" sibTransId="{78D19C08-76F0-4F9D-AAC1-760CC40E3FF6}"/>
    <dgm:cxn modelId="{9A5F429B-A23A-443C-893B-FB009576D4A5}" type="presOf" srcId="{05D81746-193D-420B-987B-38FFFA7C1EA5}" destId="{1C693424-F315-409C-B7D8-FD2DCEF3975B}" srcOrd="0" destOrd="0" presId="urn:microsoft.com/office/officeart/2016/7/layout/RepeatingBendingProcessNew"/>
    <dgm:cxn modelId="{6B8AA09F-5F82-4B42-AC28-DCC2A7320A97}" type="presOf" srcId="{22AAD752-49FE-4B7F-8FE1-1CC06AAB6FC3}" destId="{3582A4FD-E3BD-4617-9C91-FA923AF57AA4}" srcOrd="1" destOrd="0" presId="urn:microsoft.com/office/officeart/2016/7/layout/RepeatingBendingProcessNew"/>
    <dgm:cxn modelId="{974E1DAD-8305-4FD7-BC5C-2D455A96A3D4}" type="presOf" srcId="{AEA8D7D0-04B0-48A6-9162-76B009B314A8}" destId="{1E48A877-CBBF-415E-B475-6EB7DE8B8EB6}" srcOrd="1" destOrd="0" presId="urn:microsoft.com/office/officeart/2016/7/layout/RepeatingBendingProcessNew"/>
    <dgm:cxn modelId="{C28806B5-F128-47D6-9182-DF9786833A42}" type="presOf" srcId="{FBC901E8-DBF3-41BF-8159-B55C78097F32}" destId="{B296A908-29A8-42E0-B4F1-DA8CE4D5FC7B}" srcOrd="1" destOrd="0" presId="urn:microsoft.com/office/officeart/2016/7/layout/RepeatingBendingProcessNew"/>
    <dgm:cxn modelId="{4356A1BE-DE4D-49E0-B3DB-AB17D1FD19FA}" type="presOf" srcId="{FBC901E8-DBF3-41BF-8159-B55C78097F32}" destId="{7F00EDBD-2B03-42FA-B80A-68B4D10598A1}" srcOrd="0" destOrd="0" presId="urn:microsoft.com/office/officeart/2016/7/layout/RepeatingBendingProcessNew"/>
    <dgm:cxn modelId="{F3E4E0CE-3F8F-4354-8D9D-741EC7677493}" srcId="{18859CE7-A56B-41BA-ADC8-EF1D04172041}" destId="{7EC8DD19-4661-4E9F-BC3F-84D30F64D8B9}" srcOrd="3" destOrd="0" parTransId="{4D7D1073-7E27-47A2-BC4E-BD5E1F87F48F}" sibTransId="{726F642E-BC0E-44B6-B629-EAD41F2440D0}"/>
    <dgm:cxn modelId="{286845DE-7BC0-421D-94CB-077A962A3DFB}" type="presOf" srcId="{1E7C250E-99AE-4F21-B4A8-B3587E6976F0}" destId="{A3BCF2D7-548E-42F1-88D3-F9BD42A45FFE}" srcOrd="0" destOrd="0" presId="urn:microsoft.com/office/officeart/2016/7/layout/RepeatingBendingProcessNew"/>
    <dgm:cxn modelId="{33C164EA-0EEC-4052-89A0-840C6E40595A}" srcId="{18859CE7-A56B-41BA-ADC8-EF1D04172041}" destId="{FF61163F-5D60-4779-B625-CBA61D15EFE7}" srcOrd="0" destOrd="0" parTransId="{3875D702-6EFA-4A18-8DE4-E0B170B70A1E}" sibTransId="{AEA8D7D0-04B0-48A6-9162-76B009B314A8}"/>
    <dgm:cxn modelId="{9F23BAF6-1D85-4D6E-9FFC-318CF0839933}" type="presOf" srcId="{FF61163F-5D60-4779-B625-CBA61D15EFE7}" destId="{6E5C33A8-7DF1-4561-8CE8-4EA7C63D757B}" srcOrd="0" destOrd="0" presId="urn:microsoft.com/office/officeart/2016/7/layout/RepeatingBendingProcessNew"/>
    <dgm:cxn modelId="{1AAD1B13-AA27-46E6-AD55-8AF5F08EE404}" type="presParOf" srcId="{2D451BC3-71DC-41B4-8CAF-529AF9422AC5}" destId="{6E5C33A8-7DF1-4561-8CE8-4EA7C63D757B}" srcOrd="0" destOrd="0" presId="urn:microsoft.com/office/officeart/2016/7/layout/RepeatingBendingProcessNew"/>
    <dgm:cxn modelId="{A78769A9-4B6A-418B-8125-11FBD5846452}" type="presParOf" srcId="{2D451BC3-71DC-41B4-8CAF-529AF9422AC5}" destId="{335D3D44-55EC-4374-8F8F-D134878907BC}" srcOrd="1" destOrd="0" presId="urn:microsoft.com/office/officeart/2016/7/layout/RepeatingBendingProcessNew"/>
    <dgm:cxn modelId="{17EAA238-2DAB-4DB8-9E5E-E64C5CC129C4}" type="presParOf" srcId="{335D3D44-55EC-4374-8F8F-D134878907BC}" destId="{1E48A877-CBBF-415E-B475-6EB7DE8B8EB6}" srcOrd="0" destOrd="0" presId="urn:microsoft.com/office/officeart/2016/7/layout/RepeatingBendingProcessNew"/>
    <dgm:cxn modelId="{337A6DF7-87B0-4200-B36C-9F1BB3BD37F5}" type="presParOf" srcId="{2D451BC3-71DC-41B4-8CAF-529AF9422AC5}" destId="{1C693424-F315-409C-B7D8-FD2DCEF3975B}" srcOrd="2" destOrd="0" presId="urn:microsoft.com/office/officeart/2016/7/layout/RepeatingBendingProcessNew"/>
    <dgm:cxn modelId="{7EC19AC5-B59F-4921-9950-71B6E6F4E14A}" type="presParOf" srcId="{2D451BC3-71DC-41B4-8CAF-529AF9422AC5}" destId="{A3BCF2D7-548E-42F1-88D3-F9BD42A45FFE}" srcOrd="3" destOrd="0" presId="urn:microsoft.com/office/officeart/2016/7/layout/RepeatingBendingProcessNew"/>
    <dgm:cxn modelId="{355C6EE9-6CAC-440C-ADA2-E920081A03D8}" type="presParOf" srcId="{A3BCF2D7-548E-42F1-88D3-F9BD42A45FFE}" destId="{AE2AC385-983C-4620-A10B-F560C227C9B1}" srcOrd="0" destOrd="0" presId="urn:microsoft.com/office/officeart/2016/7/layout/RepeatingBendingProcessNew"/>
    <dgm:cxn modelId="{BFEE1DB1-740E-4E36-9E00-40BC1A3E259D}" type="presParOf" srcId="{2D451BC3-71DC-41B4-8CAF-529AF9422AC5}" destId="{82C061B3-6D17-4FCF-95D9-BDBF89C53F8F}" srcOrd="4" destOrd="0" presId="urn:microsoft.com/office/officeart/2016/7/layout/RepeatingBendingProcessNew"/>
    <dgm:cxn modelId="{39B4D355-567A-4579-B083-92D97A2E88FE}" type="presParOf" srcId="{2D451BC3-71DC-41B4-8CAF-529AF9422AC5}" destId="{3B7E6506-B357-4C3C-BC40-2DFE915D607A}" srcOrd="5" destOrd="0" presId="urn:microsoft.com/office/officeart/2016/7/layout/RepeatingBendingProcessNew"/>
    <dgm:cxn modelId="{FEF94EBA-8480-4EB3-B4EC-82DA8F2078EE}" type="presParOf" srcId="{3B7E6506-B357-4C3C-BC40-2DFE915D607A}" destId="{3582A4FD-E3BD-4617-9C91-FA923AF57AA4}" srcOrd="0" destOrd="0" presId="urn:microsoft.com/office/officeart/2016/7/layout/RepeatingBendingProcessNew"/>
    <dgm:cxn modelId="{5D257C1B-E67E-4567-A188-CDE64307D53C}" type="presParOf" srcId="{2D451BC3-71DC-41B4-8CAF-529AF9422AC5}" destId="{16C6075E-B78F-449A-81C9-A69F2BC220E9}" srcOrd="6" destOrd="0" presId="urn:microsoft.com/office/officeart/2016/7/layout/RepeatingBendingProcessNew"/>
    <dgm:cxn modelId="{38785916-2B5B-47A2-AF83-6E72DA58B31B}" type="presParOf" srcId="{2D451BC3-71DC-41B4-8CAF-529AF9422AC5}" destId="{F9B3FBB2-124A-4225-8069-8C50311B44F1}" srcOrd="7" destOrd="0" presId="urn:microsoft.com/office/officeart/2016/7/layout/RepeatingBendingProcessNew"/>
    <dgm:cxn modelId="{F812B1CA-9B6F-4878-B19E-678804B47BFF}" type="presParOf" srcId="{F9B3FBB2-124A-4225-8069-8C50311B44F1}" destId="{E7570727-1F53-47CD-9EF4-1996F33FB758}" srcOrd="0" destOrd="0" presId="urn:microsoft.com/office/officeart/2016/7/layout/RepeatingBendingProcessNew"/>
    <dgm:cxn modelId="{6F128A53-2B92-485D-9AD1-5F7AEE7F1F18}" type="presParOf" srcId="{2D451BC3-71DC-41B4-8CAF-529AF9422AC5}" destId="{AEC8EDFF-8651-46EB-B9A2-5B798C8B62AB}" srcOrd="8" destOrd="0" presId="urn:microsoft.com/office/officeart/2016/7/layout/RepeatingBendingProcessNew"/>
    <dgm:cxn modelId="{53E25978-3501-4BB0-85AF-307449D76AFC}" type="presParOf" srcId="{2D451BC3-71DC-41B4-8CAF-529AF9422AC5}" destId="{7F00EDBD-2B03-42FA-B80A-68B4D10598A1}" srcOrd="9" destOrd="0" presId="urn:microsoft.com/office/officeart/2016/7/layout/RepeatingBendingProcessNew"/>
    <dgm:cxn modelId="{E881630C-87B8-44BB-9194-D1211A9531DF}" type="presParOf" srcId="{7F00EDBD-2B03-42FA-B80A-68B4D10598A1}" destId="{B296A908-29A8-42E0-B4F1-DA8CE4D5FC7B}" srcOrd="0" destOrd="0" presId="urn:microsoft.com/office/officeart/2016/7/layout/RepeatingBendingProcessNew"/>
    <dgm:cxn modelId="{3E061F05-1D61-4FB2-AAF8-FDEDCBAC490B}" type="presParOf" srcId="{2D451BC3-71DC-41B4-8CAF-529AF9422AC5}" destId="{F560CDC7-787B-4193-BBDE-6B7AC3D8B18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AE5C43-7B1B-43FC-A02A-8087856EFA05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767166F-B044-4C6F-A879-7B4B5E051EA5}">
      <dgm:prSet/>
      <dgm:spPr/>
      <dgm:t>
        <a:bodyPr/>
        <a:lstStyle/>
        <a:p>
          <a:r>
            <a:rPr lang="en-GB"/>
            <a:t>Helps professionals assess needs holistically. </a:t>
          </a:r>
          <a:endParaRPr lang="en-US"/>
        </a:p>
      </dgm:t>
    </dgm:pt>
    <dgm:pt modelId="{DEBE21BB-5D60-4051-AB4E-718EDC58E9B0}" type="parTrans" cxnId="{9AE5B1C0-611D-4FB4-B19D-C2A5E7BBEDE2}">
      <dgm:prSet/>
      <dgm:spPr/>
      <dgm:t>
        <a:bodyPr/>
        <a:lstStyle/>
        <a:p>
          <a:endParaRPr lang="en-US"/>
        </a:p>
      </dgm:t>
    </dgm:pt>
    <dgm:pt modelId="{51B5631C-09A0-465B-A380-40598155CB3E}" type="sibTrans" cxnId="{9AE5B1C0-611D-4FB4-B19D-C2A5E7BBEDE2}">
      <dgm:prSet/>
      <dgm:spPr/>
      <dgm:t>
        <a:bodyPr/>
        <a:lstStyle/>
        <a:p>
          <a:endParaRPr lang="en-US"/>
        </a:p>
      </dgm:t>
    </dgm:pt>
    <dgm:pt modelId="{01AB6A62-53A0-48C3-905B-D137684E4849}">
      <dgm:prSet/>
      <dgm:spPr/>
      <dgm:t>
        <a:bodyPr/>
        <a:lstStyle/>
        <a:p>
          <a:r>
            <a:rPr lang="en-GB"/>
            <a:t>Ensures services are targeted appropriately.</a:t>
          </a:r>
          <a:endParaRPr lang="en-US"/>
        </a:p>
      </dgm:t>
    </dgm:pt>
    <dgm:pt modelId="{AB5F6668-CA60-4D25-9C0C-CE7280C1EC54}" type="parTrans" cxnId="{6AE315F5-9A39-4BA7-B16D-4A1AA58988EA}">
      <dgm:prSet/>
      <dgm:spPr/>
      <dgm:t>
        <a:bodyPr/>
        <a:lstStyle/>
        <a:p>
          <a:endParaRPr lang="en-US"/>
        </a:p>
      </dgm:t>
    </dgm:pt>
    <dgm:pt modelId="{F9338DB8-7308-4239-83D2-7F7A3E5C976F}" type="sibTrans" cxnId="{6AE315F5-9A39-4BA7-B16D-4A1AA58988EA}">
      <dgm:prSet/>
      <dgm:spPr/>
      <dgm:t>
        <a:bodyPr/>
        <a:lstStyle/>
        <a:p>
          <a:endParaRPr lang="en-US"/>
        </a:p>
      </dgm:t>
    </dgm:pt>
    <dgm:pt modelId="{599AA9D8-FC30-466E-8BB3-FE09FC287342}">
      <dgm:prSet/>
      <dgm:spPr/>
      <dgm:t>
        <a:bodyPr/>
        <a:lstStyle/>
        <a:p>
          <a:r>
            <a:rPr lang="en-GB"/>
            <a:t>Supports person-centred care planning.</a:t>
          </a:r>
          <a:endParaRPr lang="en-US"/>
        </a:p>
      </dgm:t>
    </dgm:pt>
    <dgm:pt modelId="{4D05ECAD-C90F-462C-BB0B-727CE59DFD88}" type="parTrans" cxnId="{0C8DCC76-CB65-471F-82C7-900F8C162FB2}">
      <dgm:prSet/>
      <dgm:spPr/>
      <dgm:t>
        <a:bodyPr/>
        <a:lstStyle/>
        <a:p>
          <a:endParaRPr lang="en-US"/>
        </a:p>
      </dgm:t>
    </dgm:pt>
    <dgm:pt modelId="{21E328DF-864B-464F-B666-59ECE1978CC8}" type="sibTrans" cxnId="{0C8DCC76-CB65-471F-82C7-900F8C162FB2}">
      <dgm:prSet/>
      <dgm:spPr/>
      <dgm:t>
        <a:bodyPr/>
        <a:lstStyle/>
        <a:p>
          <a:endParaRPr lang="en-US"/>
        </a:p>
      </dgm:t>
    </dgm:pt>
    <dgm:pt modelId="{C097F530-4691-463D-B981-14AFBA96B45F}">
      <dgm:prSet/>
      <dgm:spPr/>
      <dgm:t>
        <a:bodyPr/>
        <a:lstStyle/>
        <a:p>
          <a:r>
            <a:rPr lang="en-GB"/>
            <a:t>Identifies hidden or unmet needs.</a:t>
          </a:r>
          <a:endParaRPr lang="en-US"/>
        </a:p>
      </dgm:t>
    </dgm:pt>
    <dgm:pt modelId="{2CA2061E-9FE2-464C-AD6C-0F91FF546255}" type="parTrans" cxnId="{538650C4-EAF2-4EE8-8C06-9180D53D07AD}">
      <dgm:prSet/>
      <dgm:spPr/>
      <dgm:t>
        <a:bodyPr/>
        <a:lstStyle/>
        <a:p>
          <a:endParaRPr lang="en-US"/>
        </a:p>
      </dgm:t>
    </dgm:pt>
    <dgm:pt modelId="{5B1F791A-A781-4B49-A967-5978D1E30DFC}" type="sibTrans" cxnId="{538650C4-EAF2-4EE8-8C06-9180D53D07AD}">
      <dgm:prSet/>
      <dgm:spPr/>
      <dgm:t>
        <a:bodyPr/>
        <a:lstStyle/>
        <a:p>
          <a:endParaRPr lang="en-US"/>
        </a:p>
      </dgm:t>
    </dgm:pt>
    <dgm:pt modelId="{651EDE44-7A64-4806-BFBC-07403ABF9ED9}">
      <dgm:prSet/>
      <dgm:spPr/>
      <dgm:t>
        <a:bodyPr/>
        <a:lstStyle/>
        <a:p>
          <a:r>
            <a:rPr lang="en-GB"/>
            <a:t>Helps allocate resources fairly.</a:t>
          </a:r>
          <a:endParaRPr lang="en-US"/>
        </a:p>
      </dgm:t>
    </dgm:pt>
    <dgm:pt modelId="{64C946B6-1367-4983-8ED7-FF2807C012A3}" type="parTrans" cxnId="{7752CCAD-1BA0-403D-981B-86479CCCB54B}">
      <dgm:prSet/>
      <dgm:spPr/>
      <dgm:t>
        <a:bodyPr/>
        <a:lstStyle/>
        <a:p>
          <a:endParaRPr lang="en-US"/>
        </a:p>
      </dgm:t>
    </dgm:pt>
    <dgm:pt modelId="{28D0E7FC-688B-457B-AB83-4291E09D1F03}" type="sibTrans" cxnId="{7752CCAD-1BA0-403D-981B-86479CCCB54B}">
      <dgm:prSet/>
      <dgm:spPr/>
      <dgm:t>
        <a:bodyPr/>
        <a:lstStyle/>
        <a:p>
          <a:endParaRPr lang="en-US"/>
        </a:p>
      </dgm:t>
    </dgm:pt>
    <dgm:pt modelId="{7342BDD7-590F-4989-A3C5-F936AB836943}" type="pres">
      <dgm:prSet presAssocID="{E0AE5C43-7B1B-43FC-A02A-8087856EFA05}" presName="vert0" presStyleCnt="0">
        <dgm:presLayoutVars>
          <dgm:dir/>
          <dgm:animOne val="branch"/>
          <dgm:animLvl val="lvl"/>
        </dgm:presLayoutVars>
      </dgm:prSet>
      <dgm:spPr/>
    </dgm:pt>
    <dgm:pt modelId="{BEBD9D2B-CFF2-43AE-8E39-3D6CA61B440C}" type="pres">
      <dgm:prSet presAssocID="{E767166F-B044-4C6F-A879-7B4B5E051EA5}" presName="thickLine" presStyleLbl="alignNode1" presStyleIdx="0" presStyleCnt="5"/>
      <dgm:spPr/>
    </dgm:pt>
    <dgm:pt modelId="{2CEA9695-3727-43FA-B7C5-1C5EB9C0652B}" type="pres">
      <dgm:prSet presAssocID="{E767166F-B044-4C6F-A879-7B4B5E051EA5}" presName="horz1" presStyleCnt="0"/>
      <dgm:spPr/>
    </dgm:pt>
    <dgm:pt modelId="{1CBF7AF5-A8D7-4CAA-B5C6-B0D91B6EE97F}" type="pres">
      <dgm:prSet presAssocID="{E767166F-B044-4C6F-A879-7B4B5E051EA5}" presName="tx1" presStyleLbl="revTx" presStyleIdx="0" presStyleCnt="5"/>
      <dgm:spPr/>
    </dgm:pt>
    <dgm:pt modelId="{C424BFE5-39A0-4F94-AD98-E106B813AB17}" type="pres">
      <dgm:prSet presAssocID="{E767166F-B044-4C6F-A879-7B4B5E051EA5}" presName="vert1" presStyleCnt="0"/>
      <dgm:spPr/>
    </dgm:pt>
    <dgm:pt modelId="{BA61EE58-B123-4B0A-9456-5E8CB8467D49}" type="pres">
      <dgm:prSet presAssocID="{01AB6A62-53A0-48C3-905B-D137684E4849}" presName="thickLine" presStyleLbl="alignNode1" presStyleIdx="1" presStyleCnt="5"/>
      <dgm:spPr/>
    </dgm:pt>
    <dgm:pt modelId="{6FAAD650-FDF5-4AE0-8609-128C855B9A48}" type="pres">
      <dgm:prSet presAssocID="{01AB6A62-53A0-48C3-905B-D137684E4849}" presName="horz1" presStyleCnt="0"/>
      <dgm:spPr/>
    </dgm:pt>
    <dgm:pt modelId="{E68A71B2-4227-4EC1-BF69-332AE94931B6}" type="pres">
      <dgm:prSet presAssocID="{01AB6A62-53A0-48C3-905B-D137684E4849}" presName="tx1" presStyleLbl="revTx" presStyleIdx="1" presStyleCnt="5"/>
      <dgm:spPr/>
    </dgm:pt>
    <dgm:pt modelId="{7DC5BB44-336B-4DF4-89C1-E8A2EA62EBEC}" type="pres">
      <dgm:prSet presAssocID="{01AB6A62-53A0-48C3-905B-D137684E4849}" presName="vert1" presStyleCnt="0"/>
      <dgm:spPr/>
    </dgm:pt>
    <dgm:pt modelId="{34D5EB9F-9F5E-4FFA-9FF7-F3DAA7B3E63C}" type="pres">
      <dgm:prSet presAssocID="{599AA9D8-FC30-466E-8BB3-FE09FC287342}" presName="thickLine" presStyleLbl="alignNode1" presStyleIdx="2" presStyleCnt="5"/>
      <dgm:spPr/>
    </dgm:pt>
    <dgm:pt modelId="{5A69540D-C2C3-441F-A683-0B3D79FE911E}" type="pres">
      <dgm:prSet presAssocID="{599AA9D8-FC30-466E-8BB3-FE09FC287342}" presName="horz1" presStyleCnt="0"/>
      <dgm:spPr/>
    </dgm:pt>
    <dgm:pt modelId="{49AD45C6-B70A-47AB-94C6-B701CA90A9DA}" type="pres">
      <dgm:prSet presAssocID="{599AA9D8-FC30-466E-8BB3-FE09FC287342}" presName="tx1" presStyleLbl="revTx" presStyleIdx="2" presStyleCnt="5"/>
      <dgm:spPr/>
    </dgm:pt>
    <dgm:pt modelId="{76C8C039-D5B6-4178-9E4F-10A4B22E3B9D}" type="pres">
      <dgm:prSet presAssocID="{599AA9D8-FC30-466E-8BB3-FE09FC287342}" presName="vert1" presStyleCnt="0"/>
      <dgm:spPr/>
    </dgm:pt>
    <dgm:pt modelId="{943A6D17-C607-41D0-BD61-1A6C538EABEC}" type="pres">
      <dgm:prSet presAssocID="{C097F530-4691-463D-B981-14AFBA96B45F}" presName="thickLine" presStyleLbl="alignNode1" presStyleIdx="3" presStyleCnt="5"/>
      <dgm:spPr/>
    </dgm:pt>
    <dgm:pt modelId="{EF948396-6124-4FBA-A652-CFA06B82E108}" type="pres">
      <dgm:prSet presAssocID="{C097F530-4691-463D-B981-14AFBA96B45F}" presName="horz1" presStyleCnt="0"/>
      <dgm:spPr/>
    </dgm:pt>
    <dgm:pt modelId="{7E0BEDF2-B4CE-4B39-B10E-BE7360235DAE}" type="pres">
      <dgm:prSet presAssocID="{C097F530-4691-463D-B981-14AFBA96B45F}" presName="tx1" presStyleLbl="revTx" presStyleIdx="3" presStyleCnt="5"/>
      <dgm:spPr/>
    </dgm:pt>
    <dgm:pt modelId="{04A9E7EA-E1AC-4B89-BA79-38C993429489}" type="pres">
      <dgm:prSet presAssocID="{C097F530-4691-463D-B981-14AFBA96B45F}" presName="vert1" presStyleCnt="0"/>
      <dgm:spPr/>
    </dgm:pt>
    <dgm:pt modelId="{32450699-8BA3-41C8-8547-1FD59D8A9B3A}" type="pres">
      <dgm:prSet presAssocID="{651EDE44-7A64-4806-BFBC-07403ABF9ED9}" presName="thickLine" presStyleLbl="alignNode1" presStyleIdx="4" presStyleCnt="5"/>
      <dgm:spPr/>
    </dgm:pt>
    <dgm:pt modelId="{0DD16C2C-35F7-44EF-8102-72FD1816F00C}" type="pres">
      <dgm:prSet presAssocID="{651EDE44-7A64-4806-BFBC-07403ABF9ED9}" presName="horz1" presStyleCnt="0"/>
      <dgm:spPr/>
    </dgm:pt>
    <dgm:pt modelId="{8786E498-A659-44C9-9246-4B4F6C1F9324}" type="pres">
      <dgm:prSet presAssocID="{651EDE44-7A64-4806-BFBC-07403ABF9ED9}" presName="tx1" presStyleLbl="revTx" presStyleIdx="4" presStyleCnt="5"/>
      <dgm:spPr/>
    </dgm:pt>
    <dgm:pt modelId="{960B5A7A-82E4-42D0-89EF-C66FCC73E452}" type="pres">
      <dgm:prSet presAssocID="{651EDE44-7A64-4806-BFBC-07403ABF9ED9}" presName="vert1" presStyleCnt="0"/>
      <dgm:spPr/>
    </dgm:pt>
  </dgm:ptLst>
  <dgm:cxnLst>
    <dgm:cxn modelId="{197DBC07-64E9-4EAE-B3E9-145CF4AD5118}" type="presOf" srcId="{C097F530-4691-463D-B981-14AFBA96B45F}" destId="{7E0BEDF2-B4CE-4B39-B10E-BE7360235DAE}" srcOrd="0" destOrd="0" presId="urn:microsoft.com/office/officeart/2008/layout/LinedList"/>
    <dgm:cxn modelId="{209D2F5B-53CD-446F-96A6-F903D8A9806D}" type="presOf" srcId="{E767166F-B044-4C6F-A879-7B4B5E051EA5}" destId="{1CBF7AF5-A8D7-4CAA-B5C6-B0D91B6EE97F}" srcOrd="0" destOrd="0" presId="urn:microsoft.com/office/officeart/2008/layout/LinedList"/>
    <dgm:cxn modelId="{1AF8146C-0F6E-4616-B2D7-ECD3618E1F03}" type="presOf" srcId="{599AA9D8-FC30-466E-8BB3-FE09FC287342}" destId="{49AD45C6-B70A-47AB-94C6-B701CA90A9DA}" srcOrd="0" destOrd="0" presId="urn:microsoft.com/office/officeart/2008/layout/LinedList"/>
    <dgm:cxn modelId="{214A4A56-D4D9-4D1B-86C1-303FE24955DB}" type="presOf" srcId="{01AB6A62-53A0-48C3-905B-D137684E4849}" destId="{E68A71B2-4227-4EC1-BF69-332AE94931B6}" srcOrd="0" destOrd="0" presId="urn:microsoft.com/office/officeart/2008/layout/LinedList"/>
    <dgm:cxn modelId="{A7719D56-5502-4831-BB75-CBB6BD92BEEE}" type="presOf" srcId="{E0AE5C43-7B1B-43FC-A02A-8087856EFA05}" destId="{7342BDD7-590F-4989-A3C5-F936AB836943}" srcOrd="0" destOrd="0" presId="urn:microsoft.com/office/officeart/2008/layout/LinedList"/>
    <dgm:cxn modelId="{0C8DCC76-CB65-471F-82C7-900F8C162FB2}" srcId="{E0AE5C43-7B1B-43FC-A02A-8087856EFA05}" destId="{599AA9D8-FC30-466E-8BB3-FE09FC287342}" srcOrd="2" destOrd="0" parTransId="{4D05ECAD-C90F-462C-BB0B-727CE59DFD88}" sibTransId="{21E328DF-864B-464F-B666-59ECE1978CC8}"/>
    <dgm:cxn modelId="{7752CCAD-1BA0-403D-981B-86479CCCB54B}" srcId="{E0AE5C43-7B1B-43FC-A02A-8087856EFA05}" destId="{651EDE44-7A64-4806-BFBC-07403ABF9ED9}" srcOrd="4" destOrd="0" parTransId="{64C946B6-1367-4983-8ED7-FF2807C012A3}" sibTransId="{28D0E7FC-688B-457B-AB83-4291E09D1F03}"/>
    <dgm:cxn modelId="{9AE5B1C0-611D-4FB4-B19D-C2A5E7BBEDE2}" srcId="{E0AE5C43-7B1B-43FC-A02A-8087856EFA05}" destId="{E767166F-B044-4C6F-A879-7B4B5E051EA5}" srcOrd="0" destOrd="0" parTransId="{DEBE21BB-5D60-4051-AB4E-718EDC58E9B0}" sibTransId="{51B5631C-09A0-465B-A380-40598155CB3E}"/>
    <dgm:cxn modelId="{538650C4-EAF2-4EE8-8C06-9180D53D07AD}" srcId="{E0AE5C43-7B1B-43FC-A02A-8087856EFA05}" destId="{C097F530-4691-463D-B981-14AFBA96B45F}" srcOrd="3" destOrd="0" parTransId="{2CA2061E-9FE2-464C-AD6C-0F91FF546255}" sibTransId="{5B1F791A-A781-4B49-A967-5978D1E30DFC}"/>
    <dgm:cxn modelId="{FA7F86DE-2E63-4F70-899A-16AF3A7FEE09}" type="presOf" srcId="{651EDE44-7A64-4806-BFBC-07403ABF9ED9}" destId="{8786E498-A659-44C9-9246-4B4F6C1F9324}" srcOrd="0" destOrd="0" presId="urn:microsoft.com/office/officeart/2008/layout/LinedList"/>
    <dgm:cxn modelId="{6AE315F5-9A39-4BA7-B16D-4A1AA58988EA}" srcId="{E0AE5C43-7B1B-43FC-A02A-8087856EFA05}" destId="{01AB6A62-53A0-48C3-905B-D137684E4849}" srcOrd="1" destOrd="0" parTransId="{AB5F6668-CA60-4D25-9C0C-CE7280C1EC54}" sibTransId="{F9338DB8-7308-4239-83D2-7F7A3E5C976F}"/>
    <dgm:cxn modelId="{1C70DB3A-1AAB-4472-BE79-185EEFC37968}" type="presParOf" srcId="{7342BDD7-590F-4989-A3C5-F936AB836943}" destId="{BEBD9D2B-CFF2-43AE-8E39-3D6CA61B440C}" srcOrd="0" destOrd="0" presId="urn:microsoft.com/office/officeart/2008/layout/LinedList"/>
    <dgm:cxn modelId="{193175E7-DA7D-484F-87D2-162B04B1CEFA}" type="presParOf" srcId="{7342BDD7-590F-4989-A3C5-F936AB836943}" destId="{2CEA9695-3727-43FA-B7C5-1C5EB9C0652B}" srcOrd="1" destOrd="0" presId="urn:microsoft.com/office/officeart/2008/layout/LinedList"/>
    <dgm:cxn modelId="{6D2BBC03-70AB-4CBF-8D0C-5FE6F7D186A3}" type="presParOf" srcId="{2CEA9695-3727-43FA-B7C5-1C5EB9C0652B}" destId="{1CBF7AF5-A8D7-4CAA-B5C6-B0D91B6EE97F}" srcOrd="0" destOrd="0" presId="urn:microsoft.com/office/officeart/2008/layout/LinedList"/>
    <dgm:cxn modelId="{48B9A742-CE43-4D92-AA24-5658D4C22BDB}" type="presParOf" srcId="{2CEA9695-3727-43FA-B7C5-1C5EB9C0652B}" destId="{C424BFE5-39A0-4F94-AD98-E106B813AB17}" srcOrd="1" destOrd="0" presId="urn:microsoft.com/office/officeart/2008/layout/LinedList"/>
    <dgm:cxn modelId="{8EB66900-1334-4664-826B-F78EE9A34F00}" type="presParOf" srcId="{7342BDD7-590F-4989-A3C5-F936AB836943}" destId="{BA61EE58-B123-4B0A-9456-5E8CB8467D49}" srcOrd="2" destOrd="0" presId="urn:microsoft.com/office/officeart/2008/layout/LinedList"/>
    <dgm:cxn modelId="{26BD6663-910B-4952-9E1C-34245DB50369}" type="presParOf" srcId="{7342BDD7-590F-4989-A3C5-F936AB836943}" destId="{6FAAD650-FDF5-4AE0-8609-128C855B9A48}" srcOrd="3" destOrd="0" presId="urn:microsoft.com/office/officeart/2008/layout/LinedList"/>
    <dgm:cxn modelId="{B08C7C6B-5A8D-4B01-8959-3263DBCD4E26}" type="presParOf" srcId="{6FAAD650-FDF5-4AE0-8609-128C855B9A48}" destId="{E68A71B2-4227-4EC1-BF69-332AE94931B6}" srcOrd="0" destOrd="0" presId="urn:microsoft.com/office/officeart/2008/layout/LinedList"/>
    <dgm:cxn modelId="{190F6B6D-1A33-4629-B79E-C6D2ED2DD263}" type="presParOf" srcId="{6FAAD650-FDF5-4AE0-8609-128C855B9A48}" destId="{7DC5BB44-336B-4DF4-89C1-E8A2EA62EBEC}" srcOrd="1" destOrd="0" presId="urn:microsoft.com/office/officeart/2008/layout/LinedList"/>
    <dgm:cxn modelId="{4D68A67B-1E50-41E4-96EA-EFBE353AC0AF}" type="presParOf" srcId="{7342BDD7-590F-4989-A3C5-F936AB836943}" destId="{34D5EB9F-9F5E-4FFA-9FF7-F3DAA7B3E63C}" srcOrd="4" destOrd="0" presId="urn:microsoft.com/office/officeart/2008/layout/LinedList"/>
    <dgm:cxn modelId="{F661DD83-A86C-4398-AB20-156326830F43}" type="presParOf" srcId="{7342BDD7-590F-4989-A3C5-F936AB836943}" destId="{5A69540D-C2C3-441F-A683-0B3D79FE911E}" srcOrd="5" destOrd="0" presId="urn:microsoft.com/office/officeart/2008/layout/LinedList"/>
    <dgm:cxn modelId="{7E274F74-90A2-473A-8134-C499C5BE8FD5}" type="presParOf" srcId="{5A69540D-C2C3-441F-A683-0B3D79FE911E}" destId="{49AD45C6-B70A-47AB-94C6-B701CA90A9DA}" srcOrd="0" destOrd="0" presId="urn:microsoft.com/office/officeart/2008/layout/LinedList"/>
    <dgm:cxn modelId="{8DF757FD-7B58-4C78-B572-4A1E80B2848C}" type="presParOf" srcId="{5A69540D-C2C3-441F-A683-0B3D79FE911E}" destId="{76C8C039-D5B6-4178-9E4F-10A4B22E3B9D}" srcOrd="1" destOrd="0" presId="urn:microsoft.com/office/officeart/2008/layout/LinedList"/>
    <dgm:cxn modelId="{FC49EC06-3209-4882-BE37-67ECAEF18F19}" type="presParOf" srcId="{7342BDD7-590F-4989-A3C5-F936AB836943}" destId="{943A6D17-C607-41D0-BD61-1A6C538EABEC}" srcOrd="6" destOrd="0" presId="urn:microsoft.com/office/officeart/2008/layout/LinedList"/>
    <dgm:cxn modelId="{18D10058-C6BC-4B96-893F-D41D2034DB8B}" type="presParOf" srcId="{7342BDD7-590F-4989-A3C5-F936AB836943}" destId="{EF948396-6124-4FBA-A652-CFA06B82E108}" srcOrd="7" destOrd="0" presId="urn:microsoft.com/office/officeart/2008/layout/LinedList"/>
    <dgm:cxn modelId="{C6858510-7182-4CA1-BD49-AA0F656D9EC7}" type="presParOf" srcId="{EF948396-6124-4FBA-A652-CFA06B82E108}" destId="{7E0BEDF2-B4CE-4B39-B10E-BE7360235DAE}" srcOrd="0" destOrd="0" presId="urn:microsoft.com/office/officeart/2008/layout/LinedList"/>
    <dgm:cxn modelId="{B8A1FDEA-EDD1-453F-9708-6345DEC9196E}" type="presParOf" srcId="{EF948396-6124-4FBA-A652-CFA06B82E108}" destId="{04A9E7EA-E1AC-4B89-BA79-38C993429489}" srcOrd="1" destOrd="0" presId="urn:microsoft.com/office/officeart/2008/layout/LinedList"/>
    <dgm:cxn modelId="{ADA4FF4C-8224-4520-903F-3D03A7C968DC}" type="presParOf" srcId="{7342BDD7-590F-4989-A3C5-F936AB836943}" destId="{32450699-8BA3-41C8-8547-1FD59D8A9B3A}" srcOrd="8" destOrd="0" presId="urn:microsoft.com/office/officeart/2008/layout/LinedList"/>
    <dgm:cxn modelId="{A2FAE505-BC86-4938-942A-0B87B0BF1FCA}" type="presParOf" srcId="{7342BDD7-590F-4989-A3C5-F936AB836943}" destId="{0DD16C2C-35F7-44EF-8102-72FD1816F00C}" srcOrd="9" destOrd="0" presId="urn:microsoft.com/office/officeart/2008/layout/LinedList"/>
    <dgm:cxn modelId="{C5713BA0-DF73-4CED-9DAA-C78B759630DE}" type="presParOf" srcId="{0DD16C2C-35F7-44EF-8102-72FD1816F00C}" destId="{8786E498-A659-44C9-9246-4B4F6C1F9324}" srcOrd="0" destOrd="0" presId="urn:microsoft.com/office/officeart/2008/layout/LinedList"/>
    <dgm:cxn modelId="{7B5B4447-C22E-41D3-8F15-586FE6F83BDA}" type="presParOf" srcId="{0DD16C2C-35F7-44EF-8102-72FD1816F00C}" destId="{960B5A7A-82E4-42D0-89EF-C66FCC73E4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436B32-19C9-49D4-A160-7B4E1D2CB74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40CEEE4-11F6-46F7-AAE8-406719789621}">
      <dgm:prSet/>
      <dgm:spPr/>
      <dgm:t>
        <a:bodyPr/>
        <a:lstStyle/>
        <a:p>
          <a:r>
            <a:rPr lang="en-GB"/>
            <a:t>A person with autism</a:t>
          </a:r>
          <a:endParaRPr lang="en-US"/>
        </a:p>
      </dgm:t>
    </dgm:pt>
    <dgm:pt modelId="{6660D730-DDDC-4E38-ACAD-0065FDD8DAA0}" type="parTrans" cxnId="{EBDEE854-72F4-44AC-A284-D0F92B38C9A6}">
      <dgm:prSet/>
      <dgm:spPr/>
      <dgm:t>
        <a:bodyPr/>
        <a:lstStyle/>
        <a:p>
          <a:endParaRPr lang="en-US"/>
        </a:p>
      </dgm:t>
    </dgm:pt>
    <dgm:pt modelId="{E00BD0E4-15CA-4A67-BCF9-1A1A68886EB1}" type="sibTrans" cxnId="{EBDEE854-72F4-44AC-A284-D0F92B38C9A6}">
      <dgm:prSet/>
      <dgm:spPr/>
      <dgm:t>
        <a:bodyPr/>
        <a:lstStyle/>
        <a:p>
          <a:endParaRPr lang="en-US"/>
        </a:p>
      </dgm:t>
    </dgm:pt>
    <dgm:pt modelId="{A1E25FC0-F2D4-4F53-B909-E8017979182B}">
      <dgm:prSet/>
      <dgm:spPr/>
      <dgm:t>
        <a:bodyPr/>
        <a:lstStyle/>
        <a:p>
          <a:r>
            <a:rPr lang="en-GB"/>
            <a:t>Normative need: professional assessment identifies need for specialist educational support</a:t>
          </a:r>
          <a:endParaRPr lang="en-US"/>
        </a:p>
      </dgm:t>
    </dgm:pt>
    <dgm:pt modelId="{E49C791F-0C4D-4FE4-857E-5442AA23F2A2}" type="parTrans" cxnId="{E3605A5B-C190-498C-A84F-AAE569A2BEE6}">
      <dgm:prSet/>
      <dgm:spPr/>
      <dgm:t>
        <a:bodyPr/>
        <a:lstStyle/>
        <a:p>
          <a:endParaRPr lang="en-US"/>
        </a:p>
      </dgm:t>
    </dgm:pt>
    <dgm:pt modelId="{34E7179B-C243-4CC6-BCCA-399EDC44D32D}" type="sibTrans" cxnId="{E3605A5B-C190-498C-A84F-AAE569A2BEE6}">
      <dgm:prSet/>
      <dgm:spPr/>
      <dgm:t>
        <a:bodyPr/>
        <a:lstStyle/>
        <a:p>
          <a:endParaRPr lang="en-US"/>
        </a:p>
      </dgm:t>
    </dgm:pt>
    <dgm:pt modelId="{2CBD5F77-1E03-4889-A62A-9E184F89B715}">
      <dgm:prSet/>
      <dgm:spPr/>
      <dgm:t>
        <a:bodyPr/>
        <a:lstStyle/>
        <a:p>
          <a:r>
            <a:rPr lang="en-GB"/>
            <a:t>Felt need: parent feels they need specialist provision</a:t>
          </a:r>
          <a:endParaRPr lang="en-US"/>
        </a:p>
      </dgm:t>
    </dgm:pt>
    <dgm:pt modelId="{5F31704B-F6ED-4A11-9542-C2ED3B4CD1A5}" type="parTrans" cxnId="{DAA97E21-B239-4DB2-9325-986406047622}">
      <dgm:prSet/>
      <dgm:spPr/>
      <dgm:t>
        <a:bodyPr/>
        <a:lstStyle/>
        <a:p>
          <a:endParaRPr lang="en-US"/>
        </a:p>
      </dgm:t>
    </dgm:pt>
    <dgm:pt modelId="{6C82EBF3-76AC-4244-9F5A-E0455D08B4CD}" type="sibTrans" cxnId="{DAA97E21-B239-4DB2-9325-986406047622}">
      <dgm:prSet/>
      <dgm:spPr/>
      <dgm:t>
        <a:bodyPr/>
        <a:lstStyle/>
        <a:p>
          <a:endParaRPr lang="en-US"/>
        </a:p>
      </dgm:t>
    </dgm:pt>
    <dgm:pt modelId="{57D4EF48-262C-4776-A152-F1CC220AC2D9}">
      <dgm:prSet/>
      <dgm:spPr/>
      <dgm:t>
        <a:bodyPr/>
        <a:lstStyle/>
        <a:p>
          <a:r>
            <a:rPr lang="en-GB"/>
            <a:t>Expressed need: parent and school contact local authority for special needs schooling </a:t>
          </a:r>
          <a:endParaRPr lang="en-US"/>
        </a:p>
      </dgm:t>
    </dgm:pt>
    <dgm:pt modelId="{01BF9B33-BF5C-49A2-9E9A-B88DF7121389}" type="parTrans" cxnId="{6E9E69DA-9C7D-4B0D-A000-70F98626BC42}">
      <dgm:prSet/>
      <dgm:spPr/>
      <dgm:t>
        <a:bodyPr/>
        <a:lstStyle/>
        <a:p>
          <a:endParaRPr lang="en-US"/>
        </a:p>
      </dgm:t>
    </dgm:pt>
    <dgm:pt modelId="{26AF4DC8-A2B0-4E56-922E-2BCDB954598C}" type="sibTrans" cxnId="{6E9E69DA-9C7D-4B0D-A000-70F98626BC42}">
      <dgm:prSet/>
      <dgm:spPr/>
      <dgm:t>
        <a:bodyPr/>
        <a:lstStyle/>
        <a:p>
          <a:endParaRPr lang="en-US"/>
        </a:p>
      </dgm:t>
    </dgm:pt>
    <dgm:pt modelId="{FC14E5D5-B814-496A-A152-33C41512D603}">
      <dgm:prSet/>
      <dgm:spPr/>
      <dgm:t>
        <a:bodyPr/>
        <a:lstStyle/>
        <a:p>
          <a:r>
            <a:rPr lang="en-GB"/>
            <a:t>Comparative need: family has less support than similar families in another area.</a:t>
          </a:r>
          <a:endParaRPr lang="en-US"/>
        </a:p>
      </dgm:t>
    </dgm:pt>
    <dgm:pt modelId="{2EB7C16B-2358-4A76-993A-B444D27BDCA7}" type="parTrans" cxnId="{3DE6AA4B-3331-404B-9C08-5754CE580BF6}">
      <dgm:prSet/>
      <dgm:spPr/>
      <dgm:t>
        <a:bodyPr/>
        <a:lstStyle/>
        <a:p>
          <a:endParaRPr lang="en-US"/>
        </a:p>
      </dgm:t>
    </dgm:pt>
    <dgm:pt modelId="{ADC00C25-E7AE-4889-A40C-D8496C1842CB}" type="sibTrans" cxnId="{3DE6AA4B-3331-404B-9C08-5754CE580BF6}">
      <dgm:prSet/>
      <dgm:spPr/>
      <dgm:t>
        <a:bodyPr/>
        <a:lstStyle/>
        <a:p>
          <a:endParaRPr lang="en-US"/>
        </a:p>
      </dgm:t>
    </dgm:pt>
    <dgm:pt modelId="{6B4A4F3C-9125-4EB0-B357-EC820BC01EBA}" type="pres">
      <dgm:prSet presAssocID="{3F436B32-19C9-49D4-A160-7B4E1D2CB748}" presName="linear" presStyleCnt="0">
        <dgm:presLayoutVars>
          <dgm:animLvl val="lvl"/>
          <dgm:resizeHandles val="exact"/>
        </dgm:presLayoutVars>
      </dgm:prSet>
      <dgm:spPr/>
    </dgm:pt>
    <dgm:pt modelId="{E0115DA9-EE80-4893-941C-8FA28DC1EA43}" type="pres">
      <dgm:prSet presAssocID="{340CEEE4-11F6-46F7-AAE8-40671978962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BF653E6-2F92-4DF9-A87E-D3AF213EAD2E}" type="pres">
      <dgm:prSet presAssocID="{E00BD0E4-15CA-4A67-BCF9-1A1A68886EB1}" presName="spacer" presStyleCnt="0"/>
      <dgm:spPr/>
    </dgm:pt>
    <dgm:pt modelId="{C263028A-05CA-430E-A09E-1F06AEB280C2}" type="pres">
      <dgm:prSet presAssocID="{A1E25FC0-F2D4-4F53-B909-E8017979182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65B9F0A-22E6-4978-B5C0-082D927B5C05}" type="pres">
      <dgm:prSet presAssocID="{34E7179B-C243-4CC6-BCCA-399EDC44D32D}" presName="spacer" presStyleCnt="0"/>
      <dgm:spPr/>
    </dgm:pt>
    <dgm:pt modelId="{559A038D-B12F-4BC7-8204-4B558C8602B3}" type="pres">
      <dgm:prSet presAssocID="{2CBD5F77-1E03-4889-A62A-9E184F89B71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5E71B48-7ADD-4DD5-9CC3-9A467CE3934D}" type="pres">
      <dgm:prSet presAssocID="{6C82EBF3-76AC-4244-9F5A-E0455D08B4CD}" presName="spacer" presStyleCnt="0"/>
      <dgm:spPr/>
    </dgm:pt>
    <dgm:pt modelId="{F4CE00F8-7EA7-4747-831B-DAC44AC0B32E}" type="pres">
      <dgm:prSet presAssocID="{57D4EF48-262C-4776-A152-F1CC220AC2D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52FD646-CB4E-4719-B4FF-F304BD5B50D3}" type="pres">
      <dgm:prSet presAssocID="{26AF4DC8-A2B0-4E56-922E-2BCDB954598C}" presName="spacer" presStyleCnt="0"/>
      <dgm:spPr/>
    </dgm:pt>
    <dgm:pt modelId="{4107AE90-54C2-4615-97ED-4BF6813F8ECD}" type="pres">
      <dgm:prSet presAssocID="{FC14E5D5-B814-496A-A152-33C41512D60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56F4B06-4AE9-4159-A4B1-D54DD623E99C}" type="presOf" srcId="{57D4EF48-262C-4776-A152-F1CC220AC2D9}" destId="{F4CE00F8-7EA7-4747-831B-DAC44AC0B32E}" srcOrd="0" destOrd="0" presId="urn:microsoft.com/office/officeart/2005/8/layout/vList2"/>
    <dgm:cxn modelId="{77A3870D-8D07-435A-B592-0F86A6BA04C5}" type="presOf" srcId="{340CEEE4-11F6-46F7-AAE8-406719789621}" destId="{E0115DA9-EE80-4893-941C-8FA28DC1EA43}" srcOrd="0" destOrd="0" presId="urn:microsoft.com/office/officeart/2005/8/layout/vList2"/>
    <dgm:cxn modelId="{DAA97E21-B239-4DB2-9325-986406047622}" srcId="{3F436B32-19C9-49D4-A160-7B4E1D2CB748}" destId="{2CBD5F77-1E03-4889-A62A-9E184F89B715}" srcOrd="2" destOrd="0" parTransId="{5F31704B-F6ED-4A11-9542-C2ED3B4CD1A5}" sibTransId="{6C82EBF3-76AC-4244-9F5A-E0455D08B4CD}"/>
    <dgm:cxn modelId="{E3605A5B-C190-498C-A84F-AAE569A2BEE6}" srcId="{3F436B32-19C9-49D4-A160-7B4E1D2CB748}" destId="{A1E25FC0-F2D4-4F53-B909-E8017979182B}" srcOrd="1" destOrd="0" parTransId="{E49C791F-0C4D-4FE4-857E-5442AA23F2A2}" sibTransId="{34E7179B-C243-4CC6-BCCA-399EDC44D32D}"/>
    <dgm:cxn modelId="{3DE6AA4B-3331-404B-9C08-5754CE580BF6}" srcId="{3F436B32-19C9-49D4-A160-7B4E1D2CB748}" destId="{FC14E5D5-B814-496A-A152-33C41512D603}" srcOrd="4" destOrd="0" parTransId="{2EB7C16B-2358-4A76-993A-B444D27BDCA7}" sibTransId="{ADC00C25-E7AE-4889-A40C-D8496C1842CB}"/>
    <dgm:cxn modelId="{EBDEE854-72F4-44AC-A284-D0F92B38C9A6}" srcId="{3F436B32-19C9-49D4-A160-7B4E1D2CB748}" destId="{340CEEE4-11F6-46F7-AAE8-406719789621}" srcOrd="0" destOrd="0" parTransId="{6660D730-DDDC-4E38-ACAD-0065FDD8DAA0}" sibTransId="{E00BD0E4-15CA-4A67-BCF9-1A1A68886EB1}"/>
    <dgm:cxn modelId="{38B0D4AD-27D4-49BF-AE18-03DE17C22A77}" type="presOf" srcId="{2CBD5F77-1E03-4889-A62A-9E184F89B715}" destId="{559A038D-B12F-4BC7-8204-4B558C8602B3}" srcOrd="0" destOrd="0" presId="urn:microsoft.com/office/officeart/2005/8/layout/vList2"/>
    <dgm:cxn modelId="{6E9E69DA-9C7D-4B0D-A000-70F98626BC42}" srcId="{3F436B32-19C9-49D4-A160-7B4E1D2CB748}" destId="{57D4EF48-262C-4776-A152-F1CC220AC2D9}" srcOrd="3" destOrd="0" parTransId="{01BF9B33-BF5C-49A2-9E9A-B88DF7121389}" sibTransId="{26AF4DC8-A2B0-4E56-922E-2BCDB954598C}"/>
    <dgm:cxn modelId="{21DF08E4-9BBF-48F4-9883-9AFFF4E88EB8}" type="presOf" srcId="{FC14E5D5-B814-496A-A152-33C41512D603}" destId="{4107AE90-54C2-4615-97ED-4BF6813F8ECD}" srcOrd="0" destOrd="0" presId="urn:microsoft.com/office/officeart/2005/8/layout/vList2"/>
    <dgm:cxn modelId="{9E34EAF2-52B9-45BF-B987-20FDE1028445}" type="presOf" srcId="{3F436B32-19C9-49D4-A160-7B4E1D2CB748}" destId="{6B4A4F3C-9125-4EB0-B357-EC820BC01EBA}" srcOrd="0" destOrd="0" presId="urn:microsoft.com/office/officeart/2005/8/layout/vList2"/>
    <dgm:cxn modelId="{3612FAFE-9613-4EAF-B50F-2DCA0F88CEC0}" type="presOf" srcId="{A1E25FC0-F2D4-4F53-B909-E8017979182B}" destId="{C263028A-05CA-430E-A09E-1F06AEB280C2}" srcOrd="0" destOrd="0" presId="urn:microsoft.com/office/officeart/2005/8/layout/vList2"/>
    <dgm:cxn modelId="{2653BEBB-E934-4EF4-B754-3C54FBEA3A0E}" type="presParOf" srcId="{6B4A4F3C-9125-4EB0-B357-EC820BC01EBA}" destId="{E0115DA9-EE80-4893-941C-8FA28DC1EA43}" srcOrd="0" destOrd="0" presId="urn:microsoft.com/office/officeart/2005/8/layout/vList2"/>
    <dgm:cxn modelId="{D03F74B2-D6E6-4D4E-9236-825FE455D136}" type="presParOf" srcId="{6B4A4F3C-9125-4EB0-B357-EC820BC01EBA}" destId="{8BF653E6-2F92-4DF9-A87E-D3AF213EAD2E}" srcOrd="1" destOrd="0" presId="urn:microsoft.com/office/officeart/2005/8/layout/vList2"/>
    <dgm:cxn modelId="{BE793E47-CD09-434B-93F2-9C989FD5D40B}" type="presParOf" srcId="{6B4A4F3C-9125-4EB0-B357-EC820BC01EBA}" destId="{C263028A-05CA-430E-A09E-1F06AEB280C2}" srcOrd="2" destOrd="0" presId="urn:microsoft.com/office/officeart/2005/8/layout/vList2"/>
    <dgm:cxn modelId="{96E83BE8-A9EE-4810-BE51-FF54EC1546D7}" type="presParOf" srcId="{6B4A4F3C-9125-4EB0-B357-EC820BC01EBA}" destId="{565B9F0A-22E6-4978-B5C0-082D927B5C05}" srcOrd="3" destOrd="0" presId="urn:microsoft.com/office/officeart/2005/8/layout/vList2"/>
    <dgm:cxn modelId="{D4987744-04EB-4A30-84C9-FEAA1411243E}" type="presParOf" srcId="{6B4A4F3C-9125-4EB0-B357-EC820BC01EBA}" destId="{559A038D-B12F-4BC7-8204-4B558C8602B3}" srcOrd="4" destOrd="0" presId="urn:microsoft.com/office/officeart/2005/8/layout/vList2"/>
    <dgm:cxn modelId="{BF6B2579-ACD6-4094-B9C9-E324A486B425}" type="presParOf" srcId="{6B4A4F3C-9125-4EB0-B357-EC820BC01EBA}" destId="{D5E71B48-7ADD-4DD5-9CC3-9A467CE3934D}" srcOrd="5" destOrd="0" presId="urn:microsoft.com/office/officeart/2005/8/layout/vList2"/>
    <dgm:cxn modelId="{6D7A06C9-9B73-45B2-B285-7407B14A1440}" type="presParOf" srcId="{6B4A4F3C-9125-4EB0-B357-EC820BC01EBA}" destId="{F4CE00F8-7EA7-4747-831B-DAC44AC0B32E}" srcOrd="6" destOrd="0" presId="urn:microsoft.com/office/officeart/2005/8/layout/vList2"/>
    <dgm:cxn modelId="{610BCB5B-3354-4868-9BA0-92441D4060D8}" type="presParOf" srcId="{6B4A4F3C-9125-4EB0-B357-EC820BC01EBA}" destId="{E52FD646-CB4E-4719-B4FF-F304BD5B50D3}" srcOrd="7" destOrd="0" presId="urn:microsoft.com/office/officeart/2005/8/layout/vList2"/>
    <dgm:cxn modelId="{8A36FA33-EE01-485C-99F9-83EE99DBF966}" type="presParOf" srcId="{6B4A4F3C-9125-4EB0-B357-EC820BC01EBA}" destId="{4107AE90-54C2-4615-97ED-4BF6813F8EC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5D3D44-55EC-4374-8F8F-D134878907BC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6E5C33A8-7DF1-4561-8CE8-4EA7C63D757B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Bradshaw’s taxonomy of need is a framework developed by sociologist Jonathan Bradshaw (1972) to classify and understand different types of social needs. It identifies four categories of need:</a:t>
          </a:r>
          <a:endParaRPr lang="en-US" sz="1500" kern="1200"/>
        </a:p>
      </dsp:txBody>
      <dsp:txXfrm>
        <a:off x="8061" y="5979"/>
        <a:ext cx="3034531" cy="1820718"/>
      </dsp:txXfrm>
    </dsp:sp>
    <dsp:sp modelId="{A3BCF2D7-548E-42F1-88D3-F9BD42A45FFE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1C693424-F315-409C-B7D8-FD2DCEF3975B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Normative: professional assessment identifies need for specialist educational support.</a:t>
          </a:r>
          <a:endParaRPr lang="en-US" sz="1500" kern="1200"/>
        </a:p>
      </dsp:txBody>
      <dsp:txXfrm>
        <a:off x="3740534" y="5979"/>
        <a:ext cx="3034531" cy="1820718"/>
      </dsp:txXfrm>
    </dsp:sp>
    <dsp:sp modelId="{3B7E6506-B357-4C3C-BC40-2DFE915D607A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82C061B3-6D17-4FCF-95D9-BDBF89C53F8F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Felt need: a patient feels lonely and they ask for this support</a:t>
          </a:r>
          <a:endParaRPr lang="en-US" sz="1500" kern="1200"/>
        </a:p>
      </dsp:txBody>
      <dsp:txXfrm>
        <a:off x="7473007" y="5979"/>
        <a:ext cx="3034531" cy="1820718"/>
      </dsp:txXfrm>
    </dsp:sp>
    <dsp:sp modelId="{F9B3FBB2-124A-4225-8069-8C50311B44F1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16C6075E-B78F-449A-81C9-A69F2BC220E9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Expressed need: a felt need that is requested and acted upon </a:t>
          </a:r>
          <a:endParaRPr lang="en-US" sz="1500" kern="1200"/>
        </a:p>
      </dsp:txBody>
      <dsp:txXfrm>
        <a:off x="8061" y="2524640"/>
        <a:ext cx="3034531" cy="1820718"/>
      </dsp:txXfrm>
    </dsp:sp>
    <dsp:sp modelId="{7F00EDBD-2B03-42FA-B80A-68B4D10598A1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AEC8EDFF-8651-46EB-B9A2-5B798C8B62AB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Comparative need:</a:t>
          </a:r>
          <a:endParaRPr lang="en-US" sz="1500" kern="1200"/>
        </a:p>
      </dsp:txBody>
      <dsp:txXfrm>
        <a:off x="3740534" y="2524640"/>
        <a:ext cx="3034531" cy="1820718"/>
      </dsp:txXfrm>
    </dsp:sp>
    <dsp:sp modelId="{F560CDC7-787B-4193-BBDE-6B7AC3D8B180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Identified by comparing one group with another that receives services ]</a:t>
          </a:r>
          <a:endParaRPr lang="en-US" sz="1500" kern="1200"/>
        </a:p>
      </dsp:txBody>
      <dsp:txXfrm>
        <a:off x="7473007" y="2524640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BD9D2B-CFF2-43AE-8E39-3D6CA61B440C}">
      <dsp:nvSpPr>
        <dsp:cNvPr id="0" name=""/>
        <dsp:cNvSpPr/>
      </dsp:nvSpPr>
      <dsp:spPr>
        <a:xfrm>
          <a:off x="0" y="478"/>
          <a:ext cx="53244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CBF7AF5-A8D7-4CAA-B5C6-B0D91B6EE97F}">
      <dsp:nvSpPr>
        <dsp:cNvPr id="0" name=""/>
        <dsp:cNvSpPr/>
      </dsp:nvSpPr>
      <dsp:spPr>
        <a:xfrm>
          <a:off x="0" y="478"/>
          <a:ext cx="5324475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Helps professionals assess needs holistically. </a:t>
          </a:r>
          <a:endParaRPr lang="en-US" sz="2200" kern="1200"/>
        </a:p>
      </dsp:txBody>
      <dsp:txXfrm>
        <a:off x="0" y="478"/>
        <a:ext cx="5324475" cy="783716"/>
      </dsp:txXfrm>
    </dsp:sp>
    <dsp:sp modelId="{BA61EE58-B123-4B0A-9456-5E8CB8467D49}">
      <dsp:nvSpPr>
        <dsp:cNvPr id="0" name=""/>
        <dsp:cNvSpPr/>
      </dsp:nvSpPr>
      <dsp:spPr>
        <a:xfrm>
          <a:off x="0" y="784194"/>
          <a:ext cx="5324475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68A71B2-4227-4EC1-BF69-332AE94931B6}">
      <dsp:nvSpPr>
        <dsp:cNvPr id="0" name=""/>
        <dsp:cNvSpPr/>
      </dsp:nvSpPr>
      <dsp:spPr>
        <a:xfrm>
          <a:off x="0" y="784194"/>
          <a:ext cx="5324475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Ensures services are targeted appropriately.</a:t>
          </a:r>
          <a:endParaRPr lang="en-US" sz="2200" kern="1200"/>
        </a:p>
      </dsp:txBody>
      <dsp:txXfrm>
        <a:off x="0" y="784194"/>
        <a:ext cx="5324475" cy="783716"/>
      </dsp:txXfrm>
    </dsp:sp>
    <dsp:sp modelId="{34D5EB9F-9F5E-4FFA-9FF7-F3DAA7B3E63C}">
      <dsp:nvSpPr>
        <dsp:cNvPr id="0" name=""/>
        <dsp:cNvSpPr/>
      </dsp:nvSpPr>
      <dsp:spPr>
        <a:xfrm>
          <a:off x="0" y="1567910"/>
          <a:ext cx="5324475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9AD45C6-B70A-47AB-94C6-B701CA90A9DA}">
      <dsp:nvSpPr>
        <dsp:cNvPr id="0" name=""/>
        <dsp:cNvSpPr/>
      </dsp:nvSpPr>
      <dsp:spPr>
        <a:xfrm>
          <a:off x="0" y="1567910"/>
          <a:ext cx="5324475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Supports person-centred care planning.</a:t>
          </a:r>
          <a:endParaRPr lang="en-US" sz="2200" kern="1200"/>
        </a:p>
      </dsp:txBody>
      <dsp:txXfrm>
        <a:off x="0" y="1567910"/>
        <a:ext cx="5324475" cy="783716"/>
      </dsp:txXfrm>
    </dsp:sp>
    <dsp:sp modelId="{943A6D17-C607-41D0-BD61-1A6C538EABEC}">
      <dsp:nvSpPr>
        <dsp:cNvPr id="0" name=""/>
        <dsp:cNvSpPr/>
      </dsp:nvSpPr>
      <dsp:spPr>
        <a:xfrm>
          <a:off x="0" y="2351627"/>
          <a:ext cx="5324475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E0BEDF2-B4CE-4B39-B10E-BE7360235DAE}">
      <dsp:nvSpPr>
        <dsp:cNvPr id="0" name=""/>
        <dsp:cNvSpPr/>
      </dsp:nvSpPr>
      <dsp:spPr>
        <a:xfrm>
          <a:off x="0" y="2351627"/>
          <a:ext cx="5324475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Identifies hidden or unmet needs.</a:t>
          </a:r>
          <a:endParaRPr lang="en-US" sz="2200" kern="1200"/>
        </a:p>
      </dsp:txBody>
      <dsp:txXfrm>
        <a:off x="0" y="2351627"/>
        <a:ext cx="5324475" cy="783716"/>
      </dsp:txXfrm>
    </dsp:sp>
    <dsp:sp modelId="{32450699-8BA3-41C8-8547-1FD59D8A9B3A}">
      <dsp:nvSpPr>
        <dsp:cNvPr id="0" name=""/>
        <dsp:cNvSpPr/>
      </dsp:nvSpPr>
      <dsp:spPr>
        <a:xfrm>
          <a:off x="0" y="3135343"/>
          <a:ext cx="5324475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786E498-A659-44C9-9246-4B4F6C1F9324}">
      <dsp:nvSpPr>
        <dsp:cNvPr id="0" name=""/>
        <dsp:cNvSpPr/>
      </dsp:nvSpPr>
      <dsp:spPr>
        <a:xfrm>
          <a:off x="0" y="3135343"/>
          <a:ext cx="5324475" cy="7837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Helps allocate resources fairly.</a:t>
          </a:r>
          <a:endParaRPr lang="en-US" sz="2200" kern="1200"/>
        </a:p>
      </dsp:txBody>
      <dsp:txXfrm>
        <a:off x="0" y="3135343"/>
        <a:ext cx="5324475" cy="7837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115DA9-EE80-4893-941C-8FA28DC1EA43}">
      <dsp:nvSpPr>
        <dsp:cNvPr id="0" name=""/>
        <dsp:cNvSpPr/>
      </dsp:nvSpPr>
      <dsp:spPr>
        <a:xfrm>
          <a:off x="0" y="298720"/>
          <a:ext cx="6666833" cy="91830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person with autism</a:t>
          </a:r>
          <a:endParaRPr lang="en-US" sz="2300" kern="1200"/>
        </a:p>
      </dsp:txBody>
      <dsp:txXfrm>
        <a:off x="44828" y="343548"/>
        <a:ext cx="6577177" cy="828647"/>
      </dsp:txXfrm>
    </dsp:sp>
    <dsp:sp modelId="{C263028A-05CA-430E-A09E-1F06AEB280C2}">
      <dsp:nvSpPr>
        <dsp:cNvPr id="0" name=""/>
        <dsp:cNvSpPr/>
      </dsp:nvSpPr>
      <dsp:spPr>
        <a:xfrm>
          <a:off x="0" y="1283264"/>
          <a:ext cx="6666833" cy="918303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Normative need: professional assessment identifies need for specialist educational support</a:t>
          </a:r>
          <a:endParaRPr lang="en-US" sz="2300" kern="1200"/>
        </a:p>
      </dsp:txBody>
      <dsp:txXfrm>
        <a:off x="44828" y="1328092"/>
        <a:ext cx="6577177" cy="828647"/>
      </dsp:txXfrm>
    </dsp:sp>
    <dsp:sp modelId="{559A038D-B12F-4BC7-8204-4B558C8602B3}">
      <dsp:nvSpPr>
        <dsp:cNvPr id="0" name=""/>
        <dsp:cNvSpPr/>
      </dsp:nvSpPr>
      <dsp:spPr>
        <a:xfrm>
          <a:off x="0" y="2267808"/>
          <a:ext cx="6666833" cy="918303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Felt need: parent feels they need specialist provision</a:t>
          </a:r>
          <a:endParaRPr lang="en-US" sz="2300" kern="1200"/>
        </a:p>
      </dsp:txBody>
      <dsp:txXfrm>
        <a:off x="44828" y="2312636"/>
        <a:ext cx="6577177" cy="828647"/>
      </dsp:txXfrm>
    </dsp:sp>
    <dsp:sp modelId="{F4CE00F8-7EA7-4747-831B-DAC44AC0B32E}">
      <dsp:nvSpPr>
        <dsp:cNvPr id="0" name=""/>
        <dsp:cNvSpPr/>
      </dsp:nvSpPr>
      <dsp:spPr>
        <a:xfrm>
          <a:off x="0" y="3252351"/>
          <a:ext cx="6666833" cy="918303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Expressed need: parent and school contact local authority for special needs schooling </a:t>
          </a:r>
          <a:endParaRPr lang="en-US" sz="2300" kern="1200"/>
        </a:p>
      </dsp:txBody>
      <dsp:txXfrm>
        <a:off x="44828" y="3297179"/>
        <a:ext cx="6577177" cy="828647"/>
      </dsp:txXfrm>
    </dsp:sp>
    <dsp:sp modelId="{4107AE90-54C2-4615-97ED-4BF6813F8ECD}">
      <dsp:nvSpPr>
        <dsp:cNvPr id="0" name=""/>
        <dsp:cNvSpPr/>
      </dsp:nvSpPr>
      <dsp:spPr>
        <a:xfrm>
          <a:off x="0" y="4236895"/>
          <a:ext cx="6666833" cy="918303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Comparative need: family has less support than similar families in another area.</a:t>
          </a:r>
          <a:endParaRPr lang="en-US" sz="2300" kern="1200"/>
        </a:p>
      </dsp:txBody>
      <dsp:txXfrm>
        <a:off x="44828" y="4281723"/>
        <a:ext cx="6577177" cy="8286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90FBE7-73E2-44AA-88C8-AA6D9588D797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70EA09-736F-4DB9-A811-A7B5BA13A3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165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D58EF-16EC-7051-8520-C57331B6FE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990337-14BA-41B4-D151-7FB44CF945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A944D-F931-BAA2-7D26-B858A5F4B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905545-33E6-6DD7-79C0-F6B6A8C61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00AE9-0DF0-7FB2-65D9-91DA80F0A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94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0059B-07B1-E8D8-247C-1F337A109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15C96-5344-2D11-6189-E18D4D373E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D2673-9B52-9C6D-9AAA-4CD394A9C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A4E58-D980-DCCE-1C7C-FCA9B446F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161EB1-6DBB-259A-3135-7F1D51169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97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E5411-1018-4A15-CEB1-723CD4DBC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444438-B3CA-3CC4-6CAF-487E60D651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24A65-8FA0-AF49-C45B-00892F428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F1CA9-8C71-A4CE-B40A-45360D5EB2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56214A-A081-26DD-B7C0-4A455A9395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297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218F5-85CA-5B3E-EEA7-6E66610C6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052AF-0920-CAA2-28B3-85E6C509D9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EC0E96-34DA-B1FA-2327-F41802E691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A97C1B-7E80-B640-D85D-3B33FCFBD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C13448-0E9F-A67D-076D-EE3AE1E87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FCBF-E579-E950-8725-1B6D730F0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610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5510F-E807-4143-D776-1B49A191E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D5BAB-A660-D784-404C-22AA9F71FB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9E5744-B025-B641-CF84-CF6B4EE8EF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EEACF7-9F41-8448-AEDF-0E2A71463E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426B12-0F70-727D-FCE7-073FC82B3F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D89490-74E8-6E35-1D36-1DE7365FB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2DDFD2-E1E7-CB4F-26B6-DF5F40C60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B7729F-A93C-CC3C-77E1-28C62D05D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937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EC2BD-FF46-E0AD-A002-2A3EB71E7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A70F5F-627A-2162-AAAA-05A0BC35C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5BEAF2-5FC9-5BD7-A26D-6C7996D5F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9FCCA8-8E6E-8979-AC7D-6162F4E94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264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DDB3AB-5716-A612-181B-8D3B28A5B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A137E8-A2BE-AD75-00E7-EDC349E8E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EF6381-BD65-78E2-D882-3643EE4C1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095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7B0A2-F08F-9DC1-7F16-99980EFAC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7D60-E99A-E4B1-41AB-83AA4443C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8E1B9B-1C1F-5A12-8950-E907A20C9A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775846-CEA5-7C79-3BBD-AEC42376F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EDDC89-E0DE-DDB6-7597-20C66475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0566DB-1F34-355B-49C5-5003DF830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522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73B88-FB77-FC09-D161-196583D2D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56CBD3-B4A9-4164-E3FA-FE34324A89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47131A-1556-589C-0B1C-C9C4506AA1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A15AD0-7616-E168-660D-4DF539738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685AF9-8C93-F7A9-08FE-D8C69F5C1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10721-A01D-43A5-63AA-FFCDA0764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67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F5F63-E86E-F95C-8A70-038F30774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7F636E-D915-57DD-871D-A601D0F39E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73C746-9DA5-3BC1-AA47-BB4847549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A1C402-7094-4721-E5B2-532392FDD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4AE204-BE42-4681-51FD-965A92595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358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4D1846-9F41-3A9B-2890-FC9B3BFF0C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D21152-BD91-B9C0-7F4F-1C2529D733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3C826-AE8D-5EC3-D673-9AA1EA366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A8C9E-84DB-1291-C2E0-CAB7EA917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6CC568-CA5E-401C-386E-B2EE09A4A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548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A515FF-21A1-9CF9-9EEE-43CCAADFD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8BB7D0-9CE0-ACD0-5180-B83BE6BD09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C3192-24F4-1059-C240-5BDAB6F4E4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B4B38B-D76E-47F6-9C15-CE8013F45B00}" type="datetimeFigureOut">
              <a:rPr lang="en-GB" smtClean="0"/>
              <a:t>11/06/2026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D75D81-95D9-E659-2BE1-0DD02E57CA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3797B8-8D1D-407F-4246-5F7FA6FFAE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1393B07-8AAC-4DE3-B1D7-A99F7CE545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90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320351-9FA2-4A26-885B-BB8F3E490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CD2EFB-78C2-4C6E-A6B9-4ED12FAD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erial view of container ship">
            <a:extLst>
              <a:ext uri="{FF2B5EF4-FFF2-40B4-BE49-F238E27FC236}">
                <a16:creationId xmlns:a16="http://schemas.microsoft.com/office/drawing/2014/main" id="{C4454950-6C52-3294-C957-0CEAA115E55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F1BD07B-DA46-F635-B9C5-A7F73DADA7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600427"/>
            <a:ext cx="9875520" cy="3299902"/>
          </a:xfrm>
        </p:spPr>
        <p:txBody>
          <a:bodyPr>
            <a:normAutofit/>
          </a:bodyPr>
          <a:lstStyle/>
          <a:p>
            <a:pPr algn="l"/>
            <a:r>
              <a:rPr lang="en-GB" sz="8200">
                <a:solidFill>
                  <a:srgbClr val="FFFFFF"/>
                </a:solidFill>
              </a:rPr>
              <a:t>Bradshaw’s Taxonomy of social needs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D5C7C0-D06F-22EB-D089-E95DB06F2B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072045"/>
            <a:ext cx="9875520" cy="1414355"/>
          </a:xfrm>
        </p:spPr>
        <p:txBody>
          <a:bodyPr>
            <a:normAutofit/>
          </a:bodyPr>
          <a:lstStyle/>
          <a:p>
            <a:pPr algn="l"/>
            <a:r>
              <a:rPr lang="en-GB" sz="1700">
                <a:solidFill>
                  <a:srgbClr val="FFFFFF"/>
                </a:solidFill>
              </a:rPr>
              <a:t>STACILEE HAMILTON</a:t>
            </a:r>
          </a:p>
          <a:p>
            <a:pPr algn="l"/>
            <a:r>
              <a:rPr lang="en-GB" sz="1700">
                <a:solidFill>
                  <a:srgbClr val="FFFFFF"/>
                </a:solidFill>
              </a:rPr>
              <a:t>NAZIMA BEGUM</a:t>
            </a:r>
          </a:p>
          <a:p>
            <a:pPr algn="l"/>
            <a:r>
              <a:rPr lang="en-GB" sz="1700">
                <a:solidFill>
                  <a:srgbClr val="FFFFFF"/>
                </a:solidFill>
              </a:rPr>
              <a:t>MIREILLE BANGU</a:t>
            </a:r>
          </a:p>
          <a:p>
            <a:pPr algn="l"/>
            <a:r>
              <a:rPr lang="en-GB" sz="1700">
                <a:solidFill>
                  <a:srgbClr val="FFFFFF"/>
                </a:solidFill>
              </a:rPr>
              <a:t>RUTH BANNOR</a:t>
            </a:r>
          </a:p>
        </p:txBody>
      </p:sp>
    </p:spTree>
    <p:extLst>
      <p:ext uri="{BB962C8B-B14F-4D97-AF65-F5344CB8AC3E}">
        <p14:creationId xmlns:p14="http://schemas.microsoft.com/office/powerpoint/2010/main" val="2910976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3BB35AE-C30E-8B3E-9E77-CA6F5D93497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B35697-F965-50B0-9D48-3ED5E1ECE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Bradshaw’s Taxonomy of social needs 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456D205-B026-5539-5757-3D0E74D077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348198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78499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A63E1-3BE3-39AA-68B8-E2820D2B1C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1" y="327025"/>
            <a:ext cx="5324477" cy="1630363"/>
          </a:xfrm>
        </p:spPr>
        <p:txBody>
          <a:bodyPr anchor="b">
            <a:normAutofit/>
          </a:bodyPr>
          <a:lstStyle/>
          <a:p>
            <a:r>
              <a:rPr lang="en-GB" sz="3600"/>
              <a:t>Why it is important in healthcare </a:t>
            </a:r>
            <a:br>
              <a:rPr lang="en-GB" sz="3600"/>
            </a:br>
            <a:endParaRPr lang="en-GB" sz="36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6E1BD3-8BCE-965D-B442-DB14A1D472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356" r="16754" b="1"/>
          <a:stretch>
            <a:fillRect/>
          </a:stretch>
        </p:blipFill>
        <p:spPr>
          <a:xfrm>
            <a:off x="5966355" y="1"/>
            <a:ext cx="6225645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42E385-B2FA-55BE-C014-67C6E71205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3318284"/>
              </p:ext>
            </p:extLst>
          </p:nvPr>
        </p:nvGraphicFramePr>
        <p:xfrm>
          <a:off x="481013" y="2286001"/>
          <a:ext cx="5324475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0059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6BA113-2A14-1663-A74E-03479A654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                     Using the theory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6117AA-EDA6-0426-343B-0D280234DA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921985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41495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B8B49B-B597-BBAA-98A8-F41DA9C5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4000" dirty="0"/>
              <a:t>importance</a:t>
            </a:r>
          </a:p>
        </p:txBody>
      </p:sp>
      <p:pic>
        <p:nvPicPr>
          <p:cNvPr id="5" name="Picture 4" descr="Pink desk with doctor items">
            <a:extLst>
              <a:ext uri="{FF2B5EF4-FFF2-40B4-BE49-F238E27FC236}">
                <a16:creationId xmlns:a16="http://schemas.microsoft.com/office/drawing/2014/main" id="{BF7A3A8E-D49C-FBBF-DEB4-8F1469E407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667" r="-2" b="-2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36961-BDAB-33BC-FE2B-F9A999A3CE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This framework is commonly used in health and social care needs assessments to plan appropriate interventions and improve well-being.</a:t>
            </a:r>
          </a:p>
        </p:txBody>
      </p:sp>
    </p:spTree>
    <p:extLst>
      <p:ext uri="{BB962C8B-B14F-4D97-AF65-F5344CB8AC3E}">
        <p14:creationId xmlns:p14="http://schemas.microsoft.com/office/powerpoint/2010/main" val="4151523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211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Calibri</vt:lpstr>
      <vt:lpstr>Office Theme</vt:lpstr>
      <vt:lpstr>Bradshaw’s Taxonomy of social needs</vt:lpstr>
      <vt:lpstr>Bradshaw’s Taxonomy of social needs </vt:lpstr>
      <vt:lpstr>Why it is important in healthcare  </vt:lpstr>
      <vt:lpstr>                     Using the theory </vt:lpstr>
      <vt:lpstr>importance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stacilee Hamilton</dc:creator>
  <cp:lastModifiedBy>stacilee Hamilton</cp:lastModifiedBy>
  <cp:revision>1</cp:revision>
  <dcterms:created xsi:type="dcterms:W3CDTF">2026-06-11T08:50:03Z</dcterms:created>
  <dcterms:modified xsi:type="dcterms:W3CDTF">2026-06-11T09:30:30Z</dcterms:modified>
</cp:coreProperties>
</file>