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4"/>
  </p:notesMasterIdLst>
  <p:sldIdLst>
    <p:sldId id="256" r:id="rId7"/>
    <p:sldId id="309" r:id="rId8"/>
    <p:sldId id="261" r:id="rId9"/>
    <p:sldId id="271" r:id="rId10"/>
    <p:sldId id="285" r:id="rId11"/>
    <p:sldId id="286" r:id="rId12"/>
    <p:sldId id="276" r:id="rId13"/>
    <p:sldId id="281" r:id="rId14"/>
    <p:sldId id="356" r:id="rId15"/>
    <p:sldId id="277" r:id="rId16"/>
    <p:sldId id="282" r:id="rId17"/>
    <p:sldId id="284" r:id="rId18"/>
    <p:sldId id="287" r:id="rId19"/>
    <p:sldId id="288" r:id="rId20"/>
    <p:sldId id="289" r:id="rId21"/>
    <p:sldId id="291" r:id="rId22"/>
    <p:sldId id="290" r:id="rId23"/>
    <p:sldId id="292" r:id="rId24"/>
    <p:sldId id="357" r:id="rId25"/>
    <p:sldId id="293" r:id="rId26"/>
    <p:sldId id="294" r:id="rId27"/>
    <p:sldId id="295" r:id="rId28"/>
    <p:sldId id="296" r:id="rId29"/>
    <p:sldId id="297" r:id="rId30"/>
    <p:sldId id="298" r:id="rId31"/>
    <p:sldId id="301" r:id="rId32"/>
    <p:sldId id="35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D9C6C2-02EA-4946-8E86-A77DA5672CCB}" v="44" dt="2026-02-20T09:14:05.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76759" autoAdjust="0"/>
  </p:normalViewPr>
  <p:slideViewPr>
    <p:cSldViewPr snapToGrid="0" snapToObjects="1">
      <p:cViewPr varScale="1">
        <p:scale>
          <a:sx n="84" d="100"/>
          <a:sy n="84" d="100"/>
        </p:scale>
        <p:origin x="544" y="7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microsoft.com/office/2016/11/relationships/changesInfo" Target="changesInfos/changesInfo1.xml"/><Relationship Id="rId21" Type="http://schemas.openxmlformats.org/officeDocument/2006/relationships/slide" Target="slides/slide15.xml"/><Relationship Id="rId34"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presProps" Target="presProps.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addSld delSld modSld sldOrd">
      <pc:chgData name="Mark Huntly" userId="2f894ec6-1403-4f17-b28b-5f1f7519461e" providerId="ADAL" clId="{28B19D55-2B64-4018-8539-1453B0FDE5DC}" dt="2026-02-20T12:20:19.055" v="776" actId="47"/>
      <pc:docMkLst>
        <pc:docMk/>
      </pc:docMkLst>
      <pc:sldChg chg="del">
        <pc:chgData name="Mark Huntly" userId="2f894ec6-1403-4f17-b28b-5f1f7519461e" providerId="ADAL" clId="{28B19D55-2B64-4018-8539-1453B0FDE5DC}" dt="2026-02-20T12:20:19.055" v="776" actId="47"/>
        <pc:sldMkLst>
          <pc:docMk/>
          <pc:sldMk cId="3616054235" sldId="265"/>
        </pc:sldMkLst>
      </pc:sldChg>
      <pc:sldChg chg="addSp delSp modSp mod modNotesTx">
        <pc:chgData name="Mark Huntly" userId="2f894ec6-1403-4f17-b28b-5f1f7519461e" providerId="ADAL" clId="{28B19D55-2B64-4018-8539-1453B0FDE5DC}" dt="2026-02-20T07:57:06.043" v="72" actId="1076"/>
        <pc:sldMkLst>
          <pc:docMk/>
          <pc:sldMk cId="3969417061" sldId="277"/>
        </pc:sldMkLst>
        <pc:spChg chg="add mod">
          <ac:chgData name="Mark Huntly" userId="2f894ec6-1403-4f17-b28b-5f1f7519461e" providerId="ADAL" clId="{28B19D55-2B64-4018-8539-1453B0FDE5DC}" dt="2026-02-20T07:57:06.043" v="72" actId="1076"/>
          <ac:spMkLst>
            <pc:docMk/>
            <pc:sldMk cId="3969417061" sldId="277"/>
            <ac:spMk id="3" creationId="{75DDB68F-1B3A-4BB0-7259-247E2A015DCC}"/>
          </ac:spMkLst>
        </pc:spChg>
        <pc:spChg chg="mod">
          <ac:chgData name="Mark Huntly" userId="2f894ec6-1403-4f17-b28b-5f1f7519461e" providerId="ADAL" clId="{28B19D55-2B64-4018-8539-1453B0FDE5DC}" dt="2026-02-20T07:52:28.551" v="43" actId="20577"/>
          <ac:spMkLst>
            <pc:docMk/>
            <pc:sldMk cId="3969417061" sldId="277"/>
            <ac:spMk id="4" creationId="{B40FB4AD-82B4-9F2A-018A-59F9E1364819}"/>
          </ac:spMkLst>
        </pc:spChg>
        <pc:spChg chg="mod">
          <ac:chgData name="Mark Huntly" userId="2f894ec6-1403-4f17-b28b-5f1f7519461e" providerId="ADAL" clId="{28B19D55-2B64-4018-8539-1453B0FDE5DC}" dt="2026-02-20T07:55:55.900" v="63" actId="12"/>
          <ac:spMkLst>
            <pc:docMk/>
            <pc:sldMk cId="3969417061" sldId="277"/>
            <ac:spMk id="7" creationId="{366491AE-3AF6-0FA7-02D8-C451375603CA}"/>
          </ac:spMkLst>
        </pc:spChg>
        <pc:spChg chg="del">
          <ac:chgData name="Mark Huntly" userId="2f894ec6-1403-4f17-b28b-5f1f7519461e" providerId="ADAL" clId="{28B19D55-2B64-4018-8539-1453B0FDE5DC}" dt="2026-02-20T07:52:40.740" v="45" actId="478"/>
          <ac:spMkLst>
            <pc:docMk/>
            <pc:sldMk cId="3969417061" sldId="277"/>
            <ac:spMk id="8" creationId="{9261AF75-B27C-70EF-EB90-D269F3A5F701}"/>
          </ac:spMkLst>
        </pc:spChg>
        <pc:spChg chg="del">
          <ac:chgData name="Mark Huntly" userId="2f894ec6-1403-4f17-b28b-5f1f7519461e" providerId="ADAL" clId="{28B19D55-2B64-4018-8539-1453B0FDE5DC}" dt="2026-02-20T07:52:37.142" v="44" actId="478"/>
          <ac:spMkLst>
            <pc:docMk/>
            <pc:sldMk cId="3969417061" sldId="277"/>
            <ac:spMk id="10" creationId="{DE6D0F2C-2DF6-923B-28E5-7658D006329B}"/>
          </ac:spMkLst>
        </pc:spChg>
        <pc:picChg chg="del">
          <ac:chgData name="Mark Huntly" userId="2f894ec6-1403-4f17-b28b-5f1f7519461e" providerId="ADAL" clId="{28B19D55-2B64-4018-8539-1453B0FDE5DC}" dt="2026-02-20T07:47:36.376" v="29" actId="478"/>
          <ac:picMkLst>
            <pc:docMk/>
            <pc:sldMk cId="3969417061" sldId="277"/>
            <ac:picMk id="6" creationId="{CCD7FDC6-BFCF-4E20-3354-2475FAA662EC}"/>
          </ac:picMkLst>
        </pc:picChg>
      </pc:sldChg>
      <pc:sldChg chg="delSp modSp mod">
        <pc:chgData name="Mark Huntly" userId="2f894ec6-1403-4f17-b28b-5f1f7519461e" providerId="ADAL" clId="{28B19D55-2B64-4018-8539-1453B0FDE5DC}" dt="2026-02-20T08:03:43.226" v="241" actId="20577"/>
        <pc:sldMkLst>
          <pc:docMk/>
          <pc:sldMk cId="1404113626" sldId="282"/>
        </pc:sldMkLst>
        <pc:spChg chg="mod">
          <ac:chgData name="Mark Huntly" userId="2f894ec6-1403-4f17-b28b-5f1f7519461e" providerId="ADAL" clId="{28B19D55-2B64-4018-8539-1453B0FDE5DC}" dt="2026-02-20T08:03:43.226" v="241" actId="20577"/>
          <ac:spMkLst>
            <pc:docMk/>
            <pc:sldMk cId="1404113626" sldId="282"/>
            <ac:spMk id="4" creationId="{A34566B1-6911-8940-0F0E-1C46C7C7C833}"/>
          </ac:spMkLst>
        </pc:spChg>
        <pc:spChg chg="mod">
          <ac:chgData name="Mark Huntly" userId="2f894ec6-1403-4f17-b28b-5f1f7519461e" providerId="ADAL" clId="{28B19D55-2B64-4018-8539-1453B0FDE5DC}" dt="2026-02-20T08:01:37.120" v="134" actId="113"/>
          <ac:spMkLst>
            <pc:docMk/>
            <pc:sldMk cId="1404113626" sldId="282"/>
            <ac:spMk id="9" creationId="{CC510BC1-CD6C-C546-2359-E203EC661B02}"/>
          </ac:spMkLst>
        </pc:spChg>
        <pc:picChg chg="del">
          <ac:chgData name="Mark Huntly" userId="2f894ec6-1403-4f17-b28b-5f1f7519461e" providerId="ADAL" clId="{28B19D55-2B64-4018-8539-1453B0FDE5DC}" dt="2026-02-20T07:58:48.948" v="119" actId="478"/>
          <ac:picMkLst>
            <pc:docMk/>
            <pc:sldMk cId="1404113626" sldId="282"/>
            <ac:picMk id="2" creationId="{2A42FEC3-0ECE-C7E1-F1FD-098400D0E06A}"/>
          </ac:picMkLst>
        </pc:picChg>
      </pc:sldChg>
      <pc:sldChg chg="addSp delSp modSp mod">
        <pc:chgData name="Mark Huntly" userId="2f894ec6-1403-4f17-b28b-5f1f7519461e" providerId="ADAL" clId="{28B19D55-2B64-4018-8539-1453B0FDE5DC}" dt="2026-02-20T08:03:51.052" v="266" actId="20577"/>
        <pc:sldMkLst>
          <pc:docMk/>
          <pc:sldMk cId="2557753826" sldId="284"/>
        </pc:sldMkLst>
        <pc:spChg chg="mod">
          <ac:chgData name="Mark Huntly" userId="2f894ec6-1403-4f17-b28b-5f1f7519461e" providerId="ADAL" clId="{28B19D55-2B64-4018-8539-1453B0FDE5DC}" dt="2026-02-20T08:03:51.052" v="266" actId="20577"/>
          <ac:spMkLst>
            <pc:docMk/>
            <pc:sldMk cId="2557753826" sldId="284"/>
            <ac:spMk id="4" creationId="{1506AB23-924A-198C-307E-D24BD63CE2D7}"/>
          </ac:spMkLst>
        </pc:spChg>
        <pc:spChg chg="del mod">
          <ac:chgData name="Mark Huntly" userId="2f894ec6-1403-4f17-b28b-5f1f7519461e" providerId="ADAL" clId="{28B19D55-2B64-4018-8539-1453B0FDE5DC}" dt="2026-02-20T08:02:21.950" v="182"/>
          <ac:spMkLst>
            <pc:docMk/>
            <pc:sldMk cId="2557753826" sldId="284"/>
            <ac:spMk id="9" creationId="{CA0D8C5D-5092-A346-0B71-BA865686CD26}"/>
          </ac:spMkLst>
        </pc:spChg>
        <pc:picChg chg="add mod">
          <ac:chgData name="Mark Huntly" userId="2f894ec6-1403-4f17-b28b-5f1f7519461e" providerId="ADAL" clId="{28B19D55-2B64-4018-8539-1453B0FDE5DC}" dt="2026-02-20T08:02:40.221" v="187" actId="1076"/>
          <ac:picMkLst>
            <pc:docMk/>
            <pc:sldMk cId="2557753826" sldId="284"/>
            <ac:picMk id="2" creationId="{C5EB0640-1B6E-B9E5-88FD-DFD5B6A3B97A}"/>
          </ac:picMkLst>
        </pc:picChg>
      </pc:sldChg>
      <pc:sldChg chg="addSp modSp mod">
        <pc:chgData name="Mark Huntly" userId="2f894ec6-1403-4f17-b28b-5f1f7519461e" providerId="ADAL" clId="{28B19D55-2B64-4018-8539-1453B0FDE5DC}" dt="2026-02-20T08:06:02.119" v="277" actId="1076"/>
        <pc:sldMkLst>
          <pc:docMk/>
          <pc:sldMk cId="170765972" sldId="287"/>
        </pc:sldMkLst>
        <pc:spChg chg="add mod">
          <ac:chgData name="Mark Huntly" userId="2f894ec6-1403-4f17-b28b-5f1f7519461e" providerId="ADAL" clId="{28B19D55-2B64-4018-8539-1453B0FDE5DC}" dt="2026-02-20T08:05:24.687" v="273" actId="1076"/>
          <ac:spMkLst>
            <pc:docMk/>
            <pc:sldMk cId="170765972" sldId="287"/>
            <ac:spMk id="2" creationId="{D68B3864-8AD4-DF04-41B4-0639D703F6E3}"/>
          </ac:spMkLst>
        </pc:spChg>
        <pc:spChg chg="add mod">
          <ac:chgData name="Mark Huntly" userId="2f894ec6-1403-4f17-b28b-5f1f7519461e" providerId="ADAL" clId="{28B19D55-2B64-4018-8539-1453B0FDE5DC}" dt="2026-02-20T08:06:02.119" v="277" actId="1076"/>
          <ac:spMkLst>
            <pc:docMk/>
            <pc:sldMk cId="170765972" sldId="287"/>
            <ac:spMk id="3" creationId="{66B9F79E-4D4F-053E-8DC7-637A4184A331}"/>
          </ac:spMkLst>
        </pc:spChg>
        <pc:spChg chg="mod">
          <ac:chgData name="Mark Huntly" userId="2f894ec6-1403-4f17-b28b-5f1f7519461e" providerId="ADAL" clId="{28B19D55-2B64-4018-8539-1453B0FDE5DC}" dt="2026-02-20T08:03:34.847" v="216" actId="20577"/>
          <ac:spMkLst>
            <pc:docMk/>
            <pc:sldMk cId="170765972" sldId="287"/>
            <ac:spMk id="4" creationId="{97E89477-AA33-E69E-5A92-B16605A29656}"/>
          </ac:spMkLst>
        </pc:spChg>
        <pc:spChg chg="mod">
          <ac:chgData name="Mark Huntly" userId="2f894ec6-1403-4f17-b28b-5f1f7519461e" providerId="ADAL" clId="{28B19D55-2B64-4018-8539-1453B0FDE5DC}" dt="2026-02-20T08:04:25.776" v="269" actId="403"/>
          <ac:spMkLst>
            <pc:docMk/>
            <pc:sldMk cId="170765972" sldId="287"/>
            <ac:spMk id="9" creationId="{35DCE9EB-9B60-E0B1-144C-F9A089BED3E2}"/>
          </ac:spMkLst>
        </pc:spChg>
      </pc:sldChg>
      <pc:sldChg chg="delSp modSp mod">
        <pc:chgData name="Mark Huntly" userId="2f894ec6-1403-4f17-b28b-5f1f7519461e" providerId="ADAL" clId="{28B19D55-2B64-4018-8539-1453B0FDE5DC}" dt="2026-02-20T08:41:48.981" v="311" actId="113"/>
        <pc:sldMkLst>
          <pc:docMk/>
          <pc:sldMk cId="4074687727" sldId="288"/>
        </pc:sldMkLst>
        <pc:spChg chg="del">
          <ac:chgData name="Mark Huntly" userId="2f894ec6-1403-4f17-b28b-5f1f7519461e" providerId="ADAL" clId="{28B19D55-2B64-4018-8539-1453B0FDE5DC}" dt="2026-02-20T08:07:28.516" v="279" actId="478"/>
          <ac:spMkLst>
            <pc:docMk/>
            <pc:sldMk cId="4074687727" sldId="288"/>
            <ac:spMk id="3" creationId="{F9EB54EA-3E7E-609B-9C65-05A9FBBBD0C9}"/>
          </ac:spMkLst>
        </pc:spChg>
        <pc:spChg chg="mod">
          <ac:chgData name="Mark Huntly" userId="2f894ec6-1403-4f17-b28b-5f1f7519461e" providerId="ADAL" clId="{28B19D55-2B64-4018-8539-1453B0FDE5DC}" dt="2026-02-20T08:18:15.487" v="304" actId="20577"/>
          <ac:spMkLst>
            <pc:docMk/>
            <pc:sldMk cId="4074687727" sldId="288"/>
            <ac:spMk id="4" creationId="{F70057E2-A006-6D27-82E6-245698CDD580}"/>
          </ac:spMkLst>
        </pc:spChg>
        <pc:spChg chg="mod">
          <ac:chgData name="Mark Huntly" userId="2f894ec6-1403-4f17-b28b-5f1f7519461e" providerId="ADAL" clId="{28B19D55-2B64-4018-8539-1453B0FDE5DC}" dt="2026-02-20T08:41:48.981" v="311" actId="113"/>
          <ac:spMkLst>
            <pc:docMk/>
            <pc:sldMk cId="4074687727" sldId="288"/>
            <ac:spMk id="9" creationId="{2B05FE34-7F30-5DA4-3CC6-C2EA21A65E49}"/>
          </ac:spMkLst>
        </pc:spChg>
        <pc:picChg chg="del">
          <ac:chgData name="Mark Huntly" userId="2f894ec6-1403-4f17-b28b-5f1f7519461e" providerId="ADAL" clId="{28B19D55-2B64-4018-8539-1453B0FDE5DC}" dt="2026-02-20T08:07:24.554" v="278" actId="478"/>
          <ac:picMkLst>
            <pc:docMk/>
            <pc:sldMk cId="4074687727" sldId="288"/>
            <ac:picMk id="2" creationId="{CA0DB770-1695-C982-5A53-DF6AB4722A37}"/>
          </ac:picMkLst>
        </pc:picChg>
      </pc:sldChg>
      <pc:sldChg chg="addSp delSp modSp mod modNotesTx">
        <pc:chgData name="Mark Huntly" userId="2f894ec6-1403-4f17-b28b-5f1f7519461e" providerId="ADAL" clId="{28B19D55-2B64-4018-8539-1453B0FDE5DC}" dt="2026-02-20T08:49:43.620" v="353" actId="20577"/>
        <pc:sldMkLst>
          <pc:docMk/>
          <pc:sldMk cId="2831199066" sldId="289"/>
        </pc:sldMkLst>
        <pc:spChg chg="del">
          <ac:chgData name="Mark Huntly" userId="2f894ec6-1403-4f17-b28b-5f1f7519461e" providerId="ADAL" clId="{28B19D55-2B64-4018-8539-1453B0FDE5DC}" dt="2026-02-20T08:42:09.529" v="335" actId="478"/>
          <ac:spMkLst>
            <pc:docMk/>
            <pc:sldMk cId="2831199066" sldId="289"/>
            <ac:spMk id="3" creationId="{A1A6AB2B-778D-142E-EC24-33E7DDCA3D37}"/>
          </ac:spMkLst>
        </pc:spChg>
        <pc:spChg chg="mod">
          <ac:chgData name="Mark Huntly" userId="2f894ec6-1403-4f17-b28b-5f1f7519461e" providerId="ADAL" clId="{28B19D55-2B64-4018-8539-1453B0FDE5DC}" dt="2026-02-20T08:49:43.620" v="353" actId="20577"/>
          <ac:spMkLst>
            <pc:docMk/>
            <pc:sldMk cId="2831199066" sldId="289"/>
            <ac:spMk id="4" creationId="{FAFCB625-610D-59E0-1B16-89BA7BA5A30B}"/>
          </ac:spMkLst>
        </pc:spChg>
        <pc:spChg chg="del">
          <ac:chgData name="Mark Huntly" userId="2f894ec6-1403-4f17-b28b-5f1f7519461e" providerId="ADAL" clId="{28B19D55-2B64-4018-8539-1453B0FDE5DC}" dt="2026-02-20T08:42:28.820" v="341" actId="478"/>
          <ac:spMkLst>
            <pc:docMk/>
            <pc:sldMk cId="2831199066" sldId="289"/>
            <ac:spMk id="5" creationId="{58984003-DD1E-CDDD-DDE0-0B8298E0BFF8}"/>
          </ac:spMkLst>
        </pc:spChg>
        <pc:spChg chg="add mod">
          <ac:chgData name="Mark Huntly" userId="2f894ec6-1403-4f17-b28b-5f1f7519461e" providerId="ADAL" clId="{28B19D55-2B64-4018-8539-1453B0FDE5DC}" dt="2026-02-20T08:43:36.189" v="350" actId="1076"/>
          <ac:spMkLst>
            <pc:docMk/>
            <pc:sldMk cId="2831199066" sldId="289"/>
            <ac:spMk id="7" creationId="{077AA321-4D08-FF4F-AE50-F9A8F5BAD582}"/>
          </ac:spMkLst>
        </pc:spChg>
        <pc:spChg chg="del mod">
          <ac:chgData name="Mark Huntly" userId="2f894ec6-1403-4f17-b28b-5f1f7519461e" providerId="ADAL" clId="{28B19D55-2B64-4018-8539-1453B0FDE5DC}" dt="2026-02-20T08:42:43.210" v="342"/>
          <ac:spMkLst>
            <pc:docMk/>
            <pc:sldMk cId="2831199066" sldId="289"/>
            <ac:spMk id="9" creationId="{1D465379-A43C-F9C2-416A-E63BAC59C051}"/>
          </ac:spMkLst>
        </pc:spChg>
        <pc:picChg chg="del">
          <ac:chgData name="Mark Huntly" userId="2f894ec6-1403-4f17-b28b-5f1f7519461e" providerId="ADAL" clId="{28B19D55-2B64-4018-8539-1453B0FDE5DC}" dt="2026-02-20T08:42:06.039" v="334" actId="478"/>
          <ac:picMkLst>
            <pc:docMk/>
            <pc:sldMk cId="2831199066" sldId="289"/>
            <ac:picMk id="2" creationId="{D032D0FB-26E4-345E-AFB5-EC506CE55374}"/>
          </ac:picMkLst>
        </pc:picChg>
        <pc:picChg chg="add mod">
          <ac:chgData name="Mark Huntly" userId="2f894ec6-1403-4f17-b28b-5f1f7519461e" providerId="ADAL" clId="{28B19D55-2B64-4018-8539-1453B0FDE5DC}" dt="2026-02-20T08:42:51.807" v="344" actId="1076"/>
          <ac:picMkLst>
            <pc:docMk/>
            <pc:sldMk cId="2831199066" sldId="289"/>
            <ac:picMk id="6" creationId="{4A2F9986-4891-EFBB-819C-909CBB617CF9}"/>
          </ac:picMkLst>
        </pc:picChg>
      </pc:sldChg>
      <pc:sldChg chg="delSp modSp mod modNotesTx">
        <pc:chgData name="Mark Huntly" userId="2f894ec6-1403-4f17-b28b-5f1f7519461e" providerId="ADAL" clId="{28B19D55-2B64-4018-8539-1453B0FDE5DC}" dt="2026-02-20T08:51:01.588" v="393" actId="20577"/>
        <pc:sldMkLst>
          <pc:docMk/>
          <pc:sldMk cId="1160684573" sldId="290"/>
        </pc:sldMkLst>
        <pc:spChg chg="del">
          <ac:chgData name="Mark Huntly" userId="2f894ec6-1403-4f17-b28b-5f1f7519461e" providerId="ADAL" clId="{28B19D55-2B64-4018-8539-1453B0FDE5DC}" dt="2026-02-20T08:50:42.152" v="377" actId="478"/>
          <ac:spMkLst>
            <pc:docMk/>
            <pc:sldMk cId="1160684573" sldId="290"/>
            <ac:spMk id="3" creationId="{CD0A308C-4F32-9CB6-42DA-410401FD83B4}"/>
          </ac:spMkLst>
        </pc:spChg>
        <pc:spChg chg="mod">
          <ac:chgData name="Mark Huntly" userId="2f894ec6-1403-4f17-b28b-5f1f7519461e" providerId="ADAL" clId="{28B19D55-2B64-4018-8539-1453B0FDE5DC}" dt="2026-02-20T08:49:57.258" v="372" actId="20577"/>
          <ac:spMkLst>
            <pc:docMk/>
            <pc:sldMk cId="1160684573" sldId="290"/>
            <ac:spMk id="4" creationId="{560F082D-6DB6-9E9B-2BE8-F7D4794AE872}"/>
          </ac:spMkLst>
        </pc:spChg>
        <pc:spChg chg="mod">
          <ac:chgData name="Mark Huntly" userId="2f894ec6-1403-4f17-b28b-5f1f7519461e" providerId="ADAL" clId="{28B19D55-2B64-4018-8539-1453B0FDE5DC}" dt="2026-02-20T08:51:01.588" v="393" actId="20577"/>
          <ac:spMkLst>
            <pc:docMk/>
            <pc:sldMk cId="1160684573" sldId="290"/>
            <ac:spMk id="9" creationId="{33EAF60B-BE21-3B58-C2C0-27FB48A78B06}"/>
          </ac:spMkLst>
        </pc:spChg>
        <pc:picChg chg="del">
          <ac:chgData name="Mark Huntly" userId="2f894ec6-1403-4f17-b28b-5f1f7519461e" providerId="ADAL" clId="{28B19D55-2B64-4018-8539-1453B0FDE5DC}" dt="2026-02-20T08:49:19.692" v="352" actId="478"/>
          <ac:picMkLst>
            <pc:docMk/>
            <pc:sldMk cId="1160684573" sldId="290"/>
            <ac:picMk id="2" creationId="{07CD0AEC-C8B5-628A-90CA-D5894AE6D72B}"/>
          </ac:picMkLst>
        </pc:picChg>
      </pc:sldChg>
      <pc:sldChg chg="delSp modSp mod ord modNotesTx">
        <pc:chgData name="Mark Huntly" userId="2f894ec6-1403-4f17-b28b-5f1f7519461e" providerId="ADAL" clId="{28B19D55-2B64-4018-8539-1453B0FDE5DC}" dt="2026-02-20T08:57:26.965" v="480"/>
        <pc:sldMkLst>
          <pc:docMk/>
          <pc:sldMk cId="2464384652" sldId="291"/>
        </pc:sldMkLst>
        <pc:spChg chg="del">
          <ac:chgData name="Mark Huntly" userId="2f894ec6-1403-4f17-b28b-5f1f7519461e" providerId="ADAL" clId="{28B19D55-2B64-4018-8539-1453B0FDE5DC}" dt="2026-02-20T08:52:46.805" v="419" actId="478"/>
          <ac:spMkLst>
            <pc:docMk/>
            <pc:sldMk cId="2464384652" sldId="291"/>
            <ac:spMk id="3" creationId="{9DA2A4D3-CE1C-DFE9-5E73-E4C93C1A6FB0}"/>
          </ac:spMkLst>
        </pc:spChg>
        <pc:spChg chg="mod">
          <ac:chgData name="Mark Huntly" userId="2f894ec6-1403-4f17-b28b-5f1f7519461e" providerId="ADAL" clId="{28B19D55-2B64-4018-8539-1453B0FDE5DC}" dt="2026-02-20T08:52:39.506" v="416" actId="20577"/>
          <ac:spMkLst>
            <pc:docMk/>
            <pc:sldMk cId="2464384652" sldId="291"/>
            <ac:spMk id="4" creationId="{C44FC6B0-4F31-F0AE-E175-FA1527AD7F88}"/>
          </ac:spMkLst>
        </pc:spChg>
        <pc:spChg chg="mod">
          <ac:chgData name="Mark Huntly" userId="2f894ec6-1403-4f17-b28b-5f1f7519461e" providerId="ADAL" clId="{28B19D55-2B64-4018-8539-1453B0FDE5DC}" dt="2026-02-20T08:57:17.372" v="478" actId="20577"/>
          <ac:spMkLst>
            <pc:docMk/>
            <pc:sldMk cId="2464384652" sldId="291"/>
            <ac:spMk id="9" creationId="{6EA73AB0-512F-90C4-A40B-5340ACF2143F}"/>
          </ac:spMkLst>
        </pc:spChg>
        <pc:picChg chg="del">
          <ac:chgData name="Mark Huntly" userId="2f894ec6-1403-4f17-b28b-5f1f7519461e" providerId="ADAL" clId="{28B19D55-2B64-4018-8539-1453B0FDE5DC}" dt="2026-02-20T08:52:44.758" v="418" actId="478"/>
          <ac:picMkLst>
            <pc:docMk/>
            <pc:sldMk cId="2464384652" sldId="291"/>
            <ac:picMk id="2" creationId="{F4D544F6-6EE6-0064-0BFD-DADE282E5F78}"/>
          </ac:picMkLst>
        </pc:picChg>
      </pc:sldChg>
      <pc:sldChg chg="addSp delSp modSp mod">
        <pc:chgData name="Mark Huntly" userId="2f894ec6-1403-4f17-b28b-5f1f7519461e" providerId="ADAL" clId="{28B19D55-2B64-4018-8539-1453B0FDE5DC}" dt="2026-02-20T09:01:34.215" v="542" actId="1076"/>
        <pc:sldMkLst>
          <pc:docMk/>
          <pc:sldMk cId="1161808237" sldId="292"/>
        </pc:sldMkLst>
        <pc:spChg chg="add mod">
          <ac:chgData name="Mark Huntly" userId="2f894ec6-1403-4f17-b28b-5f1f7519461e" providerId="ADAL" clId="{28B19D55-2B64-4018-8539-1453B0FDE5DC}" dt="2026-02-20T08:59:17.542" v="506" actId="15"/>
          <ac:spMkLst>
            <pc:docMk/>
            <pc:sldMk cId="1161808237" sldId="292"/>
            <ac:spMk id="3" creationId="{FF4E62A5-0E2B-3CE5-CE0E-5129BAB4C37E}"/>
          </ac:spMkLst>
        </pc:spChg>
        <pc:spChg chg="mod">
          <ac:chgData name="Mark Huntly" userId="2f894ec6-1403-4f17-b28b-5f1f7519461e" providerId="ADAL" clId="{28B19D55-2B64-4018-8539-1453B0FDE5DC}" dt="2026-02-20T08:58:55.807" v="504" actId="5793"/>
          <ac:spMkLst>
            <pc:docMk/>
            <pc:sldMk cId="1161808237" sldId="292"/>
            <ac:spMk id="4" creationId="{6F242C92-354F-8D8F-FAB7-5DD42FBBC8B1}"/>
          </ac:spMkLst>
        </pc:spChg>
        <pc:spChg chg="del">
          <ac:chgData name="Mark Huntly" userId="2f894ec6-1403-4f17-b28b-5f1f7519461e" providerId="ADAL" clId="{28B19D55-2B64-4018-8539-1453B0FDE5DC}" dt="2026-02-20T08:58:43.104" v="484" actId="478"/>
          <ac:spMkLst>
            <pc:docMk/>
            <pc:sldMk cId="1161808237" sldId="292"/>
            <ac:spMk id="9" creationId="{B180090D-55D2-2AF3-90D6-A31A304B1B88}"/>
          </ac:spMkLst>
        </pc:spChg>
        <pc:spChg chg="del">
          <ac:chgData name="Mark Huntly" userId="2f894ec6-1403-4f17-b28b-5f1f7519461e" providerId="ADAL" clId="{28B19D55-2B64-4018-8539-1453B0FDE5DC}" dt="2026-02-20T08:58:38.902" v="483" actId="478"/>
          <ac:spMkLst>
            <pc:docMk/>
            <pc:sldMk cId="1161808237" sldId="292"/>
            <ac:spMk id="25" creationId="{8DBED089-8311-3B29-6CC3-0F06B36BA5FB}"/>
          </ac:spMkLst>
        </pc:spChg>
        <pc:spChg chg="del">
          <ac:chgData name="Mark Huntly" userId="2f894ec6-1403-4f17-b28b-5f1f7519461e" providerId="ADAL" clId="{28B19D55-2B64-4018-8539-1453B0FDE5DC}" dt="2026-02-20T08:58:47.593" v="485" actId="478"/>
          <ac:spMkLst>
            <pc:docMk/>
            <pc:sldMk cId="1161808237" sldId="292"/>
            <ac:spMk id="26" creationId="{ECAB4143-D26E-EE0F-7620-BBD3A3304289}"/>
          </ac:spMkLst>
        </pc:spChg>
        <pc:picChg chg="del">
          <ac:chgData name="Mark Huntly" userId="2f894ec6-1403-4f17-b28b-5f1f7519461e" providerId="ADAL" clId="{28B19D55-2B64-4018-8539-1453B0FDE5DC}" dt="2026-02-20T08:58:33.053" v="481" actId="478"/>
          <ac:picMkLst>
            <pc:docMk/>
            <pc:sldMk cId="1161808237" sldId="292"/>
            <ac:picMk id="5" creationId="{31D9420F-0D1B-0A77-A9E4-F8F588977679}"/>
          </ac:picMkLst>
        </pc:picChg>
        <pc:picChg chg="add mod">
          <ac:chgData name="Mark Huntly" userId="2f894ec6-1403-4f17-b28b-5f1f7519461e" providerId="ADAL" clId="{28B19D55-2B64-4018-8539-1453B0FDE5DC}" dt="2026-02-20T08:59:32.113" v="508" actId="1076"/>
          <ac:picMkLst>
            <pc:docMk/>
            <pc:sldMk cId="1161808237" sldId="292"/>
            <ac:picMk id="6" creationId="{52CBF449-5C99-DBEB-E952-0C3762E0C439}"/>
          </ac:picMkLst>
        </pc:picChg>
        <pc:picChg chg="add mod">
          <ac:chgData name="Mark Huntly" userId="2f894ec6-1403-4f17-b28b-5f1f7519461e" providerId="ADAL" clId="{28B19D55-2B64-4018-8539-1453B0FDE5DC}" dt="2026-02-20T09:01:34.215" v="542" actId="1076"/>
          <ac:picMkLst>
            <pc:docMk/>
            <pc:sldMk cId="1161808237" sldId="292"/>
            <ac:picMk id="7" creationId="{477EE58F-94A2-7669-22AD-76596852FBC5}"/>
          </ac:picMkLst>
        </pc:picChg>
        <pc:picChg chg="del">
          <ac:chgData name="Mark Huntly" userId="2f894ec6-1403-4f17-b28b-5f1f7519461e" providerId="ADAL" clId="{28B19D55-2B64-4018-8539-1453B0FDE5DC}" dt="2026-02-20T08:58:34.582" v="482" actId="478"/>
          <ac:picMkLst>
            <pc:docMk/>
            <pc:sldMk cId="1161808237" sldId="292"/>
            <ac:picMk id="24" creationId="{668A938F-4000-07D0-8684-282C8D199504}"/>
          </ac:picMkLst>
        </pc:picChg>
      </pc:sldChg>
      <pc:sldChg chg="addSp delSp modSp mod modNotesTx">
        <pc:chgData name="Mark Huntly" userId="2f894ec6-1403-4f17-b28b-5f1f7519461e" providerId="ADAL" clId="{28B19D55-2B64-4018-8539-1453B0FDE5DC}" dt="2026-02-20T09:04:28.323" v="609" actId="1076"/>
        <pc:sldMkLst>
          <pc:docMk/>
          <pc:sldMk cId="2020349859" sldId="293"/>
        </pc:sldMkLst>
        <pc:spChg chg="mod">
          <ac:chgData name="Mark Huntly" userId="2f894ec6-1403-4f17-b28b-5f1f7519461e" providerId="ADAL" clId="{28B19D55-2B64-4018-8539-1453B0FDE5DC}" dt="2026-02-20T09:02:38.629" v="569" actId="20577"/>
          <ac:spMkLst>
            <pc:docMk/>
            <pc:sldMk cId="2020349859" sldId="293"/>
            <ac:spMk id="4" creationId="{2CCDAD1C-6AC0-025F-A451-B543402DBC7C}"/>
          </ac:spMkLst>
        </pc:spChg>
        <pc:spChg chg="del">
          <ac:chgData name="Mark Huntly" userId="2f894ec6-1403-4f17-b28b-5f1f7519461e" providerId="ADAL" clId="{28B19D55-2B64-4018-8539-1453B0FDE5DC}" dt="2026-02-20T09:02:02.002" v="545" actId="478"/>
          <ac:spMkLst>
            <pc:docMk/>
            <pc:sldMk cId="2020349859" sldId="293"/>
            <ac:spMk id="7" creationId="{D725E62E-A06F-0588-BB7A-786FF0312127}"/>
          </ac:spMkLst>
        </pc:spChg>
        <pc:spChg chg="mod">
          <ac:chgData name="Mark Huntly" userId="2f894ec6-1403-4f17-b28b-5f1f7519461e" providerId="ADAL" clId="{28B19D55-2B64-4018-8539-1453B0FDE5DC}" dt="2026-02-20T09:04:20.050" v="608" actId="14100"/>
          <ac:spMkLst>
            <pc:docMk/>
            <pc:sldMk cId="2020349859" sldId="293"/>
            <ac:spMk id="9" creationId="{0FFD02C4-8416-1250-426E-4DE7171C8698}"/>
          </ac:spMkLst>
        </pc:spChg>
        <pc:picChg chg="add mod">
          <ac:chgData name="Mark Huntly" userId="2f894ec6-1403-4f17-b28b-5f1f7519461e" providerId="ADAL" clId="{28B19D55-2B64-4018-8539-1453B0FDE5DC}" dt="2026-02-20T09:04:28.323" v="609" actId="1076"/>
          <ac:picMkLst>
            <pc:docMk/>
            <pc:sldMk cId="2020349859" sldId="293"/>
            <ac:picMk id="2" creationId="{F154B3C5-4631-73EF-D41B-F39B2048FE6E}"/>
          </ac:picMkLst>
        </pc:picChg>
        <pc:picChg chg="del">
          <ac:chgData name="Mark Huntly" userId="2f894ec6-1403-4f17-b28b-5f1f7519461e" providerId="ADAL" clId="{28B19D55-2B64-4018-8539-1453B0FDE5DC}" dt="2026-02-20T09:01:57.405" v="543" actId="478"/>
          <ac:picMkLst>
            <pc:docMk/>
            <pc:sldMk cId="2020349859" sldId="293"/>
            <ac:picMk id="5" creationId="{72A4832F-F04B-9030-8804-3A71416B38CA}"/>
          </ac:picMkLst>
        </pc:picChg>
        <pc:picChg chg="del">
          <ac:chgData name="Mark Huntly" userId="2f894ec6-1403-4f17-b28b-5f1f7519461e" providerId="ADAL" clId="{28B19D55-2B64-4018-8539-1453B0FDE5DC}" dt="2026-02-20T09:01:58.845" v="544" actId="478"/>
          <ac:picMkLst>
            <pc:docMk/>
            <pc:sldMk cId="2020349859" sldId="293"/>
            <ac:picMk id="6" creationId="{F97CB2B1-7BB0-6963-47FC-D1B6C2D58D3C}"/>
          </ac:picMkLst>
        </pc:picChg>
      </pc:sldChg>
      <pc:sldChg chg="addSp modSp mod modNotesTx">
        <pc:chgData name="Mark Huntly" userId="2f894ec6-1403-4f17-b28b-5f1f7519461e" providerId="ADAL" clId="{28B19D55-2B64-4018-8539-1453B0FDE5DC}" dt="2026-02-20T09:06:03.943" v="654" actId="1076"/>
        <pc:sldMkLst>
          <pc:docMk/>
          <pc:sldMk cId="2257861052" sldId="294"/>
        </pc:sldMkLst>
        <pc:spChg chg="mod">
          <ac:chgData name="Mark Huntly" userId="2f894ec6-1403-4f17-b28b-5f1f7519461e" providerId="ADAL" clId="{28B19D55-2B64-4018-8539-1453B0FDE5DC}" dt="2026-02-20T09:05:07.113" v="649" actId="20577"/>
          <ac:spMkLst>
            <pc:docMk/>
            <pc:sldMk cId="2257861052" sldId="294"/>
            <ac:spMk id="4" creationId="{A7DA19CE-569E-ED6E-20AD-30B8E6F1F36F}"/>
          </ac:spMkLst>
        </pc:spChg>
        <pc:spChg chg="mod">
          <ac:chgData name="Mark Huntly" userId="2f894ec6-1403-4f17-b28b-5f1f7519461e" providerId="ADAL" clId="{28B19D55-2B64-4018-8539-1453B0FDE5DC}" dt="2026-02-20T09:05:23.915" v="652"/>
          <ac:spMkLst>
            <pc:docMk/>
            <pc:sldMk cId="2257861052" sldId="294"/>
            <ac:spMk id="9" creationId="{E1238F4E-003D-33F4-A10C-CD6B5F1A7345}"/>
          </ac:spMkLst>
        </pc:spChg>
        <pc:picChg chg="add mod">
          <ac:chgData name="Mark Huntly" userId="2f894ec6-1403-4f17-b28b-5f1f7519461e" providerId="ADAL" clId="{28B19D55-2B64-4018-8539-1453B0FDE5DC}" dt="2026-02-20T09:06:03.943" v="654" actId="1076"/>
          <ac:picMkLst>
            <pc:docMk/>
            <pc:sldMk cId="2257861052" sldId="294"/>
            <ac:picMk id="2" creationId="{49BB993A-F149-3289-241B-EE31D710CCD3}"/>
          </ac:picMkLst>
        </pc:picChg>
      </pc:sldChg>
      <pc:sldChg chg="delSp modSp mod modNotesTx">
        <pc:chgData name="Mark Huntly" userId="2f894ec6-1403-4f17-b28b-5f1f7519461e" providerId="ADAL" clId="{28B19D55-2B64-4018-8539-1453B0FDE5DC}" dt="2026-02-20T09:07:09.368" v="674" actId="1076"/>
        <pc:sldMkLst>
          <pc:docMk/>
          <pc:sldMk cId="1382657301" sldId="295"/>
        </pc:sldMkLst>
        <pc:spChg chg="mod">
          <ac:chgData name="Mark Huntly" userId="2f894ec6-1403-4f17-b28b-5f1f7519461e" providerId="ADAL" clId="{28B19D55-2B64-4018-8539-1453B0FDE5DC}" dt="2026-02-20T09:06:46.919" v="665" actId="20577"/>
          <ac:spMkLst>
            <pc:docMk/>
            <pc:sldMk cId="1382657301" sldId="295"/>
            <ac:spMk id="4" creationId="{3BB05FCE-C981-A0ED-014A-E123BE666A70}"/>
          </ac:spMkLst>
        </pc:spChg>
        <pc:spChg chg="mod">
          <ac:chgData name="Mark Huntly" userId="2f894ec6-1403-4f17-b28b-5f1f7519461e" providerId="ADAL" clId="{28B19D55-2B64-4018-8539-1453B0FDE5DC}" dt="2026-02-20T09:07:09.368" v="674" actId="1076"/>
          <ac:spMkLst>
            <pc:docMk/>
            <pc:sldMk cId="1382657301" sldId="295"/>
            <ac:spMk id="9" creationId="{ADD3BD30-60E1-C8CF-FFFC-FBABC6EDFCD9}"/>
          </ac:spMkLst>
        </pc:spChg>
        <pc:picChg chg="del">
          <ac:chgData name="Mark Huntly" userId="2f894ec6-1403-4f17-b28b-5f1f7519461e" providerId="ADAL" clId="{28B19D55-2B64-4018-8539-1453B0FDE5DC}" dt="2026-02-20T09:06:35.044" v="656" actId="478"/>
          <ac:picMkLst>
            <pc:docMk/>
            <pc:sldMk cId="1382657301" sldId="295"/>
            <ac:picMk id="2" creationId="{4BE4DF1B-7154-6B8E-3036-E4F77E4430EF}"/>
          </ac:picMkLst>
        </pc:picChg>
      </pc:sldChg>
      <pc:sldChg chg="addSp delSp modSp mod">
        <pc:chgData name="Mark Huntly" userId="2f894ec6-1403-4f17-b28b-5f1f7519461e" providerId="ADAL" clId="{28B19D55-2B64-4018-8539-1453B0FDE5DC}" dt="2026-02-20T09:08:13.233" v="691" actId="1076"/>
        <pc:sldMkLst>
          <pc:docMk/>
          <pc:sldMk cId="3951995221" sldId="296"/>
        </pc:sldMkLst>
        <pc:spChg chg="mod">
          <ac:chgData name="Mark Huntly" userId="2f894ec6-1403-4f17-b28b-5f1f7519461e" providerId="ADAL" clId="{28B19D55-2B64-4018-8539-1453B0FDE5DC}" dt="2026-02-20T09:07:48.953" v="686" actId="20577"/>
          <ac:spMkLst>
            <pc:docMk/>
            <pc:sldMk cId="3951995221" sldId="296"/>
            <ac:spMk id="4" creationId="{F40F6858-787E-494D-9B1C-9F74C4917F05}"/>
          </ac:spMkLst>
        </pc:spChg>
        <pc:spChg chg="del mod">
          <ac:chgData name="Mark Huntly" userId="2f894ec6-1403-4f17-b28b-5f1f7519461e" providerId="ADAL" clId="{28B19D55-2B64-4018-8539-1453B0FDE5DC}" dt="2026-02-20T09:08:01.616" v="689" actId="478"/>
          <ac:spMkLst>
            <pc:docMk/>
            <pc:sldMk cId="3951995221" sldId="296"/>
            <ac:spMk id="8" creationId="{33015158-C33A-8D4B-6B4F-EF177857E485}"/>
          </ac:spMkLst>
        </pc:spChg>
        <pc:spChg chg="del mod">
          <ac:chgData name="Mark Huntly" userId="2f894ec6-1403-4f17-b28b-5f1f7519461e" providerId="ADAL" clId="{28B19D55-2B64-4018-8539-1453B0FDE5DC}" dt="2026-02-20T09:07:38.562" v="677" actId="478"/>
          <ac:spMkLst>
            <pc:docMk/>
            <pc:sldMk cId="3951995221" sldId="296"/>
            <ac:spMk id="11" creationId="{7147317F-E8B5-561A-8C66-75457A51C00F}"/>
          </ac:spMkLst>
        </pc:spChg>
        <pc:picChg chg="add mod">
          <ac:chgData name="Mark Huntly" userId="2f894ec6-1403-4f17-b28b-5f1f7519461e" providerId="ADAL" clId="{28B19D55-2B64-4018-8539-1453B0FDE5DC}" dt="2026-02-20T09:08:13.233" v="691" actId="1076"/>
          <ac:picMkLst>
            <pc:docMk/>
            <pc:sldMk cId="3951995221" sldId="296"/>
            <ac:picMk id="2" creationId="{FE066F00-F7FB-E019-0DBC-74BAC524BE72}"/>
          </ac:picMkLst>
        </pc:picChg>
        <pc:picChg chg="del">
          <ac:chgData name="Mark Huntly" userId="2f894ec6-1403-4f17-b28b-5f1f7519461e" providerId="ADAL" clId="{28B19D55-2B64-4018-8539-1453B0FDE5DC}" dt="2026-02-20T09:07:35.113" v="675" actId="478"/>
          <ac:picMkLst>
            <pc:docMk/>
            <pc:sldMk cId="3951995221" sldId="296"/>
            <ac:picMk id="10" creationId="{CD453047-8ACC-70F2-C58E-340800DAE27D}"/>
          </ac:picMkLst>
        </pc:picChg>
      </pc:sldChg>
      <pc:sldChg chg="addSp delSp modSp mod">
        <pc:chgData name="Mark Huntly" userId="2f894ec6-1403-4f17-b28b-5f1f7519461e" providerId="ADAL" clId="{28B19D55-2B64-4018-8539-1453B0FDE5DC}" dt="2026-02-20T09:08:55.041" v="708" actId="14100"/>
        <pc:sldMkLst>
          <pc:docMk/>
          <pc:sldMk cId="1004069667" sldId="297"/>
        </pc:sldMkLst>
        <pc:spChg chg="del">
          <ac:chgData name="Mark Huntly" userId="2f894ec6-1403-4f17-b28b-5f1f7519461e" providerId="ADAL" clId="{28B19D55-2B64-4018-8539-1453B0FDE5DC}" dt="2026-02-20T09:08:39.079" v="705" actId="478"/>
          <ac:spMkLst>
            <pc:docMk/>
            <pc:sldMk cId="1004069667" sldId="297"/>
            <ac:spMk id="3" creationId="{82A777D9-F341-5CEA-CF2F-091DDF4E3DBC}"/>
          </ac:spMkLst>
        </pc:spChg>
        <pc:spChg chg="mod">
          <ac:chgData name="Mark Huntly" userId="2f894ec6-1403-4f17-b28b-5f1f7519461e" providerId="ADAL" clId="{28B19D55-2B64-4018-8539-1453B0FDE5DC}" dt="2026-02-20T09:08:33.956" v="704" actId="20577"/>
          <ac:spMkLst>
            <pc:docMk/>
            <pc:sldMk cId="1004069667" sldId="297"/>
            <ac:spMk id="4" creationId="{38764AF8-6AED-6AC2-D727-FA5AE3A24539}"/>
          </ac:spMkLst>
        </pc:spChg>
        <pc:spChg chg="del mod">
          <ac:chgData name="Mark Huntly" userId="2f894ec6-1403-4f17-b28b-5f1f7519461e" providerId="ADAL" clId="{28B19D55-2B64-4018-8539-1453B0FDE5DC}" dt="2026-02-20T09:08:27.856" v="696" actId="478"/>
          <ac:spMkLst>
            <pc:docMk/>
            <pc:sldMk cId="1004069667" sldId="297"/>
            <ac:spMk id="8" creationId="{2BEE7D90-8B19-9C79-745A-3B5739A4AD68}"/>
          </ac:spMkLst>
        </pc:spChg>
        <pc:picChg chg="add mod">
          <ac:chgData name="Mark Huntly" userId="2f894ec6-1403-4f17-b28b-5f1f7519461e" providerId="ADAL" clId="{28B19D55-2B64-4018-8539-1453B0FDE5DC}" dt="2026-02-20T09:08:55.041" v="708" actId="14100"/>
          <ac:picMkLst>
            <pc:docMk/>
            <pc:sldMk cId="1004069667" sldId="297"/>
            <ac:picMk id="2" creationId="{D3186BE2-BCE7-C1D3-F98B-E28A054E8345}"/>
          </ac:picMkLst>
        </pc:picChg>
        <pc:picChg chg="del">
          <ac:chgData name="Mark Huntly" userId="2f894ec6-1403-4f17-b28b-5f1f7519461e" providerId="ADAL" clId="{28B19D55-2B64-4018-8539-1453B0FDE5DC}" dt="2026-02-20T09:08:17.707" v="692" actId="478"/>
          <ac:picMkLst>
            <pc:docMk/>
            <pc:sldMk cId="1004069667" sldId="297"/>
            <ac:picMk id="13" creationId="{1CDA3046-1965-D563-E53F-E80DB64A0E61}"/>
          </ac:picMkLst>
        </pc:picChg>
      </pc:sldChg>
      <pc:sldChg chg="addSp modSp mod modNotesTx">
        <pc:chgData name="Mark Huntly" userId="2f894ec6-1403-4f17-b28b-5f1f7519461e" providerId="ADAL" clId="{28B19D55-2B64-4018-8539-1453B0FDE5DC}" dt="2026-02-20T09:11:29.615" v="738" actId="1582"/>
        <pc:sldMkLst>
          <pc:docMk/>
          <pc:sldMk cId="1865062135" sldId="298"/>
        </pc:sldMkLst>
        <pc:spChg chg="mod">
          <ac:chgData name="Mark Huntly" userId="2f894ec6-1403-4f17-b28b-5f1f7519461e" providerId="ADAL" clId="{28B19D55-2B64-4018-8539-1453B0FDE5DC}" dt="2026-02-20T09:09:10.523" v="716" actId="20577"/>
          <ac:spMkLst>
            <pc:docMk/>
            <pc:sldMk cId="1865062135" sldId="298"/>
            <ac:spMk id="4" creationId="{53EF276D-3863-009B-BC04-07A516E0920D}"/>
          </ac:spMkLst>
        </pc:spChg>
        <pc:spChg chg="mod">
          <ac:chgData name="Mark Huntly" userId="2f894ec6-1403-4f17-b28b-5f1f7519461e" providerId="ADAL" clId="{28B19D55-2B64-4018-8539-1453B0FDE5DC}" dt="2026-02-20T09:10:53.203" v="732"/>
          <ac:spMkLst>
            <pc:docMk/>
            <pc:sldMk cId="1865062135" sldId="298"/>
            <ac:spMk id="9" creationId="{F9552C2C-00A9-61FC-22CD-54E7572B6D6F}"/>
          </ac:spMkLst>
        </pc:spChg>
        <pc:picChg chg="add mod">
          <ac:chgData name="Mark Huntly" userId="2f894ec6-1403-4f17-b28b-5f1f7519461e" providerId="ADAL" clId="{28B19D55-2B64-4018-8539-1453B0FDE5DC}" dt="2026-02-20T09:10:35.835" v="727" actId="1076"/>
          <ac:picMkLst>
            <pc:docMk/>
            <pc:sldMk cId="1865062135" sldId="298"/>
            <ac:picMk id="2" creationId="{4DA37323-0CDE-006B-15E1-F74A5DC880B3}"/>
          </ac:picMkLst>
        </pc:picChg>
        <pc:cxnChg chg="add mod">
          <ac:chgData name="Mark Huntly" userId="2f894ec6-1403-4f17-b28b-5f1f7519461e" providerId="ADAL" clId="{28B19D55-2B64-4018-8539-1453B0FDE5DC}" dt="2026-02-20T09:11:29.615" v="738" actId="1582"/>
          <ac:cxnSpMkLst>
            <pc:docMk/>
            <pc:sldMk cId="1865062135" sldId="298"/>
            <ac:cxnSpMk id="5" creationId="{65207198-952B-F48E-EF93-35E44CF7C8A3}"/>
          </ac:cxnSpMkLst>
        </pc:cxnChg>
      </pc:sldChg>
      <pc:sldChg chg="del">
        <pc:chgData name="Mark Huntly" userId="2f894ec6-1403-4f17-b28b-5f1f7519461e" providerId="ADAL" clId="{28B19D55-2B64-4018-8539-1453B0FDE5DC}" dt="2026-02-20T09:11:45.397" v="740" actId="47"/>
        <pc:sldMkLst>
          <pc:docMk/>
          <pc:sldMk cId="3691523277" sldId="299"/>
        </pc:sldMkLst>
      </pc:sldChg>
      <pc:sldChg chg="del">
        <pc:chgData name="Mark Huntly" userId="2f894ec6-1403-4f17-b28b-5f1f7519461e" providerId="ADAL" clId="{28B19D55-2B64-4018-8539-1453B0FDE5DC}" dt="2026-02-20T09:11:43.085" v="739" actId="47"/>
        <pc:sldMkLst>
          <pc:docMk/>
          <pc:sldMk cId="3244646450" sldId="300"/>
        </pc:sldMkLst>
      </pc:sldChg>
      <pc:sldChg chg="addSp delSp modSp mod modNotesTx">
        <pc:chgData name="Mark Huntly" userId="2f894ec6-1403-4f17-b28b-5f1f7519461e" providerId="ADAL" clId="{28B19D55-2B64-4018-8539-1453B0FDE5DC}" dt="2026-02-20T09:14:23.549" v="774" actId="1076"/>
        <pc:sldMkLst>
          <pc:docMk/>
          <pc:sldMk cId="3835211121" sldId="301"/>
        </pc:sldMkLst>
        <pc:spChg chg="mod">
          <ac:chgData name="Mark Huntly" userId="2f894ec6-1403-4f17-b28b-5f1f7519461e" providerId="ADAL" clId="{28B19D55-2B64-4018-8539-1453B0FDE5DC}" dt="2026-02-20T09:12:04.443" v="749" actId="20577"/>
          <ac:spMkLst>
            <pc:docMk/>
            <pc:sldMk cId="3835211121" sldId="301"/>
            <ac:spMk id="4" creationId="{E2406D68-4A92-0FE6-5327-FCB374EB08AD}"/>
          </ac:spMkLst>
        </pc:spChg>
        <pc:spChg chg="del mod">
          <ac:chgData name="Mark Huntly" userId="2f894ec6-1403-4f17-b28b-5f1f7519461e" providerId="ADAL" clId="{28B19D55-2B64-4018-8539-1453B0FDE5DC}" dt="2026-02-20T09:12:14.977" v="751"/>
          <ac:spMkLst>
            <pc:docMk/>
            <pc:sldMk cId="3835211121" sldId="301"/>
            <ac:spMk id="9" creationId="{EDB96BEB-1C86-53AF-5097-EE181481C08A}"/>
          </ac:spMkLst>
        </pc:spChg>
        <pc:picChg chg="add mod">
          <ac:chgData name="Mark Huntly" userId="2f894ec6-1403-4f17-b28b-5f1f7519461e" providerId="ADAL" clId="{28B19D55-2B64-4018-8539-1453B0FDE5DC}" dt="2026-02-20T09:14:23.549" v="774" actId="1076"/>
          <ac:picMkLst>
            <pc:docMk/>
            <pc:sldMk cId="3835211121" sldId="301"/>
            <ac:picMk id="2" creationId="{2FE5A47C-2533-7459-1959-1D7D83B8DA0B}"/>
          </ac:picMkLst>
        </pc:picChg>
      </pc:sldChg>
      <pc:sldChg chg="del">
        <pc:chgData name="Mark Huntly" userId="2f894ec6-1403-4f17-b28b-5f1f7519461e" providerId="ADAL" clId="{28B19D55-2B64-4018-8539-1453B0FDE5DC}" dt="2026-02-20T09:13:37.385" v="766" actId="47"/>
        <pc:sldMkLst>
          <pc:docMk/>
          <pc:sldMk cId="3433726276" sldId="302"/>
        </pc:sldMkLst>
      </pc:sldChg>
      <pc:sldChg chg="del">
        <pc:chgData name="Mark Huntly" userId="2f894ec6-1403-4f17-b28b-5f1f7519461e" providerId="ADAL" clId="{28B19D55-2B64-4018-8539-1453B0FDE5DC}" dt="2026-02-20T09:13:37.976" v="767" actId="47"/>
        <pc:sldMkLst>
          <pc:docMk/>
          <pc:sldMk cId="882744431" sldId="303"/>
        </pc:sldMkLst>
      </pc:sldChg>
      <pc:sldChg chg="del">
        <pc:chgData name="Mark Huntly" userId="2f894ec6-1403-4f17-b28b-5f1f7519461e" providerId="ADAL" clId="{28B19D55-2B64-4018-8539-1453B0FDE5DC}" dt="2026-02-20T09:13:43.483" v="768" actId="47"/>
        <pc:sldMkLst>
          <pc:docMk/>
          <pc:sldMk cId="1277071515" sldId="304"/>
        </pc:sldMkLst>
      </pc:sldChg>
      <pc:sldChg chg="del">
        <pc:chgData name="Mark Huntly" userId="2f894ec6-1403-4f17-b28b-5f1f7519461e" providerId="ADAL" clId="{28B19D55-2B64-4018-8539-1453B0FDE5DC}" dt="2026-02-20T09:13:43.483" v="768" actId="47"/>
        <pc:sldMkLst>
          <pc:docMk/>
          <pc:sldMk cId="3896970891" sldId="305"/>
        </pc:sldMkLst>
      </pc:sldChg>
      <pc:sldChg chg="del">
        <pc:chgData name="Mark Huntly" userId="2f894ec6-1403-4f17-b28b-5f1f7519461e" providerId="ADAL" clId="{28B19D55-2B64-4018-8539-1453B0FDE5DC}" dt="2026-02-20T09:13:43.483" v="768" actId="47"/>
        <pc:sldMkLst>
          <pc:docMk/>
          <pc:sldMk cId="4084623604" sldId="306"/>
        </pc:sldMkLst>
      </pc:sldChg>
      <pc:sldChg chg="del">
        <pc:chgData name="Mark Huntly" userId="2f894ec6-1403-4f17-b28b-5f1f7519461e" providerId="ADAL" clId="{28B19D55-2B64-4018-8539-1453B0FDE5DC}" dt="2026-02-20T09:13:43.483" v="768" actId="47"/>
        <pc:sldMkLst>
          <pc:docMk/>
          <pc:sldMk cId="3233403728" sldId="307"/>
        </pc:sldMkLst>
      </pc:sldChg>
      <pc:sldChg chg="del">
        <pc:chgData name="Mark Huntly" userId="2f894ec6-1403-4f17-b28b-5f1f7519461e" providerId="ADAL" clId="{28B19D55-2B64-4018-8539-1453B0FDE5DC}" dt="2026-02-20T09:13:43.483" v="768" actId="47"/>
        <pc:sldMkLst>
          <pc:docMk/>
          <pc:sldMk cId="2277303636" sldId="310"/>
        </pc:sldMkLst>
      </pc:sldChg>
      <pc:sldChg chg="del">
        <pc:chgData name="Mark Huntly" userId="2f894ec6-1403-4f17-b28b-5f1f7519461e" providerId="ADAL" clId="{28B19D55-2B64-4018-8539-1453B0FDE5DC}" dt="2026-02-20T09:13:43.483" v="768" actId="47"/>
        <pc:sldMkLst>
          <pc:docMk/>
          <pc:sldMk cId="2375474152" sldId="311"/>
        </pc:sldMkLst>
      </pc:sldChg>
      <pc:sldChg chg="del">
        <pc:chgData name="Mark Huntly" userId="2f894ec6-1403-4f17-b28b-5f1f7519461e" providerId="ADAL" clId="{28B19D55-2B64-4018-8539-1453B0FDE5DC}" dt="2026-02-20T09:13:43.483" v="768" actId="47"/>
        <pc:sldMkLst>
          <pc:docMk/>
          <pc:sldMk cId="3479310632" sldId="312"/>
        </pc:sldMkLst>
      </pc:sldChg>
      <pc:sldChg chg="del">
        <pc:chgData name="Mark Huntly" userId="2f894ec6-1403-4f17-b28b-5f1f7519461e" providerId="ADAL" clId="{28B19D55-2B64-4018-8539-1453B0FDE5DC}" dt="2026-02-20T09:13:43.483" v="768" actId="47"/>
        <pc:sldMkLst>
          <pc:docMk/>
          <pc:sldMk cId="1964396008" sldId="313"/>
        </pc:sldMkLst>
      </pc:sldChg>
      <pc:sldChg chg="del">
        <pc:chgData name="Mark Huntly" userId="2f894ec6-1403-4f17-b28b-5f1f7519461e" providerId="ADAL" clId="{28B19D55-2B64-4018-8539-1453B0FDE5DC}" dt="2026-02-20T09:13:43.483" v="768" actId="47"/>
        <pc:sldMkLst>
          <pc:docMk/>
          <pc:sldMk cId="2927503099" sldId="315"/>
        </pc:sldMkLst>
      </pc:sldChg>
      <pc:sldChg chg="del">
        <pc:chgData name="Mark Huntly" userId="2f894ec6-1403-4f17-b28b-5f1f7519461e" providerId="ADAL" clId="{28B19D55-2B64-4018-8539-1453B0FDE5DC}" dt="2026-02-20T09:13:43.483" v="768" actId="47"/>
        <pc:sldMkLst>
          <pc:docMk/>
          <pc:sldMk cId="1321377002" sldId="316"/>
        </pc:sldMkLst>
      </pc:sldChg>
      <pc:sldChg chg="del">
        <pc:chgData name="Mark Huntly" userId="2f894ec6-1403-4f17-b28b-5f1f7519461e" providerId="ADAL" clId="{28B19D55-2B64-4018-8539-1453B0FDE5DC}" dt="2026-02-20T09:13:43.483" v="768" actId="47"/>
        <pc:sldMkLst>
          <pc:docMk/>
          <pc:sldMk cId="2164256452" sldId="317"/>
        </pc:sldMkLst>
      </pc:sldChg>
      <pc:sldChg chg="del">
        <pc:chgData name="Mark Huntly" userId="2f894ec6-1403-4f17-b28b-5f1f7519461e" providerId="ADAL" clId="{28B19D55-2B64-4018-8539-1453B0FDE5DC}" dt="2026-02-20T09:13:43.483" v="768" actId="47"/>
        <pc:sldMkLst>
          <pc:docMk/>
          <pc:sldMk cId="600754862" sldId="318"/>
        </pc:sldMkLst>
      </pc:sldChg>
      <pc:sldChg chg="del">
        <pc:chgData name="Mark Huntly" userId="2f894ec6-1403-4f17-b28b-5f1f7519461e" providerId="ADAL" clId="{28B19D55-2B64-4018-8539-1453B0FDE5DC}" dt="2026-02-20T09:13:43.483" v="768" actId="47"/>
        <pc:sldMkLst>
          <pc:docMk/>
          <pc:sldMk cId="1418455906" sldId="319"/>
        </pc:sldMkLst>
      </pc:sldChg>
      <pc:sldChg chg="del">
        <pc:chgData name="Mark Huntly" userId="2f894ec6-1403-4f17-b28b-5f1f7519461e" providerId="ADAL" clId="{28B19D55-2B64-4018-8539-1453B0FDE5DC}" dt="2026-02-20T09:13:43.483" v="768" actId="47"/>
        <pc:sldMkLst>
          <pc:docMk/>
          <pc:sldMk cId="3714706370" sldId="320"/>
        </pc:sldMkLst>
      </pc:sldChg>
      <pc:sldChg chg="del">
        <pc:chgData name="Mark Huntly" userId="2f894ec6-1403-4f17-b28b-5f1f7519461e" providerId="ADAL" clId="{28B19D55-2B64-4018-8539-1453B0FDE5DC}" dt="2026-02-20T09:13:43.483" v="768" actId="47"/>
        <pc:sldMkLst>
          <pc:docMk/>
          <pc:sldMk cId="979229931" sldId="321"/>
        </pc:sldMkLst>
      </pc:sldChg>
      <pc:sldChg chg="del">
        <pc:chgData name="Mark Huntly" userId="2f894ec6-1403-4f17-b28b-5f1f7519461e" providerId="ADAL" clId="{28B19D55-2B64-4018-8539-1453B0FDE5DC}" dt="2026-02-20T09:13:43.483" v="768" actId="47"/>
        <pc:sldMkLst>
          <pc:docMk/>
          <pc:sldMk cId="2397457641" sldId="322"/>
        </pc:sldMkLst>
      </pc:sldChg>
      <pc:sldChg chg="del">
        <pc:chgData name="Mark Huntly" userId="2f894ec6-1403-4f17-b28b-5f1f7519461e" providerId="ADAL" clId="{28B19D55-2B64-4018-8539-1453B0FDE5DC}" dt="2026-02-20T09:13:43.483" v="768" actId="47"/>
        <pc:sldMkLst>
          <pc:docMk/>
          <pc:sldMk cId="1798358913" sldId="323"/>
        </pc:sldMkLst>
      </pc:sldChg>
      <pc:sldChg chg="del">
        <pc:chgData name="Mark Huntly" userId="2f894ec6-1403-4f17-b28b-5f1f7519461e" providerId="ADAL" clId="{28B19D55-2B64-4018-8539-1453B0FDE5DC}" dt="2026-02-20T09:13:43.483" v="768" actId="47"/>
        <pc:sldMkLst>
          <pc:docMk/>
          <pc:sldMk cId="1749597994" sldId="324"/>
        </pc:sldMkLst>
      </pc:sldChg>
      <pc:sldChg chg="del">
        <pc:chgData name="Mark Huntly" userId="2f894ec6-1403-4f17-b28b-5f1f7519461e" providerId="ADAL" clId="{28B19D55-2B64-4018-8539-1453B0FDE5DC}" dt="2026-02-20T09:13:43.483" v="768" actId="47"/>
        <pc:sldMkLst>
          <pc:docMk/>
          <pc:sldMk cId="202626124" sldId="325"/>
        </pc:sldMkLst>
      </pc:sldChg>
      <pc:sldChg chg="del">
        <pc:chgData name="Mark Huntly" userId="2f894ec6-1403-4f17-b28b-5f1f7519461e" providerId="ADAL" clId="{28B19D55-2B64-4018-8539-1453B0FDE5DC}" dt="2026-02-20T09:13:43.483" v="768" actId="47"/>
        <pc:sldMkLst>
          <pc:docMk/>
          <pc:sldMk cId="2553655881" sldId="326"/>
        </pc:sldMkLst>
      </pc:sldChg>
      <pc:sldChg chg="del">
        <pc:chgData name="Mark Huntly" userId="2f894ec6-1403-4f17-b28b-5f1f7519461e" providerId="ADAL" clId="{28B19D55-2B64-4018-8539-1453B0FDE5DC}" dt="2026-02-20T09:13:43.483" v="768" actId="47"/>
        <pc:sldMkLst>
          <pc:docMk/>
          <pc:sldMk cId="1758322151" sldId="327"/>
        </pc:sldMkLst>
      </pc:sldChg>
      <pc:sldChg chg="del">
        <pc:chgData name="Mark Huntly" userId="2f894ec6-1403-4f17-b28b-5f1f7519461e" providerId="ADAL" clId="{28B19D55-2B64-4018-8539-1453B0FDE5DC}" dt="2026-02-20T09:13:43.483" v="768" actId="47"/>
        <pc:sldMkLst>
          <pc:docMk/>
          <pc:sldMk cId="1101118148" sldId="328"/>
        </pc:sldMkLst>
      </pc:sldChg>
      <pc:sldChg chg="del">
        <pc:chgData name="Mark Huntly" userId="2f894ec6-1403-4f17-b28b-5f1f7519461e" providerId="ADAL" clId="{28B19D55-2B64-4018-8539-1453B0FDE5DC}" dt="2026-02-20T09:13:43.483" v="768" actId="47"/>
        <pc:sldMkLst>
          <pc:docMk/>
          <pc:sldMk cId="2807469539" sldId="329"/>
        </pc:sldMkLst>
      </pc:sldChg>
      <pc:sldChg chg="del">
        <pc:chgData name="Mark Huntly" userId="2f894ec6-1403-4f17-b28b-5f1f7519461e" providerId="ADAL" clId="{28B19D55-2B64-4018-8539-1453B0FDE5DC}" dt="2026-02-20T09:13:43.483" v="768" actId="47"/>
        <pc:sldMkLst>
          <pc:docMk/>
          <pc:sldMk cId="3123917746" sldId="330"/>
        </pc:sldMkLst>
      </pc:sldChg>
      <pc:sldChg chg="del">
        <pc:chgData name="Mark Huntly" userId="2f894ec6-1403-4f17-b28b-5f1f7519461e" providerId="ADAL" clId="{28B19D55-2B64-4018-8539-1453B0FDE5DC}" dt="2026-02-20T09:13:43.483" v="768" actId="47"/>
        <pc:sldMkLst>
          <pc:docMk/>
          <pc:sldMk cId="4293963565" sldId="331"/>
        </pc:sldMkLst>
      </pc:sldChg>
      <pc:sldChg chg="del">
        <pc:chgData name="Mark Huntly" userId="2f894ec6-1403-4f17-b28b-5f1f7519461e" providerId="ADAL" clId="{28B19D55-2B64-4018-8539-1453B0FDE5DC}" dt="2026-02-20T09:13:43.483" v="768" actId="47"/>
        <pc:sldMkLst>
          <pc:docMk/>
          <pc:sldMk cId="345105957" sldId="332"/>
        </pc:sldMkLst>
      </pc:sldChg>
      <pc:sldChg chg="del">
        <pc:chgData name="Mark Huntly" userId="2f894ec6-1403-4f17-b28b-5f1f7519461e" providerId="ADAL" clId="{28B19D55-2B64-4018-8539-1453B0FDE5DC}" dt="2026-02-20T09:13:43.483" v="768" actId="47"/>
        <pc:sldMkLst>
          <pc:docMk/>
          <pc:sldMk cId="1528383118" sldId="333"/>
        </pc:sldMkLst>
      </pc:sldChg>
      <pc:sldChg chg="del">
        <pc:chgData name="Mark Huntly" userId="2f894ec6-1403-4f17-b28b-5f1f7519461e" providerId="ADAL" clId="{28B19D55-2B64-4018-8539-1453B0FDE5DC}" dt="2026-02-20T09:13:43.483" v="768" actId="47"/>
        <pc:sldMkLst>
          <pc:docMk/>
          <pc:sldMk cId="571559412" sldId="334"/>
        </pc:sldMkLst>
      </pc:sldChg>
      <pc:sldChg chg="del">
        <pc:chgData name="Mark Huntly" userId="2f894ec6-1403-4f17-b28b-5f1f7519461e" providerId="ADAL" clId="{28B19D55-2B64-4018-8539-1453B0FDE5DC}" dt="2026-02-20T09:13:43.483" v="768" actId="47"/>
        <pc:sldMkLst>
          <pc:docMk/>
          <pc:sldMk cId="1378841366" sldId="335"/>
        </pc:sldMkLst>
      </pc:sldChg>
      <pc:sldChg chg="del">
        <pc:chgData name="Mark Huntly" userId="2f894ec6-1403-4f17-b28b-5f1f7519461e" providerId="ADAL" clId="{28B19D55-2B64-4018-8539-1453B0FDE5DC}" dt="2026-02-20T09:13:43.483" v="768" actId="47"/>
        <pc:sldMkLst>
          <pc:docMk/>
          <pc:sldMk cId="2804561398" sldId="336"/>
        </pc:sldMkLst>
      </pc:sldChg>
      <pc:sldChg chg="del">
        <pc:chgData name="Mark Huntly" userId="2f894ec6-1403-4f17-b28b-5f1f7519461e" providerId="ADAL" clId="{28B19D55-2B64-4018-8539-1453B0FDE5DC}" dt="2026-02-20T09:13:43.483" v="768" actId="47"/>
        <pc:sldMkLst>
          <pc:docMk/>
          <pc:sldMk cId="3613633916" sldId="337"/>
        </pc:sldMkLst>
      </pc:sldChg>
      <pc:sldChg chg="del">
        <pc:chgData name="Mark Huntly" userId="2f894ec6-1403-4f17-b28b-5f1f7519461e" providerId="ADAL" clId="{28B19D55-2B64-4018-8539-1453B0FDE5DC}" dt="2026-02-20T09:13:43.483" v="768" actId="47"/>
        <pc:sldMkLst>
          <pc:docMk/>
          <pc:sldMk cId="3205788409" sldId="338"/>
        </pc:sldMkLst>
      </pc:sldChg>
      <pc:sldChg chg="del">
        <pc:chgData name="Mark Huntly" userId="2f894ec6-1403-4f17-b28b-5f1f7519461e" providerId="ADAL" clId="{28B19D55-2B64-4018-8539-1453B0FDE5DC}" dt="2026-02-20T09:13:43.483" v="768" actId="47"/>
        <pc:sldMkLst>
          <pc:docMk/>
          <pc:sldMk cId="1381828648" sldId="339"/>
        </pc:sldMkLst>
      </pc:sldChg>
      <pc:sldChg chg="del">
        <pc:chgData name="Mark Huntly" userId="2f894ec6-1403-4f17-b28b-5f1f7519461e" providerId="ADAL" clId="{28B19D55-2B64-4018-8539-1453B0FDE5DC}" dt="2026-02-20T09:13:43.483" v="768" actId="47"/>
        <pc:sldMkLst>
          <pc:docMk/>
          <pc:sldMk cId="347400147" sldId="340"/>
        </pc:sldMkLst>
      </pc:sldChg>
      <pc:sldChg chg="del">
        <pc:chgData name="Mark Huntly" userId="2f894ec6-1403-4f17-b28b-5f1f7519461e" providerId="ADAL" clId="{28B19D55-2B64-4018-8539-1453B0FDE5DC}" dt="2026-02-20T09:13:43.483" v="768" actId="47"/>
        <pc:sldMkLst>
          <pc:docMk/>
          <pc:sldMk cId="1203650222" sldId="341"/>
        </pc:sldMkLst>
      </pc:sldChg>
      <pc:sldChg chg="del">
        <pc:chgData name="Mark Huntly" userId="2f894ec6-1403-4f17-b28b-5f1f7519461e" providerId="ADAL" clId="{28B19D55-2B64-4018-8539-1453B0FDE5DC}" dt="2026-02-20T09:13:43.483" v="768" actId="47"/>
        <pc:sldMkLst>
          <pc:docMk/>
          <pc:sldMk cId="1756720028" sldId="342"/>
        </pc:sldMkLst>
      </pc:sldChg>
      <pc:sldChg chg="del">
        <pc:chgData name="Mark Huntly" userId="2f894ec6-1403-4f17-b28b-5f1f7519461e" providerId="ADAL" clId="{28B19D55-2B64-4018-8539-1453B0FDE5DC}" dt="2026-02-20T09:13:43.483" v="768" actId="47"/>
        <pc:sldMkLst>
          <pc:docMk/>
          <pc:sldMk cId="1502856500" sldId="343"/>
        </pc:sldMkLst>
      </pc:sldChg>
      <pc:sldChg chg="del">
        <pc:chgData name="Mark Huntly" userId="2f894ec6-1403-4f17-b28b-5f1f7519461e" providerId="ADAL" clId="{28B19D55-2B64-4018-8539-1453B0FDE5DC}" dt="2026-02-20T09:13:43.483" v="768" actId="47"/>
        <pc:sldMkLst>
          <pc:docMk/>
          <pc:sldMk cId="621432637" sldId="344"/>
        </pc:sldMkLst>
      </pc:sldChg>
      <pc:sldChg chg="del">
        <pc:chgData name="Mark Huntly" userId="2f894ec6-1403-4f17-b28b-5f1f7519461e" providerId="ADAL" clId="{28B19D55-2B64-4018-8539-1453B0FDE5DC}" dt="2026-02-20T09:13:43.483" v="768" actId="47"/>
        <pc:sldMkLst>
          <pc:docMk/>
          <pc:sldMk cId="927696725" sldId="345"/>
        </pc:sldMkLst>
      </pc:sldChg>
      <pc:sldChg chg="del">
        <pc:chgData name="Mark Huntly" userId="2f894ec6-1403-4f17-b28b-5f1f7519461e" providerId="ADAL" clId="{28B19D55-2B64-4018-8539-1453B0FDE5DC}" dt="2026-02-20T09:13:43.483" v="768" actId="47"/>
        <pc:sldMkLst>
          <pc:docMk/>
          <pc:sldMk cId="1245762661" sldId="346"/>
        </pc:sldMkLst>
      </pc:sldChg>
      <pc:sldChg chg="del">
        <pc:chgData name="Mark Huntly" userId="2f894ec6-1403-4f17-b28b-5f1f7519461e" providerId="ADAL" clId="{28B19D55-2B64-4018-8539-1453B0FDE5DC}" dt="2026-02-20T09:13:43.483" v="768" actId="47"/>
        <pc:sldMkLst>
          <pc:docMk/>
          <pc:sldMk cId="3174979190" sldId="347"/>
        </pc:sldMkLst>
      </pc:sldChg>
      <pc:sldChg chg="del">
        <pc:chgData name="Mark Huntly" userId="2f894ec6-1403-4f17-b28b-5f1f7519461e" providerId="ADAL" clId="{28B19D55-2B64-4018-8539-1453B0FDE5DC}" dt="2026-02-20T09:13:43.483" v="768" actId="47"/>
        <pc:sldMkLst>
          <pc:docMk/>
          <pc:sldMk cId="3134853494" sldId="348"/>
        </pc:sldMkLst>
      </pc:sldChg>
      <pc:sldChg chg="del">
        <pc:chgData name="Mark Huntly" userId="2f894ec6-1403-4f17-b28b-5f1f7519461e" providerId="ADAL" clId="{28B19D55-2B64-4018-8539-1453B0FDE5DC}" dt="2026-02-20T09:13:43.483" v="768" actId="47"/>
        <pc:sldMkLst>
          <pc:docMk/>
          <pc:sldMk cId="1844103724" sldId="349"/>
        </pc:sldMkLst>
      </pc:sldChg>
      <pc:sldChg chg="del">
        <pc:chgData name="Mark Huntly" userId="2f894ec6-1403-4f17-b28b-5f1f7519461e" providerId="ADAL" clId="{28B19D55-2B64-4018-8539-1453B0FDE5DC}" dt="2026-02-20T09:13:43.483" v="768" actId="47"/>
        <pc:sldMkLst>
          <pc:docMk/>
          <pc:sldMk cId="1904148075" sldId="350"/>
        </pc:sldMkLst>
      </pc:sldChg>
      <pc:sldChg chg="del">
        <pc:chgData name="Mark Huntly" userId="2f894ec6-1403-4f17-b28b-5f1f7519461e" providerId="ADAL" clId="{28B19D55-2B64-4018-8539-1453B0FDE5DC}" dt="2026-02-20T09:13:43.483" v="768" actId="47"/>
        <pc:sldMkLst>
          <pc:docMk/>
          <pc:sldMk cId="430164474" sldId="351"/>
        </pc:sldMkLst>
      </pc:sldChg>
      <pc:sldChg chg="del">
        <pc:chgData name="Mark Huntly" userId="2f894ec6-1403-4f17-b28b-5f1f7519461e" providerId="ADAL" clId="{28B19D55-2B64-4018-8539-1453B0FDE5DC}" dt="2026-02-20T09:13:43.483" v="768" actId="47"/>
        <pc:sldMkLst>
          <pc:docMk/>
          <pc:sldMk cId="3135320412" sldId="352"/>
        </pc:sldMkLst>
      </pc:sldChg>
      <pc:sldChg chg="del">
        <pc:chgData name="Mark Huntly" userId="2f894ec6-1403-4f17-b28b-5f1f7519461e" providerId="ADAL" clId="{28B19D55-2B64-4018-8539-1453B0FDE5DC}" dt="2026-02-20T09:13:43.483" v="768" actId="47"/>
        <pc:sldMkLst>
          <pc:docMk/>
          <pc:sldMk cId="109318226" sldId="353"/>
        </pc:sldMkLst>
      </pc:sldChg>
      <pc:sldChg chg="del">
        <pc:chgData name="Mark Huntly" userId="2f894ec6-1403-4f17-b28b-5f1f7519461e" providerId="ADAL" clId="{28B19D55-2B64-4018-8539-1453B0FDE5DC}" dt="2026-02-20T09:13:43.483" v="768" actId="47"/>
        <pc:sldMkLst>
          <pc:docMk/>
          <pc:sldMk cId="440087663" sldId="354"/>
        </pc:sldMkLst>
      </pc:sldChg>
      <pc:sldChg chg="add del ord">
        <pc:chgData name="Mark Huntly" userId="2f894ec6-1403-4f17-b28b-5f1f7519461e" providerId="ADAL" clId="{28B19D55-2B64-4018-8539-1453B0FDE5DC}" dt="2026-02-20T12:20:12.794" v="775" actId="47"/>
        <pc:sldMkLst>
          <pc:docMk/>
          <pc:sldMk cId="4014841360" sldId="355"/>
        </pc:sldMkLst>
      </pc:sldChg>
      <pc:sldChg chg="addSp delSp modSp add mod ord">
        <pc:chgData name="Mark Huntly" userId="2f894ec6-1403-4f17-b28b-5f1f7519461e" providerId="ADAL" clId="{28B19D55-2B64-4018-8539-1453B0FDE5DC}" dt="2026-02-20T07:47:07.997" v="28" actId="20577"/>
        <pc:sldMkLst>
          <pc:docMk/>
          <pc:sldMk cId="4059431186" sldId="356"/>
        </pc:sldMkLst>
        <pc:spChg chg="add del mod">
          <ac:chgData name="Mark Huntly" userId="2f894ec6-1403-4f17-b28b-5f1f7519461e" providerId="ADAL" clId="{28B19D55-2B64-4018-8539-1453B0FDE5DC}" dt="2026-02-20T07:46:47.198" v="9" actId="478"/>
          <ac:spMkLst>
            <pc:docMk/>
            <pc:sldMk cId="4059431186" sldId="356"/>
            <ac:spMk id="3" creationId="{43BADD8D-2EE5-B75C-4851-D80E24977FF4}"/>
          </ac:spMkLst>
        </pc:spChg>
        <pc:spChg chg="mod">
          <ac:chgData name="Mark Huntly" userId="2f894ec6-1403-4f17-b28b-5f1f7519461e" providerId="ADAL" clId="{28B19D55-2B64-4018-8539-1453B0FDE5DC}" dt="2026-02-20T07:47:07.997" v="28" actId="20577"/>
          <ac:spMkLst>
            <pc:docMk/>
            <pc:sldMk cId="4059431186" sldId="356"/>
            <ac:spMk id="4" creationId="{FE0334E7-E167-F90E-78A1-CCA785C1B8B0}"/>
          </ac:spMkLst>
        </pc:spChg>
        <pc:spChg chg="del mod">
          <ac:chgData name="Mark Huntly" userId="2f894ec6-1403-4f17-b28b-5f1f7519461e" providerId="ADAL" clId="{28B19D55-2B64-4018-8539-1453B0FDE5DC}" dt="2026-02-20T07:46:43.081" v="8" actId="478"/>
          <ac:spMkLst>
            <pc:docMk/>
            <pc:sldMk cId="4059431186" sldId="356"/>
            <ac:spMk id="9" creationId="{38C9AAD9-1953-752C-F13D-93D76B1172CB}"/>
          </ac:spMkLst>
        </pc:spChg>
      </pc:sldChg>
      <pc:sldChg chg="addSp delSp modSp add mod">
        <pc:chgData name="Mark Huntly" userId="2f894ec6-1403-4f17-b28b-5f1f7519461e" providerId="ADAL" clId="{28B19D55-2B64-4018-8539-1453B0FDE5DC}" dt="2026-02-20T09:01:05.037" v="540" actId="1035"/>
        <pc:sldMkLst>
          <pc:docMk/>
          <pc:sldMk cId="1422518338" sldId="357"/>
        </pc:sldMkLst>
        <pc:spChg chg="mod">
          <ac:chgData name="Mark Huntly" userId="2f894ec6-1403-4f17-b28b-5f1f7519461e" providerId="ADAL" clId="{28B19D55-2B64-4018-8539-1453B0FDE5DC}" dt="2026-02-20T08:59:52.827" v="511" actId="6549"/>
          <ac:spMkLst>
            <pc:docMk/>
            <pc:sldMk cId="1422518338" sldId="357"/>
            <ac:spMk id="3" creationId="{49D7C644-DAB2-CEFC-7B7C-08AF2B5C27B4}"/>
          </ac:spMkLst>
        </pc:spChg>
        <pc:spChg chg="add mod">
          <ac:chgData name="Mark Huntly" userId="2f894ec6-1403-4f17-b28b-5f1f7519461e" providerId="ADAL" clId="{28B19D55-2B64-4018-8539-1453B0FDE5DC}" dt="2026-02-20T09:01:05.037" v="540" actId="1035"/>
          <ac:spMkLst>
            <pc:docMk/>
            <pc:sldMk cId="1422518338" sldId="357"/>
            <ac:spMk id="7" creationId="{4292AE08-D2AB-C01A-E22A-D2B310DA318F}"/>
          </ac:spMkLst>
        </pc:spChg>
        <pc:picChg chg="add mod">
          <ac:chgData name="Mark Huntly" userId="2f894ec6-1403-4f17-b28b-5f1f7519461e" providerId="ADAL" clId="{28B19D55-2B64-4018-8539-1453B0FDE5DC}" dt="2026-02-20T09:00:59.344" v="525" actId="1076"/>
          <ac:picMkLst>
            <pc:docMk/>
            <pc:sldMk cId="1422518338" sldId="357"/>
            <ac:picMk id="2" creationId="{9BF5A05F-CD48-E1F8-9A07-23932A8D234C}"/>
          </ac:picMkLst>
        </pc:picChg>
        <pc:picChg chg="add">
          <ac:chgData name="Mark Huntly" userId="2f894ec6-1403-4f17-b28b-5f1f7519461e" providerId="ADAL" clId="{28B19D55-2B64-4018-8539-1453B0FDE5DC}" dt="2026-02-20T09:00:20.459" v="515"/>
          <ac:picMkLst>
            <pc:docMk/>
            <pc:sldMk cId="1422518338" sldId="357"/>
            <ac:picMk id="5" creationId="{B4CF7CC9-6D27-141D-2D06-E3320EFBDC5E}"/>
          </ac:picMkLst>
        </pc:picChg>
        <pc:picChg chg="del">
          <ac:chgData name="Mark Huntly" userId="2f894ec6-1403-4f17-b28b-5f1f7519461e" providerId="ADAL" clId="{28B19D55-2B64-4018-8539-1453B0FDE5DC}" dt="2026-02-20T08:59:55.234" v="512" actId="478"/>
          <ac:picMkLst>
            <pc:docMk/>
            <pc:sldMk cId="1422518338" sldId="357"/>
            <ac:picMk id="6" creationId="{89D8A32D-9982-164D-277D-67FC553AB75D}"/>
          </ac:picMkLst>
        </pc:picChg>
      </pc:sldChg>
      <pc:sldChg chg="addSp delSp modSp add mod">
        <pc:chgData name="Mark Huntly" userId="2f894ec6-1403-4f17-b28b-5f1f7519461e" providerId="ADAL" clId="{28B19D55-2B64-4018-8539-1453B0FDE5DC}" dt="2026-02-20T09:14:10.734" v="773" actId="14100"/>
        <pc:sldMkLst>
          <pc:docMk/>
          <pc:sldMk cId="2131411312" sldId="358"/>
        </pc:sldMkLst>
        <pc:spChg chg="add del mod">
          <ac:chgData name="Mark Huntly" userId="2f894ec6-1403-4f17-b28b-5f1f7519461e" providerId="ADAL" clId="{28B19D55-2B64-4018-8539-1453B0FDE5DC}" dt="2026-02-20T09:14:05.533" v="771"/>
          <ac:spMkLst>
            <pc:docMk/>
            <pc:sldMk cId="2131411312" sldId="358"/>
            <ac:spMk id="5" creationId="{A0E38A14-8A18-233F-935E-CB6D030109DF}"/>
          </ac:spMkLst>
        </pc:spChg>
        <pc:picChg chg="del">
          <ac:chgData name="Mark Huntly" userId="2f894ec6-1403-4f17-b28b-5f1f7519461e" providerId="ADAL" clId="{28B19D55-2B64-4018-8539-1453B0FDE5DC}" dt="2026-02-20T09:13:57.089" v="770" actId="478"/>
          <ac:picMkLst>
            <pc:docMk/>
            <pc:sldMk cId="2131411312" sldId="358"/>
            <ac:picMk id="2" creationId="{729A407B-5F19-2A00-DCC4-C36FB5272867}"/>
          </ac:picMkLst>
        </pc:picChg>
        <pc:picChg chg="add mod">
          <ac:chgData name="Mark Huntly" userId="2f894ec6-1403-4f17-b28b-5f1f7519461e" providerId="ADAL" clId="{28B19D55-2B64-4018-8539-1453B0FDE5DC}" dt="2026-02-20T09:14:10.734" v="773" actId="14100"/>
          <ac:picMkLst>
            <pc:docMk/>
            <pc:sldMk cId="2131411312" sldId="358"/>
            <ac:picMk id="6" creationId="{EAC5DE7E-9FDC-930B-53DF-AE57DDEEBFA2}"/>
          </ac:picMkLst>
        </pc:picChg>
      </pc:sldChg>
      <pc:sldChg chg="addSp delSp modSp add del mod">
        <pc:chgData name="Mark Huntly" userId="2f894ec6-1403-4f17-b28b-5f1f7519461e" providerId="ADAL" clId="{28B19D55-2B64-4018-8539-1453B0FDE5DC}" dt="2026-02-20T09:13:36.435" v="765" actId="47"/>
        <pc:sldMkLst>
          <pc:docMk/>
          <pc:sldMk cId="3844205979" sldId="358"/>
        </pc:sldMkLst>
        <pc:spChg chg="add del mod">
          <ac:chgData name="Mark Huntly" userId="2f894ec6-1403-4f17-b28b-5f1f7519461e" providerId="ADAL" clId="{28B19D55-2B64-4018-8539-1453B0FDE5DC}" dt="2026-02-20T09:13:06.466" v="761"/>
          <ac:spMkLst>
            <pc:docMk/>
            <pc:sldMk cId="3844205979" sldId="358"/>
            <ac:spMk id="5" creationId="{6C27ABFF-076C-AD58-8792-EC24F710E2D8}"/>
          </ac:spMkLst>
        </pc:spChg>
        <pc:picChg chg="del mod">
          <ac:chgData name="Mark Huntly" userId="2f894ec6-1403-4f17-b28b-5f1f7519461e" providerId="ADAL" clId="{28B19D55-2B64-4018-8539-1453B0FDE5DC}" dt="2026-02-20T09:13:03.023" v="760" actId="478"/>
          <ac:picMkLst>
            <pc:docMk/>
            <pc:sldMk cId="3844205979" sldId="358"/>
            <ac:picMk id="2" creationId="{6A23DC08-08E7-E6DC-72CB-8382DDDF477D}"/>
          </ac:picMkLst>
        </pc:picChg>
        <pc:picChg chg="add mod">
          <ac:chgData name="Mark Huntly" userId="2f894ec6-1403-4f17-b28b-5f1f7519461e" providerId="ADAL" clId="{28B19D55-2B64-4018-8539-1453B0FDE5DC}" dt="2026-02-20T09:13:14.503" v="764" actId="14100"/>
          <ac:picMkLst>
            <pc:docMk/>
            <pc:sldMk cId="3844205979" sldId="358"/>
            <ac:picMk id="6" creationId="{B6A414B4-A11E-7B7E-E791-D8C2892EFC2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279A28-97FC-4E60-9A7E-6004FBEDD736}"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0C14A-CBD0-4916-A5E7-D0014212F952}" type="slidenum">
              <a:rPr lang="en-GB" smtClean="0"/>
              <a:t>‹#›</a:t>
            </a:fld>
            <a:endParaRPr lang="en-GB"/>
          </a:p>
        </p:txBody>
      </p:sp>
    </p:spTree>
    <p:extLst>
      <p:ext uri="{BB962C8B-B14F-4D97-AF65-F5344CB8AC3E}">
        <p14:creationId xmlns:p14="http://schemas.microsoft.com/office/powerpoint/2010/main" val="1361982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DBE7B-8C1C-B052-531B-AF6B2B29A1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4068DB-AD51-9702-F7DC-ADDEB68E48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0BF838-CDFE-53EE-7483-87DDA2C2EE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B11B45-9942-0763-4DD4-2CAD8EC70660}"/>
              </a:ext>
            </a:extLst>
          </p:cNvPr>
          <p:cNvSpPr>
            <a:spLocks noGrp="1"/>
          </p:cNvSpPr>
          <p:nvPr>
            <p:ph type="sldNum" sz="quarter" idx="5"/>
          </p:nvPr>
        </p:nvSpPr>
        <p:spPr/>
        <p:txBody>
          <a:bodyPr/>
          <a:lstStyle/>
          <a:p>
            <a:fld id="{21E0C14A-CBD0-4916-A5E7-D0014212F952}" type="slidenum">
              <a:rPr lang="en-GB" smtClean="0"/>
              <a:t>7</a:t>
            </a:fld>
            <a:endParaRPr lang="en-GB"/>
          </a:p>
        </p:txBody>
      </p:sp>
    </p:spTree>
    <p:extLst>
      <p:ext uri="{BB962C8B-B14F-4D97-AF65-F5344CB8AC3E}">
        <p14:creationId xmlns:p14="http://schemas.microsoft.com/office/powerpoint/2010/main" val="2955363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699989-E205-5988-D1EA-3417B9FE48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D2A6B7-71C8-C220-24DE-DCC1A0CA04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72BB16-683F-092D-8121-F20FCB8C23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322E3B-AD71-DD28-071A-604E217FF375}"/>
              </a:ext>
            </a:extLst>
          </p:cNvPr>
          <p:cNvSpPr>
            <a:spLocks noGrp="1"/>
          </p:cNvSpPr>
          <p:nvPr>
            <p:ph type="sldNum" sz="quarter" idx="5"/>
          </p:nvPr>
        </p:nvSpPr>
        <p:spPr/>
        <p:txBody>
          <a:bodyPr/>
          <a:lstStyle/>
          <a:p>
            <a:fld id="{21E0C14A-CBD0-4916-A5E7-D0014212F952}" type="slidenum">
              <a:rPr lang="en-GB" smtClean="0"/>
              <a:t>8</a:t>
            </a:fld>
            <a:endParaRPr lang="en-GB"/>
          </a:p>
        </p:txBody>
      </p:sp>
    </p:spTree>
    <p:extLst>
      <p:ext uri="{BB962C8B-B14F-4D97-AF65-F5344CB8AC3E}">
        <p14:creationId xmlns:p14="http://schemas.microsoft.com/office/powerpoint/2010/main" val="1715958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23251-3156-2612-4269-4E20308439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B04F71-88CB-240C-834D-C7A2C9887A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1AE685-16EE-1BA7-1462-EDD1C04F8BF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6EAA84-D441-CFB6-2840-AD27EB43C44D}"/>
              </a:ext>
            </a:extLst>
          </p:cNvPr>
          <p:cNvSpPr>
            <a:spLocks noGrp="1"/>
          </p:cNvSpPr>
          <p:nvPr>
            <p:ph type="sldNum" sz="quarter" idx="5"/>
          </p:nvPr>
        </p:nvSpPr>
        <p:spPr/>
        <p:txBody>
          <a:bodyPr/>
          <a:lstStyle/>
          <a:p>
            <a:fld id="{21E0C14A-CBD0-4916-A5E7-D0014212F952}" type="slidenum">
              <a:rPr lang="en-GB" smtClean="0"/>
              <a:t>9</a:t>
            </a:fld>
            <a:endParaRPr lang="en-GB"/>
          </a:p>
        </p:txBody>
      </p:sp>
    </p:spTree>
    <p:extLst>
      <p:ext uri="{BB962C8B-B14F-4D97-AF65-F5344CB8AC3E}">
        <p14:creationId xmlns:p14="http://schemas.microsoft.com/office/powerpoint/2010/main" val="1118022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A19BB-AA78-E754-DAD5-954D8E3446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31875B-52A1-4928-0ED6-8E29C3B603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517691-1159-BAB5-6209-6FCB34ADB247}"/>
              </a:ext>
            </a:extLst>
          </p:cNvPr>
          <p:cNvSpPr>
            <a:spLocks noGrp="1"/>
          </p:cNvSpPr>
          <p:nvPr>
            <p:ph type="body" idx="1"/>
          </p:nvPr>
        </p:nvSpPr>
        <p:spPr/>
        <p:txBody>
          <a:bodyPr/>
          <a:lstStyle/>
          <a:p>
            <a:r>
              <a:rPr lang="en-GB" dirty="0"/>
              <a:t>an </a:t>
            </a:r>
            <a:r>
              <a:rPr lang="en-GB" sz="1200" b="1" i="0" kern="1200" dirty="0">
                <a:solidFill>
                  <a:schemeClr val="tx1"/>
                </a:solidFill>
                <a:effectLst/>
                <a:latin typeface="+mn-lt"/>
                <a:ea typeface="+mn-ea"/>
                <a:cs typeface="+mn-cs"/>
              </a:rPr>
              <a:t>ISO</a:t>
            </a:r>
            <a:r>
              <a:rPr lang="en-GB" sz="1200" b="0" i="0" kern="1200" dirty="0">
                <a:solidFill>
                  <a:schemeClr val="tx1"/>
                </a:solidFill>
                <a:effectLst/>
                <a:latin typeface="+mn-lt"/>
                <a:ea typeface="+mn-ea"/>
                <a:cs typeface="+mn-cs"/>
              </a:rPr>
              <a:t> (often seen as a .iso file) stands for </a:t>
            </a:r>
            <a:r>
              <a:rPr lang="en-GB" b="1" dirty="0">
                <a:effectLst/>
              </a:rPr>
              <a:t>International Organization for Standardization</a:t>
            </a:r>
          </a:p>
          <a:p>
            <a:endParaRPr lang="en-GB" b="1" dirty="0">
              <a:effectLst/>
            </a:endParaRPr>
          </a:p>
          <a:p>
            <a:r>
              <a:rPr lang="en-GB" sz="1200" b="0" i="0" kern="1200" dirty="0">
                <a:solidFill>
                  <a:schemeClr val="tx1"/>
                </a:solidFill>
                <a:effectLst/>
                <a:latin typeface="+mn-lt"/>
                <a:ea typeface="+mn-ea"/>
                <a:cs typeface="+mn-cs"/>
              </a:rPr>
              <a:t> An ISO file is an exact, sector-by-sector digital replica of a physical disk. It includes all data, file structures, and metadata from the original, allowing you to "burn" this file to a USB stick or CD to create a bootable installation medium.</a:t>
            </a:r>
            <a:endParaRPr lang="en-GB" dirty="0"/>
          </a:p>
        </p:txBody>
      </p:sp>
      <p:sp>
        <p:nvSpPr>
          <p:cNvPr id="4" name="Slide Number Placeholder 3">
            <a:extLst>
              <a:ext uri="{FF2B5EF4-FFF2-40B4-BE49-F238E27FC236}">
                <a16:creationId xmlns:a16="http://schemas.microsoft.com/office/drawing/2014/main" id="{20B9CDC6-D7D3-3C82-CBE6-39AEEF30B6A8}"/>
              </a:ext>
            </a:extLst>
          </p:cNvPr>
          <p:cNvSpPr>
            <a:spLocks noGrp="1"/>
          </p:cNvSpPr>
          <p:nvPr>
            <p:ph type="sldNum" sz="quarter" idx="5"/>
          </p:nvPr>
        </p:nvSpPr>
        <p:spPr/>
        <p:txBody>
          <a:bodyPr/>
          <a:lstStyle/>
          <a:p>
            <a:fld id="{21E0C14A-CBD0-4916-A5E7-D0014212F952}" type="slidenum">
              <a:rPr lang="en-GB" smtClean="0"/>
              <a:t>10</a:t>
            </a:fld>
            <a:endParaRPr lang="en-GB"/>
          </a:p>
        </p:txBody>
      </p:sp>
    </p:spTree>
    <p:extLst>
      <p:ext uri="{BB962C8B-B14F-4D97-AF65-F5344CB8AC3E}">
        <p14:creationId xmlns:p14="http://schemas.microsoft.com/office/powerpoint/2010/main" val="2293263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57CE8-AE34-ECFC-50C0-5651D19D7D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316FB6-2E40-7B8E-ABA4-43C1E2C26D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2831B9-ED32-3CE3-241B-3C717DAF3B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B75DDBD-C7E0-D6F0-E0D6-EE8E36B4C03D}"/>
              </a:ext>
            </a:extLst>
          </p:cNvPr>
          <p:cNvSpPr>
            <a:spLocks noGrp="1"/>
          </p:cNvSpPr>
          <p:nvPr>
            <p:ph type="sldNum" sz="quarter" idx="5"/>
          </p:nvPr>
        </p:nvSpPr>
        <p:spPr/>
        <p:txBody>
          <a:bodyPr/>
          <a:lstStyle/>
          <a:p>
            <a:fld id="{21E0C14A-CBD0-4916-A5E7-D0014212F952}" type="slidenum">
              <a:rPr lang="en-GB" smtClean="0"/>
              <a:t>11</a:t>
            </a:fld>
            <a:endParaRPr lang="en-GB"/>
          </a:p>
        </p:txBody>
      </p:sp>
    </p:spTree>
    <p:extLst>
      <p:ext uri="{BB962C8B-B14F-4D97-AF65-F5344CB8AC3E}">
        <p14:creationId xmlns:p14="http://schemas.microsoft.com/office/powerpoint/2010/main" val="13645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2578B-88ED-906A-DF12-CD9EC1DE3F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38E04F-4426-AE60-4963-1820185791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97D5F8-8D45-C909-59E6-CA359A792A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7D7453-4258-8124-946A-FF2E7F2D1B4D}"/>
              </a:ext>
            </a:extLst>
          </p:cNvPr>
          <p:cNvSpPr>
            <a:spLocks noGrp="1"/>
          </p:cNvSpPr>
          <p:nvPr>
            <p:ph type="sldNum" sz="quarter" idx="5"/>
          </p:nvPr>
        </p:nvSpPr>
        <p:spPr/>
        <p:txBody>
          <a:bodyPr/>
          <a:lstStyle/>
          <a:p>
            <a:fld id="{21E0C14A-CBD0-4916-A5E7-D0014212F952}" type="slidenum">
              <a:rPr lang="en-GB" smtClean="0"/>
              <a:t>12</a:t>
            </a:fld>
            <a:endParaRPr lang="en-GB"/>
          </a:p>
        </p:txBody>
      </p:sp>
    </p:spTree>
    <p:extLst>
      <p:ext uri="{BB962C8B-B14F-4D97-AF65-F5344CB8AC3E}">
        <p14:creationId xmlns:p14="http://schemas.microsoft.com/office/powerpoint/2010/main" val="11245239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F9584-8DCE-39C6-184F-17E3D868C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252BC-6EA4-2F1A-A0CA-402D74650C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FE61AB-1B3E-BCC9-A467-93EE2923DFA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3863CD-C66B-B668-2B29-7124A4BBC516}"/>
              </a:ext>
            </a:extLst>
          </p:cNvPr>
          <p:cNvSpPr>
            <a:spLocks noGrp="1"/>
          </p:cNvSpPr>
          <p:nvPr>
            <p:ph type="sldNum" sz="quarter" idx="5"/>
          </p:nvPr>
        </p:nvSpPr>
        <p:spPr/>
        <p:txBody>
          <a:bodyPr/>
          <a:lstStyle/>
          <a:p>
            <a:fld id="{21E0C14A-CBD0-4916-A5E7-D0014212F952}" type="slidenum">
              <a:rPr lang="en-GB" smtClean="0"/>
              <a:t>13</a:t>
            </a:fld>
            <a:endParaRPr lang="en-GB"/>
          </a:p>
        </p:txBody>
      </p:sp>
    </p:spTree>
    <p:extLst>
      <p:ext uri="{BB962C8B-B14F-4D97-AF65-F5344CB8AC3E}">
        <p14:creationId xmlns:p14="http://schemas.microsoft.com/office/powerpoint/2010/main" val="3030517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E62FC-61EC-8B16-F58B-C59F68E910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D8A433-D24F-EDE9-A180-F1EF98B3F3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750E07-30C1-9D50-0049-9C8A566BFF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F09231-15D3-4416-0CED-1691B128FB5E}"/>
              </a:ext>
            </a:extLst>
          </p:cNvPr>
          <p:cNvSpPr>
            <a:spLocks noGrp="1"/>
          </p:cNvSpPr>
          <p:nvPr>
            <p:ph type="sldNum" sz="quarter" idx="5"/>
          </p:nvPr>
        </p:nvSpPr>
        <p:spPr/>
        <p:txBody>
          <a:bodyPr/>
          <a:lstStyle/>
          <a:p>
            <a:fld id="{21E0C14A-CBD0-4916-A5E7-D0014212F952}" type="slidenum">
              <a:rPr lang="en-GB" smtClean="0"/>
              <a:t>14</a:t>
            </a:fld>
            <a:endParaRPr lang="en-GB"/>
          </a:p>
        </p:txBody>
      </p:sp>
    </p:spTree>
    <p:extLst>
      <p:ext uri="{BB962C8B-B14F-4D97-AF65-F5344CB8AC3E}">
        <p14:creationId xmlns:p14="http://schemas.microsoft.com/office/powerpoint/2010/main" val="448059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754AA-2237-B57E-A794-87BC80EFF4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AB1617-9874-68E6-B19B-36F019DA81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58FB09-669B-A740-6D20-021A569B4F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1D3792C-710B-3DE0-5346-794B61B84F56}"/>
              </a:ext>
            </a:extLst>
          </p:cNvPr>
          <p:cNvSpPr>
            <a:spLocks noGrp="1"/>
          </p:cNvSpPr>
          <p:nvPr>
            <p:ph type="sldNum" sz="quarter" idx="5"/>
          </p:nvPr>
        </p:nvSpPr>
        <p:spPr/>
        <p:txBody>
          <a:bodyPr/>
          <a:lstStyle/>
          <a:p>
            <a:fld id="{21E0C14A-CBD0-4916-A5E7-D0014212F952}" type="slidenum">
              <a:rPr lang="en-GB" smtClean="0"/>
              <a:t>15</a:t>
            </a:fld>
            <a:endParaRPr lang="en-GB"/>
          </a:p>
        </p:txBody>
      </p:sp>
    </p:spTree>
    <p:extLst>
      <p:ext uri="{BB962C8B-B14F-4D97-AF65-F5344CB8AC3E}">
        <p14:creationId xmlns:p14="http://schemas.microsoft.com/office/powerpoint/2010/main" val="6219913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5D1930-06B2-421F-B986-FD8C938344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6DB495-47D0-5114-AA6A-0DAB28523A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B6B9D0-38E1-EA94-DA75-0A298CA6F14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4880F08-F5D9-2031-FCDE-75F384A68739}"/>
              </a:ext>
            </a:extLst>
          </p:cNvPr>
          <p:cNvSpPr>
            <a:spLocks noGrp="1"/>
          </p:cNvSpPr>
          <p:nvPr>
            <p:ph type="sldNum" sz="quarter" idx="5"/>
          </p:nvPr>
        </p:nvSpPr>
        <p:spPr/>
        <p:txBody>
          <a:bodyPr/>
          <a:lstStyle/>
          <a:p>
            <a:fld id="{21E0C14A-CBD0-4916-A5E7-D0014212F952}" type="slidenum">
              <a:rPr lang="en-GB" smtClean="0"/>
              <a:t>16</a:t>
            </a:fld>
            <a:endParaRPr lang="en-GB"/>
          </a:p>
        </p:txBody>
      </p:sp>
    </p:spTree>
    <p:extLst>
      <p:ext uri="{BB962C8B-B14F-4D97-AF65-F5344CB8AC3E}">
        <p14:creationId xmlns:p14="http://schemas.microsoft.com/office/powerpoint/2010/main" val="1812575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97C380-9686-F462-8CCD-B69C2F977B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AF5D07-EAD2-6C4E-48DA-8CB74E97AA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A24D9B-FAFB-7E89-D3FC-E9773C3DBFB9}"/>
              </a:ext>
            </a:extLst>
          </p:cNvPr>
          <p:cNvSpPr>
            <a:spLocks noGrp="1"/>
          </p:cNvSpPr>
          <p:nvPr>
            <p:ph type="body" idx="1"/>
          </p:nvPr>
        </p:nvSpPr>
        <p:spPr/>
        <p:txBody>
          <a:bodyPr/>
          <a:lstStyle/>
          <a:p>
            <a:r>
              <a:rPr lang="en-GB" sz="1200" kern="1200" dirty="0" err="1">
                <a:solidFill>
                  <a:schemeClr val="tx1"/>
                </a:solidFill>
                <a:latin typeface="+mn-lt"/>
                <a:ea typeface="+mn-ea"/>
                <a:cs typeface="+mn-cs"/>
              </a:rPr>
              <a:t>az</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vm</a:t>
            </a:r>
            <a:r>
              <a:rPr lang="en-GB" sz="1200" kern="1200" dirty="0">
                <a:solidFill>
                  <a:schemeClr val="tx1"/>
                </a:solidFill>
                <a:latin typeface="+mn-lt"/>
                <a:ea typeface="+mn-ea"/>
                <a:cs typeface="+mn-cs"/>
              </a:rPr>
              <a:t> generalize</a:t>
            </a:r>
            <a:r>
              <a:rPr lang="en-GB" dirty="0"/>
              <a:t> is essentially you </a:t>
            </a:r>
            <a:r>
              <a:rPr lang="en-GB" b="1" dirty="0"/>
              <a:t>telling Azure</a:t>
            </a:r>
            <a:r>
              <a:rPr lang="en-GB" dirty="0"/>
              <a:t> what you already did to the OS. It's a metadata flag — it updates the VM's state in the Azure control plane from "running/stopped" to "generalized."</a:t>
            </a:r>
          </a:p>
          <a:p>
            <a:r>
              <a:rPr lang="en-GB" dirty="0"/>
              <a:t>Azure uses this state to </a:t>
            </a:r>
            <a:r>
              <a:rPr lang="en-GB" b="1" dirty="0"/>
              <a:t>enforce guardrails in both directions</a:t>
            </a:r>
            <a:r>
              <a:rPr lang="en-GB" dirty="0"/>
              <a:t>, and this is the nuance students often miss — it's not just one-way protection.</a:t>
            </a:r>
          </a:p>
          <a:p>
            <a:r>
              <a:rPr lang="en-GB" b="1" dirty="0"/>
              <a:t>Direction 1 — Protecting you from using an </a:t>
            </a:r>
            <a:r>
              <a:rPr lang="en-GB" b="1" dirty="0" err="1"/>
              <a:t>ungeneralized</a:t>
            </a:r>
            <a:r>
              <a:rPr lang="en-GB" b="1" dirty="0"/>
              <a:t> image:</a:t>
            </a:r>
            <a:r>
              <a:rPr lang="en-GB" dirty="0"/>
              <a:t> If you try to capture a VM image without marking it as generalized, Azure will block you. It's protecting you from accidentally deploying clones that share the same SID or hostname — which would cause serious issues in a domain environment.</a:t>
            </a:r>
          </a:p>
          <a:p>
            <a:r>
              <a:rPr lang="en-GB" b="1" dirty="0"/>
              <a:t>Direction 2 — Protecting you from yourself after generalization:</a:t>
            </a:r>
            <a:r>
              <a:rPr lang="en-GB" dirty="0"/>
              <a:t> Once a VM is marked as generalized, it is essentially </a:t>
            </a:r>
            <a:r>
              <a:rPr lang="en-GB" i="1" dirty="0"/>
              <a:t>broken as a standalone machine</a:t>
            </a:r>
            <a:r>
              <a:rPr lang="en-GB" dirty="0"/>
              <a:t> — the OS has been stripped. Azure prevents you from restarting it because booting it would likely fail or produce an unpredictable state. The VM's only purpose now is to serve as an </a:t>
            </a:r>
            <a:r>
              <a:rPr lang="en-GB" b="1" dirty="0"/>
              <a:t>image source</a:t>
            </a:r>
            <a:r>
              <a:rPr lang="en-GB" dirty="0"/>
              <a:t>.</a:t>
            </a:r>
          </a:p>
          <a:p>
            <a:endParaRPr lang="en-GB" dirty="0"/>
          </a:p>
        </p:txBody>
      </p:sp>
      <p:sp>
        <p:nvSpPr>
          <p:cNvPr id="4" name="Slide Number Placeholder 3">
            <a:extLst>
              <a:ext uri="{FF2B5EF4-FFF2-40B4-BE49-F238E27FC236}">
                <a16:creationId xmlns:a16="http://schemas.microsoft.com/office/drawing/2014/main" id="{21264044-42F0-089F-42A6-FB233AAC1109}"/>
              </a:ext>
            </a:extLst>
          </p:cNvPr>
          <p:cNvSpPr>
            <a:spLocks noGrp="1"/>
          </p:cNvSpPr>
          <p:nvPr>
            <p:ph type="sldNum" sz="quarter" idx="5"/>
          </p:nvPr>
        </p:nvSpPr>
        <p:spPr/>
        <p:txBody>
          <a:bodyPr/>
          <a:lstStyle/>
          <a:p>
            <a:fld id="{21E0C14A-CBD0-4916-A5E7-D0014212F952}" type="slidenum">
              <a:rPr lang="en-GB" smtClean="0"/>
              <a:t>17</a:t>
            </a:fld>
            <a:endParaRPr lang="en-GB"/>
          </a:p>
        </p:txBody>
      </p:sp>
    </p:spTree>
    <p:extLst>
      <p:ext uri="{BB962C8B-B14F-4D97-AF65-F5344CB8AC3E}">
        <p14:creationId xmlns:p14="http://schemas.microsoft.com/office/powerpoint/2010/main" val="2802665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B13184-5AD5-3A77-16C5-862C292BB4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F4392B-6B10-9ED4-12C9-1617EE943D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7E541B-BCC9-E798-10F2-716F388A588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39056B-82AA-27E6-72F7-1C1874D41143}"/>
              </a:ext>
            </a:extLst>
          </p:cNvPr>
          <p:cNvSpPr>
            <a:spLocks noGrp="1"/>
          </p:cNvSpPr>
          <p:nvPr>
            <p:ph type="sldNum" sz="quarter" idx="5"/>
          </p:nvPr>
        </p:nvSpPr>
        <p:spPr/>
        <p:txBody>
          <a:bodyPr/>
          <a:lstStyle/>
          <a:p>
            <a:fld id="{21E0C14A-CBD0-4916-A5E7-D0014212F952}" type="slidenum">
              <a:rPr lang="en-GB" smtClean="0"/>
              <a:t>18</a:t>
            </a:fld>
            <a:endParaRPr lang="en-GB"/>
          </a:p>
        </p:txBody>
      </p:sp>
    </p:spTree>
    <p:extLst>
      <p:ext uri="{BB962C8B-B14F-4D97-AF65-F5344CB8AC3E}">
        <p14:creationId xmlns:p14="http://schemas.microsoft.com/office/powerpoint/2010/main" val="7522212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F7834-DFCA-2675-DBC1-7ACA585D9C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3AD17F-B944-E736-9FDF-4274F80A3D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0DFD7B-1B8B-F5A7-7825-ACE2560ED1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B21A693-4226-4FF6-E853-54E9D4514E71}"/>
              </a:ext>
            </a:extLst>
          </p:cNvPr>
          <p:cNvSpPr>
            <a:spLocks noGrp="1"/>
          </p:cNvSpPr>
          <p:nvPr>
            <p:ph type="sldNum" sz="quarter" idx="5"/>
          </p:nvPr>
        </p:nvSpPr>
        <p:spPr/>
        <p:txBody>
          <a:bodyPr/>
          <a:lstStyle/>
          <a:p>
            <a:fld id="{21E0C14A-CBD0-4916-A5E7-D0014212F952}" type="slidenum">
              <a:rPr lang="en-GB" smtClean="0"/>
              <a:t>19</a:t>
            </a:fld>
            <a:endParaRPr lang="en-GB"/>
          </a:p>
        </p:txBody>
      </p:sp>
    </p:spTree>
    <p:extLst>
      <p:ext uri="{BB962C8B-B14F-4D97-AF65-F5344CB8AC3E}">
        <p14:creationId xmlns:p14="http://schemas.microsoft.com/office/powerpoint/2010/main" val="23034733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F1AB1-52D1-B8F2-DBAF-5B0EE7AC22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15FC2-7363-476E-42C4-A40FCF6958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CDBB9C-3802-8877-ADAF-60138FDF1FA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F29479D-A680-C119-3AFD-A509F01E985C}"/>
              </a:ext>
            </a:extLst>
          </p:cNvPr>
          <p:cNvSpPr>
            <a:spLocks noGrp="1"/>
          </p:cNvSpPr>
          <p:nvPr>
            <p:ph type="sldNum" sz="quarter" idx="5"/>
          </p:nvPr>
        </p:nvSpPr>
        <p:spPr/>
        <p:txBody>
          <a:bodyPr/>
          <a:lstStyle/>
          <a:p>
            <a:fld id="{21E0C14A-CBD0-4916-A5E7-D0014212F952}" type="slidenum">
              <a:rPr lang="en-GB" smtClean="0"/>
              <a:t>20</a:t>
            </a:fld>
            <a:endParaRPr lang="en-GB"/>
          </a:p>
        </p:txBody>
      </p:sp>
    </p:spTree>
    <p:extLst>
      <p:ext uri="{BB962C8B-B14F-4D97-AF65-F5344CB8AC3E}">
        <p14:creationId xmlns:p14="http://schemas.microsoft.com/office/powerpoint/2010/main" val="16739076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FCAAAF-7D93-C7CD-801B-DB4F8DA268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22638F-1305-53C5-1EC2-DF3946C7F0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F12964-3FAF-E79F-C7B3-4A84D75E32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988B95E-8F5C-DA32-DBE7-7A37F6719D66}"/>
              </a:ext>
            </a:extLst>
          </p:cNvPr>
          <p:cNvSpPr>
            <a:spLocks noGrp="1"/>
          </p:cNvSpPr>
          <p:nvPr>
            <p:ph type="sldNum" sz="quarter" idx="5"/>
          </p:nvPr>
        </p:nvSpPr>
        <p:spPr/>
        <p:txBody>
          <a:bodyPr/>
          <a:lstStyle/>
          <a:p>
            <a:fld id="{21E0C14A-CBD0-4916-A5E7-D0014212F952}" type="slidenum">
              <a:rPr lang="en-GB" smtClean="0"/>
              <a:t>21</a:t>
            </a:fld>
            <a:endParaRPr lang="en-GB"/>
          </a:p>
        </p:txBody>
      </p:sp>
    </p:spTree>
    <p:extLst>
      <p:ext uri="{BB962C8B-B14F-4D97-AF65-F5344CB8AC3E}">
        <p14:creationId xmlns:p14="http://schemas.microsoft.com/office/powerpoint/2010/main" val="2911485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0A7128-CBDA-3B07-E434-330B0BD7FC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BD56F0-52B5-B389-B588-F7CD6A5EB9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94B074-67C5-56A1-C1A5-FE0A41B5A9A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2C8B51-8E69-0923-7E05-C8D5B2BCF177}"/>
              </a:ext>
            </a:extLst>
          </p:cNvPr>
          <p:cNvSpPr>
            <a:spLocks noGrp="1"/>
          </p:cNvSpPr>
          <p:nvPr>
            <p:ph type="sldNum" sz="quarter" idx="5"/>
          </p:nvPr>
        </p:nvSpPr>
        <p:spPr/>
        <p:txBody>
          <a:bodyPr/>
          <a:lstStyle/>
          <a:p>
            <a:fld id="{21E0C14A-CBD0-4916-A5E7-D0014212F952}" type="slidenum">
              <a:rPr lang="en-GB" smtClean="0"/>
              <a:t>22</a:t>
            </a:fld>
            <a:endParaRPr lang="en-GB"/>
          </a:p>
        </p:txBody>
      </p:sp>
    </p:spTree>
    <p:extLst>
      <p:ext uri="{BB962C8B-B14F-4D97-AF65-F5344CB8AC3E}">
        <p14:creationId xmlns:p14="http://schemas.microsoft.com/office/powerpoint/2010/main" val="12864132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C5F3A8-DD28-A2AD-19F8-89023BC47C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725F84-E9A9-FCF9-D697-18A6B6C1FE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F78269-668F-A4FE-6497-02A92A3297D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D0E2093-65E9-A409-E44A-FCDE31F98FF8}"/>
              </a:ext>
            </a:extLst>
          </p:cNvPr>
          <p:cNvSpPr>
            <a:spLocks noGrp="1"/>
          </p:cNvSpPr>
          <p:nvPr>
            <p:ph type="sldNum" sz="quarter" idx="5"/>
          </p:nvPr>
        </p:nvSpPr>
        <p:spPr/>
        <p:txBody>
          <a:bodyPr/>
          <a:lstStyle/>
          <a:p>
            <a:fld id="{21E0C14A-CBD0-4916-A5E7-D0014212F952}" type="slidenum">
              <a:rPr lang="en-GB" smtClean="0"/>
              <a:t>23</a:t>
            </a:fld>
            <a:endParaRPr lang="en-GB"/>
          </a:p>
        </p:txBody>
      </p:sp>
    </p:spTree>
    <p:extLst>
      <p:ext uri="{BB962C8B-B14F-4D97-AF65-F5344CB8AC3E}">
        <p14:creationId xmlns:p14="http://schemas.microsoft.com/office/powerpoint/2010/main" val="22138931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8B3BF-8F8C-A953-3CF2-C3670FA302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54B8B6-134A-792B-A324-F2ED05C9A1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5BD801-5FBD-4503-0A54-ACDD813B1F7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743A43C-5B10-660D-189C-E107BC2B2EDE}"/>
              </a:ext>
            </a:extLst>
          </p:cNvPr>
          <p:cNvSpPr>
            <a:spLocks noGrp="1"/>
          </p:cNvSpPr>
          <p:nvPr>
            <p:ph type="sldNum" sz="quarter" idx="5"/>
          </p:nvPr>
        </p:nvSpPr>
        <p:spPr/>
        <p:txBody>
          <a:bodyPr/>
          <a:lstStyle/>
          <a:p>
            <a:fld id="{21E0C14A-CBD0-4916-A5E7-D0014212F952}" type="slidenum">
              <a:rPr lang="en-GB" smtClean="0"/>
              <a:t>24</a:t>
            </a:fld>
            <a:endParaRPr lang="en-GB"/>
          </a:p>
        </p:txBody>
      </p:sp>
    </p:spTree>
    <p:extLst>
      <p:ext uri="{BB962C8B-B14F-4D97-AF65-F5344CB8AC3E}">
        <p14:creationId xmlns:p14="http://schemas.microsoft.com/office/powerpoint/2010/main" val="2443606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3E22D4-5DEA-7D7F-A202-F860689F44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BF292C-2770-86E5-09E5-DD9B5C44B1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4E5CFF-A6CC-C98D-E874-9D4016C866F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18C3D9A-BF77-439B-EDDC-595A56D854FB}"/>
              </a:ext>
            </a:extLst>
          </p:cNvPr>
          <p:cNvSpPr>
            <a:spLocks noGrp="1"/>
          </p:cNvSpPr>
          <p:nvPr>
            <p:ph type="sldNum" sz="quarter" idx="5"/>
          </p:nvPr>
        </p:nvSpPr>
        <p:spPr/>
        <p:txBody>
          <a:bodyPr/>
          <a:lstStyle/>
          <a:p>
            <a:fld id="{21E0C14A-CBD0-4916-A5E7-D0014212F952}" type="slidenum">
              <a:rPr lang="en-GB" smtClean="0"/>
              <a:t>25</a:t>
            </a:fld>
            <a:endParaRPr lang="en-GB"/>
          </a:p>
        </p:txBody>
      </p:sp>
    </p:spTree>
    <p:extLst>
      <p:ext uri="{BB962C8B-B14F-4D97-AF65-F5344CB8AC3E}">
        <p14:creationId xmlns:p14="http://schemas.microsoft.com/office/powerpoint/2010/main" val="37207115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63259-45F3-3DA3-CE4B-EBC50B8473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CD2018-2DD7-5A9A-F177-B0ACE5D52A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C60D89-CB94-13CA-B8C6-333790094FF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E711088-5919-2B35-9366-6C215164CD5A}"/>
              </a:ext>
            </a:extLst>
          </p:cNvPr>
          <p:cNvSpPr>
            <a:spLocks noGrp="1"/>
          </p:cNvSpPr>
          <p:nvPr>
            <p:ph type="sldNum" sz="quarter" idx="5"/>
          </p:nvPr>
        </p:nvSpPr>
        <p:spPr/>
        <p:txBody>
          <a:bodyPr/>
          <a:lstStyle/>
          <a:p>
            <a:fld id="{21E0C14A-CBD0-4916-A5E7-D0014212F952}" type="slidenum">
              <a:rPr lang="en-GB" smtClean="0"/>
              <a:t>26</a:t>
            </a:fld>
            <a:endParaRPr lang="en-GB"/>
          </a:p>
        </p:txBody>
      </p:sp>
    </p:spTree>
    <p:extLst>
      <p:ext uri="{BB962C8B-B14F-4D97-AF65-F5344CB8AC3E}">
        <p14:creationId xmlns:p14="http://schemas.microsoft.com/office/powerpoint/2010/main" val="30344461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594748-78C7-A7EB-9BAF-CA03856565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47418C-7FFA-9E20-B005-B8863B3084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BABB2F-D328-7BC3-CA6A-C48C85DBCC2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3EC9BF-1810-AEEA-EE4E-FEA99979706A}"/>
              </a:ext>
            </a:extLst>
          </p:cNvPr>
          <p:cNvSpPr>
            <a:spLocks noGrp="1"/>
          </p:cNvSpPr>
          <p:nvPr>
            <p:ph type="sldNum" sz="quarter" idx="5"/>
          </p:nvPr>
        </p:nvSpPr>
        <p:spPr/>
        <p:txBody>
          <a:bodyPr/>
          <a:lstStyle/>
          <a:p>
            <a:fld id="{21E0C14A-CBD0-4916-A5E7-D0014212F952}" type="slidenum">
              <a:rPr lang="en-GB" smtClean="0"/>
              <a:t>27</a:t>
            </a:fld>
            <a:endParaRPr lang="en-GB"/>
          </a:p>
        </p:txBody>
      </p:sp>
    </p:spTree>
    <p:extLst>
      <p:ext uri="{BB962C8B-B14F-4D97-AF65-F5344CB8AC3E}">
        <p14:creationId xmlns:p14="http://schemas.microsoft.com/office/powerpoint/2010/main" val="905951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2/20/2026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hyperlink" Target="https://docs.microsoft.com/en-us/cli/azure/disk?view=azure-cli-latest" TargetMode="External"/><Relationship Id="rId5" Type="http://schemas.openxmlformats.org/officeDocument/2006/relationships/hyperlink" Target="https://docs.microsoft.com/en-us/azure/virtual-machines/linux/os-disk-swap" TargetMode="External"/><Relationship Id="rId4" Type="http://schemas.openxmlformats.org/officeDocument/2006/relationships/hyperlink" Target="https://docs.microsoft.com/en-us/azure/virtual-machines/linux/tutorial-manage-disk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087217" y="1855304"/>
            <a:ext cx="7911548" cy="357009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5400" b="1" dirty="0">
                <a:solidFill>
                  <a:schemeClr val="bg1"/>
                </a:solidFill>
              </a:rPr>
              <a:t>ACCA7027</a:t>
            </a:r>
          </a:p>
          <a:p>
            <a:pPr marL="0" indent="0">
              <a:buNone/>
            </a:pPr>
            <a:r>
              <a:rPr lang="en-GB" sz="5400" b="1" dirty="0">
                <a:solidFill>
                  <a:schemeClr val="bg1"/>
                </a:solidFill>
              </a:rPr>
              <a:t>Cloud Engineering</a:t>
            </a:r>
          </a:p>
          <a:p>
            <a:pPr marL="0" indent="0">
              <a:buNone/>
            </a:pPr>
            <a:endParaRPr lang="en-GB" sz="5400" b="1" dirty="0">
              <a:solidFill>
                <a:schemeClr val="bg1"/>
              </a:solidFill>
            </a:endParaRPr>
          </a:p>
          <a:p>
            <a:pPr marL="0" indent="0">
              <a:buNone/>
            </a:pPr>
            <a:r>
              <a:rPr lang="en-GB" sz="5400" b="1" dirty="0">
                <a:solidFill>
                  <a:schemeClr val="bg1"/>
                </a:solidFill>
              </a:rPr>
              <a:t>Azure VM Images</a:t>
            </a:r>
            <a:endParaRPr lang="en-GB" sz="4800" b="1" dirty="0">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254967" y="191471"/>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51438-590D-D816-4B13-3A984825915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91AF17A-8FA8-052B-7373-8B4CBE9F7FC3}"/>
              </a:ext>
            </a:extLst>
          </p:cNvPr>
          <p:cNvSpPr>
            <a:spLocks noGrp="1"/>
          </p:cNvSpPr>
          <p:nvPr>
            <p:ph type="title"/>
          </p:nvPr>
        </p:nvSpPr>
        <p:spPr/>
        <p:txBody>
          <a:bodyPr/>
          <a:lstStyle/>
          <a:p>
            <a:r>
              <a:rPr lang="en-GB" b="1" dirty="0"/>
              <a:t>VM Images</a:t>
            </a:r>
          </a:p>
        </p:txBody>
      </p:sp>
      <p:sp>
        <p:nvSpPr>
          <p:cNvPr id="9" name="Content Placeholder 8">
            <a:extLst>
              <a:ext uri="{FF2B5EF4-FFF2-40B4-BE49-F238E27FC236}">
                <a16:creationId xmlns:a16="http://schemas.microsoft.com/office/drawing/2014/main" id="{D8AB1608-F37D-6B68-82C3-A36E81109B33}"/>
              </a:ext>
            </a:extLst>
          </p:cNvPr>
          <p:cNvSpPr>
            <a:spLocks noGrp="1"/>
          </p:cNvSpPr>
          <p:nvPr>
            <p:ph idx="1"/>
          </p:nvPr>
        </p:nvSpPr>
        <p:spPr>
          <a:xfrm>
            <a:off x="358219" y="1690688"/>
            <a:ext cx="11481847" cy="4055019"/>
          </a:xfrm>
        </p:spPr>
        <p:txBody>
          <a:bodyPr>
            <a:normAutofit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t>Azure provides a number of pre-built images these can be found in the “marketplace” </a:t>
            </a:r>
          </a:p>
          <a:p>
            <a:pPr lvl="1">
              <a:spcBef>
                <a:spcPts val="1000"/>
              </a:spcBef>
              <a:defRPr/>
            </a:pPr>
            <a:r>
              <a:rPr lang="en-GB" dirty="0"/>
              <a:t>This is just a common place where Microsoft and other have placed public images for anyone to use</a:t>
            </a:r>
          </a:p>
          <a:p>
            <a:pPr lvl="1">
              <a:spcBef>
                <a:spcPts val="1000"/>
              </a:spcBef>
              <a:defRPr/>
            </a:pPr>
            <a:r>
              <a:rPr lang="en-GB" dirty="0"/>
              <a:t>Images are available for both Linux and Windows (64bit)</a:t>
            </a:r>
          </a:p>
          <a:p>
            <a:pPr lvl="1">
              <a:spcBef>
                <a:spcPts val="1000"/>
              </a:spcBef>
              <a:defRPr/>
            </a:pPr>
            <a:r>
              <a:rPr lang="en-GB" dirty="0"/>
              <a:t>Images are available that include the complete installation of application and server software such as databases</a:t>
            </a:r>
          </a:p>
          <a:p>
            <a:pPr lvl="1">
              <a:spcBef>
                <a:spcPts val="1000"/>
              </a:spcBef>
              <a:defRPr/>
            </a:pPr>
            <a:r>
              <a:rPr lang="en-GB" dirty="0"/>
              <a:t>You no longer have to spend time installing software, you can get a database up and running instantly.</a:t>
            </a:r>
          </a:p>
          <a:p>
            <a:pPr lvl="1">
              <a:spcBef>
                <a:spcPts val="1000"/>
              </a:spcBef>
              <a:defRPr/>
            </a:pPr>
            <a:r>
              <a:rPr lang="en-GB" dirty="0"/>
              <a:t>You can build your own images…more on this later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dirty="0"/>
          </a:p>
        </p:txBody>
      </p:sp>
    </p:spTree>
    <p:extLst>
      <p:ext uri="{BB962C8B-B14F-4D97-AF65-F5344CB8AC3E}">
        <p14:creationId xmlns:p14="http://schemas.microsoft.com/office/powerpoint/2010/main" val="2156956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8147B-2354-2512-5F25-58C0D553E9F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E57847D-E30B-0332-2C8C-EE2110178D0C}"/>
              </a:ext>
            </a:extLst>
          </p:cNvPr>
          <p:cNvSpPr>
            <a:spLocks noGrp="1"/>
          </p:cNvSpPr>
          <p:nvPr>
            <p:ph type="title"/>
          </p:nvPr>
        </p:nvSpPr>
        <p:spPr/>
        <p:txBody>
          <a:bodyPr/>
          <a:lstStyle/>
          <a:p>
            <a:r>
              <a:rPr lang="en-GB" b="1" dirty="0"/>
              <a:t>VM Images Terminology</a:t>
            </a:r>
          </a:p>
        </p:txBody>
      </p:sp>
      <p:sp>
        <p:nvSpPr>
          <p:cNvPr id="9" name="Content Placeholder 8">
            <a:extLst>
              <a:ext uri="{FF2B5EF4-FFF2-40B4-BE49-F238E27FC236}">
                <a16:creationId xmlns:a16="http://schemas.microsoft.com/office/drawing/2014/main" id="{731E2CE7-79EC-A462-E9EA-0AE7FB8ECF8D}"/>
              </a:ext>
            </a:extLst>
          </p:cNvPr>
          <p:cNvSpPr>
            <a:spLocks noGrp="1"/>
          </p:cNvSpPr>
          <p:nvPr>
            <p:ph idx="1"/>
          </p:nvPr>
        </p:nvSpPr>
        <p:spPr>
          <a:xfrm>
            <a:off x="358220" y="1600200"/>
            <a:ext cx="11481846" cy="4201885"/>
          </a:xfrm>
        </p:spPr>
        <p:txBody>
          <a:bodyPr>
            <a:normAutofit/>
          </a:bodyPr>
          <a:lstStyle/>
          <a:p>
            <a:pPr>
              <a:defRPr/>
            </a:pPr>
            <a:r>
              <a:rPr kumimoji="0" lang="en-GB" alt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Images are identified by image publisher, offer, (</a:t>
            </a:r>
            <a:r>
              <a:rPr kumimoji="0" lang="en-GB" altLang="en-US" sz="2800" b="1"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sku</a:t>
            </a:r>
            <a:r>
              <a:rPr kumimoji="0" lang="en-GB" alt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and version</a:t>
            </a:r>
          </a:p>
          <a:p>
            <a:pPr lvl="1">
              <a:spcBef>
                <a:spcPts val="1000"/>
              </a:spcBef>
              <a:buFont typeface="Wingdings" panose="05000000000000000000" pitchFamily="2" charset="2"/>
              <a:buChar char="q"/>
              <a:defRPr/>
            </a:pPr>
            <a:r>
              <a:rPr kumimoji="0" lang="en-GB" altLang="en-US"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Publisher: </a:t>
            </a: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 organization that created the image. Examples: Canonical, </a:t>
            </a:r>
            <a:r>
              <a:rPr kumimoji="0" lang="en-GB" altLang="en-US"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MicrosoftWindowsServer</a:t>
            </a:r>
            <a:endParaRPr kumimoji="0" lang="en-GB" altLang="en-US"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lvl="1">
              <a:spcBef>
                <a:spcPts val="1000"/>
              </a:spcBef>
              <a:buFont typeface="Wingdings" panose="05000000000000000000" pitchFamily="2" charset="2"/>
              <a:buChar char="q"/>
              <a:defRPr/>
            </a:pPr>
            <a:r>
              <a:rPr kumimoji="0" lang="en-GB" altLang="en-US"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Offer: </a:t>
            </a: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 name of a group of related images created by a publisher. Examples: </a:t>
            </a:r>
            <a:r>
              <a:rPr kumimoji="0" lang="en-GB" altLang="en-US"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UbuntuServer</a:t>
            </a: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altLang="en-US"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WindowsServer</a:t>
            </a:r>
            <a:endParaRPr kumimoji="0" lang="en-GB" altLang="en-US"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lvl="1">
              <a:spcBef>
                <a:spcPts val="1000"/>
              </a:spcBef>
              <a:buFont typeface="Wingdings" panose="05000000000000000000" pitchFamily="2" charset="2"/>
              <a:buChar char="q"/>
              <a:defRPr/>
            </a:pPr>
            <a:r>
              <a:rPr kumimoji="0" lang="en-GB" altLang="en-US"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Stock Keeping Unit (SKU): </a:t>
            </a: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An instance of an offer, such as a major release of a distribution. Examples: 18.04-LTS, 2019-Datacenter</a:t>
            </a:r>
          </a:p>
          <a:p>
            <a:pPr lvl="1">
              <a:spcBef>
                <a:spcPts val="1000"/>
              </a:spcBef>
              <a:buFont typeface="Wingdings" panose="05000000000000000000" pitchFamily="2" charset="2"/>
              <a:buChar char="q"/>
              <a:defRPr/>
            </a:pPr>
            <a:r>
              <a:rPr kumimoji="0" lang="en-GB" altLang="en-US"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Version: </a:t>
            </a: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 version number of an image SKU.</a:t>
            </a:r>
          </a:p>
          <a:p>
            <a:pPr lvl="1">
              <a:buFont typeface="Wingdings" panose="05000000000000000000" pitchFamily="2" charset="2"/>
              <a:buChar char="q"/>
              <a:defRPr/>
            </a:pPr>
            <a:r>
              <a:rPr kumimoji="0" lang="en-GB" altLang="en-US"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URN (or alias): </a:t>
            </a: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Pass this with the --image parameter when creating a VM</a:t>
            </a:r>
          </a:p>
        </p:txBody>
      </p:sp>
    </p:spTree>
    <p:extLst>
      <p:ext uri="{BB962C8B-B14F-4D97-AF65-F5344CB8AC3E}">
        <p14:creationId xmlns:p14="http://schemas.microsoft.com/office/powerpoint/2010/main" val="645318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94A64-483C-C1AF-0D76-A436189B0F9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25DAB6C-0B93-6C87-2A5F-2CAF2BFFF89E}"/>
              </a:ext>
            </a:extLst>
          </p:cNvPr>
          <p:cNvSpPr>
            <a:spLocks noGrp="1"/>
          </p:cNvSpPr>
          <p:nvPr>
            <p:ph type="title"/>
          </p:nvPr>
        </p:nvSpPr>
        <p:spPr/>
        <p:txBody>
          <a:bodyPr/>
          <a:lstStyle/>
          <a:p>
            <a:r>
              <a:rPr lang="en-GB" b="1" dirty="0"/>
              <a:t>Azure VM Images</a:t>
            </a:r>
          </a:p>
        </p:txBody>
      </p:sp>
      <p:pic>
        <p:nvPicPr>
          <p:cNvPr id="2" name="Content Placeholder 1">
            <a:extLst>
              <a:ext uri="{FF2B5EF4-FFF2-40B4-BE49-F238E27FC236}">
                <a16:creationId xmlns:a16="http://schemas.microsoft.com/office/drawing/2014/main" id="{8FED95D8-9EFF-274B-B3E5-9E4B15C61B42}"/>
              </a:ext>
            </a:extLst>
          </p:cNvPr>
          <p:cNvPicPr>
            <a:picLocks noGrp="1" noChangeAspect="1"/>
          </p:cNvPicPr>
          <p:nvPr>
            <p:ph idx="1"/>
          </p:nvPr>
        </p:nvPicPr>
        <p:blipFill>
          <a:blip r:embed="rId2"/>
          <a:stretch>
            <a:fillRect/>
          </a:stretch>
        </p:blipFill>
        <p:spPr>
          <a:xfrm>
            <a:off x="798632" y="1690688"/>
            <a:ext cx="10594735" cy="1925010"/>
          </a:xfrm>
          <a:prstGeom prst="rect">
            <a:avLst/>
          </a:prstGeom>
        </p:spPr>
      </p:pic>
      <p:pic>
        <p:nvPicPr>
          <p:cNvPr id="3" name="Picture 2">
            <a:extLst>
              <a:ext uri="{FF2B5EF4-FFF2-40B4-BE49-F238E27FC236}">
                <a16:creationId xmlns:a16="http://schemas.microsoft.com/office/drawing/2014/main" id="{A592E524-DDFB-E424-2EE1-40E5D4E9F9A3}"/>
              </a:ext>
            </a:extLst>
          </p:cNvPr>
          <p:cNvPicPr>
            <a:picLocks noChangeAspect="1"/>
          </p:cNvPicPr>
          <p:nvPr/>
        </p:nvPicPr>
        <p:blipFill>
          <a:blip r:embed="rId3"/>
          <a:stretch>
            <a:fillRect/>
          </a:stretch>
        </p:blipFill>
        <p:spPr>
          <a:xfrm>
            <a:off x="736972" y="4033846"/>
            <a:ext cx="10718055" cy="1274019"/>
          </a:xfrm>
          <a:prstGeom prst="rect">
            <a:avLst/>
          </a:prstGeom>
        </p:spPr>
      </p:pic>
    </p:spTree>
    <p:extLst>
      <p:ext uri="{BB962C8B-B14F-4D97-AF65-F5344CB8AC3E}">
        <p14:creationId xmlns:p14="http://schemas.microsoft.com/office/powerpoint/2010/main" val="2777589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ADE899-4E7B-C11B-780F-BB4194D519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49D7174-289E-ED0F-196B-4D82BCBA0F87}"/>
              </a:ext>
            </a:extLst>
          </p:cNvPr>
          <p:cNvSpPr>
            <a:spLocks noGrp="1"/>
          </p:cNvSpPr>
          <p:nvPr>
            <p:ph type="title"/>
          </p:nvPr>
        </p:nvSpPr>
        <p:spPr/>
        <p:txBody>
          <a:bodyPr/>
          <a:lstStyle/>
          <a:p>
            <a:r>
              <a:rPr lang="en-GB" b="1" dirty="0"/>
              <a:t>Other Examples</a:t>
            </a:r>
          </a:p>
        </p:txBody>
      </p:sp>
      <p:pic>
        <p:nvPicPr>
          <p:cNvPr id="2" name="Content Placeholder 1">
            <a:extLst>
              <a:ext uri="{FF2B5EF4-FFF2-40B4-BE49-F238E27FC236}">
                <a16:creationId xmlns:a16="http://schemas.microsoft.com/office/drawing/2014/main" id="{16EA91EE-73FF-D8CA-6644-7F7B8668102D}"/>
              </a:ext>
            </a:extLst>
          </p:cNvPr>
          <p:cNvPicPr>
            <a:picLocks noGrp="1" noChangeAspect="1"/>
          </p:cNvPicPr>
          <p:nvPr>
            <p:ph idx="1"/>
          </p:nvPr>
        </p:nvPicPr>
        <p:blipFill>
          <a:blip r:embed="rId2"/>
          <a:stretch>
            <a:fillRect/>
          </a:stretch>
        </p:blipFill>
        <p:spPr>
          <a:xfrm>
            <a:off x="1396249" y="1395125"/>
            <a:ext cx="9399502" cy="1663234"/>
          </a:xfrm>
          <a:prstGeom prst="rect">
            <a:avLst/>
          </a:prstGeom>
        </p:spPr>
      </p:pic>
      <p:pic>
        <p:nvPicPr>
          <p:cNvPr id="3" name="Picture 2">
            <a:extLst>
              <a:ext uri="{FF2B5EF4-FFF2-40B4-BE49-F238E27FC236}">
                <a16:creationId xmlns:a16="http://schemas.microsoft.com/office/drawing/2014/main" id="{6B4F4202-91F4-F21A-9DFB-21A28BD296EC}"/>
              </a:ext>
            </a:extLst>
          </p:cNvPr>
          <p:cNvPicPr>
            <a:picLocks noChangeAspect="1"/>
          </p:cNvPicPr>
          <p:nvPr/>
        </p:nvPicPr>
        <p:blipFill>
          <a:blip r:embed="rId3"/>
          <a:stretch>
            <a:fillRect/>
          </a:stretch>
        </p:blipFill>
        <p:spPr>
          <a:xfrm>
            <a:off x="4345490" y="3092935"/>
            <a:ext cx="7633150" cy="3669684"/>
          </a:xfrm>
          <a:prstGeom prst="rect">
            <a:avLst/>
          </a:prstGeom>
        </p:spPr>
      </p:pic>
    </p:spTree>
    <p:extLst>
      <p:ext uri="{BB962C8B-B14F-4D97-AF65-F5344CB8AC3E}">
        <p14:creationId xmlns:p14="http://schemas.microsoft.com/office/powerpoint/2010/main" val="2188262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63F36-180C-4BC2-CD7E-C8E41EFC73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430277A-EA0E-0B47-5ABF-ACE501FC3A5E}"/>
              </a:ext>
            </a:extLst>
          </p:cNvPr>
          <p:cNvSpPr>
            <a:spLocks noGrp="1"/>
          </p:cNvSpPr>
          <p:nvPr>
            <p:ph type="title"/>
          </p:nvPr>
        </p:nvSpPr>
        <p:spPr/>
        <p:txBody>
          <a:bodyPr/>
          <a:lstStyle/>
          <a:p>
            <a:r>
              <a:rPr lang="en-GB" b="1" dirty="0"/>
              <a:t>Image Uniform Resource Name (URN)</a:t>
            </a:r>
          </a:p>
        </p:txBody>
      </p:sp>
      <p:sp>
        <p:nvSpPr>
          <p:cNvPr id="9" name="Content Placeholder 8">
            <a:extLst>
              <a:ext uri="{FF2B5EF4-FFF2-40B4-BE49-F238E27FC236}">
                <a16:creationId xmlns:a16="http://schemas.microsoft.com/office/drawing/2014/main" id="{E1832045-ABA0-A4EB-4AE9-4536F1059B45}"/>
              </a:ext>
            </a:extLst>
          </p:cNvPr>
          <p:cNvSpPr>
            <a:spLocks noGrp="1"/>
          </p:cNvSpPr>
          <p:nvPr>
            <p:ph idx="1"/>
          </p:nvPr>
        </p:nvSpPr>
        <p:spPr>
          <a:xfrm>
            <a:off x="358219" y="1690688"/>
            <a:ext cx="11481847" cy="4412932"/>
          </a:xfrm>
        </p:spPr>
        <p:txBody>
          <a:bodyPr>
            <a:normAutofit/>
          </a:bodyPr>
          <a:lstStyle/>
          <a:p>
            <a:pPr>
              <a:spcBef>
                <a:spcPct val="0"/>
              </a:spcBef>
              <a:defRPr/>
            </a:pPr>
            <a:r>
              <a:rPr kumimoji="0" lang="en-GB" altLang="en-US" sz="3200" b="0" u="none" strike="noStrike" kern="1200" cap="none" spc="0" normalizeH="0" baseline="0" noProof="0" dirty="0">
                <a:ln>
                  <a:noFill/>
                </a:ln>
                <a:solidFill>
                  <a:prstClr val="black"/>
                </a:solidFill>
                <a:effectLst/>
                <a:uLnTx/>
                <a:uFillTx/>
                <a:latin typeface="Calibri" panose="020F0502020204030204"/>
                <a:ea typeface="+mn-ea"/>
                <a:cs typeface="+mn-cs"/>
              </a:rPr>
              <a:t>To create a VM we need to specify the image required as a </a:t>
            </a:r>
            <a:r>
              <a:rPr kumimoji="0" lang="en-GB" altLang="en-US" sz="3200" b="1" u="none" strike="noStrike" kern="1200" cap="none" spc="0" normalizeH="0" baseline="0" noProof="0" dirty="0">
                <a:ln>
                  <a:noFill/>
                </a:ln>
                <a:solidFill>
                  <a:prstClr val="black"/>
                </a:solidFill>
                <a:effectLst/>
                <a:uLnTx/>
                <a:uFillTx/>
                <a:latin typeface="Calibri" panose="020F0502020204030204"/>
                <a:ea typeface="+mn-ea"/>
                <a:cs typeface="+mn-cs"/>
              </a:rPr>
              <a:t>URN alias</a:t>
            </a:r>
          </a:p>
          <a:p>
            <a:pPr lvl="1">
              <a:spcBef>
                <a:spcPct val="0"/>
              </a:spcBef>
              <a:defRPr/>
            </a:pPr>
            <a:r>
              <a:rPr lang="en-GB" altLang="en-US" sz="2800" dirty="0">
                <a:solidFill>
                  <a:prstClr val="black"/>
                </a:solidFill>
                <a:latin typeface="Calibri" panose="020F0502020204030204"/>
              </a:rPr>
              <a:t>Or as a </a:t>
            </a:r>
            <a:r>
              <a:rPr kumimoji="0" lang="en-GB" altLang="en-US" sz="2800" b="0" u="none" strike="noStrike" kern="1200" cap="none" spc="0" normalizeH="0" baseline="0" noProof="0" dirty="0">
                <a:ln>
                  <a:noFill/>
                </a:ln>
                <a:solidFill>
                  <a:prstClr val="black"/>
                </a:solidFill>
                <a:effectLst/>
                <a:uLnTx/>
                <a:uFillTx/>
                <a:latin typeface="Calibri" panose="020F0502020204030204"/>
                <a:ea typeface="+mn-ea"/>
                <a:cs typeface="+mn-cs"/>
              </a:rPr>
              <a:t>URN, custom image name or ID, custom image version ID, or VHD blob URI. (URN: colon (:) separate </a:t>
            </a:r>
            <a:r>
              <a:rPr kumimoji="0" lang="en-GB" altLang="en-US" sz="2800" b="0" u="none" strike="noStrike" kern="1200" cap="none" spc="0" normalizeH="0" baseline="0" noProof="0" dirty="0" err="1">
                <a:ln>
                  <a:noFill/>
                </a:ln>
                <a:solidFill>
                  <a:prstClr val="black"/>
                </a:solidFill>
                <a:effectLst/>
                <a:uLnTx/>
                <a:uFillTx/>
                <a:latin typeface="Calibri" panose="020F0502020204030204"/>
                <a:ea typeface="+mn-ea"/>
                <a:cs typeface="+mn-cs"/>
              </a:rPr>
              <a:t>Publisher:Offer:Sku:Version</a:t>
            </a:r>
            <a:r>
              <a:rPr kumimoji="0" lang="en-GB" altLang="en-US" sz="2800" b="0" u="none" strike="noStrike" kern="1200" cap="none" spc="0" normalizeH="0" baseline="0" noProof="0" dirty="0">
                <a:ln>
                  <a:noFill/>
                </a:ln>
                <a:solidFill>
                  <a:prstClr val="black"/>
                </a:solidFill>
                <a:effectLst/>
                <a:uLnTx/>
                <a:uFillTx/>
                <a:latin typeface="Calibri" panose="020F0502020204030204"/>
                <a:ea typeface="+mn-ea"/>
                <a:cs typeface="+mn-cs"/>
              </a:rPr>
              <a:t>)</a:t>
            </a:r>
          </a:p>
          <a:p>
            <a:pPr lvl="1">
              <a:spcBef>
                <a:spcPct val="0"/>
              </a:spcBef>
              <a:defRPr/>
            </a:pPr>
            <a:endParaRPr kumimoji="0" lang="en-GB" altLang="en-US" sz="1200" b="0" u="none" strike="noStrike" kern="1200" cap="none" spc="0" normalizeH="0" baseline="0" noProof="0" dirty="0">
              <a:ln>
                <a:noFill/>
              </a:ln>
              <a:solidFill>
                <a:prstClr val="black"/>
              </a:solidFill>
              <a:effectLst/>
              <a:uLnTx/>
              <a:uFillTx/>
              <a:latin typeface="Calibri" panose="020F0502020204030204"/>
              <a:ea typeface="+mn-ea"/>
              <a:cs typeface="+mn-cs"/>
            </a:endParaRPr>
          </a:p>
          <a:p>
            <a:pPr>
              <a:spcBef>
                <a:spcPct val="0"/>
              </a:spcBef>
              <a:defRPr/>
            </a:pPr>
            <a:r>
              <a:rPr kumimoji="0" lang="en-GB" altLang="en-US" sz="3200" b="0" u="none" strike="noStrike" kern="1200" cap="none" spc="0" normalizeH="0" baseline="0" noProof="0" dirty="0">
                <a:ln>
                  <a:noFill/>
                </a:ln>
                <a:solidFill>
                  <a:prstClr val="black"/>
                </a:solidFill>
                <a:effectLst/>
                <a:uLnTx/>
                <a:uFillTx/>
                <a:latin typeface="Calibri" panose="020F0502020204030204"/>
                <a:ea typeface="+mn-ea"/>
                <a:cs typeface="+mn-cs"/>
              </a:rPr>
              <a:t>You can find the URNs using the </a:t>
            </a:r>
            <a:r>
              <a:rPr kumimoji="0" lang="en-GB" altLang="en-US" sz="3200" b="0" u="none" strike="noStrike" kern="1200" cap="none" spc="0" normalizeH="0" baseline="0" noProof="0" dirty="0" err="1">
                <a:ln>
                  <a:noFill/>
                </a:ln>
                <a:solidFill>
                  <a:prstClr val="black"/>
                </a:solidFill>
                <a:effectLst/>
                <a:uLnTx/>
                <a:uFillTx/>
                <a:latin typeface="Calibri" panose="020F0502020204030204"/>
                <a:ea typeface="+mn-ea"/>
                <a:cs typeface="+mn-cs"/>
              </a:rPr>
              <a:t>az</a:t>
            </a:r>
            <a:r>
              <a:rPr kumimoji="0" lang="en-GB" altLang="en-US" sz="3200" b="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altLang="en-US" sz="3200" b="0" u="none" strike="noStrike" kern="1200" cap="none" spc="0" normalizeH="0" baseline="0" noProof="0" dirty="0" err="1">
                <a:ln>
                  <a:noFill/>
                </a:ln>
                <a:solidFill>
                  <a:prstClr val="black"/>
                </a:solidFill>
                <a:effectLst/>
                <a:uLnTx/>
                <a:uFillTx/>
                <a:latin typeface="Calibri" panose="020F0502020204030204"/>
                <a:ea typeface="+mn-ea"/>
                <a:cs typeface="+mn-cs"/>
              </a:rPr>
              <a:t>vm</a:t>
            </a:r>
            <a:r>
              <a:rPr kumimoji="0" lang="en-GB" altLang="en-US" sz="3200" b="0" u="none" strike="noStrike" kern="1200" cap="none" spc="0" normalizeH="0" baseline="0" noProof="0" dirty="0">
                <a:ln>
                  <a:noFill/>
                </a:ln>
                <a:solidFill>
                  <a:prstClr val="black"/>
                </a:solidFill>
                <a:effectLst/>
                <a:uLnTx/>
                <a:uFillTx/>
                <a:latin typeface="Calibri" panose="020F0502020204030204"/>
                <a:ea typeface="+mn-ea"/>
                <a:cs typeface="+mn-cs"/>
              </a:rPr>
              <a:t> image list command</a:t>
            </a:r>
          </a:p>
          <a:p>
            <a:pPr lvl="1">
              <a:spcBef>
                <a:spcPct val="0"/>
              </a:spcBef>
              <a:defRPr/>
            </a:pPr>
            <a:r>
              <a:rPr kumimoji="0" lang="en-GB" altLang="en-US" sz="2800" b="0" u="none" strike="noStrike" kern="1200" cap="none" spc="0" normalizeH="0" baseline="0" noProof="0" dirty="0">
                <a:ln>
                  <a:noFill/>
                </a:ln>
                <a:solidFill>
                  <a:prstClr val="black"/>
                </a:solidFill>
                <a:effectLst/>
                <a:uLnTx/>
                <a:uFillTx/>
                <a:latin typeface="Calibri" panose="020F0502020204030204"/>
                <a:ea typeface="+mn-ea"/>
                <a:cs typeface="+mn-cs"/>
              </a:rPr>
              <a:t>Without the --all flag it produces a list of the popular locally cached images from the Azure Marketplace. (Note: a </a:t>
            </a:r>
            <a:r>
              <a:rPr kumimoji="0" lang="en-GB" altLang="en-US" sz="2800" b="0" u="none" strike="noStrike" kern="1200" cap="none" spc="0" normalizeH="0" baseline="0" noProof="0" dirty="0" err="1">
                <a:ln>
                  <a:noFill/>
                </a:ln>
                <a:solidFill>
                  <a:prstClr val="black"/>
                </a:solidFill>
                <a:effectLst/>
                <a:uLnTx/>
                <a:uFillTx/>
                <a:latin typeface="Calibri" panose="020F0502020204030204"/>
                <a:ea typeface="+mn-ea"/>
                <a:cs typeface="+mn-cs"/>
              </a:rPr>
              <a:t>UrnAlias</a:t>
            </a:r>
            <a:r>
              <a:rPr kumimoji="0" lang="en-GB" altLang="en-US" sz="2800" b="0" u="none" strike="noStrike" kern="1200" cap="none" spc="0" normalizeH="0" baseline="0" noProof="0" dirty="0">
                <a:ln>
                  <a:noFill/>
                </a:ln>
                <a:solidFill>
                  <a:prstClr val="black"/>
                </a:solidFill>
                <a:effectLst/>
                <a:uLnTx/>
                <a:uFillTx/>
                <a:latin typeface="Calibri" panose="020F0502020204030204"/>
                <a:ea typeface="+mn-ea"/>
                <a:cs typeface="+mn-cs"/>
              </a:rPr>
              <a:t> is provided for local images)</a:t>
            </a:r>
          </a:p>
          <a:p>
            <a:pPr lvl="1">
              <a:spcBef>
                <a:spcPct val="0"/>
              </a:spcBef>
              <a:defRPr/>
            </a:pPr>
            <a:r>
              <a:rPr kumimoji="0" lang="en-GB" altLang="en-US" sz="2800" b="0" u="none" strike="noStrike" kern="1200" cap="none" spc="0" normalizeH="0" baseline="0" noProof="0" dirty="0">
                <a:ln>
                  <a:noFill/>
                </a:ln>
                <a:solidFill>
                  <a:prstClr val="black"/>
                </a:solidFill>
                <a:effectLst/>
                <a:uLnTx/>
                <a:uFillTx/>
                <a:latin typeface="Calibri" panose="020F0502020204030204"/>
                <a:ea typeface="+mn-ea"/>
                <a:cs typeface="+mn-cs"/>
              </a:rPr>
              <a:t>With the --all flag the list is obtained from the live Azure service (SLOW!!)</a:t>
            </a:r>
          </a:p>
          <a:p>
            <a:pPr lvl="1">
              <a:spcBef>
                <a:spcPct val="0"/>
              </a:spcBef>
              <a:defRPr/>
            </a:pPr>
            <a:endParaRPr kumimoji="0" lang="en-GB" altLang="en-US" sz="2800" b="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buNone/>
            </a:pPr>
            <a:endParaRPr lang="en-GB" dirty="0"/>
          </a:p>
        </p:txBody>
      </p:sp>
    </p:spTree>
    <p:extLst>
      <p:ext uri="{BB962C8B-B14F-4D97-AF65-F5344CB8AC3E}">
        <p14:creationId xmlns:p14="http://schemas.microsoft.com/office/powerpoint/2010/main" val="3080522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36A2A-B630-2816-FEE7-38376B15C9A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C1B7F71-12A5-3C27-DD99-1E7D8FA0D204}"/>
              </a:ext>
            </a:extLst>
          </p:cNvPr>
          <p:cNvSpPr>
            <a:spLocks noGrp="1"/>
          </p:cNvSpPr>
          <p:nvPr>
            <p:ph type="title"/>
          </p:nvPr>
        </p:nvSpPr>
        <p:spPr/>
        <p:txBody>
          <a:bodyPr/>
          <a:lstStyle/>
          <a:p>
            <a:r>
              <a:rPr lang="en-GB" b="1" dirty="0"/>
              <a:t>Image URN</a:t>
            </a:r>
          </a:p>
        </p:txBody>
      </p:sp>
      <p:pic>
        <p:nvPicPr>
          <p:cNvPr id="3" name="Content Placeholder 2">
            <a:extLst>
              <a:ext uri="{FF2B5EF4-FFF2-40B4-BE49-F238E27FC236}">
                <a16:creationId xmlns:a16="http://schemas.microsoft.com/office/drawing/2014/main" id="{A96C6C7D-14B8-7267-0269-80435E6DF8A3}"/>
              </a:ext>
            </a:extLst>
          </p:cNvPr>
          <p:cNvPicPr>
            <a:picLocks noGrp="1" noChangeAspect="1"/>
          </p:cNvPicPr>
          <p:nvPr>
            <p:ph idx="1"/>
          </p:nvPr>
        </p:nvPicPr>
        <p:blipFill>
          <a:blip r:embed="rId3"/>
          <a:stretch>
            <a:fillRect/>
          </a:stretch>
        </p:blipFill>
        <p:spPr>
          <a:xfrm>
            <a:off x="852523" y="1478280"/>
            <a:ext cx="10486953" cy="2104500"/>
          </a:xfrm>
          <a:prstGeom prst="rect">
            <a:avLst/>
          </a:prstGeom>
        </p:spPr>
      </p:pic>
      <p:sp>
        <p:nvSpPr>
          <p:cNvPr id="5" name="Rectangle 4">
            <a:extLst>
              <a:ext uri="{FF2B5EF4-FFF2-40B4-BE49-F238E27FC236}">
                <a16:creationId xmlns:a16="http://schemas.microsoft.com/office/drawing/2014/main" id="{BB2D5A05-EA8B-6700-DF0E-75E23E129074}"/>
              </a:ext>
            </a:extLst>
          </p:cNvPr>
          <p:cNvSpPr/>
          <p:nvPr/>
        </p:nvSpPr>
        <p:spPr bwMode="auto">
          <a:xfrm>
            <a:off x="9083040" y="2240280"/>
            <a:ext cx="1226820" cy="1267595"/>
          </a:xfrm>
          <a:prstGeom prst="rect">
            <a:avLst/>
          </a:prstGeom>
          <a:noFill/>
          <a:ln w="28575" cap="flat" cmpd="sng" algn="ctr">
            <a:solidFill>
              <a:srgbClr val="FF0000"/>
            </a:solidFill>
            <a:prstDash val="sysDash"/>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pic>
        <p:nvPicPr>
          <p:cNvPr id="6" name="Picture 5">
            <a:extLst>
              <a:ext uri="{FF2B5EF4-FFF2-40B4-BE49-F238E27FC236}">
                <a16:creationId xmlns:a16="http://schemas.microsoft.com/office/drawing/2014/main" id="{B9349737-8D36-6B37-5D9C-1B5B82DAEF0E}"/>
              </a:ext>
            </a:extLst>
          </p:cNvPr>
          <p:cNvPicPr>
            <a:picLocks noChangeAspect="1"/>
          </p:cNvPicPr>
          <p:nvPr/>
        </p:nvPicPr>
        <p:blipFill>
          <a:blip r:embed="rId4"/>
          <a:stretch>
            <a:fillRect/>
          </a:stretch>
        </p:blipFill>
        <p:spPr>
          <a:xfrm>
            <a:off x="852523" y="3719917"/>
            <a:ext cx="10486953" cy="2260916"/>
          </a:xfrm>
          <a:prstGeom prst="rect">
            <a:avLst/>
          </a:prstGeom>
        </p:spPr>
      </p:pic>
      <p:sp>
        <p:nvSpPr>
          <p:cNvPr id="7" name="TextBox 6">
            <a:extLst>
              <a:ext uri="{FF2B5EF4-FFF2-40B4-BE49-F238E27FC236}">
                <a16:creationId xmlns:a16="http://schemas.microsoft.com/office/drawing/2014/main" id="{B4BCB38B-8E78-719B-CD3A-F3937969D07C}"/>
              </a:ext>
            </a:extLst>
          </p:cNvPr>
          <p:cNvSpPr txBox="1"/>
          <p:nvPr/>
        </p:nvSpPr>
        <p:spPr>
          <a:xfrm>
            <a:off x="9028493" y="3466344"/>
            <a:ext cx="1800621" cy="338554"/>
          </a:xfrm>
          <a:prstGeom prst="rect">
            <a:avLst/>
          </a:prstGeom>
          <a:noFill/>
        </p:spPr>
        <p:txBody>
          <a:bodyPr wrap="none" rtlCol="0">
            <a:spAutoFit/>
          </a:bodyPr>
          <a:lstStyle/>
          <a:p>
            <a:r>
              <a:rPr lang="en-GB" sz="1600" b="1" i="1" dirty="0">
                <a:solidFill>
                  <a:srgbClr val="FF0000"/>
                </a:solidFill>
              </a:rPr>
              <a:t>Shorthand for URN</a:t>
            </a:r>
          </a:p>
        </p:txBody>
      </p:sp>
      <p:sp>
        <p:nvSpPr>
          <p:cNvPr id="8" name="TextBox 7">
            <a:extLst>
              <a:ext uri="{FF2B5EF4-FFF2-40B4-BE49-F238E27FC236}">
                <a16:creationId xmlns:a16="http://schemas.microsoft.com/office/drawing/2014/main" id="{92CCC23D-4420-AA16-A0AC-2C912C7A45A3}"/>
              </a:ext>
            </a:extLst>
          </p:cNvPr>
          <p:cNvSpPr txBox="1"/>
          <p:nvPr/>
        </p:nvSpPr>
        <p:spPr>
          <a:xfrm>
            <a:off x="5240739" y="6033812"/>
            <a:ext cx="3126305" cy="400110"/>
          </a:xfrm>
          <a:prstGeom prst="rect">
            <a:avLst/>
          </a:prstGeom>
          <a:solidFill>
            <a:schemeClr val="bg1"/>
          </a:solidFill>
        </p:spPr>
        <p:txBody>
          <a:bodyPr wrap="none" rtlCol="0">
            <a:spAutoFit/>
          </a:bodyPr>
          <a:lstStyle/>
          <a:p>
            <a:r>
              <a:rPr lang="en-GB" sz="2000" b="1" dirty="0" err="1">
                <a:solidFill>
                  <a:srgbClr val="FF0000"/>
                </a:solidFill>
              </a:rPr>
              <a:t>Publisher:Offer:Sku:Version</a:t>
            </a:r>
            <a:endParaRPr lang="en-GB" sz="2000" b="1" dirty="0">
              <a:solidFill>
                <a:srgbClr val="FF0000"/>
              </a:solidFill>
            </a:endParaRPr>
          </a:p>
        </p:txBody>
      </p:sp>
      <p:cxnSp>
        <p:nvCxnSpPr>
          <p:cNvPr id="10" name="Straight Arrow Connector 9">
            <a:extLst>
              <a:ext uri="{FF2B5EF4-FFF2-40B4-BE49-F238E27FC236}">
                <a16:creationId xmlns:a16="http://schemas.microsoft.com/office/drawing/2014/main" id="{2393EFC5-9998-2D8C-A468-982714B14323}"/>
              </a:ext>
            </a:extLst>
          </p:cNvPr>
          <p:cNvCxnSpPr/>
          <p:nvPr/>
        </p:nvCxnSpPr>
        <p:spPr bwMode="auto">
          <a:xfrm flipV="1">
            <a:off x="5817003" y="5593080"/>
            <a:ext cx="0" cy="482840"/>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A0758160-B076-F2DE-078E-C443EA89D9D8}"/>
              </a:ext>
            </a:extLst>
          </p:cNvPr>
          <p:cNvCxnSpPr/>
          <p:nvPr/>
        </p:nvCxnSpPr>
        <p:spPr bwMode="auto">
          <a:xfrm flipV="1">
            <a:off x="6690049" y="5593080"/>
            <a:ext cx="47398" cy="524890"/>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a:extLst>
              <a:ext uri="{FF2B5EF4-FFF2-40B4-BE49-F238E27FC236}">
                <a16:creationId xmlns:a16="http://schemas.microsoft.com/office/drawing/2014/main" id="{59EABC54-D9FC-E0E1-923C-B2108A5C67F6}"/>
              </a:ext>
            </a:extLst>
          </p:cNvPr>
          <p:cNvCxnSpPr/>
          <p:nvPr/>
        </p:nvCxnSpPr>
        <p:spPr bwMode="auto">
          <a:xfrm flipV="1">
            <a:off x="7299960" y="5593080"/>
            <a:ext cx="736595" cy="510756"/>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9BD9DE7F-1586-93D2-E2E0-9F15028B3DAB}"/>
              </a:ext>
            </a:extLst>
          </p:cNvPr>
          <p:cNvCxnSpPr/>
          <p:nvPr/>
        </p:nvCxnSpPr>
        <p:spPr bwMode="auto">
          <a:xfrm flipV="1">
            <a:off x="7848600" y="5593080"/>
            <a:ext cx="1097280" cy="510756"/>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940350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79FF3-8ECD-8526-596E-4DF82BB4387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7CEFE08-7FB5-FB13-E6A7-46E540E94D92}"/>
              </a:ext>
            </a:extLst>
          </p:cNvPr>
          <p:cNvSpPr>
            <a:spLocks noGrp="1"/>
          </p:cNvSpPr>
          <p:nvPr>
            <p:ph type="title"/>
          </p:nvPr>
        </p:nvSpPr>
        <p:spPr/>
        <p:txBody>
          <a:bodyPr/>
          <a:lstStyle/>
          <a:p>
            <a:r>
              <a:rPr lang="en-GB" b="1" dirty="0"/>
              <a:t>Example</a:t>
            </a:r>
          </a:p>
        </p:txBody>
      </p:sp>
      <p:pic>
        <p:nvPicPr>
          <p:cNvPr id="3" name="Picture 2">
            <a:extLst>
              <a:ext uri="{FF2B5EF4-FFF2-40B4-BE49-F238E27FC236}">
                <a16:creationId xmlns:a16="http://schemas.microsoft.com/office/drawing/2014/main" id="{AD29E9DC-90BA-4CA0-4DF3-1470ED605333}"/>
              </a:ext>
            </a:extLst>
          </p:cNvPr>
          <p:cNvPicPr>
            <a:picLocks noChangeAspect="1"/>
          </p:cNvPicPr>
          <p:nvPr/>
        </p:nvPicPr>
        <p:blipFill>
          <a:blip r:embed="rId3"/>
          <a:stretch>
            <a:fillRect/>
          </a:stretch>
        </p:blipFill>
        <p:spPr>
          <a:xfrm>
            <a:off x="2841402" y="365125"/>
            <a:ext cx="8992379" cy="2962913"/>
          </a:xfrm>
          <a:prstGeom prst="rect">
            <a:avLst/>
          </a:prstGeom>
        </p:spPr>
      </p:pic>
      <p:pic>
        <p:nvPicPr>
          <p:cNvPr id="5" name="Picture 4">
            <a:extLst>
              <a:ext uri="{FF2B5EF4-FFF2-40B4-BE49-F238E27FC236}">
                <a16:creationId xmlns:a16="http://schemas.microsoft.com/office/drawing/2014/main" id="{35B34891-B6B9-82C1-E003-E36923386A57}"/>
              </a:ext>
            </a:extLst>
          </p:cNvPr>
          <p:cNvPicPr>
            <a:picLocks noChangeAspect="1"/>
          </p:cNvPicPr>
          <p:nvPr/>
        </p:nvPicPr>
        <p:blipFill>
          <a:blip r:embed="rId4"/>
          <a:stretch>
            <a:fillRect/>
          </a:stretch>
        </p:blipFill>
        <p:spPr>
          <a:xfrm>
            <a:off x="2841401" y="3428999"/>
            <a:ext cx="8992379" cy="2383743"/>
          </a:xfrm>
          <a:prstGeom prst="rect">
            <a:avLst/>
          </a:prstGeom>
        </p:spPr>
      </p:pic>
      <p:cxnSp>
        <p:nvCxnSpPr>
          <p:cNvPr id="6" name="Connector: Elbow 5">
            <a:extLst>
              <a:ext uri="{FF2B5EF4-FFF2-40B4-BE49-F238E27FC236}">
                <a16:creationId xmlns:a16="http://schemas.microsoft.com/office/drawing/2014/main" id="{520DF25A-293F-641D-16D6-0090517DBDC9}"/>
              </a:ext>
            </a:extLst>
          </p:cNvPr>
          <p:cNvCxnSpPr/>
          <p:nvPr/>
        </p:nvCxnSpPr>
        <p:spPr bwMode="auto">
          <a:xfrm rot="10800000" flipV="1">
            <a:off x="8958259" y="2494138"/>
            <a:ext cx="1791667" cy="1262522"/>
          </a:xfrm>
          <a:prstGeom prst="bentConnector3">
            <a:avLst>
              <a:gd name="adj1" fmla="val -25389"/>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a:extLst>
              <a:ext uri="{FF2B5EF4-FFF2-40B4-BE49-F238E27FC236}">
                <a16:creationId xmlns:a16="http://schemas.microsoft.com/office/drawing/2014/main" id="{42DD9E9C-C226-2F7C-BFFD-F9E3D9AE394C}"/>
              </a:ext>
            </a:extLst>
          </p:cNvPr>
          <p:cNvSpPr txBox="1"/>
          <p:nvPr/>
        </p:nvSpPr>
        <p:spPr>
          <a:xfrm>
            <a:off x="7968306" y="4804739"/>
            <a:ext cx="3170229" cy="523220"/>
          </a:xfrm>
          <a:prstGeom prst="rect">
            <a:avLst/>
          </a:prstGeom>
          <a:noFill/>
        </p:spPr>
        <p:txBody>
          <a:bodyPr wrap="square" rtlCol="0">
            <a:spAutoFit/>
          </a:bodyPr>
          <a:lstStyle/>
          <a:p>
            <a:r>
              <a:rPr lang="en-GB" sz="1400" dirty="0">
                <a:solidFill>
                  <a:srgbClr val="FF0000"/>
                </a:solidFill>
              </a:rPr>
              <a:t>If you don’t care about column names</a:t>
            </a:r>
            <a:br>
              <a:rPr lang="en-GB" sz="1400" dirty="0">
                <a:solidFill>
                  <a:srgbClr val="FF0000"/>
                </a:solidFill>
              </a:rPr>
            </a:br>
            <a:r>
              <a:rPr lang="en-GB" sz="1400" dirty="0">
                <a:solidFill>
                  <a:srgbClr val="FF0000"/>
                </a:solidFill>
              </a:rPr>
              <a:t>--query [].[</a:t>
            </a:r>
            <a:r>
              <a:rPr lang="en-GB" sz="1400" dirty="0" err="1">
                <a:solidFill>
                  <a:srgbClr val="FF0000"/>
                </a:solidFill>
              </a:rPr>
              <a:t>urnAlias,version</a:t>
            </a:r>
            <a:r>
              <a:rPr lang="en-GB" sz="1400" dirty="0">
                <a:solidFill>
                  <a:srgbClr val="FF0000"/>
                </a:solidFill>
              </a:rPr>
              <a:t>]</a:t>
            </a:r>
          </a:p>
        </p:txBody>
      </p:sp>
      <p:cxnSp>
        <p:nvCxnSpPr>
          <p:cNvPr id="9" name="Straight Arrow Connector 8">
            <a:extLst>
              <a:ext uri="{FF2B5EF4-FFF2-40B4-BE49-F238E27FC236}">
                <a16:creationId xmlns:a16="http://schemas.microsoft.com/office/drawing/2014/main" id="{0190EC19-9846-8192-51F1-6B85C55AB873}"/>
              </a:ext>
            </a:extLst>
          </p:cNvPr>
          <p:cNvCxnSpPr/>
          <p:nvPr/>
        </p:nvCxnSpPr>
        <p:spPr bwMode="auto">
          <a:xfrm flipH="1" flipV="1">
            <a:off x="5654040" y="4472940"/>
            <a:ext cx="2314266" cy="546136"/>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80101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D553AD-6D5C-87E3-31B1-B856FCA80D4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E0334E7-E167-F90E-78A1-CCA785C1B8B0}"/>
              </a:ext>
            </a:extLst>
          </p:cNvPr>
          <p:cNvSpPr>
            <a:spLocks noGrp="1"/>
          </p:cNvSpPr>
          <p:nvPr>
            <p:ph type="title"/>
          </p:nvPr>
        </p:nvSpPr>
        <p:spPr>
          <a:xfrm>
            <a:off x="358219" y="807085"/>
            <a:ext cx="11481847" cy="1325563"/>
          </a:xfrm>
        </p:spPr>
        <p:txBody>
          <a:bodyPr/>
          <a:lstStyle/>
          <a:p>
            <a:pPr algn="ctr"/>
            <a:r>
              <a:rPr lang="en-GB" b="1" dirty="0"/>
              <a:t>Building An Image</a:t>
            </a:r>
          </a:p>
        </p:txBody>
      </p:sp>
      <p:pic>
        <p:nvPicPr>
          <p:cNvPr id="6" name="Picture 5" descr="Low angle view of clouds in blue sky">
            <a:extLst>
              <a:ext uri="{FF2B5EF4-FFF2-40B4-BE49-F238E27FC236}">
                <a16:creationId xmlns:a16="http://schemas.microsoft.com/office/drawing/2014/main" id="{BF453C8A-1AAF-FA3F-1EF7-38C990DD45C3}"/>
              </a:ext>
            </a:extLst>
          </p:cNvPr>
          <p:cNvPicPr>
            <a:picLocks noChangeAspect="1"/>
          </p:cNvPicPr>
          <p:nvPr/>
        </p:nvPicPr>
        <p:blipFill>
          <a:blip r:embed="rId3"/>
          <a:srcRect t="48864"/>
          <a:stretch/>
        </p:blipFill>
        <p:spPr>
          <a:xfrm>
            <a:off x="0" y="3745384"/>
            <a:ext cx="12192000" cy="1964419"/>
          </a:xfrm>
          <a:prstGeom prst="rect">
            <a:avLst/>
          </a:prstGeom>
        </p:spPr>
      </p:pic>
    </p:spTree>
    <p:extLst>
      <p:ext uri="{BB962C8B-B14F-4D97-AF65-F5344CB8AC3E}">
        <p14:creationId xmlns:p14="http://schemas.microsoft.com/office/powerpoint/2010/main" val="4059431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E8B19-7F4E-5FF0-7F84-6AA318F1831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0FB4AD-82B4-9F2A-018A-59F9E1364819}"/>
              </a:ext>
            </a:extLst>
          </p:cNvPr>
          <p:cNvSpPr>
            <a:spLocks noGrp="1"/>
          </p:cNvSpPr>
          <p:nvPr>
            <p:ph type="title"/>
          </p:nvPr>
        </p:nvSpPr>
        <p:spPr/>
        <p:txBody>
          <a:bodyPr/>
          <a:lstStyle/>
          <a:p>
            <a:r>
              <a:rPr lang="en-GB" b="1" dirty="0"/>
              <a:t>ISO vs VHD</a:t>
            </a:r>
          </a:p>
        </p:txBody>
      </p:sp>
      <p:sp>
        <p:nvSpPr>
          <p:cNvPr id="7" name="TextBox 4">
            <a:extLst>
              <a:ext uri="{FF2B5EF4-FFF2-40B4-BE49-F238E27FC236}">
                <a16:creationId xmlns:a16="http://schemas.microsoft.com/office/drawing/2014/main" id="{366491AE-3AF6-0FA7-02D8-C451375603CA}"/>
              </a:ext>
            </a:extLst>
          </p:cNvPr>
          <p:cNvSpPr txBox="1">
            <a:spLocks noGrp="1" noChangeArrowheads="1"/>
          </p:cNvSpPr>
          <p:nvPr>
            <p:ph idx="1"/>
          </p:nvPr>
        </p:nvSpPr>
        <p:spPr bwMode="auto">
          <a:xfrm>
            <a:off x="403515" y="1479508"/>
            <a:ext cx="11436551" cy="5072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buClrTx/>
              <a:buFont typeface="Arial" panose="020B0604020202020204" pitchFamily="34" charset="0"/>
              <a:buChar char="•"/>
              <a:defRPr/>
            </a:pPr>
            <a:r>
              <a:rPr lang="en-GB" altLang="en-US" sz="2400" kern="0" dirty="0"/>
              <a:t>If you have ever installed an Operating System (OS) before you may have come across “ISO” files</a:t>
            </a:r>
          </a:p>
          <a:p>
            <a:pPr>
              <a:buClrTx/>
              <a:buFont typeface="Arial" panose="020B0604020202020204" pitchFamily="34" charset="0"/>
              <a:buChar char="•"/>
              <a:defRPr/>
            </a:pPr>
            <a:r>
              <a:rPr lang="en-GB" altLang="en-US" sz="2400" kern="0" dirty="0"/>
              <a:t>You </a:t>
            </a:r>
            <a:r>
              <a:rPr lang="en-GB" altLang="en-US" sz="2400" b="1" u="sng" kern="0" dirty="0"/>
              <a:t>cannot </a:t>
            </a:r>
            <a:r>
              <a:rPr lang="en-GB" altLang="en-US" sz="2400" kern="0" dirty="0"/>
              <a:t>create an Azure VM from an ISO file. </a:t>
            </a:r>
          </a:p>
          <a:p>
            <a:pPr>
              <a:buClrTx/>
              <a:buFont typeface="Arial" panose="020B0604020202020204" pitchFamily="34" charset="0"/>
              <a:buChar char="•"/>
              <a:defRPr/>
            </a:pPr>
            <a:r>
              <a:rPr lang="en-GB" altLang="en-US" sz="2400" kern="0" dirty="0"/>
              <a:t>You can only create VMs from:</a:t>
            </a:r>
          </a:p>
          <a:p>
            <a:pPr lvl="1">
              <a:buClrTx/>
              <a:buFont typeface="Wingdings" panose="05000000000000000000" pitchFamily="2" charset="2"/>
              <a:buChar char="q"/>
              <a:defRPr/>
            </a:pPr>
            <a:r>
              <a:rPr lang="en-GB" altLang="en-US" sz="2000" kern="0" dirty="0"/>
              <a:t>Virtual Hard Drive (VHD) files</a:t>
            </a:r>
          </a:p>
          <a:p>
            <a:pPr lvl="1">
              <a:buClrTx/>
              <a:buFont typeface="Wingdings" panose="05000000000000000000" pitchFamily="2" charset="2"/>
              <a:buChar char="q"/>
              <a:defRPr/>
            </a:pPr>
            <a:r>
              <a:rPr lang="en-GB" altLang="en-US" sz="2000" kern="0" dirty="0"/>
              <a:t>Managed Disks</a:t>
            </a:r>
          </a:p>
          <a:p>
            <a:pPr lvl="1">
              <a:buClrTx/>
              <a:buFont typeface="Wingdings" panose="05000000000000000000" pitchFamily="2" charset="2"/>
              <a:buChar char="q"/>
              <a:defRPr/>
            </a:pPr>
            <a:r>
              <a:rPr lang="en-GB" altLang="en-US" sz="2000" kern="0" dirty="0"/>
              <a:t>Managed Disk Images/Snapshots.</a:t>
            </a:r>
            <a:endParaRPr lang="en-GB" altLang="en-US" sz="2400" kern="0" dirty="0"/>
          </a:p>
          <a:p>
            <a:pPr lvl="1">
              <a:buClrTx/>
              <a:buFont typeface="Wingdings" panose="05000000000000000000" pitchFamily="2" charset="2"/>
              <a:buChar char="q"/>
              <a:defRPr/>
            </a:pPr>
            <a:r>
              <a:rPr lang="en-GB" altLang="en-US" sz="2000" kern="0" dirty="0"/>
              <a:t>If you want to use an ISO file in Azure you would need to:</a:t>
            </a:r>
          </a:p>
          <a:p>
            <a:pPr lvl="1">
              <a:buClrTx/>
              <a:buFont typeface="Wingdings" panose="05000000000000000000" pitchFamily="2" charset="2"/>
              <a:buChar char="q"/>
              <a:defRPr/>
            </a:pPr>
            <a:r>
              <a:rPr lang="en-GB" altLang="en-US" sz="2000" kern="0" dirty="0"/>
              <a:t>Use something like </a:t>
            </a:r>
            <a:r>
              <a:rPr lang="en-GB" altLang="en-US" sz="2000" kern="0" dirty="0" err="1"/>
              <a:t>HyperV</a:t>
            </a:r>
            <a:r>
              <a:rPr lang="en-GB" altLang="en-US" sz="2000" kern="0" dirty="0"/>
              <a:t> on premises to create a VM.</a:t>
            </a:r>
          </a:p>
          <a:p>
            <a:pPr lvl="1">
              <a:buClrTx/>
              <a:buFont typeface="Wingdings" panose="05000000000000000000" pitchFamily="2" charset="2"/>
              <a:buChar char="q"/>
              <a:defRPr/>
            </a:pPr>
            <a:r>
              <a:rPr lang="en-GB" altLang="en-US" sz="2000" kern="0" dirty="0"/>
              <a:t>Export the VHD</a:t>
            </a:r>
          </a:p>
          <a:p>
            <a:pPr lvl="1">
              <a:buClrTx/>
              <a:buFont typeface="Wingdings" panose="05000000000000000000" pitchFamily="2" charset="2"/>
              <a:buChar char="q"/>
              <a:defRPr/>
            </a:pPr>
            <a:r>
              <a:rPr lang="en-GB" altLang="en-US" sz="2000" kern="0" dirty="0"/>
              <a:t>Convert the VHD to Azure format</a:t>
            </a:r>
          </a:p>
          <a:p>
            <a:pPr lvl="1">
              <a:buClrTx/>
              <a:buFont typeface="Wingdings" panose="05000000000000000000" pitchFamily="2" charset="2"/>
              <a:buChar char="q"/>
              <a:defRPr/>
            </a:pPr>
            <a:r>
              <a:rPr lang="en-GB" altLang="en-US" sz="2000" kern="0" dirty="0"/>
              <a:t>Import the VHD file into Azure</a:t>
            </a:r>
          </a:p>
          <a:p>
            <a:pPr>
              <a:buFont typeface="Wingdings" panose="05000000000000000000" pitchFamily="2" charset="2"/>
              <a:buChar char="§"/>
              <a:defRPr/>
            </a:pPr>
            <a:endParaRPr lang="en-GB" altLang="en-US" sz="2400" kern="0" dirty="0"/>
          </a:p>
          <a:p>
            <a:pPr lvl="1">
              <a:spcBef>
                <a:spcPct val="0"/>
              </a:spcBef>
              <a:buClrTx/>
              <a:buSzTx/>
              <a:buNone/>
            </a:pPr>
            <a:endParaRPr kumimoji="0" lang="en-GB" altLang="en-US" sz="2800" dirty="0"/>
          </a:p>
        </p:txBody>
      </p:sp>
      <p:sp>
        <p:nvSpPr>
          <p:cNvPr id="3" name="TextBox 2">
            <a:extLst>
              <a:ext uri="{FF2B5EF4-FFF2-40B4-BE49-F238E27FC236}">
                <a16:creationId xmlns:a16="http://schemas.microsoft.com/office/drawing/2014/main" id="{75DDB68F-1B3A-4BB0-7259-247E2A015DCC}"/>
              </a:ext>
            </a:extLst>
          </p:cNvPr>
          <p:cNvSpPr txBox="1"/>
          <p:nvPr/>
        </p:nvSpPr>
        <p:spPr>
          <a:xfrm>
            <a:off x="2095500" y="5720669"/>
            <a:ext cx="6804660" cy="830997"/>
          </a:xfrm>
          <a:prstGeom prst="rect">
            <a:avLst/>
          </a:prstGeom>
          <a:noFill/>
        </p:spPr>
        <p:txBody>
          <a:bodyPr wrap="square">
            <a:spAutoFit/>
          </a:bodyPr>
          <a:lstStyle/>
          <a:p>
            <a:r>
              <a:rPr lang="en-GB" sz="2400" b="1" dirty="0">
                <a:solidFill>
                  <a:srgbClr val="FF0000"/>
                </a:solidFill>
              </a:rPr>
              <a:t>Typically, the marketplace contains images for all the OSs you will ever need to use</a:t>
            </a:r>
          </a:p>
        </p:txBody>
      </p:sp>
    </p:spTree>
    <p:extLst>
      <p:ext uri="{BB962C8B-B14F-4D97-AF65-F5344CB8AC3E}">
        <p14:creationId xmlns:p14="http://schemas.microsoft.com/office/powerpoint/2010/main" val="3969417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D3766-01A5-090E-5610-B989C1F5D07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34566B1-6911-8940-0F0E-1C46C7C7C833}"/>
              </a:ext>
            </a:extLst>
          </p:cNvPr>
          <p:cNvSpPr>
            <a:spLocks noGrp="1"/>
          </p:cNvSpPr>
          <p:nvPr>
            <p:ph type="title"/>
          </p:nvPr>
        </p:nvSpPr>
        <p:spPr/>
        <p:txBody>
          <a:bodyPr/>
          <a:lstStyle/>
          <a:p>
            <a:r>
              <a:rPr lang="en-GB" b="1" dirty="0"/>
              <a:t>Making a Custom Image</a:t>
            </a:r>
          </a:p>
        </p:txBody>
      </p:sp>
      <p:sp>
        <p:nvSpPr>
          <p:cNvPr id="9" name="Content Placeholder 8">
            <a:extLst>
              <a:ext uri="{FF2B5EF4-FFF2-40B4-BE49-F238E27FC236}">
                <a16:creationId xmlns:a16="http://schemas.microsoft.com/office/drawing/2014/main" id="{CC510BC1-CD6C-C546-2359-E203EC661B02}"/>
              </a:ext>
            </a:extLst>
          </p:cNvPr>
          <p:cNvSpPr>
            <a:spLocks noGrp="1"/>
          </p:cNvSpPr>
          <p:nvPr>
            <p:ph idx="1"/>
          </p:nvPr>
        </p:nvSpPr>
        <p:spPr>
          <a:xfrm>
            <a:off x="358219" y="1690688"/>
            <a:ext cx="11475561" cy="4093886"/>
          </a:xfrm>
        </p:spPr>
        <p:txBody>
          <a:bodyPr>
            <a:normAutofit/>
          </a:bodyPr>
          <a:lstStyle/>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You can create images from any OS disk source from the same region;</a:t>
            </a:r>
          </a:p>
          <a:p>
            <a:pPr lvl="1">
              <a:spcBef>
                <a:spcPts val="1000"/>
              </a:spcBef>
              <a:buFont typeface="Wingdings" panose="05000000000000000000" pitchFamily="2" charset="2"/>
              <a:buChar char="§"/>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including a virtual machine ID (or name), OS disk blob URI, managed OS disk ID (or name) or an OS snapshot ID (or name)</a:t>
            </a:r>
          </a:p>
          <a:p>
            <a:pPr marR="0" lvl="0" algn="l" defTabSz="914400" rtl="0" eaLnBrk="1" fontAlgn="auto" latinLnBrk="0" hangingPunct="1">
              <a:lnSpc>
                <a:spcPct val="90000"/>
              </a:lnSpc>
              <a:spcBef>
                <a:spcPts val="1000"/>
              </a:spcBef>
              <a:spcAft>
                <a:spcPts val="0"/>
              </a:spcAft>
              <a:buClrTx/>
              <a:buSzTx/>
              <a:buFont typeface="Wingdings" panose="05000000000000000000" pitchFamily="2" charset="2"/>
              <a:buChar char="§"/>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Techniques:</a:t>
            </a:r>
          </a:p>
          <a:p>
            <a:pPr marL="228600" marR="0" lvl="0" indent="-228600" algn="l" defTabSz="914400" rtl="0" eaLnBrk="1" fontAlgn="auto" latinLnBrk="0" hangingPunct="1">
              <a:lnSpc>
                <a:spcPct val="90000"/>
              </a:lnSpc>
              <a:spcBef>
                <a:spcPts val="1000"/>
              </a:spcBef>
              <a:spcAft>
                <a:spcPts val="0"/>
              </a:spcAft>
              <a:buClrTx/>
              <a:buSzTx/>
              <a:buFontTx/>
              <a:buAutoNum type="arabicPeriod"/>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Create a generalised image from a virtual machine</a:t>
            </a:r>
          </a:p>
          <a:p>
            <a:pPr lvl="1">
              <a:spcBef>
                <a:spcPts val="1000"/>
              </a:spcBef>
              <a:buFont typeface="Wingdings" panose="05000000000000000000" pitchFamily="2" charset="2"/>
              <a:buChar char="§"/>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These are used to make multiple VMs</a:t>
            </a:r>
          </a:p>
          <a:p>
            <a:pPr marL="228600" marR="0" lvl="0" indent="-228600" algn="l" defTabSz="914400" rtl="0" eaLnBrk="1" fontAlgn="auto" latinLnBrk="0" hangingPunct="1">
              <a:lnSpc>
                <a:spcPct val="90000"/>
              </a:lnSpc>
              <a:spcBef>
                <a:spcPts val="1000"/>
              </a:spcBef>
              <a:spcAft>
                <a:spcPts val="0"/>
              </a:spcAft>
              <a:buClrTx/>
              <a:buSzTx/>
              <a:buFontTx/>
              <a:buAutoNum type="arabicPeriod"/>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Create a specialised image from a snapshot or managed disk</a:t>
            </a:r>
          </a:p>
          <a:p>
            <a:pPr lvl="1">
              <a:spcBef>
                <a:spcPts val="1000"/>
              </a:spcBef>
              <a:buFont typeface="Wingdings" panose="05000000000000000000" pitchFamily="2" charset="2"/>
              <a:buChar char="§"/>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These are typically used to create just one VM, such as replacing a dead VM. </a:t>
            </a:r>
          </a:p>
          <a:p>
            <a:pPr lvl="1">
              <a:spcBef>
                <a:spcPts val="1000"/>
              </a:spcBef>
              <a:buFont typeface="Wingdings" panose="05000000000000000000" pitchFamily="2" charset="2"/>
              <a:buChar char="§"/>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If you create multiple VMs with this image you have fiddle with the config of each of these VMs to make them unique such as changing the hostnames and network settings</a:t>
            </a:r>
          </a:p>
          <a:p>
            <a:pPr>
              <a:spcBef>
                <a:spcPct val="0"/>
              </a:spcBef>
              <a:buClrTx/>
              <a:buSzTx/>
              <a:buFontTx/>
              <a:buNone/>
            </a:pPr>
            <a:endParaRPr lang="en-GB" altLang="en-US" sz="2400" i="1" dirty="0"/>
          </a:p>
        </p:txBody>
      </p:sp>
    </p:spTree>
    <p:extLst>
      <p:ext uri="{BB962C8B-B14F-4D97-AF65-F5344CB8AC3E}">
        <p14:creationId xmlns:p14="http://schemas.microsoft.com/office/powerpoint/2010/main" val="1404113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89DA35-655B-E08C-604B-963F8B2B76B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506AB23-924A-198C-307E-D24BD63CE2D7}"/>
              </a:ext>
            </a:extLst>
          </p:cNvPr>
          <p:cNvSpPr>
            <a:spLocks noGrp="1"/>
          </p:cNvSpPr>
          <p:nvPr>
            <p:ph type="title"/>
          </p:nvPr>
        </p:nvSpPr>
        <p:spPr/>
        <p:txBody>
          <a:bodyPr/>
          <a:lstStyle/>
          <a:p>
            <a:r>
              <a:rPr lang="en-GB" b="1" dirty="0"/>
              <a:t>Making a Custom Image</a:t>
            </a:r>
          </a:p>
        </p:txBody>
      </p:sp>
      <p:pic>
        <p:nvPicPr>
          <p:cNvPr id="2" name="Content Placeholder 1">
            <a:extLst>
              <a:ext uri="{FF2B5EF4-FFF2-40B4-BE49-F238E27FC236}">
                <a16:creationId xmlns:a16="http://schemas.microsoft.com/office/drawing/2014/main" id="{C5EB0640-1B6E-B9E5-88FD-DFD5B6A3B97A}"/>
              </a:ext>
            </a:extLst>
          </p:cNvPr>
          <p:cNvPicPr>
            <a:picLocks noGrp="1" noChangeAspect="1"/>
          </p:cNvPicPr>
          <p:nvPr>
            <p:ph idx="1"/>
          </p:nvPr>
        </p:nvPicPr>
        <p:blipFill>
          <a:blip r:embed="rId3"/>
          <a:stretch>
            <a:fillRect/>
          </a:stretch>
        </p:blipFill>
        <p:spPr>
          <a:xfrm>
            <a:off x="287491" y="1690688"/>
            <a:ext cx="11617017" cy="3126750"/>
          </a:xfrm>
          <a:prstGeom prst="rect">
            <a:avLst/>
          </a:prstGeom>
        </p:spPr>
      </p:pic>
    </p:spTree>
    <p:extLst>
      <p:ext uri="{BB962C8B-B14F-4D97-AF65-F5344CB8AC3E}">
        <p14:creationId xmlns:p14="http://schemas.microsoft.com/office/powerpoint/2010/main" val="2557753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B1264-CD22-4C85-9232-5587AB80C1E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7E89477-AA33-E69E-5A92-B16605A29656}"/>
              </a:ext>
            </a:extLst>
          </p:cNvPr>
          <p:cNvSpPr>
            <a:spLocks noGrp="1"/>
          </p:cNvSpPr>
          <p:nvPr>
            <p:ph type="title"/>
          </p:nvPr>
        </p:nvSpPr>
        <p:spPr/>
        <p:txBody>
          <a:bodyPr/>
          <a:lstStyle/>
          <a:p>
            <a:r>
              <a:rPr lang="en-GB" b="1" dirty="0"/>
              <a:t>Create Image from Existing VM</a:t>
            </a:r>
          </a:p>
        </p:txBody>
      </p:sp>
      <p:sp>
        <p:nvSpPr>
          <p:cNvPr id="9" name="Content Placeholder 8">
            <a:extLst>
              <a:ext uri="{FF2B5EF4-FFF2-40B4-BE49-F238E27FC236}">
                <a16:creationId xmlns:a16="http://schemas.microsoft.com/office/drawing/2014/main" id="{35DCE9EB-9B60-E0B1-144C-F9A089BED3E2}"/>
              </a:ext>
            </a:extLst>
          </p:cNvPr>
          <p:cNvSpPr>
            <a:spLocks noGrp="1"/>
          </p:cNvSpPr>
          <p:nvPr>
            <p:ph idx="1"/>
          </p:nvPr>
        </p:nvSpPr>
        <p:spPr>
          <a:xfrm>
            <a:off x="358219" y="1690688"/>
            <a:ext cx="11475561" cy="4093886"/>
          </a:xfrm>
        </p:spPr>
        <p:txBody>
          <a:bodyPr>
            <a:normAutofit/>
          </a:bodyPr>
          <a:lstStyle/>
          <a:p>
            <a:r>
              <a:rPr lang="en-GB" dirty="0"/>
              <a:t>The best way to create your own image is to create a VM using the OS of your choice from an existing image</a:t>
            </a:r>
          </a:p>
          <a:p>
            <a:r>
              <a:rPr lang="en-GB" dirty="0"/>
              <a:t>Install the software you require</a:t>
            </a:r>
          </a:p>
          <a:p>
            <a:r>
              <a:rPr lang="en-GB" dirty="0"/>
              <a:t>Test the software to make sure it all works</a:t>
            </a:r>
          </a:p>
          <a:p>
            <a:r>
              <a:rPr lang="en-GB" dirty="0"/>
              <a:t>Building the image:</a:t>
            </a:r>
          </a:p>
          <a:p>
            <a:pPr marL="857250" lvl="1" indent="-457200">
              <a:buFont typeface="+mj-lt"/>
              <a:buAutoNum type="arabicPeriod"/>
            </a:pPr>
            <a:r>
              <a:rPr lang="en-GB" dirty="0"/>
              <a:t>Generalise the installed OS</a:t>
            </a:r>
          </a:p>
          <a:p>
            <a:pPr marL="857250" lvl="1" indent="-457200">
              <a:buFont typeface="+mj-lt"/>
              <a:buAutoNum type="arabicPeriod"/>
            </a:pPr>
            <a:r>
              <a:rPr lang="en-GB" dirty="0"/>
              <a:t>Deallocate the VM</a:t>
            </a:r>
          </a:p>
          <a:p>
            <a:pPr marL="857250" lvl="1" indent="-457200">
              <a:buFont typeface="+mj-lt"/>
              <a:buAutoNum type="arabicPeriod"/>
            </a:pPr>
            <a:r>
              <a:rPr lang="en-GB" dirty="0"/>
              <a:t>Generalise the VM</a:t>
            </a:r>
          </a:p>
          <a:p>
            <a:pPr marL="857250" lvl="1" indent="-457200">
              <a:buFont typeface="+mj-lt"/>
              <a:buAutoNum type="arabicPeriod"/>
            </a:pPr>
            <a:r>
              <a:rPr lang="en-GB" dirty="0"/>
              <a:t>Create the image</a:t>
            </a:r>
          </a:p>
          <a:p>
            <a:pPr>
              <a:spcBef>
                <a:spcPct val="0"/>
              </a:spcBef>
              <a:buClrTx/>
              <a:buSzTx/>
              <a:buFontTx/>
              <a:buNone/>
            </a:pPr>
            <a:endParaRPr lang="en-GB" altLang="en-US" sz="2800" dirty="0"/>
          </a:p>
        </p:txBody>
      </p:sp>
      <p:sp>
        <p:nvSpPr>
          <p:cNvPr id="2" name="TextBox 1">
            <a:extLst>
              <a:ext uri="{FF2B5EF4-FFF2-40B4-BE49-F238E27FC236}">
                <a16:creationId xmlns:a16="http://schemas.microsoft.com/office/drawing/2014/main" id="{D68B3864-8AD4-DF04-41B4-0639D703F6E3}"/>
              </a:ext>
            </a:extLst>
          </p:cNvPr>
          <p:cNvSpPr txBox="1"/>
          <p:nvPr/>
        </p:nvSpPr>
        <p:spPr>
          <a:xfrm>
            <a:off x="6539128" y="3917922"/>
            <a:ext cx="2983967" cy="1631216"/>
          </a:xfrm>
          <a:prstGeom prst="rect">
            <a:avLst/>
          </a:prstGeom>
          <a:noFill/>
        </p:spPr>
        <p:txBody>
          <a:bodyPr wrap="square" rtlCol="0">
            <a:spAutoFit/>
          </a:bodyPr>
          <a:lstStyle/>
          <a:p>
            <a:r>
              <a:rPr lang="en-GB" sz="2000" b="1" u="sng" dirty="0">
                <a:solidFill>
                  <a:srgbClr val="FF0000"/>
                </a:solidFill>
              </a:rPr>
              <a:t>WARNING: </a:t>
            </a:r>
          </a:p>
          <a:p>
            <a:r>
              <a:rPr lang="en-GB" sz="2000" b="1" dirty="0">
                <a:solidFill>
                  <a:srgbClr val="FF0000"/>
                </a:solidFill>
              </a:rPr>
              <a:t>Generalising an OS makes the VM unusable.</a:t>
            </a:r>
          </a:p>
          <a:p>
            <a:r>
              <a:rPr lang="en-GB" sz="2000" b="1" dirty="0">
                <a:solidFill>
                  <a:srgbClr val="FF0000"/>
                </a:solidFill>
              </a:rPr>
              <a:t>Take a snapshot of the OS first (see later note)</a:t>
            </a:r>
          </a:p>
        </p:txBody>
      </p:sp>
      <p:sp>
        <p:nvSpPr>
          <p:cNvPr id="3" name="TextBox 2">
            <a:extLst>
              <a:ext uri="{FF2B5EF4-FFF2-40B4-BE49-F238E27FC236}">
                <a16:creationId xmlns:a16="http://schemas.microsoft.com/office/drawing/2014/main" id="{66B9F79E-4D4F-053E-8DC7-637A4184A331}"/>
              </a:ext>
            </a:extLst>
          </p:cNvPr>
          <p:cNvSpPr txBox="1"/>
          <p:nvPr/>
        </p:nvSpPr>
        <p:spPr>
          <a:xfrm>
            <a:off x="1983260" y="5784574"/>
            <a:ext cx="6743769" cy="338554"/>
          </a:xfrm>
          <a:prstGeom prst="rect">
            <a:avLst/>
          </a:prstGeom>
          <a:noFill/>
        </p:spPr>
        <p:txBody>
          <a:bodyPr wrap="none" rtlCol="0">
            <a:spAutoFit/>
          </a:bodyPr>
          <a:lstStyle/>
          <a:p>
            <a:r>
              <a:rPr lang="en-GB" sz="1600" i="1" dirty="0">
                <a:solidFill>
                  <a:srgbClr val="FFC000"/>
                </a:solidFill>
              </a:rPr>
              <a:t>https://docs.microsoft.com/en-us/azure/virtual-machines/linux/capture-image</a:t>
            </a:r>
          </a:p>
        </p:txBody>
      </p:sp>
    </p:spTree>
    <p:extLst>
      <p:ext uri="{BB962C8B-B14F-4D97-AF65-F5344CB8AC3E}">
        <p14:creationId xmlns:p14="http://schemas.microsoft.com/office/powerpoint/2010/main" val="170765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EC888-CDCD-B7B8-843C-57AF5814C7D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0057E2-A006-6D27-82E6-245698CDD580}"/>
              </a:ext>
            </a:extLst>
          </p:cNvPr>
          <p:cNvSpPr>
            <a:spLocks noGrp="1"/>
          </p:cNvSpPr>
          <p:nvPr>
            <p:ph type="title"/>
          </p:nvPr>
        </p:nvSpPr>
        <p:spPr/>
        <p:txBody>
          <a:bodyPr/>
          <a:lstStyle/>
          <a:p>
            <a:r>
              <a:rPr lang="en-GB" b="1" dirty="0"/>
              <a:t>Generalising an Image</a:t>
            </a:r>
          </a:p>
        </p:txBody>
      </p:sp>
      <p:sp>
        <p:nvSpPr>
          <p:cNvPr id="9" name="Content Placeholder 8">
            <a:extLst>
              <a:ext uri="{FF2B5EF4-FFF2-40B4-BE49-F238E27FC236}">
                <a16:creationId xmlns:a16="http://schemas.microsoft.com/office/drawing/2014/main" id="{2B05FE34-7F30-5DA4-3CC6-C2EA21A65E49}"/>
              </a:ext>
            </a:extLst>
          </p:cNvPr>
          <p:cNvSpPr>
            <a:spLocks noGrp="1"/>
          </p:cNvSpPr>
          <p:nvPr>
            <p:ph idx="1"/>
          </p:nvPr>
        </p:nvSpPr>
        <p:spPr>
          <a:xfrm>
            <a:off x="358219" y="1690688"/>
            <a:ext cx="11475562" cy="4093886"/>
          </a:xfrm>
        </p:spPr>
        <p:txBody>
          <a:bodyPr>
            <a:normAutofit/>
          </a:bodyPr>
          <a:lstStyle/>
          <a:p>
            <a:r>
              <a:rPr lang="en-GB" altLang="en-US" sz="2400" dirty="0"/>
              <a:t>Generalising removes machine specific information from an OS installation, such as all your personal account and security information, so that the image can be safely used to create multiple VMs.</a:t>
            </a:r>
          </a:p>
          <a:p>
            <a:pPr lvl="1"/>
            <a:r>
              <a:rPr lang="en-GB" altLang="en-US" dirty="0"/>
              <a:t>Although, optional when creating an image for an Azure Shared Image Gallery typically you want to create a generalised image anyway. Specialised images can start quicker since they are not booting up from scratch, but they come with a number of limitations. </a:t>
            </a:r>
          </a:p>
          <a:p>
            <a:pPr lvl="1"/>
            <a:r>
              <a:rPr lang="en-GB" altLang="en-US" dirty="0"/>
              <a:t>Mandatory when creating a managed image outside of a gallery.</a:t>
            </a:r>
          </a:p>
          <a:p>
            <a:pPr lvl="1"/>
            <a:r>
              <a:rPr lang="en-GB" altLang="en-US" b="1" dirty="0">
                <a:solidFill>
                  <a:srgbClr val="FF0000"/>
                </a:solidFill>
              </a:rPr>
              <a:t>CAREFUL: Once generalised the VM can only be used to create an image</a:t>
            </a:r>
          </a:p>
          <a:p>
            <a:pPr>
              <a:spcBef>
                <a:spcPct val="0"/>
              </a:spcBef>
              <a:buClrTx/>
              <a:buSzTx/>
              <a:buFontTx/>
              <a:buNone/>
            </a:pPr>
            <a:endParaRPr lang="en-GB" altLang="en-US" sz="2400" i="1" dirty="0"/>
          </a:p>
        </p:txBody>
      </p:sp>
    </p:spTree>
    <p:extLst>
      <p:ext uri="{BB962C8B-B14F-4D97-AF65-F5344CB8AC3E}">
        <p14:creationId xmlns:p14="http://schemas.microsoft.com/office/powerpoint/2010/main" val="4074687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ECA265-0D10-C6DB-4B8A-DC14E14E9CE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AFCB625-610D-59E0-1B16-89BA7BA5A30B}"/>
              </a:ext>
            </a:extLst>
          </p:cNvPr>
          <p:cNvSpPr>
            <a:spLocks noGrp="1"/>
          </p:cNvSpPr>
          <p:nvPr>
            <p:ph type="title"/>
          </p:nvPr>
        </p:nvSpPr>
        <p:spPr/>
        <p:txBody>
          <a:bodyPr/>
          <a:lstStyle/>
          <a:p>
            <a:r>
              <a:rPr lang="en-GB" b="1" dirty="0"/>
              <a:t>Generalising an Image</a:t>
            </a:r>
          </a:p>
        </p:txBody>
      </p:sp>
      <p:pic>
        <p:nvPicPr>
          <p:cNvPr id="6" name="Content Placeholder 5">
            <a:extLst>
              <a:ext uri="{FF2B5EF4-FFF2-40B4-BE49-F238E27FC236}">
                <a16:creationId xmlns:a16="http://schemas.microsoft.com/office/drawing/2014/main" id="{4A2F9986-4891-EFBB-819C-909CBB617CF9}"/>
              </a:ext>
            </a:extLst>
          </p:cNvPr>
          <p:cNvPicPr>
            <a:picLocks noGrp="1" noChangeAspect="1"/>
          </p:cNvPicPr>
          <p:nvPr>
            <p:ph idx="1"/>
          </p:nvPr>
        </p:nvPicPr>
        <p:blipFill>
          <a:blip r:embed="rId3"/>
          <a:stretch>
            <a:fillRect/>
          </a:stretch>
        </p:blipFill>
        <p:spPr>
          <a:xfrm>
            <a:off x="1058082" y="1752077"/>
            <a:ext cx="10075836" cy="3353845"/>
          </a:xfrm>
          <a:prstGeom prst="rect">
            <a:avLst/>
          </a:prstGeom>
        </p:spPr>
      </p:pic>
      <p:sp>
        <p:nvSpPr>
          <p:cNvPr id="7" name="TextBox 6">
            <a:extLst>
              <a:ext uri="{FF2B5EF4-FFF2-40B4-BE49-F238E27FC236}">
                <a16:creationId xmlns:a16="http://schemas.microsoft.com/office/drawing/2014/main" id="{077AA321-4D08-FF4F-AE50-F9A8F5BAD582}"/>
              </a:ext>
            </a:extLst>
          </p:cNvPr>
          <p:cNvSpPr txBox="1"/>
          <p:nvPr/>
        </p:nvSpPr>
        <p:spPr>
          <a:xfrm>
            <a:off x="2480360" y="5792194"/>
            <a:ext cx="5910079" cy="338554"/>
          </a:xfrm>
          <a:prstGeom prst="rect">
            <a:avLst/>
          </a:prstGeom>
          <a:noFill/>
        </p:spPr>
        <p:txBody>
          <a:bodyPr wrap="none" rtlCol="0">
            <a:spAutoFit/>
          </a:bodyPr>
          <a:lstStyle/>
          <a:p>
            <a:r>
              <a:rPr lang="en-GB" sz="1600" i="1" dirty="0">
                <a:solidFill>
                  <a:srgbClr val="FFC000"/>
                </a:solidFill>
              </a:rPr>
              <a:t>https://docs.microsoft.com/en-us/azure/virtual-machines/generalize</a:t>
            </a:r>
          </a:p>
        </p:txBody>
      </p:sp>
    </p:spTree>
    <p:extLst>
      <p:ext uri="{BB962C8B-B14F-4D97-AF65-F5344CB8AC3E}">
        <p14:creationId xmlns:p14="http://schemas.microsoft.com/office/powerpoint/2010/main" val="2831199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8CD3F1-5018-1F14-2A5E-2136F4915FC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44FC6B0-4F31-F0AE-E175-FA1527AD7F88}"/>
              </a:ext>
            </a:extLst>
          </p:cNvPr>
          <p:cNvSpPr>
            <a:spLocks noGrp="1"/>
          </p:cNvSpPr>
          <p:nvPr>
            <p:ph type="title"/>
          </p:nvPr>
        </p:nvSpPr>
        <p:spPr/>
        <p:txBody>
          <a:bodyPr/>
          <a:lstStyle/>
          <a:p>
            <a:r>
              <a:rPr lang="en-GB" b="1" dirty="0"/>
              <a:t>Out-of-Box Experience</a:t>
            </a:r>
          </a:p>
        </p:txBody>
      </p:sp>
      <p:sp>
        <p:nvSpPr>
          <p:cNvPr id="9" name="Content Placeholder 8">
            <a:extLst>
              <a:ext uri="{FF2B5EF4-FFF2-40B4-BE49-F238E27FC236}">
                <a16:creationId xmlns:a16="http://schemas.microsoft.com/office/drawing/2014/main" id="{6EA73AB0-512F-90C4-A40B-5340ACF2143F}"/>
              </a:ext>
            </a:extLst>
          </p:cNvPr>
          <p:cNvSpPr>
            <a:spLocks noGrp="1"/>
          </p:cNvSpPr>
          <p:nvPr>
            <p:ph idx="1"/>
          </p:nvPr>
        </p:nvSpPr>
        <p:spPr>
          <a:xfrm>
            <a:off x="358219" y="1704068"/>
            <a:ext cx="11481847" cy="4080506"/>
          </a:xfrm>
        </p:spPr>
        <p:txBody>
          <a:bodyPr>
            <a:normAutofit/>
          </a:bodyPr>
          <a:lstStyle/>
          <a:p>
            <a:pPr>
              <a:defRPr/>
            </a:pPr>
            <a:r>
              <a:rPr lang="en-GB" kern="0" dirty="0"/>
              <a:t>For Windows the reference to an Out-of-Box Experience (OOBE) refers to the experience a user has when they first install an OS</a:t>
            </a:r>
          </a:p>
          <a:p>
            <a:pPr lvl="1">
              <a:defRPr/>
            </a:pPr>
            <a:r>
              <a:rPr lang="en-GB" sz="2800" kern="0" dirty="0"/>
              <a:t>Users have to customise their Windows operating system by creating user accounts, naming the computer, and other such configuration tasks</a:t>
            </a:r>
          </a:p>
          <a:p>
            <a:pPr>
              <a:defRPr/>
            </a:pPr>
            <a:r>
              <a:rPr lang="en-GB" kern="0" dirty="0"/>
              <a:t>Hence, (Windows) ‘</a:t>
            </a:r>
            <a:r>
              <a:rPr lang="en-GB" kern="0" dirty="0" err="1"/>
              <a:t>sysprep</a:t>
            </a:r>
            <a:r>
              <a:rPr lang="en-GB" kern="0" dirty="0"/>
              <a:t>’ / ‘</a:t>
            </a:r>
            <a:r>
              <a:rPr lang="en-GB" kern="0" dirty="0" err="1"/>
              <a:t>oobe</a:t>
            </a:r>
            <a:r>
              <a:rPr lang="en-GB" kern="0" dirty="0"/>
              <a:t>’ / (Linux) ‘</a:t>
            </a:r>
            <a:r>
              <a:rPr lang="en-GB" dirty="0" err="1"/>
              <a:t>waagent</a:t>
            </a:r>
            <a:r>
              <a:rPr lang="en-GB" dirty="0"/>
              <a:t> deprovision’</a:t>
            </a:r>
            <a:r>
              <a:rPr lang="en-GB" kern="0" dirty="0"/>
              <a:t> is taking us back to the first day we booted up the OS</a:t>
            </a:r>
          </a:p>
          <a:p>
            <a:pPr lvl="1">
              <a:spcBef>
                <a:spcPct val="0"/>
              </a:spcBef>
            </a:pPr>
            <a:r>
              <a:rPr lang="en-GB" altLang="en-US" dirty="0"/>
              <a:t>Working at the OS level — stripping out machine-specific identifiers, user accounts, hostname, security IDs, etc. (all happening inside the guest operating system).</a:t>
            </a:r>
          </a:p>
        </p:txBody>
      </p:sp>
    </p:spTree>
    <p:extLst>
      <p:ext uri="{BB962C8B-B14F-4D97-AF65-F5344CB8AC3E}">
        <p14:creationId xmlns:p14="http://schemas.microsoft.com/office/powerpoint/2010/main" val="2464384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190AF-6832-50F0-F972-95C2EDCEC50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60F082D-6DB6-9E9B-2BE8-F7D4794AE872}"/>
              </a:ext>
            </a:extLst>
          </p:cNvPr>
          <p:cNvSpPr>
            <a:spLocks noGrp="1"/>
          </p:cNvSpPr>
          <p:nvPr>
            <p:ph type="title"/>
          </p:nvPr>
        </p:nvSpPr>
        <p:spPr/>
        <p:txBody>
          <a:bodyPr/>
          <a:lstStyle/>
          <a:p>
            <a:r>
              <a:rPr lang="en-GB" b="1" dirty="0"/>
              <a:t>Generalising the VM</a:t>
            </a:r>
          </a:p>
        </p:txBody>
      </p:sp>
      <p:sp>
        <p:nvSpPr>
          <p:cNvPr id="9" name="Content Placeholder 8">
            <a:extLst>
              <a:ext uri="{FF2B5EF4-FFF2-40B4-BE49-F238E27FC236}">
                <a16:creationId xmlns:a16="http://schemas.microsoft.com/office/drawing/2014/main" id="{33EAF60B-BE21-3B58-C2C0-27FB48A78B06}"/>
              </a:ext>
            </a:extLst>
          </p:cNvPr>
          <p:cNvSpPr>
            <a:spLocks noGrp="1"/>
          </p:cNvSpPr>
          <p:nvPr>
            <p:ph idx="1"/>
          </p:nvPr>
        </p:nvSpPr>
        <p:spPr>
          <a:xfrm>
            <a:off x="358219" y="1704068"/>
            <a:ext cx="11481847" cy="4080506"/>
          </a:xfrm>
        </p:spPr>
        <p:txBody>
          <a:bodyPr>
            <a:normAutofit/>
          </a:bodyPr>
          <a:lstStyle/>
          <a:p>
            <a:r>
              <a:rPr lang="en-GB" altLang="en-US" sz="2400" dirty="0"/>
              <a:t>If you have generalised the OS why do we need to execute the command </a:t>
            </a:r>
            <a:r>
              <a:rPr lang="en-GB" altLang="en-US" sz="2400" dirty="0" err="1"/>
              <a:t>az</a:t>
            </a:r>
            <a:r>
              <a:rPr lang="en-GB" altLang="en-US" sz="2400" dirty="0"/>
              <a:t> </a:t>
            </a:r>
            <a:r>
              <a:rPr lang="en-GB" altLang="en-US" sz="2400" dirty="0" err="1"/>
              <a:t>vm</a:t>
            </a:r>
            <a:r>
              <a:rPr lang="en-GB" altLang="en-US" sz="2400" dirty="0"/>
              <a:t> generalize ???</a:t>
            </a:r>
          </a:p>
          <a:p>
            <a:endParaRPr lang="en-GB" altLang="en-US" sz="2400" dirty="0"/>
          </a:p>
          <a:p>
            <a:r>
              <a:rPr lang="en-GB" altLang="en-US" sz="2400" dirty="0"/>
              <a:t>This command marks the VM as generalised (</a:t>
            </a:r>
            <a:r>
              <a:rPr lang="en-GB" altLang="en-US" sz="2400" dirty="0" err="1"/>
              <a:t>MetaData</a:t>
            </a:r>
            <a:r>
              <a:rPr lang="en-GB" altLang="en-US" sz="2400" dirty="0"/>
              <a:t> flag) because Azure has no way of knowing what we did to the OS running in the VM.</a:t>
            </a:r>
          </a:p>
          <a:p>
            <a:pPr lvl="1"/>
            <a:r>
              <a:rPr lang="en-GB" altLang="en-US" dirty="0"/>
              <a:t>Azure will stop us from performing certain actions if we do not mark the VM as being generalised. </a:t>
            </a:r>
          </a:p>
          <a:p>
            <a:pPr lvl="1"/>
            <a:r>
              <a:rPr lang="en-GB" altLang="en-US" dirty="0"/>
              <a:t>It also stops us from performing certain actions with a generalised VM. For example, a VM that has been generalized can no longer be restarted</a:t>
            </a:r>
          </a:p>
          <a:p>
            <a:pPr>
              <a:spcBef>
                <a:spcPct val="0"/>
              </a:spcBef>
              <a:buClrTx/>
              <a:buSzTx/>
              <a:buFontTx/>
              <a:buNone/>
            </a:pPr>
            <a:endParaRPr lang="en-GB" altLang="en-US" sz="2400" i="1" dirty="0"/>
          </a:p>
        </p:txBody>
      </p:sp>
    </p:spTree>
    <p:extLst>
      <p:ext uri="{BB962C8B-B14F-4D97-AF65-F5344CB8AC3E}">
        <p14:creationId xmlns:p14="http://schemas.microsoft.com/office/powerpoint/2010/main" val="11606845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2CA27-F2E7-2A25-527E-9DA0858952D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F242C92-354F-8D8F-FAB7-5DD42FBBC8B1}"/>
              </a:ext>
            </a:extLst>
          </p:cNvPr>
          <p:cNvSpPr>
            <a:spLocks noGrp="1"/>
          </p:cNvSpPr>
          <p:nvPr>
            <p:ph type="title"/>
          </p:nvPr>
        </p:nvSpPr>
        <p:spPr/>
        <p:txBody>
          <a:bodyPr/>
          <a:lstStyle/>
          <a:p>
            <a:r>
              <a:rPr lang="en-GB" b="1" dirty="0"/>
              <a:t>Further Reading…</a:t>
            </a:r>
          </a:p>
        </p:txBody>
      </p:sp>
      <p:sp>
        <p:nvSpPr>
          <p:cNvPr id="3" name="Content Placeholder 2">
            <a:extLst>
              <a:ext uri="{FF2B5EF4-FFF2-40B4-BE49-F238E27FC236}">
                <a16:creationId xmlns:a16="http://schemas.microsoft.com/office/drawing/2014/main" id="{FF4E62A5-0E2B-3CE5-CE0E-5129BAB4C37E}"/>
              </a:ext>
            </a:extLst>
          </p:cNvPr>
          <p:cNvSpPr>
            <a:spLocks noGrp="1"/>
          </p:cNvSpPr>
          <p:nvPr>
            <p:ph idx="1"/>
          </p:nvPr>
        </p:nvSpPr>
        <p:spPr/>
        <p:txBody>
          <a:bodyPr/>
          <a:lstStyle/>
          <a:p>
            <a:r>
              <a:rPr lang="en-GB" dirty="0"/>
              <a:t>Once you generalise the OS, the VM essentially has to be configured from scratch again. You may not want this. </a:t>
            </a:r>
          </a:p>
          <a:p>
            <a:r>
              <a:rPr lang="en-GB" dirty="0"/>
              <a:t>BEFORE you generalise the OS, do the following:</a:t>
            </a:r>
          </a:p>
          <a:p>
            <a:pPr lvl="1"/>
            <a:r>
              <a:rPr lang="en-GB" dirty="0"/>
              <a:t>Take a snapshot of OS disk</a:t>
            </a:r>
          </a:p>
          <a:p>
            <a:pPr lvl="1"/>
            <a:r>
              <a:rPr lang="en-GB" dirty="0"/>
              <a:t>Create a new managed disk from the snapshot.</a:t>
            </a:r>
          </a:p>
          <a:p>
            <a:endParaRPr lang="en-GB" dirty="0"/>
          </a:p>
        </p:txBody>
      </p:sp>
      <p:pic>
        <p:nvPicPr>
          <p:cNvPr id="6" name="Picture 5">
            <a:extLst>
              <a:ext uri="{FF2B5EF4-FFF2-40B4-BE49-F238E27FC236}">
                <a16:creationId xmlns:a16="http://schemas.microsoft.com/office/drawing/2014/main" id="{52CBF449-5C99-DBEB-E952-0C3762E0C439}"/>
              </a:ext>
            </a:extLst>
          </p:cNvPr>
          <p:cNvPicPr>
            <a:picLocks noChangeAspect="1"/>
          </p:cNvPicPr>
          <p:nvPr/>
        </p:nvPicPr>
        <p:blipFill>
          <a:blip r:embed="rId3"/>
          <a:stretch>
            <a:fillRect/>
          </a:stretch>
        </p:blipFill>
        <p:spPr>
          <a:xfrm>
            <a:off x="1599810" y="3994323"/>
            <a:ext cx="8992379" cy="1871634"/>
          </a:xfrm>
          <a:prstGeom prst="rect">
            <a:avLst/>
          </a:prstGeom>
        </p:spPr>
      </p:pic>
      <p:pic>
        <p:nvPicPr>
          <p:cNvPr id="7" name="Picture 6">
            <a:extLst>
              <a:ext uri="{FF2B5EF4-FFF2-40B4-BE49-F238E27FC236}">
                <a16:creationId xmlns:a16="http://schemas.microsoft.com/office/drawing/2014/main" id="{477EE58F-94A2-7669-22AD-76596852FBC5}"/>
              </a:ext>
            </a:extLst>
          </p:cNvPr>
          <p:cNvPicPr>
            <a:picLocks noChangeAspect="1"/>
          </p:cNvPicPr>
          <p:nvPr/>
        </p:nvPicPr>
        <p:blipFill>
          <a:blip r:embed="rId4"/>
          <a:stretch>
            <a:fillRect/>
          </a:stretch>
        </p:blipFill>
        <p:spPr>
          <a:xfrm>
            <a:off x="8956426" y="2414509"/>
            <a:ext cx="2798307" cy="1444877"/>
          </a:xfrm>
          <a:prstGeom prst="rect">
            <a:avLst/>
          </a:prstGeom>
        </p:spPr>
      </p:pic>
    </p:spTree>
    <p:extLst>
      <p:ext uri="{BB962C8B-B14F-4D97-AF65-F5344CB8AC3E}">
        <p14:creationId xmlns:p14="http://schemas.microsoft.com/office/powerpoint/2010/main" val="11618082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156F35-D14F-2CA8-A3A0-AAC6E319191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0341764-A6AA-A3EC-14E0-64E41085C2DA}"/>
              </a:ext>
            </a:extLst>
          </p:cNvPr>
          <p:cNvSpPr>
            <a:spLocks noGrp="1"/>
          </p:cNvSpPr>
          <p:nvPr>
            <p:ph type="title"/>
          </p:nvPr>
        </p:nvSpPr>
        <p:spPr/>
        <p:txBody>
          <a:bodyPr/>
          <a:lstStyle/>
          <a:p>
            <a:r>
              <a:rPr lang="en-GB" b="1" dirty="0"/>
              <a:t>Further Reading…</a:t>
            </a:r>
          </a:p>
        </p:txBody>
      </p:sp>
      <p:sp>
        <p:nvSpPr>
          <p:cNvPr id="3" name="Content Placeholder 2">
            <a:extLst>
              <a:ext uri="{FF2B5EF4-FFF2-40B4-BE49-F238E27FC236}">
                <a16:creationId xmlns:a16="http://schemas.microsoft.com/office/drawing/2014/main" id="{49D7C644-DAB2-CEFC-7B7C-08AF2B5C27B4}"/>
              </a:ext>
            </a:extLst>
          </p:cNvPr>
          <p:cNvSpPr>
            <a:spLocks noGrp="1"/>
          </p:cNvSpPr>
          <p:nvPr>
            <p:ph idx="1"/>
          </p:nvPr>
        </p:nvSpPr>
        <p:spPr/>
        <p:txBody>
          <a:bodyPr/>
          <a:lstStyle/>
          <a:p>
            <a:r>
              <a:rPr lang="en-GB" dirty="0"/>
              <a:t>AFTER you have created the image, do the following:</a:t>
            </a:r>
          </a:p>
          <a:p>
            <a:pPr marL="857250" lvl="1" indent="-457200">
              <a:buFont typeface="+mj-lt"/>
              <a:buAutoNum type="arabicPeriod"/>
            </a:pPr>
            <a:r>
              <a:rPr lang="en-GB" dirty="0"/>
              <a:t>Swap the OS disk of the VM with the new disk</a:t>
            </a:r>
          </a:p>
          <a:p>
            <a:pPr marL="857250" lvl="1" indent="-457200">
              <a:buFont typeface="+mj-lt"/>
              <a:buAutoNum type="arabicPeriod"/>
            </a:pPr>
            <a:r>
              <a:rPr lang="en-GB" dirty="0"/>
              <a:t>Delete the old disk (otherwise you will still be paying for this storage)</a:t>
            </a:r>
          </a:p>
          <a:p>
            <a:endParaRPr lang="en-GB" dirty="0"/>
          </a:p>
        </p:txBody>
      </p:sp>
      <p:pic>
        <p:nvPicPr>
          <p:cNvPr id="2" name="Picture 1">
            <a:extLst>
              <a:ext uri="{FF2B5EF4-FFF2-40B4-BE49-F238E27FC236}">
                <a16:creationId xmlns:a16="http://schemas.microsoft.com/office/drawing/2014/main" id="{9BF5A05F-CD48-E1F8-9A07-23932A8D234C}"/>
              </a:ext>
            </a:extLst>
          </p:cNvPr>
          <p:cNvPicPr>
            <a:picLocks noChangeAspect="1"/>
          </p:cNvPicPr>
          <p:nvPr/>
        </p:nvPicPr>
        <p:blipFill>
          <a:blip r:embed="rId3"/>
          <a:stretch>
            <a:fillRect/>
          </a:stretch>
        </p:blipFill>
        <p:spPr>
          <a:xfrm>
            <a:off x="1599810" y="3254343"/>
            <a:ext cx="8992379" cy="1316850"/>
          </a:xfrm>
          <a:prstGeom prst="rect">
            <a:avLst/>
          </a:prstGeom>
        </p:spPr>
      </p:pic>
      <p:sp>
        <p:nvSpPr>
          <p:cNvPr id="7" name="TextBox 6">
            <a:extLst>
              <a:ext uri="{FF2B5EF4-FFF2-40B4-BE49-F238E27FC236}">
                <a16:creationId xmlns:a16="http://schemas.microsoft.com/office/drawing/2014/main" id="{4292AE08-D2AB-C01A-E22A-D2B310DA318F}"/>
              </a:ext>
            </a:extLst>
          </p:cNvPr>
          <p:cNvSpPr txBox="1"/>
          <p:nvPr/>
        </p:nvSpPr>
        <p:spPr>
          <a:xfrm>
            <a:off x="1599810" y="4599450"/>
            <a:ext cx="9142567" cy="1015663"/>
          </a:xfrm>
          <a:prstGeom prst="rect">
            <a:avLst/>
          </a:prstGeom>
          <a:noFill/>
        </p:spPr>
        <p:txBody>
          <a:bodyPr wrap="none" rtlCol="0">
            <a:spAutoFit/>
          </a:bodyPr>
          <a:lstStyle/>
          <a:p>
            <a:r>
              <a:rPr lang="en-GB" sz="2000" i="1" dirty="0">
                <a:hlinkClick r:id="rId4"/>
              </a:rPr>
              <a:t>https://docs.microsoft.com/en-us/azure/virtual-machines/linux/tutorial-manage-disks</a:t>
            </a:r>
            <a:r>
              <a:rPr lang="en-GB" sz="2000" i="1" dirty="0"/>
              <a:t> </a:t>
            </a:r>
          </a:p>
          <a:p>
            <a:r>
              <a:rPr lang="en-GB" sz="2000" i="1" dirty="0">
                <a:hlinkClick r:id="rId5"/>
              </a:rPr>
              <a:t>https://docs.microsoft.com/en-us/azure/virtual-machines/linux/os-disk-swap</a:t>
            </a:r>
            <a:r>
              <a:rPr lang="en-GB" sz="2000" i="1" dirty="0"/>
              <a:t> </a:t>
            </a:r>
          </a:p>
          <a:p>
            <a:r>
              <a:rPr lang="en-GB" sz="2000" i="1" dirty="0">
                <a:hlinkClick r:id="rId6"/>
              </a:rPr>
              <a:t>https://docs.microsoft.com/en-us/cli/azure/disk?view=azure-cli-latest</a:t>
            </a:r>
            <a:r>
              <a:rPr lang="en-GB" sz="2000" i="1" dirty="0"/>
              <a:t> </a:t>
            </a:r>
          </a:p>
        </p:txBody>
      </p:sp>
    </p:spTree>
    <p:extLst>
      <p:ext uri="{BB962C8B-B14F-4D97-AF65-F5344CB8AC3E}">
        <p14:creationId xmlns:p14="http://schemas.microsoft.com/office/powerpoint/2010/main" val="1422518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56897-ADC0-9097-B816-5E041D6895E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CCDAD1C-6AC0-025F-A451-B543402DBC7C}"/>
              </a:ext>
            </a:extLst>
          </p:cNvPr>
          <p:cNvSpPr>
            <a:spLocks noGrp="1"/>
          </p:cNvSpPr>
          <p:nvPr>
            <p:ph type="title"/>
          </p:nvPr>
        </p:nvSpPr>
        <p:spPr/>
        <p:txBody>
          <a:bodyPr/>
          <a:lstStyle/>
          <a:p>
            <a:r>
              <a:rPr lang="en-GB" b="1" dirty="0"/>
              <a:t>Azure Compute Galleries</a:t>
            </a:r>
          </a:p>
        </p:txBody>
      </p:sp>
      <p:sp>
        <p:nvSpPr>
          <p:cNvPr id="9" name="Content Placeholder 8">
            <a:extLst>
              <a:ext uri="{FF2B5EF4-FFF2-40B4-BE49-F238E27FC236}">
                <a16:creationId xmlns:a16="http://schemas.microsoft.com/office/drawing/2014/main" id="{0FFD02C4-8416-1250-426E-4DE7171C8698}"/>
              </a:ext>
            </a:extLst>
          </p:cNvPr>
          <p:cNvSpPr>
            <a:spLocks noGrp="1"/>
          </p:cNvSpPr>
          <p:nvPr>
            <p:ph idx="1"/>
          </p:nvPr>
        </p:nvSpPr>
        <p:spPr>
          <a:xfrm>
            <a:off x="358219" y="1704068"/>
            <a:ext cx="4792901" cy="4080506"/>
          </a:xfrm>
        </p:spPr>
        <p:txBody>
          <a:bodyPr>
            <a:normAutofit/>
          </a:bodyPr>
          <a:lstStyle/>
          <a:p>
            <a:pPr marL="0" indent="0">
              <a:buNone/>
            </a:pPr>
            <a:r>
              <a:rPr lang="en-GB" altLang="en-US" sz="2400" b="1" dirty="0"/>
              <a:t>Aka. Shared Image Gallery</a:t>
            </a:r>
          </a:p>
          <a:p>
            <a:r>
              <a:rPr lang="en-GB" altLang="en-US" sz="2400" dirty="0"/>
              <a:t>For management purposes, it is helpful to place any images you create into a “gallery” or collection to make them easier to find and use</a:t>
            </a:r>
          </a:p>
          <a:p>
            <a:r>
              <a:rPr lang="en-GB" altLang="en-US" sz="2400" dirty="0"/>
              <a:t>Remember: The gallery can contain both generalised and specialised images. (--</a:t>
            </a:r>
            <a:r>
              <a:rPr lang="en-GB" altLang="en-US" sz="2400" dirty="0" err="1"/>
              <a:t>os</a:t>
            </a:r>
            <a:r>
              <a:rPr lang="en-GB" altLang="en-US" sz="2400" dirty="0"/>
              <a:t>-type is either Linux or Windows)</a:t>
            </a:r>
          </a:p>
          <a:p>
            <a:pPr>
              <a:spcBef>
                <a:spcPct val="0"/>
              </a:spcBef>
              <a:buClrTx/>
              <a:buSzTx/>
              <a:buFontTx/>
              <a:buNone/>
            </a:pPr>
            <a:endParaRPr lang="en-GB" altLang="en-US" sz="2400" i="1" dirty="0"/>
          </a:p>
        </p:txBody>
      </p:sp>
      <p:pic>
        <p:nvPicPr>
          <p:cNvPr id="2" name="Picture 1">
            <a:extLst>
              <a:ext uri="{FF2B5EF4-FFF2-40B4-BE49-F238E27FC236}">
                <a16:creationId xmlns:a16="http://schemas.microsoft.com/office/drawing/2014/main" id="{F154B3C5-4631-73EF-D41B-F39B2048FE6E}"/>
              </a:ext>
            </a:extLst>
          </p:cNvPr>
          <p:cNvPicPr>
            <a:picLocks noChangeAspect="1"/>
          </p:cNvPicPr>
          <p:nvPr/>
        </p:nvPicPr>
        <p:blipFill>
          <a:blip r:embed="rId3"/>
          <a:stretch>
            <a:fillRect/>
          </a:stretch>
        </p:blipFill>
        <p:spPr>
          <a:xfrm>
            <a:off x="5151120" y="1452683"/>
            <a:ext cx="7009273" cy="3952633"/>
          </a:xfrm>
          <a:prstGeom prst="rect">
            <a:avLst/>
          </a:prstGeom>
        </p:spPr>
      </p:pic>
    </p:spTree>
    <p:extLst>
      <p:ext uri="{BB962C8B-B14F-4D97-AF65-F5344CB8AC3E}">
        <p14:creationId xmlns:p14="http://schemas.microsoft.com/office/powerpoint/2010/main" val="20203498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C906CA-2330-9823-999F-88CE680E0FD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7DA19CE-569E-ED6E-20AD-30B8E6F1F36F}"/>
              </a:ext>
            </a:extLst>
          </p:cNvPr>
          <p:cNvSpPr>
            <a:spLocks noGrp="1"/>
          </p:cNvSpPr>
          <p:nvPr>
            <p:ph type="title"/>
          </p:nvPr>
        </p:nvSpPr>
        <p:spPr/>
        <p:txBody>
          <a:bodyPr/>
          <a:lstStyle/>
          <a:p>
            <a:r>
              <a:rPr lang="en-GB" b="1" dirty="0"/>
              <a:t>Create a VM Using Azure Compute Gallery</a:t>
            </a:r>
          </a:p>
        </p:txBody>
      </p:sp>
      <p:sp>
        <p:nvSpPr>
          <p:cNvPr id="9" name="Content Placeholder 8">
            <a:extLst>
              <a:ext uri="{FF2B5EF4-FFF2-40B4-BE49-F238E27FC236}">
                <a16:creationId xmlns:a16="http://schemas.microsoft.com/office/drawing/2014/main" id="{E1238F4E-003D-33F4-A10C-CD6B5F1A7345}"/>
              </a:ext>
            </a:extLst>
          </p:cNvPr>
          <p:cNvSpPr>
            <a:spLocks noGrp="1"/>
          </p:cNvSpPr>
          <p:nvPr>
            <p:ph idx="1"/>
          </p:nvPr>
        </p:nvSpPr>
        <p:spPr>
          <a:xfrm>
            <a:off x="358219" y="1704068"/>
            <a:ext cx="11481847" cy="4080506"/>
          </a:xfrm>
        </p:spPr>
        <p:txBody>
          <a:bodyPr>
            <a:normAutofit/>
          </a:bodyPr>
          <a:lstStyle/>
          <a:p>
            <a:r>
              <a:rPr lang="en-GB" sz="2400" dirty="0"/>
              <a:t>Find the image you require from the shared gallery</a:t>
            </a:r>
          </a:p>
          <a:p>
            <a:r>
              <a:rPr lang="en-GB" sz="2400" dirty="0"/>
              <a:t>Use the ID of the image definition to create the VM</a:t>
            </a:r>
          </a:p>
          <a:p>
            <a:pPr>
              <a:spcBef>
                <a:spcPct val="0"/>
              </a:spcBef>
              <a:buFont typeface="Wingdings" panose="05000000000000000000" pitchFamily="2" charset="2"/>
              <a:buChar char="§"/>
            </a:pPr>
            <a:endParaRPr lang="en-GB" altLang="en-US" sz="2400" i="1" dirty="0"/>
          </a:p>
        </p:txBody>
      </p:sp>
      <p:pic>
        <p:nvPicPr>
          <p:cNvPr id="2" name="Picture 1">
            <a:extLst>
              <a:ext uri="{FF2B5EF4-FFF2-40B4-BE49-F238E27FC236}">
                <a16:creationId xmlns:a16="http://schemas.microsoft.com/office/drawing/2014/main" id="{49BB993A-F149-3289-241B-EE31D710CCD3}"/>
              </a:ext>
            </a:extLst>
          </p:cNvPr>
          <p:cNvPicPr>
            <a:picLocks noChangeAspect="1"/>
          </p:cNvPicPr>
          <p:nvPr/>
        </p:nvPicPr>
        <p:blipFill>
          <a:blip r:embed="rId3"/>
          <a:stretch>
            <a:fillRect/>
          </a:stretch>
        </p:blipFill>
        <p:spPr>
          <a:xfrm>
            <a:off x="1499217" y="2524118"/>
            <a:ext cx="9193565" cy="3273836"/>
          </a:xfrm>
          <a:prstGeom prst="rect">
            <a:avLst/>
          </a:prstGeom>
        </p:spPr>
      </p:pic>
    </p:spTree>
    <p:extLst>
      <p:ext uri="{BB962C8B-B14F-4D97-AF65-F5344CB8AC3E}">
        <p14:creationId xmlns:p14="http://schemas.microsoft.com/office/powerpoint/2010/main" val="22578610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F96A5F-70C0-D4CC-DA90-44FEEECEDDF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BB05FCE-C981-A0ED-014A-E123BE666A70}"/>
              </a:ext>
            </a:extLst>
          </p:cNvPr>
          <p:cNvSpPr>
            <a:spLocks noGrp="1"/>
          </p:cNvSpPr>
          <p:nvPr>
            <p:ph type="title"/>
          </p:nvPr>
        </p:nvSpPr>
        <p:spPr/>
        <p:txBody>
          <a:bodyPr/>
          <a:lstStyle/>
          <a:p>
            <a:r>
              <a:rPr lang="en-GB" b="1" dirty="0"/>
              <a:t>Exercise</a:t>
            </a:r>
          </a:p>
        </p:txBody>
      </p:sp>
      <p:sp>
        <p:nvSpPr>
          <p:cNvPr id="9" name="Content Placeholder 8">
            <a:extLst>
              <a:ext uri="{FF2B5EF4-FFF2-40B4-BE49-F238E27FC236}">
                <a16:creationId xmlns:a16="http://schemas.microsoft.com/office/drawing/2014/main" id="{ADD3BD30-60E1-C8CF-FFFC-FBABC6EDFCD9}"/>
              </a:ext>
            </a:extLst>
          </p:cNvPr>
          <p:cNvSpPr>
            <a:spLocks noGrp="1"/>
          </p:cNvSpPr>
          <p:nvPr>
            <p:ph idx="1"/>
          </p:nvPr>
        </p:nvSpPr>
        <p:spPr>
          <a:xfrm>
            <a:off x="358220" y="1432560"/>
            <a:ext cx="11481846" cy="4518660"/>
          </a:xfrm>
        </p:spPr>
        <p:txBody>
          <a:bodyPr>
            <a:normAutofit/>
          </a:bodyPr>
          <a:lstStyle/>
          <a:p>
            <a:pPr>
              <a:spcBef>
                <a:spcPct val="0"/>
              </a:spcBef>
              <a:buFont typeface="Wingdings" panose="05000000000000000000" pitchFamily="2" charset="2"/>
              <a:buChar char="§"/>
            </a:pPr>
            <a:r>
              <a:rPr lang="en-GB" altLang="en-US" sz="2400" i="1" dirty="0"/>
              <a:t>Create a VM using SSH</a:t>
            </a:r>
          </a:p>
          <a:p>
            <a:pPr>
              <a:spcBef>
                <a:spcPct val="0"/>
              </a:spcBef>
              <a:buFont typeface="Wingdings" panose="05000000000000000000" pitchFamily="2" charset="2"/>
              <a:buChar char="§"/>
            </a:pPr>
            <a:r>
              <a:rPr lang="en-GB" altLang="en-US" sz="2400" i="1" dirty="0"/>
              <a:t>Login to VM and install nginx</a:t>
            </a:r>
          </a:p>
          <a:p>
            <a:pPr>
              <a:spcBef>
                <a:spcPct val="0"/>
              </a:spcBef>
              <a:buFont typeface="Wingdings" panose="05000000000000000000" pitchFamily="2" charset="2"/>
              <a:buChar char="§"/>
            </a:pPr>
            <a:r>
              <a:rPr lang="en-GB" altLang="en-US" sz="2400" i="1" dirty="0"/>
              <a:t>Open port and browse to webserver</a:t>
            </a:r>
          </a:p>
          <a:p>
            <a:pPr>
              <a:spcBef>
                <a:spcPct val="0"/>
              </a:spcBef>
              <a:buFont typeface="Wingdings" panose="05000000000000000000" pitchFamily="2" charset="2"/>
              <a:buChar char="§"/>
            </a:pPr>
            <a:r>
              <a:rPr lang="en-GB" altLang="en-US" sz="2400" i="1" dirty="0"/>
              <a:t>Login to VM and generalise it</a:t>
            </a:r>
          </a:p>
          <a:p>
            <a:pPr>
              <a:spcBef>
                <a:spcPct val="0"/>
              </a:spcBef>
              <a:buFont typeface="Wingdings" panose="05000000000000000000" pitchFamily="2" charset="2"/>
              <a:buChar char="§"/>
            </a:pPr>
            <a:r>
              <a:rPr lang="en-GB" altLang="en-US" sz="2400" i="1" dirty="0"/>
              <a:t>Deallocate VM</a:t>
            </a:r>
          </a:p>
          <a:p>
            <a:pPr>
              <a:spcBef>
                <a:spcPct val="0"/>
              </a:spcBef>
              <a:buFont typeface="Wingdings" panose="05000000000000000000" pitchFamily="2" charset="2"/>
              <a:buChar char="§"/>
            </a:pPr>
            <a:r>
              <a:rPr lang="en-GB" altLang="en-US" sz="2400" i="1" dirty="0"/>
              <a:t>Generalise the VM in Azure</a:t>
            </a:r>
          </a:p>
          <a:p>
            <a:pPr>
              <a:spcBef>
                <a:spcPct val="0"/>
              </a:spcBef>
              <a:buFont typeface="Wingdings" panose="05000000000000000000" pitchFamily="2" charset="2"/>
              <a:buChar char="§"/>
            </a:pPr>
            <a:r>
              <a:rPr lang="en-GB" altLang="en-US" sz="2400" i="1" dirty="0"/>
              <a:t>Create a generalised managed image from the VM</a:t>
            </a:r>
          </a:p>
          <a:p>
            <a:pPr>
              <a:spcBef>
                <a:spcPct val="0"/>
              </a:spcBef>
              <a:buFont typeface="Wingdings" panose="05000000000000000000" pitchFamily="2" charset="2"/>
              <a:buChar char="§"/>
            </a:pPr>
            <a:r>
              <a:rPr lang="en-GB" altLang="en-US" sz="2400" i="1" dirty="0"/>
              <a:t>Create local image and image in gallery</a:t>
            </a:r>
          </a:p>
          <a:p>
            <a:pPr>
              <a:spcBef>
                <a:spcPct val="0"/>
              </a:spcBef>
              <a:buFont typeface="Wingdings" panose="05000000000000000000" pitchFamily="2" charset="2"/>
              <a:buChar char="§"/>
            </a:pPr>
            <a:r>
              <a:rPr lang="en-GB" altLang="en-US" sz="2400" i="1" dirty="0"/>
              <a:t>Delete the VM</a:t>
            </a:r>
          </a:p>
          <a:p>
            <a:pPr>
              <a:spcBef>
                <a:spcPct val="0"/>
              </a:spcBef>
              <a:buFont typeface="Wingdings" panose="05000000000000000000" pitchFamily="2" charset="2"/>
              <a:buChar char="§"/>
            </a:pPr>
            <a:r>
              <a:rPr lang="en-GB" altLang="en-US" sz="2400" i="1" dirty="0"/>
              <a:t>Create the VM again using the new image</a:t>
            </a:r>
          </a:p>
          <a:p>
            <a:pPr>
              <a:spcBef>
                <a:spcPct val="0"/>
              </a:spcBef>
              <a:buFont typeface="Wingdings" panose="05000000000000000000" pitchFamily="2" charset="2"/>
              <a:buChar char="§"/>
            </a:pPr>
            <a:r>
              <a:rPr lang="en-GB" altLang="en-US" sz="2400" i="1" dirty="0"/>
              <a:t>Open port and browse to webserver</a:t>
            </a:r>
          </a:p>
          <a:p>
            <a:pPr>
              <a:spcBef>
                <a:spcPct val="0"/>
              </a:spcBef>
              <a:buFont typeface="Wingdings" panose="05000000000000000000" pitchFamily="2" charset="2"/>
              <a:buChar char="§"/>
            </a:pPr>
            <a:r>
              <a:rPr lang="en-GB" altLang="en-US" sz="2400" i="1" dirty="0"/>
              <a:t>Create the VM again using the image from the gallery</a:t>
            </a:r>
          </a:p>
          <a:p>
            <a:pPr>
              <a:spcBef>
                <a:spcPct val="0"/>
              </a:spcBef>
              <a:buFont typeface="Wingdings" panose="05000000000000000000" pitchFamily="2" charset="2"/>
              <a:buChar char="§"/>
            </a:pPr>
            <a:r>
              <a:rPr lang="en-GB" altLang="en-US" sz="2400" i="1" dirty="0"/>
              <a:t>Open port and browse to webserver</a:t>
            </a:r>
          </a:p>
        </p:txBody>
      </p:sp>
    </p:spTree>
    <p:extLst>
      <p:ext uri="{BB962C8B-B14F-4D97-AF65-F5344CB8AC3E}">
        <p14:creationId xmlns:p14="http://schemas.microsoft.com/office/powerpoint/2010/main" val="13826573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B74A8-6ACE-D2B2-673C-68EF8BBE558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40F6858-787E-494D-9B1C-9F74C4917F05}"/>
              </a:ext>
            </a:extLst>
          </p:cNvPr>
          <p:cNvSpPr>
            <a:spLocks noGrp="1"/>
          </p:cNvSpPr>
          <p:nvPr>
            <p:ph type="title"/>
          </p:nvPr>
        </p:nvSpPr>
        <p:spPr/>
        <p:txBody>
          <a:bodyPr/>
          <a:lstStyle/>
          <a:p>
            <a:r>
              <a:rPr lang="en-GB" b="1" dirty="0"/>
              <a:t>Solution</a:t>
            </a:r>
          </a:p>
        </p:txBody>
      </p:sp>
      <p:pic>
        <p:nvPicPr>
          <p:cNvPr id="2" name="Picture 1">
            <a:extLst>
              <a:ext uri="{FF2B5EF4-FFF2-40B4-BE49-F238E27FC236}">
                <a16:creationId xmlns:a16="http://schemas.microsoft.com/office/drawing/2014/main" id="{FE066F00-F7FB-E019-0DBC-74BAC524BE72}"/>
              </a:ext>
            </a:extLst>
          </p:cNvPr>
          <p:cNvPicPr>
            <a:picLocks noChangeAspect="1"/>
          </p:cNvPicPr>
          <p:nvPr/>
        </p:nvPicPr>
        <p:blipFill>
          <a:blip r:embed="rId3"/>
          <a:stretch>
            <a:fillRect/>
          </a:stretch>
        </p:blipFill>
        <p:spPr>
          <a:xfrm>
            <a:off x="2847955" y="793744"/>
            <a:ext cx="9254530" cy="5986791"/>
          </a:xfrm>
          <a:prstGeom prst="rect">
            <a:avLst/>
          </a:prstGeom>
        </p:spPr>
      </p:pic>
    </p:spTree>
    <p:extLst>
      <p:ext uri="{BB962C8B-B14F-4D97-AF65-F5344CB8AC3E}">
        <p14:creationId xmlns:p14="http://schemas.microsoft.com/office/powerpoint/2010/main" val="39519952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81CD73-2612-15F5-4BF2-3CB6F53ECEE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8764AF8-6AED-6AC2-D727-FA5AE3A24539}"/>
              </a:ext>
            </a:extLst>
          </p:cNvPr>
          <p:cNvSpPr>
            <a:spLocks noGrp="1"/>
          </p:cNvSpPr>
          <p:nvPr>
            <p:ph type="title"/>
          </p:nvPr>
        </p:nvSpPr>
        <p:spPr/>
        <p:txBody>
          <a:bodyPr/>
          <a:lstStyle/>
          <a:p>
            <a:r>
              <a:rPr lang="en-GB" b="1" dirty="0"/>
              <a:t>Solution</a:t>
            </a:r>
          </a:p>
        </p:txBody>
      </p:sp>
      <p:pic>
        <p:nvPicPr>
          <p:cNvPr id="2" name="Picture 1">
            <a:extLst>
              <a:ext uri="{FF2B5EF4-FFF2-40B4-BE49-F238E27FC236}">
                <a16:creationId xmlns:a16="http://schemas.microsoft.com/office/drawing/2014/main" id="{D3186BE2-BCE7-C1D3-F98B-E28A054E8345}"/>
              </a:ext>
            </a:extLst>
          </p:cNvPr>
          <p:cNvPicPr>
            <a:picLocks noChangeAspect="1"/>
          </p:cNvPicPr>
          <p:nvPr/>
        </p:nvPicPr>
        <p:blipFill>
          <a:blip r:embed="rId3"/>
          <a:stretch>
            <a:fillRect/>
          </a:stretch>
        </p:blipFill>
        <p:spPr>
          <a:xfrm>
            <a:off x="2272889" y="1196340"/>
            <a:ext cx="9727484" cy="5427185"/>
          </a:xfrm>
          <a:prstGeom prst="rect">
            <a:avLst/>
          </a:prstGeom>
        </p:spPr>
      </p:pic>
    </p:spTree>
    <p:extLst>
      <p:ext uri="{BB962C8B-B14F-4D97-AF65-F5344CB8AC3E}">
        <p14:creationId xmlns:p14="http://schemas.microsoft.com/office/powerpoint/2010/main" val="10040696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F35E66-1778-33A7-C3D9-63B10CA79CB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3EF276D-3863-009B-BC04-07A516E0920D}"/>
              </a:ext>
            </a:extLst>
          </p:cNvPr>
          <p:cNvSpPr>
            <a:spLocks noGrp="1"/>
          </p:cNvSpPr>
          <p:nvPr>
            <p:ph type="title"/>
          </p:nvPr>
        </p:nvSpPr>
        <p:spPr/>
        <p:txBody>
          <a:bodyPr/>
          <a:lstStyle/>
          <a:p>
            <a:r>
              <a:rPr lang="en-GB" b="1" dirty="0"/>
              <a:t>Solution</a:t>
            </a:r>
          </a:p>
        </p:txBody>
      </p:sp>
      <p:sp>
        <p:nvSpPr>
          <p:cNvPr id="9" name="Content Placeholder 8">
            <a:extLst>
              <a:ext uri="{FF2B5EF4-FFF2-40B4-BE49-F238E27FC236}">
                <a16:creationId xmlns:a16="http://schemas.microsoft.com/office/drawing/2014/main" id="{F9552C2C-00A9-61FC-22CD-54E7572B6D6F}"/>
              </a:ext>
            </a:extLst>
          </p:cNvPr>
          <p:cNvSpPr>
            <a:spLocks noGrp="1"/>
          </p:cNvSpPr>
          <p:nvPr>
            <p:ph idx="1"/>
          </p:nvPr>
        </p:nvSpPr>
        <p:spPr>
          <a:xfrm>
            <a:off x="358219" y="1704068"/>
            <a:ext cx="3329861" cy="4080506"/>
          </a:xfrm>
        </p:spPr>
        <p:txBody>
          <a:bodyPr>
            <a:normAutofit/>
          </a:bodyPr>
          <a:lstStyle/>
          <a:p>
            <a:pPr marL="0" indent="0">
              <a:spcBef>
                <a:spcPct val="0"/>
              </a:spcBef>
              <a:buNone/>
            </a:pPr>
            <a:r>
              <a:rPr lang="en-GB" altLang="en-US" sz="2000" i="1" dirty="0"/>
              <a:t>Note: the default security-type is </a:t>
            </a:r>
            <a:r>
              <a:rPr lang="en-GB" altLang="en-US" sz="2000" i="1" dirty="0" err="1"/>
              <a:t>TrustedLaunch</a:t>
            </a:r>
            <a:r>
              <a:rPr lang="en-GB" altLang="en-US" sz="2000" i="1" dirty="0"/>
              <a:t> which is the better approach, but we are using Standard because we created the VM that way </a:t>
            </a:r>
            <a:r>
              <a:rPr lang="en-GB" altLang="en-US" sz="2000" i="1" dirty="0" err="1"/>
              <a:t>inorder</a:t>
            </a:r>
            <a:r>
              <a:rPr lang="en-GB" altLang="en-US" sz="2000" i="1" dirty="0"/>
              <a:t> to demonstrate using a local image instead of pulling one from a gallery.</a:t>
            </a:r>
          </a:p>
          <a:p>
            <a:pPr marL="0" indent="0">
              <a:spcBef>
                <a:spcPct val="0"/>
              </a:spcBef>
              <a:buNone/>
            </a:pPr>
            <a:endParaRPr lang="en-GB" altLang="en-US" sz="2000" i="1" dirty="0"/>
          </a:p>
          <a:p>
            <a:pPr marL="0" indent="0">
              <a:spcBef>
                <a:spcPct val="0"/>
              </a:spcBef>
              <a:buNone/>
            </a:pPr>
            <a:r>
              <a:rPr lang="en-GB" altLang="en-US" sz="2000" i="1" dirty="0"/>
              <a:t>We specify virtual-machine here because we are extracting the image from a VM</a:t>
            </a:r>
          </a:p>
          <a:p>
            <a:pPr marL="0" indent="0">
              <a:spcBef>
                <a:spcPct val="0"/>
              </a:spcBef>
              <a:buNone/>
            </a:pPr>
            <a:endParaRPr lang="en-GB" altLang="en-US" sz="2000" i="1" dirty="0"/>
          </a:p>
          <a:p>
            <a:pPr marL="0" indent="0">
              <a:spcBef>
                <a:spcPct val="0"/>
              </a:spcBef>
              <a:buNone/>
            </a:pPr>
            <a:endParaRPr lang="en-GB" altLang="en-US" sz="2400" i="1" dirty="0"/>
          </a:p>
        </p:txBody>
      </p:sp>
      <p:pic>
        <p:nvPicPr>
          <p:cNvPr id="2" name="Picture 1">
            <a:extLst>
              <a:ext uri="{FF2B5EF4-FFF2-40B4-BE49-F238E27FC236}">
                <a16:creationId xmlns:a16="http://schemas.microsoft.com/office/drawing/2014/main" id="{4DA37323-0CDE-006B-15E1-F74A5DC880B3}"/>
              </a:ext>
            </a:extLst>
          </p:cNvPr>
          <p:cNvPicPr>
            <a:picLocks noChangeAspect="1"/>
          </p:cNvPicPr>
          <p:nvPr/>
        </p:nvPicPr>
        <p:blipFill>
          <a:blip r:embed="rId3"/>
          <a:stretch>
            <a:fillRect/>
          </a:stretch>
        </p:blipFill>
        <p:spPr>
          <a:xfrm>
            <a:off x="3581400" y="1253914"/>
            <a:ext cx="8665862" cy="4350171"/>
          </a:xfrm>
          <a:prstGeom prst="rect">
            <a:avLst/>
          </a:prstGeom>
        </p:spPr>
      </p:pic>
      <p:cxnSp>
        <p:nvCxnSpPr>
          <p:cNvPr id="5" name="Straight Arrow Connector 4">
            <a:extLst>
              <a:ext uri="{FF2B5EF4-FFF2-40B4-BE49-F238E27FC236}">
                <a16:creationId xmlns:a16="http://schemas.microsoft.com/office/drawing/2014/main" id="{65207198-952B-F48E-EF93-35E44CF7C8A3}"/>
              </a:ext>
            </a:extLst>
          </p:cNvPr>
          <p:cNvCxnSpPr>
            <a:cxnSpLocks/>
          </p:cNvCxnSpPr>
          <p:nvPr/>
        </p:nvCxnSpPr>
        <p:spPr>
          <a:xfrm flipV="1">
            <a:off x="3390900" y="4693920"/>
            <a:ext cx="3817620" cy="21336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50621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E4938-7C61-0948-9422-246F6FE58D1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2406D68-4A92-0FE6-5327-FCB374EB08AD}"/>
              </a:ext>
            </a:extLst>
          </p:cNvPr>
          <p:cNvSpPr>
            <a:spLocks noGrp="1"/>
          </p:cNvSpPr>
          <p:nvPr>
            <p:ph type="title"/>
          </p:nvPr>
        </p:nvSpPr>
        <p:spPr/>
        <p:txBody>
          <a:bodyPr/>
          <a:lstStyle/>
          <a:p>
            <a:r>
              <a:rPr lang="en-GB" b="1" dirty="0"/>
              <a:t>Solution</a:t>
            </a:r>
          </a:p>
        </p:txBody>
      </p:sp>
      <p:pic>
        <p:nvPicPr>
          <p:cNvPr id="2" name="Content Placeholder 1">
            <a:extLst>
              <a:ext uri="{FF2B5EF4-FFF2-40B4-BE49-F238E27FC236}">
                <a16:creationId xmlns:a16="http://schemas.microsoft.com/office/drawing/2014/main" id="{2FE5A47C-2533-7459-1959-1D7D83B8DA0B}"/>
              </a:ext>
            </a:extLst>
          </p:cNvPr>
          <p:cNvPicPr>
            <a:picLocks noGrp="1" noChangeAspect="1"/>
          </p:cNvPicPr>
          <p:nvPr>
            <p:ph idx="1"/>
          </p:nvPr>
        </p:nvPicPr>
        <p:blipFill>
          <a:blip r:embed="rId3"/>
          <a:stretch>
            <a:fillRect/>
          </a:stretch>
        </p:blipFill>
        <p:spPr>
          <a:xfrm>
            <a:off x="2879303" y="1027906"/>
            <a:ext cx="9244038" cy="4603750"/>
          </a:xfrm>
          <a:prstGeom prst="rect">
            <a:avLst/>
          </a:prstGeom>
        </p:spPr>
      </p:pic>
    </p:spTree>
    <p:extLst>
      <p:ext uri="{BB962C8B-B14F-4D97-AF65-F5344CB8AC3E}">
        <p14:creationId xmlns:p14="http://schemas.microsoft.com/office/powerpoint/2010/main" val="38352111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3C7F39-BB83-11A7-9984-813CB3BF1AA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697AAC6-3485-4CDA-59C4-2F8C444B9FB1}"/>
              </a:ext>
            </a:extLst>
          </p:cNvPr>
          <p:cNvSpPr>
            <a:spLocks noGrp="1"/>
          </p:cNvSpPr>
          <p:nvPr>
            <p:ph type="title"/>
          </p:nvPr>
        </p:nvSpPr>
        <p:spPr/>
        <p:txBody>
          <a:bodyPr/>
          <a:lstStyle/>
          <a:p>
            <a:r>
              <a:rPr lang="en-GB" b="1" dirty="0"/>
              <a:t>Solution</a:t>
            </a:r>
          </a:p>
        </p:txBody>
      </p:sp>
      <p:pic>
        <p:nvPicPr>
          <p:cNvPr id="6" name="Content Placeholder 5">
            <a:extLst>
              <a:ext uri="{FF2B5EF4-FFF2-40B4-BE49-F238E27FC236}">
                <a16:creationId xmlns:a16="http://schemas.microsoft.com/office/drawing/2014/main" id="{EAC5DE7E-9FDC-930B-53DF-AE57DDEEBFA2}"/>
              </a:ext>
            </a:extLst>
          </p:cNvPr>
          <p:cNvPicPr>
            <a:picLocks noGrp="1" noChangeAspect="1"/>
          </p:cNvPicPr>
          <p:nvPr>
            <p:ph idx="1"/>
          </p:nvPr>
        </p:nvPicPr>
        <p:blipFill>
          <a:blip r:embed="rId3"/>
          <a:stretch>
            <a:fillRect/>
          </a:stretch>
        </p:blipFill>
        <p:spPr>
          <a:xfrm>
            <a:off x="3583807" y="716280"/>
            <a:ext cx="8504720" cy="4952683"/>
          </a:xfrm>
          <a:prstGeom prst="rect">
            <a:avLst/>
          </a:prstGeom>
        </p:spPr>
      </p:pic>
    </p:spTree>
    <p:extLst>
      <p:ext uri="{BB962C8B-B14F-4D97-AF65-F5344CB8AC3E}">
        <p14:creationId xmlns:p14="http://schemas.microsoft.com/office/powerpoint/2010/main" val="213141131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1678</Words>
  <Application>Microsoft Office PowerPoint</Application>
  <PresentationFormat>Widescreen</PresentationFormat>
  <Paragraphs>158</Paragraphs>
  <Slides>27</Slides>
  <Notes>21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27</vt:i4>
      </vt:variant>
    </vt:vector>
  </HeadingPairs>
  <TitlesOfParts>
    <vt:vector size="36" baseType="lpstr">
      <vt:lpstr>Aptos</vt:lpstr>
      <vt:lpstr>Arial</vt:lpstr>
      <vt:lpstr>Calibri</vt:lpstr>
      <vt:lpstr>Calibri Light</vt:lpstr>
      <vt:lpstr>Helvetica</vt:lpstr>
      <vt:lpstr>Wingdings</vt:lpstr>
      <vt:lpstr>UWTSD Holding Page</vt:lpstr>
      <vt:lpstr>UWTSD Text 2</vt:lpstr>
      <vt:lpstr>UWTSD Logo Variations place image in Background</vt:lpstr>
      <vt:lpstr>PowerPoint Presentation</vt:lpstr>
      <vt:lpstr>VM Images</vt:lpstr>
      <vt:lpstr>VM Images Terminology</vt:lpstr>
      <vt:lpstr>Azure VM Images</vt:lpstr>
      <vt:lpstr>Other Examples</vt:lpstr>
      <vt:lpstr>Image Uniform Resource Name (URN)</vt:lpstr>
      <vt:lpstr>Image URN</vt:lpstr>
      <vt:lpstr>Example</vt:lpstr>
      <vt:lpstr>Building An Image</vt:lpstr>
      <vt:lpstr>ISO vs VHD</vt:lpstr>
      <vt:lpstr>Making a Custom Image</vt:lpstr>
      <vt:lpstr>Making a Custom Image</vt:lpstr>
      <vt:lpstr>Create Image from Existing VM</vt:lpstr>
      <vt:lpstr>Generalising an Image</vt:lpstr>
      <vt:lpstr>Generalising an Image</vt:lpstr>
      <vt:lpstr>Out-of-Box Experience</vt:lpstr>
      <vt:lpstr>Generalising the VM</vt:lpstr>
      <vt:lpstr>Further Reading…</vt:lpstr>
      <vt:lpstr>Further Reading…</vt:lpstr>
      <vt:lpstr>Azure Compute Galleries</vt:lpstr>
      <vt:lpstr>Create a VM Using Azure Compute Gallery</vt:lpstr>
      <vt:lpstr>Exercise</vt:lpstr>
      <vt:lpstr>Solution</vt:lpstr>
      <vt:lpstr>Solution</vt:lpstr>
      <vt:lpstr>Solution</vt:lpstr>
      <vt:lpstr>Solution</vt:lpstr>
      <vt:lpstr>Solution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21</cp:revision>
  <dcterms:created xsi:type="dcterms:W3CDTF">2021-03-09T15:35:42Z</dcterms:created>
  <dcterms:modified xsi:type="dcterms:W3CDTF">2026-02-20T12:20:24Z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