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6" r:id="rId1"/>
  </p:sldMasterIdLst>
  <p:notesMasterIdLst>
    <p:notesMasterId r:id="rId18"/>
  </p:notesMasterIdLst>
  <p:sldIdLst>
    <p:sldId id="267" r:id="rId2"/>
    <p:sldId id="271" r:id="rId3"/>
    <p:sldId id="258" r:id="rId4"/>
    <p:sldId id="257" r:id="rId5"/>
    <p:sldId id="266" r:id="rId6"/>
    <p:sldId id="268" r:id="rId7"/>
    <p:sldId id="270" r:id="rId8"/>
    <p:sldId id="269" r:id="rId9"/>
    <p:sldId id="264" r:id="rId10"/>
    <p:sldId id="265" r:id="rId11"/>
    <p:sldId id="272" r:id="rId12"/>
    <p:sldId id="259" r:id="rId13"/>
    <p:sldId id="260" r:id="rId14"/>
    <p:sldId id="261" r:id="rId15"/>
    <p:sldId id="262"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494254-59DD-AE63-6176-8ACB2E67AC89}" v="42" dt="2022-07-07T14:52:39.307"/>
    <p1510:client id="{2BDC210A-B7DB-0756-F453-8800D3654A88}" v="84" dt="2022-07-07T17:52:32.253"/>
    <p1510:client id="{46A4665E-CCCF-35CC-B51C-089A5674D49E}" v="2" dt="2022-07-07T19:27:38.663"/>
    <p1510:client id="{478455EB-88CB-8F96-09A3-49E99FB1EFCE}" v="453" dt="2022-07-05T19:29:48.770"/>
    <p1510:client id="{5FB5977F-4393-0BC7-E028-7E38250643BB}" v="20" dt="2022-07-06T13:27:08.843"/>
    <p1510:client id="{6DEE5A5F-5945-42AA-90A4-97C27A294008}" v="1245" dt="2022-07-06T11:30:13.790"/>
    <p1510:client id="{6FF4B984-A947-F424-CA33-F69D4509E78F}" v="56" dt="2022-07-05T19:14:26.376"/>
    <p1510:client id="{72BDE43A-8426-8F8A-0951-4FF6DD0B1367}" v="363" dt="2022-07-07T20:38:22.321"/>
    <p1510:client id="{8E69F2D7-C726-876B-3222-4874FADB8B16}" v="2" dt="2022-07-08T08:08:35.802"/>
    <p1510:client id="{94232323-3ABF-3977-6A0B-2DB84F6E6F89}" v="97" dt="2022-07-05T18:44:24.656"/>
    <p1510:client id="{995CFD61-2E3B-B7CA-99B4-3AF144F4A276}" v="18" dt="2022-07-08T02:21:13.419"/>
    <p1510:client id="{A18B56EE-B23B-FCE5-81F1-830A0778028A}" v="30" dt="2022-07-08T08:10:55.329"/>
    <p1510:client id="{AE8A0446-E746-A44B-7219-6FD78FEB2DEC}" v="16" dt="2022-07-07T06:08:02.978"/>
    <p1510:client id="{D7AF274B-85B0-9C81-57C1-2FA4B50AECF3}" v="275" dt="2022-07-05T18:16:32.029"/>
    <p1510:client id="{DE982AE9-2E48-3F77-8B3E-548AFEAA4665}" v="96" dt="2022-07-06T11:31:22.403"/>
    <p1510:client id="{E8568AAC-722C-4ED1-4782-3B126675E497}" v="180" dt="2022-07-05T16:41:17.759"/>
    <p1510:client id="{F2E20ED2-3B5C-1DE8-B6C2-5F5B2FEC56C0}" v="305" dt="2022-07-08T07:53:09.602"/>
    <p1510:client id="{FD0E408B-6FA0-D07A-FD56-FF708D421033}" v="4" dt="2022-07-07T13:04:22.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552F1-8655-4D02-BB62-1F0EF77341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GB"/>
        </a:p>
      </dgm:t>
    </dgm:pt>
    <dgm:pt modelId="{4A54A667-4FA3-4895-B73E-E250A97161E2}">
      <dgm:prSet phldrT="[Text]" phldr="0"/>
      <dgm:spPr/>
      <dgm:t>
        <a:bodyPr/>
        <a:lstStyle/>
        <a:p>
          <a:pPr>
            <a:lnSpc>
              <a:spcPct val="100000"/>
            </a:lnSpc>
          </a:pPr>
          <a:r>
            <a:rPr lang="en-GB">
              <a:latin typeface="Neue Haas Grotesk Text Pro"/>
            </a:rPr>
            <a:t>Physical Well-Being</a:t>
          </a:r>
          <a:endParaRPr lang="en-GB"/>
        </a:p>
      </dgm:t>
    </dgm:pt>
    <dgm:pt modelId="{400E40C3-1CFC-4EDF-8CA1-07D87AF9B751}" type="parTrans" cxnId="{E1F3FCD2-2C74-4890-85DF-64C08607C259}">
      <dgm:prSet/>
      <dgm:spPr/>
      <dgm:t>
        <a:bodyPr/>
        <a:lstStyle/>
        <a:p>
          <a:endParaRPr lang="en-GB"/>
        </a:p>
      </dgm:t>
    </dgm:pt>
    <dgm:pt modelId="{69AE98A9-F316-4A73-927A-1FC977207BBB}" type="sibTrans" cxnId="{E1F3FCD2-2C74-4890-85DF-64C08607C259}">
      <dgm:prSet/>
      <dgm:spPr/>
      <dgm:t>
        <a:bodyPr/>
        <a:lstStyle/>
        <a:p>
          <a:endParaRPr lang="en-GB"/>
        </a:p>
      </dgm:t>
    </dgm:pt>
    <dgm:pt modelId="{AD1C12A9-F7E4-4130-8531-2478B0315F89}">
      <dgm:prSet phldrT="[Text]" phldr="0"/>
      <dgm:spPr/>
      <dgm:t>
        <a:bodyPr/>
        <a:lstStyle/>
        <a:p>
          <a:pPr>
            <a:lnSpc>
              <a:spcPct val="100000"/>
            </a:lnSpc>
          </a:pPr>
          <a:r>
            <a:rPr lang="en-GB">
              <a:latin typeface="Neue Haas Grotesk Text Pro"/>
            </a:rPr>
            <a:t>Psychological and Emotional Well-Being</a:t>
          </a:r>
          <a:endParaRPr lang="en-GB"/>
        </a:p>
      </dgm:t>
    </dgm:pt>
    <dgm:pt modelId="{24570F0B-E8F4-459A-92C5-556E5B9FE42F}" type="parTrans" cxnId="{34E238C4-1FE5-430C-AE6A-C8CF5474D077}">
      <dgm:prSet/>
      <dgm:spPr/>
      <dgm:t>
        <a:bodyPr/>
        <a:lstStyle/>
        <a:p>
          <a:endParaRPr lang="en-GB"/>
        </a:p>
      </dgm:t>
    </dgm:pt>
    <dgm:pt modelId="{503EA6EC-882D-4C83-9E1B-DAA65B174370}" type="sibTrans" cxnId="{34E238C4-1FE5-430C-AE6A-C8CF5474D077}">
      <dgm:prSet/>
      <dgm:spPr/>
      <dgm:t>
        <a:bodyPr/>
        <a:lstStyle/>
        <a:p>
          <a:endParaRPr lang="en-GB"/>
        </a:p>
      </dgm:t>
    </dgm:pt>
    <dgm:pt modelId="{52DF1E60-AC47-4483-9AD2-0067D7EAD2F2}">
      <dgm:prSet phldrT="[Text]" phldr="0"/>
      <dgm:spPr/>
      <dgm:t>
        <a:bodyPr/>
        <a:lstStyle/>
        <a:p>
          <a:pPr>
            <a:lnSpc>
              <a:spcPct val="100000"/>
            </a:lnSpc>
          </a:pPr>
          <a:r>
            <a:rPr lang="en-GB">
              <a:latin typeface="Neue Haas Grotesk Text Pro"/>
            </a:rPr>
            <a:t>Social Well-Being</a:t>
          </a:r>
          <a:endParaRPr lang="en-GB"/>
        </a:p>
      </dgm:t>
    </dgm:pt>
    <dgm:pt modelId="{C496442E-CF10-4EF6-AF77-DC69CE841431}" type="parTrans" cxnId="{9476D8D0-2075-4A25-81FD-DB562114D49D}">
      <dgm:prSet/>
      <dgm:spPr/>
      <dgm:t>
        <a:bodyPr/>
        <a:lstStyle/>
        <a:p>
          <a:endParaRPr lang="en-GB"/>
        </a:p>
      </dgm:t>
    </dgm:pt>
    <dgm:pt modelId="{FEBBE95F-9DFD-4D26-A7D0-C4623D4B7333}" type="sibTrans" cxnId="{9476D8D0-2075-4A25-81FD-DB562114D49D}">
      <dgm:prSet/>
      <dgm:spPr/>
      <dgm:t>
        <a:bodyPr/>
        <a:lstStyle/>
        <a:p>
          <a:endParaRPr lang="en-GB"/>
        </a:p>
      </dgm:t>
    </dgm:pt>
    <dgm:pt modelId="{1EF634D0-C6F0-4222-8E8E-8ADFADF1A3C1}">
      <dgm:prSet phldrT="[Text]" phldr="0"/>
      <dgm:spPr/>
      <dgm:t>
        <a:bodyPr/>
        <a:lstStyle/>
        <a:p>
          <a:pPr>
            <a:lnSpc>
              <a:spcPct val="100000"/>
            </a:lnSpc>
          </a:pPr>
          <a:r>
            <a:rPr lang="en-GB">
              <a:latin typeface="Neue Haas Grotesk Text Pro"/>
            </a:rPr>
            <a:t>Cognitive and Educational Well-Being</a:t>
          </a:r>
          <a:endParaRPr lang="en-GB"/>
        </a:p>
      </dgm:t>
    </dgm:pt>
    <dgm:pt modelId="{EBA7E8C8-188E-40B3-8D8A-821F1B47F916}" type="parTrans" cxnId="{640609BF-EE66-43A2-9D94-53798BD99991}">
      <dgm:prSet/>
      <dgm:spPr/>
      <dgm:t>
        <a:bodyPr/>
        <a:lstStyle/>
        <a:p>
          <a:endParaRPr lang="en-GB"/>
        </a:p>
      </dgm:t>
    </dgm:pt>
    <dgm:pt modelId="{EEE2AA00-C168-4FDD-8137-FA43B588F422}" type="sibTrans" cxnId="{640609BF-EE66-43A2-9D94-53798BD99991}">
      <dgm:prSet/>
      <dgm:spPr/>
      <dgm:t>
        <a:bodyPr/>
        <a:lstStyle/>
        <a:p>
          <a:endParaRPr lang="en-GB"/>
        </a:p>
      </dgm:t>
    </dgm:pt>
    <dgm:pt modelId="{B766DD6F-B875-4BB6-8332-74AF138DC46D}">
      <dgm:prSet phldrT="[Text]" phldr="0"/>
      <dgm:spPr/>
      <dgm:t>
        <a:bodyPr/>
        <a:lstStyle/>
        <a:p>
          <a:pPr>
            <a:lnSpc>
              <a:spcPct val="100000"/>
            </a:lnSpc>
          </a:pPr>
          <a:r>
            <a:rPr lang="en-GB">
              <a:latin typeface="Neue Haas Grotesk Text Pro"/>
            </a:rPr>
            <a:t>Economic Well-Being</a:t>
          </a:r>
          <a:endParaRPr lang="en-GB"/>
        </a:p>
      </dgm:t>
    </dgm:pt>
    <dgm:pt modelId="{EC58CDC0-2BB5-4182-BD12-A9A7840CFA46}" type="parTrans" cxnId="{BA1A527D-C20C-4395-953B-41C5BC316ABB}">
      <dgm:prSet/>
      <dgm:spPr/>
      <dgm:t>
        <a:bodyPr/>
        <a:lstStyle/>
        <a:p>
          <a:endParaRPr lang="en-GB"/>
        </a:p>
      </dgm:t>
    </dgm:pt>
    <dgm:pt modelId="{3D314BA3-1183-4404-B15E-AC4CE2837723}" type="sibTrans" cxnId="{BA1A527D-C20C-4395-953B-41C5BC316ABB}">
      <dgm:prSet/>
      <dgm:spPr/>
      <dgm:t>
        <a:bodyPr/>
        <a:lstStyle/>
        <a:p>
          <a:endParaRPr lang="en-GB"/>
        </a:p>
      </dgm:t>
    </dgm:pt>
    <dgm:pt modelId="{ABB433B5-F211-45BE-A8A0-00210AB4D6FB}">
      <dgm:prSet phldr="0"/>
      <dgm:spPr/>
      <dgm:t>
        <a:bodyPr/>
        <a:lstStyle/>
        <a:p>
          <a:pPr>
            <a:lnSpc>
              <a:spcPct val="100000"/>
            </a:lnSpc>
          </a:pPr>
          <a:r>
            <a:rPr lang="en-GB">
              <a:latin typeface="Neue Haas Grotesk Text Pro"/>
            </a:rPr>
            <a:t>Stability</a:t>
          </a:r>
        </a:p>
      </dgm:t>
    </dgm:pt>
    <dgm:pt modelId="{1F55C4C2-352C-46B1-92A6-12DB05D5BEB0}" type="parTrans" cxnId="{D274E685-7EC5-4F15-9F08-1B4C9257BB3E}">
      <dgm:prSet/>
      <dgm:spPr/>
    </dgm:pt>
    <dgm:pt modelId="{163CDEE8-3C5B-4F1D-97FF-1CCA6568B4F0}" type="sibTrans" cxnId="{D274E685-7EC5-4F15-9F08-1B4C9257BB3E}">
      <dgm:prSet/>
      <dgm:spPr/>
    </dgm:pt>
    <dgm:pt modelId="{F6E63A94-A7E8-49EA-B87C-686505A91B3D}" type="pres">
      <dgm:prSet presAssocID="{DC0552F1-8655-4D02-BB62-1F0EF7734150}" presName="root" presStyleCnt="0">
        <dgm:presLayoutVars>
          <dgm:dir/>
          <dgm:resizeHandles val="exact"/>
        </dgm:presLayoutVars>
      </dgm:prSet>
      <dgm:spPr/>
    </dgm:pt>
    <dgm:pt modelId="{8204E0C3-132D-465B-A9FC-4789BCBBB8D6}" type="pres">
      <dgm:prSet presAssocID="{4A54A667-4FA3-4895-B73E-E250A97161E2}" presName="compNode" presStyleCnt="0"/>
      <dgm:spPr/>
    </dgm:pt>
    <dgm:pt modelId="{C576E4BA-EEE4-4FB9-9123-5B9631301044}" type="pres">
      <dgm:prSet presAssocID="{4A54A667-4FA3-4895-B73E-E250A97161E2}" presName="bgRect" presStyleLbl="bgShp" presStyleIdx="0" presStyleCnt="6"/>
      <dgm:spPr/>
    </dgm:pt>
    <dgm:pt modelId="{34A4C41C-0ECF-49FB-81AF-B183F6AB5002}" type="pres">
      <dgm:prSet presAssocID="{4A54A667-4FA3-4895-B73E-E250A97161E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AFED5098-3E6C-431A-B033-E1018F5EA47E}" type="pres">
      <dgm:prSet presAssocID="{4A54A667-4FA3-4895-B73E-E250A97161E2}" presName="spaceRect" presStyleCnt="0"/>
      <dgm:spPr/>
    </dgm:pt>
    <dgm:pt modelId="{03F6786E-5930-4A1D-B4F1-458985335342}" type="pres">
      <dgm:prSet presAssocID="{4A54A667-4FA3-4895-B73E-E250A97161E2}" presName="parTx" presStyleLbl="revTx" presStyleIdx="0" presStyleCnt="6">
        <dgm:presLayoutVars>
          <dgm:chMax val="0"/>
          <dgm:chPref val="0"/>
        </dgm:presLayoutVars>
      </dgm:prSet>
      <dgm:spPr/>
    </dgm:pt>
    <dgm:pt modelId="{AE53FC09-7D1E-4D00-ABAC-70F1CF27A5DA}" type="pres">
      <dgm:prSet presAssocID="{69AE98A9-F316-4A73-927A-1FC977207BBB}" presName="sibTrans" presStyleCnt="0"/>
      <dgm:spPr/>
    </dgm:pt>
    <dgm:pt modelId="{A3C78EB2-A158-4F99-BCC6-735DAAD528EC}" type="pres">
      <dgm:prSet presAssocID="{AD1C12A9-F7E4-4130-8531-2478B0315F89}" presName="compNode" presStyleCnt="0"/>
      <dgm:spPr/>
    </dgm:pt>
    <dgm:pt modelId="{50D80EF8-08AC-47EF-939D-802ADF71C6CC}" type="pres">
      <dgm:prSet presAssocID="{AD1C12A9-F7E4-4130-8531-2478B0315F89}" presName="bgRect" presStyleLbl="bgShp" presStyleIdx="1" presStyleCnt="6"/>
      <dgm:spPr/>
    </dgm:pt>
    <dgm:pt modelId="{D9BB9849-A62F-4C40-BA0E-A96C65209051}" type="pres">
      <dgm:prSet presAssocID="{AD1C12A9-F7E4-4130-8531-2478B0315F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1AF01FD7-E2AF-45A5-9836-EBCE853C51F2}" type="pres">
      <dgm:prSet presAssocID="{AD1C12A9-F7E4-4130-8531-2478B0315F89}" presName="spaceRect" presStyleCnt="0"/>
      <dgm:spPr/>
    </dgm:pt>
    <dgm:pt modelId="{CB54DFB4-DFDB-4183-BA3E-B37C2CC7D011}" type="pres">
      <dgm:prSet presAssocID="{AD1C12A9-F7E4-4130-8531-2478B0315F89}" presName="parTx" presStyleLbl="revTx" presStyleIdx="1" presStyleCnt="6">
        <dgm:presLayoutVars>
          <dgm:chMax val="0"/>
          <dgm:chPref val="0"/>
        </dgm:presLayoutVars>
      </dgm:prSet>
      <dgm:spPr/>
    </dgm:pt>
    <dgm:pt modelId="{8240199D-F63A-488E-B1A5-26D86F49FDDF}" type="pres">
      <dgm:prSet presAssocID="{503EA6EC-882D-4C83-9E1B-DAA65B174370}" presName="sibTrans" presStyleCnt="0"/>
      <dgm:spPr/>
    </dgm:pt>
    <dgm:pt modelId="{69C8C910-41A9-4DAE-9DC5-F57FC5473333}" type="pres">
      <dgm:prSet presAssocID="{52DF1E60-AC47-4483-9AD2-0067D7EAD2F2}" presName="compNode" presStyleCnt="0"/>
      <dgm:spPr/>
    </dgm:pt>
    <dgm:pt modelId="{0264830A-F011-4840-B2FE-4C96873E2B70}" type="pres">
      <dgm:prSet presAssocID="{52DF1E60-AC47-4483-9AD2-0067D7EAD2F2}" presName="bgRect" presStyleLbl="bgShp" presStyleIdx="2" presStyleCnt="6"/>
      <dgm:spPr/>
    </dgm:pt>
    <dgm:pt modelId="{6F0B8B7F-82B0-4538-AAB8-059167E4C6F6}" type="pres">
      <dgm:prSet presAssocID="{52DF1E60-AC47-4483-9AD2-0067D7EAD2F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B123B18F-0DB4-457E-A218-BD4EC7F78064}" type="pres">
      <dgm:prSet presAssocID="{52DF1E60-AC47-4483-9AD2-0067D7EAD2F2}" presName="spaceRect" presStyleCnt="0"/>
      <dgm:spPr/>
    </dgm:pt>
    <dgm:pt modelId="{5B3DDCFE-9028-46F6-8450-89D4EF4E88E9}" type="pres">
      <dgm:prSet presAssocID="{52DF1E60-AC47-4483-9AD2-0067D7EAD2F2}" presName="parTx" presStyleLbl="revTx" presStyleIdx="2" presStyleCnt="6">
        <dgm:presLayoutVars>
          <dgm:chMax val="0"/>
          <dgm:chPref val="0"/>
        </dgm:presLayoutVars>
      </dgm:prSet>
      <dgm:spPr/>
    </dgm:pt>
    <dgm:pt modelId="{4F1B927A-6B00-4B32-A6DF-E6C1CD822C23}" type="pres">
      <dgm:prSet presAssocID="{FEBBE95F-9DFD-4D26-A7D0-C4623D4B7333}" presName="sibTrans" presStyleCnt="0"/>
      <dgm:spPr/>
    </dgm:pt>
    <dgm:pt modelId="{DAD2CB19-EC5D-418A-9BA2-121FA64D1E6D}" type="pres">
      <dgm:prSet presAssocID="{1EF634D0-C6F0-4222-8E8E-8ADFADF1A3C1}" presName="compNode" presStyleCnt="0"/>
      <dgm:spPr/>
    </dgm:pt>
    <dgm:pt modelId="{E8EDCD25-F5E4-410B-BB1F-BA056B17BBB7}" type="pres">
      <dgm:prSet presAssocID="{1EF634D0-C6F0-4222-8E8E-8ADFADF1A3C1}" presName="bgRect" presStyleLbl="bgShp" presStyleIdx="3" presStyleCnt="6"/>
      <dgm:spPr/>
    </dgm:pt>
    <dgm:pt modelId="{B419A417-A486-4445-9CE7-F07ECD8BF94D}" type="pres">
      <dgm:prSet presAssocID="{1EF634D0-C6F0-4222-8E8E-8ADFADF1A3C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CBA9403E-3D96-4DF5-BB72-F8CD2ADD1D76}" type="pres">
      <dgm:prSet presAssocID="{1EF634D0-C6F0-4222-8E8E-8ADFADF1A3C1}" presName="spaceRect" presStyleCnt="0"/>
      <dgm:spPr/>
    </dgm:pt>
    <dgm:pt modelId="{CB2D85DF-E2B0-4070-A4B7-68E5DD060B01}" type="pres">
      <dgm:prSet presAssocID="{1EF634D0-C6F0-4222-8E8E-8ADFADF1A3C1}" presName="parTx" presStyleLbl="revTx" presStyleIdx="3" presStyleCnt="6">
        <dgm:presLayoutVars>
          <dgm:chMax val="0"/>
          <dgm:chPref val="0"/>
        </dgm:presLayoutVars>
      </dgm:prSet>
      <dgm:spPr/>
    </dgm:pt>
    <dgm:pt modelId="{1A8E1649-5535-4C25-AF8F-35843CDEB722}" type="pres">
      <dgm:prSet presAssocID="{EEE2AA00-C168-4FDD-8137-FA43B588F422}" presName="sibTrans" presStyleCnt="0"/>
      <dgm:spPr/>
    </dgm:pt>
    <dgm:pt modelId="{613F2E5A-2D66-4D7C-BD0E-E5BF4DD9FCE1}" type="pres">
      <dgm:prSet presAssocID="{B766DD6F-B875-4BB6-8332-74AF138DC46D}" presName="compNode" presStyleCnt="0"/>
      <dgm:spPr/>
    </dgm:pt>
    <dgm:pt modelId="{3D65C78A-5758-4BAE-B98C-F42662F2B8B7}" type="pres">
      <dgm:prSet presAssocID="{B766DD6F-B875-4BB6-8332-74AF138DC46D}" presName="bgRect" presStyleLbl="bgShp" presStyleIdx="4" presStyleCnt="6"/>
      <dgm:spPr/>
    </dgm:pt>
    <dgm:pt modelId="{780396DE-C0CF-4BC5-BEAD-1CE31E08E960}" type="pres">
      <dgm:prSet presAssocID="{B766DD6F-B875-4BB6-8332-74AF138DC46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992F8D6C-A6F5-4ED3-8FB5-72572D31321C}" type="pres">
      <dgm:prSet presAssocID="{B766DD6F-B875-4BB6-8332-74AF138DC46D}" presName="spaceRect" presStyleCnt="0"/>
      <dgm:spPr/>
    </dgm:pt>
    <dgm:pt modelId="{5526F1AC-8656-4F59-A0E3-58274C49421D}" type="pres">
      <dgm:prSet presAssocID="{B766DD6F-B875-4BB6-8332-74AF138DC46D}" presName="parTx" presStyleLbl="revTx" presStyleIdx="4" presStyleCnt="6">
        <dgm:presLayoutVars>
          <dgm:chMax val="0"/>
          <dgm:chPref val="0"/>
        </dgm:presLayoutVars>
      </dgm:prSet>
      <dgm:spPr/>
    </dgm:pt>
    <dgm:pt modelId="{BCDCC336-7104-4133-A0C6-66529AF4D703}" type="pres">
      <dgm:prSet presAssocID="{3D314BA3-1183-4404-B15E-AC4CE2837723}" presName="sibTrans" presStyleCnt="0"/>
      <dgm:spPr/>
    </dgm:pt>
    <dgm:pt modelId="{27B0FD20-59B8-46F7-9AF3-C5E26E8208FF}" type="pres">
      <dgm:prSet presAssocID="{ABB433B5-F211-45BE-A8A0-00210AB4D6FB}" presName="compNode" presStyleCnt="0"/>
      <dgm:spPr/>
    </dgm:pt>
    <dgm:pt modelId="{36714800-0108-4DD1-B197-AE184FBF5330}" type="pres">
      <dgm:prSet presAssocID="{ABB433B5-F211-45BE-A8A0-00210AB4D6FB}" presName="bgRect" presStyleLbl="bgShp" presStyleIdx="5" presStyleCnt="6"/>
      <dgm:spPr/>
    </dgm:pt>
    <dgm:pt modelId="{51536003-16FF-4571-BB0F-263F730EF215}" type="pres">
      <dgm:prSet presAssocID="{ABB433B5-F211-45BE-A8A0-00210AB4D6F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19588B84-4E54-44F8-A88E-E083E23DDCCB}" type="pres">
      <dgm:prSet presAssocID="{ABB433B5-F211-45BE-A8A0-00210AB4D6FB}" presName="spaceRect" presStyleCnt="0"/>
      <dgm:spPr/>
    </dgm:pt>
    <dgm:pt modelId="{EF8F8544-84B9-42F2-9275-9BAE88E40008}" type="pres">
      <dgm:prSet presAssocID="{ABB433B5-F211-45BE-A8A0-00210AB4D6FB}" presName="parTx" presStyleLbl="revTx" presStyleIdx="5" presStyleCnt="6">
        <dgm:presLayoutVars>
          <dgm:chMax val="0"/>
          <dgm:chPref val="0"/>
        </dgm:presLayoutVars>
      </dgm:prSet>
      <dgm:spPr/>
    </dgm:pt>
  </dgm:ptLst>
  <dgm:cxnLst>
    <dgm:cxn modelId="{0457E46A-F0E5-4AB2-9AB7-9CADF65C555C}" type="presOf" srcId="{52DF1E60-AC47-4483-9AD2-0067D7EAD2F2}" destId="{5B3DDCFE-9028-46F6-8450-89D4EF4E88E9}" srcOrd="0" destOrd="0" presId="urn:microsoft.com/office/officeart/2018/2/layout/IconVerticalSolidList"/>
    <dgm:cxn modelId="{BA1A527D-C20C-4395-953B-41C5BC316ABB}" srcId="{DC0552F1-8655-4D02-BB62-1F0EF7734150}" destId="{B766DD6F-B875-4BB6-8332-74AF138DC46D}" srcOrd="4" destOrd="0" parTransId="{EC58CDC0-2BB5-4182-BD12-A9A7840CFA46}" sibTransId="{3D314BA3-1183-4404-B15E-AC4CE2837723}"/>
    <dgm:cxn modelId="{EA07717E-D0C3-4A7F-9AD6-4B49B2479822}" type="presOf" srcId="{ABB433B5-F211-45BE-A8A0-00210AB4D6FB}" destId="{EF8F8544-84B9-42F2-9275-9BAE88E40008}" srcOrd="0" destOrd="0" presId="urn:microsoft.com/office/officeart/2018/2/layout/IconVerticalSolidList"/>
    <dgm:cxn modelId="{723BE47E-717E-47B1-9697-BAE60DD69B09}" type="presOf" srcId="{B766DD6F-B875-4BB6-8332-74AF138DC46D}" destId="{5526F1AC-8656-4F59-A0E3-58274C49421D}" srcOrd="0" destOrd="0" presId="urn:microsoft.com/office/officeart/2018/2/layout/IconVerticalSolidList"/>
    <dgm:cxn modelId="{D274E685-7EC5-4F15-9F08-1B4C9257BB3E}" srcId="{DC0552F1-8655-4D02-BB62-1F0EF7734150}" destId="{ABB433B5-F211-45BE-A8A0-00210AB4D6FB}" srcOrd="5" destOrd="0" parTransId="{1F55C4C2-352C-46B1-92A6-12DB05D5BEB0}" sibTransId="{163CDEE8-3C5B-4F1D-97FF-1CCA6568B4F0}"/>
    <dgm:cxn modelId="{AD8DDC8A-2B75-45AB-9C0E-BA3749920E88}" type="presOf" srcId="{AD1C12A9-F7E4-4130-8531-2478B0315F89}" destId="{CB54DFB4-DFDB-4183-BA3E-B37C2CC7D011}" srcOrd="0" destOrd="0" presId="urn:microsoft.com/office/officeart/2018/2/layout/IconVerticalSolidList"/>
    <dgm:cxn modelId="{03AB3091-9497-48BA-8852-635FD304D5F5}" type="presOf" srcId="{1EF634D0-C6F0-4222-8E8E-8ADFADF1A3C1}" destId="{CB2D85DF-E2B0-4070-A4B7-68E5DD060B01}" srcOrd="0" destOrd="0" presId="urn:microsoft.com/office/officeart/2018/2/layout/IconVerticalSolidList"/>
    <dgm:cxn modelId="{FF933F98-5EB1-4EDB-B439-436DA2AB2F4D}" type="presOf" srcId="{DC0552F1-8655-4D02-BB62-1F0EF7734150}" destId="{F6E63A94-A7E8-49EA-B87C-686505A91B3D}" srcOrd="0" destOrd="0" presId="urn:microsoft.com/office/officeart/2018/2/layout/IconVerticalSolidList"/>
    <dgm:cxn modelId="{7400DEA3-8242-4C91-B1F1-753FB328A1D7}" type="presOf" srcId="{4A54A667-4FA3-4895-B73E-E250A97161E2}" destId="{03F6786E-5930-4A1D-B4F1-458985335342}" srcOrd="0" destOrd="0" presId="urn:microsoft.com/office/officeart/2018/2/layout/IconVerticalSolidList"/>
    <dgm:cxn modelId="{640609BF-EE66-43A2-9D94-53798BD99991}" srcId="{DC0552F1-8655-4D02-BB62-1F0EF7734150}" destId="{1EF634D0-C6F0-4222-8E8E-8ADFADF1A3C1}" srcOrd="3" destOrd="0" parTransId="{EBA7E8C8-188E-40B3-8D8A-821F1B47F916}" sibTransId="{EEE2AA00-C168-4FDD-8137-FA43B588F422}"/>
    <dgm:cxn modelId="{34E238C4-1FE5-430C-AE6A-C8CF5474D077}" srcId="{DC0552F1-8655-4D02-BB62-1F0EF7734150}" destId="{AD1C12A9-F7E4-4130-8531-2478B0315F89}" srcOrd="1" destOrd="0" parTransId="{24570F0B-E8F4-459A-92C5-556E5B9FE42F}" sibTransId="{503EA6EC-882D-4C83-9E1B-DAA65B174370}"/>
    <dgm:cxn modelId="{9476D8D0-2075-4A25-81FD-DB562114D49D}" srcId="{DC0552F1-8655-4D02-BB62-1F0EF7734150}" destId="{52DF1E60-AC47-4483-9AD2-0067D7EAD2F2}" srcOrd="2" destOrd="0" parTransId="{C496442E-CF10-4EF6-AF77-DC69CE841431}" sibTransId="{FEBBE95F-9DFD-4D26-A7D0-C4623D4B7333}"/>
    <dgm:cxn modelId="{E1F3FCD2-2C74-4890-85DF-64C08607C259}" srcId="{DC0552F1-8655-4D02-BB62-1F0EF7734150}" destId="{4A54A667-4FA3-4895-B73E-E250A97161E2}" srcOrd="0" destOrd="0" parTransId="{400E40C3-1CFC-4EDF-8CA1-07D87AF9B751}" sibTransId="{69AE98A9-F316-4A73-927A-1FC977207BBB}"/>
    <dgm:cxn modelId="{5EDD8395-6815-426F-886B-65E7E5659962}" type="presParOf" srcId="{F6E63A94-A7E8-49EA-B87C-686505A91B3D}" destId="{8204E0C3-132D-465B-A9FC-4789BCBBB8D6}" srcOrd="0" destOrd="0" presId="urn:microsoft.com/office/officeart/2018/2/layout/IconVerticalSolidList"/>
    <dgm:cxn modelId="{B19A2C03-5E82-4DAD-93AE-6719FD467141}" type="presParOf" srcId="{8204E0C3-132D-465B-A9FC-4789BCBBB8D6}" destId="{C576E4BA-EEE4-4FB9-9123-5B9631301044}" srcOrd="0" destOrd="0" presId="urn:microsoft.com/office/officeart/2018/2/layout/IconVerticalSolidList"/>
    <dgm:cxn modelId="{5F23A06C-47AB-432B-A6BD-020AB4E8D937}" type="presParOf" srcId="{8204E0C3-132D-465B-A9FC-4789BCBBB8D6}" destId="{34A4C41C-0ECF-49FB-81AF-B183F6AB5002}" srcOrd="1" destOrd="0" presId="urn:microsoft.com/office/officeart/2018/2/layout/IconVerticalSolidList"/>
    <dgm:cxn modelId="{FED9EAD3-1756-4EC3-9D1B-C4B0B4A2B1FC}" type="presParOf" srcId="{8204E0C3-132D-465B-A9FC-4789BCBBB8D6}" destId="{AFED5098-3E6C-431A-B033-E1018F5EA47E}" srcOrd="2" destOrd="0" presId="urn:microsoft.com/office/officeart/2018/2/layout/IconVerticalSolidList"/>
    <dgm:cxn modelId="{29D9DA4B-BA36-4FFC-87BF-A2C89E9F27CD}" type="presParOf" srcId="{8204E0C3-132D-465B-A9FC-4789BCBBB8D6}" destId="{03F6786E-5930-4A1D-B4F1-458985335342}" srcOrd="3" destOrd="0" presId="urn:microsoft.com/office/officeart/2018/2/layout/IconVerticalSolidList"/>
    <dgm:cxn modelId="{03FCA0D4-DAEF-452F-B4BD-368D8A8BD3F4}" type="presParOf" srcId="{F6E63A94-A7E8-49EA-B87C-686505A91B3D}" destId="{AE53FC09-7D1E-4D00-ABAC-70F1CF27A5DA}" srcOrd="1" destOrd="0" presId="urn:microsoft.com/office/officeart/2018/2/layout/IconVerticalSolidList"/>
    <dgm:cxn modelId="{FD98B2ED-48F1-413B-8171-3833AA3A7E2B}" type="presParOf" srcId="{F6E63A94-A7E8-49EA-B87C-686505A91B3D}" destId="{A3C78EB2-A158-4F99-BCC6-735DAAD528EC}" srcOrd="2" destOrd="0" presId="urn:microsoft.com/office/officeart/2018/2/layout/IconVerticalSolidList"/>
    <dgm:cxn modelId="{57FC05AC-E707-43D4-BDCA-A744CC2C840F}" type="presParOf" srcId="{A3C78EB2-A158-4F99-BCC6-735DAAD528EC}" destId="{50D80EF8-08AC-47EF-939D-802ADF71C6CC}" srcOrd="0" destOrd="0" presId="urn:microsoft.com/office/officeart/2018/2/layout/IconVerticalSolidList"/>
    <dgm:cxn modelId="{4C65F4EE-BB99-4AE4-A3EC-3A650E8C5421}" type="presParOf" srcId="{A3C78EB2-A158-4F99-BCC6-735DAAD528EC}" destId="{D9BB9849-A62F-4C40-BA0E-A96C65209051}" srcOrd="1" destOrd="0" presId="urn:microsoft.com/office/officeart/2018/2/layout/IconVerticalSolidList"/>
    <dgm:cxn modelId="{E1CF4325-F586-4790-BA1C-F177358D87F3}" type="presParOf" srcId="{A3C78EB2-A158-4F99-BCC6-735DAAD528EC}" destId="{1AF01FD7-E2AF-45A5-9836-EBCE853C51F2}" srcOrd="2" destOrd="0" presId="urn:microsoft.com/office/officeart/2018/2/layout/IconVerticalSolidList"/>
    <dgm:cxn modelId="{45FF7A7D-408D-49C1-BD13-CAAB67E174E7}" type="presParOf" srcId="{A3C78EB2-A158-4F99-BCC6-735DAAD528EC}" destId="{CB54DFB4-DFDB-4183-BA3E-B37C2CC7D011}" srcOrd="3" destOrd="0" presId="urn:microsoft.com/office/officeart/2018/2/layout/IconVerticalSolidList"/>
    <dgm:cxn modelId="{4F6B60FD-AC47-431F-968E-5FC18404A7B4}" type="presParOf" srcId="{F6E63A94-A7E8-49EA-B87C-686505A91B3D}" destId="{8240199D-F63A-488E-B1A5-26D86F49FDDF}" srcOrd="3" destOrd="0" presId="urn:microsoft.com/office/officeart/2018/2/layout/IconVerticalSolidList"/>
    <dgm:cxn modelId="{A47268D5-EE92-4B3F-92D0-BCCF1535A723}" type="presParOf" srcId="{F6E63A94-A7E8-49EA-B87C-686505A91B3D}" destId="{69C8C910-41A9-4DAE-9DC5-F57FC5473333}" srcOrd="4" destOrd="0" presId="urn:microsoft.com/office/officeart/2018/2/layout/IconVerticalSolidList"/>
    <dgm:cxn modelId="{7CE9B869-9733-4C3C-AF58-B26A038FDCA2}" type="presParOf" srcId="{69C8C910-41A9-4DAE-9DC5-F57FC5473333}" destId="{0264830A-F011-4840-B2FE-4C96873E2B70}" srcOrd="0" destOrd="0" presId="urn:microsoft.com/office/officeart/2018/2/layout/IconVerticalSolidList"/>
    <dgm:cxn modelId="{07D3943F-0E45-4741-B88C-6A22C180FE00}" type="presParOf" srcId="{69C8C910-41A9-4DAE-9DC5-F57FC5473333}" destId="{6F0B8B7F-82B0-4538-AAB8-059167E4C6F6}" srcOrd="1" destOrd="0" presId="urn:microsoft.com/office/officeart/2018/2/layout/IconVerticalSolidList"/>
    <dgm:cxn modelId="{3FD6D47B-F188-44F4-B859-F7632F8AA876}" type="presParOf" srcId="{69C8C910-41A9-4DAE-9DC5-F57FC5473333}" destId="{B123B18F-0DB4-457E-A218-BD4EC7F78064}" srcOrd="2" destOrd="0" presId="urn:microsoft.com/office/officeart/2018/2/layout/IconVerticalSolidList"/>
    <dgm:cxn modelId="{C05FB414-5A10-4388-A10A-170990C0E08A}" type="presParOf" srcId="{69C8C910-41A9-4DAE-9DC5-F57FC5473333}" destId="{5B3DDCFE-9028-46F6-8450-89D4EF4E88E9}" srcOrd="3" destOrd="0" presId="urn:microsoft.com/office/officeart/2018/2/layout/IconVerticalSolidList"/>
    <dgm:cxn modelId="{C27ACE4A-CCAC-411A-8270-86188E3DE857}" type="presParOf" srcId="{F6E63A94-A7E8-49EA-B87C-686505A91B3D}" destId="{4F1B927A-6B00-4B32-A6DF-E6C1CD822C23}" srcOrd="5" destOrd="0" presId="urn:microsoft.com/office/officeart/2018/2/layout/IconVerticalSolidList"/>
    <dgm:cxn modelId="{C5981CD5-57E7-4FB1-BF3B-15075F46F42B}" type="presParOf" srcId="{F6E63A94-A7E8-49EA-B87C-686505A91B3D}" destId="{DAD2CB19-EC5D-418A-9BA2-121FA64D1E6D}" srcOrd="6" destOrd="0" presId="urn:microsoft.com/office/officeart/2018/2/layout/IconVerticalSolidList"/>
    <dgm:cxn modelId="{1726586A-C683-44CE-974A-6CC601538C1C}" type="presParOf" srcId="{DAD2CB19-EC5D-418A-9BA2-121FA64D1E6D}" destId="{E8EDCD25-F5E4-410B-BB1F-BA056B17BBB7}" srcOrd="0" destOrd="0" presId="urn:microsoft.com/office/officeart/2018/2/layout/IconVerticalSolidList"/>
    <dgm:cxn modelId="{BE27EA69-82B9-4693-AC2B-4001F8EBAD71}" type="presParOf" srcId="{DAD2CB19-EC5D-418A-9BA2-121FA64D1E6D}" destId="{B419A417-A486-4445-9CE7-F07ECD8BF94D}" srcOrd="1" destOrd="0" presId="urn:microsoft.com/office/officeart/2018/2/layout/IconVerticalSolidList"/>
    <dgm:cxn modelId="{7506E6C1-F4E2-429D-A912-7AADACAA11D0}" type="presParOf" srcId="{DAD2CB19-EC5D-418A-9BA2-121FA64D1E6D}" destId="{CBA9403E-3D96-4DF5-BB72-F8CD2ADD1D76}" srcOrd="2" destOrd="0" presId="urn:microsoft.com/office/officeart/2018/2/layout/IconVerticalSolidList"/>
    <dgm:cxn modelId="{5E5DC1CD-9D38-472C-B41D-182BA3102D78}" type="presParOf" srcId="{DAD2CB19-EC5D-418A-9BA2-121FA64D1E6D}" destId="{CB2D85DF-E2B0-4070-A4B7-68E5DD060B01}" srcOrd="3" destOrd="0" presId="urn:microsoft.com/office/officeart/2018/2/layout/IconVerticalSolidList"/>
    <dgm:cxn modelId="{9DC2B24D-294E-4B06-BBFE-5261DDE9DE7A}" type="presParOf" srcId="{F6E63A94-A7E8-49EA-B87C-686505A91B3D}" destId="{1A8E1649-5535-4C25-AF8F-35843CDEB722}" srcOrd="7" destOrd="0" presId="urn:microsoft.com/office/officeart/2018/2/layout/IconVerticalSolidList"/>
    <dgm:cxn modelId="{117C5CF7-0221-402E-9176-B531C7CC5132}" type="presParOf" srcId="{F6E63A94-A7E8-49EA-B87C-686505A91B3D}" destId="{613F2E5A-2D66-4D7C-BD0E-E5BF4DD9FCE1}" srcOrd="8" destOrd="0" presId="urn:microsoft.com/office/officeart/2018/2/layout/IconVerticalSolidList"/>
    <dgm:cxn modelId="{2C8DA670-7269-4F5B-BC70-F5A037902802}" type="presParOf" srcId="{613F2E5A-2D66-4D7C-BD0E-E5BF4DD9FCE1}" destId="{3D65C78A-5758-4BAE-B98C-F42662F2B8B7}" srcOrd="0" destOrd="0" presId="urn:microsoft.com/office/officeart/2018/2/layout/IconVerticalSolidList"/>
    <dgm:cxn modelId="{350EA869-24A6-4DC4-8393-8B138E6708B8}" type="presParOf" srcId="{613F2E5A-2D66-4D7C-BD0E-E5BF4DD9FCE1}" destId="{780396DE-C0CF-4BC5-BEAD-1CE31E08E960}" srcOrd="1" destOrd="0" presId="urn:microsoft.com/office/officeart/2018/2/layout/IconVerticalSolidList"/>
    <dgm:cxn modelId="{0BFB770F-8434-450B-A09B-4419F6425EE1}" type="presParOf" srcId="{613F2E5A-2D66-4D7C-BD0E-E5BF4DD9FCE1}" destId="{992F8D6C-A6F5-4ED3-8FB5-72572D31321C}" srcOrd="2" destOrd="0" presId="urn:microsoft.com/office/officeart/2018/2/layout/IconVerticalSolidList"/>
    <dgm:cxn modelId="{12432CE8-3EC1-4614-83C7-ABD49901CF22}" type="presParOf" srcId="{613F2E5A-2D66-4D7C-BD0E-E5BF4DD9FCE1}" destId="{5526F1AC-8656-4F59-A0E3-58274C49421D}" srcOrd="3" destOrd="0" presId="urn:microsoft.com/office/officeart/2018/2/layout/IconVerticalSolidList"/>
    <dgm:cxn modelId="{B85BCA96-968C-4650-86B7-01743221B1C4}" type="presParOf" srcId="{F6E63A94-A7E8-49EA-B87C-686505A91B3D}" destId="{BCDCC336-7104-4133-A0C6-66529AF4D703}" srcOrd="9" destOrd="0" presId="urn:microsoft.com/office/officeart/2018/2/layout/IconVerticalSolidList"/>
    <dgm:cxn modelId="{65BE2D42-121D-4FCB-BCEE-ED0D469651AE}" type="presParOf" srcId="{F6E63A94-A7E8-49EA-B87C-686505A91B3D}" destId="{27B0FD20-59B8-46F7-9AF3-C5E26E8208FF}" srcOrd="10" destOrd="0" presId="urn:microsoft.com/office/officeart/2018/2/layout/IconVerticalSolidList"/>
    <dgm:cxn modelId="{856A72D9-25AC-4CB2-B50E-586800D7CE14}" type="presParOf" srcId="{27B0FD20-59B8-46F7-9AF3-C5E26E8208FF}" destId="{36714800-0108-4DD1-B197-AE184FBF5330}" srcOrd="0" destOrd="0" presId="urn:microsoft.com/office/officeart/2018/2/layout/IconVerticalSolidList"/>
    <dgm:cxn modelId="{353B5BF8-7142-467D-B84A-53E6FB2F64AB}" type="presParOf" srcId="{27B0FD20-59B8-46F7-9AF3-C5E26E8208FF}" destId="{51536003-16FF-4571-BB0F-263F730EF215}" srcOrd="1" destOrd="0" presId="urn:microsoft.com/office/officeart/2018/2/layout/IconVerticalSolidList"/>
    <dgm:cxn modelId="{A808A668-E649-45E0-AC9C-52140EA6832E}" type="presParOf" srcId="{27B0FD20-59B8-46F7-9AF3-C5E26E8208FF}" destId="{19588B84-4E54-44F8-A88E-E083E23DDCCB}" srcOrd="2" destOrd="0" presId="urn:microsoft.com/office/officeart/2018/2/layout/IconVerticalSolidList"/>
    <dgm:cxn modelId="{D0947D64-D0C2-4B81-B066-8BC01A3B3A2C}" type="presParOf" srcId="{27B0FD20-59B8-46F7-9AF3-C5E26E8208FF}" destId="{EF8F8544-84B9-42F2-9275-9BAE88E400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C70F22-0B6A-46F2-9A70-B36268ADF184}" type="doc">
      <dgm:prSet loTypeId="urn:microsoft.com/office/officeart/2005/8/layout/hProcess3" loCatId="process" qsTypeId="urn:microsoft.com/office/officeart/2005/8/quickstyle/simple1" qsCatId="simple" csTypeId="urn:microsoft.com/office/officeart/2005/8/colors/colorful1" csCatId="colorful" phldr="1"/>
      <dgm:spPr/>
      <dgm:t>
        <a:bodyPr/>
        <a:lstStyle/>
        <a:p>
          <a:endParaRPr lang="en-US"/>
        </a:p>
      </dgm:t>
    </dgm:pt>
    <dgm:pt modelId="{913F867E-DAA8-42B0-9EFC-888C2220935D}">
      <dgm:prSet phldrT="[Text]" phldr="0"/>
      <dgm:spPr/>
      <dgm:t>
        <a:bodyPr/>
        <a:lstStyle/>
        <a:p>
          <a:pPr rtl="0"/>
          <a:r>
            <a:rPr lang="en-US">
              <a:latin typeface="Arial" panose="020B0604020202020204"/>
            </a:rPr>
            <a:t>Health and wellbeing can be described as the achievement and maintenance of physical and mental stability</a:t>
          </a:r>
          <a:endParaRPr lang="en-US"/>
        </a:p>
      </dgm:t>
    </dgm:pt>
    <dgm:pt modelId="{B1EB9184-2C7D-4CD7-8EDA-95FFCDD97BF4}" type="parTrans" cxnId="{46708BD3-EEBF-41B1-8018-85092F09E185}">
      <dgm:prSet/>
      <dgm:spPr/>
      <dgm:t>
        <a:bodyPr/>
        <a:lstStyle/>
        <a:p>
          <a:endParaRPr lang="en-US"/>
        </a:p>
      </dgm:t>
    </dgm:pt>
    <dgm:pt modelId="{F56E0D4B-62F4-4668-9DA5-1775B10437CB}" type="sibTrans" cxnId="{46708BD3-EEBF-41B1-8018-85092F09E185}">
      <dgm:prSet/>
      <dgm:spPr/>
      <dgm:t>
        <a:bodyPr/>
        <a:lstStyle/>
        <a:p>
          <a:endParaRPr lang="en-US"/>
        </a:p>
      </dgm:t>
    </dgm:pt>
    <dgm:pt modelId="{D3C2279A-26B6-438C-A242-6A9B41721139}" type="pres">
      <dgm:prSet presAssocID="{14C70F22-0B6A-46F2-9A70-B36268ADF184}" presName="Name0" presStyleCnt="0">
        <dgm:presLayoutVars>
          <dgm:dir/>
          <dgm:animLvl val="lvl"/>
          <dgm:resizeHandles val="exact"/>
        </dgm:presLayoutVars>
      </dgm:prSet>
      <dgm:spPr/>
    </dgm:pt>
    <dgm:pt modelId="{9AADBA59-EBD0-405F-8F56-3C12B13B40E3}" type="pres">
      <dgm:prSet presAssocID="{14C70F22-0B6A-46F2-9A70-B36268ADF184}" presName="dummy" presStyleCnt="0"/>
      <dgm:spPr/>
    </dgm:pt>
    <dgm:pt modelId="{A992467C-9506-4F97-A7EE-60A2FA5611B0}" type="pres">
      <dgm:prSet presAssocID="{14C70F22-0B6A-46F2-9A70-B36268ADF184}" presName="linH" presStyleCnt="0"/>
      <dgm:spPr/>
    </dgm:pt>
    <dgm:pt modelId="{6A9E1D80-591A-4369-B56C-12CFAB949D9F}" type="pres">
      <dgm:prSet presAssocID="{14C70F22-0B6A-46F2-9A70-B36268ADF184}" presName="padding1" presStyleCnt="0"/>
      <dgm:spPr/>
    </dgm:pt>
    <dgm:pt modelId="{812BCDA4-C7D8-4A9C-94CB-D9A5DE393661}" type="pres">
      <dgm:prSet presAssocID="{913F867E-DAA8-42B0-9EFC-888C2220935D}" presName="linV" presStyleCnt="0"/>
      <dgm:spPr/>
    </dgm:pt>
    <dgm:pt modelId="{282294FC-94B7-4A5A-B3A5-49D8282A89DD}" type="pres">
      <dgm:prSet presAssocID="{913F867E-DAA8-42B0-9EFC-888C2220935D}" presName="spVertical1" presStyleCnt="0"/>
      <dgm:spPr/>
    </dgm:pt>
    <dgm:pt modelId="{78300CC7-EC88-4B56-8CAC-1776886D00B6}" type="pres">
      <dgm:prSet presAssocID="{913F867E-DAA8-42B0-9EFC-888C2220935D}" presName="parTx" presStyleLbl="revTx" presStyleIdx="0" presStyleCnt="1">
        <dgm:presLayoutVars>
          <dgm:chMax val="0"/>
          <dgm:chPref val="0"/>
          <dgm:bulletEnabled val="1"/>
        </dgm:presLayoutVars>
      </dgm:prSet>
      <dgm:spPr/>
    </dgm:pt>
    <dgm:pt modelId="{68C6D680-C8B8-4FC7-8EB1-445574820FC5}" type="pres">
      <dgm:prSet presAssocID="{913F867E-DAA8-42B0-9EFC-888C2220935D}" presName="spVertical2" presStyleCnt="0"/>
      <dgm:spPr/>
    </dgm:pt>
    <dgm:pt modelId="{F7ABEB6E-ECB4-4944-BF1B-12479CD79FFE}" type="pres">
      <dgm:prSet presAssocID="{913F867E-DAA8-42B0-9EFC-888C2220935D}" presName="spVertical3" presStyleCnt="0"/>
      <dgm:spPr/>
    </dgm:pt>
    <dgm:pt modelId="{DFAF9561-EAA3-4B1A-A392-57B9EE5E22A1}" type="pres">
      <dgm:prSet presAssocID="{14C70F22-0B6A-46F2-9A70-B36268ADF184}" presName="padding2" presStyleCnt="0"/>
      <dgm:spPr/>
    </dgm:pt>
    <dgm:pt modelId="{0CC5F571-3F0E-4810-83F9-9DD89BE91220}" type="pres">
      <dgm:prSet presAssocID="{14C70F22-0B6A-46F2-9A70-B36268ADF184}" presName="negArrow" presStyleCnt="0"/>
      <dgm:spPr/>
    </dgm:pt>
    <dgm:pt modelId="{7C401E2E-8014-4426-8E32-8B79BAEE4617}" type="pres">
      <dgm:prSet presAssocID="{14C70F22-0B6A-46F2-9A70-B36268ADF184}" presName="backgroundArrow" presStyleLbl="node1" presStyleIdx="0" presStyleCnt="1"/>
      <dgm:spPr/>
    </dgm:pt>
  </dgm:ptLst>
  <dgm:cxnLst>
    <dgm:cxn modelId="{6F568ACA-8E1B-4246-A2EA-DE4D7CE139DE}" type="presOf" srcId="{14C70F22-0B6A-46F2-9A70-B36268ADF184}" destId="{D3C2279A-26B6-438C-A242-6A9B41721139}" srcOrd="0" destOrd="0" presId="urn:microsoft.com/office/officeart/2005/8/layout/hProcess3"/>
    <dgm:cxn modelId="{46708BD3-EEBF-41B1-8018-85092F09E185}" srcId="{14C70F22-0B6A-46F2-9A70-B36268ADF184}" destId="{913F867E-DAA8-42B0-9EFC-888C2220935D}" srcOrd="0" destOrd="0" parTransId="{B1EB9184-2C7D-4CD7-8EDA-95FFCDD97BF4}" sibTransId="{F56E0D4B-62F4-4668-9DA5-1775B10437CB}"/>
    <dgm:cxn modelId="{7CE3BCEF-6D90-48A8-A2B0-69C92161F2CB}" type="presOf" srcId="{913F867E-DAA8-42B0-9EFC-888C2220935D}" destId="{78300CC7-EC88-4B56-8CAC-1776886D00B6}" srcOrd="0" destOrd="0" presId="urn:microsoft.com/office/officeart/2005/8/layout/hProcess3"/>
    <dgm:cxn modelId="{F7EE2531-91F4-4084-9217-77C63E5FED99}" type="presParOf" srcId="{D3C2279A-26B6-438C-A242-6A9B41721139}" destId="{9AADBA59-EBD0-405F-8F56-3C12B13B40E3}" srcOrd="0" destOrd="0" presId="urn:microsoft.com/office/officeart/2005/8/layout/hProcess3"/>
    <dgm:cxn modelId="{372B1F3F-5BE3-4D8C-8D96-EE243E854CCC}" type="presParOf" srcId="{D3C2279A-26B6-438C-A242-6A9B41721139}" destId="{A992467C-9506-4F97-A7EE-60A2FA5611B0}" srcOrd="1" destOrd="0" presId="urn:microsoft.com/office/officeart/2005/8/layout/hProcess3"/>
    <dgm:cxn modelId="{2B97F470-E7AB-4FE2-9201-4C668D31FC91}" type="presParOf" srcId="{A992467C-9506-4F97-A7EE-60A2FA5611B0}" destId="{6A9E1D80-591A-4369-B56C-12CFAB949D9F}" srcOrd="0" destOrd="0" presId="urn:microsoft.com/office/officeart/2005/8/layout/hProcess3"/>
    <dgm:cxn modelId="{2D433E09-32A3-4BC0-B00D-09FC985F19A0}" type="presParOf" srcId="{A992467C-9506-4F97-A7EE-60A2FA5611B0}" destId="{812BCDA4-C7D8-4A9C-94CB-D9A5DE393661}" srcOrd="1" destOrd="0" presId="urn:microsoft.com/office/officeart/2005/8/layout/hProcess3"/>
    <dgm:cxn modelId="{C70BE371-643D-4FF9-81DA-79F95749AEB7}" type="presParOf" srcId="{812BCDA4-C7D8-4A9C-94CB-D9A5DE393661}" destId="{282294FC-94B7-4A5A-B3A5-49D8282A89DD}" srcOrd="0" destOrd="0" presId="urn:microsoft.com/office/officeart/2005/8/layout/hProcess3"/>
    <dgm:cxn modelId="{61483DEE-FB40-4E7B-9627-5AE7F1C114B1}" type="presParOf" srcId="{812BCDA4-C7D8-4A9C-94CB-D9A5DE393661}" destId="{78300CC7-EC88-4B56-8CAC-1776886D00B6}" srcOrd="1" destOrd="0" presId="urn:microsoft.com/office/officeart/2005/8/layout/hProcess3"/>
    <dgm:cxn modelId="{4F769041-B6DD-4755-96BF-F0A169214047}" type="presParOf" srcId="{812BCDA4-C7D8-4A9C-94CB-D9A5DE393661}" destId="{68C6D680-C8B8-4FC7-8EB1-445574820FC5}" srcOrd="2" destOrd="0" presId="urn:microsoft.com/office/officeart/2005/8/layout/hProcess3"/>
    <dgm:cxn modelId="{EFE210DB-0A25-4102-8171-FBAC700625C1}" type="presParOf" srcId="{812BCDA4-C7D8-4A9C-94CB-D9A5DE393661}" destId="{F7ABEB6E-ECB4-4944-BF1B-12479CD79FFE}" srcOrd="3" destOrd="0" presId="urn:microsoft.com/office/officeart/2005/8/layout/hProcess3"/>
    <dgm:cxn modelId="{99312CDB-B4B7-4052-8C17-8BA54BA68094}" type="presParOf" srcId="{A992467C-9506-4F97-A7EE-60A2FA5611B0}" destId="{DFAF9561-EAA3-4B1A-A392-57B9EE5E22A1}" srcOrd="2" destOrd="0" presId="urn:microsoft.com/office/officeart/2005/8/layout/hProcess3"/>
    <dgm:cxn modelId="{04382115-7C2E-44A9-B3D5-70AED319E273}" type="presParOf" srcId="{A992467C-9506-4F97-A7EE-60A2FA5611B0}" destId="{0CC5F571-3F0E-4810-83F9-9DD89BE91220}" srcOrd="3" destOrd="0" presId="urn:microsoft.com/office/officeart/2005/8/layout/hProcess3"/>
    <dgm:cxn modelId="{42D1AECB-F43E-43D0-B8DC-AC7BBA447F5F}" type="presParOf" srcId="{A992467C-9506-4F97-A7EE-60A2FA5611B0}" destId="{7C401E2E-8014-4426-8E32-8B79BAEE4617}" srcOrd="4" destOrd="0" presId="urn:microsoft.com/office/officeart/2005/8/layout/hProcess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9C243F-2FC2-4A21-B4A3-E58050064EC6}" type="doc">
      <dgm:prSet loTypeId="urn:microsoft.com/office/officeart/2005/8/layout/hProcess3" loCatId="process" qsTypeId="urn:microsoft.com/office/officeart/2005/8/quickstyle/simple1" qsCatId="simple" csTypeId="urn:microsoft.com/office/officeart/2005/8/colors/accent1_2" csCatId="accent1" phldr="1"/>
      <dgm:spPr/>
    </dgm:pt>
    <dgm:pt modelId="{28A5BDE9-DC03-4724-856D-E0F0695BBBB9}">
      <dgm:prSet phldrT="[Text]" phldr="0"/>
      <dgm:spPr/>
      <dgm:t>
        <a:bodyPr/>
        <a:lstStyle/>
        <a:p>
          <a:pPr rtl="0"/>
          <a:r>
            <a:rPr lang="en-US">
              <a:latin typeface="Arial" panose="020B0604020202020204"/>
            </a:rPr>
            <a:t>"</a:t>
          </a:r>
          <a:r>
            <a:rPr lang="en-US"/>
            <a:t>Children’s Worlds is a global research survey on children’s subjective wellbeing, aiming to improve children’s lives and to inform policy makers about action on improving childhood</a:t>
          </a:r>
          <a:r>
            <a:rPr lang="en-US">
              <a:latin typeface="Arial" panose="020B0604020202020204"/>
            </a:rPr>
            <a:t>". (UNICEF, 2021)</a:t>
          </a:r>
        </a:p>
      </dgm:t>
    </dgm:pt>
    <dgm:pt modelId="{A93E6EC9-7F31-468A-885A-EBB86D592966}" type="parTrans" cxnId="{EE8A532D-9853-4EC1-B490-77DA9C60681F}">
      <dgm:prSet/>
      <dgm:spPr/>
    </dgm:pt>
    <dgm:pt modelId="{9B6BF2F5-AC64-4331-B289-5E7FD3977177}" type="sibTrans" cxnId="{EE8A532D-9853-4EC1-B490-77DA9C60681F}">
      <dgm:prSet/>
      <dgm:spPr/>
    </dgm:pt>
    <dgm:pt modelId="{7D08BA5C-D18B-4DC9-BFCB-F33C5CE74B2D}" type="pres">
      <dgm:prSet presAssocID="{B09C243F-2FC2-4A21-B4A3-E58050064EC6}" presName="Name0" presStyleCnt="0">
        <dgm:presLayoutVars>
          <dgm:dir/>
          <dgm:animLvl val="lvl"/>
          <dgm:resizeHandles val="exact"/>
        </dgm:presLayoutVars>
      </dgm:prSet>
      <dgm:spPr/>
    </dgm:pt>
    <dgm:pt modelId="{3AC59AF7-50EE-4BE1-87E3-8E29EBABE8AF}" type="pres">
      <dgm:prSet presAssocID="{B09C243F-2FC2-4A21-B4A3-E58050064EC6}" presName="dummy" presStyleCnt="0"/>
      <dgm:spPr/>
    </dgm:pt>
    <dgm:pt modelId="{3BBAD665-A729-4094-A3E5-35CEE8401121}" type="pres">
      <dgm:prSet presAssocID="{B09C243F-2FC2-4A21-B4A3-E58050064EC6}" presName="linH" presStyleCnt="0"/>
      <dgm:spPr/>
    </dgm:pt>
    <dgm:pt modelId="{81E10F4F-1FF3-4F3B-B5E8-F197865738B6}" type="pres">
      <dgm:prSet presAssocID="{B09C243F-2FC2-4A21-B4A3-E58050064EC6}" presName="padding1" presStyleCnt="0"/>
      <dgm:spPr/>
    </dgm:pt>
    <dgm:pt modelId="{BECDF1AE-B116-419F-81F5-4E189F47F5C9}" type="pres">
      <dgm:prSet presAssocID="{28A5BDE9-DC03-4724-856D-E0F0695BBBB9}" presName="linV" presStyleCnt="0"/>
      <dgm:spPr/>
    </dgm:pt>
    <dgm:pt modelId="{3B782CBB-F221-443D-87E7-356241605059}" type="pres">
      <dgm:prSet presAssocID="{28A5BDE9-DC03-4724-856D-E0F0695BBBB9}" presName="spVertical1" presStyleCnt="0"/>
      <dgm:spPr/>
    </dgm:pt>
    <dgm:pt modelId="{344EAB72-52FC-4E45-852E-683BFFB96F59}" type="pres">
      <dgm:prSet presAssocID="{28A5BDE9-DC03-4724-856D-E0F0695BBBB9}" presName="parTx" presStyleLbl="revTx" presStyleIdx="0" presStyleCnt="1">
        <dgm:presLayoutVars>
          <dgm:chMax val="0"/>
          <dgm:chPref val="0"/>
          <dgm:bulletEnabled val="1"/>
        </dgm:presLayoutVars>
      </dgm:prSet>
      <dgm:spPr/>
    </dgm:pt>
    <dgm:pt modelId="{92880365-D48C-4984-A111-781D8939B167}" type="pres">
      <dgm:prSet presAssocID="{28A5BDE9-DC03-4724-856D-E0F0695BBBB9}" presName="spVertical2" presStyleCnt="0"/>
      <dgm:spPr/>
    </dgm:pt>
    <dgm:pt modelId="{56655684-B887-4611-82CA-A67C1FFD3CA2}" type="pres">
      <dgm:prSet presAssocID="{28A5BDE9-DC03-4724-856D-E0F0695BBBB9}" presName="spVertical3" presStyleCnt="0"/>
      <dgm:spPr/>
    </dgm:pt>
    <dgm:pt modelId="{93E43C95-B8D3-40E6-990D-75CBD85C1B3B}" type="pres">
      <dgm:prSet presAssocID="{B09C243F-2FC2-4A21-B4A3-E58050064EC6}" presName="padding2" presStyleCnt="0"/>
      <dgm:spPr/>
    </dgm:pt>
    <dgm:pt modelId="{98EFC795-8486-4343-81C3-ED965209722F}" type="pres">
      <dgm:prSet presAssocID="{B09C243F-2FC2-4A21-B4A3-E58050064EC6}" presName="negArrow" presStyleCnt="0"/>
      <dgm:spPr/>
    </dgm:pt>
    <dgm:pt modelId="{83B16B66-48D9-4E15-B5A6-CFE8FED4AB8D}" type="pres">
      <dgm:prSet presAssocID="{B09C243F-2FC2-4A21-B4A3-E58050064EC6}" presName="backgroundArrow" presStyleLbl="node1" presStyleIdx="0" presStyleCnt="1"/>
      <dgm:spPr/>
    </dgm:pt>
  </dgm:ptLst>
  <dgm:cxnLst>
    <dgm:cxn modelId="{EE8A532D-9853-4EC1-B490-77DA9C60681F}" srcId="{B09C243F-2FC2-4A21-B4A3-E58050064EC6}" destId="{28A5BDE9-DC03-4724-856D-E0F0695BBBB9}" srcOrd="0" destOrd="0" parTransId="{A93E6EC9-7F31-468A-885A-EBB86D592966}" sibTransId="{9B6BF2F5-AC64-4331-B289-5E7FD3977177}"/>
    <dgm:cxn modelId="{5EDF166D-51B6-4A14-846A-09854E580A53}" type="presOf" srcId="{B09C243F-2FC2-4A21-B4A3-E58050064EC6}" destId="{7D08BA5C-D18B-4DC9-BFCB-F33C5CE74B2D}" srcOrd="0" destOrd="0" presId="urn:microsoft.com/office/officeart/2005/8/layout/hProcess3"/>
    <dgm:cxn modelId="{84309F54-8525-48DA-8AD5-7F41E33F0F1E}" type="presOf" srcId="{28A5BDE9-DC03-4724-856D-E0F0695BBBB9}" destId="{344EAB72-52FC-4E45-852E-683BFFB96F59}" srcOrd="0" destOrd="0" presId="urn:microsoft.com/office/officeart/2005/8/layout/hProcess3"/>
    <dgm:cxn modelId="{099406AC-D041-41CE-9EF0-89D875544053}" type="presParOf" srcId="{7D08BA5C-D18B-4DC9-BFCB-F33C5CE74B2D}" destId="{3AC59AF7-50EE-4BE1-87E3-8E29EBABE8AF}" srcOrd="0" destOrd="0" presId="urn:microsoft.com/office/officeart/2005/8/layout/hProcess3"/>
    <dgm:cxn modelId="{3D1705BC-91F4-48D1-85BC-7A9ADD48C645}" type="presParOf" srcId="{7D08BA5C-D18B-4DC9-BFCB-F33C5CE74B2D}" destId="{3BBAD665-A729-4094-A3E5-35CEE8401121}" srcOrd="1" destOrd="0" presId="urn:microsoft.com/office/officeart/2005/8/layout/hProcess3"/>
    <dgm:cxn modelId="{137E4568-3DC5-4AB4-A84D-516507035CCE}" type="presParOf" srcId="{3BBAD665-A729-4094-A3E5-35CEE8401121}" destId="{81E10F4F-1FF3-4F3B-B5E8-F197865738B6}" srcOrd="0" destOrd="0" presId="urn:microsoft.com/office/officeart/2005/8/layout/hProcess3"/>
    <dgm:cxn modelId="{BB291E32-EC1E-4BFC-9004-77FCEDDCD94A}" type="presParOf" srcId="{3BBAD665-A729-4094-A3E5-35CEE8401121}" destId="{BECDF1AE-B116-419F-81F5-4E189F47F5C9}" srcOrd="1" destOrd="0" presId="urn:microsoft.com/office/officeart/2005/8/layout/hProcess3"/>
    <dgm:cxn modelId="{D093A334-E2B5-4BA6-945C-67B5C84A12CB}" type="presParOf" srcId="{BECDF1AE-B116-419F-81F5-4E189F47F5C9}" destId="{3B782CBB-F221-443D-87E7-356241605059}" srcOrd="0" destOrd="0" presId="urn:microsoft.com/office/officeart/2005/8/layout/hProcess3"/>
    <dgm:cxn modelId="{E461B636-5826-41F8-9432-6CCCA915FE49}" type="presParOf" srcId="{BECDF1AE-B116-419F-81F5-4E189F47F5C9}" destId="{344EAB72-52FC-4E45-852E-683BFFB96F59}" srcOrd="1" destOrd="0" presId="urn:microsoft.com/office/officeart/2005/8/layout/hProcess3"/>
    <dgm:cxn modelId="{55E6FFCF-43FD-4D31-B388-60FD66B4AEB3}" type="presParOf" srcId="{BECDF1AE-B116-419F-81F5-4E189F47F5C9}" destId="{92880365-D48C-4984-A111-781D8939B167}" srcOrd="2" destOrd="0" presId="urn:microsoft.com/office/officeart/2005/8/layout/hProcess3"/>
    <dgm:cxn modelId="{0B9B6EBE-AA91-4CC0-BE53-667A6FD2E6E8}" type="presParOf" srcId="{BECDF1AE-B116-419F-81F5-4E189F47F5C9}" destId="{56655684-B887-4611-82CA-A67C1FFD3CA2}" srcOrd="3" destOrd="0" presId="urn:microsoft.com/office/officeart/2005/8/layout/hProcess3"/>
    <dgm:cxn modelId="{CD48ADF3-EB31-4A9C-8AFC-FDD402C82659}" type="presParOf" srcId="{3BBAD665-A729-4094-A3E5-35CEE8401121}" destId="{93E43C95-B8D3-40E6-990D-75CBD85C1B3B}" srcOrd="2" destOrd="0" presId="urn:microsoft.com/office/officeart/2005/8/layout/hProcess3"/>
    <dgm:cxn modelId="{7386DEE5-9D99-4200-8EE8-18E4440D1CF9}" type="presParOf" srcId="{3BBAD665-A729-4094-A3E5-35CEE8401121}" destId="{98EFC795-8486-4343-81C3-ED965209722F}" srcOrd="3" destOrd="0" presId="urn:microsoft.com/office/officeart/2005/8/layout/hProcess3"/>
    <dgm:cxn modelId="{4B72A7B8-71C3-4266-9FF6-26E7283511EC}" type="presParOf" srcId="{3BBAD665-A729-4094-A3E5-35CEE8401121}" destId="{83B16B66-48D9-4E15-B5A6-CFE8FED4AB8D}" srcOrd="4" destOrd="0" presId="urn:microsoft.com/office/officeart/2005/8/layout/hProcess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661904-A747-412B-8671-E6B618BD8BB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3B7AFC4A-EA00-4871-B255-A376E8F059DD}">
      <dgm:prSet phldrT="[Text]" phldr="0"/>
      <dgm:spPr/>
      <dgm:t>
        <a:bodyPr/>
        <a:lstStyle/>
        <a:p>
          <a:pPr rtl="0"/>
          <a:r>
            <a:rPr lang="en-US">
              <a:latin typeface="Arial" panose="020B0604020202020204"/>
            </a:rPr>
            <a:t>Every Child Metters Act 2004</a:t>
          </a:r>
          <a:endParaRPr lang="en-US"/>
        </a:p>
      </dgm:t>
    </dgm:pt>
    <dgm:pt modelId="{818DE990-42C5-4A3A-AA9D-20D285564715}" type="parTrans" cxnId="{6D48074B-13F8-4FFA-9769-9ACF958ADC0B}">
      <dgm:prSet/>
      <dgm:spPr/>
      <dgm:t>
        <a:bodyPr/>
        <a:lstStyle/>
        <a:p>
          <a:endParaRPr lang="en-US"/>
        </a:p>
      </dgm:t>
    </dgm:pt>
    <dgm:pt modelId="{6C21A1F4-6238-4B16-AB8E-31B12BB74C02}" type="sibTrans" cxnId="{6D48074B-13F8-4FFA-9769-9ACF958ADC0B}">
      <dgm:prSet/>
      <dgm:spPr/>
      <dgm:t>
        <a:bodyPr/>
        <a:lstStyle/>
        <a:p>
          <a:endParaRPr lang="en-US"/>
        </a:p>
      </dgm:t>
    </dgm:pt>
    <dgm:pt modelId="{6CBF9A5C-0E3D-4ED8-A1EE-B78F56A03152}">
      <dgm:prSet phldrT="[Text]" phldr="0"/>
      <dgm:spPr/>
      <dgm:t>
        <a:bodyPr/>
        <a:lstStyle/>
        <a:p>
          <a:pPr rtl="0"/>
          <a:r>
            <a:rPr lang="en-US">
              <a:latin typeface="Arial" panose="020B0604020202020204"/>
            </a:rPr>
            <a:t>Housing Act 1996</a:t>
          </a:r>
          <a:endParaRPr lang="en-US"/>
        </a:p>
      </dgm:t>
    </dgm:pt>
    <dgm:pt modelId="{15B505BF-CAFC-4789-90CF-FF701B7F21E4}" type="parTrans" cxnId="{49BD1857-73D2-4A76-AD67-D642F4F12182}">
      <dgm:prSet/>
      <dgm:spPr/>
      <dgm:t>
        <a:bodyPr/>
        <a:lstStyle/>
        <a:p>
          <a:endParaRPr lang="en-US"/>
        </a:p>
      </dgm:t>
    </dgm:pt>
    <dgm:pt modelId="{781715E1-D261-40D8-B355-5EDFBE7E5C61}" type="sibTrans" cxnId="{49BD1857-73D2-4A76-AD67-D642F4F12182}">
      <dgm:prSet/>
      <dgm:spPr/>
      <dgm:t>
        <a:bodyPr/>
        <a:lstStyle/>
        <a:p>
          <a:endParaRPr lang="en-US"/>
        </a:p>
      </dgm:t>
    </dgm:pt>
    <dgm:pt modelId="{0193001F-39E1-4B8A-9CF1-EF29CA9F12AC}">
      <dgm:prSet phldrT="[Text]" phldr="0"/>
      <dgm:spPr/>
      <dgm:t>
        <a:bodyPr/>
        <a:lstStyle/>
        <a:p>
          <a:pPr rtl="0"/>
          <a:r>
            <a:rPr lang="en-US">
              <a:latin typeface="Arial" panose="020B0604020202020204"/>
            </a:rPr>
            <a:t>Children and Families Act 2014,(SEND), (SEN)</a:t>
          </a:r>
          <a:endParaRPr lang="en-US"/>
        </a:p>
      </dgm:t>
    </dgm:pt>
    <dgm:pt modelId="{9879A193-3E46-416E-ACA1-947312EDDB6D}" type="parTrans" cxnId="{918EF925-581E-436F-B6A3-89F3A0167C11}">
      <dgm:prSet/>
      <dgm:spPr/>
      <dgm:t>
        <a:bodyPr/>
        <a:lstStyle/>
        <a:p>
          <a:endParaRPr lang="en-US"/>
        </a:p>
      </dgm:t>
    </dgm:pt>
    <dgm:pt modelId="{3979E106-15B1-4D71-AB8F-9D1341217448}" type="sibTrans" cxnId="{918EF925-581E-436F-B6A3-89F3A0167C11}">
      <dgm:prSet/>
      <dgm:spPr/>
      <dgm:t>
        <a:bodyPr/>
        <a:lstStyle/>
        <a:p>
          <a:endParaRPr lang="en-US"/>
        </a:p>
      </dgm:t>
    </dgm:pt>
    <dgm:pt modelId="{66FE0C3D-4109-44CC-A6E3-37BE50975EA5}">
      <dgm:prSet phldr="0"/>
      <dgm:spPr/>
      <dgm:t>
        <a:bodyPr/>
        <a:lstStyle/>
        <a:p>
          <a:pPr rtl="0"/>
          <a:r>
            <a:rPr lang="en-US">
              <a:latin typeface="Arial" panose="020B0604020202020204"/>
            </a:rPr>
            <a:t>The </a:t>
          </a:r>
          <a:r>
            <a:rPr lang="en-US" err="1">
              <a:latin typeface="Arial" panose="020B0604020202020204"/>
            </a:rPr>
            <a:t>Connexions</a:t>
          </a:r>
          <a:r>
            <a:rPr lang="en-US">
              <a:latin typeface="Arial" panose="020B0604020202020204"/>
            </a:rPr>
            <a:t> Service in England</a:t>
          </a:r>
        </a:p>
      </dgm:t>
    </dgm:pt>
    <dgm:pt modelId="{3E50634D-FAFE-4A3F-AF7D-AFAA79440C86}" type="parTrans" cxnId="{0E3CFC78-0B59-492E-B072-90BDDB19C670}">
      <dgm:prSet/>
      <dgm:spPr/>
    </dgm:pt>
    <dgm:pt modelId="{FA764465-4745-4561-8DB1-557FE9C598E2}" type="sibTrans" cxnId="{0E3CFC78-0B59-492E-B072-90BDDB19C670}">
      <dgm:prSet/>
      <dgm:spPr/>
      <dgm:t>
        <a:bodyPr/>
        <a:lstStyle/>
        <a:p>
          <a:endParaRPr lang="en-US"/>
        </a:p>
      </dgm:t>
    </dgm:pt>
    <dgm:pt modelId="{C5DF7B22-1C02-496F-B4D6-110CC388CDF1}">
      <dgm:prSet phldr="0"/>
      <dgm:spPr/>
      <dgm:t>
        <a:bodyPr/>
        <a:lstStyle/>
        <a:p>
          <a:pPr rtl="0"/>
          <a:r>
            <a:rPr lang="en-US">
              <a:latin typeface="Arial" panose="020B0604020202020204"/>
            </a:rPr>
            <a:t>UNCRC 1989</a:t>
          </a:r>
        </a:p>
      </dgm:t>
    </dgm:pt>
    <dgm:pt modelId="{8049C313-8F19-421E-A94E-0FC291DF6DFA}" type="parTrans" cxnId="{408C9772-5241-47AE-BFFF-EFC76D0029EB}">
      <dgm:prSet/>
      <dgm:spPr/>
    </dgm:pt>
    <dgm:pt modelId="{E3976155-BC7F-486B-8D12-0AB6C318BDAC}" type="sibTrans" cxnId="{408C9772-5241-47AE-BFFF-EFC76D0029EB}">
      <dgm:prSet/>
      <dgm:spPr/>
      <dgm:t>
        <a:bodyPr/>
        <a:lstStyle/>
        <a:p>
          <a:endParaRPr lang="en-US"/>
        </a:p>
      </dgm:t>
    </dgm:pt>
    <dgm:pt modelId="{7BBA5CDF-D39E-4FEB-83CE-D4639B14A86E}">
      <dgm:prSet phldr="0"/>
      <dgm:spPr/>
      <dgm:t>
        <a:bodyPr/>
        <a:lstStyle/>
        <a:p>
          <a:pPr rtl="0"/>
          <a:r>
            <a:rPr lang="en-US">
              <a:latin typeface="Arial" panose="020B0604020202020204"/>
            </a:rPr>
            <a:t>Education Act 2002</a:t>
          </a:r>
        </a:p>
      </dgm:t>
    </dgm:pt>
    <dgm:pt modelId="{D2DC0C08-533C-4253-90B8-B8573981F6E0}" type="parTrans" cxnId="{215C68CD-BCEB-43A7-8158-B6802B8F3380}">
      <dgm:prSet/>
      <dgm:spPr/>
    </dgm:pt>
    <dgm:pt modelId="{1984947A-5413-4873-96E2-4C08511E64FC}" type="sibTrans" cxnId="{215C68CD-BCEB-43A7-8158-B6802B8F3380}">
      <dgm:prSet/>
      <dgm:spPr/>
      <dgm:t>
        <a:bodyPr/>
        <a:lstStyle/>
        <a:p>
          <a:endParaRPr lang="en-US"/>
        </a:p>
      </dgm:t>
    </dgm:pt>
    <dgm:pt modelId="{EC685F5B-B198-4A9B-8624-091258058131}">
      <dgm:prSet phldr="0"/>
      <dgm:spPr/>
      <dgm:t>
        <a:bodyPr/>
        <a:lstStyle/>
        <a:p>
          <a:pPr rtl="0"/>
          <a:r>
            <a:rPr lang="en-US">
              <a:latin typeface="Arial" panose="020B0604020202020204"/>
            </a:rPr>
            <a:t>Health and Social Care Act 2001</a:t>
          </a:r>
        </a:p>
      </dgm:t>
    </dgm:pt>
    <dgm:pt modelId="{ED511D7D-C689-4F26-9829-B3E06EDAD900}" type="parTrans" cxnId="{E1DECC65-3FC6-491C-AFB2-B43106CCD492}">
      <dgm:prSet/>
      <dgm:spPr/>
    </dgm:pt>
    <dgm:pt modelId="{E883A36D-80EB-4D5D-A1FF-5BB7B6345DCF}" type="sibTrans" cxnId="{E1DECC65-3FC6-491C-AFB2-B43106CCD492}">
      <dgm:prSet/>
      <dgm:spPr/>
    </dgm:pt>
    <dgm:pt modelId="{0E52591A-E62A-4CBC-9308-4C05A74206AD}">
      <dgm:prSet phldr="0"/>
      <dgm:spPr/>
      <dgm:t>
        <a:bodyPr/>
        <a:lstStyle/>
        <a:p>
          <a:pPr rtl="0"/>
          <a:r>
            <a:rPr lang="en-US">
              <a:latin typeface="Arial" panose="020B0604020202020204"/>
            </a:rPr>
            <a:t>The Children Act 1989</a:t>
          </a:r>
        </a:p>
      </dgm:t>
    </dgm:pt>
    <dgm:pt modelId="{F3E56B95-92C5-47AF-8310-85F002EF63BF}" type="parTrans" cxnId="{75714C3F-2728-463E-B6E5-DD9201095658}">
      <dgm:prSet/>
      <dgm:spPr/>
    </dgm:pt>
    <dgm:pt modelId="{0216C5C7-6BA3-494C-BA43-4AAD5C3AF36B}" type="sibTrans" cxnId="{75714C3F-2728-463E-B6E5-DD9201095658}">
      <dgm:prSet/>
      <dgm:spPr/>
    </dgm:pt>
    <dgm:pt modelId="{CE30E1F5-30F7-4049-A920-5E07713802FC}" type="pres">
      <dgm:prSet presAssocID="{E3661904-A747-412B-8671-E6B618BD8BB8}" presName="diagram" presStyleCnt="0">
        <dgm:presLayoutVars>
          <dgm:dir/>
          <dgm:resizeHandles val="exact"/>
        </dgm:presLayoutVars>
      </dgm:prSet>
      <dgm:spPr/>
    </dgm:pt>
    <dgm:pt modelId="{D2E27DA1-F26F-4B7A-8C26-764819837D67}" type="pres">
      <dgm:prSet presAssocID="{3B7AFC4A-EA00-4871-B255-A376E8F059DD}" presName="node" presStyleLbl="node1" presStyleIdx="0" presStyleCnt="8">
        <dgm:presLayoutVars>
          <dgm:bulletEnabled val="1"/>
        </dgm:presLayoutVars>
      </dgm:prSet>
      <dgm:spPr/>
    </dgm:pt>
    <dgm:pt modelId="{4F40756E-180C-4F62-9746-7581B16A8D9C}" type="pres">
      <dgm:prSet presAssocID="{6C21A1F4-6238-4B16-AB8E-31B12BB74C02}" presName="sibTrans" presStyleCnt="0"/>
      <dgm:spPr/>
    </dgm:pt>
    <dgm:pt modelId="{815ADDDA-4933-480D-A0B0-E5B088E79A81}" type="pres">
      <dgm:prSet presAssocID="{6CBF9A5C-0E3D-4ED8-A1EE-B78F56A03152}" presName="node" presStyleLbl="node1" presStyleIdx="1" presStyleCnt="8">
        <dgm:presLayoutVars>
          <dgm:bulletEnabled val="1"/>
        </dgm:presLayoutVars>
      </dgm:prSet>
      <dgm:spPr/>
    </dgm:pt>
    <dgm:pt modelId="{F3C6B978-A653-463A-8750-830438D326AB}" type="pres">
      <dgm:prSet presAssocID="{781715E1-D261-40D8-B355-5EDFBE7E5C61}" presName="sibTrans" presStyleCnt="0"/>
      <dgm:spPr/>
    </dgm:pt>
    <dgm:pt modelId="{8B0027A7-138B-4101-B156-E7E718F8EB7E}" type="pres">
      <dgm:prSet presAssocID="{0193001F-39E1-4B8A-9CF1-EF29CA9F12AC}" presName="node" presStyleLbl="node1" presStyleIdx="2" presStyleCnt="8">
        <dgm:presLayoutVars>
          <dgm:bulletEnabled val="1"/>
        </dgm:presLayoutVars>
      </dgm:prSet>
      <dgm:spPr/>
    </dgm:pt>
    <dgm:pt modelId="{F05789CF-7C0A-40E9-8CFE-FCE4084511E4}" type="pres">
      <dgm:prSet presAssocID="{3979E106-15B1-4D71-AB8F-9D1341217448}" presName="sibTrans" presStyleCnt="0"/>
      <dgm:spPr/>
    </dgm:pt>
    <dgm:pt modelId="{A1B0CD9C-7E86-46BD-A272-86D4F59FA99E}" type="pres">
      <dgm:prSet presAssocID="{66FE0C3D-4109-44CC-A6E3-37BE50975EA5}" presName="node" presStyleLbl="node1" presStyleIdx="3" presStyleCnt="8">
        <dgm:presLayoutVars>
          <dgm:bulletEnabled val="1"/>
        </dgm:presLayoutVars>
      </dgm:prSet>
      <dgm:spPr/>
    </dgm:pt>
    <dgm:pt modelId="{5BA7A719-F01C-454A-8EE3-47C689E5A806}" type="pres">
      <dgm:prSet presAssocID="{FA764465-4745-4561-8DB1-557FE9C598E2}" presName="sibTrans" presStyleCnt="0"/>
      <dgm:spPr/>
    </dgm:pt>
    <dgm:pt modelId="{8CBAA58C-B01D-46BE-B9D1-1AEC17F42DB5}" type="pres">
      <dgm:prSet presAssocID="{C5DF7B22-1C02-496F-B4D6-110CC388CDF1}" presName="node" presStyleLbl="node1" presStyleIdx="4" presStyleCnt="8">
        <dgm:presLayoutVars>
          <dgm:bulletEnabled val="1"/>
        </dgm:presLayoutVars>
      </dgm:prSet>
      <dgm:spPr/>
    </dgm:pt>
    <dgm:pt modelId="{063476F4-A69B-4601-BC96-06C68826E07C}" type="pres">
      <dgm:prSet presAssocID="{E3976155-BC7F-486B-8D12-0AB6C318BDAC}" presName="sibTrans" presStyleCnt="0"/>
      <dgm:spPr/>
    </dgm:pt>
    <dgm:pt modelId="{97BD7E36-AB21-4113-B788-7EAB78FE7589}" type="pres">
      <dgm:prSet presAssocID="{7BBA5CDF-D39E-4FEB-83CE-D4639B14A86E}" presName="node" presStyleLbl="node1" presStyleIdx="5" presStyleCnt="8">
        <dgm:presLayoutVars>
          <dgm:bulletEnabled val="1"/>
        </dgm:presLayoutVars>
      </dgm:prSet>
      <dgm:spPr/>
    </dgm:pt>
    <dgm:pt modelId="{4DD68AB7-22B8-48E3-8820-1D05AEB2A527}" type="pres">
      <dgm:prSet presAssocID="{1984947A-5413-4873-96E2-4C08511E64FC}" presName="sibTrans" presStyleCnt="0"/>
      <dgm:spPr/>
    </dgm:pt>
    <dgm:pt modelId="{1E08136C-28AF-48EE-9395-C611389F865B}" type="pres">
      <dgm:prSet presAssocID="{EC685F5B-B198-4A9B-8624-091258058131}" presName="node" presStyleLbl="node1" presStyleIdx="6" presStyleCnt="8">
        <dgm:presLayoutVars>
          <dgm:bulletEnabled val="1"/>
        </dgm:presLayoutVars>
      </dgm:prSet>
      <dgm:spPr/>
    </dgm:pt>
    <dgm:pt modelId="{CBF71293-4444-42C0-901B-A7ACA657F3D7}" type="pres">
      <dgm:prSet presAssocID="{E883A36D-80EB-4D5D-A1FF-5BB7B6345DCF}" presName="sibTrans" presStyleCnt="0"/>
      <dgm:spPr/>
    </dgm:pt>
    <dgm:pt modelId="{A13BAAAD-367C-47C4-8C33-CFC252252611}" type="pres">
      <dgm:prSet presAssocID="{0E52591A-E62A-4CBC-9308-4C05A74206AD}" presName="node" presStyleLbl="node1" presStyleIdx="7" presStyleCnt="8">
        <dgm:presLayoutVars>
          <dgm:bulletEnabled val="1"/>
        </dgm:presLayoutVars>
      </dgm:prSet>
      <dgm:spPr/>
    </dgm:pt>
  </dgm:ptLst>
  <dgm:cxnLst>
    <dgm:cxn modelId="{1C800E16-BF83-4A8E-AF57-6D8A8276AC3E}" type="presOf" srcId="{E3661904-A747-412B-8671-E6B618BD8BB8}" destId="{CE30E1F5-30F7-4049-A920-5E07713802FC}" srcOrd="0" destOrd="0" presId="urn:microsoft.com/office/officeart/2005/8/layout/default"/>
    <dgm:cxn modelId="{F2F4C316-F3F3-4FDE-8BD9-2C3E1645E1F5}" type="presOf" srcId="{3B7AFC4A-EA00-4871-B255-A376E8F059DD}" destId="{D2E27DA1-F26F-4B7A-8C26-764819837D67}" srcOrd="0" destOrd="0" presId="urn:microsoft.com/office/officeart/2005/8/layout/default"/>
    <dgm:cxn modelId="{02456C1B-2BA7-40EF-B299-56C8C2AF04E5}" type="presOf" srcId="{0E52591A-E62A-4CBC-9308-4C05A74206AD}" destId="{A13BAAAD-367C-47C4-8C33-CFC252252611}" srcOrd="0" destOrd="0" presId="urn:microsoft.com/office/officeart/2005/8/layout/default"/>
    <dgm:cxn modelId="{918EF925-581E-436F-B6A3-89F3A0167C11}" srcId="{E3661904-A747-412B-8671-E6B618BD8BB8}" destId="{0193001F-39E1-4B8A-9CF1-EF29CA9F12AC}" srcOrd="2" destOrd="0" parTransId="{9879A193-3E46-416E-ACA1-947312EDDB6D}" sibTransId="{3979E106-15B1-4D71-AB8F-9D1341217448}"/>
    <dgm:cxn modelId="{A6E86B3E-7457-44DA-A819-A3F02D4A6C67}" type="presOf" srcId="{EC685F5B-B198-4A9B-8624-091258058131}" destId="{1E08136C-28AF-48EE-9395-C611389F865B}" srcOrd="0" destOrd="0" presId="urn:microsoft.com/office/officeart/2005/8/layout/default"/>
    <dgm:cxn modelId="{75714C3F-2728-463E-B6E5-DD9201095658}" srcId="{E3661904-A747-412B-8671-E6B618BD8BB8}" destId="{0E52591A-E62A-4CBC-9308-4C05A74206AD}" srcOrd="7" destOrd="0" parTransId="{F3E56B95-92C5-47AF-8310-85F002EF63BF}" sibTransId="{0216C5C7-6BA3-494C-BA43-4AAD5C3AF36B}"/>
    <dgm:cxn modelId="{E1DECC65-3FC6-491C-AFB2-B43106CCD492}" srcId="{E3661904-A747-412B-8671-E6B618BD8BB8}" destId="{EC685F5B-B198-4A9B-8624-091258058131}" srcOrd="6" destOrd="0" parTransId="{ED511D7D-C689-4F26-9829-B3E06EDAD900}" sibTransId="{E883A36D-80EB-4D5D-A1FF-5BB7B6345DCF}"/>
    <dgm:cxn modelId="{6D48074B-13F8-4FFA-9769-9ACF958ADC0B}" srcId="{E3661904-A747-412B-8671-E6B618BD8BB8}" destId="{3B7AFC4A-EA00-4871-B255-A376E8F059DD}" srcOrd="0" destOrd="0" parTransId="{818DE990-42C5-4A3A-AA9D-20D285564715}" sibTransId="{6C21A1F4-6238-4B16-AB8E-31B12BB74C02}"/>
    <dgm:cxn modelId="{8B044E4B-37BA-4877-9D10-31979C63378E}" type="presOf" srcId="{0193001F-39E1-4B8A-9CF1-EF29CA9F12AC}" destId="{8B0027A7-138B-4101-B156-E7E718F8EB7E}" srcOrd="0" destOrd="0" presId="urn:microsoft.com/office/officeart/2005/8/layout/default"/>
    <dgm:cxn modelId="{408C9772-5241-47AE-BFFF-EFC76D0029EB}" srcId="{E3661904-A747-412B-8671-E6B618BD8BB8}" destId="{C5DF7B22-1C02-496F-B4D6-110CC388CDF1}" srcOrd="4" destOrd="0" parTransId="{8049C313-8F19-421E-A94E-0FC291DF6DFA}" sibTransId="{E3976155-BC7F-486B-8D12-0AB6C318BDAC}"/>
    <dgm:cxn modelId="{49BD1857-73D2-4A76-AD67-D642F4F12182}" srcId="{E3661904-A747-412B-8671-E6B618BD8BB8}" destId="{6CBF9A5C-0E3D-4ED8-A1EE-B78F56A03152}" srcOrd="1" destOrd="0" parTransId="{15B505BF-CAFC-4789-90CF-FF701B7F21E4}" sibTransId="{781715E1-D261-40D8-B355-5EDFBE7E5C61}"/>
    <dgm:cxn modelId="{0E3CFC78-0B59-492E-B072-90BDDB19C670}" srcId="{E3661904-A747-412B-8671-E6B618BD8BB8}" destId="{66FE0C3D-4109-44CC-A6E3-37BE50975EA5}" srcOrd="3" destOrd="0" parTransId="{3E50634D-FAFE-4A3F-AF7D-AFAA79440C86}" sibTransId="{FA764465-4745-4561-8DB1-557FE9C598E2}"/>
    <dgm:cxn modelId="{74189188-E8BA-45CB-BEB8-A2D6D5654D9F}" type="presOf" srcId="{6CBF9A5C-0E3D-4ED8-A1EE-B78F56A03152}" destId="{815ADDDA-4933-480D-A0B0-E5B088E79A81}" srcOrd="0" destOrd="0" presId="urn:microsoft.com/office/officeart/2005/8/layout/default"/>
    <dgm:cxn modelId="{E01477A6-F5BD-4527-B331-1F3B00C2C4DC}" type="presOf" srcId="{7BBA5CDF-D39E-4FEB-83CE-D4639B14A86E}" destId="{97BD7E36-AB21-4113-B788-7EAB78FE7589}" srcOrd="0" destOrd="0" presId="urn:microsoft.com/office/officeart/2005/8/layout/default"/>
    <dgm:cxn modelId="{E47840BE-786A-4AA6-A0A8-14D0A375ADBC}" type="presOf" srcId="{C5DF7B22-1C02-496F-B4D6-110CC388CDF1}" destId="{8CBAA58C-B01D-46BE-B9D1-1AEC17F42DB5}" srcOrd="0" destOrd="0" presId="urn:microsoft.com/office/officeart/2005/8/layout/default"/>
    <dgm:cxn modelId="{E73CC6C2-15D2-4B24-B425-D7C421FA7B81}" type="presOf" srcId="{66FE0C3D-4109-44CC-A6E3-37BE50975EA5}" destId="{A1B0CD9C-7E86-46BD-A272-86D4F59FA99E}" srcOrd="0" destOrd="0" presId="urn:microsoft.com/office/officeart/2005/8/layout/default"/>
    <dgm:cxn modelId="{215C68CD-BCEB-43A7-8158-B6802B8F3380}" srcId="{E3661904-A747-412B-8671-E6B618BD8BB8}" destId="{7BBA5CDF-D39E-4FEB-83CE-D4639B14A86E}" srcOrd="5" destOrd="0" parTransId="{D2DC0C08-533C-4253-90B8-B8573981F6E0}" sibTransId="{1984947A-5413-4873-96E2-4C08511E64FC}"/>
    <dgm:cxn modelId="{EA061FD8-E20A-4AA8-AFC4-A627F73A58C2}" type="presParOf" srcId="{CE30E1F5-30F7-4049-A920-5E07713802FC}" destId="{D2E27DA1-F26F-4B7A-8C26-764819837D67}" srcOrd="0" destOrd="0" presId="urn:microsoft.com/office/officeart/2005/8/layout/default"/>
    <dgm:cxn modelId="{43728D52-C80B-4AF8-B2F2-4E1854ACFF01}" type="presParOf" srcId="{CE30E1F5-30F7-4049-A920-5E07713802FC}" destId="{4F40756E-180C-4F62-9746-7581B16A8D9C}" srcOrd="1" destOrd="0" presId="urn:microsoft.com/office/officeart/2005/8/layout/default"/>
    <dgm:cxn modelId="{F0148A54-6C06-4159-AC5C-32ED4B3E62AD}" type="presParOf" srcId="{CE30E1F5-30F7-4049-A920-5E07713802FC}" destId="{815ADDDA-4933-480D-A0B0-E5B088E79A81}" srcOrd="2" destOrd="0" presId="urn:microsoft.com/office/officeart/2005/8/layout/default"/>
    <dgm:cxn modelId="{73587188-703A-4CAC-BF4C-63967CB26384}" type="presParOf" srcId="{CE30E1F5-30F7-4049-A920-5E07713802FC}" destId="{F3C6B978-A653-463A-8750-830438D326AB}" srcOrd="3" destOrd="0" presId="urn:microsoft.com/office/officeart/2005/8/layout/default"/>
    <dgm:cxn modelId="{9389EF69-B403-4D72-B9B2-586F77F6F7F8}" type="presParOf" srcId="{CE30E1F5-30F7-4049-A920-5E07713802FC}" destId="{8B0027A7-138B-4101-B156-E7E718F8EB7E}" srcOrd="4" destOrd="0" presId="urn:microsoft.com/office/officeart/2005/8/layout/default"/>
    <dgm:cxn modelId="{65CF41A3-CE71-48D9-B25B-249F75C4FBFD}" type="presParOf" srcId="{CE30E1F5-30F7-4049-A920-5E07713802FC}" destId="{F05789CF-7C0A-40E9-8CFE-FCE4084511E4}" srcOrd="5" destOrd="0" presId="urn:microsoft.com/office/officeart/2005/8/layout/default"/>
    <dgm:cxn modelId="{CDE15712-3962-4F7C-842A-7721ACCDA06C}" type="presParOf" srcId="{CE30E1F5-30F7-4049-A920-5E07713802FC}" destId="{A1B0CD9C-7E86-46BD-A272-86D4F59FA99E}" srcOrd="6" destOrd="0" presId="urn:microsoft.com/office/officeart/2005/8/layout/default"/>
    <dgm:cxn modelId="{45B59C4A-E611-47AD-957A-7B154AE54018}" type="presParOf" srcId="{CE30E1F5-30F7-4049-A920-5E07713802FC}" destId="{5BA7A719-F01C-454A-8EE3-47C689E5A806}" srcOrd="7" destOrd="0" presId="urn:microsoft.com/office/officeart/2005/8/layout/default"/>
    <dgm:cxn modelId="{358049D8-10D1-4E37-81A9-01A6BBCC271C}" type="presParOf" srcId="{CE30E1F5-30F7-4049-A920-5E07713802FC}" destId="{8CBAA58C-B01D-46BE-B9D1-1AEC17F42DB5}" srcOrd="8" destOrd="0" presId="urn:microsoft.com/office/officeart/2005/8/layout/default"/>
    <dgm:cxn modelId="{D9241A62-098A-486F-88AB-C62A383CE30F}" type="presParOf" srcId="{CE30E1F5-30F7-4049-A920-5E07713802FC}" destId="{063476F4-A69B-4601-BC96-06C68826E07C}" srcOrd="9" destOrd="0" presId="urn:microsoft.com/office/officeart/2005/8/layout/default"/>
    <dgm:cxn modelId="{5F8A493C-81F8-43A1-9514-FBCC6638A50E}" type="presParOf" srcId="{CE30E1F5-30F7-4049-A920-5E07713802FC}" destId="{97BD7E36-AB21-4113-B788-7EAB78FE7589}" srcOrd="10" destOrd="0" presId="urn:microsoft.com/office/officeart/2005/8/layout/default"/>
    <dgm:cxn modelId="{EB3628BE-4916-43DD-B51B-FF06F6595BDB}" type="presParOf" srcId="{CE30E1F5-30F7-4049-A920-5E07713802FC}" destId="{4DD68AB7-22B8-48E3-8820-1D05AEB2A527}" srcOrd="11" destOrd="0" presId="urn:microsoft.com/office/officeart/2005/8/layout/default"/>
    <dgm:cxn modelId="{2F66C2BF-E300-447E-932A-E615C3D1BCD0}" type="presParOf" srcId="{CE30E1F5-30F7-4049-A920-5E07713802FC}" destId="{1E08136C-28AF-48EE-9395-C611389F865B}" srcOrd="12" destOrd="0" presId="urn:microsoft.com/office/officeart/2005/8/layout/default"/>
    <dgm:cxn modelId="{56E7B6EB-2DB0-402F-8BEA-75B91927D0E6}" type="presParOf" srcId="{CE30E1F5-30F7-4049-A920-5E07713802FC}" destId="{CBF71293-4444-42C0-901B-A7ACA657F3D7}" srcOrd="13" destOrd="0" presId="urn:microsoft.com/office/officeart/2005/8/layout/default"/>
    <dgm:cxn modelId="{B66C8BD0-AD36-4B86-8AA8-0AF69D60EFCD}" type="presParOf" srcId="{CE30E1F5-30F7-4049-A920-5E07713802FC}" destId="{A13BAAAD-367C-47C4-8C33-CFC25225261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973321-31FA-4718-AE42-6632765B8869}"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US"/>
        </a:p>
      </dgm:t>
    </dgm:pt>
    <dgm:pt modelId="{AD79B623-23F5-4DF6-86A6-CCB810FB4735}">
      <dgm:prSet phldrT="[Text]" phldr="0"/>
      <dgm:spPr/>
      <dgm:t>
        <a:bodyPr/>
        <a:lstStyle/>
        <a:p>
          <a:pPr rtl="0"/>
          <a:r>
            <a:rPr lang="en-US">
              <a:latin typeface="Arial" panose="020B0604020202020204"/>
            </a:rPr>
            <a:t>Identifying the problem</a:t>
          </a:r>
          <a:endParaRPr lang="en-US"/>
        </a:p>
      </dgm:t>
    </dgm:pt>
    <dgm:pt modelId="{3CA7DF33-B06B-4E72-8EA4-49F0B274CF13}" type="parTrans" cxnId="{92B9A04B-76F6-4975-A8C9-66BD17E2B1C1}">
      <dgm:prSet/>
      <dgm:spPr/>
      <dgm:t>
        <a:bodyPr/>
        <a:lstStyle/>
        <a:p>
          <a:endParaRPr lang="en-US"/>
        </a:p>
      </dgm:t>
    </dgm:pt>
    <dgm:pt modelId="{640E6F1A-6E4E-4816-986F-A6E2C99E0161}" type="sibTrans" cxnId="{92B9A04B-76F6-4975-A8C9-66BD17E2B1C1}">
      <dgm:prSet/>
      <dgm:spPr/>
      <dgm:t>
        <a:bodyPr/>
        <a:lstStyle/>
        <a:p>
          <a:endParaRPr lang="en-US"/>
        </a:p>
      </dgm:t>
    </dgm:pt>
    <dgm:pt modelId="{A58596EC-08FF-4165-9C28-A6614D2494FE}">
      <dgm:prSet phldrT="[Text]" phldr="0"/>
      <dgm:spPr/>
      <dgm:t>
        <a:bodyPr/>
        <a:lstStyle/>
        <a:p>
          <a:pPr rtl="0"/>
          <a:r>
            <a:rPr lang="en-US">
              <a:latin typeface="Arial" panose="020B0604020202020204"/>
            </a:rPr>
            <a:t>Providing the right support</a:t>
          </a:r>
          <a:endParaRPr lang="en-US"/>
        </a:p>
      </dgm:t>
    </dgm:pt>
    <dgm:pt modelId="{5ACEC433-09D3-4D9B-B0C0-7925E3028D4D}" type="parTrans" cxnId="{6291B9EC-6139-4AA6-8795-F0EBDD874285}">
      <dgm:prSet/>
      <dgm:spPr/>
      <dgm:t>
        <a:bodyPr/>
        <a:lstStyle/>
        <a:p>
          <a:endParaRPr lang="en-US"/>
        </a:p>
      </dgm:t>
    </dgm:pt>
    <dgm:pt modelId="{198748DA-E9B6-4A30-98E4-A3CA1D788476}" type="sibTrans" cxnId="{6291B9EC-6139-4AA6-8795-F0EBDD874285}">
      <dgm:prSet/>
      <dgm:spPr/>
      <dgm:t>
        <a:bodyPr/>
        <a:lstStyle/>
        <a:p>
          <a:endParaRPr lang="en-US"/>
        </a:p>
      </dgm:t>
    </dgm:pt>
    <dgm:pt modelId="{23AD568A-57DD-4648-88C6-EEF13B679B09}">
      <dgm:prSet phldrT="[Text]" phldr="0"/>
      <dgm:spPr/>
      <dgm:t>
        <a:bodyPr/>
        <a:lstStyle/>
        <a:p>
          <a:pPr rtl="0"/>
          <a:r>
            <a:rPr lang="en-US">
              <a:latin typeface="Arial" panose="020B0604020202020204"/>
            </a:rPr>
            <a:t>Prevent problems occuring get worse</a:t>
          </a:r>
          <a:endParaRPr lang="en-US"/>
        </a:p>
      </dgm:t>
    </dgm:pt>
    <dgm:pt modelId="{607B710C-8A44-46A8-BC9C-296B321ED42D}" type="parTrans" cxnId="{866DE612-E17A-4BD2-ACF2-948372EB0E13}">
      <dgm:prSet/>
      <dgm:spPr/>
      <dgm:t>
        <a:bodyPr/>
        <a:lstStyle/>
        <a:p>
          <a:endParaRPr lang="en-US"/>
        </a:p>
      </dgm:t>
    </dgm:pt>
    <dgm:pt modelId="{7741A88B-0855-4275-8E7C-B5D027F7C318}" type="sibTrans" cxnId="{866DE612-E17A-4BD2-ACF2-948372EB0E13}">
      <dgm:prSet/>
      <dgm:spPr/>
      <dgm:t>
        <a:bodyPr/>
        <a:lstStyle/>
        <a:p>
          <a:endParaRPr lang="en-US"/>
        </a:p>
      </dgm:t>
    </dgm:pt>
    <dgm:pt modelId="{A4F18834-10D5-4BD2-A790-9268B4B91760}">
      <dgm:prSet phldrT="[Text]" phldr="0"/>
      <dgm:spPr/>
      <dgm:t>
        <a:bodyPr/>
        <a:lstStyle/>
        <a:p>
          <a:pPr rtl="0"/>
          <a:r>
            <a:rPr lang="en-US">
              <a:latin typeface="Arial" panose="020B0604020202020204"/>
            </a:rPr>
            <a:t>Provide set of personal strengths</a:t>
          </a:r>
          <a:endParaRPr lang="en-US"/>
        </a:p>
      </dgm:t>
    </dgm:pt>
    <dgm:pt modelId="{A8ED86CB-4381-413C-BB81-4EDCB093BB49}" type="parTrans" cxnId="{D2A36AF7-98B9-4A4C-BD19-14E3700E2495}">
      <dgm:prSet/>
      <dgm:spPr/>
      <dgm:t>
        <a:bodyPr/>
        <a:lstStyle/>
        <a:p>
          <a:endParaRPr lang="en-US"/>
        </a:p>
      </dgm:t>
    </dgm:pt>
    <dgm:pt modelId="{15B69481-14D5-4680-9BBD-3A7FFD9E30DE}" type="sibTrans" cxnId="{D2A36AF7-98B9-4A4C-BD19-14E3700E2495}">
      <dgm:prSet/>
      <dgm:spPr/>
      <dgm:t>
        <a:bodyPr/>
        <a:lstStyle/>
        <a:p>
          <a:endParaRPr lang="en-US"/>
        </a:p>
      </dgm:t>
    </dgm:pt>
    <dgm:pt modelId="{52EC8780-815B-4C17-B93A-19CD1162CFDC}">
      <dgm:prSet phldrT="[Text]" phldr="0"/>
      <dgm:spPr/>
      <dgm:t>
        <a:bodyPr/>
        <a:lstStyle/>
        <a:p>
          <a:pPr rtl="0"/>
          <a:r>
            <a:rPr lang="en-US">
              <a:latin typeface="Arial" panose="020B0604020202020204"/>
            </a:rPr>
            <a:t>Improve skills that prepare a child for adult life</a:t>
          </a:r>
          <a:endParaRPr lang="en-US"/>
        </a:p>
      </dgm:t>
    </dgm:pt>
    <dgm:pt modelId="{C5FBC043-D00F-4692-A64B-192D5B33A6E7}" type="parTrans" cxnId="{A1E0EE1A-2FA1-4E37-94F1-3B9A9B46EBCD}">
      <dgm:prSet/>
      <dgm:spPr/>
      <dgm:t>
        <a:bodyPr/>
        <a:lstStyle/>
        <a:p>
          <a:endParaRPr lang="en-US"/>
        </a:p>
      </dgm:t>
    </dgm:pt>
    <dgm:pt modelId="{69D79C87-BA08-4F76-8B11-A1FECE0E340C}" type="sibTrans" cxnId="{A1E0EE1A-2FA1-4E37-94F1-3B9A9B46EBCD}">
      <dgm:prSet/>
      <dgm:spPr/>
      <dgm:t>
        <a:bodyPr/>
        <a:lstStyle/>
        <a:p>
          <a:endParaRPr lang="en-US"/>
        </a:p>
      </dgm:t>
    </dgm:pt>
    <dgm:pt modelId="{1B9D9272-EDEA-42EB-90EA-996C5C48808A}" type="pres">
      <dgm:prSet presAssocID="{32973321-31FA-4718-AE42-6632765B8869}" presName="cycle" presStyleCnt="0">
        <dgm:presLayoutVars>
          <dgm:dir/>
          <dgm:resizeHandles val="exact"/>
        </dgm:presLayoutVars>
      </dgm:prSet>
      <dgm:spPr/>
    </dgm:pt>
    <dgm:pt modelId="{B5C2E956-3AF1-4B3E-A5EB-8E3281D758CB}" type="pres">
      <dgm:prSet presAssocID="{AD79B623-23F5-4DF6-86A6-CCB810FB4735}" presName="node" presStyleLbl="node1" presStyleIdx="0" presStyleCnt="5">
        <dgm:presLayoutVars>
          <dgm:bulletEnabled val="1"/>
        </dgm:presLayoutVars>
      </dgm:prSet>
      <dgm:spPr/>
    </dgm:pt>
    <dgm:pt modelId="{F802394A-A3C0-4BED-95D7-15D6FA018E80}" type="pres">
      <dgm:prSet presAssocID="{640E6F1A-6E4E-4816-986F-A6E2C99E0161}" presName="sibTrans" presStyleLbl="sibTrans2D1" presStyleIdx="0" presStyleCnt="5"/>
      <dgm:spPr/>
    </dgm:pt>
    <dgm:pt modelId="{B7B52EF2-D4AC-4992-AA85-4867AED6E2B0}" type="pres">
      <dgm:prSet presAssocID="{640E6F1A-6E4E-4816-986F-A6E2C99E0161}" presName="connectorText" presStyleLbl="sibTrans2D1" presStyleIdx="0" presStyleCnt="5"/>
      <dgm:spPr/>
    </dgm:pt>
    <dgm:pt modelId="{98308B5F-F9D5-49DB-90FA-6703A3EE8AD0}" type="pres">
      <dgm:prSet presAssocID="{A58596EC-08FF-4165-9C28-A6614D2494FE}" presName="node" presStyleLbl="node1" presStyleIdx="1" presStyleCnt="5">
        <dgm:presLayoutVars>
          <dgm:bulletEnabled val="1"/>
        </dgm:presLayoutVars>
      </dgm:prSet>
      <dgm:spPr/>
    </dgm:pt>
    <dgm:pt modelId="{66033BF4-2285-4815-8BF1-5DC4FA69EDEC}" type="pres">
      <dgm:prSet presAssocID="{198748DA-E9B6-4A30-98E4-A3CA1D788476}" presName="sibTrans" presStyleLbl="sibTrans2D1" presStyleIdx="1" presStyleCnt="5"/>
      <dgm:spPr/>
    </dgm:pt>
    <dgm:pt modelId="{42399F89-6335-4111-89A1-1600A3353DD4}" type="pres">
      <dgm:prSet presAssocID="{198748DA-E9B6-4A30-98E4-A3CA1D788476}" presName="connectorText" presStyleLbl="sibTrans2D1" presStyleIdx="1" presStyleCnt="5"/>
      <dgm:spPr/>
    </dgm:pt>
    <dgm:pt modelId="{B4776B80-1CD8-4F1B-A8F2-9C5A70BD5657}" type="pres">
      <dgm:prSet presAssocID="{23AD568A-57DD-4648-88C6-EEF13B679B09}" presName="node" presStyleLbl="node1" presStyleIdx="2" presStyleCnt="5">
        <dgm:presLayoutVars>
          <dgm:bulletEnabled val="1"/>
        </dgm:presLayoutVars>
      </dgm:prSet>
      <dgm:spPr/>
    </dgm:pt>
    <dgm:pt modelId="{6BA99973-8D4A-4DC9-8D6E-518CDB3B303A}" type="pres">
      <dgm:prSet presAssocID="{7741A88B-0855-4275-8E7C-B5D027F7C318}" presName="sibTrans" presStyleLbl="sibTrans2D1" presStyleIdx="2" presStyleCnt="5"/>
      <dgm:spPr/>
    </dgm:pt>
    <dgm:pt modelId="{421B891B-7713-4804-B601-59E79E297ED7}" type="pres">
      <dgm:prSet presAssocID="{7741A88B-0855-4275-8E7C-B5D027F7C318}" presName="connectorText" presStyleLbl="sibTrans2D1" presStyleIdx="2" presStyleCnt="5"/>
      <dgm:spPr/>
    </dgm:pt>
    <dgm:pt modelId="{CCA65597-E3A5-486C-A0DE-858CBC139556}" type="pres">
      <dgm:prSet presAssocID="{A4F18834-10D5-4BD2-A790-9268B4B91760}" presName="node" presStyleLbl="node1" presStyleIdx="3" presStyleCnt="5">
        <dgm:presLayoutVars>
          <dgm:bulletEnabled val="1"/>
        </dgm:presLayoutVars>
      </dgm:prSet>
      <dgm:spPr/>
    </dgm:pt>
    <dgm:pt modelId="{85CB268C-4E19-4777-8C69-389888DE84DE}" type="pres">
      <dgm:prSet presAssocID="{15B69481-14D5-4680-9BBD-3A7FFD9E30DE}" presName="sibTrans" presStyleLbl="sibTrans2D1" presStyleIdx="3" presStyleCnt="5"/>
      <dgm:spPr/>
    </dgm:pt>
    <dgm:pt modelId="{35543890-A7F9-4729-AD9C-DB665C233423}" type="pres">
      <dgm:prSet presAssocID="{15B69481-14D5-4680-9BBD-3A7FFD9E30DE}" presName="connectorText" presStyleLbl="sibTrans2D1" presStyleIdx="3" presStyleCnt="5"/>
      <dgm:spPr/>
    </dgm:pt>
    <dgm:pt modelId="{CD53BA6F-AEEE-4B6A-94AD-7FD3D6159FD6}" type="pres">
      <dgm:prSet presAssocID="{52EC8780-815B-4C17-B93A-19CD1162CFDC}" presName="node" presStyleLbl="node1" presStyleIdx="4" presStyleCnt="5">
        <dgm:presLayoutVars>
          <dgm:bulletEnabled val="1"/>
        </dgm:presLayoutVars>
      </dgm:prSet>
      <dgm:spPr/>
    </dgm:pt>
    <dgm:pt modelId="{39A5F834-DA0C-4E21-AF9E-450E25829F10}" type="pres">
      <dgm:prSet presAssocID="{69D79C87-BA08-4F76-8B11-A1FECE0E340C}" presName="sibTrans" presStyleLbl="sibTrans2D1" presStyleIdx="4" presStyleCnt="5"/>
      <dgm:spPr/>
    </dgm:pt>
    <dgm:pt modelId="{3733512C-B5ED-4263-B80F-37D72D001F42}" type="pres">
      <dgm:prSet presAssocID="{69D79C87-BA08-4F76-8B11-A1FECE0E340C}" presName="connectorText" presStyleLbl="sibTrans2D1" presStyleIdx="4" presStyleCnt="5"/>
      <dgm:spPr/>
    </dgm:pt>
  </dgm:ptLst>
  <dgm:cxnLst>
    <dgm:cxn modelId="{866DE612-E17A-4BD2-ACF2-948372EB0E13}" srcId="{32973321-31FA-4718-AE42-6632765B8869}" destId="{23AD568A-57DD-4648-88C6-EEF13B679B09}" srcOrd="2" destOrd="0" parTransId="{607B710C-8A44-46A8-BC9C-296B321ED42D}" sibTransId="{7741A88B-0855-4275-8E7C-B5D027F7C318}"/>
    <dgm:cxn modelId="{385E5B1A-E465-4160-A686-EBCB23B4988F}" type="presOf" srcId="{15B69481-14D5-4680-9BBD-3A7FFD9E30DE}" destId="{35543890-A7F9-4729-AD9C-DB665C233423}" srcOrd="1" destOrd="0" presId="urn:microsoft.com/office/officeart/2005/8/layout/cycle2"/>
    <dgm:cxn modelId="{A1E0EE1A-2FA1-4E37-94F1-3B9A9B46EBCD}" srcId="{32973321-31FA-4718-AE42-6632765B8869}" destId="{52EC8780-815B-4C17-B93A-19CD1162CFDC}" srcOrd="4" destOrd="0" parTransId="{C5FBC043-D00F-4692-A64B-192D5B33A6E7}" sibTransId="{69D79C87-BA08-4F76-8B11-A1FECE0E340C}"/>
    <dgm:cxn modelId="{37B20C25-1B61-4959-95EF-FDF5EC3FE1A7}" type="presOf" srcId="{32973321-31FA-4718-AE42-6632765B8869}" destId="{1B9D9272-EDEA-42EB-90EA-996C5C48808A}" srcOrd="0" destOrd="0" presId="urn:microsoft.com/office/officeart/2005/8/layout/cycle2"/>
    <dgm:cxn modelId="{67A49630-3B4E-4969-BE7E-01D7F5B71F21}" type="presOf" srcId="{7741A88B-0855-4275-8E7C-B5D027F7C318}" destId="{421B891B-7713-4804-B601-59E79E297ED7}" srcOrd="1" destOrd="0" presId="urn:microsoft.com/office/officeart/2005/8/layout/cycle2"/>
    <dgm:cxn modelId="{6E09725E-D5C6-4F82-A892-55A0D533BB1C}" type="presOf" srcId="{A4F18834-10D5-4BD2-A790-9268B4B91760}" destId="{CCA65597-E3A5-486C-A0DE-858CBC139556}" srcOrd="0" destOrd="0" presId="urn:microsoft.com/office/officeart/2005/8/layout/cycle2"/>
    <dgm:cxn modelId="{E5DBBF61-AC7E-4AEA-A4E8-237250DA16E1}" type="presOf" srcId="{198748DA-E9B6-4A30-98E4-A3CA1D788476}" destId="{66033BF4-2285-4815-8BF1-5DC4FA69EDEC}" srcOrd="0" destOrd="0" presId="urn:microsoft.com/office/officeart/2005/8/layout/cycle2"/>
    <dgm:cxn modelId="{D20E9243-E419-4801-81CC-7A0A99E57316}" type="presOf" srcId="{15B69481-14D5-4680-9BBD-3A7FFD9E30DE}" destId="{85CB268C-4E19-4777-8C69-389888DE84DE}" srcOrd="0" destOrd="0" presId="urn:microsoft.com/office/officeart/2005/8/layout/cycle2"/>
    <dgm:cxn modelId="{92B9A04B-76F6-4975-A8C9-66BD17E2B1C1}" srcId="{32973321-31FA-4718-AE42-6632765B8869}" destId="{AD79B623-23F5-4DF6-86A6-CCB810FB4735}" srcOrd="0" destOrd="0" parTransId="{3CA7DF33-B06B-4E72-8EA4-49F0B274CF13}" sibTransId="{640E6F1A-6E4E-4816-986F-A6E2C99E0161}"/>
    <dgm:cxn modelId="{0731204E-E87A-4FEF-ADD1-C046B2493789}" type="presOf" srcId="{7741A88B-0855-4275-8E7C-B5D027F7C318}" destId="{6BA99973-8D4A-4DC9-8D6E-518CDB3B303A}" srcOrd="0" destOrd="0" presId="urn:microsoft.com/office/officeart/2005/8/layout/cycle2"/>
    <dgm:cxn modelId="{6DAC2E6E-9673-48AF-828B-35F3651E640A}" type="presOf" srcId="{A58596EC-08FF-4165-9C28-A6614D2494FE}" destId="{98308B5F-F9D5-49DB-90FA-6703A3EE8AD0}" srcOrd="0" destOrd="0" presId="urn:microsoft.com/office/officeart/2005/8/layout/cycle2"/>
    <dgm:cxn modelId="{55311755-6C78-4DBE-BF3C-78C358C7705A}" type="presOf" srcId="{198748DA-E9B6-4A30-98E4-A3CA1D788476}" destId="{42399F89-6335-4111-89A1-1600A3353DD4}" srcOrd="1" destOrd="0" presId="urn:microsoft.com/office/officeart/2005/8/layout/cycle2"/>
    <dgm:cxn modelId="{E002C179-9D88-4207-BF74-BB8432724282}" type="presOf" srcId="{69D79C87-BA08-4F76-8B11-A1FECE0E340C}" destId="{39A5F834-DA0C-4E21-AF9E-450E25829F10}" srcOrd="0" destOrd="0" presId="urn:microsoft.com/office/officeart/2005/8/layout/cycle2"/>
    <dgm:cxn modelId="{3BC077B5-8F0C-495B-B615-F2A628E223D9}" type="presOf" srcId="{640E6F1A-6E4E-4816-986F-A6E2C99E0161}" destId="{B7B52EF2-D4AC-4992-AA85-4867AED6E2B0}" srcOrd="1" destOrd="0" presId="urn:microsoft.com/office/officeart/2005/8/layout/cycle2"/>
    <dgm:cxn modelId="{B9EF92B7-1E73-43B7-B06A-BF276F40582E}" type="presOf" srcId="{AD79B623-23F5-4DF6-86A6-CCB810FB4735}" destId="{B5C2E956-3AF1-4B3E-A5EB-8E3281D758CB}" srcOrd="0" destOrd="0" presId="urn:microsoft.com/office/officeart/2005/8/layout/cycle2"/>
    <dgm:cxn modelId="{6B1656BC-B57C-4138-995D-AC30B11A0D73}" type="presOf" srcId="{23AD568A-57DD-4648-88C6-EEF13B679B09}" destId="{B4776B80-1CD8-4F1B-A8F2-9C5A70BD5657}" srcOrd="0" destOrd="0" presId="urn:microsoft.com/office/officeart/2005/8/layout/cycle2"/>
    <dgm:cxn modelId="{D69339D4-EFBC-4D6B-AB95-1698645EC34A}" type="presOf" srcId="{52EC8780-815B-4C17-B93A-19CD1162CFDC}" destId="{CD53BA6F-AEEE-4B6A-94AD-7FD3D6159FD6}" srcOrd="0" destOrd="0" presId="urn:microsoft.com/office/officeart/2005/8/layout/cycle2"/>
    <dgm:cxn modelId="{4A596FE2-C91C-4AD6-81F5-71FD66379056}" type="presOf" srcId="{640E6F1A-6E4E-4816-986F-A6E2C99E0161}" destId="{F802394A-A3C0-4BED-95D7-15D6FA018E80}" srcOrd="0" destOrd="0" presId="urn:microsoft.com/office/officeart/2005/8/layout/cycle2"/>
    <dgm:cxn modelId="{C0AB9FE3-8FA2-4E10-B123-02323E9233C0}" type="presOf" srcId="{69D79C87-BA08-4F76-8B11-A1FECE0E340C}" destId="{3733512C-B5ED-4263-B80F-37D72D001F42}" srcOrd="1" destOrd="0" presId="urn:microsoft.com/office/officeart/2005/8/layout/cycle2"/>
    <dgm:cxn modelId="{6291B9EC-6139-4AA6-8795-F0EBDD874285}" srcId="{32973321-31FA-4718-AE42-6632765B8869}" destId="{A58596EC-08FF-4165-9C28-A6614D2494FE}" srcOrd="1" destOrd="0" parTransId="{5ACEC433-09D3-4D9B-B0C0-7925E3028D4D}" sibTransId="{198748DA-E9B6-4A30-98E4-A3CA1D788476}"/>
    <dgm:cxn modelId="{D2A36AF7-98B9-4A4C-BD19-14E3700E2495}" srcId="{32973321-31FA-4718-AE42-6632765B8869}" destId="{A4F18834-10D5-4BD2-A790-9268B4B91760}" srcOrd="3" destOrd="0" parTransId="{A8ED86CB-4381-413C-BB81-4EDCB093BB49}" sibTransId="{15B69481-14D5-4680-9BBD-3A7FFD9E30DE}"/>
    <dgm:cxn modelId="{4DC5E105-60D7-4601-8DAB-753BD9687773}" type="presParOf" srcId="{1B9D9272-EDEA-42EB-90EA-996C5C48808A}" destId="{B5C2E956-3AF1-4B3E-A5EB-8E3281D758CB}" srcOrd="0" destOrd="0" presId="urn:microsoft.com/office/officeart/2005/8/layout/cycle2"/>
    <dgm:cxn modelId="{B7893E0A-448D-4773-A342-1D93E7C1828D}" type="presParOf" srcId="{1B9D9272-EDEA-42EB-90EA-996C5C48808A}" destId="{F802394A-A3C0-4BED-95D7-15D6FA018E80}" srcOrd="1" destOrd="0" presId="urn:microsoft.com/office/officeart/2005/8/layout/cycle2"/>
    <dgm:cxn modelId="{15DDF61B-A774-4CAC-B395-691DE98291B3}" type="presParOf" srcId="{F802394A-A3C0-4BED-95D7-15D6FA018E80}" destId="{B7B52EF2-D4AC-4992-AA85-4867AED6E2B0}" srcOrd="0" destOrd="0" presId="urn:microsoft.com/office/officeart/2005/8/layout/cycle2"/>
    <dgm:cxn modelId="{8C43F821-B722-4B0A-82AB-E5D626D1A5BA}" type="presParOf" srcId="{1B9D9272-EDEA-42EB-90EA-996C5C48808A}" destId="{98308B5F-F9D5-49DB-90FA-6703A3EE8AD0}" srcOrd="2" destOrd="0" presId="urn:microsoft.com/office/officeart/2005/8/layout/cycle2"/>
    <dgm:cxn modelId="{8A3AF8F3-BA41-428B-8AEC-CEFD9DB5AA40}" type="presParOf" srcId="{1B9D9272-EDEA-42EB-90EA-996C5C48808A}" destId="{66033BF4-2285-4815-8BF1-5DC4FA69EDEC}" srcOrd="3" destOrd="0" presId="urn:microsoft.com/office/officeart/2005/8/layout/cycle2"/>
    <dgm:cxn modelId="{11983634-6B43-4138-B3D1-F680C3E54DEE}" type="presParOf" srcId="{66033BF4-2285-4815-8BF1-5DC4FA69EDEC}" destId="{42399F89-6335-4111-89A1-1600A3353DD4}" srcOrd="0" destOrd="0" presId="urn:microsoft.com/office/officeart/2005/8/layout/cycle2"/>
    <dgm:cxn modelId="{6A77B81F-36ED-4E91-A819-35E994CE5061}" type="presParOf" srcId="{1B9D9272-EDEA-42EB-90EA-996C5C48808A}" destId="{B4776B80-1CD8-4F1B-A8F2-9C5A70BD5657}" srcOrd="4" destOrd="0" presId="urn:microsoft.com/office/officeart/2005/8/layout/cycle2"/>
    <dgm:cxn modelId="{E09D3D09-9618-4915-8F37-5B2065133520}" type="presParOf" srcId="{1B9D9272-EDEA-42EB-90EA-996C5C48808A}" destId="{6BA99973-8D4A-4DC9-8D6E-518CDB3B303A}" srcOrd="5" destOrd="0" presId="urn:microsoft.com/office/officeart/2005/8/layout/cycle2"/>
    <dgm:cxn modelId="{9AB940B4-9602-4EB6-8CA3-210128DFBA3A}" type="presParOf" srcId="{6BA99973-8D4A-4DC9-8D6E-518CDB3B303A}" destId="{421B891B-7713-4804-B601-59E79E297ED7}" srcOrd="0" destOrd="0" presId="urn:microsoft.com/office/officeart/2005/8/layout/cycle2"/>
    <dgm:cxn modelId="{52B9584F-76DF-47A4-9DD5-FCD1DA512A95}" type="presParOf" srcId="{1B9D9272-EDEA-42EB-90EA-996C5C48808A}" destId="{CCA65597-E3A5-486C-A0DE-858CBC139556}" srcOrd="6" destOrd="0" presId="urn:microsoft.com/office/officeart/2005/8/layout/cycle2"/>
    <dgm:cxn modelId="{F5BC8DE3-BA62-4A3B-8215-54CBE402181A}" type="presParOf" srcId="{1B9D9272-EDEA-42EB-90EA-996C5C48808A}" destId="{85CB268C-4E19-4777-8C69-389888DE84DE}" srcOrd="7" destOrd="0" presId="urn:microsoft.com/office/officeart/2005/8/layout/cycle2"/>
    <dgm:cxn modelId="{7904B8C9-688B-4F35-ABD4-4473B9805C23}" type="presParOf" srcId="{85CB268C-4E19-4777-8C69-389888DE84DE}" destId="{35543890-A7F9-4729-AD9C-DB665C233423}" srcOrd="0" destOrd="0" presId="urn:microsoft.com/office/officeart/2005/8/layout/cycle2"/>
    <dgm:cxn modelId="{CFA37D37-B291-4FCD-B624-CC8022CA1505}" type="presParOf" srcId="{1B9D9272-EDEA-42EB-90EA-996C5C48808A}" destId="{CD53BA6F-AEEE-4B6A-94AD-7FD3D6159FD6}" srcOrd="8" destOrd="0" presId="urn:microsoft.com/office/officeart/2005/8/layout/cycle2"/>
    <dgm:cxn modelId="{3C131D50-ADAA-485D-81BE-54C0A29F8689}" type="presParOf" srcId="{1B9D9272-EDEA-42EB-90EA-996C5C48808A}" destId="{39A5F834-DA0C-4E21-AF9E-450E25829F10}" srcOrd="9" destOrd="0" presId="urn:microsoft.com/office/officeart/2005/8/layout/cycle2"/>
    <dgm:cxn modelId="{50DD7D20-BED1-4BA0-B844-49516942A468}" type="presParOf" srcId="{39A5F834-DA0C-4E21-AF9E-450E25829F10}" destId="{3733512C-B5ED-4263-B80F-37D72D001F42}" srcOrd="0" destOrd="0" presId="urn:microsoft.com/office/officeart/2005/8/layout/cycle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36D85D-A1D2-40BD-BA30-3DE55E126F11}"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D6AB1211-0DD7-4D6F-8480-8265DE7BAB75}">
      <dgm:prSet phldrT="[Text]" phldr="0"/>
      <dgm:spPr/>
      <dgm:t>
        <a:bodyPr/>
        <a:lstStyle/>
        <a:p>
          <a:pPr rtl="0"/>
          <a:r>
            <a:rPr lang="en-US" err="1">
              <a:latin typeface="Arial" panose="020B0604020202020204"/>
            </a:rPr>
            <a:t>Neighboughood</a:t>
          </a:r>
          <a:r>
            <a:rPr lang="en-US">
              <a:latin typeface="Arial" panose="020B0604020202020204"/>
            </a:rPr>
            <a:t> services (housing need unit)</a:t>
          </a:r>
          <a:endParaRPr lang="en-US"/>
        </a:p>
      </dgm:t>
    </dgm:pt>
    <dgm:pt modelId="{F685A0E6-F430-49FB-9C71-8DC74FA5A464}" type="parTrans" cxnId="{6EFF9500-549D-4E78-B4E0-21E4F1CCD8E6}">
      <dgm:prSet/>
      <dgm:spPr/>
      <dgm:t>
        <a:bodyPr/>
        <a:lstStyle/>
        <a:p>
          <a:endParaRPr lang="en-US"/>
        </a:p>
      </dgm:t>
    </dgm:pt>
    <dgm:pt modelId="{151E05C4-8B9A-4BB8-829D-0B15B73875DC}" type="sibTrans" cxnId="{6EFF9500-549D-4E78-B4E0-21E4F1CCD8E6}">
      <dgm:prSet/>
      <dgm:spPr/>
      <dgm:t>
        <a:bodyPr/>
        <a:lstStyle/>
        <a:p>
          <a:endParaRPr lang="en-US"/>
        </a:p>
      </dgm:t>
    </dgm:pt>
    <dgm:pt modelId="{E0F1D6B9-FD2B-4800-9432-F0E2DCAF6D0E}">
      <dgm:prSet phldrT="[Text]" phldr="0"/>
      <dgm:spPr/>
      <dgm:t>
        <a:bodyPr/>
        <a:lstStyle/>
        <a:p>
          <a:pPr rtl="0"/>
          <a:r>
            <a:rPr lang="en-US" err="1">
              <a:latin typeface="Arial" panose="020B0604020202020204"/>
            </a:rPr>
            <a:t>Jobcentre</a:t>
          </a:r>
          <a:r>
            <a:rPr lang="en-US">
              <a:latin typeface="Arial" panose="020B0604020202020204"/>
            </a:rPr>
            <a:t> Plus</a:t>
          </a:r>
          <a:endParaRPr lang="en-US"/>
        </a:p>
      </dgm:t>
    </dgm:pt>
    <dgm:pt modelId="{4EE03D47-B37F-421E-A1F7-0D123A03E049}" type="parTrans" cxnId="{A6AAE115-BD2C-4999-A54A-0D0D523AF8B1}">
      <dgm:prSet/>
      <dgm:spPr/>
      <dgm:t>
        <a:bodyPr/>
        <a:lstStyle/>
        <a:p>
          <a:endParaRPr lang="en-US"/>
        </a:p>
      </dgm:t>
    </dgm:pt>
    <dgm:pt modelId="{7EB56508-7920-47D6-96B3-45151910BA30}" type="sibTrans" cxnId="{A6AAE115-BD2C-4999-A54A-0D0D523AF8B1}">
      <dgm:prSet/>
      <dgm:spPr/>
      <dgm:t>
        <a:bodyPr/>
        <a:lstStyle/>
        <a:p>
          <a:endParaRPr lang="en-US"/>
        </a:p>
      </dgm:t>
    </dgm:pt>
    <dgm:pt modelId="{497DB745-B647-46CA-90C4-DB2D21AEC396}">
      <dgm:prSet phldrT="[Text]" phldr="0"/>
      <dgm:spPr/>
      <dgm:t>
        <a:bodyPr/>
        <a:lstStyle/>
        <a:p>
          <a:pPr rtl="0"/>
          <a:r>
            <a:rPr lang="en-US">
              <a:latin typeface="Arial" panose="020B0604020202020204"/>
            </a:rPr>
            <a:t>Education Services</a:t>
          </a:r>
          <a:endParaRPr lang="en-US"/>
        </a:p>
      </dgm:t>
    </dgm:pt>
    <dgm:pt modelId="{C033EAC1-0FCB-40E9-86FD-B5330C6FCCD6}" type="parTrans" cxnId="{029BF900-0296-4C84-91A3-06DA74B657C7}">
      <dgm:prSet/>
      <dgm:spPr/>
      <dgm:t>
        <a:bodyPr/>
        <a:lstStyle/>
        <a:p>
          <a:endParaRPr lang="en-US"/>
        </a:p>
      </dgm:t>
    </dgm:pt>
    <dgm:pt modelId="{150EA509-2CAD-4950-9CB9-C2B1B27D220D}" type="sibTrans" cxnId="{029BF900-0296-4C84-91A3-06DA74B657C7}">
      <dgm:prSet/>
      <dgm:spPr/>
      <dgm:t>
        <a:bodyPr/>
        <a:lstStyle/>
        <a:p>
          <a:endParaRPr lang="en-US"/>
        </a:p>
      </dgm:t>
    </dgm:pt>
    <dgm:pt modelId="{C1EE90B1-3C9B-4E39-AA1E-BC0C24DC8086}">
      <dgm:prSet phldrT="[Text]" phldr="0"/>
      <dgm:spPr/>
      <dgm:t>
        <a:bodyPr/>
        <a:lstStyle/>
        <a:p>
          <a:pPr rtl="0"/>
          <a:r>
            <a:rPr lang="en-US" err="1">
              <a:latin typeface="Arial" panose="020B0604020202020204"/>
            </a:rPr>
            <a:t>Connexions</a:t>
          </a:r>
          <a:r>
            <a:rPr lang="en-US">
              <a:latin typeface="Arial" panose="020B0604020202020204"/>
            </a:rPr>
            <a:t> </a:t>
          </a:r>
          <a:endParaRPr lang="en-US"/>
        </a:p>
      </dgm:t>
    </dgm:pt>
    <dgm:pt modelId="{DF610658-67B8-4C3D-A5FC-021A1DC62ABA}" type="parTrans" cxnId="{49722CD8-43D5-4E0A-B9E1-DAD2ED64BB0F}">
      <dgm:prSet/>
      <dgm:spPr/>
      <dgm:t>
        <a:bodyPr/>
        <a:lstStyle/>
        <a:p>
          <a:endParaRPr lang="en-US"/>
        </a:p>
      </dgm:t>
    </dgm:pt>
    <dgm:pt modelId="{89720C9A-CB45-4E46-9AB2-1DD1EA160A08}" type="sibTrans" cxnId="{49722CD8-43D5-4E0A-B9E1-DAD2ED64BB0F}">
      <dgm:prSet/>
      <dgm:spPr/>
      <dgm:t>
        <a:bodyPr/>
        <a:lstStyle/>
        <a:p>
          <a:endParaRPr lang="en-US"/>
        </a:p>
      </dgm:t>
    </dgm:pt>
    <dgm:pt modelId="{34C69317-E4D2-4BD8-A20D-CD76FC07131F}">
      <dgm:prSet phldrT="[Text]" phldr="0"/>
      <dgm:spPr/>
      <dgm:t>
        <a:bodyPr/>
        <a:lstStyle/>
        <a:p>
          <a:pPr rtl="0"/>
          <a:r>
            <a:rPr lang="en-US">
              <a:latin typeface="Arial" panose="020B0604020202020204"/>
            </a:rPr>
            <a:t>The young people's Team</a:t>
          </a:r>
          <a:endParaRPr lang="en-US"/>
        </a:p>
      </dgm:t>
    </dgm:pt>
    <dgm:pt modelId="{A24EFD8F-CFD7-4DFE-A5FF-9CFEA497FE11}" type="parTrans" cxnId="{AC1DF22B-BEC5-46C2-BF4D-2BF256FA4942}">
      <dgm:prSet/>
      <dgm:spPr/>
      <dgm:t>
        <a:bodyPr/>
        <a:lstStyle/>
        <a:p>
          <a:endParaRPr lang="en-US"/>
        </a:p>
      </dgm:t>
    </dgm:pt>
    <dgm:pt modelId="{BC8B3D69-B047-47F7-B06F-71A298743E1A}" type="sibTrans" cxnId="{AC1DF22B-BEC5-46C2-BF4D-2BF256FA4942}">
      <dgm:prSet/>
      <dgm:spPr/>
      <dgm:t>
        <a:bodyPr/>
        <a:lstStyle/>
        <a:p>
          <a:endParaRPr lang="en-US"/>
        </a:p>
      </dgm:t>
    </dgm:pt>
    <dgm:pt modelId="{DF283627-2B22-4EC3-AB2E-A24C016DF7E0}">
      <dgm:prSet phldr="0"/>
      <dgm:spPr/>
      <dgm:t>
        <a:bodyPr/>
        <a:lstStyle/>
        <a:p>
          <a:pPr rtl="0"/>
          <a:r>
            <a:rPr lang="en-US">
              <a:latin typeface="Arial" panose="020B0604020202020204"/>
            </a:rPr>
            <a:t>The leaving Care Team</a:t>
          </a:r>
        </a:p>
      </dgm:t>
    </dgm:pt>
    <dgm:pt modelId="{6988555D-BD21-4F4B-BF19-E75272AE393B}" type="parTrans" cxnId="{E0EB7E43-AF00-4A48-A3C1-6E1B98C22F85}">
      <dgm:prSet/>
      <dgm:spPr/>
    </dgm:pt>
    <dgm:pt modelId="{B090C779-91BE-4550-8B6E-DB9B6EDCE232}" type="sibTrans" cxnId="{E0EB7E43-AF00-4A48-A3C1-6E1B98C22F85}">
      <dgm:prSet/>
      <dgm:spPr/>
    </dgm:pt>
    <dgm:pt modelId="{D8DCB930-8B62-4D1C-95DC-2107DE74D710}">
      <dgm:prSet phldr="0"/>
      <dgm:spPr/>
      <dgm:t>
        <a:bodyPr/>
        <a:lstStyle/>
        <a:p>
          <a:pPr rtl="0"/>
          <a:r>
            <a:rPr lang="en-US">
              <a:latin typeface="Arial" panose="020B0604020202020204"/>
            </a:rPr>
            <a:t>Local hospitals services</a:t>
          </a:r>
        </a:p>
      </dgm:t>
    </dgm:pt>
    <dgm:pt modelId="{DDC807EA-8F83-4E4D-9388-C818FECF9448}" type="parTrans" cxnId="{12E956A1-1328-4AA3-BF3A-3AE1984F9656}">
      <dgm:prSet/>
      <dgm:spPr/>
    </dgm:pt>
    <dgm:pt modelId="{FF25A08E-1F87-4BCF-B402-BF71D55C5498}" type="sibTrans" cxnId="{12E956A1-1328-4AA3-BF3A-3AE1984F9656}">
      <dgm:prSet/>
      <dgm:spPr/>
    </dgm:pt>
    <dgm:pt modelId="{5119B9C8-EBAA-4AE1-9101-82934DC5943F}" type="pres">
      <dgm:prSet presAssocID="{0E36D85D-A1D2-40BD-BA30-3DE55E126F11}" presName="linear" presStyleCnt="0">
        <dgm:presLayoutVars>
          <dgm:dir/>
          <dgm:animLvl val="lvl"/>
          <dgm:resizeHandles val="exact"/>
        </dgm:presLayoutVars>
      </dgm:prSet>
      <dgm:spPr/>
    </dgm:pt>
    <dgm:pt modelId="{5DDEB25C-2A73-470D-8F5B-7847B53754A3}" type="pres">
      <dgm:prSet presAssocID="{D6AB1211-0DD7-4D6F-8480-8265DE7BAB75}" presName="parentLin" presStyleCnt="0"/>
      <dgm:spPr/>
    </dgm:pt>
    <dgm:pt modelId="{16AEF097-7833-4E10-AADE-4E1B23D4101E}" type="pres">
      <dgm:prSet presAssocID="{D6AB1211-0DD7-4D6F-8480-8265DE7BAB75}" presName="parentLeftMargin" presStyleLbl="node1" presStyleIdx="0" presStyleCnt="7"/>
      <dgm:spPr/>
    </dgm:pt>
    <dgm:pt modelId="{65071FBE-4AD7-40C0-946F-81E613E56542}" type="pres">
      <dgm:prSet presAssocID="{D6AB1211-0DD7-4D6F-8480-8265DE7BAB75}" presName="parentText" presStyleLbl="node1" presStyleIdx="0" presStyleCnt="7">
        <dgm:presLayoutVars>
          <dgm:chMax val="0"/>
          <dgm:bulletEnabled val="1"/>
        </dgm:presLayoutVars>
      </dgm:prSet>
      <dgm:spPr/>
    </dgm:pt>
    <dgm:pt modelId="{303E0604-F604-4122-BBF7-ECDD39CD0353}" type="pres">
      <dgm:prSet presAssocID="{D6AB1211-0DD7-4D6F-8480-8265DE7BAB75}" presName="negativeSpace" presStyleCnt="0"/>
      <dgm:spPr/>
    </dgm:pt>
    <dgm:pt modelId="{5BD208FB-8AEC-4F66-9CE5-12766A7DE497}" type="pres">
      <dgm:prSet presAssocID="{D6AB1211-0DD7-4D6F-8480-8265DE7BAB75}" presName="childText" presStyleLbl="conFgAcc1" presStyleIdx="0" presStyleCnt="7">
        <dgm:presLayoutVars>
          <dgm:bulletEnabled val="1"/>
        </dgm:presLayoutVars>
      </dgm:prSet>
      <dgm:spPr/>
    </dgm:pt>
    <dgm:pt modelId="{E0861BFA-A278-4CF5-BCA5-CE5D74AF4A82}" type="pres">
      <dgm:prSet presAssocID="{151E05C4-8B9A-4BB8-829D-0B15B73875DC}" presName="spaceBetweenRectangles" presStyleCnt="0"/>
      <dgm:spPr/>
    </dgm:pt>
    <dgm:pt modelId="{0EBF99C1-0D92-43FE-BFC4-94669B942E8E}" type="pres">
      <dgm:prSet presAssocID="{E0F1D6B9-FD2B-4800-9432-F0E2DCAF6D0E}" presName="parentLin" presStyleCnt="0"/>
      <dgm:spPr/>
    </dgm:pt>
    <dgm:pt modelId="{60254E02-8292-4CBD-B665-E4C088B3C751}" type="pres">
      <dgm:prSet presAssocID="{E0F1D6B9-FD2B-4800-9432-F0E2DCAF6D0E}" presName="parentLeftMargin" presStyleLbl="node1" presStyleIdx="0" presStyleCnt="7"/>
      <dgm:spPr/>
    </dgm:pt>
    <dgm:pt modelId="{6D40B1E9-7AA9-46CD-A4DF-0C2C160F0F33}" type="pres">
      <dgm:prSet presAssocID="{E0F1D6B9-FD2B-4800-9432-F0E2DCAF6D0E}" presName="parentText" presStyleLbl="node1" presStyleIdx="1" presStyleCnt="7">
        <dgm:presLayoutVars>
          <dgm:chMax val="0"/>
          <dgm:bulletEnabled val="1"/>
        </dgm:presLayoutVars>
      </dgm:prSet>
      <dgm:spPr/>
    </dgm:pt>
    <dgm:pt modelId="{84929802-8133-4EEB-94FC-9009BD14E53D}" type="pres">
      <dgm:prSet presAssocID="{E0F1D6B9-FD2B-4800-9432-F0E2DCAF6D0E}" presName="negativeSpace" presStyleCnt="0"/>
      <dgm:spPr/>
    </dgm:pt>
    <dgm:pt modelId="{6ADE9355-2C20-4B3A-A132-8418A9026E70}" type="pres">
      <dgm:prSet presAssocID="{E0F1D6B9-FD2B-4800-9432-F0E2DCAF6D0E}" presName="childText" presStyleLbl="conFgAcc1" presStyleIdx="1" presStyleCnt="7">
        <dgm:presLayoutVars>
          <dgm:bulletEnabled val="1"/>
        </dgm:presLayoutVars>
      </dgm:prSet>
      <dgm:spPr/>
    </dgm:pt>
    <dgm:pt modelId="{DB840DAF-FD1F-4B52-B3E2-39BDC368FB78}" type="pres">
      <dgm:prSet presAssocID="{7EB56508-7920-47D6-96B3-45151910BA30}" presName="spaceBetweenRectangles" presStyleCnt="0"/>
      <dgm:spPr/>
    </dgm:pt>
    <dgm:pt modelId="{6BE4061A-F2AF-45FA-BCB1-581C67239506}" type="pres">
      <dgm:prSet presAssocID="{497DB745-B647-46CA-90C4-DB2D21AEC396}" presName="parentLin" presStyleCnt="0"/>
      <dgm:spPr/>
    </dgm:pt>
    <dgm:pt modelId="{FAFD0289-145E-4471-B1E5-AF3383797A85}" type="pres">
      <dgm:prSet presAssocID="{497DB745-B647-46CA-90C4-DB2D21AEC396}" presName="parentLeftMargin" presStyleLbl="node1" presStyleIdx="1" presStyleCnt="7"/>
      <dgm:spPr/>
    </dgm:pt>
    <dgm:pt modelId="{10F6ABAD-A7D6-4153-A2B3-C8B8FD2CE75B}" type="pres">
      <dgm:prSet presAssocID="{497DB745-B647-46CA-90C4-DB2D21AEC396}" presName="parentText" presStyleLbl="node1" presStyleIdx="2" presStyleCnt="7">
        <dgm:presLayoutVars>
          <dgm:chMax val="0"/>
          <dgm:bulletEnabled val="1"/>
        </dgm:presLayoutVars>
      </dgm:prSet>
      <dgm:spPr/>
    </dgm:pt>
    <dgm:pt modelId="{37E1A0A7-1C0A-44CE-A6A2-BB5AF9CB51B3}" type="pres">
      <dgm:prSet presAssocID="{497DB745-B647-46CA-90C4-DB2D21AEC396}" presName="negativeSpace" presStyleCnt="0"/>
      <dgm:spPr/>
    </dgm:pt>
    <dgm:pt modelId="{FE6D2047-5434-48F2-B4DA-8EAE6A143959}" type="pres">
      <dgm:prSet presAssocID="{497DB745-B647-46CA-90C4-DB2D21AEC396}" presName="childText" presStyleLbl="conFgAcc1" presStyleIdx="2" presStyleCnt="7">
        <dgm:presLayoutVars>
          <dgm:bulletEnabled val="1"/>
        </dgm:presLayoutVars>
      </dgm:prSet>
      <dgm:spPr/>
    </dgm:pt>
    <dgm:pt modelId="{D684AABD-55F7-41A0-802F-17BCF2B79BAC}" type="pres">
      <dgm:prSet presAssocID="{150EA509-2CAD-4950-9CB9-C2B1B27D220D}" presName="spaceBetweenRectangles" presStyleCnt="0"/>
      <dgm:spPr/>
    </dgm:pt>
    <dgm:pt modelId="{46D9D687-777F-4C2A-8979-12BEA4FE656D}" type="pres">
      <dgm:prSet presAssocID="{C1EE90B1-3C9B-4E39-AA1E-BC0C24DC8086}" presName="parentLin" presStyleCnt="0"/>
      <dgm:spPr/>
    </dgm:pt>
    <dgm:pt modelId="{AC76EC2F-A8DB-4CE1-87A1-E6B9B0D6DA98}" type="pres">
      <dgm:prSet presAssocID="{C1EE90B1-3C9B-4E39-AA1E-BC0C24DC8086}" presName="parentLeftMargin" presStyleLbl="node1" presStyleIdx="2" presStyleCnt="7"/>
      <dgm:spPr/>
    </dgm:pt>
    <dgm:pt modelId="{FF42CF33-0063-4335-9A57-01B16C9B113C}" type="pres">
      <dgm:prSet presAssocID="{C1EE90B1-3C9B-4E39-AA1E-BC0C24DC8086}" presName="parentText" presStyleLbl="node1" presStyleIdx="3" presStyleCnt="7">
        <dgm:presLayoutVars>
          <dgm:chMax val="0"/>
          <dgm:bulletEnabled val="1"/>
        </dgm:presLayoutVars>
      </dgm:prSet>
      <dgm:spPr/>
    </dgm:pt>
    <dgm:pt modelId="{CAB7EA71-4EE8-481A-98FF-5E2F1444B306}" type="pres">
      <dgm:prSet presAssocID="{C1EE90B1-3C9B-4E39-AA1E-BC0C24DC8086}" presName="negativeSpace" presStyleCnt="0"/>
      <dgm:spPr/>
    </dgm:pt>
    <dgm:pt modelId="{5CF3651A-8289-40AE-A210-48907564D7CD}" type="pres">
      <dgm:prSet presAssocID="{C1EE90B1-3C9B-4E39-AA1E-BC0C24DC8086}" presName="childText" presStyleLbl="conFgAcc1" presStyleIdx="3" presStyleCnt="7">
        <dgm:presLayoutVars>
          <dgm:bulletEnabled val="1"/>
        </dgm:presLayoutVars>
      </dgm:prSet>
      <dgm:spPr/>
    </dgm:pt>
    <dgm:pt modelId="{0821484D-EBE5-41E0-9AEF-3390641810CD}" type="pres">
      <dgm:prSet presAssocID="{89720C9A-CB45-4E46-9AB2-1DD1EA160A08}" presName="spaceBetweenRectangles" presStyleCnt="0"/>
      <dgm:spPr/>
    </dgm:pt>
    <dgm:pt modelId="{CB43C72A-CBB3-40CB-BFD6-EB4A060B66D6}" type="pres">
      <dgm:prSet presAssocID="{34C69317-E4D2-4BD8-A20D-CD76FC07131F}" presName="parentLin" presStyleCnt="0"/>
      <dgm:spPr/>
    </dgm:pt>
    <dgm:pt modelId="{D02B921D-25E3-495C-B2AB-B989D5F31C69}" type="pres">
      <dgm:prSet presAssocID="{34C69317-E4D2-4BD8-A20D-CD76FC07131F}" presName="parentLeftMargin" presStyleLbl="node1" presStyleIdx="3" presStyleCnt="7"/>
      <dgm:spPr/>
    </dgm:pt>
    <dgm:pt modelId="{31B2BDED-347C-4192-ADFD-B8C92D2F4218}" type="pres">
      <dgm:prSet presAssocID="{34C69317-E4D2-4BD8-A20D-CD76FC07131F}" presName="parentText" presStyleLbl="node1" presStyleIdx="4" presStyleCnt="7">
        <dgm:presLayoutVars>
          <dgm:chMax val="0"/>
          <dgm:bulletEnabled val="1"/>
        </dgm:presLayoutVars>
      </dgm:prSet>
      <dgm:spPr/>
    </dgm:pt>
    <dgm:pt modelId="{90AE7E2D-AEE8-4723-8C98-B9E87E758171}" type="pres">
      <dgm:prSet presAssocID="{34C69317-E4D2-4BD8-A20D-CD76FC07131F}" presName="negativeSpace" presStyleCnt="0"/>
      <dgm:spPr/>
    </dgm:pt>
    <dgm:pt modelId="{E37FCA27-24DB-4C0F-8B25-2360035EAC61}" type="pres">
      <dgm:prSet presAssocID="{34C69317-E4D2-4BD8-A20D-CD76FC07131F}" presName="childText" presStyleLbl="conFgAcc1" presStyleIdx="4" presStyleCnt="7">
        <dgm:presLayoutVars>
          <dgm:bulletEnabled val="1"/>
        </dgm:presLayoutVars>
      </dgm:prSet>
      <dgm:spPr/>
    </dgm:pt>
    <dgm:pt modelId="{D9A4DC83-6F6E-4530-9407-5B2AB43A54D8}" type="pres">
      <dgm:prSet presAssocID="{BC8B3D69-B047-47F7-B06F-71A298743E1A}" presName="spaceBetweenRectangles" presStyleCnt="0"/>
      <dgm:spPr/>
    </dgm:pt>
    <dgm:pt modelId="{F58CCE76-783F-40E1-A173-52FE44CE66B2}" type="pres">
      <dgm:prSet presAssocID="{DF283627-2B22-4EC3-AB2E-A24C016DF7E0}" presName="parentLin" presStyleCnt="0"/>
      <dgm:spPr/>
    </dgm:pt>
    <dgm:pt modelId="{2227A59B-64A2-40AB-8383-40AE6A45EE27}" type="pres">
      <dgm:prSet presAssocID="{DF283627-2B22-4EC3-AB2E-A24C016DF7E0}" presName="parentLeftMargin" presStyleLbl="node1" presStyleIdx="4" presStyleCnt="7"/>
      <dgm:spPr/>
    </dgm:pt>
    <dgm:pt modelId="{3CAAD034-07BD-4961-AC19-9C0AD6DD6819}" type="pres">
      <dgm:prSet presAssocID="{DF283627-2B22-4EC3-AB2E-A24C016DF7E0}" presName="parentText" presStyleLbl="node1" presStyleIdx="5" presStyleCnt="7">
        <dgm:presLayoutVars>
          <dgm:chMax val="0"/>
          <dgm:bulletEnabled val="1"/>
        </dgm:presLayoutVars>
      </dgm:prSet>
      <dgm:spPr/>
    </dgm:pt>
    <dgm:pt modelId="{75D41887-A603-4DA4-BAE6-90F6C25CB7EC}" type="pres">
      <dgm:prSet presAssocID="{DF283627-2B22-4EC3-AB2E-A24C016DF7E0}" presName="negativeSpace" presStyleCnt="0"/>
      <dgm:spPr/>
    </dgm:pt>
    <dgm:pt modelId="{3B640EF8-1E54-4DE0-9FA4-25DF1FC647E2}" type="pres">
      <dgm:prSet presAssocID="{DF283627-2B22-4EC3-AB2E-A24C016DF7E0}" presName="childText" presStyleLbl="conFgAcc1" presStyleIdx="5" presStyleCnt="7">
        <dgm:presLayoutVars>
          <dgm:bulletEnabled val="1"/>
        </dgm:presLayoutVars>
      </dgm:prSet>
      <dgm:spPr/>
    </dgm:pt>
    <dgm:pt modelId="{48F0196C-8B73-4996-9E02-9CB556636F21}" type="pres">
      <dgm:prSet presAssocID="{B090C779-91BE-4550-8B6E-DB9B6EDCE232}" presName="spaceBetweenRectangles" presStyleCnt="0"/>
      <dgm:spPr/>
    </dgm:pt>
    <dgm:pt modelId="{0060C871-C12F-4E76-ADC1-6E50984CC506}" type="pres">
      <dgm:prSet presAssocID="{D8DCB930-8B62-4D1C-95DC-2107DE74D710}" presName="parentLin" presStyleCnt="0"/>
      <dgm:spPr/>
    </dgm:pt>
    <dgm:pt modelId="{B6519BE2-9C9E-42B7-AC31-21CE60A32B8E}" type="pres">
      <dgm:prSet presAssocID="{D8DCB930-8B62-4D1C-95DC-2107DE74D710}" presName="parentLeftMargin" presStyleLbl="node1" presStyleIdx="5" presStyleCnt="7"/>
      <dgm:spPr/>
    </dgm:pt>
    <dgm:pt modelId="{D1729DC9-3FD7-422F-80BD-8D8B245569E5}" type="pres">
      <dgm:prSet presAssocID="{D8DCB930-8B62-4D1C-95DC-2107DE74D710}" presName="parentText" presStyleLbl="node1" presStyleIdx="6" presStyleCnt="7">
        <dgm:presLayoutVars>
          <dgm:chMax val="0"/>
          <dgm:bulletEnabled val="1"/>
        </dgm:presLayoutVars>
      </dgm:prSet>
      <dgm:spPr/>
    </dgm:pt>
    <dgm:pt modelId="{710C2DFB-2588-44AC-80E6-542A4E4FC4A0}" type="pres">
      <dgm:prSet presAssocID="{D8DCB930-8B62-4D1C-95DC-2107DE74D710}" presName="negativeSpace" presStyleCnt="0"/>
      <dgm:spPr/>
    </dgm:pt>
    <dgm:pt modelId="{BE0B9E7E-AA06-4175-ABEF-6E0463FF12B4}" type="pres">
      <dgm:prSet presAssocID="{D8DCB930-8B62-4D1C-95DC-2107DE74D710}" presName="childText" presStyleLbl="conFgAcc1" presStyleIdx="6" presStyleCnt="7">
        <dgm:presLayoutVars>
          <dgm:bulletEnabled val="1"/>
        </dgm:presLayoutVars>
      </dgm:prSet>
      <dgm:spPr/>
    </dgm:pt>
  </dgm:ptLst>
  <dgm:cxnLst>
    <dgm:cxn modelId="{6EFF9500-549D-4E78-B4E0-21E4F1CCD8E6}" srcId="{0E36D85D-A1D2-40BD-BA30-3DE55E126F11}" destId="{D6AB1211-0DD7-4D6F-8480-8265DE7BAB75}" srcOrd="0" destOrd="0" parTransId="{F685A0E6-F430-49FB-9C71-8DC74FA5A464}" sibTransId="{151E05C4-8B9A-4BB8-829D-0B15B73875DC}"/>
    <dgm:cxn modelId="{029BF900-0296-4C84-91A3-06DA74B657C7}" srcId="{0E36D85D-A1D2-40BD-BA30-3DE55E126F11}" destId="{497DB745-B647-46CA-90C4-DB2D21AEC396}" srcOrd="2" destOrd="0" parTransId="{C033EAC1-0FCB-40E9-86FD-B5330C6FCCD6}" sibTransId="{150EA509-2CAD-4950-9CB9-C2B1B27D220D}"/>
    <dgm:cxn modelId="{A6AAE115-BD2C-4999-A54A-0D0D523AF8B1}" srcId="{0E36D85D-A1D2-40BD-BA30-3DE55E126F11}" destId="{E0F1D6B9-FD2B-4800-9432-F0E2DCAF6D0E}" srcOrd="1" destOrd="0" parTransId="{4EE03D47-B37F-421E-A1F7-0D123A03E049}" sibTransId="{7EB56508-7920-47D6-96B3-45151910BA30}"/>
    <dgm:cxn modelId="{19E05517-991F-4477-A21C-3DA1210142F3}" type="presOf" srcId="{34C69317-E4D2-4BD8-A20D-CD76FC07131F}" destId="{D02B921D-25E3-495C-B2AB-B989D5F31C69}" srcOrd="0" destOrd="0" presId="urn:microsoft.com/office/officeart/2005/8/layout/list1"/>
    <dgm:cxn modelId="{38CBE319-00D3-486F-A0BB-6BC4EF9DD413}" type="presOf" srcId="{C1EE90B1-3C9B-4E39-AA1E-BC0C24DC8086}" destId="{AC76EC2F-A8DB-4CE1-87A1-E6B9B0D6DA98}" srcOrd="0" destOrd="0" presId="urn:microsoft.com/office/officeart/2005/8/layout/list1"/>
    <dgm:cxn modelId="{54CECA2B-4187-49BB-B1B9-0CF8CD2C2EF9}" type="presOf" srcId="{497DB745-B647-46CA-90C4-DB2D21AEC396}" destId="{FAFD0289-145E-4471-B1E5-AF3383797A85}" srcOrd="0" destOrd="0" presId="urn:microsoft.com/office/officeart/2005/8/layout/list1"/>
    <dgm:cxn modelId="{AC1DF22B-BEC5-46C2-BF4D-2BF256FA4942}" srcId="{0E36D85D-A1D2-40BD-BA30-3DE55E126F11}" destId="{34C69317-E4D2-4BD8-A20D-CD76FC07131F}" srcOrd="4" destOrd="0" parTransId="{A24EFD8F-CFD7-4DFE-A5FF-9CFEA497FE11}" sibTransId="{BC8B3D69-B047-47F7-B06F-71A298743E1A}"/>
    <dgm:cxn modelId="{28EB6C39-9634-47EF-BF8A-B7BB42B6E990}" type="presOf" srcId="{C1EE90B1-3C9B-4E39-AA1E-BC0C24DC8086}" destId="{FF42CF33-0063-4335-9A57-01B16C9B113C}" srcOrd="1" destOrd="0" presId="urn:microsoft.com/office/officeart/2005/8/layout/list1"/>
    <dgm:cxn modelId="{F4BCE53D-71A9-4FF2-8D97-38545A44FBED}" type="presOf" srcId="{0E36D85D-A1D2-40BD-BA30-3DE55E126F11}" destId="{5119B9C8-EBAA-4AE1-9101-82934DC5943F}" srcOrd="0" destOrd="0" presId="urn:microsoft.com/office/officeart/2005/8/layout/list1"/>
    <dgm:cxn modelId="{E0EB7E43-AF00-4A48-A3C1-6E1B98C22F85}" srcId="{0E36D85D-A1D2-40BD-BA30-3DE55E126F11}" destId="{DF283627-2B22-4EC3-AB2E-A24C016DF7E0}" srcOrd="5" destOrd="0" parTransId="{6988555D-BD21-4F4B-BF19-E75272AE393B}" sibTransId="{B090C779-91BE-4550-8B6E-DB9B6EDCE232}"/>
    <dgm:cxn modelId="{16C8E559-1CD8-41ED-8A42-268A0B40D40D}" type="presOf" srcId="{D6AB1211-0DD7-4D6F-8480-8265DE7BAB75}" destId="{16AEF097-7833-4E10-AADE-4E1B23D4101E}" srcOrd="0" destOrd="0" presId="urn:microsoft.com/office/officeart/2005/8/layout/list1"/>
    <dgm:cxn modelId="{676A1E7C-E16C-408E-ADE8-2848216A24AF}" type="presOf" srcId="{497DB745-B647-46CA-90C4-DB2D21AEC396}" destId="{10F6ABAD-A7D6-4153-A2B3-C8B8FD2CE75B}" srcOrd="1" destOrd="0" presId="urn:microsoft.com/office/officeart/2005/8/layout/list1"/>
    <dgm:cxn modelId="{6819D188-3EFF-44EA-878B-21E4C69162A5}" type="presOf" srcId="{E0F1D6B9-FD2B-4800-9432-F0E2DCAF6D0E}" destId="{6D40B1E9-7AA9-46CD-A4DF-0C2C160F0F33}" srcOrd="1" destOrd="0" presId="urn:microsoft.com/office/officeart/2005/8/layout/list1"/>
    <dgm:cxn modelId="{13CE1397-4676-4333-9E14-13327654FD62}" type="presOf" srcId="{34C69317-E4D2-4BD8-A20D-CD76FC07131F}" destId="{31B2BDED-347C-4192-ADFD-B8C92D2F4218}" srcOrd="1" destOrd="0" presId="urn:microsoft.com/office/officeart/2005/8/layout/list1"/>
    <dgm:cxn modelId="{12E956A1-1328-4AA3-BF3A-3AE1984F9656}" srcId="{0E36D85D-A1D2-40BD-BA30-3DE55E126F11}" destId="{D8DCB930-8B62-4D1C-95DC-2107DE74D710}" srcOrd="6" destOrd="0" parTransId="{DDC807EA-8F83-4E4D-9388-C818FECF9448}" sibTransId="{FF25A08E-1F87-4BCF-B402-BF71D55C5498}"/>
    <dgm:cxn modelId="{4697BAB4-4722-4852-A177-A796504A6714}" type="presOf" srcId="{E0F1D6B9-FD2B-4800-9432-F0E2DCAF6D0E}" destId="{60254E02-8292-4CBD-B665-E4C088B3C751}" srcOrd="0" destOrd="0" presId="urn:microsoft.com/office/officeart/2005/8/layout/list1"/>
    <dgm:cxn modelId="{F1980BD2-2A31-49D9-BEC4-65A98662B900}" type="presOf" srcId="{D6AB1211-0DD7-4D6F-8480-8265DE7BAB75}" destId="{65071FBE-4AD7-40C0-946F-81E613E56542}" srcOrd="1" destOrd="0" presId="urn:microsoft.com/office/officeart/2005/8/layout/list1"/>
    <dgm:cxn modelId="{EE8E95D4-DCEF-4EB2-B237-F110DE400E42}" type="presOf" srcId="{DF283627-2B22-4EC3-AB2E-A24C016DF7E0}" destId="{3CAAD034-07BD-4961-AC19-9C0AD6DD6819}" srcOrd="1" destOrd="0" presId="urn:microsoft.com/office/officeart/2005/8/layout/list1"/>
    <dgm:cxn modelId="{49722CD8-43D5-4E0A-B9E1-DAD2ED64BB0F}" srcId="{0E36D85D-A1D2-40BD-BA30-3DE55E126F11}" destId="{C1EE90B1-3C9B-4E39-AA1E-BC0C24DC8086}" srcOrd="3" destOrd="0" parTransId="{DF610658-67B8-4C3D-A5FC-021A1DC62ABA}" sibTransId="{89720C9A-CB45-4E46-9AB2-1DD1EA160A08}"/>
    <dgm:cxn modelId="{E99306E2-B506-444A-96B9-C2C4FF93C316}" type="presOf" srcId="{D8DCB930-8B62-4D1C-95DC-2107DE74D710}" destId="{D1729DC9-3FD7-422F-80BD-8D8B245569E5}" srcOrd="1" destOrd="0" presId="urn:microsoft.com/office/officeart/2005/8/layout/list1"/>
    <dgm:cxn modelId="{90520AEC-977C-474A-8DF3-F37E8B63CDF6}" type="presOf" srcId="{DF283627-2B22-4EC3-AB2E-A24C016DF7E0}" destId="{2227A59B-64A2-40AB-8383-40AE6A45EE27}" srcOrd="0" destOrd="0" presId="urn:microsoft.com/office/officeart/2005/8/layout/list1"/>
    <dgm:cxn modelId="{B500AAEC-6576-4DC6-B3E0-57C542778C73}" type="presOf" srcId="{D8DCB930-8B62-4D1C-95DC-2107DE74D710}" destId="{B6519BE2-9C9E-42B7-AC31-21CE60A32B8E}" srcOrd="0" destOrd="0" presId="urn:microsoft.com/office/officeart/2005/8/layout/list1"/>
    <dgm:cxn modelId="{F8CC5F5B-01AA-49AB-A357-A803E0803A17}" type="presParOf" srcId="{5119B9C8-EBAA-4AE1-9101-82934DC5943F}" destId="{5DDEB25C-2A73-470D-8F5B-7847B53754A3}" srcOrd="0" destOrd="0" presId="urn:microsoft.com/office/officeart/2005/8/layout/list1"/>
    <dgm:cxn modelId="{519BF0A9-A4C0-4088-AEE6-B1E05F1798E0}" type="presParOf" srcId="{5DDEB25C-2A73-470D-8F5B-7847B53754A3}" destId="{16AEF097-7833-4E10-AADE-4E1B23D4101E}" srcOrd="0" destOrd="0" presId="urn:microsoft.com/office/officeart/2005/8/layout/list1"/>
    <dgm:cxn modelId="{FB04AB21-2C7C-4607-9358-F493EBD50AC0}" type="presParOf" srcId="{5DDEB25C-2A73-470D-8F5B-7847B53754A3}" destId="{65071FBE-4AD7-40C0-946F-81E613E56542}" srcOrd="1" destOrd="0" presId="urn:microsoft.com/office/officeart/2005/8/layout/list1"/>
    <dgm:cxn modelId="{5E56A219-A6BA-49FE-B22C-60CA93A1C001}" type="presParOf" srcId="{5119B9C8-EBAA-4AE1-9101-82934DC5943F}" destId="{303E0604-F604-4122-BBF7-ECDD39CD0353}" srcOrd="1" destOrd="0" presId="urn:microsoft.com/office/officeart/2005/8/layout/list1"/>
    <dgm:cxn modelId="{08D6F0BE-BD75-4E6E-B25F-E99A37B1B880}" type="presParOf" srcId="{5119B9C8-EBAA-4AE1-9101-82934DC5943F}" destId="{5BD208FB-8AEC-4F66-9CE5-12766A7DE497}" srcOrd="2" destOrd="0" presId="urn:microsoft.com/office/officeart/2005/8/layout/list1"/>
    <dgm:cxn modelId="{4A5BB59D-7B8B-459A-8D8E-242E0A3234EC}" type="presParOf" srcId="{5119B9C8-EBAA-4AE1-9101-82934DC5943F}" destId="{E0861BFA-A278-4CF5-BCA5-CE5D74AF4A82}" srcOrd="3" destOrd="0" presId="urn:microsoft.com/office/officeart/2005/8/layout/list1"/>
    <dgm:cxn modelId="{F87227CC-4124-4730-8100-D03F532922F1}" type="presParOf" srcId="{5119B9C8-EBAA-4AE1-9101-82934DC5943F}" destId="{0EBF99C1-0D92-43FE-BFC4-94669B942E8E}" srcOrd="4" destOrd="0" presId="urn:microsoft.com/office/officeart/2005/8/layout/list1"/>
    <dgm:cxn modelId="{BDCD53D3-C785-4B0F-BCAD-518302D3B5AF}" type="presParOf" srcId="{0EBF99C1-0D92-43FE-BFC4-94669B942E8E}" destId="{60254E02-8292-4CBD-B665-E4C088B3C751}" srcOrd="0" destOrd="0" presId="urn:microsoft.com/office/officeart/2005/8/layout/list1"/>
    <dgm:cxn modelId="{7D100287-489E-4983-8D06-11ACFF5077B0}" type="presParOf" srcId="{0EBF99C1-0D92-43FE-BFC4-94669B942E8E}" destId="{6D40B1E9-7AA9-46CD-A4DF-0C2C160F0F33}" srcOrd="1" destOrd="0" presId="urn:microsoft.com/office/officeart/2005/8/layout/list1"/>
    <dgm:cxn modelId="{A1E2AC45-89EA-43D5-B816-B0929DF699D9}" type="presParOf" srcId="{5119B9C8-EBAA-4AE1-9101-82934DC5943F}" destId="{84929802-8133-4EEB-94FC-9009BD14E53D}" srcOrd="5" destOrd="0" presId="urn:microsoft.com/office/officeart/2005/8/layout/list1"/>
    <dgm:cxn modelId="{B60B1902-0B5F-443F-86FF-7856F2461C55}" type="presParOf" srcId="{5119B9C8-EBAA-4AE1-9101-82934DC5943F}" destId="{6ADE9355-2C20-4B3A-A132-8418A9026E70}" srcOrd="6" destOrd="0" presId="urn:microsoft.com/office/officeart/2005/8/layout/list1"/>
    <dgm:cxn modelId="{7F419CFE-EFE6-4177-92BE-A16C86EC8B7D}" type="presParOf" srcId="{5119B9C8-EBAA-4AE1-9101-82934DC5943F}" destId="{DB840DAF-FD1F-4B52-B3E2-39BDC368FB78}" srcOrd="7" destOrd="0" presId="urn:microsoft.com/office/officeart/2005/8/layout/list1"/>
    <dgm:cxn modelId="{F5C2FC3E-981F-4000-B15A-30386ABEF71F}" type="presParOf" srcId="{5119B9C8-EBAA-4AE1-9101-82934DC5943F}" destId="{6BE4061A-F2AF-45FA-BCB1-581C67239506}" srcOrd="8" destOrd="0" presId="urn:microsoft.com/office/officeart/2005/8/layout/list1"/>
    <dgm:cxn modelId="{BA677A73-5851-41E7-A0D5-BCCC9A1CBB60}" type="presParOf" srcId="{6BE4061A-F2AF-45FA-BCB1-581C67239506}" destId="{FAFD0289-145E-4471-B1E5-AF3383797A85}" srcOrd="0" destOrd="0" presId="urn:microsoft.com/office/officeart/2005/8/layout/list1"/>
    <dgm:cxn modelId="{153310B5-8392-4654-8A9B-9E6652218A41}" type="presParOf" srcId="{6BE4061A-F2AF-45FA-BCB1-581C67239506}" destId="{10F6ABAD-A7D6-4153-A2B3-C8B8FD2CE75B}" srcOrd="1" destOrd="0" presId="urn:microsoft.com/office/officeart/2005/8/layout/list1"/>
    <dgm:cxn modelId="{D04E4AFD-6DFA-48DC-9D0F-308437946A3B}" type="presParOf" srcId="{5119B9C8-EBAA-4AE1-9101-82934DC5943F}" destId="{37E1A0A7-1C0A-44CE-A6A2-BB5AF9CB51B3}" srcOrd="9" destOrd="0" presId="urn:microsoft.com/office/officeart/2005/8/layout/list1"/>
    <dgm:cxn modelId="{6FB1B69E-8230-430C-95B5-280DFCCA5903}" type="presParOf" srcId="{5119B9C8-EBAA-4AE1-9101-82934DC5943F}" destId="{FE6D2047-5434-48F2-B4DA-8EAE6A143959}" srcOrd="10" destOrd="0" presId="urn:microsoft.com/office/officeart/2005/8/layout/list1"/>
    <dgm:cxn modelId="{9D515F89-B476-483E-8A85-D14FC6A99564}" type="presParOf" srcId="{5119B9C8-EBAA-4AE1-9101-82934DC5943F}" destId="{D684AABD-55F7-41A0-802F-17BCF2B79BAC}" srcOrd="11" destOrd="0" presId="urn:microsoft.com/office/officeart/2005/8/layout/list1"/>
    <dgm:cxn modelId="{20164BEF-7E9D-4864-AC57-82349267F099}" type="presParOf" srcId="{5119B9C8-EBAA-4AE1-9101-82934DC5943F}" destId="{46D9D687-777F-4C2A-8979-12BEA4FE656D}" srcOrd="12" destOrd="0" presId="urn:microsoft.com/office/officeart/2005/8/layout/list1"/>
    <dgm:cxn modelId="{A18DDB5F-A2C1-4790-9215-DB57CF8218A1}" type="presParOf" srcId="{46D9D687-777F-4C2A-8979-12BEA4FE656D}" destId="{AC76EC2F-A8DB-4CE1-87A1-E6B9B0D6DA98}" srcOrd="0" destOrd="0" presId="urn:microsoft.com/office/officeart/2005/8/layout/list1"/>
    <dgm:cxn modelId="{9C571CC5-686D-4471-B3AE-3EAE15B1AB3F}" type="presParOf" srcId="{46D9D687-777F-4C2A-8979-12BEA4FE656D}" destId="{FF42CF33-0063-4335-9A57-01B16C9B113C}" srcOrd="1" destOrd="0" presId="urn:microsoft.com/office/officeart/2005/8/layout/list1"/>
    <dgm:cxn modelId="{CFCEAF54-7C45-4B72-9EAE-1B0466E6F91D}" type="presParOf" srcId="{5119B9C8-EBAA-4AE1-9101-82934DC5943F}" destId="{CAB7EA71-4EE8-481A-98FF-5E2F1444B306}" srcOrd="13" destOrd="0" presId="urn:microsoft.com/office/officeart/2005/8/layout/list1"/>
    <dgm:cxn modelId="{19CD5D21-5E2D-431D-896F-3A5DE0BC4ED6}" type="presParOf" srcId="{5119B9C8-EBAA-4AE1-9101-82934DC5943F}" destId="{5CF3651A-8289-40AE-A210-48907564D7CD}" srcOrd="14" destOrd="0" presId="urn:microsoft.com/office/officeart/2005/8/layout/list1"/>
    <dgm:cxn modelId="{F75ADA35-EE9F-4AEC-8993-5F5A883E9E9C}" type="presParOf" srcId="{5119B9C8-EBAA-4AE1-9101-82934DC5943F}" destId="{0821484D-EBE5-41E0-9AEF-3390641810CD}" srcOrd="15" destOrd="0" presId="urn:microsoft.com/office/officeart/2005/8/layout/list1"/>
    <dgm:cxn modelId="{8B3B560F-44B3-4640-A01F-4744DB13CD15}" type="presParOf" srcId="{5119B9C8-EBAA-4AE1-9101-82934DC5943F}" destId="{CB43C72A-CBB3-40CB-BFD6-EB4A060B66D6}" srcOrd="16" destOrd="0" presId="urn:microsoft.com/office/officeart/2005/8/layout/list1"/>
    <dgm:cxn modelId="{38E927BA-0E48-4098-8F22-D088394B2BD2}" type="presParOf" srcId="{CB43C72A-CBB3-40CB-BFD6-EB4A060B66D6}" destId="{D02B921D-25E3-495C-B2AB-B989D5F31C69}" srcOrd="0" destOrd="0" presId="urn:microsoft.com/office/officeart/2005/8/layout/list1"/>
    <dgm:cxn modelId="{6F1F289E-D64E-4114-8E8B-B4EEC2678375}" type="presParOf" srcId="{CB43C72A-CBB3-40CB-BFD6-EB4A060B66D6}" destId="{31B2BDED-347C-4192-ADFD-B8C92D2F4218}" srcOrd="1" destOrd="0" presId="urn:microsoft.com/office/officeart/2005/8/layout/list1"/>
    <dgm:cxn modelId="{42DBF604-660D-4E9C-BE4C-83A4BB7C31EF}" type="presParOf" srcId="{5119B9C8-EBAA-4AE1-9101-82934DC5943F}" destId="{90AE7E2D-AEE8-4723-8C98-B9E87E758171}" srcOrd="17" destOrd="0" presId="urn:microsoft.com/office/officeart/2005/8/layout/list1"/>
    <dgm:cxn modelId="{22F808FB-6CD4-425D-955E-7204079AEB62}" type="presParOf" srcId="{5119B9C8-EBAA-4AE1-9101-82934DC5943F}" destId="{E37FCA27-24DB-4C0F-8B25-2360035EAC61}" srcOrd="18" destOrd="0" presId="urn:microsoft.com/office/officeart/2005/8/layout/list1"/>
    <dgm:cxn modelId="{B7EC4F8B-2459-4149-B26D-C1B60F7A0A46}" type="presParOf" srcId="{5119B9C8-EBAA-4AE1-9101-82934DC5943F}" destId="{D9A4DC83-6F6E-4530-9407-5B2AB43A54D8}" srcOrd="19" destOrd="0" presId="urn:microsoft.com/office/officeart/2005/8/layout/list1"/>
    <dgm:cxn modelId="{459A2876-6F09-43FA-825B-9B2F757EBFC4}" type="presParOf" srcId="{5119B9C8-EBAA-4AE1-9101-82934DC5943F}" destId="{F58CCE76-783F-40E1-A173-52FE44CE66B2}" srcOrd="20" destOrd="0" presId="urn:microsoft.com/office/officeart/2005/8/layout/list1"/>
    <dgm:cxn modelId="{AB00B0D1-39E1-4B91-B4BC-6F96A33B50B1}" type="presParOf" srcId="{F58CCE76-783F-40E1-A173-52FE44CE66B2}" destId="{2227A59B-64A2-40AB-8383-40AE6A45EE27}" srcOrd="0" destOrd="0" presId="urn:microsoft.com/office/officeart/2005/8/layout/list1"/>
    <dgm:cxn modelId="{EE99669F-7676-469D-8F35-54E9B69315B9}" type="presParOf" srcId="{F58CCE76-783F-40E1-A173-52FE44CE66B2}" destId="{3CAAD034-07BD-4961-AC19-9C0AD6DD6819}" srcOrd="1" destOrd="0" presId="urn:microsoft.com/office/officeart/2005/8/layout/list1"/>
    <dgm:cxn modelId="{CC29E881-DA6E-4E73-808D-E6E9222A6DCB}" type="presParOf" srcId="{5119B9C8-EBAA-4AE1-9101-82934DC5943F}" destId="{75D41887-A603-4DA4-BAE6-90F6C25CB7EC}" srcOrd="21" destOrd="0" presId="urn:microsoft.com/office/officeart/2005/8/layout/list1"/>
    <dgm:cxn modelId="{82AC4C41-FB72-4CFB-801C-C10B681F208C}" type="presParOf" srcId="{5119B9C8-EBAA-4AE1-9101-82934DC5943F}" destId="{3B640EF8-1E54-4DE0-9FA4-25DF1FC647E2}" srcOrd="22" destOrd="0" presId="urn:microsoft.com/office/officeart/2005/8/layout/list1"/>
    <dgm:cxn modelId="{9922543D-5A84-4388-9427-FC010D163C92}" type="presParOf" srcId="{5119B9C8-EBAA-4AE1-9101-82934DC5943F}" destId="{48F0196C-8B73-4996-9E02-9CB556636F21}" srcOrd="23" destOrd="0" presId="urn:microsoft.com/office/officeart/2005/8/layout/list1"/>
    <dgm:cxn modelId="{F9AEFB3D-E3FB-4140-B91B-179A916F59C5}" type="presParOf" srcId="{5119B9C8-EBAA-4AE1-9101-82934DC5943F}" destId="{0060C871-C12F-4E76-ADC1-6E50984CC506}" srcOrd="24" destOrd="0" presId="urn:microsoft.com/office/officeart/2005/8/layout/list1"/>
    <dgm:cxn modelId="{D9C803A0-A7AF-4B7D-B523-9FD3D79D1773}" type="presParOf" srcId="{0060C871-C12F-4E76-ADC1-6E50984CC506}" destId="{B6519BE2-9C9E-42B7-AC31-21CE60A32B8E}" srcOrd="0" destOrd="0" presId="urn:microsoft.com/office/officeart/2005/8/layout/list1"/>
    <dgm:cxn modelId="{DA29B14A-DC27-48DA-9F28-55CABCDBE65D}" type="presParOf" srcId="{0060C871-C12F-4E76-ADC1-6E50984CC506}" destId="{D1729DC9-3FD7-422F-80BD-8D8B245569E5}" srcOrd="1" destOrd="0" presId="urn:microsoft.com/office/officeart/2005/8/layout/list1"/>
    <dgm:cxn modelId="{9D2AE443-16AB-496D-A5AE-1BCFA703AE9E}" type="presParOf" srcId="{5119B9C8-EBAA-4AE1-9101-82934DC5943F}" destId="{710C2DFB-2588-44AC-80E6-542A4E4FC4A0}" srcOrd="25" destOrd="0" presId="urn:microsoft.com/office/officeart/2005/8/layout/list1"/>
    <dgm:cxn modelId="{722FBA13-91FC-42EF-B67F-95F45BDD4349}" type="presParOf" srcId="{5119B9C8-EBAA-4AE1-9101-82934DC5943F}" destId="{BE0B9E7E-AA06-4175-ABEF-6E0463FF12B4}" srcOrd="26" destOrd="0" presId="urn:microsoft.com/office/officeart/2005/8/layout/lis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AF2011-A51C-46F3-8AF3-DC3C99E5BD40}"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US"/>
        </a:p>
      </dgm:t>
    </dgm:pt>
    <dgm:pt modelId="{521C1F5E-6EFA-44BF-81FF-A5C04825CD45}">
      <dgm:prSet phldrT="[Text]" phldr="0"/>
      <dgm:spPr/>
      <dgm:t>
        <a:bodyPr/>
        <a:lstStyle/>
        <a:p>
          <a:pPr rtl="0"/>
          <a:r>
            <a:rPr lang="en-US">
              <a:latin typeface="Arial" panose="020B0604020202020204"/>
            </a:rPr>
            <a:t>Physical development</a:t>
          </a:r>
          <a:endParaRPr lang="en-US"/>
        </a:p>
      </dgm:t>
    </dgm:pt>
    <dgm:pt modelId="{8CFB4D46-849C-4FC3-A541-3634A39218B0}" type="parTrans" cxnId="{F46165B8-4BAB-424F-ACF5-4CBE19DB17FB}">
      <dgm:prSet/>
      <dgm:spPr/>
      <dgm:t>
        <a:bodyPr/>
        <a:lstStyle/>
        <a:p>
          <a:endParaRPr lang="en-US"/>
        </a:p>
      </dgm:t>
    </dgm:pt>
    <dgm:pt modelId="{38A54AB2-BFE2-4EB8-B38F-C35A39A39DB4}" type="sibTrans" cxnId="{F46165B8-4BAB-424F-ACF5-4CBE19DB17FB}">
      <dgm:prSet/>
      <dgm:spPr/>
      <dgm:t>
        <a:bodyPr/>
        <a:lstStyle/>
        <a:p>
          <a:endParaRPr lang="en-US"/>
        </a:p>
      </dgm:t>
    </dgm:pt>
    <dgm:pt modelId="{C463837C-4F42-485F-8AAA-EA89674592AE}">
      <dgm:prSet phldrT="[Text]" phldr="0"/>
      <dgm:spPr/>
      <dgm:t>
        <a:bodyPr/>
        <a:lstStyle/>
        <a:p>
          <a:pPr rtl="0"/>
          <a:r>
            <a:rPr lang="en-US">
              <a:latin typeface="Arial" panose="020B0604020202020204"/>
            </a:rPr>
            <a:t>Children's physical health</a:t>
          </a:r>
          <a:endParaRPr lang="en-US"/>
        </a:p>
      </dgm:t>
    </dgm:pt>
    <dgm:pt modelId="{22184A7C-037B-459D-8850-A48D7F44236D}" type="parTrans" cxnId="{E5AC47AF-4D85-489D-A4EE-BDF1FAE8D4EA}">
      <dgm:prSet/>
      <dgm:spPr/>
      <dgm:t>
        <a:bodyPr/>
        <a:lstStyle/>
        <a:p>
          <a:endParaRPr lang="en-US"/>
        </a:p>
      </dgm:t>
    </dgm:pt>
    <dgm:pt modelId="{9679AF55-D2A9-453B-BEDE-242F0CF700F3}" type="sibTrans" cxnId="{E5AC47AF-4D85-489D-A4EE-BDF1FAE8D4EA}">
      <dgm:prSet/>
      <dgm:spPr/>
      <dgm:t>
        <a:bodyPr/>
        <a:lstStyle/>
        <a:p>
          <a:endParaRPr lang="en-US"/>
        </a:p>
      </dgm:t>
    </dgm:pt>
    <dgm:pt modelId="{98B80241-340B-46E6-970D-E4819DEC7A1E}">
      <dgm:prSet phldrT="[Text]" phldr="0"/>
      <dgm:spPr/>
      <dgm:t>
        <a:bodyPr/>
        <a:lstStyle/>
        <a:p>
          <a:pPr rtl="0"/>
          <a:r>
            <a:rPr lang="en-US">
              <a:latin typeface="Arial" panose="020B0604020202020204"/>
            </a:rPr>
            <a:t>Support for the disability boy </a:t>
          </a:r>
          <a:endParaRPr lang="en-US"/>
        </a:p>
      </dgm:t>
    </dgm:pt>
    <dgm:pt modelId="{92E5ECBF-1E2E-46FA-B83E-684D08EBF372}" type="parTrans" cxnId="{DA4B57F4-5F31-4764-82F7-842ECED664F8}">
      <dgm:prSet/>
      <dgm:spPr/>
      <dgm:t>
        <a:bodyPr/>
        <a:lstStyle/>
        <a:p>
          <a:endParaRPr lang="en-US"/>
        </a:p>
      </dgm:t>
    </dgm:pt>
    <dgm:pt modelId="{F80E4AA7-3253-446C-B423-9157221262AF}" type="sibTrans" cxnId="{DA4B57F4-5F31-4764-82F7-842ECED664F8}">
      <dgm:prSet/>
      <dgm:spPr/>
      <dgm:t>
        <a:bodyPr/>
        <a:lstStyle/>
        <a:p>
          <a:endParaRPr lang="en-US"/>
        </a:p>
      </dgm:t>
    </dgm:pt>
    <dgm:pt modelId="{C98A175C-8A55-475A-9176-908191BB4D12}">
      <dgm:prSet phldrT="[Text]" phldr="0"/>
      <dgm:spPr/>
      <dgm:t>
        <a:bodyPr/>
        <a:lstStyle/>
        <a:p>
          <a:pPr rtl="0"/>
          <a:r>
            <a:rPr lang="en-US">
              <a:latin typeface="Arial" panose="020B0604020202020204"/>
            </a:rPr>
            <a:t>Social and Emotional development</a:t>
          </a:r>
          <a:endParaRPr lang="en-US"/>
        </a:p>
      </dgm:t>
    </dgm:pt>
    <dgm:pt modelId="{EC6C7F6E-FABC-4EE5-BC11-E0BB6705F1F6}" type="parTrans" cxnId="{DA69CE8E-5249-4581-A755-361DDBFA350D}">
      <dgm:prSet/>
      <dgm:spPr/>
      <dgm:t>
        <a:bodyPr/>
        <a:lstStyle/>
        <a:p>
          <a:endParaRPr lang="en-US"/>
        </a:p>
      </dgm:t>
    </dgm:pt>
    <dgm:pt modelId="{423F4E22-CC12-4E50-BD83-35BF612D2905}" type="sibTrans" cxnId="{DA69CE8E-5249-4581-A755-361DDBFA350D}">
      <dgm:prSet/>
      <dgm:spPr/>
      <dgm:t>
        <a:bodyPr/>
        <a:lstStyle/>
        <a:p>
          <a:endParaRPr lang="en-US"/>
        </a:p>
      </dgm:t>
    </dgm:pt>
    <dgm:pt modelId="{5A102563-3C07-458D-BE7C-2364C406BBC9}">
      <dgm:prSet phldrT="[Text]" phldr="0"/>
      <dgm:spPr/>
      <dgm:t>
        <a:bodyPr/>
        <a:lstStyle/>
        <a:p>
          <a:pPr rtl="0"/>
          <a:r>
            <a:rPr lang="en-US">
              <a:latin typeface="Arial" panose="020B0604020202020204"/>
            </a:rPr>
            <a:t>Positive emotional development</a:t>
          </a:r>
          <a:endParaRPr lang="en-US"/>
        </a:p>
      </dgm:t>
    </dgm:pt>
    <dgm:pt modelId="{193275A1-448C-45D9-84F3-8254C99ECA2F}" type="parTrans" cxnId="{ED8CEB2F-90FC-49E1-BDC8-60786CFD04B3}">
      <dgm:prSet/>
      <dgm:spPr/>
      <dgm:t>
        <a:bodyPr/>
        <a:lstStyle/>
        <a:p>
          <a:endParaRPr lang="en-US"/>
        </a:p>
      </dgm:t>
    </dgm:pt>
    <dgm:pt modelId="{6B6B5466-AEBC-43B2-BBA3-F04AD365B732}" type="sibTrans" cxnId="{ED8CEB2F-90FC-49E1-BDC8-60786CFD04B3}">
      <dgm:prSet/>
      <dgm:spPr/>
      <dgm:t>
        <a:bodyPr/>
        <a:lstStyle/>
        <a:p>
          <a:endParaRPr lang="en-US"/>
        </a:p>
      </dgm:t>
    </dgm:pt>
    <dgm:pt modelId="{5B54B7B7-1E34-4A5E-8638-74E2E3BC0035}">
      <dgm:prSet phldrT="[Text]" phldr="0"/>
      <dgm:spPr/>
      <dgm:t>
        <a:bodyPr/>
        <a:lstStyle/>
        <a:p>
          <a:pPr rtl="0"/>
          <a:r>
            <a:rPr lang="en-US">
              <a:latin typeface="Arial" panose="020B0604020202020204"/>
            </a:rPr>
            <a:t>Reduced risk of depression and ability to manage their negative feelings</a:t>
          </a:r>
          <a:endParaRPr lang="en-US"/>
        </a:p>
      </dgm:t>
    </dgm:pt>
    <dgm:pt modelId="{6D4F129C-748D-498D-B09F-99BF5DE3EA02}" type="parTrans" cxnId="{DD8AEF9A-0901-4669-A37C-9F9F4F77D60D}">
      <dgm:prSet/>
      <dgm:spPr/>
      <dgm:t>
        <a:bodyPr/>
        <a:lstStyle/>
        <a:p>
          <a:endParaRPr lang="en-US"/>
        </a:p>
      </dgm:t>
    </dgm:pt>
    <dgm:pt modelId="{9A91562E-45C5-4B13-8985-6A271A665863}" type="sibTrans" cxnId="{DD8AEF9A-0901-4669-A37C-9F9F4F77D60D}">
      <dgm:prSet/>
      <dgm:spPr/>
      <dgm:t>
        <a:bodyPr/>
        <a:lstStyle/>
        <a:p>
          <a:endParaRPr lang="en-US"/>
        </a:p>
      </dgm:t>
    </dgm:pt>
    <dgm:pt modelId="{AE478BC6-A420-4183-A8F2-2ACDF70CCB19}">
      <dgm:prSet phldrT="[Text]" phldr="0"/>
      <dgm:spPr/>
      <dgm:t>
        <a:bodyPr/>
        <a:lstStyle/>
        <a:p>
          <a:pPr rtl="0"/>
          <a:r>
            <a:rPr lang="en-US">
              <a:latin typeface="Arial" panose="020B0604020202020204"/>
            </a:rPr>
            <a:t>Cognitive development</a:t>
          </a:r>
          <a:endParaRPr lang="en-US"/>
        </a:p>
      </dgm:t>
    </dgm:pt>
    <dgm:pt modelId="{9C84224D-2A43-4D81-8BEA-835FDF8F254F}" type="parTrans" cxnId="{721B6006-5F2B-41E8-AA4D-43D05B2E003D}">
      <dgm:prSet/>
      <dgm:spPr/>
      <dgm:t>
        <a:bodyPr/>
        <a:lstStyle/>
        <a:p>
          <a:endParaRPr lang="en-US"/>
        </a:p>
      </dgm:t>
    </dgm:pt>
    <dgm:pt modelId="{749C4518-4027-459F-8C6B-1300DA70BA64}" type="sibTrans" cxnId="{721B6006-5F2B-41E8-AA4D-43D05B2E003D}">
      <dgm:prSet/>
      <dgm:spPr/>
      <dgm:t>
        <a:bodyPr/>
        <a:lstStyle/>
        <a:p>
          <a:endParaRPr lang="en-US"/>
        </a:p>
      </dgm:t>
    </dgm:pt>
    <dgm:pt modelId="{D99068B2-08EF-4A69-8062-4B54C928D0AF}">
      <dgm:prSet phldrT="[Text]" phldr="0"/>
      <dgm:spPr/>
      <dgm:t>
        <a:bodyPr/>
        <a:lstStyle/>
        <a:p>
          <a:pPr rtl="0"/>
          <a:r>
            <a:rPr lang="en-US">
              <a:latin typeface="Arial" panose="020B0604020202020204"/>
            </a:rPr>
            <a:t>Children's success in school, school achievements and school needs</a:t>
          </a:r>
          <a:endParaRPr lang="en-US"/>
        </a:p>
      </dgm:t>
    </dgm:pt>
    <dgm:pt modelId="{1F0B5BFA-000B-4F4B-B638-95E77D9DC11B}" type="parTrans" cxnId="{96AE752F-976C-4B46-82C7-9FED0A811B11}">
      <dgm:prSet/>
      <dgm:spPr/>
      <dgm:t>
        <a:bodyPr/>
        <a:lstStyle/>
        <a:p>
          <a:endParaRPr lang="en-US"/>
        </a:p>
      </dgm:t>
    </dgm:pt>
    <dgm:pt modelId="{996DF4DA-5A3D-4137-9D2A-369476991BC5}" type="sibTrans" cxnId="{96AE752F-976C-4B46-82C7-9FED0A811B11}">
      <dgm:prSet/>
      <dgm:spPr/>
      <dgm:t>
        <a:bodyPr/>
        <a:lstStyle/>
        <a:p>
          <a:endParaRPr lang="en-US"/>
        </a:p>
      </dgm:t>
    </dgm:pt>
    <dgm:pt modelId="{0013CB2A-DF22-4A22-9446-EE7852BEE62A}">
      <dgm:prSet phldrT="[Text]" phldr="0"/>
      <dgm:spPr/>
      <dgm:t>
        <a:bodyPr/>
        <a:lstStyle/>
        <a:p>
          <a:pPr rtl="0"/>
          <a:r>
            <a:rPr lang="en-US">
              <a:latin typeface="Arial" panose="020B0604020202020204"/>
            </a:rPr>
            <a:t>More work around trainings and employment opportunities in the future</a:t>
          </a:r>
          <a:endParaRPr lang="en-US"/>
        </a:p>
      </dgm:t>
    </dgm:pt>
    <dgm:pt modelId="{82D51D5B-9BA7-4A17-87A8-035EA647072B}" type="parTrans" cxnId="{7412187D-7230-45BA-AE30-F6D217EBB75B}">
      <dgm:prSet/>
      <dgm:spPr/>
      <dgm:t>
        <a:bodyPr/>
        <a:lstStyle/>
        <a:p>
          <a:endParaRPr lang="en-US"/>
        </a:p>
      </dgm:t>
    </dgm:pt>
    <dgm:pt modelId="{F8D6B603-21B2-4577-84D4-E4F2E0A698FB}" type="sibTrans" cxnId="{7412187D-7230-45BA-AE30-F6D217EBB75B}">
      <dgm:prSet/>
      <dgm:spPr/>
      <dgm:t>
        <a:bodyPr/>
        <a:lstStyle/>
        <a:p>
          <a:endParaRPr lang="en-US"/>
        </a:p>
      </dgm:t>
    </dgm:pt>
    <dgm:pt modelId="{FA865F93-2E7F-455F-8A94-C8AE285D8FB7}">
      <dgm:prSet phldr="0"/>
      <dgm:spPr/>
      <dgm:t>
        <a:bodyPr/>
        <a:lstStyle/>
        <a:p>
          <a:pPr rtl="0"/>
          <a:r>
            <a:rPr lang="en-US">
              <a:latin typeface="Arial" panose="020B0604020202020204"/>
            </a:rPr>
            <a:t>Reducing of infectious diseases</a:t>
          </a:r>
        </a:p>
      </dgm:t>
    </dgm:pt>
    <dgm:pt modelId="{4F0279F3-67BE-45FF-8E4B-D66DB6DEB9EC}" type="parTrans" cxnId="{4C17077E-EC96-4381-B6B5-AE66B3A09AE2}">
      <dgm:prSet/>
      <dgm:spPr/>
    </dgm:pt>
    <dgm:pt modelId="{88F0C2FB-7E77-453A-90C0-288026945E76}" type="sibTrans" cxnId="{4C17077E-EC96-4381-B6B5-AE66B3A09AE2}">
      <dgm:prSet/>
      <dgm:spPr/>
    </dgm:pt>
    <dgm:pt modelId="{7B663FA7-E701-403E-8E7E-966D9A15E15F}">
      <dgm:prSet phldr="0"/>
      <dgm:spPr/>
      <dgm:t>
        <a:bodyPr/>
        <a:lstStyle/>
        <a:p>
          <a:pPr rtl="0"/>
          <a:r>
            <a:rPr lang="en-US">
              <a:latin typeface="Arial" panose="020B0604020202020204"/>
            </a:rPr>
            <a:t>Ability to form more positive relationships with other</a:t>
          </a:r>
        </a:p>
      </dgm:t>
    </dgm:pt>
    <dgm:pt modelId="{27537956-F544-4178-832E-9CAA66397E30}" type="parTrans" cxnId="{32018628-AC08-4318-A288-3C414CCB0F62}">
      <dgm:prSet/>
      <dgm:spPr/>
    </dgm:pt>
    <dgm:pt modelId="{B43EDF3F-21CC-4C8D-A345-C97FB7617918}" type="sibTrans" cxnId="{32018628-AC08-4318-A288-3C414CCB0F62}">
      <dgm:prSet/>
      <dgm:spPr/>
    </dgm:pt>
    <dgm:pt modelId="{71F2F344-2D65-4677-B187-86BBA7C3C9A8}">
      <dgm:prSet phldr="0"/>
      <dgm:spPr/>
      <dgm:t>
        <a:bodyPr/>
        <a:lstStyle/>
        <a:p>
          <a:pPr rtl="0"/>
          <a:endParaRPr lang="en-US">
            <a:latin typeface="Arial" panose="020B0604020202020204"/>
          </a:endParaRPr>
        </a:p>
      </dgm:t>
    </dgm:pt>
    <dgm:pt modelId="{92186050-DBEE-46C0-AAA2-BDF53FE301FB}" type="parTrans" cxnId="{49F30220-91FF-47F3-AD75-98E4A1100656}">
      <dgm:prSet/>
      <dgm:spPr/>
    </dgm:pt>
    <dgm:pt modelId="{87853C2B-44BE-496C-9929-EB05A57B7F91}" type="sibTrans" cxnId="{49F30220-91FF-47F3-AD75-98E4A1100656}">
      <dgm:prSet/>
      <dgm:spPr/>
    </dgm:pt>
    <dgm:pt modelId="{3AB32D19-699E-4F25-9B42-8CE056A235D5}">
      <dgm:prSet phldr="0"/>
      <dgm:spPr/>
      <dgm:t>
        <a:bodyPr/>
        <a:lstStyle/>
        <a:p>
          <a:pPr rtl="0"/>
          <a:r>
            <a:rPr lang="en-US">
              <a:latin typeface="Arial" panose="020B0604020202020204"/>
            </a:rPr>
            <a:t>Improve skills that prepare children for adult life</a:t>
          </a:r>
        </a:p>
      </dgm:t>
    </dgm:pt>
    <dgm:pt modelId="{970D4ACB-566D-4E52-BEE4-70C817ED49A0}" type="parTrans" cxnId="{11494C63-BD3F-4011-A3E7-A77AB395AFE1}">
      <dgm:prSet/>
      <dgm:spPr/>
    </dgm:pt>
    <dgm:pt modelId="{75D37C68-2BE0-43F7-9767-C407E83416CD}" type="sibTrans" cxnId="{11494C63-BD3F-4011-A3E7-A77AB395AFE1}">
      <dgm:prSet/>
      <dgm:spPr/>
    </dgm:pt>
    <dgm:pt modelId="{E0A29E4E-D1D6-4914-97CD-C688E70433F2}">
      <dgm:prSet phldr="0"/>
      <dgm:spPr/>
      <dgm:t>
        <a:bodyPr/>
        <a:lstStyle/>
        <a:p>
          <a:r>
            <a:rPr lang="en-US">
              <a:latin typeface="Arial" panose="020B0604020202020204"/>
            </a:rPr>
            <a:t>Behavioural development</a:t>
          </a:r>
          <a:endParaRPr lang="en-US"/>
        </a:p>
      </dgm:t>
    </dgm:pt>
    <dgm:pt modelId="{91C05890-5680-4509-92D3-54E578916133}" type="parTrans" cxnId="{224F202F-A2EA-4827-AAF5-A63169354B56}">
      <dgm:prSet/>
      <dgm:spPr/>
    </dgm:pt>
    <dgm:pt modelId="{17F02A0C-7965-475F-B14B-2F9D76A4706E}" type="sibTrans" cxnId="{224F202F-A2EA-4827-AAF5-A63169354B56}">
      <dgm:prSet/>
      <dgm:spPr/>
    </dgm:pt>
    <dgm:pt modelId="{2E3A8F75-3ACE-4B56-A955-A26EA80D02DB}">
      <dgm:prSet phldr="0"/>
      <dgm:spPr/>
      <dgm:t>
        <a:bodyPr/>
        <a:lstStyle/>
        <a:p>
          <a:pPr rtl="0"/>
          <a:r>
            <a:rPr lang="en-US">
              <a:latin typeface="Arial" panose="020B0604020202020204"/>
            </a:rPr>
            <a:t>Reducing antisocial </a:t>
          </a:r>
          <a:r>
            <a:rPr lang="en-US" err="1">
              <a:latin typeface="Arial" panose="020B0604020202020204"/>
            </a:rPr>
            <a:t>behaviour</a:t>
          </a:r>
          <a:r>
            <a:rPr lang="en-US">
              <a:latin typeface="Arial" panose="020B0604020202020204"/>
            </a:rPr>
            <a:t> and crime, violence and aggression at school</a:t>
          </a:r>
        </a:p>
      </dgm:t>
    </dgm:pt>
    <dgm:pt modelId="{43860575-F666-4968-BBA8-9A5F778179C7}" type="parTrans" cxnId="{0F5615B3-5CB5-42F2-BF16-4F7F5A52D066}">
      <dgm:prSet/>
      <dgm:spPr/>
    </dgm:pt>
    <dgm:pt modelId="{8FB4CE73-502B-44D4-BF7D-C06C4B2DAE47}" type="sibTrans" cxnId="{0F5615B3-5CB5-42F2-BF16-4F7F5A52D066}">
      <dgm:prSet/>
      <dgm:spPr/>
    </dgm:pt>
    <dgm:pt modelId="{D525349E-B724-435F-B6CF-4E6A6CC7B9B0}">
      <dgm:prSet phldr="0"/>
      <dgm:spPr/>
      <dgm:t>
        <a:bodyPr/>
        <a:lstStyle/>
        <a:p>
          <a:pPr rtl="0"/>
          <a:r>
            <a:rPr lang="en-US">
              <a:latin typeface="Arial" panose="020B0604020202020204"/>
            </a:rPr>
            <a:t>Involves children's ability to monitor and regulate their own </a:t>
          </a:r>
          <a:r>
            <a:rPr lang="en-US" err="1">
              <a:latin typeface="Arial" panose="020B0604020202020204"/>
            </a:rPr>
            <a:t>behaviour</a:t>
          </a:r>
          <a:r>
            <a:rPr lang="en-US">
              <a:latin typeface="Arial" panose="020B0604020202020204"/>
            </a:rPr>
            <a:t>, attention and impulses</a:t>
          </a:r>
        </a:p>
      </dgm:t>
    </dgm:pt>
    <dgm:pt modelId="{CFA0FA5B-0EEC-4794-878B-6A330CAE57FD}" type="parTrans" cxnId="{391168C9-E111-428D-A975-92DDD4319FC1}">
      <dgm:prSet/>
      <dgm:spPr/>
    </dgm:pt>
    <dgm:pt modelId="{8B78A37C-DE77-4B30-BDF4-91EF980A718D}" type="sibTrans" cxnId="{391168C9-E111-428D-A975-92DDD4319FC1}">
      <dgm:prSet/>
      <dgm:spPr/>
    </dgm:pt>
    <dgm:pt modelId="{7737E33B-A139-444C-A44C-D2A013CF2B08}">
      <dgm:prSet phldr="0"/>
      <dgm:spPr/>
      <dgm:t>
        <a:bodyPr/>
        <a:lstStyle/>
        <a:p>
          <a:pPr rtl="0"/>
          <a:endParaRPr lang="en-US">
            <a:latin typeface="Arial" panose="020B0604020202020204"/>
          </a:endParaRPr>
        </a:p>
      </dgm:t>
    </dgm:pt>
    <dgm:pt modelId="{3EEAB0AC-86ED-4619-93FB-AC35E2B7880D}" type="parTrans" cxnId="{A8A2862D-FCD7-46BA-8CEE-890760B4625F}">
      <dgm:prSet/>
      <dgm:spPr/>
    </dgm:pt>
    <dgm:pt modelId="{B33179B7-BA16-4996-BF1F-2D88D38FF349}" type="sibTrans" cxnId="{A8A2862D-FCD7-46BA-8CEE-890760B4625F}">
      <dgm:prSet/>
      <dgm:spPr/>
    </dgm:pt>
    <dgm:pt modelId="{93CE3296-6D7E-4E8D-ADBD-FE6DFF4B2F4E}" type="pres">
      <dgm:prSet presAssocID="{73AF2011-A51C-46F3-8AF3-DC3C99E5BD40}" presName="linearFlow" presStyleCnt="0">
        <dgm:presLayoutVars>
          <dgm:dir/>
          <dgm:animLvl val="lvl"/>
          <dgm:resizeHandles val="exact"/>
        </dgm:presLayoutVars>
      </dgm:prSet>
      <dgm:spPr/>
    </dgm:pt>
    <dgm:pt modelId="{C38865E2-61D9-4D30-8231-965E86063A4F}" type="pres">
      <dgm:prSet presAssocID="{521C1F5E-6EFA-44BF-81FF-A5C04825CD45}" presName="composite" presStyleCnt="0"/>
      <dgm:spPr/>
    </dgm:pt>
    <dgm:pt modelId="{4356ADF9-57EF-4376-9037-C8A21F018F98}" type="pres">
      <dgm:prSet presAssocID="{521C1F5E-6EFA-44BF-81FF-A5C04825CD45}" presName="parentText" presStyleLbl="alignNode1" presStyleIdx="0" presStyleCnt="4">
        <dgm:presLayoutVars>
          <dgm:chMax val="1"/>
          <dgm:bulletEnabled val="1"/>
        </dgm:presLayoutVars>
      </dgm:prSet>
      <dgm:spPr/>
    </dgm:pt>
    <dgm:pt modelId="{6C8CE4CE-73F1-48F4-BE38-53158B203FE4}" type="pres">
      <dgm:prSet presAssocID="{521C1F5E-6EFA-44BF-81FF-A5C04825CD45}" presName="descendantText" presStyleLbl="alignAcc1" presStyleIdx="0" presStyleCnt="4">
        <dgm:presLayoutVars>
          <dgm:bulletEnabled val="1"/>
        </dgm:presLayoutVars>
      </dgm:prSet>
      <dgm:spPr/>
    </dgm:pt>
    <dgm:pt modelId="{F277C9E6-6E1B-4280-BA2E-4467423DEE25}" type="pres">
      <dgm:prSet presAssocID="{38A54AB2-BFE2-4EB8-B38F-C35A39A39DB4}" presName="sp" presStyleCnt="0"/>
      <dgm:spPr/>
    </dgm:pt>
    <dgm:pt modelId="{A3E940FB-979E-4523-B3C7-504ADE7F189F}" type="pres">
      <dgm:prSet presAssocID="{C98A175C-8A55-475A-9176-908191BB4D12}" presName="composite" presStyleCnt="0"/>
      <dgm:spPr/>
    </dgm:pt>
    <dgm:pt modelId="{577C3428-10CA-4D86-B520-B0AC2A7571B2}" type="pres">
      <dgm:prSet presAssocID="{C98A175C-8A55-475A-9176-908191BB4D12}" presName="parentText" presStyleLbl="alignNode1" presStyleIdx="1" presStyleCnt="4">
        <dgm:presLayoutVars>
          <dgm:chMax val="1"/>
          <dgm:bulletEnabled val="1"/>
        </dgm:presLayoutVars>
      </dgm:prSet>
      <dgm:spPr/>
    </dgm:pt>
    <dgm:pt modelId="{D354D2FC-49ED-4A87-AC58-4C7DC6201CB7}" type="pres">
      <dgm:prSet presAssocID="{C98A175C-8A55-475A-9176-908191BB4D12}" presName="descendantText" presStyleLbl="alignAcc1" presStyleIdx="1" presStyleCnt="4">
        <dgm:presLayoutVars>
          <dgm:bulletEnabled val="1"/>
        </dgm:presLayoutVars>
      </dgm:prSet>
      <dgm:spPr/>
    </dgm:pt>
    <dgm:pt modelId="{54F32957-606F-4339-BEB0-9CD37509F948}" type="pres">
      <dgm:prSet presAssocID="{423F4E22-CC12-4E50-BD83-35BF612D2905}" presName="sp" presStyleCnt="0"/>
      <dgm:spPr/>
    </dgm:pt>
    <dgm:pt modelId="{E3754D97-5339-45BB-8C65-931702014A71}" type="pres">
      <dgm:prSet presAssocID="{AE478BC6-A420-4183-A8F2-2ACDF70CCB19}" presName="composite" presStyleCnt="0"/>
      <dgm:spPr/>
    </dgm:pt>
    <dgm:pt modelId="{0AB4C5F9-E805-4D40-9CB9-15F9824A571C}" type="pres">
      <dgm:prSet presAssocID="{AE478BC6-A420-4183-A8F2-2ACDF70CCB19}" presName="parentText" presStyleLbl="alignNode1" presStyleIdx="2" presStyleCnt="4">
        <dgm:presLayoutVars>
          <dgm:chMax val="1"/>
          <dgm:bulletEnabled val="1"/>
        </dgm:presLayoutVars>
      </dgm:prSet>
      <dgm:spPr/>
    </dgm:pt>
    <dgm:pt modelId="{AC66E101-09FD-46CE-BFF4-2957A4B6CAA8}" type="pres">
      <dgm:prSet presAssocID="{AE478BC6-A420-4183-A8F2-2ACDF70CCB19}" presName="descendantText" presStyleLbl="alignAcc1" presStyleIdx="2" presStyleCnt="4">
        <dgm:presLayoutVars>
          <dgm:bulletEnabled val="1"/>
        </dgm:presLayoutVars>
      </dgm:prSet>
      <dgm:spPr/>
    </dgm:pt>
    <dgm:pt modelId="{8F9F2391-EC51-436A-8B44-2BFB698DF32D}" type="pres">
      <dgm:prSet presAssocID="{749C4518-4027-459F-8C6B-1300DA70BA64}" presName="sp" presStyleCnt="0"/>
      <dgm:spPr/>
    </dgm:pt>
    <dgm:pt modelId="{9695AEE4-0666-47F8-BB96-CA3F8A9970DD}" type="pres">
      <dgm:prSet presAssocID="{E0A29E4E-D1D6-4914-97CD-C688E70433F2}" presName="composite" presStyleCnt="0"/>
      <dgm:spPr/>
    </dgm:pt>
    <dgm:pt modelId="{33103F70-A30A-4F6C-8E70-A02C8C99B259}" type="pres">
      <dgm:prSet presAssocID="{E0A29E4E-D1D6-4914-97CD-C688E70433F2}" presName="parentText" presStyleLbl="alignNode1" presStyleIdx="3" presStyleCnt="4">
        <dgm:presLayoutVars>
          <dgm:chMax val="1"/>
          <dgm:bulletEnabled val="1"/>
        </dgm:presLayoutVars>
      </dgm:prSet>
      <dgm:spPr/>
    </dgm:pt>
    <dgm:pt modelId="{7828D64D-5D2B-4102-8B50-1D6D0C87C59D}" type="pres">
      <dgm:prSet presAssocID="{E0A29E4E-D1D6-4914-97CD-C688E70433F2}" presName="descendantText" presStyleLbl="alignAcc1" presStyleIdx="3" presStyleCnt="4">
        <dgm:presLayoutVars>
          <dgm:bulletEnabled val="1"/>
        </dgm:presLayoutVars>
      </dgm:prSet>
      <dgm:spPr/>
    </dgm:pt>
  </dgm:ptLst>
  <dgm:cxnLst>
    <dgm:cxn modelId="{721B6006-5F2B-41E8-AA4D-43D05B2E003D}" srcId="{73AF2011-A51C-46F3-8AF3-DC3C99E5BD40}" destId="{AE478BC6-A420-4183-A8F2-2ACDF70CCB19}" srcOrd="2" destOrd="0" parTransId="{9C84224D-2A43-4D81-8BEA-835FDF8F254F}" sibTransId="{749C4518-4027-459F-8C6B-1300DA70BA64}"/>
    <dgm:cxn modelId="{7D686807-0FBE-4428-ACEE-B2BDE26753DE}" type="presOf" srcId="{98B80241-340B-46E6-970D-E4819DEC7A1E}" destId="{6C8CE4CE-73F1-48F4-BE38-53158B203FE4}" srcOrd="0" destOrd="1" presId="urn:microsoft.com/office/officeart/2005/8/layout/chevron2"/>
    <dgm:cxn modelId="{49F30220-91FF-47F3-AD75-98E4A1100656}" srcId="{C98A175C-8A55-475A-9176-908191BB4D12}" destId="{71F2F344-2D65-4677-B187-86BBA7C3C9A8}" srcOrd="3" destOrd="0" parTransId="{92186050-DBEE-46C0-AAA2-BDF53FE301FB}" sibTransId="{87853C2B-44BE-496C-9929-EB05A57B7F91}"/>
    <dgm:cxn modelId="{32018628-AC08-4318-A288-3C414CCB0F62}" srcId="{C98A175C-8A55-475A-9176-908191BB4D12}" destId="{7B663FA7-E701-403E-8E7E-966D9A15E15F}" srcOrd="2" destOrd="0" parTransId="{27537956-F544-4178-832E-9CAA66397E30}" sibTransId="{B43EDF3F-21CC-4C8D-A345-C97FB7617918}"/>
    <dgm:cxn modelId="{A8A2862D-FCD7-46BA-8CEE-890760B4625F}" srcId="{E0A29E4E-D1D6-4914-97CD-C688E70433F2}" destId="{7737E33B-A139-444C-A44C-D2A013CF2B08}" srcOrd="2" destOrd="0" parTransId="{3EEAB0AC-86ED-4619-93FB-AC35E2B7880D}" sibTransId="{B33179B7-BA16-4996-BF1F-2D88D38FF349}"/>
    <dgm:cxn modelId="{F28FC62D-19AC-4DC9-A240-25B7B96BA5D0}" type="presOf" srcId="{71F2F344-2D65-4677-B187-86BBA7C3C9A8}" destId="{D354D2FC-49ED-4A87-AC58-4C7DC6201CB7}" srcOrd="0" destOrd="3" presId="urn:microsoft.com/office/officeart/2005/8/layout/chevron2"/>
    <dgm:cxn modelId="{224F202F-A2EA-4827-AAF5-A63169354B56}" srcId="{73AF2011-A51C-46F3-8AF3-DC3C99E5BD40}" destId="{E0A29E4E-D1D6-4914-97CD-C688E70433F2}" srcOrd="3" destOrd="0" parTransId="{91C05890-5680-4509-92D3-54E578916133}" sibTransId="{17F02A0C-7965-475F-B14B-2F9D76A4706E}"/>
    <dgm:cxn modelId="{96AE752F-976C-4B46-82C7-9FED0A811B11}" srcId="{AE478BC6-A420-4183-A8F2-2ACDF70CCB19}" destId="{D99068B2-08EF-4A69-8062-4B54C928D0AF}" srcOrd="0" destOrd="0" parTransId="{1F0B5BFA-000B-4F4B-B638-95E77D9DC11B}" sibTransId="{996DF4DA-5A3D-4137-9D2A-369476991BC5}"/>
    <dgm:cxn modelId="{ED8CEB2F-90FC-49E1-BDC8-60786CFD04B3}" srcId="{C98A175C-8A55-475A-9176-908191BB4D12}" destId="{5A102563-3C07-458D-BE7C-2364C406BBC9}" srcOrd="0" destOrd="0" parTransId="{193275A1-448C-45D9-84F3-8254C99ECA2F}" sibTransId="{6B6B5466-AEBC-43B2-BBA3-F04AD365B732}"/>
    <dgm:cxn modelId="{26914F33-DB57-4590-8C30-14CBC058B316}" type="presOf" srcId="{C98A175C-8A55-475A-9176-908191BB4D12}" destId="{577C3428-10CA-4D86-B520-B0AC2A7571B2}" srcOrd="0" destOrd="0" presId="urn:microsoft.com/office/officeart/2005/8/layout/chevron2"/>
    <dgm:cxn modelId="{81B9FA3C-F4D7-46DC-9715-08DBA7AF6F50}" type="presOf" srcId="{521C1F5E-6EFA-44BF-81FF-A5C04825CD45}" destId="{4356ADF9-57EF-4376-9037-C8A21F018F98}" srcOrd="0" destOrd="0" presId="urn:microsoft.com/office/officeart/2005/8/layout/chevron2"/>
    <dgm:cxn modelId="{1126C03E-0261-4235-B446-B1C8629F010C}" type="presOf" srcId="{2E3A8F75-3ACE-4B56-A955-A26EA80D02DB}" destId="{7828D64D-5D2B-4102-8B50-1D6D0C87C59D}" srcOrd="0" destOrd="0" presId="urn:microsoft.com/office/officeart/2005/8/layout/chevron2"/>
    <dgm:cxn modelId="{5DBD7941-478A-4F52-855B-858F4B91F0E9}" type="presOf" srcId="{E0A29E4E-D1D6-4914-97CD-C688E70433F2}" destId="{33103F70-A30A-4F6C-8E70-A02C8C99B259}" srcOrd="0" destOrd="0" presId="urn:microsoft.com/office/officeart/2005/8/layout/chevron2"/>
    <dgm:cxn modelId="{11494C63-BD3F-4011-A3E7-A77AB395AFE1}" srcId="{AE478BC6-A420-4183-A8F2-2ACDF70CCB19}" destId="{3AB32D19-699E-4F25-9B42-8CE056A235D5}" srcOrd="2" destOrd="0" parTransId="{970D4ACB-566D-4E52-BEE4-70C817ED49A0}" sibTransId="{75D37C68-2BE0-43F7-9767-C407E83416CD}"/>
    <dgm:cxn modelId="{2ABD6B4E-634B-4AD4-995C-F81B5AF69448}" type="presOf" srcId="{D99068B2-08EF-4A69-8062-4B54C928D0AF}" destId="{AC66E101-09FD-46CE-BFF4-2957A4B6CAA8}" srcOrd="0" destOrd="0" presId="urn:microsoft.com/office/officeart/2005/8/layout/chevron2"/>
    <dgm:cxn modelId="{7412187D-7230-45BA-AE30-F6D217EBB75B}" srcId="{AE478BC6-A420-4183-A8F2-2ACDF70CCB19}" destId="{0013CB2A-DF22-4A22-9446-EE7852BEE62A}" srcOrd="1" destOrd="0" parTransId="{82D51D5B-9BA7-4A17-87A8-035EA647072B}" sibTransId="{F8D6B603-21B2-4577-84D4-E4F2E0A698FB}"/>
    <dgm:cxn modelId="{4C17077E-EC96-4381-B6B5-AE66B3A09AE2}" srcId="{521C1F5E-6EFA-44BF-81FF-A5C04825CD45}" destId="{FA865F93-2E7F-455F-8A94-C8AE285D8FB7}" srcOrd="2" destOrd="0" parTransId="{4F0279F3-67BE-45FF-8E4B-D66DB6DEB9EC}" sibTransId="{88F0C2FB-7E77-453A-90C0-288026945E76}"/>
    <dgm:cxn modelId="{6540C387-92BB-45ED-B88C-4D0AD98D6B29}" type="presOf" srcId="{5B54B7B7-1E34-4A5E-8638-74E2E3BC0035}" destId="{D354D2FC-49ED-4A87-AC58-4C7DC6201CB7}" srcOrd="0" destOrd="1" presId="urn:microsoft.com/office/officeart/2005/8/layout/chevron2"/>
    <dgm:cxn modelId="{804AAC8A-2D36-43A4-A1FB-CFAA60D4B770}" type="presOf" srcId="{0013CB2A-DF22-4A22-9446-EE7852BEE62A}" destId="{AC66E101-09FD-46CE-BFF4-2957A4B6CAA8}" srcOrd="0" destOrd="1" presId="urn:microsoft.com/office/officeart/2005/8/layout/chevron2"/>
    <dgm:cxn modelId="{A0EAE18B-6E9E-4014-9048-81352FD0E0B7}" type="presOf" srcId="{7B663FA7-E701-403E-8E7E-966D9A15E15F}" destId="{D354D2FC-49ED-4A87-AC58-4C7DC6201CB7}" srcOrd="0" destOrd="2" presId="urn:microsoft.com/office/officeart/2005/8/layout/chevron2"/>
    <dgm:cxn modelId="{DA69CE8E-5249-4581-A755-361DDBFA350D}" srcId="{73AF2011-A51C-46F3-8AF3-DC3C99E5BD40}" destId="{C98A175C-8A55-475A-9176-908191BB4D12}" srcOrd="1" destOrd="0" parTransId="{EC6C7F6E-FABC-4EE5-BC11-E0BB6705F1F6}" sibTransId="{423F4E22-CC12-4E50-BD83-35BF612D2905}"/>
    <dgm:cxn modelId="{DD8AEF9A-0901-4669-A37C-9F9F4F77D60D}" srcId="{C98A175C-8A55-475A-9176-908191BB4D12}" destId="{5B54B7B7-1E34-4A5E-8638-74E2E3BC0035}" srcOrd="1" destOrd="0" parTransId="{6D4F129C-748D-498D-B09F-99BF5DE3EA02}" sibTransId="{9A91562E-45C5-4B13-8985-6A271A665863}"/>
    <dgm:cxn modelId="{EF3CB0AD-1467-46D6-BB8E-F1F4A23F0412}" type="presOf" srcId="{FA865F93-2E7F-455F-8A94-C8AE285D8FB7}" destId="{6C8CE4CE-73F1-48F4-BE38-53158B203FE4}" srcOrd="0" destOrd="2" presId="urn:microsoft.com/office/officeart/2005/8/layout/chevron2"/>
    <dgm:cxn modelId="{E5AC47AF-4D85-489D-A4EE-BDF1FAE8D4EA}" srcId="{521C1F5E-6EFA-44BF-81FF-A5C04825CD45}" destId="{C463837C-4F42-485F-8AAA-EA89674592AE}" srcOrd="0" destOrd="0" parTransId="{22184A7C-037B-459D-8850-A48D7F44236D}" sibTransId="{9679AF55-D2A9-453B-BEDE-242F0CF700F3}"/>
    <dgm:cxn modelId="{0F5615B3-5CB5-42F2-BF16-4F7F5A52D066}" srcId="{E0A29E4E-D1D6-4914-97CD-C688E70433F2}" destId="{2E3A8F75-3ACE-4B56-A955-A26EA80D02DB}" srcOrd="0" destOrd="0" parTransId="{43860575-F666-4968-BBA8-9A5F778179C7}" sibTransId="{8FB4CE73-502B-44D4-BF7D-C06C4B2DAE47}"/>
    <dgm:cxn modelId="{F46165B8-4BAB-424F-ACF5-4CBE19DB17FB}" srcId="{73AF2011-A51C-46F3-8AF3-DC3C99E5BD40}" destId="{521C1F5E-6EFA-44BF-81FF-A5C04825CD45}" srcOrd="0" destOrd="0" parTransId="{8CFB4D46-849C-4FC3-A541-3634A39218B0}" sibTransId="{38A54AB2-BFE2-4EB8-B38F-C35A39A39DB4}"/>
    <dgm:cxn modelId="{414133B9-A55F-43CC-BCA0-C58D89479BB2}" type="presOf" srcId="{C463837C-4F42-485F-8AAA-EA89674592AE}" destId="{6C8CE4CE-73F1-48F4-BE38-53158B203FE4}" srcOrd="0" destOrd="0" presId="urn:microsoft.com/office/officeart/2005/8/layout/chevron2"/>
    <dgm:cxn modelId="{391168C9-E111-428D-A975-92DDD4319FC1}" srcId="{E0A29E4E-D1D6-4914-97CD-C688E70433F2}" destId="{D525349E-B724-435F-B6CF-4E6A6CC7B9B0}" srcOrd="1" destOrd="0" parTransId="{CFA0FA5B-0EEC-4794-878B-6A330CAE57FD}" sibTransId="{8B78A37C-DE77-4B30-BDF4-91EF980A718D}"/>
    <dgm:cxn modelId="{F27759CB-3BFA-4C70-9467-2BD2C098718C}" type="presOf" srcId="{D525349E-B724-435F-B6CF-4E6A6CC7B9B0}" destId="{7828D64D-5D2B-4102-8B50-1D6D0C87C59D}" srcOrd="0" destOrd="1" presId="urn:microsoft.com/office/officeart/2005/8/layout/chevron2"/>
    <dgm:cxn modelId="{8DEF2CCC-F115-4EB5-8085-12D67213A9A0}" type="presOf" srcId="{73AF2011-A51C-46F3-8AF3-DC3C99E5BD40}" destId="{93CE3296-6D7E-4E8D-ADBD-FE6DFF4B2F4E}" srcOrd="0" destOrd="0" presId="urn:microsoft.com/office/officeart/2005/8/layout/chevron2"/>
    <dgm:cxn modelId="{7562DBCE-C74F-47A7-AB1D-AFE643FEB22A}" type="presOf" srcId="{AE478BC6-A420-4183-A8F2-2ACDF70CCB19}" destId="{0AB4C5F9-E805-4D40-9CB9-15F9824A571C}" srcOrd="0" destOrd="0" presId="urn:microsoft.com/office/officeart/2005/8/layout/chevron2"/>
    <dgm:cxn modelId="{A9D0B8D6-9CE6-407D-BDC1-AF98E754F0A1}" type="presOf" srcId="{3AB32D19-699E-4F25-9B42-8CE056A235D5}" destId="{AC66E101-09FD-46CE-BFF4-2957A4B6CAA8}" srcOrd="0" destOrd="2" presId="urn:microsoft.com/office/officeart/2005/8/layout/chevron2"/>
    <dgm:cxn modelId="{FF2622DB-96FC-4B59-963D-237A83C5373E}" type="presOf" srcId="{7737E33B-A139-444C-A44C-D2A013CF2B08}" destId="{7828D64D-5D2B-4102-8B50-1D6D0C87C59D}" srcOrd="0" destOrd="2" presId="urn:microsoft.com/office/officeart/2005/8/layout/chevron2"/>
    <dgm:cxn modelId="{DA4B57F4-5F31-4764-82F7-842ECED664F8}" srcId="{521C1F5E-6EFA-44BF-81FF-A5C04825CD45}" destId="{98B80241-340B-46E6-970D-E4819DEC7A1E}" srcOrd="1" destOrd="0" parTransId="{92E5ECBF-1E2E-46FA-B83E-684D08EBF372}" sibTransId="{F80E4AA7-3253-446C-B423-9157221262AF}"/>
    <dgm:cxn modelId="{8411FDFF-5585-4102-9348-96EE0FEE826C}" type="presOf" srcId="{5A102563-3C07-458D-BE7C-2364C406BBC9}" destId="{D354D2FC-49ED-4A87-AC58-4C7DC6201CB7}" srcOrd="0" destOrd="0" presId="urn:microsoft.com/office/officeart/2005/8/layout/chevron2"/>
    <dgm:cxn modelId="{F4FAF100-5AB8-4547-8644-5F694AC0FCC5}" type="presParOf" srcId="{93CE3296-6D7E-4E8D-ADBD-FE6DFF4B2F4E}" destId="{C38865E2-61D9-4D30-8231-965E86063A4F}" srcOrd="0" destOrd="0" presId="urn:microsoft.com/office/officeart/2005/8/layout/chevron2"/>
    <dgm:cxn modelId="{741B0F76-9976-4439-9A82-160EEACF60CB}" type="presParOf" srcId="{C38865E2-61D9-4D30-8231-965E86063A4F}" destId="{4356ADF9-57EF-4376-9037-C8A21F018F98}" srcOrd="0" destOrd="0" presId="urn:microsoft.com/office/officeart/2005/8/layout/chevron2"/>
    <dgm:cxn modelId="{291F73A7-B0F1-4EAA-90F1-A74F82721744}" type="presParOf" srcId="{C38865E2-61D9-4D30-8231-965E86063A4F}" destId="{6C8CE4CE-73F1-48F4-BE38-53158B203FE4}" srcOrd="1" destOrd="0" presId="urn:microsoft.com/office/officeart/2005/8/layout/chevron2"/>
    <dgm:cxn modelId="{421597FC-0C2E-4BA5-97E5-19E51EB89617}" type="presParOf" srcId="{93CE3296-6D7E-4E8D-ADBD-FE6DFF4B2F4E}" destId="{F277C9E6-6E1B-4280-BA2E-4467423DEE25}" srcOrd="1" destOrd="0" presId="urn:microsoft.com/office/officeart/2005/8/layout/chevron2"/>
    <dgm:cxn modelId="{FA112FB6-B156-4489-A666-66D1D4F49D2D}" type="presParOf" srcId="{93CE3296-6D7E-4E8D-ADBD-FE6DFF4B2F4E}" destId="{A3E940FB-979E-4523-B3C7-504ADE7F189F}" srcOrd="2" destOrd="0" presId="urn:microsoft.com/office/officeart/2005/8/layout/chevron2"/>
    <dgm:cxn modelId="{FCDBBD22-DF05-4402-8172-3F4A1EDE6C3B}" type="presParOf" srcId="{A3E940FB-979E-4523-B3C7-504ADE7F189F}" destId="{577C3428-10CA-4D86-B520-B0AC2A7571B2}" srcOrd="0" destOrd="0" presId="urn:microsoft.com/office/officeart/2005/8/layout/chevron2"/>
    <dgm:cxn modelId="{89FD80E0-77DB-4F5D-91D3-1D953A3C0CB2}" type="presParOf" srcId="{A3E940FB-979E-4523-B3C7-504ADE7F189F}" destId="{D354D2FC-49ED-4A87-AC58-4C7DC6201CB7}" srcOrd="1" destOrd="0" presId="urn:microsoft.com/office/officeart/2005/8/layout/chevron2"/>
    <dgm:cxn modelId="{D3720933-F1C3-411A-9923-D9726E2A6941}" type="presParOf" srcId="{93CE3296-6D7E-4E8D-ADBD-FE6DFF4B2F4E}" destId="{54F32957-606F-4339-BEB0-9CD37509F948}" srcOrd="3" destOrd="0" presId="urn:microsoft.com/office/officeart/2005/8/layout/chevron2"/>
    <dgm:cxn modelId="{5727EBBE-ACBA-4973-8530-8FF0C2659A6A}" type="presParOf" srcId="{93CE3296-6D7E-4E8D-ADBD-FE6DFF4B2F4E}" destId="{E3754D97-5339-45BB-8C65-931702014A71}" srcOrd="4" destOrd="0" presId="urn:microsoft.com/office/officeart/2005/8/layout/chevron2"/>
    <dgm:cxn modelId="{B4E97BEF-6B31-452D-AF92-5A55421A4D1E}" type="presParOf" srcId="{E3754D97-5339-45BB-8C65-931702014A71}" destId="{0AB4C5F9-E805-4D40-9CB9-15F9824A571C}" srcOrd="0" destOrd="0" presId="urn:microsoft.com/office/officeart/2005/8/layout/chevron2"/>
    <dgm:cxn modelId="{0BFBB77F-74A3-4C2C-8356-A3FBEAF78664}" type="presParOf" srcId="{E3754D97-5339-45BB-8C65-931702014A71}" destId="{AC66E101-09FD-46CE-BFF4-2957A4B6CAA8}" srcOrd="1" destOrd="0" presId="urn:microsoft.com/office/officeart/2005/8/layout/chevron2"/>
    <dgm:cxn modelId="{A87F91E4-1283-4319-BD4D-AF075004E069}" type="presParOf" srcId="{93CE3296-6D7E-4E8D-ADBD-FE6DFF4B2F4E}" destId="{8F9F2391-EC51-436A-8B44-2BFB698DF32D}" srcOrd="5" destOrd="0" presId="urn:microsoft.com/office/officeart/2005/8/layout/chevron2"/>
    <dgm:cxn modelId="{12984694-99F2-4FF4-A02A-2FF18B79F25A}" type="presParOf" srcId="{93CE3296-6D7E-4E8D-ADBD-FE6DFF4B2F4E}" destId="{9695AEE4-0666-47F8-BB96-CA3F8A9970DD}" srcOrd="6" destOrd="0" presId="urn:microsoft.com/office/officeart/2005/8/layout/chevron2"/>
    <dgm:cxn modelId="{C932CD12-7713-4A98-A5A7-0DABAA3FCC0F}" type="presParOf" srcId="{9695AEE4-0666-47F8-BB96-CA3F8A9970DD}" destId="{33103F70-A30A-4F6C-8E70-A02C8C99B259}" srcOrd="0" destOrd="0" presId="urn:microsoft.com/office/officeart/2005/8/layout/chevron2"/>
    <dgm:cxn modelId="{7F8867AF-9A46-414D-AAFA-1BFE843A29F6}" type="presParOf" srcId="{9695AEE4-0666-47F8-BB96-CA3F8A9970DD}" destId="{7828D64D-5D2B-4102-8B50-1D6D0C87C59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7F3FCF-5BFC-4134-A7A8-EE005A42377F}"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7DFEE7A6-03B3-4524-9E45-D5CBA001C872}">
      <dgm:prSet/>
      <dgm:spPr/>
      <dgm:t>
        <a:bodyPr/>
        <a:lstStyle/>
        <a:p>
          <a:r>
            <a:rPr lang="en-GB"/>
            <a:t>Third party interventions were used to help tackle certain issues </a:t>
          </a:r>
          <a:endParaRPr lang="en-US"/>
        </a:p>
      </dgm:t>
    </dgm:pt>
    <dgm:pt modelId="{C62A5CD4-3362-4FCA-9836-E132363E88F7}" type="parTrans" cxnId="{771B9BC3-56B6-4D3C-BC87-7F16A7DB9B30}">
      <dgm:prSet/>
      <dgm:spPr/>
      <dgm:t>
        <a:bodyPr/>
        <a:lstStyle/>
        <a:p>
          <a:endParaRPr lang="en-US"/>
        </a:p>
      </dgm:t>
    </dgm:pt>
    <dgm:pt modelId="{F7C1DB05-C5AF-46F3-938D-10ABF2C66901}" type="sibTrans" cxnId="{771B9BC3-56B6-4D3C-BC87-7F16A7DB9B30}">
      <dgm:prSet/>
      <dgm:spPr/>
      <dgm:t>
        <a:bodyPr/>
        <a:lstStyle/>
        <a:p>
          <a:endParaRPr lang="en-US"/>
        </a:p>
      </dgm:t>
    </dgm:pt>
    <dgm:pt modelId="{52A84247-022E-40F1-A28D-9BD2082AA695}">
      <dgm:prSet/>
      <dgm:spPr/>
      <dgm:t>
        <a:bodyPr/>
        <a:lstStyle/>
        <a:p>
          <a:r>
            <a:rPr lang="en-GB"/>
            <a:t>Jobcentre plus- to help mother with employment and training</a:t>
          </a:r>
          <a:endParaRPr lang="en-US"/>
        </a:p>
      </dgm:t>
    </dgm:pt>
    <dgm:pt modelId="{0567F507-634D-4D4C-A673-3E67A793C8AA}" type="parTrans" cxnId="{568E9099-2727-439E-B73A-AAAFED87504E}">
      <dgm:prSet/>
      <dgm:spPr/>
      <dgm:t>
        <a:bodyPr/>
        <a:lstStyle/>
        <a:p>
          <a:endParaRPr lang="en-US"/>
        </a:p>
      </dgm:t>
    </dgm:pt>
    <dgm:pt modelId="{12C9CC80-CEF6-4D4B-90B0-0663D9BC17A0}" type="sibTrans" cxnId="{568E9099-2727-439E-B73A-AAAFED87504E}">
      <dgm:prSet/>
      <dgm:spPr/>
      <dgm:t>
        <a:bodyPr/>
        <a:lstStyle/>
        <a:p>
          <a:endParaRPr lang="en-US"/>
        </a:p>
      </dgm:t>
    </dgm:pt>
    <dgm:pt modelId="{48E07D5D-3B45-438F-BB1D-0531DD6FA78E}">
      <dgm:prSet/>
      <dgm:spPr/>
      <dgm:t>
        <a:bodyPr/>
        <a:lstStyle/>
        <a:p>
          <a:r>
            <a:rPr lang="en-GB"/>
            <a:t>Education services – children's schooling needs</a:t>
          </a:r>
          <a:endParaRPr lang="en-US"/>
        </a:p>
      </dgm:t>
    </dgm:pt>
    <dgm:pt modelId="{2E2F1C14-B0EC-4101-8A78-74E4FCD59AEC}" type="parTrans" cxnId="{FCB72BDA-DA9C-4A45-AB0D-C9C38C41DD77}">
      <dgm:prSet/>
      <dgm:spPr/>
      <dgm:t>
        <a:bodyPr/>
        <a:lstStyle/>
        <a:p>
          <a:endParaRPr lang="en-US"/>
        </a:p>
      </dgm:t>
    </dgm:pt>
    <dgm:pt modelId="{4622350C-EB92-4E8E-BD3F-494FBE2AC3AA}" type="sibTrans" cxnId="{FCB72BDA-DA9C-4A45-AB0D-C9C38C41DD77}">
      <dgm:prSet/>
      <dgm:spPr/>
      <dgm:t>
        <a:bodyPr/>
        <a:lstStyle/>
        <a:p>
          <a:endParaRPr lang="en-US"/>
        </a:p>
      </dgm:t>
    </dgm:pt>
    <dgm:pt modelId="{372553ED-30D0-43E7-ACF2-8026518A6721}">
      <dgm:prSet/>
      <dgm:spPr/>
      <dgm:t>
        <a:bodyPr/>
        <a:lstStyle/>
        <a:p>
          <a:r>
            <a:rPr lang="en-GB"/>
            <a:t>Connexions- help older children</a:t>
          </a:r>
          <a:endParaRPr lang="en-US"/>
        </a:p>
      </dgm:t>
    </dgm:pt>
    <dgm:pt modelId="{84F5F3B1-0C2A-4CE3-B7E5-65B1FE2B93E6}" type="parTrans" cxnId="{B8B49509-910F-4B7A-A9E4-64CF93D84947}">
      <dgm:prSet/>
      <dgm:spPr/>
      <dgm:t>
        <a:bodyPr/>
        <a:lstStyle/>
        <a:p>
          <a:endParaRPr lang="en-US"/>
        </a:p>
      </dgm:t>
    </dgm:pt>
    <dgm:pt modelId="{F32FC0DC-89DF-41B3-9F6D-89A63915DC00}" type="sibTrans" cxnId="{B8B49509-910F-4B7A-A9E4-64CF93D84947}">
      <dgm:prSet/>
      <dgm:spPr/>
      <dgm:t>
        <a:bodyPr/>
        <a:lstStyle/>
        <a:p>
          <a:endParaRPr lang="en-US"/>
        </a:p>
      </dgm:t>
    </dgm:pt>
    <dgm:pt modelId="{E2488B39-26B6-4305-B788-E47807C207A1}">
      <dgm:prSet/>
      <dgm:spPr/>
      <dgm:t>
        <a:bodyPr/>
        <a:lstStyle/>
        <a:p>
          <a:r>
            <a:rPr lang="en-GB"/>
            <a:t>Core team- alternative school for disabled child.</a:t>
          </a:r>
          <a:endParaRPr lang="en-US"/>
        </a:p>
      </dgm:t>
    </dgm:pt>
    <dgm:pt modelId="{065741BB-3961-4BAE-9FF1-626F87058017}" type="parTrans" cxnId="{B88DF7D1-0AF0-4B85-AD7D-E54B88C92E3A}">
      <dgm:prSet/>
      <dgm:spPr/>
      <dgm:t>
        <a:bodyPr/>
        <a:lstStyle/>
        <a:p>
          <a:endParaRPr lang="en-US"/>
        </a:p>
      </dgm:t>
    </dgm:pt>
    <dgm:pt modelId="{C2CBEE32-9C21-4989-896F-D6DB246885A6}" type="sibTrans" cxnId="{B88DF7D1-0AF0-4B85-AD7D-E54B88C92E3A}">
      <dgm:prSet/>
      <dgm:spPr/>
      <dgm:t>
        <a:bodyPr/>
        <a:lstStyle/>
        <a:p>
          <a:endParaRPr lang="en-US"/>
        </a:p>
      </dgm:t>
    </dgm:pt>
    <dgm:pt modelId="{7E53B143-A1F7-4DA6-B3F4-171B29F952BF}" type="pres">
      <dgm:prSet presAssocID="{667F3FCF-5BFC-4134-A7A8-EE005A42377F}" presName="Name0" presStyleCnt="0">
        <dgm:presLayoutVars>
          <dgm:dir/>
          <dgm:resizeHandles val="exact"/>
        </dgm:presLayoutVars>
      </dgm:prSet>
      <dgm:spPr/>
    </dgm:pt>
    <dgm:pt modelId="{A7A5DB2A-2325-432C-8D9F-AA02B5C3D37D}" type="pres">
      <dgm:prSet presAssocID="{7DFEE7A6-03B3-4524-9E45-D5CBA001C872}" presName="node" presStyleLbl="node1" presStyleIdx="0" presStyleCnt="5">
        <dgm:presLayoutVars>
          <dgm:bulletEnabled val="1"/>
        </dgm:presLayoutVars>
      </dgm:prSet>
      <dgm:spPr/>
    </dgm:pt>
    <dgm:pt modelId="{49F4007B-6A77-4346-AD03-8174C75F041D}" type="pres">
      <dgm:prSet presAssocID="{F7C1DB05-C5AF-46F3-938D-10ABF2C66901}" presName="sibTrans" presStyleLbl="sibTrans1D1" presStyleIdx="0" presStyleCnt="4"/>
      <dgm:spPr/>
    </dgm:pt>
    <dgm:pt modelId="{5C9FC129-61BA-4572-B654-FADD6C00D5A2}" type="pres">
      <dgm:prSet presAssocID="{F7C1DB05-C5AF-46F3-938D-10ABF2C66901}" presName="connectorText" presStyleLbl="sibTrans1D1" presStyleIdx="0" presStyleCnt="4"/>
      <dgm:spPr/>
    </dgm:pt>
    <dgm:pt modelId="{8C13811B-4CEB-4266-91CB-C211DDE3D203}" type="pres">
      <dgm:prSet presAssocID="{52A84247-022E-40F1-A28D-9BD2082AA695}" presName="node" presStyleLbl="node1" presStyleIdx="1" presStyleCnt="5">
        <dgm:presLayoutVars>
          <dgm:bulletEnabled val="1"/>
        </dgm:presLayoutVars>
      </dgm:prSet>
      <dgm:spPr/>
    </dgm:pt>
    <dgm:pt modelId="{C5578630-5BA9-4FD8-A300-787CD81073F6}" type="pres">
      <dgm:prSet presAssocID="{12C9CC80-CEF6-4D4B-90B0-0663D9BC17A0}" presName="sibTrans" presStyleLbl="sibTrans1D1" presStyleIdx="1" presStyleCnt="4"/>
      <dgm:spPr/>
    </dgm:pt>
    <dgm:pt modelId="{14CD50C3-DA07-4993-8DC8-24125B18E194}" type="pres">
      <dgm:prSet presAssocID="{12C9CC80-CEF6-4D4B-90B0-0663D9BC17A0}" presName="connectorText" presStyleLbl="sibTrans1D1" presStyleIdx="1" presStyleCnt="4"/>
      <dgm:spPr/>
    </dgm:pt>
    <dgm:pt modelId="{176A617E-AA94-4E02-8826-9690A9B6FF82}" type="pres">
      <dgm:prSet presAssocID="{48E07D5D-3B45-438F-BB1D-0531DD6FA78E}" presName="node" presStyleLbl="node1" presStyleIdx="2" presStyleCnt="5">
        <dgm:presLayoutVars>
          <dgm:bulletEnabled val="1"/>
        </dgm:presLayoutVars>
      </dgm:prSet>
      <dgm:spPr/>
    </dgm:pt>
    <dgm:pt modelId="{125B1488-F4AE-4D6C-AD31-C1B14B837068}" type="pres">
      <dgm:prSet presAssocID="{4622350C-EB92-4E8E-BD3F-494FBE2AC3AA}" presName="sibTrans" presStyleLbl="sibTrans1D1" presStyleIdx="2" presStyleCnt="4"/>
      <dgm:spPr/>
    </dgm:pt>
    <dgm:pt modelId="{6753E5F6-E647-4709-ACA4-8D7713382577}" type="pres">
      <dgm:prSet presAssocID="{4622350C-EB92-4E8E-BD3F-494FBE2AC3AA}" presName="connectorText" presStyleLbl="sibTrans1D1" presStyleIdx="2" presStyleCnt="4"/>
      <dgm:spPr/>
    </dgm:pt>
    <dgm:pt modelId="{21384B2D-E8DE-4356-B136-841E3C5850C6}" type="pres">
      <dgm:prSet presAssocID="{372553ED-30D0-43E7-ACF2-8026518A6721}" presName="node" presStyleLbl="node1" presStyleIdx="3" presStyleCnt="5">
        <dgm:presLayoutVars>
          <dgm:bulletEnabled val="1"/>
        </dgm:presLayoutVars>
      </dgm:prSet>
      <dgm:spPr/>
    </dgm:pt>
    <dgm:pt modelId="{74657250-1EA4-44ED-AC15-489BDC706FD7}" type="pres">
      <dgm:prSet presAssocID="{F32FC0DC-89DF-41B3-9F6D-89A63915DC00}" presName="sibTrans" presStyleLbl="sibTrans1D1" presStyleIdx="3" presStyleCnt="4"/>
      <dgm:spPr/>
    </dgm:pt>
    <dgm:pt modelId="{A0C26D6B-FD0A-407F-8890-8EF1268F6426}" type="pres">
      <dgm:prSet presAssocID="{F32FC0DC-89DF-41B3-9F6D-89A63915DC00}" presName="connectorText" presStyleLbl="sibTrans1D1" presStyleIdx="3" presStyleCnt="4"/>
      <dgm:spPr/>
    </dgm:pt>
    <dgm:pt modelId="{6B032ADA-4831-4ACF-9B9C-C62646618FBE}" type="pres">
      <dgm:prSet presAssocID="{E2488B39-26B6-4305-B788-E47807C207A1}" presName="node" presStyleLbl="node1" presStyleIdx="4" presStyleCnt="5">
        <dgm:presLayoutVars>
          <dgm:bulletEnabled val="1"/>
        </dgm:presLayoutVars>
      </dgm:prSet>
      <dgm:spPr/>
    </dgm:pt>
  </dgm:ptLst>
  <dgm:cxnLst>
    <dgm:cxn modelId="{91A6A801-4208-4D43-902F-073F004FEADE}" type="presOf" srcId="{372553ED-30D0-43E7-ACF2-8026518A6721}" destId="{21384B2D-E8DE-4356-B136-841E3C5850C6}" srcOrd="0" destOrd="0" presId="urn:microsoft.com/office/officeart/2016/7/layout/RepeatingBendingProcessNew"/>
    <dgm:cxn modelId="{30B10903-C8E8-4F1A-AEBD-5FF742D9C8FF}" type="presOf" srcId="{48E07D5D-3B45-438F-BB1D-0531DD6FA78E}" destId="{176A617E-AA94-4E02-8826-9690A9B6FF82}" srcOrd="0" destOrd="0" presId="urn:microsoft.com/office/officeart/2016/7/layout/RepeatingBendingProcessNew"/>
    <dgm:cxn modelId="{23A56C05-23E4-42A8-906F-6BD72B6FE7F2}" type="presOf" srcId="{E2488B39-26B6-4305-B788-E47807C207A1}" destId="{6B032ADA-4831-4ACF-9B9C-C62646618FBE}" srcOrd="0" destOrd="0" presId="urn:microsoft.com/office/officeart/2016/7/layout/RepeatingBendingProcessNew"/>
    <dgm:cxn modelId="{B8B49509-910F-4B7A-A9E4-64CF93D84947}" srcId="{667F3FCF-5BFC-4134-A7A8-EE005A42377F}" destId="{372553ED-30D0-43E7-ACF2-8026518A6721}" srcOrd="3" destOrd="0" parTransId="{84F5F3B1-0C2A-4CE3-B7E5-65B1FE2B93E6}" sibTransId="{F32FC0DC-89DF-41B3-9F6D-89A63915DC00}"/>
    <dgm:cxn modelId="{48978E0A-5535-4DA3-B3B6-D67A02DB3514}" type="presOf" srcId="{4622350C-EB92-4E8E-BD3F-494FBE2AC3AA}" destId="{125B1488-F4AE-4D6C-AD31-C1B14B837068}" srcOrd="0" destOrd="0" presId="urn:microsoft.com/office/officeart/2016/7/layout/RepeatingBendingProcessNew"/>
    <dgm:cxn modelId="{AFAD561D-F02F-46A1-AB50-AC79052BEEBC}" type="presOf" srcId="{7DFEE7A6-03B3-4524-9E45-D5CBA001C872}" destId="{A7A5DB2A-2325-432C-8D9F-AA02B5C3D37D}" srcOrd="0" destOrd="0" presId="urn:microsoft.com/office/officeart/2016/7/layout/RepeatingBendingProcessNew"/>
    <dgm:cxn modelId="{09A5FA26-5628-4DCC-851A-B7EEBF2EC32B}" type="presOf" srcId="{667F3FCF-5BFC-4134-A7A8-EE005A42377F}" destId="{7E53B143-A1F7-4DA6-B3F4-171B29F952BF}" srcOrd="0" destOrd="0" presId="urn:microsoft.com/office/officeart/2016/7/layout/RepeatingBendingProcessNew"/>
    <dgm:cxn modelId="{9B824130-8B5B-4714-BE79-F7E6115873A1}" type="presOf" srcId="{F7C1DB05-C5AF-46F3-938D-10ABF2C66901}" destId="{5C9FC129-61BA-4572-B654-FADD6C00D5A2}" srcOrd="1" destOrd="0" presId="urn:microsoft.com/office/officeart/2016/7/layout/RepeatingBendingProcessNew"/>
    <dgm:cxn modelId="{A81BD333-CEBD-4E4B-9933-1C6CAB9CB22F}" type="presOf" srcId="{12C9CC80-CEF6-4D4B-90B0-0663D9BC17A0}" destId="{14CD50C3-DA07-4993-8DC8-24125B18E194}" srcOrd="1" destOrd="0" presId="urn:microsoft.com/office/officeart/2016/7/layout/RepeatingBendingProcessNew"/>
    <dgm:cxn modelId="{82932C42-3A43-4708-BFD0-80C763C57842}" type="presOf" srcId="{F32FC0DC-89DF-41B3-9F6D-89A63915DC00}" destId="{74657250-1EA4-44ED-AC15-489BDC706FD7}" srcOrd="0" destOrd="0" presId="urn:microsoft.com/office/officeart/2016/7/layout/RepeatingBendingProcessNew"/>
    <dgm:cxn modelId="{0BC28047-A577-4721-9FE2-E36619D5F6C5}" type="presOf" srcId="{4622350C-EB92-4E8E-BD3F-494FBE2AC3AA}" destId="{6753E5F6-E647-4709-ACA4-8D7713382577}" srcOrd="1" destOrd="0" presId="urn:microsoft.com/office/officeart/2016/7/layout/RepeatingBendingProcessNew"/>
    <dgm:cxn modelId="{D4104576-9E20-4EA8-94E6-F1FDD5AAE97A}" type="presOf" srcId="{F32FC0DC-89DF-41B3-9F6D-89A63915DC00}" destId="{A0C26D6B-FD0A-407F-8890-8EF1268F6426}" srcOrd="1" destOrd="0" presId="urn:microsoft.com/office/officeart/2016/7/layout/RepeatingBendingProcessNew"/>
    <dgm:cxn modelId="{568E9099-2727-439E-B73A-AAAFED87504E}" srcId="{667F3FCF-5BFC-4134-A7A8-EE005A42377F}" destId="{52A84247-022E-40F1-A28D-9BD2082AA695}" srcOrd="1" destOrd="0" parTransId="{0567F507-634D-4D4C-A673-3E67A793C8AA}" sibTransId="{12C9CC80-CEF6-4D4B-90B0-0663D9BC17A0}"/>
    <dgm:cxn modelId="{F4C23DAB-A294-438C-8DCF-7CA4BF483F88}" type="presOf" srcId="{12C9CC80-CEF6-4D4B-90B0-0663D9BC17A0}" destId="{C5578630-5BA9-4FD8-A300-787CD81073F6}" srcOrd="0" destOrd="0" presId="urn:microsoft.com/office/officeart/2016/7/layout/RepeatingBendingProcessNew"/>
    <dgm:cxn modelId="{771B9BC3-56B6-4D3C-BC87-7F16A7DB9B30}" srcId="{667F3FCF-5BFC-4134-A7A8-EE005A42377F}" destId="{7DFEE7A6-03B3-4524-9E45-D5CBA001C872}" srcOrd="0" destOrd="0" parTransId="{C62A5CD4-3362-4FCA-9836-E132363E88F7}" sibTransId="{F7C1DB05-C5AF-46F3-938D-10ABF2C66901}"/>
    <dgm:cxn modelId="{B88DF7D1-0AF0-4B85-AD7D-E54B88C92E3A}" srcId="{667F3FCF-5BFC-4134-A7A8-EE005A42377F}" destId="{E2488B39-26B6-4305-B788-E47807C207A1}" srcOrd="4" destOrd="0" parTransId="{065741BB-3961-4BAE-9FF1-626F87058017}" sibTransId="{C2CBEE32-9C21-4989-896F-D6DB246885A6}"/>
    <dgm:cxn modelId="{FCB72BDA-DA9C-4A45-AB0D-C9C38C41DD77}" srcId="{667F3FCF-5BFC-4134-A7A8-EE005A42377F}" destId="{48E07D5D-3B45-438F-BB1D-0531DD6FA78E}" srcOrd="2" destOrd="0" parTransId="{2E2F1C14-B0EC-4101-8A78-74E4FCD59AEC}" sibTransId="{4622350C-EB92-4E8E-BD3F-494FBE2AC3AA}"/>
    <dgm:cxn modelId="{72313AE8-468C-49DD-A4F2-EB3CB6446B22}" type="presOf" srcId="{F7C1DB05-C5AF-46F3-938D-10ABF2C66901}" destId="{49F4007B-6A77-4346-AD03-8174C75F041D}" srcOrd="0" destOrd="0" presId="urn:microsoft.com/office/officeart/2016/7/layout/RepeatingBendingProcessNew"/>
    <dgm:cxn modelId="{71778BE8-B75A-4BAF-99E7-624D711C2EDE}" type="presOf" srcId="{52A84247-022E-40F1-A28D-9BD2082AA695}" destId="{8C13811B-4CEB-4266-91CB-C211DDE3D203}" srcOrd="0" destOrd="0" presId="urn:microsoft.com/office/officeart/2016/7/layout/RepeatingBendingProcessNew"/>
    <dgm:cxn modelId="{238BC3EC-8E8D-4EA0-BB2F-941FB84C9967}" type="presParOf" srcId="{7E53B143-A1F7-4DA6-B3F4-171B29F952BF}" destId="{A7A5DB2A-2325-432C-8D9F-AA02B5C3D37D}" srcOrd="0" destOrd="0" presId="urn:microsoft.com/office/officeart/2016/7/layout/RepeatingBendingProcessNew"/>
    <dgm:cxn modelId="{2D1ABE72-6B3D-4DB0-8E6D-CDAD7C24B603}" type="presParOf" srcId="{7E53B143-A1F7-4DA6-B3F4-171B29F952BF}" destId="{49F4007B-6A77-4346-AD03-8174C75F041D}" srcOrd="1" destOrd="0" presId="urn:microsoft.com/office/officeart/2016/7/layout/RepeatingBendingProcessNew"/>
    <dgm:cxn modelId="{19D95C0C-B65E-439A-88D9-E0DB939CAECA}" type="presParOf" srcId="{49F4007B-6A77-4346-AD03-8174C75F041D}" destId="{5C9FC129-61BA-4572-B654-FADD6C00D5A2}" srcOrd="0" destOrd="0" presId="urn:microsoft.com/office/officeart/2016/7/layout/RepeatingBendingProcessNew"/>
    <dgm:cxn modelId="{91049C69-DBBC-452B-ABB0-40F2836F05CC}" type="presParOf" srcId="{7E53B143-A1F7-4DA6-B3F4-171B29F952BF}" destId="{8C13811B-4CEB-4266-91CB-C211DDE3D203}" srcOrd="2" destOrd="0" presId="urn:microsoft.com/office/officeart/2016/7/layout/RepeatingBendingProcessNew"/>
    <dgm:cxn modelId="{DDC38733-0D20-49B1-80B5-E6E0B732CB64}" type="presParOf" srcId="{7E53B143-A1F7-4DA6-B3F4-171B29F952BF}" destId="{C5578630-5BA9-4FD8-A300-787CD81073F6}" srcOrd="3" destOrd="0" presId="urn:microsoft.com/office/officeart/2016/7/layout/RepeatingBendingProcessNew"/>
    <dgm:cxn modelId="{E27F360D-86FB-4587-AF70-92285AFCE72D}" type="presParOf" srcId="{C5578630-5BA9-4FD8-A300-787CD81073F6}" destId="{14CD50C3-DA07-4993-8DC8-24125B18E194}" srcOrd="0" destOrd="0" presId="urn:microsoft.com/office/officeart/2016/7/layout/RepeatingBendingProcessNew"/>
    <dgm:cxn modelId="{DD982591-CD88-4FEB-88A4-830C546E3CE3}" type="presParOf" srcId="{7E53B143-A1F7-4DA6-B3F4-171B29F952BF}" destId="{176A617E-AA94-4E02-8826-9690A9B6FF82}" srcOrd="4" destOrd="0" presId="urn:microsoft.com/office/officeart/2016/7/layout/RepeatingBendingProcessNew"/>
    <dgm:cxn modelId="{662AF688-0F21-46C6-83BA-A0E07BD3B731}" type="presParOf" srcId="{7E53B143-A1F7-4DA6-B3F4-171B29F952BF}" destId="{125B1488-F4AE-4D6C-AD31-C1B14B837068}" srcOrd="5" destOrd="0" presId="urn:microsoft.com/office/officeart/2016/7/layout/RepeatingBendingProcessNew"/>
    <dgm:cxn modelId="{D5C91AAB-C97B-4295-9DC4-5FAAEC1C004D}" type="presParOf" srcId="{125B1488-F4AE-4D6C-AD31-C1B14B837068}" destId="{6753E5F6-E647-4709-ACA4-8D7713382577}" srcOrd="0" destOrd="0" presId="urn:microsoft.com/office/officeart/2016/7/layout/RepeatingBendingProcessNew"/>
    <dgm:cxn modelId="{41F11449-23EC-41E0-BAE4-1A2CCBA42AC6}" type="presParOf" srcId="{7E53B143-A1F7-4DA6-B3F4-171B29F952BF}" destId="{21384B2D-E8DE-4356-B136-841E3C5850C6}" srcOrd="6" destOrd="0" presId="urn:microsoft.com/office/officeart/2016/7/layout/RepeatingBendingProcessNew"/>
    <dgm:cxn modelId="{26EC5A94-1267-4A3F-ACAA-D04DD4523515}" type="presParOf" srcId="{7E53B143-A1F7-4DA6-B3F4-171B29F952BF}" destId="{74657250-1EA4-44ED-AC15-489BDC706FD7}" srcOrd="7" destOrd="0" presId="urn:microsoft.com/office/officeart/2016/7/layout/RepeatingBendingProcessNew"/>
    <dgm:cxn modelId="{AF387D19-92A0-4A8C-AE19-9E044F7A51CF}" type="presParOf" srcId="{74657250-1EA4-44ED-AC15-489BDC706FD7}" destId="{A0C26D6B-FD0A-407F-8890-8EF1268F6426}" srcOrd="0" destOrd="0" presId="urn:microsoft.com/office/officeart/2016/7/layout/RepeatingBendingProcessNew"/>
    <dgm:cxn modelId="{8C5F52C7-35F1-4414-BFBC-62FE725565CB}" type="presParOf" srcId="{7E53B143-A1F7-4DA6-B3F4-171B29F952BF}" destId="{6B032ADA-4831-4ACF-9B9C-C62646618FBE}"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26E522C-7F07-44FD-A6CE-30137B4E150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05D3B7B-D21F-4F2F-84F9-0FA498949E40}">
      <dgm:prSet phldrT="[Text]" phldr="0"/>
      <dgm:spPr/>
      <dgm:t>
        <a:bodyPr/>
        <a:lstStyle/>
        <a:p>
          <a:pPr rtl="0"/>
          <a:r>
            <a:rPr lang="en-GB">
              <a:latin typeface="Arial" panose="020B0604020202020204"/>
            </a:rPr>
            <a:t>If a multi agency approach is not put in place the situation will only esscalate</a:t>
          </a:r>
          <a:endParaRPr lang="en-GB"/>
        </a:p>
      </dgm:t>
    </dgm:pt>
    <dgm:pt modelId="{415BBB3C-FB97-4150-B98D-E80DF1355218}" type="parTrans" cxnId="{BB17011F-10BB-457C-BE7A-BB97802E503B}">
      <dgm:prSet/>
      <dgm:spPr/>
      <dgm:t>
        <a:bodyPr/>
        <a:lstStyle/>
        <a:p>
          <a:endParaRPr lang="en-GB"/>
        </a:p>
      </dgm:t>
    </dgm:pt>
    <dgm:pt modelId="{2B7C5DA6-BB1A-4B67-A0C2-00D39D7A14A1}" type="sibTrans" cxnId="{BB17011F-10BB-457C-BE7A-BB97802E503B}">
      <dgm:prSet/>
      <dgm:spPr/>
      <dgm:t>
        <a:bodyPr/>
        <a:lstStyle/>
        <a:p>
          <a:endParaRPr lang="en-GB"/>
        </a:p>
      </dgm:t>
    </dgm:pt>
    <dgm:pt modelId="{F525D6EC-B260-4EB8-873F-6CC7A3E8B921}">
      <dgm:prSet phldrT="[Text]" phldr="0"/>
      <dgm:spPr/>
      <dgm:t>
        <a:bodyPr/>
        <a:lstStyle/>
        <a:p>
          <a:pPr rtl="0"/>
          <a:r>
            <a:rPr lang="en-GB">
              <a:latin typeface="Arial" panose="020B0604020202020204"/>
            </a:rPr>
            <a:t>Counseling for mother and children to reduce the impacts of second hand trauma caused to children as </a:t>
          </a:r>
          <a:r>
            <a:rPr lang="en-GB"/>
            <a:t>Hattendorf and Tollerud </a:t>
          </a:r>
          <a:r>
            <a:rPr lang="en-GB">
              <a:latin typeface="Arial" panose="020B0604020202020204"/>
            </a:rPr>
            <a:t>(</a:t>
          </a:r>
          <a:r>
            <a:rPr lang="en-GB"/>
            <a:t>2009)</a:t>
          </a:r>
          <a:r>
            <a:rPr lang="en-GB">
              <a:latin typeface="Arial" panose="020B0604020202020204"/>
            </a:rPr>
            <a:t> reveal in their research.</a:t>
          </a:r>
          <a:endParaRPr lang="en-GB"/>
        </a:p>
      </dgm:t>
    </dgm:pt>
    <dgm:pt modelId="{F5DCE024-58B3-423B-8B16-375F896B2E96}" type="parTrans" cxnId="{DA474688-A702-48ED-8836-D967EBB7724D}">
      <dgm:prSet/>
      <dgm:spPr/>
      <dgm:t>
        <a:bodyPr/>
        <a:lstStyle/>
        <a:p>
          <a:endParaRPr lang="en-GB"/>
        </a:p>
      </dgm:t>
    </dgm:pt>
    <dgm:pt modelId="{09468B3B-D5C6-4F18-B545-1ABD74C05EB9}" type="sibTrans" cxnId="{DA474688-A702-48ED-8836-D967EBB7724D}">
      <dgm:prSet/>
      <dgm:spPr/>
      <dgm:t>
        <a:bodyPr/>
        <a:lstStyle/>
        <a:p>
          <a:endParaRPr lang="en-GB"/>
        </a:p>
      </dgm:t>
    </dgm:pt>
    <dgm:pt modelId="{848A9F53-EB48-4C4B-A11D-E70679838DA2}" type="pres">
      <dgm:prSet presAssocID="{726E522C-7F07-44FD-A6CE-30137B4E1504}" presName="diagram" presStyleCnt="0">
        <dgm:presLayoutVars>
          <dgm:dir/>
          <dgm:resizeHandles val="exact"/>
        </dgm:presLayoutVars>
      </dgm:prSet>
      <dgm:spPr/>
    </dgm:pt>
    <dgm:pt modelId="{9181703D-806E-4CA0-B8A2-ED3D0B955FEF}" type="pres">
      <dgm:prSet presAssocID="{005D3B7B-D21F-4F2F-84F9-0FA498949E40}" presName="node" presStyleLbl="node1" presStyleIdx="0" presStyleCnt="2">
        <dgm:presLayoutVars>
          <dgm:bulletEnabled val="1"/>
        </dgm:presLayoutVars>
      </dgm:prSet>
      <dgm:spPr/>
    </dgm:pt>
    <dgm:pt modelId="{90678F9B-2826-4749-9578-8A8382FA43D2}" type="pres">
      <dgm:prSet presAssocID="{2B7C5DA6-BB1A-4B67-A0C2-00D39D7A14A1}" presName="sibTrans" presStyleCnt="0"/>
      <dgm:spPr/>
    </dgm:pt>
    <dgm:pt modelId="{75F905DF-F1EB-4BA3-AE12-BC4C2167547B}" type="pres">
      <dgm:prSet presAssocID="{F525D6EC-B260-4EB8-873F-6CC7A3E8B921}" presName="node" presStyleLbl="node1" presStyleIdx="1" presStyleCnt="2">
        <dgm:presLayoutVars>
          <dgm:bulletEnabled val="1"/>
        </dgm:presLayoutVars>
      </dgm:prSet>
      <dgm:spPr/>
    </dgm:pt>
  </dgm:ptLst>
  <dgm:cxnLst>
    <dgm:cxn modelId="{BB17011F-10BB-457C-BE7A-BB97802E503B}" srcId="{726E522C-7F07-44FD-A6CE-30137B4E1504}" destId="{005D3B7B-D21F-4F2F-84F9-0FA498949E40}" srcOrd="0" destOrd="0" parTransId="{415BBB3C-FB97-4150-B98D-E80DF1355218}" sibTransId="{2B7C5DA6-BB1A-4B67-A0C2-00D39D7A14A1}"/>
    <dgm:cxn modelId="{FB483C21-6C0B-48D1-B39A-F1F7666673BC}" type="presOf" srcId="{005D3B7B-D21F-4F2F-84F9-0FA498949E40}" destId="{9181703D-806E-4CA0-B8A2-ED3D0B955FEF}" srcOrd="0" destOrd="0" presId="urn:microsoft.com/office/officeart/2005/8/layout/default"/>
    <dgm:cxn modelId="{29E18A54-3BEE-40E3-91CC-FEAD8DAA5501}" type="presOf" srcId="{726E522C-7F07-44FD-A6CE-30137B4E1504}" destId="{848A9F53-EB48-4C4B-A11D-E70679838DA2}" srcOrd="0" destOrd="0" presId="urn:microsoft.com/office/officeart/2005/8/layout/default"/>
    <dgm:cxn modelId="{DA474688-A702-48ED-8836-D967EBB7724D}" srcId="{726E522C-7F07-44FD-A6CE-30137B4E1504}" destId="{F525D6EC-B260-4EB8-873F-6CC7A3E8B921}" srcOrd="1" destOrd="0" parTransId="{F5DCE024-58B3-423B-8B16-375F896B2E96}" sibTransId="{09468B3B-D5C6-4F18-B545-1ABD74C05EB9}"/>
    <dgm:cxn modelId="{23E9DCFB-DA63-484F-B03B-23B6A95331B6}" type="presOf" srcId="{F525D6EC-B260-4EB8-873F-6CC7A3E8B921}" destId="{75F905DF-F1EB-4BA3-AE12-BC4C2167547B}" srcOrd="0" destOrd="0" presId="urn:microsoft.com/office/officeart/2005/8/layout/default"/>
    <dgm:cxn modelId="{F4F6CD58-46C6-448C-9DC2-EFAB6197BD22}" type="presParOf" srcId="{848A9F53-EB48-4C4B-A11D-E70679838DA2}" destId="{9181703D-806E-4CA0-B8A2-ED3D0B955FEF}" srcOrd="0" destOrd="0" presId="urn:microsoft.com/office/officeart/2005/8/layout/default"/>
    <dgm:cxn modelId="{D422BA5C-5F39-45EA-87CC-07D66A15375E}" type="presParOf" srcId="{848A9F53-EB48-4C4B-A11D-E70679838DA2}" destId="{90678F9B-2826-4749-9578-8A8382FA43D2}" srcOrd="1" destOrd="0" presId="urn:microsoft.com/office/officeart/2005/8/layout/default"/>
    <dgm:cxn modelId="{3419B8AB-5DC7-4573-89C1-DFECFF510529}" type="presParOf" srcId="{848A9F53-EB48-4C4B-A11D-E70679838DA2}" destId="{75F905DF-F1EB-4BA3-AE12-BC4C2167547B}"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6E4BA-EEE4-4FB9-9123-5B9631301044}">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4C41C-0ECF-49FB-81AF-B183F6AB5002}">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F6786E-5930-4A1D-B4F1-458985335342}">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Physical Well-Being</a:t>
          </a:r>
          <a:endParaRPr lang="en-GB" sz="1900" kern="1200"/>
        </a:p>
      </dsp:txBody>
      <dsp:txXfrm>
        <a:off x="937002" y="1903"/>
        <a:ext cx="5576601" cy="811257"/>
      </dsp:txXfrm>
    </dsp:sp>
    <dsp:sp modelId="{50D80EF8-08AC-47EF-939D-802ADF71C6CC}">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B9849-A62F-4C40-BA0E-A96C65209051}">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54DFB4-DFDB-4183-BA3E-B37C2CC7D011}">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Psychological and Emotional Well-Being</a:t>
          </a:r>
          <a:endParaRPr lang="en-GB" sz="1900" kern="1200"/>
        </a:p>
      </dsp:txBody>
      <dsp:txXfrm>
        <a:off x="937002" y="1015975"/>
        <a:ext cx="5576601" cy="811257"/>
      </dsp:txXfrm>
    </dsp:sp>
    <dsp:sp modelId="{0264830A-F011-4840-B2FE-4C96873E2B70}">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B8B7F-82B0-4538-AAB8-059167E4C6F6}">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3DDCFE-9028-46F6-8450-89D4EF4E88E9}">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Social Well-Being</a:t>
          </a:r>
          <a:endParaRPr lang="en-GB" sz="1900" kern="1200"/>
        </a:p>
      </dsp:txBody>
      <dsp:txXfrm>
        <a:off x="937002" y="2030048"/>
        <a:ext cx="5576601" cy="811257"/>
      </dsp:txXfrm>
    </dsp:sp>
    <dsp:sp modelId="{E8EDCD25-F5E4-410B-BB1F-BA056B17BBB7}">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19A417-A486-4445-9CE7-F07ECD8BF94D}">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2D85DF-E2B0-4070-A4B7-68E5DD060B01}">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Cognitive and Educational Well-Being</a:t>
          </a:r>
          <a:endParaRPr lang="en-GB" sz="1900" kern="1200"/>
        </a:p>
      </dsp:txBody>
      <dsp:txXfrm>
        <a:off x="937002" y="3044120"/>
        <a:ext cx="5576601" cy="811257"/>
      </dsp:txXfrm>
    </dsp:sp>
    <dsp:sp modelId="{3D65C78A-5758-4BAE-B98C-F42662F2B8B7}">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396DE-C0CF-4BC5-BEAD-1CE31E08E96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26F1AC-8656-4F59-A0E3-58274C49421D}">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Economic Well-Being</a:t>
          </a:r>
          <a:endParaRPr lang="en-GB" sz="1900" kern="1200"/>
        </a:p>
      </dsp:txBody>
      <dsp:txXfrm>
        <a:off x="937002" y="4058192"/>
        <a:ext cx="5576601" cy="811257"/>
      </dsp:txXfrm>
    </dsp:sp>
    <dsp:sp modelId="{36714800-0108-4DD1-B197-AE184FBF5330}">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536003-16FF-4571-BB0F-263F730EF215}">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8F8544-84B9-42F2-9275-9BAE88E40008}">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Stability</a:t>
          </a:r>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01E2E-8014-4426-8E32-8B79BAEE4617}">
      <dsp:nvSpPr>
        <dsp:cNvPr id="0" name=""/>
        <dsp:cNvSpPr/>
      </dsp:nvSpPr>
      <dsp:spPr>
        <a:xfrm>
          <a:off x="0" y="2999390"/>
          <a:ext cx="4604438" cy="1794164"/>
        </a:xfrm>
        <a:prstGeom prst="rightArrow">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300CC7-EC88-4B56-8CAC-1776886D00B6}">
      <dsp:nvSpPr>
        <dsp:cNvPr id="0" name=""/>
        <dsp:cNvSpPr/>
      </dsp:nvSpPr>
      <dsp:spPr>
        <a:xfrm>
          <a:off x="371412" y="3447931"/>
          <a:ext cx="3772581" cy="897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5240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Arial" panose="020B0604020202020204"/>
            </a:rPr>
            <a:t>Health and wellbeing can be described as the achievement and maintenance of physical and mental stability</a:t>
          </a:r>
          <a:endParaRPr lang="en-US" sz="1500" kern="1200"/>
        </a:p>
      </dsp:txBody>
      <dsp:txXfrm>
        <a:off x="371412" y="3447931"/>
        <a:ext cx="3772581" cy="897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16B66-48D9-4E15-B5A6-CFE8FED4AB8D}">
      <dsp:nvSpPr>
        <dsp:cNvPr id="0" name=""/>
        <dsp:cNvSpPr/>
      </dsp:nvSpPr>
      <dsp:spPr>
        <a:xfrm>
          <a:off x="0" y="804658"/>
          <a:ext cx="5204602" cy="2048283"/>
        </a:xfrm>
        <a:prstGeom prst="rightArrow">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4EAB72-52FC-4E45-852E-683BFFB96F59}">
      <dsp:nvSpPr>
        <dsp:cNvPr id="0" name=""/>
        <dsp:cNvSpPr/>
      </dsp:nvSpPr>
      <dsp:spPr>
        <a:xfrm>
          <a:off x="419824" y="1316729"/>
          <a:ext cx="4264318" cy="102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Arial" panose="020B0604020202020204"/>
            </a:rPr>
            <a:t>"</a:t>
          </a:r>
          <a:r>
            <a:rPr lang="en-US" sz="1400" kern="1200"/>
            <a:t>Children’s Worlds is a global research survey on children’s subjective wellbeing, aiming to improve children’s lives and to inform policy makers about action on improving childhood</a:t>
          </a:r>
          <a:r>
            <a:rPr lang="en-US" sz="1400" kern="1200">
              <a:latin typeface="Arial" panose="020B0604020202020204"/>
            </a:rPr>
            <a:t>". (UNICEF, 2021)</a:t>
          </a:r>
        </a:p>
      </dsp:txBody>
      <dsp:txXfrm>
        <a:off x="419824" y="1316729"/>
        <a:ext cx="4264318" cy="10241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7DA1-F26F-4B7A-8C26-764819837D67}">
      <dsp:nvSpPr>
        <dsp:cNvPr id="0" name=""/>
        <dsp:cNvSpPr/>
      </dsp:nvSpPr>
      <dsp:spPr>
        <a:xfrm>
          <a:off x="2823" y="542833"/>
          <a:ext cx="2239736" cy="134384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Every Child Metters Act 2004</a:t>
          </a:r>
          <a:endParaRPr lang="en-US" sz="2200" kern="1200"/>
        </a:p>
      </dsp:txBody>
      <dsp:txXfrm>
        <a:off x="2823" y="542833"/>
        <a:ext cx="2239736" cy="1343841"/>
      </dsp:txXfrm>
    </dsp:sp>
    <dsp:sp modelId="{815ADDDA-4933-480D-A0B0-E5B088E79A81}">
      <dsp:nvSpPr>
        <dsp:cNvPr id="0" name=""/>
        <dsp:cNvSpPr/>
      </dsp:nvSpPr>
      <dsp:spPr>
        <a:xfrm>
          <a:off x="2466533" y="542833"/>
          <a:ext cx="2239736" cy="1343841"/>
        </a:xfrm>
        <a:prstGeom prst="rect">
          <a:avLst/>
        </a:prstGeom>
        <a:solidFill>
          <a:schemeClr val="accent5">
            <a:hueOff val="1247956"/>
            <a:satOff val="-6520"/>
            <a:lumOff val="15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Housing Act 1996</a:t>
          </a:r>
          <a:endParaRPr lang="en-US" sz="2200" kern="1200"/>
        </a:p>
      </dsp:txBody>
      <dsp:txXfrm>
        <a:off x="2466533" y="542833"/>
        <a:ext cx="2239736" cy="1343841"/>
      </dsp:txXfrm>
    </dsp:sp>
    <dsp:sp modelId="{8B0027A7-138B-4101-B156-E7E718F8EB7E}">
      <dsp:nvSpPr>
        <dsp:cNvPr id="0" name=""/>
        <dsp:cNvSpPr/>
      </dsp:nvSpPr>
      <dsp:spPr>
        <a:xfrm>
          <a:off x="4930243" y="542833"/>
          <a:ext cx="2239736" cy="1343841"/>
        </a:xfrm>
        <a:prstGeom prst="rect">
          <a:avLst/>
        </a:prstGeom>
        <a:solidFill>
          <a:schemeClr val="accent5">
            <a:hueOff val="2495912"/>
            <a:satOff val="-13040"/>
            <a:lumOff val="30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Children and Families Act 2014,(SEND), (SEN)</a:t>
          </a:r>
          <a:endParaRPr lang="en-US" sz="2200" kern="1200"/>
        </a:p>
      </dsp:txBody>
      <dsp:txXfrm>
        <a:off x="4930243" y="542833"/>
        <a:ext cx="2239736" cy="1343841"/>
      </dsp:txXfrm>
    </dsp:sp>
    <dsp:sp modelId="{A1B0CD9C-7E86-46BD-A272-86D4F59FA99E}">
      <dsp:nvSpPr>
        <dsp:cNvPr id="0" name=""/>
        <dsp:cNvSpPr/>
      </dsp:nvSpPr>
      <dsp:spPr>
        <a:xfrm>
          <a:off x="7393953" y="542833"/>
          <a:ext cx="2239736" cy="1343841"/>
        </a:xfrm>
        <a:prstGeom prst="rect">
          <a:avLst/>
        </a:prstGeom>
        <a:solidFill>
          <a:schemeClr val="accent5">
            <a:hueOff val="3743868"/>
            <a:satOff val="-19560"/>
            <a:lumOff val="46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The </a:t>
          </a:r>
          <a:r>
            <a:rPr lang="en-US" sz="2200" kern="1200" err="1">
              <a:latin typeface="Arial" panose="020B0604020202020204"/>
            </a:rPr>
            <a:t>Connexions</a:t>
          </a:r>
          <a:r>
            <a:rPr lang="en-US" sz="2200" kern="1200">
              <a:latin typeface="Arial" panose="020B0604020202020204"/>
            </a:rPr>
            <a:t> Service in England</a:t>
          </a:r>
        </a:p>
      </dsp:txBody>
      <dsp:txXfrm>
        <a:off x="7393953" y="542833"/>
        <a:ext cx="2239736" cy="1343841"/>
      </dsp:txXfrm>
    </dsp:sp>
    <dsp:sp modelId="{8CBAA58C-B01D-46BE-B9D1-1AEC17F42DB5}">
      <dsp:nvSpPr>
        <dsp:cNvPr id="0" name=""/>
        <dsp:cNvSpPr/>
      </dsp:nvSpPr>
      <dsp:spPr>
        <a:xfrm>
          <a:off x="2823" y="2110649"/>
          <a:ext cx="2239736" cy="1343841"/>
        </a:xfrm>
        <a:prstGeom prst="rect">
          <a:avLst/>
        </a:prstGeom>
        <a:solidFill>
          <a:schemeClr val="accent5">
            <a:hueOff val="4991824"/>
            <a:satOff val="-26079"/>
            <a:lumOff val="616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UNCRC 1989</a:t>
          </a:r>
        </a:p>
      </dsp:txBody>
      <dsp:txXfrm>
        <a:off x="2823" y="2110649"/>
        <a:ext cx="2239736" cy="1343841"/>
      </dsp:txXfrm>
    </dsp:sp>
    <dsp:sp modelId="{97BD7E36-AB21-4113-B788-7EAB78FE7589}">
      <dsp:nvSpPr>
        <dsp:cNvPr id="0" name=""/>
        <dsp:cNvSpPr/>
      </dsp:nvSpPr>
      <dsp:spPr>
        <a:xfrm>
          <a:off x="2466533" y="2110649"/>
          <a:ext cx="2239736" cy="1343841"/>
        </a:xfrm>
        <a:prstGeom prst="rect">
          <a:avLst/>
        </a:prstGeom>
        <a:solidFill>
          <a:schemeClr val="accent5">
            <a:hueOff val="6239781"/>
            <a:satOff val="-32599"/>
            <a:lumOff val="770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Education Act 2002</a:t>
          </a:r>
        </a:p>
      </dsp:txBody>
      <dsp:txXfrm>
        <a:off x="2466533" y="2110649"/>
        <a:ext cx="2239736" cy="1343841"/>
      </dsp:txXfrm>
    </dsp:sp>
    <dsp:sp modelId="{1E08136C-28AF-48EE-9395-C611389F865B}">
      <dsp:nvSpPr>
        <dsp:cNvPr id="0" name=""/>
        <dsp:cNvSpPr/>
      </dsp:nvSpPr>
      <dsp:spPr>
        <a:xfrm>
          <a:off x="4930243" y="2110649"/>
          <a:ext cx="2239736" cy="1343841"/>
        </a:xfrm>
        <a:prstGeom prst="rect">
          <a:avLst/>
        </a:prstGeom>
        <a:solidFill>
          <a:schemeClr val="accent5">
            <a:hueOff val="7487737"/>
            <a:satOff val="-39119"/>
            <a:lumOff val="92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Health and Social Care Act 2001</a:t>
          </a:r>
        </a:p>
      </dsp:txBody>
      <dsp:txXfrm>
        <a:off x="4930243" y="2110649"/>
        <a:ext cx="2239736" cy="1343841"/>
      </dsp:txXfrm>
    </dsp:sp>
    <dsp:sp modelId="{A13BAAAD-367C-47C4-8C33-CFC252252611}">
      <dsp:nvSpPr>
        <dsp:cNvPr id="0" name=""/>
        <dsp:cNvSpPr/>
      </dsp:nvSpPr>
      <dsp:spPr>
        <a:xfrm>
          <a:off x="7393953" y="2110649"/>
          <a:ext cx="2239736" cy="1343841"/>
        </a:xfrm>
        <a:prstGeom prst="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The Children Act 1989</a:t>
          </a:r>
        </a:p>
      </dsp:txBody>
      <dsp:txXfrm>
        <a:off x="7393953" y="2110649"/>
        <a:ext cx="2239736" cy="13438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2E956-3AF1-4B3E-A5EB-8E3281D758CB}">
      <dsp:nvSpPr>
        <dsp:cNvPr id="0" name=""/>
        <dsp:cNvSpPr/>
      </dsp:nvSpPr>
      <dsp:spPr>
        <a:xfrm>
          <a:off x="1615007" y="812614"/>
          <a:ext cx="1328959" cy="1328959"/>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Identifying the problem</a:t>
          </a:r>
          <a:endParaRPr lang="en-US" sz="1300" kern="1200"/>
        </a:p>
      </dsp:txBody>
      <dsp:txXfrm>
        <a:off x="1809629" y="1007236"/>
        <a:ext cx="939715" cy="939715"/>
      </dsp:txXfrm>
    </dsp:sp>
    <dsp:sp modelId="{F802394A-A3C0-4BED-95D7-15D6FA018E80}">
      <dsp:nvSpPr>
        <dsp:cNvPr id="0" name=""/>
        <dsp:cNvSpPr/>
      </dsp:nvSpPr>
      <dsp:spPr>
        <a:xfrm rot="2160000">
          <a:off x="2901969" y="1833434"/>
          <a:ext cx="353298" cy="44852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912090" y="1891990"/>
        <a:ext cx="247309" cy="269113"/>
      </dsp:txXfrm>
    </dsp:sp>
    <dsp:sp modelId="{98308B5F-F9D5-49DB-90FA-6703A3EE8AD0}">
      <dsp:nvSpPr>
        <dsp:cNvPr id="0" name=""/>
        <dsp:cNvSpPr/>
      </dsp:nvSpPr>
      <dsp:spPr>
        <a:xfrm>
          <a:off x="3229449" y="1985574"/>
          <a:ext cx="1328959" cy="1328959"/>
        </a:xfrm>
        <a:prstGeom prst="ellipse">
          <a:avLst/>
        </a:prstGeom>
        <a:solidFill>
          <a:schemeClr val="accent5">
            <a:hueOff val="2183923"/>
            <a:satOff val="-11410"/>
            <a:lumOff val="26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Providing the right support</a:t>
          </a:r>
          <a:endParaRPr lang="en-US" sz="1300" kern="1200"/>
        </a:p>
      </dsp:txBody>
      <dsp:txXfrm>
        <a:off x="3424071" y="2180196"/>
        <a:ext cx="939715" cy="939715"/>
      </dsp:txXfrm>
    </dsp:sp>
    <dsp:sp modelId="{66033BF4-2285-4815-8BF1-5DC4FA69EDEC}">
      <dsp:nvSpPr>
        <dsp:cNvPr id="0" name=""/>
        <dsp:cNvSpPr/>
      </dsp:nvSpPr>
      <dsp:spPr>
        <a:xfrm rot="6480000">
          <a:off x="3412038" y="3365227"/>
          <a:ext cx="353298" cy="448523"/>
        </a:xfrm>
        <a:prstGeom prst="rightArrow">
          <a:avLst>
            <a:gd name="adj1" fmla="val 60000"/>
            <a:gd name="adj2" fmla="val 50000"/>
          </a:avLst>
        </a:prstGeom>
        <a:solidFill>
          <a:schemeClr val="accent5">
            <a:hueOff val="2183923"/>
            <a:satOff val="-11410"/>
            <a:lumOff val="26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481409" y="3404531"/>
        <a:ext cx="247309" cy="269113"/>
      </dsp:txXfrm>
    </dsp:sp>
    <dsp:sp modelId="{B4776B80-1CD8-4F1B-A8F2-9C5A70BD5657}">
      <dsp:nvSpPr>
        <dsp:cNvPr id="0" name=""/>
        <dsp:cNvSpPr/>
      </dsp:nvSpPr>
      <dsp:spPr>
        <a:xfrm>
          <a:off x="2612787" y="3883463"/>
          <a:ext cx="1328959" cy="1328959"/>
        </a:xfrm>
        <a:prstGeom prst="ellipse">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Prevent problems occuring get worse</a:t>
          </a:r>
          <a:endParaRPr lang="en-US" sz="1300" kern="1200"/>
        </a:p>
      </dsp:txBody>
      <dsp:txXfrm>
        <a:off x="2807409" y="4078085"/>
        <a:ext cx="939715" cy="939715"/>
      </dsp:txXfrm>
    </dsp:sp>
    <dsp:sp modelId="{6BA99973-8D4A-4DC9-8D6E-518CDB3B303A}">
      <dsp:nvSpPr>
        <dsp:cNvPr id="0" name=""/>
        <dsp:cNvSpPr/>
      </dsp:nvSpPr>
      <dsp:spPr>
        <a:xfrm rot="10800000">
          <a:off x="2112837" y="4323681"/>
          <a:ext cx="353298" cy="448523"/>
        </a:xfrm>
        <a:prstGeom prst="rightArrow">
          <a:avLst>
            <a:gd name="adj1" fmla="val 60000"/>
            <a:gd name="adj2" fmla="val 50000"/>
          </a:avLst>
        </a:prstGeom>
        <a:solidFill>
          <a:schemeClr val="accent5">
            <a:hueOff val="4367846"/>
            <a:satOff val="-22820"/>
            <a:lumOff val="5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218826" y="4413386"/>
        <a:ext cx="247309" cy="269113"/>
      </dsp:txXfrm>
    </dsp:sp>
    <dsp:sp modelId="{CCA65597-E3A5-486C-A0DE-858CBC139556}">
      <dsp:nvSpPr>
        <dsp:cNvPr id="0" name=""/>
        <dsp:cNvSpPr/>
      </dsp:nvSpPr>
      <dsp:spPr>
        <a:xfrm>
          <a:off x="617228" y="3883463"/>
          <a:ext cx="1328959" cy="1328959"/>
        </a:xfrm>
        <a:prstGeom prst="ellipse">
          <a:avLst/>
        </a:prstGeom>
        <a:solidFill>
          <a:schemeClr val="accent5">
            <a:hueOff val="6551770"/>
            <a:satOff val="-34229"/>
            <a:lumOff val="80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Provide set of personal strengths</a:t>
          </a:r>
          <a:endParaRPr lang="en-US" sz="1300" kern="1200"/>
        </a:p>
      </dsp:txBody>
      <dsp:txXfrm>
        <a:off x="811850" y="4078085"/>
        <a:ext cx="939715" cy="939715"/>
      </dsp:txXfrm>
    </dsp:sp>
    <dsp:sp modelId="{85CB268C-4E19-4777-8C69-389888DE84DE}">
      <dsp:nvSpPr>
        <dsp:cNvPr id="0" name=""/>
        <dsp:cNvSpPr/>
      </dsp:nvSpPr>
      <dsp:spPr>
        <a:xfrm rot="15120000">
          <a:off x="799817" y="3384246"/>
          <a:ext cx="353298" cy="448523"/>
        </a:xfrm>
        <a:prstGeom prst="rightArrow">
          <a:avLst>
            <a:gd name="adj1" fmla="val 60000"/>
            <a:gd name="adj2" fmla="val 50000"/>
          </a:avLst>
        </a:prstGeom>
        <a:solidFill>
          <a:schemeClr val="accent5">
            <a:hueOff val="6551770"/>
            <a:satOff val="-34229"/>
            <a:lumOff val="80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869188" y="3524352"/>
        <a:ext cx="247309" cy="269113"/>
      </dsp:txXfrm>
    </dsp:sp>
    <dsp:sp modelId="{CD53BA6F-AEEE-4B6A-94AD-7FD3D6159FD6}">
      <dsp:nvSpPr>
        <dsp:cNvPr id="0" name=""/>
        <dsp:cNvSpPr/>
      </dsp:nvSpPr>
      <dsp:spPr>
        <a:xfrm>
          <a:off x="566" y="1985574"/>
          <a:ext cx="1328959" cy="1328959"/>
        </a:xfrm>
        <a:prstGeom prst="ellipse">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Improve skills that prepare a child for adult life</a:t>
          </a:r>
          <a:endParaRPr lang="en-US" sz="1300" kern="1200"/>
        </a:p>
      </dsp:txBody>
      <dsp:txXfrm>
        <a:off x="195188" y="2180196"/>
        <a:ext cx="939715" cy="939715"/>
      </dsp:txXfrm>
    </dsp:sp>
    <dsp:sp modelId="{39A5F834-DA0C-4E21-AF9E-450E25829F10}">
      <dsp:nvSpPr>
        <dsp:cNvPr id="0" name=""/>
        <dsp:cNvSpPr/>
      </dsp:nvSpPr>
      <dsp:spPr>
        <a:xfrm rot="19440000">
          <a:off x="1287528" y="1845189"/>
          <a:ext cx="353298" cy="448523"/>
        </a:xfrm>
        <a:prstGeom prst="rightArrow">
          <a:avLst>
            <a:gd name="adj1" fmla="val 60000"/>
            <a:gd name="adj2" fmla="val 50000"/>
          </a:avLst>
        </a:prstGeom>
        <a:solidFill>
          <a:schemeClr val="accent5">
            <a:hueOff val="8735693"/>
            <a:satOff val="-45639"/>
            <a:lumOff val="10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97649" y="1966043"/>
        <a:ext cx="247309" cy="2691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208FB-8AEC-4F66-9CE5-12766A7DE497}">
      <dsp:nvSpPr>
        <dsp:cNvPr id="0" name=""/>
        <dsp:cNvSpPr/>
      </dsp:nvSpPr>
      <dsp:spPr>
        <a:xfrm>
          <a:off x="0" y="259763"/>
          <a:ext cx="5589079" cy="3780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071FBE-4AD7-40C0-946F-81E613E56542}">
      <dsp:nvSpPr>
        <dsp:cNvPr id="0" name=""/>
        <dsp:cNvSpPr/>
      </dsp:nvSpPr>
      <dsp:spPr>
        <a:xfrm>
          <a:off x="279453" y="38363"/>
          <a:ext cx="3912355" cy="4428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Neighboughood</a:t>
          </a:r>
          <a:r>
            <a:rPr lang="en-US" sz="1500" kern="1200">
              <a:latin typeface="Arial" panose="020B0604020202020204"/>
            </a:rPr>
            <a:t> services (housing need unit)</a:t>
          </a:r>
          <a:endParaRPr lang="en-US" sz="1500" kern="1200"/>
        </a:p>
      </dsp:txBody>
      <dsp:txXfrm>
        <a:off x="301069" y="59979"/>
        <a:ext cx="3869123" cy="399568"/>
      </dsp:txXfrm>
    </dsp:sp>
    <dsp:sp modelId="{6ADE9355-2C20-4B3A-A132-8418A9026E70}">
      <dsp:nvSpPr>
        <dsp:cNvPr id="0" name=""/>
        <dsp:cNvSpPr/>
      </dsp:nvSpPr>
      <dsp:spPr>
        <a:xfrm>
          <a:off x="0" y="940163"/>
          <a:ext cx="5589079" cy="378000"/>
        </a:xfrm>
        <a:prstGeom prst="rect">
          <a:avLst/>
        </a:prstGeom>
        <a:solidFill>
          <a:schemeClr val="lt1">
            <a:alpha val="90000"/>
            <a:hueOff val="0"/>
            <a:satOff val="0"/>
            <a:lumOff val="0"/>
            <a:alphaOff val="0"/>
          </a:schemeClr>
        </a:solidFill>
        <a:ln w="15875" cap="flat" cmpd="sng" algn="ctr">
          <a:solidFill>
            <a:schemeClr val="accent5">
              <a:hueOff val="1455949"/>
              <a:satOff val="-7607"/>
              <a:lumOff val="1797"/>
              <a:alphaOff val="0"/>
            </a:schemeClr>
          </a:solidFill>
          <a:prstDash val="solid"/>
        </a:ln>
        <a:effectLst/>
      </dsp:spPr>
      <dsp:style>
        <a:lnRef idx="2">
          <a:scrgbClr r="0" g="0" b="0"/>
        </a:lnRef>
        <a:fillRef idx="1">
          <a:scrgbClr r="0" g="0" b="0"/>
        </a:fillRef>
        <a:effectRef idx="0">
          <a:scrgbClr r="0" g="0" b="0"/>
        </a:effectRef>
        <a:fontRef idx="minor"/>
      </dsp:style>
    </dsp:sp>
    <dsp:sp modelId="{6D40B1E9-7AA9-46CD-A4DF-0C2C160F0F33}">
      <dsp:nvSpPr>
        <dsp:cNvPr id="0" name=""/>
        <dsp:cNvSpPr/>
      </dsp:nvSpPr>
      <dsp:spPr>
        <a:xfrm>
          <a:off x="279453" y="718763"/>
          <a:ext cx="3912355" cy="442800"/>
        </a:xfrm>
        <a:prstGeom prst="roundRect">
          <a:avLst/>
        </a:prstGeom>
        <a:solidFill>
          <a:schemeClr val="accent5">
            <a:hueOff val="1455949"/>
            <a:satOff val="-7607"/>
            <a:lumOff val="179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Jobcentre</a:t>
          </a:r>
          <a:r>
            <a:rPr lang="en-US" sz="1500" kern="1200">
              <a:latin typeface="Arial" panose="020B0604020202020204"/>
            </a:rPr>
            <a:t> Plus</a:t>
          </a:r>
          <a:endParaRPr lang="en-US" sz="1500" kern="1200"/>
        </a:p>
      </dsp:txBody>
      <dsp:txXfrm>
        <a:off x="301069" y="740379"/>
        <a:ext cx="3869123" cy="399568"/>
      </dsp:txXfrm>
    </dsp:sp>
    <dsp:sp modelId="{FE6D2047-5434-48F2-B4DA-8EAE6A143959}">
      <dsp:nvSpPr>
        <dsp:cNvPr id="0" name=""/>
        <dsp:cNvSpPr/>
      </dsp:nvSpPr>
      <dsp:spPr>
        <a:xfrm>
          <a:off x="0" y="1620563"/>
          <a:ext cx="5589079" cy="378000"/>
        </a:xfrm>
        <a:prstGeom prst="rect">
          <a:avLst/>
        </a:prstGeom>
        <a:solidFill>
          <a:schemeClr val="lt1">
            <a:alpha val="90000"/>
            <a:hueOff val="0"/>
            <a:satOff val="0"/>
            <a:lumOff val="0"/>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dsp:style>
    </dsp:sp>
    <dsp:sp modelId="{10F6ABAD-A7D6-4153-A2B3-C8B8FD2CE75B}">
      <dsp:nvSpPr>
        <dsp:cNvPr id="0" name=""/>
        <dsp:cNvSpPr/>
      </dsp:nvSpPr>
      <dsp:spPr>
        <a:xfrm>
          <a:off x="279453" y="1399163"/>
          <a:ext cx="3912355" cy="442800"/>
        </a:xfrm>
        <a:prstGeom prst="roundRect">
          <a:avLst/>
        </a:prstGeom>
        <a:solidFill>
          <a:schemeClr val="accent5">
            <a:hueOff val="2911898"/>
            <a:satOff val="-15213"/>
            <a:lumOff val="35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Education Services</a:t>
          </a:r>
          <a:endParaRPr lang="en-US" sz="1500" kern="1200"/>
        </a:p>
      </dsp:txBody>
      <dsp:txXfrm>
        <a:off x="301069" y="1420779"/>
        <a:ext cx="3869123" cy="399568"/>
      </dsp:txXfrm>
    </dsp:sp>
    <dsp:sp modelId="{5CF3651A-8289-40AE-A210-48907564D7CD}">
      <dsp:nvSpPr>
        <dsp:cNvPr id="0" name=""/>
        <dsp:cNvSpPr/>
      </dsp:nvSpPr>
      <dsp:spPr>
        <a:xfrm>
          <a:off x="0" y="2300963"/>
          <a:ext cx="5589079" cy="378000"/>
        </a:xfrm>
        <a:prstGeom prst="rect">
          <a:avLst/>
        </a:prstGeom>
        <a:solidFill>
          <a:schemeClr val="lt1">
            <a:alpha val="90000"/>
            <a:hueOff val="0"/>
            <a:satOff val="0"/>
            <a:lumOff val="0"/>
            <a:alphaOff val="0"/>
          </a:schemeClr>
        </a:solidFill>
        <a:ln w="15875" cap="flat" cmpd="sng" algn="ctr">
          <a:solidFill>
            <a:schemeClr val="accent5">
              <a:hueOff val="4367846"/>
              <a:satOff val="-22820"/>
              <a:lumOff val="5392"/>
              <a:alphaOff val="0"/>
            </a:schemeClr>
          </a:solidFill>
          <a:prstDash val="solid"/>
        </a:ln>
        <a:effectLst/>
      </dsp:spPr>
      <dsp:style>
        <a:lnRef idx="2">
          <a:scrgbClr r="0" g="0" b="0"/>
        </a:lnRef>
        <a:fillRef idx="1">
          <a:scrgbClr r="0" g="0" b="0"/>
        </a:fillRef>
        <a:effectRef idx="0">
          <a:scrgbClr r="0" g="0" b="0"/>
        </a:effectRef>
        <a:fontRef idx="minor"/>
      </dsp:style>
    </dsp:sp>
    <dsp:sp modelId="{FF42CF33-0063-4335-9A57-01B16C9B113C}">
      <dsp:nvSpPr>
        <dsp:cNvPr id="0" name=""/>
        <dsp:cNvSpPr/>
      </dsp:nvSpPr>
      <dsp:spPr>
        <a:xfrm>
          <a:off x="279453" y="2079563"/>
          <a:ext cx="3912355" cy="442800"/>
        </a:xfrm>
        <a:prstGeom prst="roundRect">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Connexions</a:t>
          </a:r>
          <a:r>
            <a:rPr lang="en-US" sz="1500" kern="1200">
              <a:latin typeface="Arial" panose="020B0604020202020204"/>
            </a:rPr>
            <a:t> </a:t>
          </a:r>
          <a:endParaRPr lang="en-US" sz="1500" kern="1200"/>
        </a:p>
      </dsp:txBody>
      <dsp:txXfrm>
        <a:off x="301069" y="2101179"/>
        <a:ext cx="3869123" cy="399568"/>
      </dsp:txXfrm>
    </dsp:sp>
    <dsp:sp modelId="{E37FCA27-24DB-4C0F-8B25-2360035EAC61}">
      <dsp:nvSpPr>
        <dsp:cNvPr id="0" name=""/>
        <dsp:cNvSpPr/>
      </dsp:nvSpPr>
      <dsp:spPr>
        <a:xfrm>
          <a:off x="0" y="2981363"/>
          <a:ext cx="5589079" cy="378000"/>
        </a:xfrm>
        <a:prstGeom prst="rect">
          <a:avLst/>
        </a:prstGeom>
        <a:solidFill>
          <a:schemeClr val="lt1">
            <a:alpha val="90000"/>
            <a:hueOff val="0"/>
            <a:satOff val="0"/>
            <a:lumOff val="0"/>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dsp:style>
    </dsp:sp>
    <dsp:sp modelId="{31B2BDED-347C-4192-ADFD-B8C92D2F4218}">
      <dsp:nvSpPr>
        <dsp:cNvPr id="0" name=""/>
        <dsp:cNvSpPr/>
      </dsp:nvSpPr>
      <dsp:spPr>
        <a:xfrm>
          <a:off x="279453" y="2759963"/>
          <a:ext cx="3912355" cy="442800"/>
        </a:xfrm>
        <a:prstGeom prst="roundRect">
          <a:avLst/>
        </a:prstGeom>
        <a:solidFill>
          <a:schemeClr val="accent5">
            <a:hueOff val="5823795"/>
            <a:satOff val="-30426"/>
            <a:lumOff val="71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The young people's Team</a:t>
          </a:r>
          <a:endParaRPr lang="en-US" sz="1500" kern="1200"/>
        </a:p>
      </dsp:txBody>
      <dsp:txXfrm>
        <a:off x="301069" y="2781579"/>
        <a:ext cx="3869123" cy="399568"/>
      </dsp:txXfrm>
    </dsp:sp>
    <dsp:sp modelId="{3B640EF8-1E54-4DE0-9FA4-25DF1FC647E2}">
      <dsp:nvSpPr>
        <dsp:cNvPr id="0" name=""/>
        <dsp:cNvSpPr/>
      </dsp:nvSpPr>
      <dsp:spPr>
        <a:xfrm>
          <a:off x="0" y="3661763"/>
          <a:ext cx="5589079" cy="378000"/>
        </a:xfrm>
        <a:prstGeom prst="rect">
          <a:avLst/>
        </a:prstGeom>
        <a:solidFill>
          <a:schemeClr val="lt1">
            <a:alpha val="90000"/>
            <a:hueOff val="0"/>
            <a:satOff val="0"/>
            <a:lumOff val="0"/>
            <a:alphaOff val="0"/>
          </a:schemeClr>
        </a:solidFill>
        <a:ln w="15875" cap="flat" cmpd="sng" algn="ctr">
          <a:solidFill>
            <a:schemeClr val="accent5">
              <a:hueOff val="7279744"/>
              <a:satOff val="-38033"/>
              <a:lumOff val="8987"/>
              <a:alphaOff val="0"/>
            </a:schemeClr>
          </a:solidFill>
          <a:prstDash val="solid"/>
        </a:ln>
        <a:effectLst/>
      </dsp:spPr>
      <dsp:style>
        <a:lnRef idx="2">
          <a:scrgbClr r="0" g="0" b="0"/>
        </a:lnRef>
        <a:fillRef idx="1">
          <a:scrgbClr r="0" g="0" b="0"/>
        </a:fillRef>
        <a:effectRef idx="0">
          <a:scrgbClr r="0" g="0" b="0"/>
        </a:effectRef>
        <a:fontRef idx="minor"/>
      </dsp:style>
    </dsp:sp>
    <dsp:sp modelId="{3CAAD034-07BD-4961-AC19-9C0AD6DD6819}">
      <dsp:nvSpPr>
        <dsp:cNvPr id="0" name=""/>
        <dsp:cNvSpPr/>
      </dsp:nvSpPr>
      <dsp:spPr>
        <a:xfrm>
          <a:off x="279453" y="3440363"/>
          <a:ext cx="3912355" cy="442800"/>
        </a:xfrm>
        <a:prstGeom prst="roundRect">
          <a:avLst/>
        </a:prstGeom>
        <a:solidFill>
          <a:schemeClr val="accent5">
            <a:hueOff val="7279744"/>
            <a:satOff val="-38033"/>
            <a:lumOff val="898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The leaving Care Team</a:t>
          </a:r>
        </a:p>
      </dsp:txBody>
      <dsp:txXfrm>
        <a:off x="301069" y="3461979"/>
        <a:ext cx="3869123" cy="399568"/>
      </dsp:txXfrm>
    </dsp:sp>
    <dsp:sp modelId="{BE0B9E7E-AA06-4175-ABEF-6E0463FF12B4}">
      <dsp:nvSpPr>
        <dsp:cNvPr id="0" name=""/>
        <dsp:cNvSpPr/>
      </dsp:nvSpPr>
      <dsp:spPr>
        <a:xfrm>
          <a:off x="0" y="4342163"/>
          <a:ext cx="5589079" cy="378000"/>
        </a:xfrm>
        <a:prstGeom prst="rect">
          <a:avLst/>
        </a:prstGeom>
        <a:solidFill>
          <a:schemeClr val="lt1">
            <a:alpha val="90000"/>
            <a:hueOff val="0"/>
            <a:satOff val="0"/>
            <a:lumOff val="0"/>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dsp:style>
    </dsp:sp>
    <dsp:sp modelId="{D1729DC9-3FD7-422F-80BD-8D8B245569E5}">
      <dsp:nvSpPr>
        <dsp:cNvPr id="0" name=""/>
        <dsp:cNvSpPr/>
      </dsp:nvSpPr>
      <dsp:spPr>
        <a:xfrm>
          <a:off x="279453" y="4120763"/>
          <a:ext cx="3912355" cy="442800"/>
        </a:xfrm>
        <a:prstGeom prst="round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Local hospitals services</a:t>
          </a:r>
        </a:p>
      </dsp:txBody>
      <dsp:txXfrm>
        <a:off x="301069" y="4142379"/>
        <a:ext cx="3869123" cy="3995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6ADF9-57EF-4376-9037-C8A21F018F98}">
      <dsp:nvSpPr>
        <dsp:cNvPr id="0" name=""/>
        <dsp:cNvSpPr/>
      </dsp:nvSpPr>
      <dsp:spPr>
        <a:xfrm rot="5400000">
          <a:off x="-233056" y="234151"/>
          <a:ext cx="1553708" cy="1087596"/>
        </a:xfrm>
        <a:prstGeom prst="chevron">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Physical development</a:t>
          </a:r>
          <a:endParaRPr lang="en-US" sz="1100" kern="1200"/>
        </a:p>
      </dsp:txBody>
      <dsp:txXfrm rot="-5400000">
        <a:off x="0" y="544893"/>
        <a:ext cx="1087596" cy="466112"/>
      </dsp:txXfrm>
    </dsp:sp>
    <dsp:sp modelId="{6C8CE4CE-73F1-48F4-BE38-53158B203FE4}">
      <dsp:nvSpPr>
        <dsp:cNvPr id="0" name=""/>
        <dsp:cNvSpPr/>
      </dsp:nvSpPr>
      <dsp:spPr>
        <a:xfrm rot="5400000">
          <a:off x="4093257" y="-3004566"/>
          <a:ext cx="1009910" cy="7021232"/>
        </a:xfrm>
        <a:prstGeom prst="round2Same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Children's physical health</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Support for the disability boy </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Reducing of infectious diseases</a:t>
          </a:r>
        </a:p>
      </dsp:txBody>
      <dsp:txXfrm rot="-5400000">
        <a:off x="1087596" y="50395"/>
        <a:ext cx="6971932" cy="911310"/>
      </dsp:txXfrm>
    </dsp:sp>
    <dsp:sp modelId="{577C3428-10CA-4D86-B520-B0AC2A7571B2}">
      <dsp:nvSpPr>
        <dsp:cNvPr id="0" name=""/>
        <dsp:cNvSpPr/>
      </dsp:nvSpPr>
      <dsp:spPr>
        <a:xfrm rot="5400000">
          <a:off x="-233056" y="1644000"/>
          <a:ext cx="1553708" cy="1087596"/>
        </a:xfrm>
        <a:prstGeom prst="chevron">
          <a:avLst/>
        </a:prstGeom>
        <a:solidFill>
          <a:schemeClr val="accent5">
            <a:hueOff val="2911898"/>
            <a:satOff val="-15213"/>
            <a:lumOff val="3595"/>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Social and Emotional development</a:t>
          </a:r>
          <a:endParaRPr lang="en-US" sz="1100" kern="1200"/>
        </a:p>
      </dsp:txBody>
      <dsp:txXfrm rot="-5400000">
        <a:off x="0" y="1954742"/>
        <a:ext cx="1087596" cy="466112"/>
      </dsp:txXfrm>
    </dsp:sp>
    <dsp:sp modelId="{D354D2FC-49ED-4A87-AC58-4C7DC6201CB7}">
      <dsp:nvSpPr>
        <dsp:cNvPr id="0" name=""/>
        <dsp:cNvSpPr/>
      </dsp:nvSpPr>
      <dsp:spPr>
        <a:xfrm rot="5400000">
          <a:off x="4093257" y="-1594716"/>
          <a:ext cx="1009910" cy="7021232"/>
        </a:xfrm>
        <a:prstGeom prst="round2SameRect">
          <a:avLst/>
        </a:prstGeom>
        <a:solidFill>
          <a:schemeClr val="lt1">
            <a:alpha val="90000"/>
            <a:hueOff val="0"/>
            <a:satOff val="0"/>
            <a:lumOff val="0"/>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Positive emotional development</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Reduced risk of depression and ability to manage their negative feelings</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Ability to form more positive relationships with other</a:t>
          </a:r>
        </a:p>
        <a:p>
          <a:pPr marL="114300" lvl="1" indent="-114300" algn="l" defTabSz="666750" rtl="0">
            <a:lnSpc>
              <a:spcPct val="90000"/>
            </a:lnSpc>
            <a:spcBef>
              <a:spcPct val="0"/>
            </a:spcBef>
            <a:spcAft>
              <a:spcPct val="15000"/>
            </a:spcAft>
            <a:buChar char="•"/>
          </a:pPr>
          <a:endParaRPr lang="en-US" sz="1500" kern="1200">
            <a:latin typeface="Arial" panose="020B0604020202020204"/>
          </a:endParaRPr>
        </a:p>
      </dsp:txBody>
      <dsp:txXfrm rot="-5400000">
        <a:off x="1087596" y="1460245"/>
        <a:ext cx="6971932" cy="911310"/>
      </dsp:txXfrm>
    </dsp:sp>
    <dsp:sp modelId="{0AB4C5F9-E805-4D40-9CB9-15F9824A571C}">
      <dsp:nvSpPr>
        <dsp:cNvPr id="0" name=""/>
        <dsp:cNvSpPr/>
      </dsp:nvSpPr>
      <dsp:spPr>
        <a:xfrm rot="5400000">
          <a:off x="-233056" y="3053850"/>
          <a:ext cx="1553708" cy="1087596"/>
        </a:xfrm>
        <a:prstGeom prst="chevron">
          <a:avLst/>
        </a:prstGeom>
        <a:solidFill>
          <a:schemeClr val="accent5">
            <a:hueOff val="5823795"/>
            <a:satOff val="-30426"/>
            <a:lumOff val="7189"/>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Cognitive development</a:t>
          </a:r>
          <a:endParaRPr lang="en-US" sz="1100" kern="1200"/>
        </a:p>
      </dsp:txBody>
      <dsp:txXfrm rot="-5400000">
        <a:off x="0" y="3364592"/>
        <a:ext cx="1087596" cy="466112"/>
      </dsp:txXfrm>
    </dsp:sp>
    <dsp:sp modelId="{AC66E101-09FD-46CE-BFF4-2957A4B6CAA8}">
      <dsp:nvSpPr>
        <dsp:cNvPr id="0" name=""/>
        <dsp:cNvSpPr/>
      </dsp:nvSpPr>
      <dsp:spPr>
        <a:xfrm rot="5400000">
          <a:off x="4093257" y="-184867"/>
          <a:ext cx="1009910" cy="7021232"/>
        </a:xfrm>
        <a:prstGeom prst="round2SameRect">
          <a:avLst/>
        </a:prstGeom>
        <a:solidFill>
          <a:schemeClr val="lt1">
            <a:alpha val="90000"/>
            <a:hueOff val="0"/>
            <a:satOff val="0"/>
            <a:lumOff val="0"/>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Children's success in school, school achievements and school needs</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More work around trainings and employment opportunities in the future</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Improve skills that prepare children for adult life</a:t>
          </a:r>
        </a:p>
      </dsp:txBody>
      <dsp:txXfrm rot="-5400000">
        <a:off x="1087596" y="2870094"/>
        <a:ext cx="6971932" cy="911310"/>
      </dsp:txXfrm>
    </dsp:sp>
    <dsp:sp modelId="{33103F70-A30A-4F6C-8E70-A02C8C99B259}">
      <dsp:nvSpPr>
        <dsp:cNvPr id="0" name=""/>
        <dsp:cNvSpPr/>
      </dsp:nvSpPr>
      <dsp:spPr>
        <a:xfrm rot="5400000">
          <a:off x="-233056" y="4463699"/>
          <a:ext cx="1553708" cy="1087596"/>
        </a:xfrm>
        <a:prstGeom prst="chevron">
          <a:avLst/>
        </a:prstGeom>
        <a:solidFill>
          <a:schemeClr val="accent5">
            <a:hueOff val="8735693"/>
            <a:satOff val="-45639"/>
            <a:lumOff val="10784"/>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a:rPr>
            <a:t>Behavioural development</a:t>
          </a:r>
          <a:endParaRPr lang="en-US" sz="1100" kern="1200"/>
        </a:p>
      </dsp:txBody>
      <dsp:txXfrm rot="-5400000">
        <a:off x="0" y="4774441"/>
        <a:ext cx="1087596" cy="466112"/>
      </dsp:txXfrm>
    </dsp:sp>
    <dsp:sp modelId="{7828D64D-5D2B-4102-8B50-1D6D0C87C59D}">
      <dsp:nvSpPr>
        <dsp:cNvPr id="0" name=""/>
        <dsp:cNvSpPr/>
      </dsp:nvSpPr>
      <dsp:spPr>
        <a:xfrm rot="5400000">
          <a:off x="4093257" y="1224982"/>
          <a:ext cx="1009910" cy="7021232"/>
        </a:xfrm>
        <a:prstGeom prst="round2SameRect">
          <a:avLst/>
        </a:prstGeom>
        <a:solidFill>
          <a:schemeClr val="lt1">
            <a:alpha val="90000"/>
            <a:hueOff val="0"/>
            <a:satOff val="0"/>
            <a:lumOff val="0"/>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Reducing antisocial </a:t>
          </a:r>
          <a:r>
            <a:rPr lang="en-US" sz="1500" kern="1200" err="1">
              <a:latin typeface="Arial" panose="020B0604020202020204"/>
            </a:rPr>
            <a:t>behaviour</a:t>
          </a:r>
          <a:r>
            <a:rPr lang="en-US" sz="1500" kern="1200">
              <a:latin typeface="Arial" panose="020B0604020202020204"/>
            </a:rPr>
            <a:t> and crime, violence and aggression at school</a:t>
          </a:r>
        </a:p>
        <a:p>
          <a:pPr marL="114300" lvl="1" indent="-114300" algn="l" defTabSz="666750" rtl="0">
            <a:lnSpc>
              <a:spcPct val="90000"/>
            </a:lnSpc>
            <a:spcBef>
              <a:spcPct val="0"/>
            </a:spcBef>
            <a:spcAft>
              <a:spcPct val="15000"/>
            </a:spcAft>
            <a:buChar char="•"/>
          </a:pPr>
          <a:r>
            <a:rPr lang="en-US" sz="1500" kern="1200">
              <a:latin typeface="Arial" panose="020B0604020202020204"/>
            </a:rPr>
            <a:t>Involves children's ability to monitor and regulate their own </a:t>
          </a:r>
          <a:r>
            <a:rPr lang="en-US" sz="1500" kern="1200" err="1">
              <a:latin typeface="Arial" panose="020B0604020202020204"/>
            </a:rPr>
            <a:t>behaviour</a:t>
          </a:r>
          <a:r>
            <a:rPr lang="en-US" sz="1500" kern="1200">
              <a:latin typeface="Arial" panose="020B0604020202020204"/>
            </a:rPr>
            <a:t>, attention and impulses</a:t>
          </a:r>
        </a:p>
        <a:p>
          <a:pPr marL="114300" lvl="1" indent="-114300" algn="l" defTabSz="666750" rtl="0">
            <a:lnSpc>
              <a:spcPct val="90000"/>
            </a:lnSpc>
            <a:spcBef>
              <a:spcPct val="0"/>
            </a:spcBef>
            <a:spcAft>
              <a:spcPct val="15000"/>
            </a:spcAft>
            <a:buChar char="•"/>
          </a:pPr>
          <a:endParaRPr lang="en-US" sz="1500" kern="1200">
            <a:latin typeface="Arial" panose="020B0604020202020204"/>
          </a:endParaRPr>
        </a:p>
      </dsp:txBody>
      <dsp:txXfrm rot="-5400000">
        <a:off x="1087596" y="4279943"/>
        <a:ext cx="6971932" cy="9113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4007B-6A77-4346-AD03-8174C75F041D}">
      <dsp:nvSpPr>
        <dsp:cNvPr id="0" name=""/>
        <dsp:cNvSpPr/>
      </dsp:nvSpPr>
      <dsp:spPr>
        <a:xfrm>
          <a:off x="2672514" y="661389"/>
          <a:ext cx="510457" cy="91440"/>
        </a:xfrm>
        <a:custGeom>
          <a:avLst/>
          <a:gdLst/>
          <a:ahLst/>
          <a:cxnLst/>
          <a:rect l="0" t="0" r="0" b="0"/>
          <a:pathLst>
            <a:path>
              <a:moveTo>
                <a:pt x="0" y="45720"/>
              </a:moveTo>
              <a:lnTo>
                <a:pt x="51045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216" y="704403"/>
        <a:ext cx="27052" cy="5410"/>
      </dsp:txXfrm>
    </dsp:sp>
    <dsp:sp modelId="{A7A5DB2A-2325-432C-8D9F-AA02B5C3D37D}">
      <dsp:nvSpPr>
        <dsp:cNvPr id="0" name=""/>
        <dsp:cNvSpPr/>
      </dsp:nvSpPr>
      <dsp:spPr>
        <a:xfrm>
          <a:off x="321890" y="1382"/>
          <a:ext cx="2352423" cy="141145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Third party interventions were used to help tackle certain issues </a:t>
          </a:r>
          <a:endParaRPr lang="en-US" sz="2000" kern="1200"/>
        </a:p>
      </dsp:txBody>
      <dsp:txXfrm>
        <a:off x="321890" y="1382"/>
        <a:ext cx="2352423" cy="1411454"/>
      </dsp:txXfrm>
    </dsp:sp>
    <dsp:sp modelId="{C5578630-5BA9-4FD8-A300-787CD81073F6}">
      <dsp:nvSpPr>
        <dsp:cNvPr id="0" name=""/>
        <dsp:cNvSpPr/>
      </dsp:nvSpPr>
      <dsp:spPr>
        <a:xfrm>
          <a:off x="1498102" y="1411036"/>
          <a:ext cx="2893480" cy="510457"/>
        </a:xfrm>
        <a:custGeom>
          <a:avLst/>
          <a:gdLst/>
          <a:ahLst/>
          <a:cxnLst/>
          <a:rect l="0" t="0" r="0" b="0"/>
          <a:pathLst>
            <a:path>
              <a:moveTo>
                <a:pt x="2893480" y="0"/>
              </a:moveTo>
              <a:lnTo>
                <a:pt x="2893480" y="272328"/>
              </a:lnTo>
              <a:lnTo>
                <a:pt x="0" y="272328"/>
              </a:lnTo>
              <a:lnTo>
                <a:pt x="0" y="510457"/>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1252" y="1663559"/>
        <a:ext cx="147181" cy="5410"/>
      </dsp:txXfrm>
    </dsp:sp>
    <dsp:sp modelId="{8C13811B-4CEB-4266-91CB-C211DDE3D203}">
      <dsp:nvSpPr>
        <dsp:cNvPr id="0" name=""/>
        <dsp:cNvSpPr/>
      </dsp:nvSpPr>
      <dsp:spPr>
        <a:xfrm>
          <a:off x="3215371" y="1382"/>
          <a:ext cx="2352423" cy="141145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Jobcentre plus- to help mother with employment and training</a:t>
          </a:r>
          <a:endParaRPr lang="en-US" sz="2000" kern="1200"/>
        </a:p>
      </dsp:txBody>
      <dsp:txXfrm>
        <a:off x="3215371" y="1382"/>
        <a:ext cx="2352423" cy="1411454"/>
      </dsp:txXfrm>
    </dsp:sp>
    <dsp:sp modelId="{125B1488-F4AE-4D6C-AD31-C1B14B837068}">
      <dsp:nvSpPr>
        <dsp:cNvPr id="0" name=""/>
        <dsp:cNvSpPr/>
      </dsp:nvSpPr>
      <dsp:spPr>
        <a:xfrm>
          <a:off x="2672514" y="2613900"/>
          <a:ext cx="510457" cy="91440"/>
        </a:xfrm>
        <a:custGeom>
          <a:avLst/>
          <a:gdLst/>
          <a:ahLst/>
          <a:cxnLst/>
          <a:rect l="0" t="0" r="0" b="0"/>
          <a:pathLst>
            <a:path>
              <a:moveTo>
                <a:pt x="0" y="45720"/>
              </a:moveTo>
              <a:lnTo>
                <a:pt x="510457"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216" y="2656915"/>
        <a:ext cx="27052" cy="5410"/>
      </dsp:txXfrm>
    </dsp:sp>
    <dsp:sp modelId="{176A617E-AA94-4E02-8826-9690A9B6FF82}">
      <dsp:nvSpPr>
        <dsp:cNvPr id="0" name=""/>
        <dsp:cNvSpPr/>
      </dsp:nvSpPr>
      <dsp:spPr>
        <a:xfrm>
          <a:off x="321890" y="1953893"/>
          <a:ext cx="2352423" cy="141145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Education services – children's schooling needs</a:t>
          </a:r>
          <a:endParaRPr lang="en-US" sz="2000" kern="1200"/>
        </a:p>
      </dsp:txBody>
      <dsp:txXfrm>
        <a:off x="321890" y="1953893"/>
        <a:ext cx="2352423" cy="1411454"/>
      </dsp:txXfrm>
    </dsp:sp>
    <dsp:sp modelId="{74657250-1EA4-44ED-AC15-489BDC706FD7}">
      <dsp:nvSpPr>
        <dsp:cNvPr id="0" name=""/>
        <dsp:cNvSpPr/>
      </dsp:nvSpPr>
      <dsp:spPr>
        <a:xfrm>
          <a:off x="1498102" y="3363547"/>
          <a:ext cx="2893480" cy="510457"/>
        </a:xfrm>
        <a:custGeom>
          <a:avLst/>
          <a:gdLst/>
          <a:ahLst/>
          <a:cxnLst/>
          <a:rect l="0" t="0" r="0" b="0"/>
          <a:pathLst>
            <a:path>
              <a:moveTo>
                <a:pt x="2893480" y="0"/>
              </a:moveTo>
              <a:lnTo>
                <a:pt x="2893480" y="272328"/>
              </a:lnTo>
              <a:lnTo>
                <a:pt x="0" y="272328"/>
              </a:lnTo>
              <a:lnTo>
                <a:pt x="0" y="510457"/>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1252" y="3616070"/>
        <a:ext cx="147181" cy="5410"/>
      </dsp:txXfrm>
    </dsp:sp>
    <dsp:sp modelId="{21384B2D-E8DE-4356-B136-841E3C5850C6}">
      <dsp:nvSpPr>
        <dsp:cNvPr id="0" name=""/>
        <dsp:cNvSpPr/>
      </dsp:nvSpPr>
      <dsp:spPr>
        <a:xfrm>
          <a:off x="3215371" y="1953893"/>
          <a:ext cx="2352423" cy="141145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Connexions- help older children</a:t>
          </a:r>
          <a:endParaRPr lang="en-US" sz="2000" kern="1200"/>
        </a:p>
      </dsp:txBody>
      <dsp:txXfrm>
        <a:off x="3215371" y="1953893"/>
        <a:ext cx="2352423" cy="1411454"/>
      </dsp:txXfrm>
    </dsp:sp>
    <dsp:sp modelId="{6B032ADA-4831-4ACF-9B9C-C62646618FBE}">
      <dsp:nvSpPr>
        <dsp:cNvPr id="0" name=""/>
        <dsp:cNvSpPr/>
      </dsp:nvSpPr>
      <dsp:spPr>
        <a:xfrm>
          <a:off x="321890" y="3906404"/>
          <a:ext cx="2352423" cy="141145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Core team- alternative school for disabled child.</a:t>
          </a:r>
          <a:endParaRPr lang="en-US" sz="2000" kern="1200"/>
        </a:p>
      </dsp:txBody>
      <dsp:txXfrm>
        <a:off x="321890" y="3906404"/>
        <a:ext cx="2352423" cy="14114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1703D-806E-4CA0-B8A2-ED3D0B955FEF}">
      <dsp:nvSpPr>
        <dsp:cNvPr id="0" name=""/>
        <dsp:cNvSpPr/>
      </dsp:nvSpPr>
      <dsp:spPr>
        <a:xfrm>
          <a:off x="1062234" y="2278"/>
          <a:ext cx="3327800" cy="19966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rial" panose="020B0604020202020204"/>
            </a:rPr>
            <a:t>If a multi agency approach is not put in place the situation will only esscalate</a:t>
          </a:r>
          <a:endParaRPr lang="en-GB" sz="2000" kern="1200"/>
        </a:p>
      </dsp:txBody>
      <dsp:txXfrm>
        <a:off x="1062234" y="2278"/>
        <a:ext cx="3327800" cy="1996680"/>
      </dsp:txXfrm>
    </dsp:sp>
    <dsp:sp modelId="{75F905DF-F1EB-4BA3-AE12-BC4C2167547B}">
      <dsp:nvSpPr>
        <dsp:cNvPr id="0" name=""/>
        <dsp:cNvSpPr/>
      </dsp:nvSpPr>
      <dsp:spPr>
        <a:xfrm>
          <a:off x="1062234" y="2331739"/>
          <a:ext cx="3327800" cy="19966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rial" panose="020B0604020202020204"/>
            </a:rPr>
            <a:t>Counseling for mother and children to reduce the impacts of second hand trauma caused to children as </a:t>
          </a:r>
          <a:r>
            <a:rPr lang="en-GB" sz="2000" kern="1200"/>
            <a:t>Hattendorf and Tollerud </a:t>
          </a:r>
          <a:r>
            <a:rPr lang="en-GB" sz="2000" kern="1200">
              <a:latin typeface="Arial" panose="020B0604020202020204"/>
            </a:rPr>
            <a:t>(</a:t>
          </a:r>
          <a:r>
            <a:rPr lang="en-GB" sz="2000" kern="1200"/>
            <a:t>2009)</a:t>
          </a:r>
          <a:r>
            <a:rPr lang="en-GB" sz="2000" kern="1200">
              <a:latin typeface="Arial" panose="020B0604020202020204"/>
            </a:rPr>
            <a:t> reveal in their research.</a:t>
          </a:r>
          <a:endParaRPr lang="en-GB" sz="2000" kern="1200"/>
        </a:p>
      </dsp:txBody>
      <dsp:txXfrm>
        <a:off x="1062234" y="2331739"/>
        <a:ext cx="3327800" cy="19966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C8500-F71D-4CB8-8EAA-C89D5489E3FE}" type="datetimeFigureOut">
              <a:t>7/8/2022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1EA940-D030-4C88-80B3-44E2C500DDBD}" type="slidenum">
              <a:t>‹#›</a:t>
            </a:fld>
            <a:endParaRPr lang="en-GB"/>
          </a:p>
        </p:txBody>
      </p:sp>
    </p:spTree>
    <p:extLst>
      <p:ext uri="{BB962C8B-B14F-4D97-AF65-F5344CB8AC3E}">
        <p14:creationId xmlns:p14="http://schemas.microsoft.com/office/powerpoint/2010/main" val="3024119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However, the constant changes in the NHS system, competition for scared resources – (staff shortage, lack of enough specialist), unfair share of the national wealth, unclear and lack of understanding of individual responsibility (CODE, n.d.), conflict of interest, blame-game  and double standard often seen leading to situation like ‘baby P and baby Logan (BBC News 24, 2022)  To help and support this family live a better and happy life  requires  efficient and effective collaboration and coordination  by all stakeholders (NSPCC, 2019).      </a:t>
            </a:r>
          </a:p>
        </p:txBody>
      </p:sp>
      <p:sp>
        <p:nvSpPr>
          <p:cNvPr id="4" name="Slide Number Placeholder 3"/>
          <p:cNvSpPr>
            <a:spLocks noGrp="1"/>
          </p:cNvSpPr>
          <p:nvPr>
            <p:ph type="sldNum" sz="quarter" idx="5"/>
          </p:nvPr>
        </p:nvSpPr>
        <p:spPr/>
        <p:txBody>
          <a:bodyPr/>
          <a:lstStyle/>
          <a:p>
            <a:fld id="{1C1EA940-D030-4C88-80B3-44E2C500DDBD}" type="slidenum">
              <a:t>12</a:t>
            </a:fld>
            <a:endParaRPr lang="en-GB"/>
          </a:p>
        </p:txBody>
      </p:sp>
    </p:spTree>
    <p:extLst>
      <p:ext uri="{BB962C8B-B14F-4D97-AF65-F5344CB8AC3E}">
        <p14:creationId xmlns:p14="http://schemas.microsoft.com/office/powerpoint/2010/main" val="1143346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78128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2464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26834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799435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7/8/2022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22898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7/8/2022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55797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7/8/2022</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33478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39272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04150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17180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291163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7/8/2022</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09650869"/>
      </p:ext>
    </p:extLst>
  </p:cSld>
  <p:clrMap bg1="dk1" tx1="lt1" bg2="dk2" tx2="lt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5.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diagramQuickStyle" Target="../diagrams/quickStyle3.xml"/><Relationship Id="rId3" Type="http://schemas.openxmlformats.org/officeDocument/2006/relationships/image" Target="../media/image2.png"/><Relationship Id="rId7" Type="http://schemas.openxmlformats.org/officeDocument/2006/relationships/diagramLayout" Target="../diagrams/layout2.xml"/><Relationship Id="rId12" Type="http://schemas.openxmlformats.org/officeDocument/2006/relationships/diagramLayout" Target="../diagrams/layout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2.xml"/><Relationship Id="rId11" Type="http://schemas.openxmlformats.org/officeDocument/2006/relationships/diagramData" Target="../diagrams/data3.xml"/><Relationship Id="rId5" Type="http://schemas.openxmlformats.org/officeDocument/2006/relationships/image" Target="../media/image19.jpeg"/><Relationship Id="rId15" Type="http://schemas.microsoft.com/office/2007/relationships/diagramDrawing" Target="../diagrams/drawing3.xml"/><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 Id="rId14"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5.xml"/><Relationship Id="rId13" Type="http://schemas.openxmlformats.org/officeDocument/2006/relationships/diagramQuickStyle" Target="../diagrams/quickStyle6.xml"/><Relationship Id="rId3" Type="http://schemas.openxmlformats.org/officeDocument/2006/relationships/image" Target="../media/image2.png"/><Relationship Id="rId7" Type="http://schemas.openxmlformats.org/officeDocument/2006/relationships/diagramLayout" Target="../diagrams/layout5.xml"/><Relationship Id="rId12" Type="http://schemas.openxmlformats.org/officeDocument/2006/relationships/diagramLayout" Target="../diagrams/layout6.xml"/><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diagramData" Target="../diagrams/data5.xml"/><Relationship Id="rId11" Type="http://schemas.openxmlformats.org/officeDocument/2006/relationships/diagramData" Target="../diagrams/data6.xml"/><Relationship Id="rId5" Type="http://schemas.openxmlformats.org/officeDocument/2006/relationships/image" Target="../media/image20.jpeg"/><Relationship Id="rId15" Type="http://schemas.microsoft.com/office/2007/relationships/diagramDrawing" Target="../diagrams/drawing6.xml"/><Relationship Id="rId10" Type="http://schemas.microsoft.com/office/2007/relationships/diagramDrawing" Target="../diagrams/drawing5.xml"/><Relationship Id="rId4" Type="http://schemas.openxmlformats.org/officeDocument/2006/relationships/image" Target="../media/image3.png"/><Relationship Id="rId9" Type="http://schemas.openxmlformats.org/officeDocument/2006/relationships/diagramColors" Target="../diagrams/colors5.xml"/><Relationship Id="rId14" Type="http://schemas.openxmlformats.org/officeDocument/2006/relationships/diagramColors" Target="../diagrams/colors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earning.nspcc.org.uk/child-protection-system/multi-agency-working-child-protection" TargetMode="External"/><Relationship Id="rId2" Type="http://schemas.openxmlformats.org/officeDocument/2006/relationships/hyperlink" Target="https://www.bbc.co.uk/search?q=+report+on+baby+logan" TargetMode="External"/><Relationship Id="rId1" Type="http://schemas.openxmlformats.org/officeDocument/2006/relationships/slideLayout" Target="../slideLayouts/slideLayout2.xml"/><Relationship Id="rId4" Type="http://schemas.openxmlformats.org/officeDocument/2006/relationships/hyperlink" Target="https://www.skillsforcare.org.uk/resources/documents/Developing-your-workforce/Care-Certificate/Care-Certificate-Standards/Standard-5.pdf"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4" name="Picture 73">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6" name="Rectangle 75">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Rectangle 79">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Rectangle 81">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TextBox 83">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86" name="Rectangle 85">
            <a:extLst>
              <a:ext uri="{FF2B5EF4-FFF2-40B4-BE49-F238E27FC236}">
                <a16:creationId xmlns:a16="http://schemas.microsoft.com/office/drawing/2014/main" id="{62C9A412-6D33-4176-9157-E3B99D3AC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 name="Picture 87">
            <a:extLst>
              <a:ext uri="{FF2B5EF4-FFF2-40B4-BE49-F238E27FC236}">
                <a16:creationId xmlns:a16="http://schemas.microsoft.com/office/drawing/2014/main" id="{4B943304-F883-42A9-840F-CC318A256D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0" name="Picture 89">
            <a:extLst>
              <a:ext uri="{FF2B5EF4-FFF2-40B4-BE49-F238E27FC236}">
                <a16:creationId xmlns:a16="http://schemas.microsoft.com/office/drawing/2014/main" id="{1AAFC6A7-C24E-4A7C-9566-DB74CCFEF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2" name="Rectangle 91">
            <a:extLst>
              <a:ext uri="{FF2B5EF4-FFF2-40B4-BE49-F238E27FC236}">
                <a16:creationId xmlns:a16="http://schemas.microsoft.com/office/drawing/2014/main" id="{F2A188AC-153B-4A00-B5A5-794810FA0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C61FC670-9D36-4874-9280-16FEDEA4C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236FD2F9-5FC0-4B1C-A95A-266B3379C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DAE5BB7-FACE-6DEB-E3A8-FFAC17E0707A}"/>
              </a:ext>
            </a:extLst>
          </p:cNvPr>
          <p:cNvSpPr>
            <a:spLocks noGrp="1"/>
          </p:cNvSpPr>
          <p:nvPr>
            <p:ph type="title"/>
          </p:nvPr>
        </p:nvSpPr>
        <p:spPr>
          <a:xfrm>
            <a:off x="1969803" y="808056"/>
            <a:ext cx="8608037" cy="1077229"/>
          </a:xfrm>
        </p:spPr>
        <p:txBody>
          <a:bodyPr vert="horz" lIns="91440" tIns="45720" rIns="91440" bIns="45720" rtlCol="0" anchor="t">
            <a:normAutofit/>
          </a:bodyPr>
          <a:lstStyle/>
          <a:p>
            <a:pPr algn="ctr"/>
            <a:r>
              <a:rPr lang="en-US" sz="3400"/>
              <a:t>Group Presentation on the Health and Wellbeing of Children... </a:t>
            </a:r>
            <a:endParaRPr lang="en-US" sz="3400">
              <a:cs typeface="Arial"/>
            </a:endParaRPr>
          </a:p>
          <a:p>
            <a:pPr algn="ctr"/>
            <a:endParaRPr lang="en-US" sz="3400">
              <a:highlight>
                <a:srgbClr val="808080"/>
              </a:highlight>
              <a:cs typeface="Arial" panose="020B0604020202020204"/>
            </a:endParaRPr>
          </a:p>
        </p:txBody>
      </p:sp>
      <p:pic>
        <p:nvPicPr>
          <p:cNvPr id="6" name="Picture 6">
            <a:extLst>
              <a:ext uri="{FF2B5EF4-FFF2-40B4-BE49-F238E27FC236}">
                <a16:creationId xmlns:a16="http://schemas.microsoft.com/office/drawing/2014/main" id="{593B2738-0D63-4EAF-0A96-10A3F9E32684}"/>
              </a:ext>
            </a:extLst>
          </p:cNvPr>
          <p:cNvPicPr>
            <a:picLocks noChangeAspect="1"/>
          </p:cNvPicPr>
          <p:nvPr/>
        </p:nvPicPr>
        <p:blipFill rotWithShape="1">
          <a:blip r:embed="rId5"/>
          <a:srcRect l="1938" r="6701" b="3"/>
          <a:stretch/>
        </p:blipFill>
        <p:spPr>
          <a:xfrm>
            <a:off x="1625580" y="2364159"/>
            <a:ext cx="4253098" cy="411167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4" name="Text Placeholder 3">
            <a:extLst>
              <a:ext uri="{FF2B5EF4-FFF2-40B4-BE49-F238E27FC236}">
                <a16:creationId xmlns:a16="http://schemas.microsoft.com/office/drawing/2014/main" id="{C8261630-CAB3-601F-5D98-62428448F340}"/>
              </a:ext>
            </a:extLst>
          </p:cNvPr>
          <p:cNvSpPr>
            <a:spLocks noGrp="1"/>
          </p:cNvSpPr>
          <p:nvPr>
            <p:ph type="body" sz="half" idx="2"/>
          </p:nvPr>
        </p:nvSpPr>
        <p:spPr>
          <a:xfrm>
            <a:off x="6650020" y="2052116"/>
            <a:ext cx="3926142" cy="4558544"/>
          </a:xfrm>
        </p:spPr>
        <p:txBody>
          <a:bodyPr vert="horz" lIns="91440" tIns="45720" rIns="91440" bIns="45720" rtlCol="0" anchor="ctr">
            <a:normAutofit/>
          </a:bodyPr>
          <a:lstStyle/>
          <a:p>
            <a:pPr>
              <a:lnSpc>
                <a:spcPct val="110000"/>
              </a:lnSpc>
              <a:spcBef>
                <a:spcPts val="0"/>
              </a:spcBef>
            </a:pPr>
            <a:r>
              <a:rPr lang="en-US" sz="1600" b="1"/>
              <a:t>By Group D Students: </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Afia Basharat (2027071)</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Halima  Begum (1816637)</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Iskra Valkova (2026742)</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err="1"/>
              <a:t>Tuty</a:t>
            </a:r>
            <a:r>
              <a:rPr lang="en-US" sz="1600" b="1"/>
              <a:t> </a:t>
            </a:r>
            <a:r>
              <a:rPr lang="en-US" sz="1600" b="1" err="1"/>
              <a:t>Jallow</a:t>
            </a:r>
            <a:r>
              <a:rPr lang="en-US" sz="1600" b="1"/>
              <a:t> </a:t>
            </a:r>
            <a:r>
              <a:rPr lang="en-US" sz="1600" b="1" err="1"/>
              <a:t>Sarr</a:t>
            </a:r>
            <a:r>
              <a:rPr lang="en-US" sz="1600" b="1"/>
              <a:t> (2027118)</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Viktoria </a:t>
            </a:r>
            <a:r>
              <a:rPr lang="en-US" sz="1600" b="1" err="1"/>
              <a:t>Koleva</a:t>
            </a:r>
            <a:r>
              <a:rPr lang="en-US" sz="1600" b="1"/>
              <a:t> (2028456)</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 Module: Children, young People and Their Families </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Module Code: BMHP 5004_BIRM</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Lecturer: Dr </a:t>
            </a:r>
            <a:r>
              <a:rPr lang="en-US" sz="1600" b="1" err="1"/>
              <a:t>Cris</a:t>
            </a:r>
            <a:r>
              <a:rPr lang="en-US" sz="1600" b="1"/>
              <a:t> </a:t>
            </a:r>
            <a:r>
              <a:rPr lang="en-US" sz="1600" b="1" err="1"/>
              <a:t>Chogugudza</a:t>
            </a:r>
            <a:r>
              <a:rPr lang="en-US" sz="1400" b="1"/>
              <a:t> </a:t>
            </a:r>
            <a:endParaRPr lang="en-US" sz="1400" b="1">
              <a:cs typeface="Arial"/>
            </a:endParaRPr>
          </a:p>
          <a:p>
            <a:pPr>
              <a:lnSpc>
                <a:spcPct val="110000"/>
              </a:lnSpc>
              <a:buFont typeface="Wingdings" panose="05000000000000000000" pitchFamily="2" charset="2"/>
              <a:buChar char="§"/>
            </a:pPr>
            <a:endParaRPr lang="en-US" sz="1400" b="1">
              <a:highlight>
                <a:srgbClr val="FF00FF"/>
              </a:highlight>
              <a:cs typeface="Arial"/>
            </a:endParaRPr>
          </a:p>
        </p:txBody>
      </p:sp>
      <p:sp>
        <p:nvSpPr>
          <p:cNvPr id="98" name="Rectangle 97">
            <a:extLst>
              <a:ext uri="{FF2B5EF4-FFF2-40B4-BE49-F238E27FC236}">
                <a16:creationId xmlns:a16="http://schemas.microsoft.com/office/drawing/2014/main" id="{8C547AF4-DD54-40F6-9F0C-1D4C014EB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4904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02E1A7E-76EE-31A5-529B-BF5960CF2612}"/>
              </a:ext>
            </a:extLst>
          </p:cNvPr>
          <p:cNvSpPr>
            <a:spLocks noGrp="1"/>
          </p:cNvSpPr>
          <p:nvPr>
            <p:ph type="title"/>
          </p:nvPr>
        </p:nvSpPr>
        <p:spPr>
          <a:xfrm>
            <a:off x="1969803" y="808056"/>
            <a:ext cx="8608037" cy="1077229"/>
          </a:xfrm>
        </p:spPr>
        <p:txBody>
          <a:bodyPr vert="horz" lIns="91440" tIns="45720" rIns="91440" bIns="45720" rtlCol="0" anchor="t">
            <a:normAutofit/>
          </a:bodyPr>
          <a:lstStyle/>
          <a:p>
            <a:pPr algn="ctr"/>
            <a:r>
              <a:rPr lang="en-US" sz="3400" b="1"/>
              <a:t>Introduction: Case Study Family D</a:t>
            </a:r>
            <a:endParaRPr lang="en-US" sz="3400" b="1">
              <a:cs typeface="Arial"/>
            </a:endParaRPr>
          </a:p>
        </p:txBody>
      </p:sp>
      <p:sp>
        <p:nvSpPr>
          <p:cNvPr id="4" name="Text Placeholder 3">
            <a:extLst>
              <a:ext uri="{FF2B5EF4-FFF2-40B4-BE49-F238E27FC236}">
                <a16:creationId xmlns:a16="http://schemas.microsoft.com/office/drawing/2014/main" id="{A488DB62-6687-875D-9EF5-4EE0F12E1724}"/>
              </a:ext>
            </a:extLst>
          </p:cNvPr>
          <p:cNvSpPr>
            <a:spLocks noGrp="1"/>
          </p:cNvSpPr>
          <p:nvPr>
            <p:ph type="body" sz="half" idx="2"/>
          </p:nvPr>
        </p:nvSpPr>
        <p:spPr>
          <a:xfrm>
            <a:off x="6789550" y="1370498"/>
            <a:ext cx="4072733" cy="4817337"/>
          </a:xfrm>
        </p:spPr>
        <p:txBody>
          <a:bodyPr vert="horz" lIns="91440" tIns="45720" rIns="91440" bIns="45720" rtlCol="0" anchor="ctr">
            <a:normAutofit/>
          </a:bodyPr>
          <a:lstStyle/>
          <a:p>
            <a:pPr marL="285750" indent="-285750">
              <a:buFont typeface="Arial" panose="020B0604020202020204" pitchFamily="34" charset="0"/>
              <a:buChar char="•"/>
            </a:pPr>
            <a:r>
              <a:rPr lang="en-US" sz="1600">
                <a:cs typeface="Arial"/>
              </a:rPr>
              <a:t>Children and Families definition</a:t>
            </a:r>
          </a:p>
          <a:p>
            <a:pPr marL="285750" indent="-285750">
              <a:buFont typeface="Arial" panose="020B0604020202020204" pitchFamily="34" charset="0"/>
              <a:buChar char="•"/>
            </a:pPr>
            <a:r>
              <a:rPr lang="en-US" sz="1600">
                <a:cs typeface="Arial"/>
              </a:rPr>
              <a:t>Perception of wellbeing</a:t>
            </a:r>
          </a:p>
          <a:p>
            <a:pPr marL="285750" indent="-285750">
              <a:buFont typeface="Arial" panose="020B0604020202020204" pitchFamily="34" charset="0"/>
              <a:buChar char="•"/>
            </a:pPr>
            <a:r>
              <a:rPr lang="en-US" sz="1600">
                <a:cs typeface="Arial"/>
              </a:rPr>
              <a:t>Key domains of wellbeing</a:t>
            </a:r>
          </a:p>
          <a:p>
            <a:pPr marL="285750" indent="-285750">
              <a:buFont typeface="Arial" panose="020B0604020202020204" pitchFamily="34" charset="0"/>
              <a:buChar char="•"/>
            </a:pPr>
            <a:r>
              <a:rPr lang="en-US" sz="1600">
                <a:cs typeface="Arial"/>
              </a:rPr>
              <a:t>Policies and professional interventions</a:t>
            </a:r>
          </a:p>
          <a:p>
            <a:pPr marL="285750" indent="-285750">
              <a:buFont typeface="Arial" panose="020B0604020202020204" pitchFamily="34" charset="0"/>
              <a:buChar char="•"/>
            </a:pPr>
            <a:r>
              <a:rPr lang="en-US" sz="1600">
                <a:cs typeface="Arial"/>
              </a:rPr>
              <a:t>Potential impacts of wellbeing</a:t>
            </a:r>
          </a:p>
          <a:p>
            <a:pPr marL="285750" indent="-285750">
              <a:buFont typeface="Arial" panose="020B0604020202020204" pitchFamily="34" charset="0"/>
              <a:buChar char="•"/>
            </a:pPr>
            <a:r>
              <a:rPr lang="en-US" sz="1600">
                <a:cs typeface="Arial"/>
              </a:rPr>
              <a:t>Evaluation and recommendations</a:t>
            </a:r>
          </a:p>
          <a:p>
            <a:pPr marL="285750" indent="-285750">
              <a:buFont typeface="Arial" panose="020B0604020202020204" pitchFamily="34" charset="0"/>
              <a:buChar char="•"/>
            </a:pPr>
            <a:endParaRPr lang="en-US" sz="1600">
              <a:cs typeface="Arial"/>
            </a:endParaRPr>
          </a:p>
        </p:txBody>
      </p:sp>
      <p:pic>
        <p:nvPicPr>
          <p:cNvPr id="5" name="Picture 5" descr="Family with baby">
            <a:extLst>
              <a:ext uri="{FF2B5EF4-FFF2-40B4-BE49-F238E27FC236}">
                <a16:creationId xmlns:a16="http://schemas.microsoft.com/office/drawing/2014/main" id="{886D3404-FE96-E01B-F652-9F9DC3FEC887}"/>
              </a:ext>
            </a:extLst>
          </p:cNvPr>
          <p:cNvPicPr>
            <a:picLocks noGrp="1" noChangeAspect="1"/>
          </p:cNvPicPr>
          <p:nvPr>
            <p:ph type="pic" idx="1"/>
          </p:nvPr>
        </p:nvPicPr>
        <p:blipFill rotWithShape="1">
          <a:blip r:embed="rId5"/>
          <a:srcRect l="1899" r="2752" b="2"/>
          <a:stretch/>
        </p:blipFill>
        <p:spPr>
          <a:xfrm>
            <a:off x="1329717" y="2069603"/>
            <a:ext cx="4818974"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6" name="Rectangle 35">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0775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293D1-1DEB-3667-431F-368B08793B4A}"/>
              </a:ext>
            </a:extLst>
          </p:cNvPr>
          <p:cNvSpPr>
            <a:spLocks noGrp="1"/>
          </p:cNvSpPr>
          <p:nvPr>
            <p:ph type="title"/>
          </p:nvPr>
        </p:nvSpPr>
        <p:spPr/>
        <p:txBody>
          <a:bodyPr/>
          <a:lstStyle/>
          <a:p>
            <a:pPr algn="ctr"/>
            <a:r>
              <a:rPr lang="en-GB" b="1">
                <a:cs typeface="Arial" panose="020B0604020202020204"/>
              </a:rPr>
              <a:t>Children and Families perception of wellbeing</a:t>
            </a:r>
          </a:p>
        </p:txBody>
      </p:sp>
      <p:pic>
        <p:nvPicPr>
          <p:cNvPr id="5" name="Content Placeholder 4" descr="Family dining in garden">
            <a:extLst>
              <a:ext uri="{FF2B5EF4-FFF2-40B4-BE49-F238E27FC236}">
                <a16:creationId xmlns:a16="http://schemas.microsoft.com/office/drawing/2014/main" id="{F3523453-4059-42F0-A4CE-F36075E8E12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605088" y="2753784"/>
            <a:ext cx="3892550" cy="2595033"/>
          </a:xfrm>
        </p:spPr>
      </p:pic>
      <p:sp>
        <p:nvSpPr>
          <p:cNvPr id="6" name="Content Placeholder 5">
            <a:extLst>
              <a:ext uri="{FF2B5EF4-FFF2-40B4-BE49-F238E27FC236}">
                <a16:creationId xmlns:a16="http://schemas.microsoft.com/office/drawing/2014/main" id="{80DEF173-C8FE-092F-B20F-665BCCBDC709}"/>
              </a:ext>
            </a:extLst>
          </p:cNvPr>
          <p:cNvSpPr>
            <a:spLocks noGrp="1"/>
          </p:cNvSpPr>
          <p:nvPr>
            <p:ph sz="half" idx="2"/>
          </p:nvPr>
        </p:nvSpPr>
        <p:spPr/>
        <p:txBody>
          <a:bodyPr vert="horz" lIns="91440" tIns="45720" rIns="91440" bIns="45720" rtlCol="0" anchor="t">
            <a:normAutofit/>
          </a:bodyPr>
          <a:lstStyle/>
          <a:p>
            <a:pPr marL="344170" indent="-344170">
              <a:buFont typeface="Arial" panose="020B0604020202020204" pitchFamily="34" charset="0"/>
              <a:buChar char="•"/>
            </a:pPr>
            <a:r>
              <a:rPr lang="en-GB" sz="1600" baseline="-25000"/>
              <a:t>Measurement of a childhood wellbeing</a:t>
            </a:r>
            <a:endParaRPr lang="en-GB" sz="1600" baseline="-25000">
              <a:cs typeface="Arial"/>
            </a:endParaRPr>
          </a:p>
          <a:p>
            <a:pPr marL="344170" indent="-344170">
              <a:buFont typeface="Arial" panose="020B0604020202020204" pitchFamily="34" charset="0"/>
              <a:buChar char="•"/>
            </a:pPr>
            <a:r>
              <a:rPr lang="en-GB" sz="1600" baseline="-25000"/>
              <a:t>Impact of early relationships on adulthood life</a:t>
            </a:r>
            <a:endParaRPr lang="en-GB" sz="1600" baseline="-25000">
              <a:cs typeface="Arial"/>
            </a:endParaRPr>
          </a:p>
          <a:p>
            <a:pPr marL="344170" indent="-344170"/>
            <a:r>
              <a:rPr lang="en-GB" sz="1600" baseline="-25000"/>
              <a:t>A healthy child’s development</a:t>
            </a:r>
            <a:endParaRPr lang="en-GB" sz="1600" baseline="-25000">
              <a:cs typeface="Arial"/>
            </a:endParaRPr>
          </a:p>
          <a:p>
            <a:pPr marL="344170" indent="-344170">
              <a:buFont typeface="Arial" panose="020B0604020202020204" pitchFamily="34" charset="0"/>
              <a:buChar char="•"/>
            </a:pPr>
            <a:r>
              <a:rPr lang="en-GB" sz="1600" baseline="-25000"/>
              <a:t>Factors that contribute to a child’s perception of belonging</a:t>
            </a:r>
            <a:endParaRPr lang="en-GB" sz="1600" baseline="-25000">
              <a:cs typeface="Arial"/>
            </a:endParaRPr>
          </a:p>
          <a:p>
            <a:pPr marL="344170" indent="-344170">
              <a:buFont typeface="Arial" panose="020B0604020202020204" pitchFamily="34" charset="0"/>
              <a:buChar char="•"/>
            </a:pPr>
            <a:r>
              <a:rPr lang="en-GB" sz="1600" baseline="-25000"/>
              <a:t>Issues and challenges</a:t>
            </a: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0" indent="0">
              <a:buNone/>
            </a:pPr>
            <a:endParaRPr lang="en-GB" sz="1600" baseline="-25000">
              <a:cs typeface="Arial"/>
            </a:endParaRPr>
          </a:p>
        </p:txBody>
      </p:sp>
    </p:spTree>
    <p:extLst>
      <p:ext uri="{BB962C8B-B14F-4D97-AF65-F5344CB8AC3E}">
        <p14:creationId xmlns:p14="http://schemas.microsoft.com/office/powerpoint/2010/main" val="2727490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5D19-AC83-09B3-E8F5-23C8BEDDB346}"/>
              </a:ext>
            </a:extLst>
          </p:cNvPr>
          <p:cNvSpPr>
            <a:spLocks noGrp="1"/>
          </p:cNvSpPr>
          <p:nvPr>
            <p:ph type="title"/>
          </p:nvPr>
        </p:nvSpPr>
        <p:spPr>
          <a:xfrm>
            <a:off x="863029" y="1012004"/>
            <a:ext cx="3416158" cy="4795408"/>
          </a:xfrm>
        </p:spPr>
        <p:txBody>
          <a:bodyPr>
            <a:normAutofit/>
          </a:bodyPr>
          <a:lstStyle/>
          <a:p>
            <a:pPr algn="ctr"/>
            <a:r>
              <a:rPr lang="en-GB" b="1">
                <a:solidFill>
                  <a:srgbClr val="FFFFFF"/>
                </a:solidFill>
              </a:rPr>
              <a:t>Key Domains of Well-Being</a:t>
            </a:r>
            <a:endParaRPr lang="en-US" b="1">
              <a:solidFill>
                <a:srgbClr val="FFFFFF"/>
              </a:solidFill>
              <a:cs typeface="Arial"/>
            </a:endParaRPr>
          </a:p>
        </p:txBody>
      </p:sp>
      <p:graphicFrame>
        <p:nvGraphicFramePr>
          <p:cNvPr id="4" name="Diagram 4">
            <a:extLst>
              <a:ext uri="{FF2B5EF4-FFF2-40B4-BE49-F238E27FC236}">
                <a16:creationId xmlns:a16="http://schemas.microsoft.com/office/drawing/2014/main" id="{7176B1AA-3CD4-F06D-10A7-6CF5E32BD08E}"/>
              </a:ext>
            </a:extLst>
          </p:cNvPr>
          <p:cNvGraphicFramePr>
            <a:graphicFrameLocks noGrp="1"/>
          </p:cNvGraphicFramePr>
          <p:nvPr>
            <p:ph idx="1"/>
            <p:extLst>
              <p:ext uri="{D42A27DB-BD31-4B8C-83A1-F6EECF244321}">
                <p14:modId xmlns:p14="http://schemas.microsoft.com/office/powerpoint/2010/main" val="177143106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5993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67" name="Rectangle 44">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46">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9" name="Picture 48">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0" name="Rectangle 50">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52">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54">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3D1BF-D561-BCEC-3180-3BEF22DB6C87}"/>
              </a:ext>
            </a:extLst>
          </p:cNvPr>
          <p:cNvSpPr>
            <a:spLocks noGrp="1"/>
          </p:cNvSpPr>
          <p:nvPr>
            <p:ph type="title"/>
          </p:nvPr>
        </p:nvSpPr>
        <p:spPr>
          <a:xfrm>
            <a:off x="1524105" y="463000"/>
            <a:ext cx="9053735" cy="1307266"/>
          </a:xfrm>
        </p:spPr>
        <p:txBody>
          <a:bodyPr vert="horz" lIns="91440" tIns="45720" rIns="91440" bIns="45720" rtlCol="0" anchor="t">
            <a:noAutofit/>
          </a:bodyPr>
          <a:lstStyle/>
          <a:p>
            <a:pPr algn="ctr"/>
            <a:r>
              <a:rPr lang="en-US" b="1"/>
              <a:t>Policies and professional interventions addressed to the children's health and wellbeing  </a:t>
            </a:r>
            <a:endParaRPr lang="en-US" b="1">
              <a:cs typeface="Arial"/>
            </a:endParaRPr>
          </a:p>
        </p:txBody>
      </p:sp>
      <p:sp>
        <p:nvSpPr>
          <p:cNvPr id="3" name="TextBox 2">
            <a:extLst>
              <a:ext uri="{FF2B5EF4-FFF2-40B4-BE49-F238E27FC236}">
                <a16:creationId xmlns:a16="http://schemas.microsoft.com/office/drawing/2014/main" id="{32E19E1C-4B08-4DE7-D1EA-D21385A00E60}"/>
              </a:ext>
            </a:extLst>
          </p:cNvPr>
          <p:cNvSpPr txBox="1"/>
          <p:nvPr/>
        </p:nvSpPr>
        <p:spPr>
          <a:xfrm>
            <a:off x="1975805" y="3159172"/>
            <a:ext cx="1211639" cy="289077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Aft>
                <a:spcPts val="600"/>
              </a:spcAft>
              <a:buClr>
                <a:schemeClr val="accent6"/>
              </a:buClr>
              <a:buSzPct val="90000"/>
            </a:pPr>
            <a:endParaRPr lang="en-US" sz="1600">
              <a:cs typeface="Arial"/>
            </a:endParaRPr>
          </a:p>
        </p:txBody>
      </p:sp>
      <p:sp>
        <p:nvSpPr>
          <p:cNvPr id="73" name="Rectangle 56">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Circle of smiling faces of children with heads together looking downwards">
            <a:extLst>
              <a:ext uri="{FF2B5EF4-FFF2-40B4-BE49-F238E27FC236}">
                <a16:creationId xmlns:a16="http://schemas.microsoft.com/office/drawing/2014/main" id="{6864EBA0-6B1A-BA1D-AE17-E0F32787AD98}"/>
              </a:ext>
            </a:extLst>
          </p:cNvPr>
          <p:cNvPicPr>
            <a:picLocks noChangeAspect="1"/>
          </p:cNvPicPr>
          <p:nvPr/>
        </p:nvPicPr>
        <p:blipFill>
          <a:blip r:embed="rId5"/>
          <a:stretch>
            <a:fillRect/>
          </a:stretch>
        </p:blipFill>
        <p:spPr>
          <a:xfrm>
            <a:off x="6837872" y="2111125"/>
            <a:ext cx="4367839" cy="3944090"/>
          </a:xfrm>
          <a:prstGeom prst="rect">
            <a:avLst/>
          </a:prstGeom>
        </p:spPr>
      </p:pic>
      <p:graphicFrame>
        <p:nvGraphicFramePr>
          <p:cNvPr id="11" name="Diagram 11">
            <a:extLst>
              <a:ext uri="{FF2B5EF4-FFF2-40B4-BE49-F238E27FC236}">
                <a16:creationId xmlns:a16="http://schemas.microsoft.com/office/drawing/2014/main" id="{9990B8BE-BE02-0CAA-C8C2-2510BDE276EF}"/>
              </a:ext>
            </a:extLst>
          </p:cNvPr>
          <p:cNvGraphicFramePr>
            <a:graphicFrameLocks noGrp="1"/>
          </p:cNvGraphicFramePr>
          <p:nvPr>
            <p:ph idx="1"/>
            <p:extLst>
              <p:ext uri="{D42A27DB-BD31-4B8C-83A1-F6EECF244321}">
                <p14:modId xmlns:p14="http://schemas.microsoft.com/office/powerpoint/2010/main" val="982513203"/>
              </p:ext>
            </p:extLst>
          </p:nvPr>
        </p:nvGraphicFramePr>
        <p:xfrm>
          <a:off x="2068873" y="931202"/>
          <a:ext cx="4604438" cy="779294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36" name="TextBox 235">
            <a:extLst>
              <a:ext uri="{FF2B5EF4-FFF2-40B4-BE49-F238E27FC236}">
                <a16:creationId xmlns:a16="http://schemas.microsoft.com/office/drawing/2014/main" id="{1370294A-2FB3-228D-5AFD-A81965262C0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Arial"/>
            </a:endParaRPr>
          </a:p>
        </p:txBody>
      </p:sp>
      <p:graphicFrame>
        <p:nvGraphicFramePr>
          <p:cNvPr id="114" name="Diagram 114">
            <a:extLst>
              <a:ext uri="{FF2B5EF4-FFF2-40B4-BE49-F238E27FC236}">
                <a16:creationId xmlns:a16="http://schemas.microsoft.com/office/drawing/2014/main" id="{3A840E6E-02F4-EDE1-2067-CB6A41D3562F}"/>
              </a:ext>
            </a:extLst>
          </p:cNvPr>
          <p:cNvGraphicFramePr/>
          <p:nvPr>
            <p:extLst>
              <p:ext uri="{D42A27DB-BD31-4B8C-83A1-F6EECF244321}">
                <p14:modId xmlns:p14="http://schemas.microsoft.com/office/powerpoint/2010/main" val="3601614263"/>
              </p:ext>
            </p:extLst>
          </p:nvPr>
        </p:nvGraphicFramePr>
        <p:xfrm>
          <a:off x="1107058" y="593785"/>
          <a:ext cx="5204603" cy="365760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2020431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6EDD-FF23-E7DE-A214-1D87936CB255}"/>
              </a:ext>
            </a:extLst>
          </p:cNvPr>
          <p:cNvSpPr>
            <a:spLocks noGrp="1"/>
          </p:cNvSpPr>
          <p:nvPr>
            <p:ph type="title"/>
          </p:nvPr>
        </p:nvSpPr>
        <p:spPr>
          <a:xfrm>
            <a:off x="2611808" y="319226"/>
            <a:ext cx="8087727" cy="1623569"/>
          </a:xfrm>
        </p:spPr>
        <p:txBody>
          <a:bodyPr/>
          <a:lstStyle/>
          <a:p>
            <a:pPr algn="ctr"/>
            <a:r>
              <a:rPr lang="en-US" b="1">
                <a:cs typeface="Arial"/>
              </a:rPr>
              <a:t>Analyses the rationale - policies address the children's health and wellbeing</a:t>
            </a:r>
          </a:p>
        </p:txBody>
      </p:sp>
      <p:graphicFrame>
        <p:nvGraphicFramePr>
          <p:cNvPr id="4" name="Diagram 4">
            <a:extLst>
              <a:ext uri="{FF2B5EF4-FFF2-40B4-BE49-F238E27FC236}">
                <a16:creationId xmlns:a16="http://schemas.microsoft.com/office/drawing/2014/main" id="{164345C6-15CD-7A4F-01D7-CC2933C8EC46}"/>
              </a:ext>
            </a:extLst>
          </p:cNvPr>
          <p:cNvGraphicFramePr>
            <a:graphicFrameLocks noGrp="1"/>
          </p:cNvGraphicFramePr>
          <p:nvPr>
            <p:ph idx="1"/>
            <p:extLst>
              <p:ext uri="{D42A27DB-BD31-4B8C-83A1-F6EECF244321}">
                <p14:modId xmlns:p14="http://schemas.microsoft.com/office/powerpoint/2010/main" val="2349646235"/>
              </p:ext>
            </p:extLst>
          </p:nvPr>
        </p:nvGraphicFramePr>
        <p:xfrm>
          <a:off x="1272128" y="1949361"/>
          <a:ext cx="9636513" cy="3997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2200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8" name="Picture 67">
            <a:extLst>
              <a:ext uri="{FF2B5EF4-FFF2-40B4-BE49-F238E27FC236}">
                <a16:creationId xmlns:a16="http://schemas.microsoft.com/office/drawing/2014/main" id="{26AA7C31-76FD-4B44-A1FF-D13D2515A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0" name="Picture 69">
            <a:extLst>
              <a:ext uri="{FF2B5EF4-FFF2-40B4-BE49-F238E27FC236}">
                <a16:creationId xmlns:a16="http://schemas.microsoft.com/office/drawing/2014/main" id="{F5CE85F9-F4EE-4E5D-8235-528527A401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2" name="Rectangle 71">
            <a:extLst>
              <a:ext uri="{FF2B5EF4-FFF2-40B4-BE49-F238E27FC236}">
                <a16:creationId xmlns:a16="http://schemas.microsoft.com/office/drawing/2014/main" id="{17338BB4-74FF-4836-86B7-F1B0C2B62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 name="Rectangle 73">
            <a:extLst>
              <a:ext uri="{FF2B5EF4-FFF2-40B4-BE49-F238E27FC236}">
                <a16:creationId xmlns:a16="http://schemas.microsoft.com/office/drawing/2014/main" id="{1ABFA8A3-A231-4BC1-B8A5-C5BE7315C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 name="Rectangle 75">
            <a:extLst>
              <a:ext uri="{FF2B5EF4-FFF2-40B4-BE49-F238E27FC236}">
                <a16:creationId xmlns:a16="http://schemas.microsoft.com/office/drawing/2014/main" id="{4D747E59-EDB0-47FA-899B-0621ED112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C2629343-044F-4737-89E9-3E1790341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TextBox 79">
            <a:extLst>
              <a:ext uri="{FF2B5EF4-FFF2-40B4-BE49-F238E27FC236}">
                <a16:creationId xmlns:a16="http://schemas.microsoft.com/office/drawing/2014/main" id="{C9B9C8E0-18D9-430D-B171-939E0EEEBAB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82" name="Rectangle 81">
            <a:extLst>
              <a:ext uri="{FF2B5EF4-FFF2-40B4-BE49-F238E27FC236}">
                <a16:creationId xmlns:a16="http://schemas.microsoft.com/office/drawing/2014/main" id="{CA9E1FF6-CCC9-40FF-8995-DDFB6C223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83">
            <a:extLst>
              <a:ext uri="{FF2B5EF4-FFF2-40B4-BE49-F238E27FC236}">
                <a16:creationId xmlns:a16="http://schemas.microsoft.com/office/drawing/2014/main" id="{7974B371-0BF2-4465-B103-CCE5A469283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6" name="Picture 85">
            <a:extLst>
              <a:ext uri="{FF2B5EF4-FFF2-40B4-BE49-F238E27FC236}">
                <a16:creationId xmlns:a16="http://schemas.microsoft.com/office/drawing/2014/main" id="{3ED069D5-F182-406C-9B9C-F335C3162C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8" name="Rectangle 87">
            <a:extLst>
              <a:ext uri="{FF2B5EF4-FFF2-40B4-BE49-F238E27FC236}">
                <a16:creationId xmlns:a16="http://schemas.microsoft.com/office/drawing/2014/main" id="{E6F58D63-E9A4-4707-B6D8-E89672A36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89">
            <a:extLst>
              <a:ext uri="{FF2B5EF4-FFF2-40B4-BE49-F238E27FC236}">
                <a16:creationId xmlns:a16="http://schemas.microsoft.com/office/drawing/2014/main" id="{1896B63F-B884-4CA6-BCEA-CB7B43E62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74D5E9C3-1490-41D0-8B4C-272B01559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46301-9637-BB8A-0398-E68BC0BE7B2D}"/>
              </a:ext>
            </a:extLst>
          </p:cNvPr>
          <p:cNvSpPr>
            <a:spLocks noGrp="1"/>
          </p:cNvSpPr>
          <p:nvPr>
            <p:ph type="title"/>
          </p:nvPr>
        </p:nvSpPr>
        <p:spPr>
          <a:xfrm>
            <a:off x="1645249" y="108145"/>
            <a:ext cx="4294059" cy="1198585"/>
          </a:xfrm>
        </p:spPr>
        <p:txBody>
          <a:bodyPr vert="horz" lIns="91440" tIns="45720" rIns="91440" bIns="45720" rtlCol="0" anchor="t">
            <a:noAutofit/>
          </a:bodyPr>
          <a:lstStyle/>
          <a:p>
            <a:pPr algn="ctr"/>
            <a:r>
              <a:rPr lang="en-US" sz="2600" b="1"/>
              <a:t>Professional interventions  services addressed to the children from Family D</a:t>
            </a:r>
            <a:endParaRPr lang="en-US" sz="2600" b="1">
              <a:cs typeface="Arial"/>
            </a:endParaRPr>
          </a:p>
        </p:txBody>
      </p:sp>
      <p:sp>
        <p:nvSpPr>
          <p:cNvPr id="94" name="Rectangle 93">
            <a:extLst>
              <a:ext uri="{FF2B5EF4-FFF2-40B4-BE49-F238E27FC236}">
                <a16:creationId xmlns:a16="http://schemas.microsoft.com/office/drawing/2014/main" id="{7BDCCCAB-BA10-4E7D-A3B2-9E56FC09B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120" y="641225"/>
            <a:ext cx="3656394" cy="557024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3">
            <a:extLst>
              <a:ext uri="{FF2B5EF4-FFF2-40B4-BE49-F238E27FC236}">
                <a16:creationId xmlns:a16="http://schemas.microsoft.com/office/drawing/2014/main" id="{258FDD35-67FC-B3D8-FEFE-592A94A04914}"/>
              </a:ext>
            </a:extLst>
          </p:cNvPr>
          <p:cNvPicPr>
            <a:picLocks noChangeAspect="1"/>
          </p:cNvPicPr>
          <p:nvPr/>
        </p:nvPicPr>
        <p:blipFill>
          <a:blip r:embed="rId5"/>
          <a:stretch>
            <a:fillRect/>
          </a:stretch>
        </p:blipFill>
        <p:spPr>
          <a:xfrm>
            <a:off x="7856374" y="2825750"/>
            <a:ext cx="2092983" cy="1196743"/>
          </a:xfrm>
          <a:prstGeom prst="rect">
            <a:avLst/>
          </a:prstGeom>
          <a:ln>
            <a:noFill/>
          </a:ln>
        </p:spPr>
      </p:pic>
      <p:sp>
        <p:nvSpPr>
          <p:cNvPr id="96" name="Rectangle 95">
            <a:extLst>
              <a:ext uri="{FF2B5EF4-FFF2-40B4-BE49-F238E27FC236}">
                <a16:creationId xmlns:a16="http://schemas.microsoft.com/office/drawing/2014/main" id="{30DAEC7D-6DC2-4017-82A4-D29BA59F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0786" y="319015"/>
            <a:ext cx="4323016" cy="6214421"/>
          </a:xfrm>
          <a:prstGeom prst="rect">
            <a:avLst/>
          </a:prstGeom>
          <a:no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7CB6F2FC-7257-454A-BF7F-4515943F4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864" y="883272"/>
            <a:ext cx="3182039" cy="2463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5638CFFE-9077-4273-AE5B-90EE4626B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864" y="3503486"/>
            <a:ext cx="3182039" cy="2463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6B5CC5DA-C98E-49F8-97BA-F7E820FAB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5">
            <a:extLst>
              <a:ext uri="{FF2B5EF4-FFF2-40B4-BE49-F238E27FC236}">
                <a16:creationId xmlns:a16="http://schemas.microsoft.com/office/drawing/2014/main" id="{5E42AE48-BC25-EA1E-C4B4-F2545E7122DA}"/>
              </a:ext>
            </a:extLst>
          </p:cNvPr>
          <p:cNvGraphicFramePr>
            <a:graphicFrameLocks noGrp="1"/>
          </p:cNvGraphicFramePr>
          <p:nvPr>
            <p:ph sz="half" idx="2"/>
            <p:extLst>
              <p:ext uri="{D42A27DB-BD31-4B8C-83A1-F6EECF244321}">
                <p14:modId xmlns:p14="http://schemas.microsoft.com/office/powerpoint/2010/main" val="2408400693"/>
              </p:ext>
            </p:extLst>
          </p:nvPr>
        </p:nvGraphicFramePr>
        <p:xfrm>
          <a:off x="6743088" y="183060"/>
          <a:ext cx="4558975" cy="60250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30" name="Diagram 30">
            <a:extLst>
              <a:ext uri="{FF2B5EF4-FFF2-40B4-BE49-F238E27FC236}">
                <a16:creationId xmlns:a16="http://schemas.microsoft.com/office/drawing/2014/main" id="{C59D2DB2-F248-6DF8-93E5-9D02E5FA4DF9}"/>
              </a:ext>
            </a:extLst>
          </p:cNvPr>
          <p:cNvGraphicFramePr>
            <a:graphicFrameLocks noGrp="1"/>
          </p:cNvGraphicFramePr>
          <p:nvPr>
            <p:ph sz="half" idx="1"/>
            <p:extLst>
              <p:ext uri="{D42A27DB-BD31-4B8C-83A1-F6EECF244321}">
                <p14:modId xmlns:p14="http://schemas.microsoft.com/office/powerpoint/2010/main" val="747854467"/>
              </p:ext>
            </p:extLst>
          </p:nvPr>
        </p:nvGraphicFramePr>
        <p:xfrm flipH="1">
          <a:off x="1081087" y="1837509"/>
          <a:ext cx="5589079" cy="475852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29" name="TextBox 28">
            <a:extLst>
              <a:ext uri="{FF2B5EF4-FFF2-40B4-BE49-F238E27FC236}">
                <a16:creationId xmlns:a16="http://schemas.microsoft.com/office/drawing/2014/main" id="{ADFED6E4-4786-A0F0-BFF4-17EDDBD245C3}"/>
              </a:ext>
            </a:extLst>
          </p:cNvPr>
          <p:cNvSpPr txBox="1"/>
          <p:nvPr/>
        </p:nvSpPr>
        <p:spPr>
          <a:xfrm flipH="1" flipV="1">
            <a:off x="7654506" y="2491430"/>
            <a:ext cx="10236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Arial"/>
              </a:rPr>
              <a:t>k</a:t>
            </a:r>
          </a:p>
        </p:txBody>
      </p:sp>
    </p:spTree>
    <p:extLst>
      <p:ext uri="{BB962C8B-B14F-4D97-AF65-F5344CB8AC3E}">
        <p14:creationId xmlns:p14="http://schemas.microsoft.com/office/powerpoint/2010/main" val="3315140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8A08-9D8E-3F1D-3656-2870441C049A}"/>
              </a:ext>
            </a:extLst>
          </p:cNvPr>
          <p:cNvSpPr>
            <a:spLocks noGrp="1"/>
          </p:cNvSpPr>
          <p:nvPr>
            <p:ph type="title"/>
          </p:nvPr>
        </p:nvSpPr>
        <p:spPr>
          <a:xfrm>
            <a:off x="2022337" y="232962"/>
            <a:ext cx="8547802" cy="1011273"/>
          </a:xfrm>
        </p:spPr>
        <p:txBody>
          <a:bodyPr>
            <a:normAutofit fontScale="90000"/>
          </a:bodyPr>
          <a:lstStyle/>
          <a:p>
            <a:pPr algn="ctr"/>
            <a:r>
              <a:rPr lang="en-US" b="1">
                <a:cs typeface="Arial"/>
              </a:rPr>
              <a:t>Professional interventions addressed to the children from Family D</a:t>
            </a:r>
          </a:p>
        </p:txBody>
      </p:sp>
      <p:graphicFrame>
        <p:nvGraphicFramePr>
          <p:cNvPr id="1007" name="Diagram 1007">
            <a:extLst>
              <a:ext uri="{FF2B5EF4-FFF2-40B4-BE49-F238E27FC236}">
                <a16:creationId xmlns:a16="http://schemas.microsoft.com/office/drawing/2014/main" id="{F40A7590-BA79-8ED8-1D80-00BB08011B48}"/>
              </a:ext>
            </a:extLst>
          </p:cNvPr>
          <p:cNvGraphicFramePr/>
          <p:nvPr>
            <p:extLst>
              <p:ext uri="{D42A27DB-BD31-4B8C-83A1-F6EECF244321}">
                <p14:modId xmlns:p14="http://schemas.microsoft.com/office/powerpoint/2010/main" val="3582547887"/>
              </p:ext>
            </p:extLst>
          </p:nvPr>
        </p:nvGraphicFramePr>
        <p:xfrm>
          <a:off x="1423358" y="1183258"/>
          <a:ext cx="8108829" cy="5785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269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B4E7D395-0531-4A17-A276-FDA3EB7792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6" name="Rectangle 35">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8880B0E-4339-BB22-2918-253D2D599283}"/>
              </a:ext>
            </a:extLst>
          </p:cNvPr>
          <p:cNvSpPr>
            <a:spLocks noGrp="1"/>
          </p:cNvSpPr>
          <p:nvPr>
            <p:ph type="title"/>
          </p:nvPr>
        </p:nvSpPr>
        <p:spPr>
          <a:xfrm>
            <a:off x="1337191" y="1064365"/>
            <a:ext cx="2856582" cy="3055366"/>
          </a:xfrm>
        </p:spPr>
        <p:txBody>
          <a:bodyPr>
            <a:normAutofit/>
          </a:bodyPr>
          <a:lstStyle/>
          <a:p>
            <a:pPr algn="ctr"/>
            <a:r>
              <a:rPr lang="en-GB" b="1">
                <a:solidFill>
                  <a:schemeClr val="bg1"/>
                </a:solidFill>
                <a:cs typeface="Calibri Light"/>
              </a:rPr>
              <a:t>What interventions were used for our family?</a:t>
            </a:r>
            <a:endParaRPr lang="en-GB" b="1">
              <a:solidFill>
                <a:schemeClr val="bg1"/>
              </a:solidFill>
              <a:cs typeface="Arial" panose="020B0604020202020204"/>
            </a:endParaRPr>
          </a:p>
        </p:txBody>
      </p:sp>
      <p:sp>
        <p:nvSpPr>
          <p:cNvPr id="38" name="Rectangle 37">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7" name="Content Placeholder 2">
            <a:extLst>
              <a:ext uri="{FF2B5EF4-FFF2-40B4-BE49-F238E27FC236}">
                <a16:creationId xmlns:a16="http://schemas.microsoft.com/office/drawing/2014/main" id="{1EC0F193-7DF8-2B79-5370-6A635555FD9B}"/>
              </a:ext>
            </a:extLst>
          </p:cNvPr>
          <p:cNvGraphicFramePr>
            <a:graphicFrameLocks noGrp="1"/>
          </p:cNvGraphicFramePr>
          <p:nvPr>
            <p:ph idx="1"/>
            <p:extLst>
              <p:ext uri="{D42A27DB-BD31-4B8C-83A1-F6EECF244321}">
                <p14:modId xmlns:p14="http://schemas.microsoft.com/office/powerpoint/2010/main" val="3621450426"/>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69A88DF5-CACE-954D-F656-D83308F5A6AD}"/>
              </a:ext>
            </a:extLst>
          </p:cNvPr>
          <p:cNvSpPr txBox="1"/>
          <p:nvPr/>
        </p:nvSpPr>
        <p:spPr>
          <a:xfrm>
            <a:off x="4896928" y="2816704"/>
            <a:ext cx="5290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Arial"/>
            </a:endParaRPr>
          </a:p>
        </p:txBody>
      </p:sp>
    </p:spTree>
    <p:extLst>
      <p:ext uri="{BB962C8B-B14F-4D97-AF65-F5344CB8AC3E}">
        <p14:creationId xmlns:p14="http://schemas.microsoft.com/office/powerpoint/2010/main" val="568733829"/>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4" name="Picture 43">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6" name="Rectangle 45">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24C74-F216-981B-4C5D-35FB1A4F0339}"/>
              </a:ext>
            </a:extLst>
          </p:cNvPr>
          <p:cNvSpPr>
            <a:spLocks noGrp="1"/>
          </p:cNvSpPr>
          <p:nvPr>
            <p:ph type="title"/>
          </p:nvPr>
        </p:nvSpPr>
        <p:spPr>
          <a:xfrm>
            <a:off x="6369475" y="808056"/>
            <a:ext cx="4203364" cy="1077229"/>
          </a:xfrm>
        </p:spPr>
        <p:txBody>
          <a:bodyPr>
            <a:normAutofit/>
          </a:bodyPr>
          <a:lstStyle/>
          <a:p>
            <a:pPr algn="l"/>
            <a:r>
              <a:rPr lang="en-GB">
                <a:cs typeface="Arial"/>
              </a:rPr>
              <a:t>Potential </a:t>
            </a:r>
            <a:r>
              <a:rPr lang="en-GB" b="1">
                <a:cs typeface="Arial"/>
              </a:rPr>
              <a:t>impacts</a:t>
            </a:r>
            <a:r>
              <a:rPr lang="en-GB">
                <a:cs typeface="Arial"/>
              </a:rPr>
              <a:t> on wellbeing</a:t>
            </a:r>
            <a:endParaRPr lang="en-US"/>
          </a:p>
        </p:txBody>
      </p:sp>
      <p:pic>
        <p:nvPicPr>
          <p:cNvPr id="4" name="Picture 4" descr="Children wearing helmets">
            <a:extLst>
              <a:ext uri="{FF2B5EF4-FFF2-40B4-BE49-F238E27FC236}">
                <a16:creationId xmlns:a16="http://schemas.microsoft.com/office/drawing/2014/main" id="{06A4FFF5-3DC7-B99E-6FD9-C64C32D2574A}"/>
              </a:ext>
            </a:extLst>
          </p:cNvPr>
          <p:cNvPicPr>
            <a:picLocks noChangeAspect="1"/>
          </p:cNvPicPr>
          <p:nvPr/>
        </p:nvPicPr>
        <p:blipFill rotWithShape="1">
          <a:blip r:embed="rId5"/>
          <a:srcRect l="28727" r="28212" b="-2"/>
          <a:stretch/>
        </p:blipFill>
        <p:spPr>
          <a:xfrm>
            <a:off x="1005401" y="227"/>
            <a:ext cx="4424045" cy="6858000"/>
          </a:xfrm>
          <a:prstGeom prst="rect">
            <a:avLst/>
          </a:prstGeom>
          <a:ln w="12700">
            <a:solidFill>
              <a:schemeClr val="tx1"/>
            </a:solidFill>
          </a:ln>
        </p:spPr>
      </p:pic>
      <p:sp>
        <p:nvSpPr>
          <p:cNvPr id="50" name="Rectangle 49">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F3EEEB-A29D-4D40-C8DF-64D7BE594D5B}"/>
              </a:ext>
            </a:extLst>
          </p:cNvPr>
          <p:cNvSpPr>
            <a:spLocks noGrp="1"/>
          </p:cNvSpPr>
          <p:nvPr>
            <p:ph idx="1"/>
          </p:nvPr>
        </p:nvSpPr>
        <p:spPr>
          <a:xfrm>
            <a:off x="6369474" y="2052116"/>
            <a:ext cx="4203365" cy="3997828"/>
          </a:xfrm>
        </p:spPr>
        <p:txBody>
          <a:bodyPr>
            <a:normAutofit/>
          </a:bodyPr>
          <a:lstStyle/>
          <a:p>
            <a:pPr marL="344170" indent="-344170">
              <a:lnSpc>
                <a:spcPct val="110000"/>
              </a:lnSpc>
            </a:pPr>
            <a:r>
              <a:rPr lang="en-GB" sz="1300">
                <a:cs typeface="Arial"/>
              </a:rPr>
              <a:t>Safeguarding- </a:t>
            </a:r>
          </a:p>
          <a:p>
            <a:pPr marL="344170" indent="-344170">
              <a:lnSpc>
                <a:spcPct val="110000"/>
              </a:lnSpc>
            </a:pPr>
            <a:r>
              <a:rPr lang="en-GB" sz="1300">
                <a:cs typeface="Arial"/>
              </a:rPr>
              <a:t>The mother had fled from her abuser and had cause to leave the relationship, so safeguarding is a major concern. The partner also needs some intervention work to be done to ensure he does not cause any harm to his partner again. (ANON,2022)</a:t>
            </a:r>
          </a:p>
          <a:p>
            <a:pPr marL="344170" indent="-344170">
              <a:lnSpc>
                <a:spcPct val="110000"/>
              </a:lnSpc>
            </a:pPr>
            <a:r>
              <a:rPr lang="en-GB" sz="1300">
                <a:cs typeface="Arial"/>
              </a:rPr>
              <a:t>The Perpetrator- no interventions have taken place such as anger management to address the root cause of the issues. Many studies suggest Domestic violence perpetrator programmes are benefical. A study conducted by </a:t>
            </a:r>
            <a:r>
              <a:rPr lang="en-GB" sz="1300">
                <a:ea typeface="+mn-lt"/>
                <a:cs typeface="+mn-lt"/>
              </a:rPr>
              <a:t>(Stanley et al,. 2012) states fathers that have children connected to children social services engage better in such programmes.</a:t>
            </a:r>
            <a:endParaRPr lang="en-GB" sz="1300">
              <a:cs typeface="Arial"/>
            </a:endParaRPr>
          </a:p>
          <a:p>
            <a:pPr marL="344170" indent="-344170">
              <a:lnSpc>
                <a:spcPct val="110000"/>
              </a:lnSpc>
            </a:pPr>
            <a:endParaRPr lang="en-GB" sz="1300">
              <a:cs typeface="Arial"/>
            </a:endParaRPr>
          </a:p>
        </p:txBody>
      </p:sp>
      <p:sp>
        <p:nvSpPr>
          <p:cNvPr id="52" name="Rectangle 51">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1222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ABCB2-8F50-5791-65F1-7F98618EB57F}"/>
              </a:ext>
            </a:extLst>
          </p:cNvPr>
          <p:cNvSpPr>
            <a:spLocks noGrp="1"/>
          </p:cNvSpPr>
          <p:nvPr>
            <p:ph type="title"/>
          </p:nvPr>
        </p:nvSpPr>
        <p:spPr/>
        <p:txBody>
          <a:bodyPr/>
          <a:lstStyle/>
          <a:p>
            <a:r>
              <a:rPr lang="en-GB">
                <a:cs typeface="Arial"/>
              </a:rPr>
              <a:t>What should happen?</a:t>
            </a:r>
            <a:endParaRPr lang="en-GB"/>
          </a:p>
        </p:txBody>
      </p:sp>
      <p:graphicFrame>
        <p:nvGraphicFramePr>
          <p:cNvPr id="7" name="Diagram 7">
            <a:extLst>
              <a:ext uri="{FF2B5EF4-FFF2-40B4-BE49-F238E27FC236}">
                <a16:creationId xmlns:a16="http://schemas.microsoft.com/office/drawing/2014/main" id="{89B198AA-F3D0-4CCE-CBE5-3BBA2976EB88}"/>
              </a:ext>
            </a:extLst>
          </p:cNvPr>
          <p:cNvGraphicFramePr>
            <a:graphicFrameLocks noGrp="1"/>
          </p:cNvGraphicFramePr>
          <p:nvPr>
            <p:ph sz="half" idx="1"/>
            <p:extLst>
              <p:ext uri="{D42A27DB-BD31-4B8C-83A1-F6EECF244321}">
                <p14:modId xmlns:p14="http://schemas.microsoft.com/office/powerpoint/2010/main" val="3921863506"/>
              </p:ext>
            </p:extLst>
          </p:nvPr>
        </p:nvGraphicFramePr>
        <p:xfrm>
          <a:off x="926307" y="1659732"/>
          <a:ext cx="5452269" cy="43306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56A9F9DD-5688-9FAB-7FF4-9498FDA0F128}"/>
              </a:ext>
            </a:extLst>
          </p:cNvPr>
          <p:cNvSpPr>
            <a:spLocks noGrp="1"/>
          </p:cNvSpPr>
          <p:nvPr>
            <p:ph sz="half" idx="2"/>
          </p:nvPr>
        </p:nvSpPr>
        <p:spPr>
          <a:xfrm>
            <a:off x="5702230" y="1587771"/>
            <a:ext cx="4858628" cy="4462172"/>
          </a:xfrm>
        </p:spPr>
        <p:txBody>
          <a:bodyPr vert="horz" lIns="91440" tIns="45720" rIns="91440" bIns="45720" rtlCol="0" anchor="t">
            <a:normAutofit/>
          </a:bodyPr>
          <a:lstStyle/>
          <a:p>
            <a:pPr marL="0" indent="0">
              <a:buNone/>
            </a:pPr>
            <a:r>
              <a:rPr lang="en-GB">
                <a:cs typeface="Arial"/>
              </a:rPr>
              <a:t>Agencies that need to be involved and remain involved</a:t>
            </a:r>
          </a:p>
          <a:p>
            <a:pPr marL="344170" indent="-344170"/>
            <a:r>
              <a:rPr lang="en-GB">
                <a:cs typeface="Arial"/>
              </a:rPr>
              <a:t>Domestic violence- Police / Womens Aid</a:t>
            </a:r>
          </a:p>
          <a:p>
            <a:pPr marL="344170" indent="-344170"/>
            <a:r>
              <a:rPr lang="en-GB">
                <a:cs typeface="Arial"/>
              </a:rPr>
              <a:t>Disability - paediatrician</a:t>
            </a:r>
          </a:p>
          <a:p>
            <a:pPr marL="344170" indent="-344170"/>
            <a:r>
              <a:rPr lang="en-GB">
                <a:cs typeface="Arial"/>
              </a:rPr>
              <a:t>Mental health – NHS</a:t>
            </a:r>
          </a:p>
          <a:p>
            <a:pPr marL="344170" indent="-344170"/>
            <a:r>
              <a:rPr lang="en-GB">
                <a:cs typeface="Arial"/>
              </a:rPr>
              <a:t>Safeguarding – prevent/ schools</a:t>
            </a:r>
          </a:p>
          <a:p>
            <a:pPr marL="344170" indent="-344170"/>
            <a:r>
              <a:rPr lang="en-GB">
                <a:cs typeface="Arial"/>
              </a:rPr>
              <a:t>Social services – Childrens and adults</a:t>
            </a:r>
          </a:p>
          <a:p>
            <a:pPr marL="344170" indent="-344170"/>
            <a:endParaRPr lang="en-GB">
              <a:cs typeface="Arial"/>
            </a:endParaRPr>
          </a:p>
        </p:txBody>
      </p:sp>
    </p:spTree>
    <p:extLst>
      <p:ext uri="{BB962C8B-B14F-4D97-AF65-F5344CB8AC3E}">
        <p14:creationId xmlns:p14="http://schemas.microsoft.com/office/powerpoint/2010/main" val="667934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8549E-9DE4-9BF3-FD73-4811097C1323}"/>
              </a:ext>
            </a:extLst>
          </p:cNvPr>
          <p:cNvSpPr>
            <a:spLocks noGrp="1"/>
          </p:cNvSpPr>
          <p:nvPr>
            <p:ph type="title"/>
          </p:nvPr>
        </p:nvSpPr>
        <p:spPr>
          <a:xfrm>
            <a:off x="1969803" y="808056"/>
            <a:ext cx="8608037" cy="1077229"/>
          </a:xfrm>
        </p:spPr>
        <p:txBody>
          <a:bodyPr>
            <a:normAutofit/>
          </a:bodyPr>
          <a:lstStyle/>
          <a:p>
            <a:pPr algn="l"/>
            <a:r>
              <a:rPr lang="en-GB" b="1">
                <a:ea typeface="+mj-lt"/>
                <a:cs typeface="+mj-lt"/>
              </a:rPr>
              <a:t>Evaluation of Current Policies to Meet Family D's Health and Welfare</a:t>
            </a:r>
            <a:endParaRPr lang="en-US" b="1">
              <a:cs typeface="Arial" panose="020B0604020202020204"/>
            </a:endParaRPr>
          </a:p>
        </p:txBody>
      </p:sp>
      <p:sp>
        <p:nvSpPr>
          <p:cNvPr id="3" name="Content Placeholder 2">
            <a:extLst>
              <a:ext uri="{FF2B5EF4-FFF2-40B4-BE49-F238E27FC236}">
                <a16:creationId xmlns:a16="http://schemas.microsoft.com/office/drawing/2014/main" id="{84D9F82B-16C5-9228-57AE-8114617D4F62}"/>
              </a:ext>
            </a:extLst>
          </p:cNvPr>
          <p:cNvSpPr>
            <a:spLocks noGrp="1"/>
          </p:cNvSpPr>
          <p:nvPr>
            <p:ph idx="1"/>
          </p:nvPr>
        </p:nvSpPr>
        <p:spPr>
          <a:xfrm>
            <a:off x="1116824" y="2107534"/>
            <a:ext cx="8893329" cy="4302629"/>
          </a:xfrm>
        </p:spPr>
        <p:txBody>
          <a:bodyPr vert="horz" lIns="91440" tIns="45720" rIns="91440" bIns="45720" rtlCol="0" anchor="ctr">
            <a:noAutofit/>
          </a:bodyPr>
          <a:lstStyle/>
          <a:p>
            <a:pPr marL="344170" indent="-344170">
              <a:lnSpc>
                <a:spcPct val="110000"/>
              </a:lnSpc>
            </a:pPr>
            <a:r>
              <a:rPr lang="en-GB" sz="1600">
                <a:ea typeface="+mn-lt"/>
                <a:cs typeface="+mn-lt"/>
              </a:rPr>
              <a:t>Current Policies- Every Child Matters Act 2004, Housing Act 1996, UNCRC Act 1989, Education Act 2002, HSC Act 2001, Children and Families Act 2014, The Connexion England, Children’s act 1989, CQC compliance under the Care Act 2014. </a:t>
            </a:r>
          </a:p>
          <a:p>
            <a:pPr marL="344170" indent="-344170">
              <a:lnSpc>
                <a:spcPct val="110000"/>
              </a:lnSpc>
            </a:pPr>
            <a:r>
              <a:rPr lang="en-GB" sz="1600">
                <a:ea typeface="+mn-lt"/>
                <a:cs typeface="+mn-lt"/>
              </a:rPr>
              <a:t>These  are legal framework  sets out to promote, care and deliver health and welfare to the  population (GOV.UK, 2022).   </a:t>
            </a:r>
            <a:endParaRPr lang="en-GB" sz="1600">
              <a:cs typeface="Arial"/>
            </a:endParaRPr>
          </a:p>
          <a:p>
            <a:pPr marL="344170" indent="-344170">
              <a:lnSpc>
                <a:spcPct val="110000"/>
              </a:lnSpc>
            </a:pPr>
            <a:r>
              <a:rPr lang="en-GB" sz="1600">
                <a:ea typeface="+mn-lt"/>
                <a:cs typeface="+mn-lt"/>
              </a:rPr>
              <a:t>With  standards, procedure’s and values which all professional intervention bodies/agencies and any other personnel involve with the case review is legally bonded to adhere </a:t>
            </a:r>
            <a:r>
              <a:rPr lang="en-GB" sz="1600" err="1">
                <a:ea typeface="+mn-lt"/>
                <a:cs typeface="+mn-lt"/>
              </a:rPr>
              <a:t>ination</a:t>
            </a:r>
            <a:r>
              <a:rPr lang="en-GB" sz="1600">
                <a:ea typeface="+mn-lt"/>
                <a:cs typeface="+mn-lt"/>
              </a:rPr>
              <a:t> (Skills for Care, 2022). </a:t>
            </a:r>
            <a:endParaRPr lang="en-GB" sz="1600">
              <a:cs typeface="Arial"/>
            </a:endParaRPr>
          </a:p>
          <a:p>
            <a:pPr marL="344170" indent="-344170">
              <a:lnSpc>
                <a:spcPct val="110000"/>
              </a:lnSpc>
            </a:pPr>
            <a:r>
              <a:rPr lang="en-GB" sz="1600">
                <a:ea typeface="+mn-lt"/>
                <a:cs typeface="+mn-lt"/>
              </a:rPr>
              <a:t> A breach of anyone of these standards and values will result in prosecution. </a:t>
            </a:r>
            <a:endParaRPr lang="en-GB" sz="1600">
              <a:cs typeface="Arial"/>
            </a:endParaRPr>
          </a:p>
          <a:p>
            <a:pPr marL="344170" indent="-344170">
              <a:lnSpc>
                <a:spcPct val="110000"/>
              </a:lnSpc>
            </a:pPr>
            <a:r>
              <a:rPr lang="en-GB" sz="1600">
                <a:ea typeface="+mn-lt"/>
                <a:cs typeface="+mn-lt"/>
              </a:rPr>
              <a:t>As all stakeholders share similar polices and procedures (NSPCC, 2019)., there is tendency of breaching policies and procedures or oversighting specific professional intervention leading to catastrophic situation and condition  like in the case of  ‘baby P and baby Logan (BBC News 24, 2022)    </a:t>
            </a:r>
          </a:p>
          <a:p>
            <a:pPr marL="344170" indent="-344170">
              <a:lnSpc>
                <a:spcPct val="110000"/>
              </a:lnSpc>
            </a:pPr>
            <a:r>
              <a:rPr lang="en-GB" sz="1600">
                <a:ea typeface="+mn-lt"/>
                <a:cs typeface="+mn-lt"/>
              </a:rPr>
              <a:t>This case review = oversighting , counselling. YOT,   the police, safeguarding, prevent    </a:t>
            </a:r>
            <a:endParaRPr lang="en-GB" sz="1600">
              <a:cs typeface="Arial"/>
            </a:endParaRPr>
          </a:p>
        </p:txBody>
      </p:sp>
      <p:pic>
        <p:nvPicPr>
          <p:cNvPr id="5" name="Picture 5" descr="aerial view of painting and paint brushes on table">
            <a:extLst>
              <a:ext uri="{FF2B5EF4-FFF2-40B4-BE49-F238E27FC236}">
                <a16:creationId xmlns:a16="http://schemas.microsoft.com/office/drawing/2014/main" id="{1E9FF610-2875-4FB1-DFA0-1E13E4744DFF}"/>
              </a:ext>
            </a:extLst>
          </p:cNvPr>
          <p:cNvPicPr>
            <a:picLocks noChangeAspect="1"/>
          </p:cNvPicPr>
          <p:nvPr/>
        </p:nvPicPr>
        <p:blipFill rotWithShape="1">
          <a:blip r:embed="rId6"/>
          <a:srcRect t="1055" r="-4" b="-4"/>
          <a:stretch/>
        </p:blipFill>
        <p:spPr>
          <a:xfrm>
            <a:off x="9783320" y="1891578"/>
            <a:ext cx="1826393" cy="125372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2" name="Rectangle 21">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8081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FCC3E-A5AF-8D09-B727-1C676D05C4EF}"/>
              </a:ext>
            </a:extLst>
          </p:cNvPr>
          <p:cNvSpPr>
            <a:spLocks noGrp="1"/>
          </p:cNvSpPr>
          <p:nvPr>
            <p:ph type="title"/>
          </p:nvPr>
        </p:nvSpPr>
        <p:spPr>
          <a:xfrm>
            <a:off x="1969803" y="808056"/>
            <a:ext cx="8608037" cy="1077229"/>
          </a:xfrm>
        </p:spPr>
        <p:txBody>
          <a:bodyPr>
            <a:normAutofit/>
          </a:bodyPr>
          <a:lstStyle/>
          <a:p>
            <a:pPr algn="ctr"/>
            <a:r>
              <a:rPr lang="en-GB">
                <a:cs typeface="Calibri Light"/>
              </a:rPr>
              <a:t>Recommendations </a:t>
            </a:r>
            <a:endParaRPr lang="en-GB">
              <a:cs typeface="Arial" panose="020B0604020202020204"/>
            </a:endParaRPr>
          </a:p>
        </p:txBody>
      </p:sp>
      <p:sp>
        <p:nvSpPr>
          <p:cNvPr id="3" name="Content Placeholder 2">
            <a:extLst>
              <a:ext uri="{FF2B5EF4-FFF2-40B4-BE49-F238E27FC236}">
                <a16:creationId xmlns:a16="http://schemas.microsoft.com/office/drawing/2014/main" id="{CF891533-4532-2220-509E-7F6D42245961}"/>
              </a:ext>
            </a:extLst>
          </p:cNvPr>
          <p:cNvSpPr>
            <a:spLocks noGrp="1"/>
          </p:cNvSpPr>
          <p:nvPr>
            <p:ph idx="1"/>
          </p:nvPr>
        </p:nvSpPr>
        <p:spPr>
          <a:xfrm>
            <a:off x="1975805" y="2079825"/>
            <a:ext cx="6274821" cy="3970119"/>
          </a:xfrm>
        </p:spPr>
        <p:txBody>
          <a:bodyPr vert="horz" lIns="91440" tIns="45720" rIns="91440" bIns="45720" rtlCol="0">
            <a:normAutofit/>
          </a:bodyPr>
          <a:lstStyle/>
          <a:p>
            <a:pPr marL="344170" indent="-344170">
              <a:lnSpc>
                <a:spcPct val="110000"/>
              </a:lnSpc>
            </a:pPr>
            <a:r>
              <a:rPr lang="en-GB" sz="1600">
                <a:ea typeface="+mn-lt"/>
                <a:cs typeface="+mn-lt"/>
              </a:rPr>
              <a:t>Collaborative team  working together in a more coordinated manner to gain full understanding of the case review’s cross-cutting needs and aspiration in giving support: </a:t>
            </a:r>
            <a:endParaRPr lang="en-GB" sz="1600">
              <a:cs typeface="Calibri" panose="020F0502020204030204"/>
            </a:endParaRPr>
          </a:p>
          <a:p>
            <a:pPr marL="344170" indent="-344170">
              <a:lnSpc>
                <a:spcPct val="110000"/>
              </a:lnSpc>
            </a:pPr>
            <a:r>
              <a:rPr lang="en-GB" sz="1600">
                <a:ea typeface="+mn-lt"/>
                <a:cs typeface="+mn-lt"/>
              </a:rPr>
              <a:t>Communicate    consistently and effectively across all stakeholders, </a:t>
            </a:r>
            <a:endParaRPr lang="en-GB" sz="1600">
              <a:cs typeface="Arial" panose="020B0604020202020204"/>
            </a:endParaRPr>
          </a:p>
          <a:p>
            <a:pPr marL="344170" indent="-344170">
              <a:lnSpc>
                <a:spcPct val="110000"/>
              </a:lnSpc>
            </a:pPr>
            <a:r>
              <a:rPr lang="en-GB" sz="1600">
                <a:ea typeface="+mn-lt"/>
                <a:cs typeface="+mn-lt"/>
              </a:rPr>
              <a:t>Network and share necessary information bearing in mind data protection and security </a:t>
            </a:r>
            <a:endParaRPr lang="en-GB" sz="1600">
              <a:cs typeface="Arial" panose="020B0604020202020204"/>
            </a:endParaRPr>
          </a:p>
          <a:p>
            <a:pPr marL="344170" indent="-344170">
              <a:lnSpc>
                <a:spcPct val="110000"/>
              </a:lnSpc>
            </a:pPr>
            <a:r>
              <a:rPr lang="en-GB" sz="1600">
                <a:ea typeface="+mn-lt"/>
                <a:cs typeface="+mn-lt"/>
              </a:rPr>
              <a:t>Know and understand when and how to intervein.   </a:t>
            </a:r>
            <a:endParaRPr lang="en-GB" sz="1600">
              <a:cs typeface="Arial" panose="020B0604020202020204"/>
            </a:endParaRPr>
          </a:p>
        </p:txBody>
      </p:sp>
      <p:pic>
        <p:nvPicPr>
          <p:cNvPr id="4" name="Picture 4" descr="Firemen in a huddle">
            <a:extLst>
              <a:ext uri="{FF2B5EF4-FFF2-40B4-BE49-F238E27FC236}">
                <a16:creationId xmlns:a16="http://schemas.microsoft.com/office/drawing/2014/main" id="{217B0DB2-DB20-8B9F-EAAE-5BB72EE667CE}"/>
              </a:ext>
            </a:extLst>
          </p:cNvPr>
          <p:cNvPicPr>
            <a:picLocks noChangeAspect="1"/>
          </p:cNvPicPr>
          <p:nvPr/>
        </p:nvPicPr>
        <p:blipFill rotWithShape="1">
          <a:blip r:embed="rId5"/>
          <a:srcRect l="4648" r="2" b="2"/>
          <a:stretch/>
        </p:blipFill>
        <p:spPr>
          <a:xfrm>
            <a:off x="9049027" y="1891578"/>
            <a:ext cx="2837776" cy="198801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1" name="Rectangle 20">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0874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1B46A-A60A-3082-12BC-AF338B0C68DE}"/>
              </a:ext>
            </a:extLst>
          </p:cNvPr>
          <p:cNvSpPr>
            <a:spLocks noGrp="1"/>
          </p:cNvSpPr>
          <p:nvPr>
            <p:ph type="title"/>
          </p:nvPr>
        </p:nvSpPr>
        <p:spPr>
          <a:xfrm>
            <a:off x="2611808" y="681056"/>
            <a:ext cx="7958331" cy="1077229"/>
          </a:xfrm>
        </p:spPr>
        <p:txBody>
          <a:bodyPr/>
          <a:lstStyle/>
          <a:p>
            <a:pPr algn="ctr"/>
            <a:r>
              <a:rPr lang="en-GB">
                <a:cs typeface="Calibri Light"/>
              </a:rPr>
              <a:t>Conclusion </a:t>
            </a:r>
            <a:endParaRPr lang="en-GB"/>
          </a:p>
        </p:txBody>
      </p:sp>
      <p:sp>
        <p:nvSpPr>
          <p:cNvPr id="3" name="Content Placeholder 2">
            <a:extLst>
              <a:ext uri="{FF2B5EF4-FFF2-40B4-BE49-F238E27FC236}">
                <a16:creationId xmlns:a16="http://schemas.microsoft.com/office/drawing/2014/main" id="{B1C65F8A-3291-5D4C-68D7-39C27AE22481}"/>
              </a:ext>
            </a:extLst>
          </p:cNvPr>
          <p:cNvSpPr>
            <a:spLocks noGrp="1"/>
          </p:cNvSpPr>
          <p:nvPr>
            <p:ph idx="1"/>
          </p:nvPr>
        </p:nvSpPr>
        <p:spPr>
          <a:xfrm>
            <a:off x="2773599" y="1925116"/>
            <a:ext cx="7796540" cy="3997828"/>
          </a:xfrm>
        </p:spPr>
        <p:txBody>
          <a:bodyPr vert="horz" lIns="91440" tIns="45720" rIns="91440" bIns="45720" rtlCol="0" anchor="t">
            <a:normAutofit fontScale="92500" lnSpcReduction="20000"/>
          </a:bodyPr>
          <a:lstStyle/>
          <a:p>
            <a:pPr marL="0" indent="0" algn="ctr">
              <a:buNone/>
            </a:pPr>
            <a:r>
              <a:rPr lang="en-GB">
                <a:ea typeface="+mn-lt"/>
                <a:cs typeface="+mn-lt"/>
              </a:rPr>
              <a:t>Family D’s health and  wellbeing can only be safeguarded and protected by clear understanding of basic needs;  well-coordinated and collaborative  stakeholders under the guidance of  legal frameworks. To avoid  breach of policies and  or exclusion of necessary professional intervention  </a:t>
            </a:r>
            <a:endParaRPr lang="en-US">
              <a:cs typeface="Arial"/>
            </a:endParaRPr>
          </a:p>
          <a:p>
            <a:pPr marL="344170" indent="-344170" algn="ctr"/>
            <a:endParaRPr lang="en-GB">
              <a:cs typeface="Calibri"/>
            </a:endParaRPr>
          </a:p>
          <a:p>
            <a:pPr marL="0" indent="0" algn="ctr">
              <a:buNone/>
            </a:pPr>
            <a:r>
              <a:rPr lang="en-GB">
                <a:ea typeface="+mn-lt"/>
                <a:cs typeface="+mn-lt"/>
              </a:rPr>
              <a:t>We now believed that you have a better understanding of the nitty-gritty of mother and children’s health and welfare to effectively address it. .</a:t>
            </a:r>
            <a:endParaRPr lang="en-GB">
              <a:cs typeface="Calibri"/>
            </a:endParaRPr>
          </a:p>
          <a:p>
            <a:pPr marL="344170" indent="-344170" algn="ctr"/>
            <a:r>
              <a:rPr lang="en-GB" sz="3600" b="1">
                <a:cs typeface="Calibri"/>
              </a:rPr>
              <a:t>Do you have any question?</a:t>
            </a:r>
          </a:p>
          <a:p>
            <a:pPr marL="344170" indent="-344170" algn="ctr"/>
            <a:endParaRPr lang="en-GB">
              <a:cs typeface="Calibri"/>
            </a:endParaRPr>
          </a:p>
          <a:p>
            <a:pPr marL="344170" indent="-344170" algn="ctr"/>
            <a:endParaRPr lang="en-GB">
              <a:cs typeface="Calibri"/>
            </a:endParaRPr>
          </a:p>
        </p:txBody>
      </p:sp>
    </p:spTree>
    <p:extLst>
      <p:ext uri="{BB962C8B-B14F-4D97-AF65-F5344CB8AC3E}">
        <p14:creationId xmlns:p14="http://schemas.microsoft.com/office/powerpoint/2010/main" val="1347818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FF7AD-C4D9-18EF-189E-E24A0CDB6180}"/>
              </a:ext>
            </a:extLst>
          </p:cNvPr>
          <p:cNvSpPr>
            <a:spLocks noGrp="1"/>
          </p:cNvSpPr>
          <p:nvPr>
            <p:ph type="title"/>
          </p:nvPr>
        </p:nvSpPr>
        <p:spPr>
          <a:xfrm>
            <a:off x="2611808" y="808056"/>
            <a:ext cx="7958331" cy="458105"/>
          </a:xfrm>
        </p:spPr>
        <p:txBody>
          <a:bodyPr>
            <a:normAutofit fontScale="90000"/>
          </a:bodyPr>
          <a:lstStyle/>
          <a:p>
            <a:pPr algn="ctr"/>
            <a:r>
              <a:rPr lang="en-GB">
                <a:cs typeface="Calibri Light"/>
              </a:rPr>
              <a:t>Reference List </a:t>
            </a:r>
            <a:endParaRPr lang="en-GB">
              <a:cs typeface="Arial" panose="020B0604020202020204"/>
            </a:endParaRPr>
          </a:p>
        </p:txBody>
      </p:sp>
      <p:sp>
        <p:nvSpPr>
          <p:cNvPr id="3" name="Content Placeholder 2">
            <a:extLst>
              <a:ext uri="{FF2B5EF4-FFF2-40B4-BE49-F238E27FC236}">
                <a16:creationId xmlns:a16="http://schemas.microsoft.com/office/drawing/2014/main" id="{36A8B276-F609-1CA0-A7E9-283561F6B3E8}"/>
              </a:ext>
            </a:extLst>
          </p:cNvPr>
          <p:cNvSpPr>
            <a:spLocks noGrp="1"/>
          </p:cNvSpPr>
          <p:nvPr>
            <p:ph idx="1"/>
          </p:nvPr>
        </p:nvSpPr>
        <p:spPr>
          <a:xfrm>
            <a:off x="2514807" y="1513114"/>
            <a:ext cx="8403564" cy="5192486"/>
          </a:xfrm>
        </p:spPr>
        <p:txBody>
          <a:bodyPr vert="horz" lIns="91440" tIns="45720" rIns="91440" bIns="45720" rtlCol="0" anchor="t">
            <a:normAutofit/>
          </a:bodyPr>
          <a:lstStyle/>
          <a:p>
            <a:pPr marL="344170" indent="-344170">
              <a:buNone/>
            </a:pPr>
            <a:r>
              <a:rPr lang="en-GB" sz="800">
                <a:ea typeface="+mn-lt"/>
                <a:cs typeface="+mn-lt"/>
              </a:rPr>
              <a:t>ANON (2022) Respectphoneline.org.uk. 2022. [online] Available at: &lt;https://respectphoneline.org.uk/resources/frontline-workers/guidelines-for-working-with-perpetrators-of-domestic-abuse/&gt; (Accessed 4 July 2022).</a:t>
            </a:r>
            <a:endParaRPr lang="en-US" sz="800">
              <a:cs typeface="Arial"/>
            </a:endParaRPr>
          </a:p>
          <a:p>
            <a:pPr marL="344170" indent="-344170">
              <a:buNone/>
            </a:pPr>
            <a:r>
              <a:rPr lang="en-GB" sz="800">
                <a:ea typeface="+mn-lt"/>
                <a:cs typeface="+mn-lt"/>
              </a:rPr>
              <a:t>Bradshaw, J., 2011. </a:t>
            </a:r>
            <a:r>
              <a:rPr lang="en-GB" sz="800" i="1">
                <a:ea typeface="+mn-lt"/>
                <a:cs typeface="+mn-lt"/>
              </a:rPr>
              <a:t>The well-being of children in the UK</a:t>
            </a:r>
            <a:r>
              <a:rPr lang="en-GB" sz="800">
                <a:ea typeface="+mn-lt"/>
                <a:cs typeface="+mn-lt"/>
              </a:rPr>
              <a:t>. Bristol: Policy.</a:t>
            </a:r>
            <a:endParaRPr lang="en-GB"/>
          </a:p>
          <a:p>
            <a:pPr marL="0" indent="0">
              <a:buNone/>
            </a:pPr>
            <a:r>
              <a:rPr lang="en-GB" sz="800">
                <a:ea typeface="+mn-lt"/>
                <a:cs typeface="+mn-lt"/>
              </a:rPr>
              <a:t>Bbc.co.uk. (2017). [online] Available at: </a:t>
            </a:r>
            <a:r>
              <a:rPr lang="en-GB" sz="800">
                <a:ea typeface="+mn-lt"/>
                <a:cs typeface="+mn-lt"/>
                <a:hlinkClick r:id="rId2"/>
              </a:rPr>
              <a:t>https://www.bbc.co.uk/search?q=+report+on+baby+logan</a:t>
            </a:r>
            <a:r>
              <a:rPr lang="en-GB" sz="800">
                <a:ea typeface="+mn-lt"/>
                <a:cs typeface="+mn-lt"/>
              </a:rPr>
              <a:t>  (Accessed 5 Jul. 2022). </a:t>
            </a:r>
            <a:endParaRPr lang="en-US" sz="800">
              <a:cs typeface="Arial"/>
            </a:endParaRPr>
          </a:p>
          <a:p>
            <a:pPr marL="0" indent="0">
              <a:buNone/>
            </a:pPr>
            <a:r>
              <a:rPr lang="en-GB" sz="800">
                <a:ea typeface="+mn-lt"/>
                <a:cs typeface="+mn-lt"/>
              </a:rPr>
              <a:t>Hattendorf, J. and Tollerud, T., 2009. Domestic Violence: </a:t>
            </a:r>
            <a:r>
              <a:rPr lang="en-GB" sz="800" err="1">
                <a:ea typeface="+mn-lt"/>
                <a:cs typeface="+mn-lt"/>
              </a:rPr>
              <a:t>Counseling</a:t>
            </a:r>
            <a:r>
              <a:rPr lang="en-GB" sz="800">
                <a:ea typeface="+mn-lt"/>
                <a:cs typeface="+mn-lt"/>
              </a:rPr>
              <a:t> Strategies That Minimize the Impact of Secondary Victimization. </a:t>
            </a:r>
            <a:r>
              <a:rPr lang="en-GB" sz="800" i="1">
                <a:ea typeface="+mn-lt"/>
                <a:cs typeface="+mn-lt"/>
              </a:rPr>
              <a:t>Perspectives in Psychiatric Care</a:t>
            </a:r>
            <a:r>
              <a:rPr lang="en-GB" sz="800">
                <a:ea typeface="+mn-lt"/>
                <a:cs typeface="+mn-lt"/>
              </a:rPr>
              <a:t>, 33(1), pp.14-23.</a:t>
            </a:r>
            <a:endParaRPr lang="en-GB" sz="800">
              <a:cs typeface="Arial"/>
            </a:endParaRPr>
          </a:p>
          <a:p>
            <a:pPr marL="344170" indent="-344170">
              <a:buNone/>
            </a:pPr>
            <a:r>
              <a:rPr lang="en-GB" sz="800" err="1">
                <a:ea typeface="+mn-lt"/>
                <a:cs typeface="+mn-lt"/>
              </a:rPr>
              <a:t>uerijckx</a:t>
            </a:r>
            <a:r>
              <a:rPr lang="en-GB" sz="800">
                <a:ea typeface="+mn-lt"/>
                <a:cs typeface="+mn-lt"/>
              </a:rPr>
              <a:t>, G. and </a:t>
            </a:r>
            <a:r>
              <a:rPr lang="en-GB" sz="800" err="1">
                <a:ea typeface="+mn-lt"/>
                <a:cs typeface="+mn-lt"/>
              </a:rPr>
              <a:t>Humblet</a:t>
            </a:r>
            <a:r>
              <a:rPr lang="en-GB" sz="800">
                <a:ea typeface="+mn-lt"/>
                <a:cs typeface="+mn-lt"/>
              </a:rPr>
              <a:t>, P.C.,( 2014). </a:t>
            </a:r>
            <a:r>
              <a:rPr lang="en-GB" sz="800" i="1">
                <a:ea typeface="+mn-lt"/>
                <a:cs typeface="+mn-lt"/>
              </a:rPr>
              <a:t>Child well‐being: What does it mean</a:t>
            </a:r>
            <a:r>
              <a:rPr lang="en-GB" sz="800">
                <a:ea typeface="+mn-lt"/>
                <a:cs typeface="+mn-lt"/>
              </a:rPr>
              <a:t>?. </a:t>
            </a:r>
            <a:r>
              <a:rPr lang="en-GB" sz="800" i="1">
                <a:ea typeface="+mn-lt"/>
                <a:cs typeface="+mn-lt"/>
              </a:rPr>
              <a:t>Children &amp; Society</a:t>
            </a:r>
            <a:r>
              <a:rPr lang="en-GB" sz="800">
                <a:ea typeface="+mn-lt"/>
                <a:cs typeface="+mn-lt"/>
              </a:rPr>
              <a:t>, </a:t>
            </a:r>
            <a:r>
              <a:rPr lang="en-GB" sz="800" i="1">
                <a:ea typeface="+mn-lt"/>
                <a:cs typeface="+mn-lt"/>
              </a:rPr>
              <a:t>28</a:t>
            </a:r>
            <a:r>
              <a:rPr lang="en-GB" sz="800">
                <a:ea typeface="+mn-lt"/>
                <a:cs typeface="+mn-lt"/>
              </a:rPr>
              <a:t>(5), pp.404-415.e 2022). </a:t>
            </a:r>
          </a:p>
          <a:p>
            <a:pPr marL="0" indent="0">
              <a:buNone/>
            </a:pPr>
            <a:r>
              <a:rPr lang="en-GB" sz="800">
                <a:ea typeface="+mn-lt"/>
                <a:cs typeface="+mn-lt"/>
              </a:rPr>
              <a:t>NSPCC (2019). </a:t>
            </a:r>
            <a:r>
              <a:rPr lang="en-GB" sz="800" i="1">
                <a:ea typeface="+mn-lt"/>
                <a:cs typeface="+mn-lt"/>
              </a:rPr>
              <a:t>Multi-agency and interdisciplinary working</a:t>
            </a:r>
            <a:r>
              <a:rPr lang="en-GB" sz="800">
                <a:ea typeface="+mn-lt"/>
                <a:cs typeface="+mn-lt"/>
              </a:rPr>
              <a:t>. [online] NSPCC Learning. Available at: </a:t>
            </a:r>
            <a:r>
              <a:rPr lang="en-GB" sz="800">
                <a:ea typeface="+mn-lt"/>
                <a:cs typeface="+mn-lt"/>
                <a:hlinkClick r:id="rId3"/>
              </a:rPr>
              <a:t>https://learning.nspcc.org.uk/child-protection-system/multi-agency-working-child-protection</a:t>
            </a:r>
            <a:r>
              <a:rPr lang="en-GB" sz="800">
                <a:ea typeface="+mn-lt"/>
                <a:cs typeface="+mn-lt"/>
              </a:rPr>
              <a:t> (Accessed 29</a:t>
            </a:r>
            <a:r>
              <a:rPr lang="en-GB" sz="800" baseline="30000">
                <a:ea typeface="+mn-lt"/>
                <a:cs typeface="+mn-lt"/>
              </a:rPr>
              <a:t>th</a:t>
            </a:r>
            <a:r>
              <a:rPr lang="en-GB" sz="800">
                <a:ea typeface="+mn-lt"/>
                <a:cs typeface="+mn-lt"/>
              </a:rPr>
              <a:t>  June 2022). </a:t>
            </a:r>
            <a:endParaRPr lang="en-US" sz="800">
              <a:cs typeface="Arial" panose="020B0604020202020204"/>
            </a:endParaRPr>
          </a:p>
          <a:p>
            <a:pPr marL="0" indent="0">
              <a:buNone/>
            </a:pPr>
            <a:r>
              <a:rPr lang="en-GB" sz="800" err="1">
                <a:ea typeface="+mn-lt"/>
                <a:cs typeface="+mn-lt"/>
              </a:rPr>
              <a:t>Skillsforcare</a:t>
            </a:r>
            <a:r>
              <a:rPr lang="en-GB" sz="800">
                <a:ea typeface="+mn-lt"/>
                <a:cs typeface="+mn-lt"/>
              </a:rPr>
              <a:t> (2022). </a:t>
            </a:r>
            <a:r>
              <a:rPr lang="en-GB" sz="800" i="1">
                <a:ea typeface="+mn-lt"/>
                <a:cs typeface="+mn-lt"/>
              </a:rPr>
              <a:t>Work in a person-centred way the care certificate standard what you need to know</a:t>
            </a:r>
            <a:r>
              <a:rPr lang="en-GB" sz="800">
                <a:ea typeface="+mn-lt"/>
                <a:cs typeface="+mn-lt"/>
              </a:rPr>
              <a:t>. [online] Available at: </a:t>
            </a:r>
            <a:r>
              <a:rPr lang="en-GB" sz="800">
                <a:ea typeface="+mn-lt"/>
                <a:cs typeface="+mn-lt"/>
                <a:hlinkClick r:id="rId4"/>
              </a:rPr>
              <a:t>https://www.skillsforcare.org.uk/resources/documents/Developing-your-workforce/Care-Certificate/Care-Certificate-Standards/Standard-5.pdf</a:t>
            </a:r>
            <a:r>
              <a:rPr lang="en-GB" sz="800">
                <a:ea typeface="+mn-lt"/>
                <a:cs typeface="+mn-lt"/>
              </a:rPr>
              <a:t>  (Accessed 14</a:t>
            </a:r>
            <a:r>
              <a:rPr lang="en-GB" sz="800" baseline="30000">
                <a:ea typeface="+mn-lt"/>
                <a:cs typeface="+mn-lt"/>
              </a:rPr>
              <a:t>th</a:t>
            </a:r>
            <a:r>
              <a:rPr lang="en-GB" sz="800">
                <a:ea typeface="+mn-lt"/>
                <a:cs typeface="+mn-lt"/>
              </a:rPr>
              <a:t> June 2022)</a:t>
            </a:r>
          </a:p>
          <a:p>
            <a:pPr marL="0" indent="0">
              <a:buNone/>
            </a:pPr>
            <a:r>
              <a:rPr lang="en-GB" sz="800">
                <a:ea typeface="+mn-lt"/>
                <a:cs typeface="+mn-lt"/>
              </a:rPr>
              <a:t>Stanley, N., Graham-Kevan, N. and Borthwick, R., (2012.). Fathers and Domestic Violence: Building Motivation for Change through Perpetrator Programmes. </a:t>
            </a:r>
            <a:r>
              <a:rPr lang="en-GB" sz="800" i="1">
                <a:ea typeface="+mn-lt"/>
                <a:cs typeface="+mn-lt"/>
              </a:rPr>
              <a:t>Child Abuse Review</a:t>
            </a:r>
            <a:r>
              <a:rPr lang="en-GB" sz="800">
                <a:ea typeface="+mn-lt"/>
                <a:cs typeface="+mn-lt"/>
              </a:rPr>
              <a:t>, 21(4), pp.264-274.</a:t>
            </a:r>
          </a:p>
          <a:p>
            <a:pPr marL="0" indent="0">
              <a:buNone/>
            </a:pPr>
            <a:r>
              <a:rPr lang="en-GB" sz="800">
                <a:ea typeface="+mn-lt"/>
                <a:cs typeface="+mn-lt"/>
              </a:rPr>
              <a:t>Thornton, A.,( 2001). </a:t>
            </a:r>
            <a:r>
              <a:rPr lang="en-GB" sz="800" i="1">
                <a:ea typeface="+mn-lt"/>
                <a:cs typeface="+mn-lt"/>
              </a:rPr>
              <a:t>The well-being of children and families: Research and data needs.</a:t>
            </a:r>
            <a:r>
              <a:rPr lang="en-GB" sz="800">
                <a:ea typeface="+mn-lt"/>
                <a:cs typeface="+mn-lt"/>
              </a:rPr>
              <a:t> University of Michigan Press.</a:t>
            </a:r>
          </a:p>
          <a:p>
            <a:pPr marL="0" indent="0">
              <a:buNone/>
            </a:pPr>
            <a:endParaRPr lang="en-GB" sz="800">
              <a:ea typeface="+mn-lt"/>
              <a:cs typeface="+mn-lt"/>
            </a:endParaRPr>
          </a:p>
          <a:p>
            <a:pPr marL="0" indent="0">
              <a:buNone/>
            </a:pPr>
            <a:endParaRPr lang="en-GB" sz="800">
              <a:ea typeface="+mn-lt"/>
              <a:cs typeface="+mn-lt"/>
            </a:endParaRPr>
          </a:p>
          <a:p>
            <a:pPr marL="0" indent="0">
              <a:buNone/>
            </a:pPr>
            <a:endParaRPr lang="en-GB" sz="800">
              <a:cs typeface="Arial"/>
            </a:endParaRPr>
          </a:p>
          <a:p>
            <a:pPr marL="0" indent="0">
              <a:buNone/>
            </a:pPr>
            <a:endParaRPr lang="en-GB" sz="800">
              <a:cs typeface="Arial"/>
            </a:endParaRPr>
          </a:p>
          <a:p>
            <a:pPr marL="0" indent="0">
              <a:buNone/>
            </a:pPr>
            <a:endParaRPr lang="en-GB" sz="800">
              <a:cs typeface="Arial"/>
            </a:endParaRPr>
          </a:p>
        </p:txBody>
      </p:sp>
    </p:spTree>
    <p:extLst>
      <p:ext uri="{BB962C8B-B14F-4D97-AF65-F5344CB8AC3E}">
        <p14:creationId xmlns:p14="http://schemas.microsoft.com/office/powerpoint/2010/main" val="4224642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BAE67EF9-DBAA-7665-5542-F01FE3132392}"/>
              </a:ext>
            </a:extLst>
          </p:cNvPr>
          <p:cNvPicPr>
            <a:picLocks noGrp="1" noChangeAspect="1"/>
          </p:cNvPicPr>
          <p:nvPr>
            <p:ph idx="1"/>
          </p:nvPr>
        </p:nvPicPr>
        <p:blipFill rotWithShape="1">
          <a:blip r:embed="rId2"/>
          <a:srcRect r="11539"/>
          <a:stretch/>
        </p:blipFill>
        <p:spPr>
          <a:xfrm>
            <a:off x="20" y="1282"/>
            <a:ext cx="12191980" cy="6856718"/>
          </a:xfrm>
          <a:prstGeom prst="rect">
            <a:avLst/>
          </a:prstGeom>
        </p:spPr>
      </p:pic>
    </p:spTree>
    <p:extLst>
      <p:ext uri="{BB962C8B-B14F-4D97-AF65-F5344CB8AC3E}">
        <p14:creationId xmlns:p14="http://schemas.microsoft.com/office/powerpoint/2010/main" val="3701468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Madison</vt:lpstr>
      <vt:lpstr>Group Presentation on the Health and Wellbeing of Children...  </vt:lpstr>
      <vt:lpstr>Introduction: Case Study Family D</vt:lpstr>
      <vt:lpstr>Children and Families perception of wellbeing</vt:lpstr>
      <vt:lpstr>Key Domains of Well-Being</vt:lpstr>
      <vt:lpstr>Policies and professional interventions addressed to the children's health and wellbeing  </vt:lpstr>
      <vt:lpstr>Analyses the rationale - policies address the children's health and wellbeing</vt:lpstr>
      <vt:lpstr>Professional interventions  services addressed to the children from Family D</vt:lpstr>
      <vt:lpstr>Professional interventions addressed to the children from Family D</vt:lpstr>
      <vt:lpstr>What interventions were used for our family?</vt:lpstr>
      <vt:lpstr>Potential impacts on wellbeing</vt:lpstr>
      <vt:lpstr>What should happen?</vt:lpstr>
      <vt:lpstr>Evaluation of Current Policies to Meet Family D's Health and Welfare</vt:lpstr>
      <vt:lpstr>Recommendations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2022-06-22T11:58:15Z</dcterms:created>
  <dcterms:modified xsi:type="dcterms:W3CDTF">2022-07-08T08:17:10Z</dcterms:modified>
</cp:coreProperties>
</file>