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60" r:id="rId4"/>
  </p:sldMasterIdLst>
  <p:notesMasterIdLst>
    <p:notesMasterId r:id="rId7"/>
  </p:notesMasterIdLst>
  <p:sldIdLst>
    <p:sldId id="256" r:id="rId5"/>
    <p:sldId id="257" r:id="rId6"/>
  </p:sldIdLst>
  <p:sldSz cx="6858000" cy="9144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2160" userDrawn="1">
          <p15:clr>
            <a:srgbClr val="A4A3A4"/>
          </p15:clr>
        </p15:guide>
        <p15:guide id="3" orient="horz"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1A1A"/>
    <a:srgbClr val="105A46"/>
    <a:srgbClr val="E4575E"/>
    <a:srgbClr val="F58A1F"/>
    <a:srgbClr val="B94034"/>
    <a:srgbClr val="B65A1F"/>
    <a:srgbClr val="B98200"/>
    <a:srgbClr val="587500"/>
    <a:srgbClr val="44BC92"/>
    <a:srgbClr val="1B599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357" autoAdjust="0"/>
  </p:normalViewPr>
  <p:slideViewPr>
    <p:cSldViewPr snapToGrid="0" showGuides="1">
      <p:cViewPr varScale="1">
        <p:scale>
          <a:sx n="86" d="100"/>
          <a:sy n="86" d="100"/>
        </p:scale>
        <p:origin x="2928" y="96"/>
      </p:cViewPr>
      <p:guideLst>
        <p:guide pos="2160"/>
        <p:guide orient="horz"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727D22-D115-4CF2-BE84-ED8A12B36F7E}" type="datetimeFigureOut">
              <a:rPr lang="ru-RU" smtClean="0"/>
              <a:t>29.01.2019</a:t>
            </a:fld>
            <a:endParaRPr lang="ru-RU" dirty="0"/>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136092-2EDF-47BF-99B1-B87430F95B70}" type="slidenum">
              <a:rPr lang="ru-RU" smtClean="0"/>
              <a:t>‹#›</a:t>
            </a:fld>
            <a:endParaRPr lang="ru-RU" dirty="0"/>
          </a:p>
        </p:txBody>
      </p:sp>
    </p:spTree>
    <p:extLst>
      <p:ext uri="{BB962C8B-B14F-4D97-AF65-F5344CB8AC3E}">
        <p14:creationId xmlns:p14="http://schemas.microsoft.com/office/powerpoint/2010/main" val="36030565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1.	Introduction </a:t>
            </a:r>
          </a:p>
          <a:p>
            <a:r>
              <a:rPr lang="en-US" dirty="0"/>
              <a:t>This presentation will go into depth of analyzing the application from the social model about disabilities within education. It will be discussed of the different models as well of the disabilities in perspective and their rights of equality within education. Throughout this discussion it will also be discussed and explained about the social model of disabilities in education, learning needs and, methods and aims and the barriers they may come across. Provision, practice and policy will also be discussed involving the inclusive education relating to its theory. Supported learning and multi-agencies will also be involved throughout which will be focused on the good practice and how they support multi-agencies are able to support issues that may occur or any other extra support or equipment that may be of use. Extra activities and how they benefit those with extra learning needs to support their education progress and how educational grounds can support students with a range of different impairments that will be covered throughout as well as the student’s behaviors that may affect their learning and behavioral process. </a:t>
            </a:r>
          </a:p>
          <a:p>
            <a:endParaRPr lang="en-US" dirty="0"/>
          </a:p>
          <a:p>
            <a:r>
              <a:rPr lang="en-US" dirty="0"/>
              <a:t>2.	Social and medical models of disabilities in school</a:t>
            </a:r>
          </a:p>
          <a:p>
            <a:r>
              <a:rPr lang="en-US" dirty="0"/>
              <a:t>Social model’s in schools and other areas look to removing barriers so that disabled and people with learning difficulties can live an independent and equal opportunities in life within society. And be able to control which path to take in their futures and not to think of an impairment will define their capabilities or limitations of exciding a physical or happy life independently.  One module consists of medical which people are disabled by impairments or differences within this is could be fixed using treatments methods when there is no pain or discomfort or even an illness. During medical model medical trained staff look at what is ‘wrong’ within a person rather than their needs with does creates loss of independence and choices in their own lives this method also restricts their social aspects and opportunities, A social module is critical to a person to progress in their own future and choices they might want to make and must be respected and carried out through-out their educational process.</a:t>
            </a:r>
          </a:p>
          <a:p>
            <a:endParaRPr lang="en-US" dirty="0"/>
          </a:p>
          <a:p>
            <a:r>
              <a:rPr lang="en-US" dirty="0"/>
              <a:t>1.	Extra craticular activities</a:t>
            </a:r>
          </a:p>
          <a:p>
            <a:r>
              <a:rPr lang="en-US" dirty="0"/>
              <a:t>Extra craticular activities are important to show the range of opportunities which can provide a better future and more of a career choice it must be innovative ways to engage disable people, it also helps them achieve better relationships with others which may-not of occurred without theses extra activities. Disabled people and those who have special needs can benefit of being engaged as well as next of kin, parental guardian, families, </a:t>
            </a:r>
            <a:r>
              <a:rPr lang="en-US" dirty="0" err="1"/>
              <a:t>carers</a:t>
            </a:r>
            <a:r>
              <a:rPr lang="en-US" dirty="0"/>
              <a:t> and any volunteers that are interested in the involvement of any disability that may occur or affect them, usually those that are parties involved would have several years’ experience of supporting and caring for those with disabilities and special needs that could possibly be crucial to their outcome development in their future. Those with disabilities and special needs usually have mental or physical sort of impairment that is long term but with the help of these activities they can focus on their strengths and weaknesses to progress and improve their health.</a:t>
            </a:r>
          </a:p>
          <a:p>
            <a:endParaRPr lang="en-US" dirty="0"/>
          </a:p>
          <a:p>
            <a:r>
              <a:rPr lang="en-US" dirty="0"/>
              <a:t>1.	Methods and aims </a:t>
            </a:r>
          </a:p>
          <a:p>
            <a:r>
              <a:rPr lang="en-US" dirty="0"/>
              <a:t>It is legal that organizations are obligated to make sure that nobody must be at a disadvantage due to their disability or special needs there must be adjustments suited and reasonable to see to their needs b having access to the facilities and services that they need. Tutors and teachers must follow certain rules that struggle with there learning difficulties so they can receive the support they need so that they are able to learn. One of the rules that the tutor must follow is making the student with learning disability feel involved and included in the lecture or class activity and the tutor must encourage the learner to work within a group so that the learner could receive a bond and support within the lecture and the learner could gain a social life, with peer learning they may create relationships which they may not have without the peer learning so that they could create a social aspect of their lives. The tutor should also consider doing step by step instructions so that the learner could understand better while being able to work up towards the objective of their work.</a:t>
            </a:r>
          </a:p>
          <a:p>
            <a:endParaRPr lang="en-US" dirty="0"/>
          </a:p>
          <a:p>
            <a:r>
              <a:rPr lang="en-US" dirty="0"/>
              <a:t>1.	Different types of impairment </a:t>
            </a:r>
          </a:p>
          <a:p>
            <a:r>
              <a:rPr lang="en-US" dirty="0"/>
              <a:t>Disability is known as a function which could be related cognitive, physical, sensory or intellectual impairment which is a mental illness and are several other types of diseases, condition is also known and defined for a disability. There can be many affects on various body parts as well as organs and could also effects someone’s life in areas of participation. The main three disabilities that are known involving ICF is the structure of the body, restrictions with activities and every day life, being able to participate with types of instructions. Disabilities can also affect someone’s everyday life by being unable to take part in activities you are do on a day to day basis. There several sorts of impairments such as Physical and mobility impairments which could affect their upper or lower limbs, different co-ordination of the organs in their body or manual dexterity. Disabilities related to mobility is usually a problem that can occur with age, in-born or caused by disease that could influence someone or even through injury of a broken bone. </a:t>
            </a:r>
          </a:p>
          <a:p>
            <a:endParaRPr lang="en-US" dirty="0"/>
          </a:p>
          <a:p>
            <a:endParaRPr lang="en-US" dirty="0"/>
          </a:p>
          <a:p>
            <a:r>
              <a:rPr lang="en-US" dirty="0"/>
              <a:t>1.	Reactions to different people </a:t>
            </a:r>
          </a:p>
          <a:p>
            <a:r>
              <a:rPr lang="en-US" dirty="0"/>
              <a:t>Many individuals who have learning disabilities struggle to create relationships within their educational environment and may misinterpret other learners’ behaviors or come across inappropriately due to misunderstanding and the need to feel accepted by others, some learners may also come across immaturely because of this which is related to their learning disability of understanding which effects their social behavior. The most common issues learners come across from their disability which effects their behavioral attributes is having the ability understand other their social environments which would affect the learner’s judgment by not being able to think straight which could end with consequences. Many learners would also struggle their behavior which leads to them being disruptive due to them struggling to understand and are able to get frustrated easily, learners may also see things differently than logically which could make their reasoning  illogical and make it difficult for the learner to create relationships with other learners difficult as well as their behaviors could also be bossy or immature.</a:t>
            </a:r>
          </a:p>
          <a:p>
            <a:endParaRPr lang="en-US" dirty="0"/>
          </a:p>
          <a:p>
            <a:r>
              <a:rPr lang="en-US" dirty="0"/>
              <a:t>1.	Barriers </a:t>
            </a:r>
          </a:p>
          <a:p>
            <a:r>
              <a:rPr lang="en-US" dirty="0"/>
              <a:t>Those with disabilities struggle on a day to day basis and have barriers which have a huge impact on their daily lives, barriers that doesn’t just affect those with disabilities physically it could affect their whole environment its limits them being able to function. There are many different barriers that those with disabilities such communication, physical, socially, transportation and policy. Communication barriers mostly affect those who have disabilities relating to their speaking, hearing, understanding, reading or writing. Many of the barriers relating to communication are signs or promotional messages that those with problems occurring to there sight would be unable to receive the message, this could be due to only using small text or no version to use screen readers. Those that have auditory signs or messages that are in need to be promoted could become an issue for someone with a hearing difficulty to also receive the message by auditory signs or messages by videos not including captions or sign languages which could create a misunderstanding or someone with the hearing difficulty blind to the message that it’s trying to come across. </a:t>
            </a:r>
          </a:p>
          <a:p>
            <a:endParaRPr lang="en-US" dirty="0"/>
          </a:p>
          <a:p>
            <a:r>
              <a:rPr lang="en-US" dirty="0"/>
              <a:t>1.	How multi-agencies support learning </a:t>
            </a:r>
          </a:p>
          <a:p>
            <a:r>
              <a:rPr lang="en-US" dirty="0"/>
              <a:t>Multi-agency provides several activities for those with disabilities which are also made up of all of the main agencies as well as the organizations that are involved with physical and disability activities, these </a:t>
            </a:r>
            <a:r>
              <a:rPr lang="en-US" dirty="0" err="1"/>
              <a:t>organisations</a:t>
            </a:r>
            <a:r>
              <a:rPr lang="en-US" dirty="0"/>
              <a:t> and agencies meet up regularly to improve disabilities in sports by creating and raising the awareness so that the activities can be developed, they also share practices, discuss problems that occur nationally as well as locally and identify opportunities that could be made. The range of activities that is created by Sorts Development Team are done in communities. Clubs as well as schools for those with difficulties. These clubs are usually done weekly and by focusing on the clubs they have develop opportunities that are extended.</a:t>
            </a:r>
          </a:p>
          <a:p>
            <a:endParaRPr lang="en-US" dirty="0"/>
          </a:p>
          <a:p>
            <a:r>
              <a:rPr lang="en-US" dirty="0"/>
              <a:t>1.	Disability Spectrum </a:t>
            </a:r>
          </a:p>
          <a:p>
            <a:r>
              <a:rPr lang="en-US" dirty="0"/>
              <a:t>Social Model of disability considers disability as an issue that has been socially created which creates confrontation of many individuals within society. Through the social model of society, it is known that the person that has a disability has many types of characteristics, their disability doesn’t define their personality and is seen to have many conditions instead that could have been down their social environment, this why the problem should be dealt with a social action. It is also seen responsible for society to have created a understanding, the Empowering  model of disability focuses on choices to make them feel more in-control with their own lives they will have a choice of a range of treatments suited and could benefit their disability from a professional once he/she has picked a treatment the professional’s role then changes, the professional gives them guidance and support with their chosen choice this empowers the client with their own path-ways of life goals. </a:t>
            </a:r>
          </a:p>
          <a:p>
            <a:endParaRPr lang="en-US" dirty="0"/>
          </a:p>
          <a:p>
            <a:r>
              <a:rPr lang="en-US" dirty="0"/>
              <a:t>1.	Conclusion </a:t>
            </a:r>
          </a:p>
          <a:p>
            <a:r>
              <a:rPr lang="en-US" dirty="0"/>
              <a:t>This presentation has analyzed the application from the social model disabilities in within education it has explained different modules of impairments as well the types of disabilities it has also been explained about equality and the rights within perspective. Social model has also been covered as well as the barriers that they may face on a day to day basis and the learning needs within education and how multi-agencies support those with disabilities. It has been discussed about the methods and aims to make sure everyone is treated fairly, equally as well as the good practice involved to support those with disabilities. Support and the equipment they may need must be available for those in need of them which is part of the law that they have access so that they are treated fairly. It has been discussed about the activities there are to also support those with disabilities to stay active and be able to be apart something that’ll help them socialize with others with similar disabilities.</a:t>
            </a:r>
          </a:p>
          <a:p>
            <a:endParaRPr lang="en-US" dirty="0"/>
          </a:p>
          <a:p>
            <a:endParaRPr lang="en-US" dirty="0"/>
          </a:p>
          <a:p>
            <a:endParaRPr lang="en-US" dirty="0"/>
          </a:p>
          <a:p>
            <a:endParaRPr lang="en-GB" dirty="0"/>
          </a:p>
        </p:txBody>
      </p:sp>
      <p:sp>
        <p:nvSpPr>
          <p:cNvPr id="4" name="Slide Number Placeholder 3"/>
          <p:cNvSpPr>
            <a:spLocks noGrp="1"/>
          </p:cNvSpPr>
          <p:nvPr>
            <p:ph type="sldNum" sz="quarter" idx="5"/>
          </p:nvPr>
        </p:nvSpPr>
        <p:spPr/>
        <p:txBody>
          <a:bodyPr/>
          <a:lstStyle/>
          <a:p>
            <a:fld id="{C8136092-2EDF-47BF-99B1-B87430F95B70}" type="slidenum">
              <a:rPr lang="ru-RU" smtClean="0"/>
              <a:t>1</a:t>
            </a:fld>
            <a:endParaRPr lang="ru-RU" dirty="0"/>
          </a:p>
        </p:txBody>
      </p:sp>
    </p:spTree>
    <p:extLst>
      <p:ext uri="{BB962C8B-B14F-4D97-AF65-F5344CB8AC3E}">
        <p14:creationId xmlns:p14="http://schemas.microsoft.com/office/powerpoint/2010/main" val="64686652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18" Type="http://schemas.openxmlformats.org/officeDocument/2006/relationships/image" Target="../media/image17.png"/><Relationship Id="rId26" Type="http://schemas.openxmlformats.org/officeDocument/2006/relationships/image" Target="../media/image25.png"/><Relationship Id="rId3" Type="http://schemas.openxmlformats.org/officeDocument/2006/relationships/image" Target="../media/image2.svg"/><Relationship Id="rId21" Type="http://schemas.openxmlformats.org/officeDocument/2006/relationships/image" Target="../media/image20.svg"/><Relationship Id="rId7" Type="http://schemas.openxmlformats.org/officeDocument/2006/relationships/image" Target="../media/image6.svg"/><Relationship Id="rId12" Type="http://schemas.openxmlformats.org/officeDocument/2006/relationships/image" Target="../media/image11.png"/><Relationship Id="rId17" Type="http://schemas.openxmlformats.org/officeDocument/2006/relationships/image" Target="../media/image16.svg"/><Relationship Id="rId25" Type="http://schemas.openxmlformats.org/officeDocument/2006/relationships/image" Target="../media/image24.sv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19.png"/><Relationship Id="rId29" Type="http://schemas.openxmlformats.org/officeDocument/2006/relationships/image" Target="../media/image28.svg"/><Relationship Id="rId1" Type="http://schemas.openxmlformats.org/officeDocument/2006/relationships/slideMaster" Target="../slideMasters/slideMaster1.xml"/><Relationship Id="rId6" Type="http://schemas.openxmlformats.org/officeDocument/2006/relationships/image" Target="../media/image5.png"/><Relationship Id="rId11" Type="http://schemas.openxmlformats.org/officeDocument/2006/relationships/image" Target="../media/image10.svg"/><Relationship Id="rId24" Type="http://schemas.openxmlformats.org/officeDocument/2006/relationships/image" Target="../media/image23.png"/><Relationship Id="rId5" Type="http://schemas.openxmlformats.org/officeDocument/2006/relationships/image" Target="../media/image4.svg"/><Relationship Id="rId15" Type="http://schemas.openxmlformats.org/officeDocument/2006/relationships/image" Target="../media/image14.svg"/><Relationship Id="rId23" Type="http://schemas.openxmlformats.org/officeDocument/2006/relationships/image" Target="../media/image22.svg"/><Relationship Id="rId28" Type="http://schemas.openxmlformats.org/officeDocument/2006/relationships/image" Target="../media/image27.png"/><Relationship Id="rId10" Type="http://schemas.openxmlformats.org/officeDocument/2006/relationships/image" Target="../media/image9.png"/><Relationship Id="rId19" Type="http://schemas.openxmlformats.org/officeDocument/2006/relationships/image" Target="../media/image18.sv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3.png"/><Relationship Id="rId22" Type="http://schemas.openxmlformats.org/officeDocument/2006/relationships/image" Target="../media/image21.png"/><Relationship Id="rId27" Type="http://schemas.openxmlformats.org/officeDocument/2006/relationships/image" Target="../media/image26.sv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66" name="Graphic 65">
            <a:extLst>
              <a:ext uri="{FF2B5EF4-FFF2-40B4-BE49-F238E27FC236}">
                <a16:creationId xmlns:a16="http://schemas.microsoft.com/office/drawing/2014/main" id="{90B14DE5-DA3D-4674-BF58-3926C8A9DD3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flipV="1">
            <a:off x="5123375" y="6751033"/>
            <a:ext cx="1483200" cy="2142400"/>
          </a:xfrm>
          <a:prstGeom prst="rect">
            <a:avLst/>
          </a:prstGeom>
        </p:spPr>
      </p:pic>
      <p:pic>
        <p:nvPicPr>
          <p:cNvPr id="67" name="Graphic 66">
            <a:extLst>
              <a:ext uri="{FF2B5EF4-FFF2-40B4-BE49-F238E27FC236}">
                <a16:creationId xmlns:a16="http://schemas.microsoft.com/office/drawing/2014/main" id="{F519C58A-42C2-4EFF-90E4-9A2251618C3B}"/>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flipV="1">
            <a:off x="3495279" y="6751033"/>
            <a:ext cx="1483200" cy="2142400"/>
          </a:xfrm>
          <a:prstGeom prst="rect">
            <a:avLst/>
          </a:prstGeom>
        </p:spPr>
      </p:pic>
      <p:pic>
        <p:nvPicPr>
          <p:cNvPr id="68" name="Graphic 67">
            <a:extLst>
              <a:ext uri="{FF2B5EF4-FFF2-40B4-BE49-F238E27FC236}">
                <a16:creationId xmlns:a16="http://schemas.microsoft.com/office/drawing/2014/main" id="{82AA0ABF-C12D-46ED-83CE-47F37AC0A87A}"/>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flipV="1">
            <a:off x="1867182" y="6751033"/>
            <a:ext cx="1483200" cy="2142400"/>
          </a:xfrm>
          <a:prstGeom prst="rect">
            <a:avLst/>
          </a:prstGeom>
        </p:spPr>
      </p:pic>
      <p:pic>
        <p:nvPicPr>
          <p:cNvPr id="69" name="Graphic 68">
            <a:extLst>
              <a:ext uri="{FF2B5EF4-FFF2-40B4-BE49-F238E27FC236}">
                <a16:creationId xmlns:a16="http://schemas.microsoft.com/office/drawing/2014/main" id="{9E510651-FA50-4A92-BA3E-CE76CFE11ABD}"/>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flipV="1">
            <a:off x="239085" y="6751033"/>
            <a:ext cx="1483200" cy="2142400"/>
          </a:xfrm>
          <a:prstGeom prst="rect">
            <a:avLst/>
          </a:prstGeom>
        </p:spPr>
      </p:pic>
      <p:pic>
        <p:nvPicPr>
          <p:cNvPr id="60" name="Graphic 59">
            <a:extLst>
              <a:ext uri="{FF2B5EF4-FFF2-40B4-BE49-F238E27FC236}">
                <a16:creationId xmlns:a16="http://schemas.microsoft.com/office/drawing/2014/main" id="{F6C9B6F4-3A93-4DCA-A42A-46222720EF98}"/>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5126322" y="1351383"/>
            <a:ext cx="1483200" cy="2142400"/>
          </a:xfrm>
          <a:prstGeom prst="rect">
            <a:avLst/>
          </a:prstGeom>
        </p:spPr>
      </p:pic>
      <p:pic>
        <p:nvPicPr>
          <p:cNvPr id="58" name="Graphic 57">
            <a:extLst>
              <a:ext uri="{FF2B5EF4-FFF2-40B4-BE49-F238E27FC236}">
                <a16:creationId xmlns:a16="http://schemas.microsoft.com/office/drawing/2014/main" id="{7FB68798-4EF5-491D-BDC4-288D15D2E318}"/>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3498226" y="1351383"/>
            <a:ext cx="1483200" cy="2142400"/>
          </a:xfrm>
          <a:prstGeom prst="rect">
            <a:avLst/>
          </a:prstGeom>
        </p:spPr>
      </p:pic>
      <p:pic>
        <p:nvPicPr>
          <p:cNvPr id="55" name="Graphic 54">
            <a:extLst>
              <a:ext uri="{FF2B5EF4-FFF2-40B4-BE49-F238E27FC236}">
                <a16:creationId xmlns:a16="http://schemas.microsoft.com/office/drawing/2014/main" id="{B4E84C11-C343-4347-A2E3-0B7555BB6422}"/>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1870129" y="1351383"/>
            <a:ext cx="1483200" cy="2142400"/>
          </a:xfrm>
          <a:prstGeom prst="rect">
            <a:avLst/>
          </a:prstGeom>
        </p:spPr>
      </p:pic>
      <p:pic>
        <p:nvPicPr>
          <p:cNvPr id="53" name="Graphic 52">
            <a:extLst>
              <a:ext uri="{FF2B5EF4-FFF2-40B4-BE49-F238E27FC236}">
                <a16:creationId xmlns:a16="http://schemas.microsoft.com/office/drawing/2014/main" id="{D4AA3417-388D-4F52-A85A-B359D84DCD79}"/>
              </a:ext>
            </a:extLst>
          </p:cNvPr>
          <p:cNvPicPr>
            <a:picLocks noChangeAspect="1"/>
          </p:cNvPicPr>
          <p:nvPr userDrawn="1"/>
        </p:nvPicPr>
        <p:blipFill>
          <a:blip r:embed="rId16">
            <a:extLst>
              <a:ext uri="{96DAC541-7B7A-43D3-8B79-37D633B846F1}">
                <asvg:svgBlip xmlns:asvg="http://schemas.microsoft.com/office/drawing/2016/SVG/main" r:embed="rId17"/>
              </a:ext>
            </a:extLst>
          </a:blip>
          <a:stretch>
            <a:fillRect/>
          </a:stretch>
        </p:blipFill>
        <p:spPr>
          <a:xfrm>
            <a:off x="242032" y="1351383"/>
            <a:ext cx="1483200" cy="2142400"/>
          </a:xfrm>
          <a:prstGeom prst="rect">
            <a:avLst/>
          </a:prstGeom>
        </p:spPr>
      </p:pic>
      <p:pic>
        <p:nvPicPr>
          <p:cNvPr id="82" name="Graphic 81">
            <a:extLst>
              <a:ext uri="{FF2B5EF4-FFF2-40B4-BE49-F238E27FC236}">
                <a16:creationId xmlns:a16="http://schemas.microsoft.com/office/drawing/2014/main" id="{D1B1C02E-9F07-4E40-BE13-F802E6138A66}"/>
              </a:ext>
            </a:extLst>
          </p:cNvPr>
          <p:cNvPicPr>
            <a:picLocks noChangeAspect="1"/>
          </p:cNvPicPr>
          <p:nvPr userDrawn="1"/>
        </p:nvPicPr>
        <p:blipFill>
          <a:blip r:embed="rId18">
            <a:extLst>
              <a:ext uri="{96DAC541-7B7A-43D3-8B79-37D633B846F1}">
                <asvg:svgBlip xmlns:asvg="http://schemas.microsoft.com/office/drawing/2016/SVG/main" r:embed="rId19"/>
              </a:ext>
            </a:extLst>
          </a:blip>
          <a:stretch>
            <a:fillRect/>
          </a:stretch>
        </p:blipFill>
        <p:spPr>
          <a:xfrm>
            <a:off x="708660" y="3321109"/>
            <a:ext cx="5658712" cy="3666744"/>
          </a:xfrm>
          <a:prstGeom prst="rect">
            <a:avLst/>
          </a:prstGeom>
        </p:spPr>
      </p:pic>
      <p:pic>
        <p:nvPicPr>
          <p:cNvPr id="13" name="Graphic 12">
            <a:extLst>
              <a:ext uri="{FF2B5EF4-FFF2-40B4-BE49-F238E27FC236}">
                <a16:creationId xmlns:a16="http://schemas.microsoft.com/office/drawing/2014/main" id="{D8D41EC6-1A3C-43A4-A1A5-C4D0F47ADF66}"/>
              </a:ext>
            </a:extLst>
          </p:cNvPr>
          <p:cNvPicPr>
            <a:picLocks noChangeAspect="1"/>
          </p:cNvPicPr>
          <p:nvPr userDrawn="1"/>
        </p:nvPicPr>
        <p:blipFill>
          <a:blip r:embed="rId20">
            <a:extLst>
              <a:ext uri="{96DAC541-7B7A-43D3-8B79-37D633B846F1}">
                <asvg:svgBlip xmlns:asvg="http://schemas.microsoft.com/office/drawing/2016/SVG/main" r:embed="rId21"/>
              </a:ext>
            </a:extLst>
          </a:blip>
          <a:stretch>
            <a:fillRect/>
          </a:stretch>
        </p:blipFill>
        <p:spPr>
          <a:xfrm>
            <a:off x="2084832" y="3763929"/>
            <a:ext cx="2688336" cy="2688336"/>
          </a:xfrm>
          <a:prstGeom prst="rect">
            <a:avLst/>
          </a:prstGeom>
        </p:spPr>
      </p:pic>
      <p:pic>
        <p:nvPicPr>
          <p:cNvPr id="56" name="Graphic 55">
            <a:extLst>
              <a:ext uri="{FF2B5EF4-FFF2-40B4-BE49-F238E27FC236}">
                <a16:creationId xmlns:a16="http://schemas.microsoft.com/office/drawing/2014/main" id="{56C7FDEA-6D60-408B-BB92-E0FB7E8FAE5B}"/>
              </a:ext>
            </a:extLst>
          </p:cNvPr>
          <p:cNvPicPr>
            <a:picLocks noChangeAspect="1"/>
          </p:cNvPicPr>
          <p:nvPr userDrawn="1"/>
        </p:nvPicPr>
        <p:blipFill>
          <a:blip r:embed="rId22">
            <a:extLst>
              <a:ext uri="{96DAC541-7B7A-43D3-8B79-37D633B846F1}">
                <asvg:svgBlip xmlns:asvg="http://schemas.microsoft.com/office/drawing/2016/SVG/main" r:embed="rId23"/>
              </a:ext>
            </a:extLst>
          </a:blip>
          <a:stretch>
            <a:fillRect/>
          </a:stretch>
        </p:blipFill>
        <p:spPr>
          <a:xfrm>
            <a:off x="2221200" y="3907603"/>
            <a:ext cx="2415600" cy="2415600"/>
          </a:xfrm>
          <a:prstGeom prst="rect">
            <a:avLst/>
          </a:prstGeom>
        </p:spPr>
      </p:pic>
      <p:pic>
        <p:nvPicPr>
          <p:cNvPr id="3" name="Graphic 2">
            <a:extLst>
              <a:ext uri="{FF2B5EF4-FFF2-40B4-BE49-F238E27FC236}">
                <a16:creationId xmlns:a16="http://schemas.microsoft.com/office/drawing/2014/main" id="{3643133D-031F-4AB9-8E35-810217F817BA}"/>
              </a:ext>
            </a:extLst>
          </p:cNvPr>
          <p:cNvPicPr>
            <a:picLocks noChangeAspect="1"/>
          </p:cNvPicPr>
          <p:nvPr userDrawn="1"/>
        </p:nvPicPr>
        <p:blipFill>
          <a:blip r:embed="rId24">
            <a:extLst>
              <a:ext uri="{96DAC541-7B7A-43D3-8B79-37D633B846F1}">
                <asvg:svgBlip xmlns:asvg="http://schemas.microsoft.com/office/drawing/2016/SVG/main" r:embed="rId25"/>
              </a:ext>
            </a:extLst>
          </a:blip>
          <a:stretch>
            <a:fillRect/>
          </a:stretch>
        </p:blipFill>
        <p:spPr>
          <a:xfrm>
            <a:off x="248477" y="251678"/>
            <a:ext cx="6361045" cy="877824"/>
          </a:xfrm>
          <a:prstGeom prst="rect">
            <a:avLst/>
          </a:prstGeom>
        </p:spPr>
      </p:pic>
      <p:pic>
        <p:nvPicPr>
          <p:cNvPr id="5" name="Graphic 4">
            <a:extLst>
              <a:ext uri="{FF2B5EF4-FFF2-40B4-BE49-F238E27FC236}">
                <a16:creationId xmlns:a16="http://schemas.microsoft.com/office/drawing/2014/main" id="{CAD03BDB-FEE2-49F5-A811-E7AE127D7B18}"/>
              </a:ext>
            </a:extLst>
          </p:cNvPr>
          <p:cNvPicPr>
            <a:picLocks noChangeAspect="1"/>
          </p:cNvPicPr>
          <p:nvPr userDrawn="1"/>
        </p:nvPicPr>
        <p:blipFill>
          <a:blip r:embed="rId26">
            <a:extLst>
              <a:ext uri="{96DAC541-7B7A-43D3-8B79-37D633B846F1}">
                <asvg:svgBlip xmlns:asvg="http://schemas.microsoft.com/office/drawing/2016/SVG/main" r:embed="rId27"/>
              </a:ext>
            </a:extLst>
          </a:blip>
          <a:stretch>
            <a:fillRect/>
          </a:stretch>
        </p:blipFill>
        <p:spPr>
          <a:xfrm>
            <a:off x="1175604" y="251678"/>
            <a:ext cx="38013" cy="886968"/>
          </a:xfrm>
          <a:prstGeom prst="rect">
            <a:avLst/>
          </a:prstGeom>
        </p:spPr>
      </p:pic>
      <p:pic>
        <p:nvPicPr>
          <p:cNvPr id="70" name="Graphic 69">
            <a:extLst>
              <a:ext uri="{FF2B5EF4-FFF2-40B4-BE49-F238E27FC236}">
                <a16:creationId xmlns:a16="http://schemas.microsoft.com/office/drawing/2014/main" id="{3EB0F26B-EF67-45AE-B9D7-F16CE8D76004}"/>
              </a:ext>
            </a:extLst>
          </p:cNvPr>
          <p:cNvPicPr>
            <a:picLocks noChangeAspect="1"/>
          </p:cNvPicPr>
          <p:nvPr userDrawn="1"/>
        </p:nvPicPr>
        <p:blipFill>
          <a:blip r:embed="rId28">
            <a:extLst>
              <a:ext uri="{96DAC541-7B7A-43D3-8B79-37D633B846F1}">
                <asvg:svgBlip xmlns:asvg="http://schemas.microsoft.com/office/drawing/2016/SVG/main" r:embed="rId29"/>
              </a:ext>
            </a:extLst>
          </a:blip>
          <a:stretch>
            <a:fillRect/>
          </a:stretch>
        </p:blipFill>
        <p:spPr>
          <a:xfrm>
            <a:off x="253048" y="2089300"/>
            <a:ext cx="1472184" cy="12691"/>
          </a:xfrm>
          <a:prstGeom prst="rect">
            <a:avLst/>
          </a:prstGeom>
        </p:spPr>
      </p:pic>
      <p:pic>
        <p:nvPicPr>
          <p:cNvPr id="72" name="Graphic 71">
            <a:extLst>
              <a:ext uri="{FF2B5EF4-FFF2-40B4-BE49-F238E27FC236}">
                <a16:creationId xmlns:a16="http://schemas.microsoft.com/office/drawing/2014/main" id="{47995016-D4D8-4808-8CD3-32F79B0239A5}"/>
              </a:ext>
            </a:extLst>
          </p:cNvPr>
          <p:cNvPicPr>
            <a:picLocks noChangeAspect="1"/>
          </p:cNvPicPr>
          <p:nvPr userDrawn="1"/>
        </p:nvPicPr>
        <p:blipFill>
          <a:blip r:embed="rId28">
            <a:extLst>
              <a:ext uri="{96DAC541-7B7A-43D3-8B79-37D633B846F1}">
                <asvg:svgBlip xmlns:asvg="http://schemas.microsoft.com/office/drawing/2016/SVG/main" r:embed="rId29"/>
              </a:ext>
            </a:extLst>
          </a:blip>
          <a:stretch>
            <a:fillRect/>
          </a:stretch>
        </p:blipFill>
        <p:spPr>
          <a:xfrm>
            <a:off x="1883210" y="2089300"/>
            <a:ext cx="1472184" cy="12691"/>
          </a:xfrm>
          <a:prstGeom prst="rect">
            <a:avLst/>
          </a:prstGeom>
        </p:spPr>
      </p:pic>
      <p:pic>
        <p:nvPicPr>
          <p:cNvPr id="73" name="Graphic 72">
            <a:extLst>
              <a:ext uri="{FF2B5EF4-FFF2-40B4-BE49-F238E27FC236}">
                <a16:creationId xmlns:a16="http://schemas.microsoft.com/office/drawing/2014/main" id="{EE35787E-99B0-40C6-9105-C83783287C85}"/>
              </a:ext>
            </a:extLst>
          </p:cNvPr>
          <p:cNvPicPr>
            <a:picLocks noChangeAspect="1"/>
          </p:cNvPicPr>
          <p:nvPr userDrawn="1"/>
        </p:nvPicPr>
        <p:blipFill>
          <a:blip r:embed="rId28">
            <a:extLst>
              <a:ext uri="{96DAC541-7B7A-43D3-8B79-37D633B846F1}">
                <asvg:svgBlip xmlns:asvg="http://schemas.microsoft.com/office/drawing/2016/SVG/main" r:embed="rId29"/>
              </a:ext>
            </a:extLst>
          </a:blip>
          <a:stretch>
            <a:fillRect/>
          </a:stretch>
        </p:blipFill>
        <p:spPr>
          <a:xfrm>
            <a:off x="3508800" y="2089300"/>
            <a:ext cx="1472184" cy="12691"/>
          </a:xfrm>
          <a:prstGeom prst="rect">
            <a:avLst/>
          </a:prstGeom>
        </p:spPr>
      </p:pic>
      <p:pic>
        <p:nvPicPr>
          <p:cNvPr id="74" name="Graphic 73">
            <a:extLst>
              <a:ext uri="{FF2B5EF4-FFF2-40B4-BE49-F238E27FC236}">
                <a16:creationId xmlns:a16="http://schemas.microsoft.com/office/drawing/2014/main" id="{54E4CDFC-F54D-4B24-A397-95EED4412D74}"/>
              </a:ext>
            </a:extLst>
          </p:cNvPr>
          <p:cNvPicPr>
            <a:picLocks noChangeAspect="1"/>
          </p:cNvPicPr>
          <p:nvPr userDrawn="1"/>
        </p:nvPicPr>
        <p:blipFill>
          <a:blip r:embed="rId28">
            <a:extLst>
              <a:ext uri="{96DAC541-7B7A-43D3-8B79-37D633B846F1}">
                <asvg:svgBlip xmlns:asvg="http://schemas.microsoft.com/office/drawing/2016/SVG/main" r:embed="rId29"/>
              </a:ext>
            </a:extLst>
          </a:blip>
          <a:stretch>
            <a:fillRect/>
          </a:stretch>
        </p:blipFill>
        <p:spPr>
          <a:xfrm>
            <a:off x="5134391" y="2089300"/>
            <a:ext cx="1472184" cy="12691"/>
          </a:xfrm>
          <a:prstGeom prst="rect">
            <a:avLst/>
          </a:prstGeom>
        </p:spPr>
      </p:pic>
      <p:pic>
        <p:nvPicPr>
          <p:cNvPr id="76" name="Graphic 75">
            <a:extLst>
              <a:ext uri="{FF2B5EF4-FFF2-40B4-BE49-F238E27FC236}">
                <a16:creationId xmlns:a16="http://schemas.microsoft.com/office/drawing/2014/main" id="{2C796C20-C435-47D1-A39F-36774906D447}"/>
              </a:ext>
            </a:extLst>
          </p:cNvPr>
          <p:cNvPicPr>
            <a:picLocks noChangeAspect="1"/>
          </p:cNvPicPr>
          <p:nvPr userDrawn="1"/>
        </p:nvPicPr>
        <p:blipFill>
          <a:blip r:embed="rId28">
            <a:extLst>
              <a:ext uri="{96DAC541-7B7A-43D3-8B79-37D633B846F1}">
                <asvg:svgBlip xmlns:asvg="http://schemas.microsoft.com/office/drawing/2016/SVG/main" r:embed="rId29"/>
              </a:ext>
            </a:extLst>
          </a:blip>
          <a:stretch>
            <a:fillRect/>
          </a:stretch>
        </p:blipFill>
        <p:spPr>
          <a:xfrm>
            <a:off x="259492" y="8143121"/>
            <a:ext cx="1472184" cy="12691"/>
          </a:xfrm>
          <a:prstGeom prst="rect">
            <a:avLst/>
          </a:prstGeom>
        </p:spPr>
      </p:pic>
      <p:pic>
        <p:nvPicPr>
          <p:cNvPr id="77" name="Graphic 76">
            <a:extLst>
              <a:ext uri="{FF2B5EF4-FFF2-40B4-BE49-F238E27FC236}">
                <a16:creationId xmlns:a16="http://schemas.microsoft.com/office/drawing/2014/main" id="{CC37E82C-07E7-4BD1-87B9-433A58C888EF}"/>
              </a:ext>
            </a:extLst>
          </p:cNvPr>
          <p:cNvPicPr>
            <a:picLocks noChangeAspect="1"/>
          </p:cNvPicPr>
          <p:nvPr userDrawn="1"/>
        </p:nvPicPr>
        <p:blipFill>
          <a:blip r:embed="rId28">
            <a:extLst>
              <a:ext uri="{96DAC541-7B7A-43D3-8B79-37D633B846F1}">
                <asvg:svgBlip xmlns:asvg="http://schemas.microsoft.com/office/drawing/2016/SVG/main" r:embed="rId29"/>
              </a:ext>
            </a:extLst>
          </a:blip>
          <a:stretch>
            <a:fillRect/>
          </a:stretch>
        </p:blipFill>
        <p:spPr>
          <a:xfrm>
            <a:off x="1884458" y="8143121"/>
            <a:ext cx="1472184" cy="12691"/>
          </a:xfrm>
          <a:prstGeom prst="rect">
            <a:avLst/>
          </a:prstGeom>
        </p:spPr>
      </p:pic>
      <p:pic>
        <p:nvPicPr>
          <p:cNvPr id="78" name="Graphic 77">
            <a:extLst>
              <a:ext uri="{FF2B5EF4-FFF2-40B4-BE49-F238E27FC236}">
                <a16:creationId xmlns:a16="http://schemas.microsoft.com/office/drawing/2014/main" id="{84AEA474-6D1D-4F34-A07A-9A080818AFFD}"/>
              </a:ext>
            </a:extLst>
          </p:cNvPr>
          <p:cNvPicPr>
            <a:picLocks noChangeAspect="1"/>
          </p:cNvPicPr>
          <p:nvPr userDrawn="1"/>
        </p:nvPicPr>
        <p:blipFill>
          <a:blip r:embed="rId28">
            <a:extLst>
              <a:ext uri="{96DAC541-7B7A-43D3-8B79-37D633B846F1}">
                <asvg:svgBlip xmlns:asvg="http://schemas.microsoft.com/office/drawing/2016/SVG/main" r:embed="rId29"/>
              </a:ext>
            </a:extLst>
          </a:blip>
          <a:stretch>
            <a:fillRect/>
          </a:stretch>
        </p:blipFill>
        <p:spPr>
          <a:xfrm>
            <a:off x="3509424" y="8143121"/>
            <a:ext cx="1472184" cy="12691"/>
          </a:xfrm>
          <a:prstGeom prst="rect">
            <a:avLst/>
          </a:prstGeom>
        </p:spPr>
      </p:pic>
      <p:pic>
        <p:nvPicPr>
          <p:cNvPr id="79" name="Graphic 78">
            <a:extLst>
              <a:ext uri="{FF2B5EF4-FFF2-40B4-BE49-F238E27FC236}">
                <a16:creationId xmlns:a16="http://schemas.microsoft.com/office/drawing/2014/main" id="{D5CF3E23-E5D2-4FB2-B1D6-C5C92BC809F7}"/>
              </a:ext>
            </a:extLst>
          </p:cNvPr>
          <p:cNvPicPr>
            <a:picLocks noChangeAspect="1"/>
          </p:cNvPicPr>
          <p:nvPr userDrawn="1"/>
        </p:nvPicPr>
        <p:blipFill>
          <a:blip r:embed="rId28">
            <a:extLst>
              <a:ext uri="{96DAC541-7B7A-43D3-8B79-37D633B846F1}">
                <asvg:svgBlip xmlns:asvg="http://schemas.microsoft.com/office/drawing/2016/SVG/main" r:embed="rId29"/>
              </a:ext>
            </a:extLst>
          </a:blip>
          <a:stretch>
            <a:fillRect/>
          </a:stretch>
        </p:blipFill>
        <p:spPr>
          <a:xfrm>
            <a:off x="5134391" y="8143121"/>
            <a:ext cx="1472184" cy="12691"/>
          </a:xfrm>
          <a:prstGeom prst="rect">
            <a:avLst/>
          </a:prstGeom>
        </p:spPr>
      </p:pic>
      <p:sp>
        <p:nvSpPr>
          <p:cNvPr id="83" name="Title 82">
            <a:extLst>
              <a:ext uri="{FF2B5EF4-FFF2-40B4-BE49-F238E27FC236}">
                <a16:creationId xmlns:a16="http://schemas.microsoft.com/office/drawing/2014/main" id="{B5AE010A-EACD-440E-AC17-9004D712CB31}"/>
              </a:ext>
            </a:extLst>
          </p:cNvPr>
          <p:cNvSpPr>
            <a:spLocks noGrp="1"/>
          </p:cNvSpPr>
          <p:nvPr>
            <p:ph type="title" hasCustomPrompt="1"/>
          </p:nvPr>
        </p:nvSpPr>
        <p:spPr>
          <a:xfrm>
            <a:off x="1396907" y="278293"/>
            <a:ext cx="5191768" cy="889458"/>
          </a:xfrm>
        </p:spPr>
        <p:txBody>
          <a:bodyPr lIns="0" tIns="0" rIns="0" bIns="0">
            <a:noAutofit/>
          </a:bodyPr>
          <a:lstStyle>
            <a:lvl1pPr>
              <a:defRPr sz="5500" b="1">
                <a:solidFill>
                  <a:srgbClr val="105A46"/>
                </a:solidFill>
              </a:defRPr>
            </a:lvl1pPr>
          </a:lstStyle>
          <a:p>
            <a:r>
              <a:rPr lang="en-US" dirty="0"/>
              <a:t>SAVE MONEY</a:t>
            </a:r>
            <a:endParaRPr lang="ru-RU" dirty="0"/>
          </a:p>
        </p:txBody>
      </p:sp>
      <p:sp>
        <p:nvSpPr>
          <p:cNvPr id="86" name="Text Placeholder 85">
            <a:extLst>
              <a:ext uri="{FF2B5EF4-FFF2-40B4-BE49-F238E27FC236}">
                <a16:creationId xmlns:a16="http://schemas.microsoft.com/office/drawing/2014/main" id="{0AD73A12-94F1-4703-97C7-FD47449AAA89}"/>
              </a:ext>
            </a:extLst>
          </p:cNvPr>
          <p:cNvSpPr>
            <a:spLocks noGrp="1"/>
          </p:cNvSpPr>
          <p:nvPr>
            <p:ph type="body" sz="quarter" idx="10"/>
          </p:nvPr>
        </p:nvSpPr>
        <p:spPr>
          <a:xfrm>
            <a:off x="408209" y="1412514"/>
            <a:ext cx="1174750" cy="633887"/>
          </a:xfrm>
        </p:spPr>
        <p:txBody>
          <a:bodyPr lIns="0" tIns="0" rIns="0" bIns="0" anchor="ctr" anchorCtr="0">
            <a:noAutofit/>
          </a:bodyPr>
          <a:lstStyle>
            <a:lvl1pPr marL="0" indent="0">
              <a:buNone/>
              <a:defRPr sz="900">
                <a:solidFill>
                  <a:srgbClr val="1A1A1A"/>
                </a:solidFill>
                <a:latin typeface="+mn-lt"/>
              </a:defRPr>
            </a:lvl1pPr>
            <a:lvl2pPr>
              <a:defRPr sz="900">
                <a:solidFill>
                  <a:schemeClr val="bg2"/>
                </a:solidFill>
                <a:latin typeface="Arial Narrow" panose="020B0606020202030204" pitchFamily="34" charset="0"/>
              </a:defRPr>
            </a:lvl2pPr>
            <a:lvl3pPr>
              <a:defRPr sz="900">
                <a:solidFill>
                  <a:schemeClr val="bg2"/>
                </a:solidFill>
                <a:latin typeface="Arial Narrow" panose="020B0606020202030204" pitchFamily="34" charset="0"/>
              </a:defRPr>
            </a:lvl3pPr>
            <a:lvl4pPr>
              <a:defRPr sz="900">
                <a:solidFill>
                  <a:schemeClr val="bg2"/>
                </a:solidFill>
                <a:latin typeface="Arial Narrow" panose="020B0606020202030204" pitchFamily="34" charset="0"/>
              </a:defRPr>
            </a:lvl4pPr>
            <a:lvl5pPr>
              <a:defRPr sz="900">
                <a:solidFill>
                  <a:schemeClr val="bg2"/>
                </a:solidFill>
                <a:latin typeface="Arial Narrow" panose="020B0606020202030204" pitchFamily="34" charset="0"/>
              </a:defRPr>
            </a:lvl5pPr>
          </a:lstStyle>
          <a:p>
            <a:pPr lvl="0"/>
            <a:r>
              <a:rPr lang="en-US"/>
              <a:t>Edit Master text styles</a:t>
            </a:r>
          </a:p>
        </p:txBody>
      </p:sp>
      <p:sp>
        <p:nvSpPr>
          <p:cNvPr id="87" name="Text Placeholder 85">
            <a:extLst>
              <a:ext uri="{FF2B5EF4-FFF2-40B4-BE49-F238E27FC236}">
                <a16:creationId xmlns:a16="http://schemas.microsoft.com/office/drawing/2014/main" id="{7B4ECFC7-29BF-4BDC-BB76-B9AF9F9359E3}"/>
              </a:ext>
            </a:extLst>
          </p:cNvPr>
          <p:cNvSpPr>
            <a:spLocks noGrp="1"/>
          </p:cNvSpPr>
          <p:nvPr>
            <p:ph type="body" sz="quarter" idx="11"/>
          </p:nvPr>
        </p:nvSpPr>
        <p:spPr>
          <a:xfrm>
            <a:off x="5289550" y="1412514"/>
            <a:ext cx="1174750" cy="633887"/>
          </a:xfrm>
        </p:spPr>
        <p:txBody>
          <a:bodyPr lIns="0" tIns="0" rIns="0" bIns="0" anchor="ctr" anchorCtr="0">
            <a:noAutofit/>
          </a:bodyPr>
          <a:lstStyle>
            <a:lvl1pPr marL="0" indent="0">
              <a:buNone/>
              <a:defRPr sz="900">
                <a:solidFill>
                  <a:srgbClr val="1A1A1A"/>
                </a:solidFill>
                <a:latin typeface="+mn-lt"/>
              </a:defRPr>
            </a:lvl1pPr>
            <a:lvl2pPr>
              <a:defRPr sz="900">
                <a:solidFill>
                  <a:schemeClr val="bg2"/>
                </a:solidFill>
                <a:latin typeface="Arial Narrow" panose="020B0606020202030204" pitchFamily="34" charset="0"/>
              </a:defRPr>
            </a:lvl2pPr>
            <a:lvl3pPr>
              <a:defRPr sz="900">
                <a:solidFill>
                  <a:schemeClr val="bg2"/>
                </a:solidFill>
                <a:latin typeface="Arial Narrow" panose="020B0606020202030204" pitchFamily="34" charset="0"/>
              </a:defRPr>
            </a:lvl3pPr>
            <a:lvl4pPr>
              <a:defRPr sz="900">
                <a:solidFill>
                  <a:schemeClr val="bg2"/>
                </a:solidFill>
                <a:latin typeface="Arial Narrow" panose="020B0606020202030204" pitchFamily="34" charset="0"/>
              </a:defRPr>
            </a:lvl4pPr>
            <a:lvl5pPr>
              <a:defRPr sz="900">
                <a:solidFill>
                  <a:schemeClr val="bg2"/>
                </a:solidFill>
                <a:latin typeface="Arial Narrow" panose="020B0606020202030204" pitchFamily="34" charset="0"/>
              </a:defRPr>
            </a:lvl5pPr>
          </a:lstStyle>
          <a:p>
            <a:pPr lvl="0"/>
            <a:r>
              <a:rPr lang="en-US"/>
              <a:t>Edit Master text styles</a:t>
            </a:r>
          </a:p>
        </p:txBody>
      </p:sp>
      <p:sp>
        <p:nvSpPr>
          <p:cNvPr id="88" name="Text Placeholder 85">
            <a:extLst>
              <a:ext uri="{FF2B5EF4-FFF2-40B4-BE49-F238E27FC236}">
                <a16:creationId xmlns:a16="http://schemas.microsoft.com/office/drawing/2014/main" id="{EFB943BD-1D3A-4EE2-A63D-3C5C2B531EAB}"/>
              </a:ext>
            </a:extLst>
          </p:cNvPr>
          <p:cNvSpPr>
            <a:spLocks noGrp="1"/>
          </p:cNvSpPr>
          <p:nvPr>
            <p:ph type="body" sz="quarter" idx="12"/>
          </p:nvPr>
        </p:nvSpPr>
        <p:spPr>
          <a:xfrm>
            <a:off x="2035323" y="1412514"/>
            <a:ext cx="1174750" cy="633887"/>
          </a:xfrm>
        </p:spPr>
        <p:txBody>
          <a:bodyPr lIns="0" tIns="0" rIns="0" bIns="0" anchor="ctr" anchorCtr="0">
            <a:noAutofit/>
          </a:bodyPr>
          <a:lstStyle>
            <a:lvl1pPr marL="0" indent="0">
              <a:buNone/>
              <a:defRPr sz="900">
                <a:solidFill>
                  <a:srgbClr val="1A1A1A"/>
                </a:solidFill>
                <a:latin typeface="+mn-lt"/>
              </a:defRPr>
            </a:lvl1pPr>
            <a:lvl2pPr>
              <a:defRPr sz="900">
                <a:solidFill>
                  <a:schemeClr val="bg2"/>
                </a:solidFill>
                <a:latin typeface="Arial Narrow" panose="020B0606020202030204" pitchFamily="34" charset="0"/>
              </a:defRPr>
            </a:lvl2pPr>
            <a:lvl3pPr>
              <a:defRPr sz="900">
                <a:solidFill>
                  <a:schemeClr val="bg2"/>
                </a:solidFill>
                <a:latin typeface="Arial Narrow" panose="020B0606020202030204" pitchFamily="34" charset="0"/>
              </a:defRPr>
            </a:lvl3pPr>
            <a:lvl4pPr>
              <a:defRPr sz="900">
                <a:solidFill>
                  <a:schemeClr val="bg2"/>
                </a:solidFill>
                <a:latin typeface="Arial Narrow" panose="020B0606020202030204" pitchFamily="34" charset="0"/>
              </a:defRPr>
            </a:lvl4pPr>
            <a:lvl5pPr>
              <a:defRPr sz="900">
                <a:solidFill>
                  <a:schemeClr val="bg2"/>
                </a:solidFill>
                <a:latin typeface="Arial Narrow" panose="020B0606020202030204" pitchFamily="34" charset="0"/>
              </a:defRPr>
            </a:lvl5pPr>
          </a:lstStyle>
          <a:p>
            <a:pPr lvl="0"/>
            <a:r>
              <a:rPr lang="en-US"/>
              <a:t>Edit Master text styles</a:t>
            </a:r>
          </a:p>
        </p:txBody>
      </p:sp>
      <p:sp>
        <p:nvSpPr>
          <p:cNvPr id="89" name="Text Placeholder 85">
            <a:extLst>
              <a:ext uri="{FF2B5EF4-FFF2-40B4-BE49-F238E27FC236}">
                <a16:creationId xmlns:a16="http://schemas.microsoft.com/office/drawing/2014/main" id="{323428F7-951E-4CF8-8B74-3ECD1B3BCD86}"/>
              </a:ext>
            </a:extLst>
          </p:cNvPr>
          <p:cNvSpPr>
            <a:spLocks noGrp="1"/>
          </p:cNvSpPr>
          <p:nvPr>
            <p:ph type="body" sz="quarter" idx="13"/>
          </p:nvPr>
        </p:nvSpPr>
        <p:spPr>
          <a:xfrm>
            <a:off x="3662437" y="1412514"/>
            <a:ext cx="1174750" cy="633887"/>
          </a:xfrm>
        </p:spPr>
        <p:txBody>
          <a:bodyPr lIns="0" tIns="0" rIns="0" bIns="0" anchor="ctr" anchorCtr="0">
            <a:noAutofit/>
          </a:bodyPr>
          <a:lstStyle>
            <a:lvl1pPr marL="0" indent="0">
              <a:buNone/>
              <a:defRPr sz="900">
                <a:solidFill>
                  <a:srgbClr val="1A1A1A"/>
                </a:solidFill>
                <a:latin typeface="+mn-lt"/>
              </a:defRPr>
            </a:lvl1pPr>
            <a:lvl2pPr>
              <a:defRPr sz="900">
                <a:solidFill>
                  <a:schemeClr val="bg2"/>
                </a:solidFill>
                <a:latin typeface="Arial Narrow" panose="020B0606020202030204" pitchFamily="34" charset="0"/>
              </a:defRPr>
            </a:lvl2pPr>
            <a:lvl3pPr>
              <a:defRPr sz="900">
                <a:solidFill>
                  <a:schemeClr val="bg2"/>
                </a:solidFill>
                <a:latin typeface="Arial Narrow" panose="020B0606020202030204" pitchFamily="34" charset="0"/>
              </a:defRPr>
            </a:lvl3pPr>
            <a:lvl4pPr>
              <a:defRPr sz="900">
                <a:solidFill>
                  <a:schemeClr val="bg2"/>
                </a:solidFill>
                <a:latin typeface="Arial Narrow" panose="020B0606020202030204" pitchFamily="34" charset="0"/>
              </a:defRPr>
            </a:lvl4pPr>
            <a:lvl5pPr>
              <a:defRPr sz="900">
                <a:solidFill>
                  <a:schemeClr val="bg2"/>
                </a:solidFill>
                <a:latin typeface="Arial Narrow" panose="020B0606020202030204" pitchFamily="34" charset="0"/>
              </a:defRPr>
            </a:lvl5pPr>
          </a:lstStyle>
          <a:p>
            <a:pPr lvl="0"/>
            <a:r>
              <a:rPr lang="en-US"/>
              <a:t>Edit Master text styles</a:t>
            </a:r>
          </a:p>
        </p:txBody>
      </p:sp>
      <p:sp>
        <p:nvSpPr>
          <p:cNvPr id="90" name="Text Placeholder 85">
            <a:extLst>
              <a:ext uri="{FF2B5EF4-FFF2-40B4-BE49-F238E27FC236}">
                <a16:creationId xmlns:a16="http://schemas.microsoft.com/office/drawing/2014/main" id="{B2E76416-7D8D-4677-8085-9B92E21A87C6}"/>
              </a:ext>
            </a:extLst>
          </p:cNvPr>
          <p:cNvSpPr>
            <a:spLocks noGrp="1"/>
          </p:cNvSpPr>
          <p:nvPr>
            <p:ph type="body" sz="quarter" idx="14"/>
          </p:nvPr>
        </p:nvSpPr>
        <p:spPr>
          <a:xfrm>
            <a:off x="408209" y="8200238"/>
            <a:ext cx="1174750" cy="633600"/>
          </a:xfrm>
        </p:spPr>
        <p:txBody>
          <a:bodyPr lIns="0" tIns="0" rIns="0" bIns="0" anchor="ctr" anchorCtr="0">
            <a:noAutofit/>
          </a:bodyPr>
          <a:lstStyle>
            <a:lvl1pPr marL="0" indent="0">
              <a:buNone/>
              <a:defRPr sz="900">
                <a:solidFill>
                  <a:srgbClr val="1A1A1A"/>
                </a:solidFill>
                <a:latin typeface="+mn-lt"/>
              </a:defRPr>
            </a:lvl1pPr>
            <a:lvl2pPr>
              <a:defRPr sz="900">
                <a:solidFill>
                  <a:schemeClr val="bg2"/>
                </a:solidFill>
                <a:latin typeface="Arial Narrow" panose="020B0606020202030204" pitchFamily="34" charset="0"/>
              </a:defRPr>
            </a:lvl2pPr>
            <a:lvl3pPr>
              <a:defRPr sz="900">
                <a:solidFill>
                  <a:schemeClr val="bg2"/>
                </a:solidFill>
                <a:latin typeface="Arial Narrow" panose="020B0606020202030204" pitchFamily="34" charset="0"/>
              </a:defRPr>
            </a:lvl3pPr>
            <a:lvl4pPr>
              <a:defRPr sz="900">
                <a:solidFill>
                  <a:schemeClr val="bg2"/>
                </a:solidFill>
                <a:latin typeface="Arial Narrow" panose="020B0606020202030204" pitchFamily="34" charset="0"/>
              </a:defRPr>
            </a:lvl4pPr>
            <a:lvl5pPr>
              <a:defRPr sz="900">
                <a:solidFill>
                  <a:schemeClr val="bg2"/>
                </a:solidFill>
                <a:latin typeface="Arial Narrow" panose="020B0606020202030204" pitchFamily="34" charset="0"/>
              </a:defRPr>
            </a:lvl5pPr>
          </a:lstStyle>
          <a:p>
            <a:pPr lvl="0"/>
            <a:r>
              <a:rPr lang="en-US"/>
              <a:t>Edit Master text styles</a:t>
            </a:r>
          </a:p>
        </p:txBody>
      </p:sp>
      <p:sp>
        <p:nvSpPr>
          <p:cNvPr id="91" name="Text Placeholder 85">
            <a:extLst>
              <a:ext uri="{FF2B5EF4-FFF2-40B4-BE49-F238E27FC236}">
                <a16:creationId xmlns:a16="http://schemas.microsoft.com/office/drawing/2014/main" id="{6A62EDE6-A234-48FA-845B-EF410E9C549D}"/>
              </a:ext>
            </a:extLst>
          </p:cNvPr>
          <p:cNvSpPr>
            <a:spLocks noGrp="1"/>
          </p:cNvSpPr>
          <p:nvPr>
            <p:ph type="body" sz="quarter" idx="15"/>
          </p:nvPr>
        </p:nvSpPr>
        <p:spPr>
          <a:xfrm>
            <a:off x="5289550" y="8200238"/>
            <a:ext cx="1174750" cy="633600"/>
          </a:xfrm>
        </p:spPr>
        <p:txBody>
          <a:bodyPr lIns="0" tIns="0" rIns="0" bIns="0" anchor="ctr" anchorCtr="0">
            <a:noAutofit/>
          </a:bodyPr>
          <a:lstStyle>
            <a:lvl1pPr marL="0" indent="0">
              <a:buNone/>
              <a:defRPr sz="900">
                <a:solidFill>
                  <a:srgbClr val="1A1A1A"/>
                </a:solidFill>
                <a:latin typeface="+mn-lt"/>
              </a:defRPr>
            </a:lvl1pPr>
            <a:lvl2pPr>
              <a:defRPr sz="900">
                <a:solidFill>
                  <a:schemeClr val="bg2"/>
                </a:solidFill>
                <a:latin typeface="Arial Narrow" panose="020B0606020202030204" pitchFamily="34" charset="0"/>
              </a:defRPr>
            </a:lvl2pPr>
            <a:lvl3pPr>
              <a:defRPr sz="900">
                <a:solidFill>
                  <a:schemeClr val="bg2"/>
                </a:solidFill>
                <a:latin typeface="Arial Narrow" panose="020B0606020202030204" pitchFamily="34" charset="0"/>
              </a:defRPr>
            </a:lvl3pPr>
            <a:lvl4pPr>
              <a:defRPr sz="900">
                <a:solidFill>
                  <a:schemeClr val="bg2"/>
                </a:solidFill>
                <a:latin typeface="Arial Narrow" panose="020B0606020202030204" pitchFamily="34" charset="0"/>
              </a:defRPr>
            </a:lvl4pPr>
            <a:lvl5pPr>
              <a:defRPr sz="900">
                <a:solidFill>
                  <a:schemeClr val="bg2"/>
                </a:solidFill>
                <a:latin typeface="Arial Narrow" panose="020B0606020202030204" pitchFamily="34" charset="0"/>
              </a:defRPr>
            </a:lvl5pPr>
          </a:lstStyle>
          <a:p>
            <a:pPr lvl="0"/>
            <a:r>
              <a:rPr lang="en-US"/>
              <a:t>Edit Master text styles</a:t>
            </a:r>
          </a:p>
        </p:txBody>
      </p:sp>
      <p:sp>
        <p:nvSpPr>
          <p:cNvPr id="92" name="Text Placeholder 85">
            <a:extLst>
              <a:ext uri="{FF2B5EF4-FFF2-40B4-BE49-F238E27FC236}">
                <a16:creationId xmlns:a16="http://schemas.microsoft.com/office/drawing/2014/main" id="{E1DD0CE4-601F-414D-8E56-61DA84EB7DC0}"/>
              </a:ext>
            </a:extLst>
          </p:cNvPr>
          <p:cNvSpPr>
            <a:spLocks noGrp="1"/>
          </p:cNvSpPr>
          <p:nvPr>
            <p:ph type="body" sz="quarter" idx="16"/>
          </p:nvPr>
        </p:nvSpPr>
        <p:spPr>
          <a:xfrm>
            <a:off x="2035323" y="8200238"/>
            <a:ext cx="1174750" cy="633600"/>
          </a:xfrm>
        </p:spPr>
        <p:txBody>
          <a:bodyPr lIns="0" tIns="0" rIns="0" bIns="0" anchor="ctr" anchorCtr="0">
            <a:noAutofit/>
          </a:bodyPr>
          <a:lstStyle>
            <a:lvl1pPr marL="0" indent="0">
              <a:buNone/>
              <a:defRPr sz="900">
                <a:solidFill>
                  <a:srgbClr val="1A1A1A"/>
                </a:solidFill>
                <a:latin typeface="+mn-lt"/>
              </a:defRPr>
            </a:lvl1pPr>
            <a:lvl2pPr>
              <a:defRPr sz="900">
                <a:solidFill>
                  <a:schemeClr val="bg2"/>
                </a:solidFill>
                <a:latin typeface="Arial Narrow" panose="020B0606020202030204" pitchFamily="34" charset="0"/>
              </a:defRPr>
            </a:lvl2pPr>
            <a:lvl3pPr>
              <a:defRPr sz="900">
                <a:solidFill>
                  <a:schemeClr val="bg2"/>
                </a:solidFill>
                <a:latin typeface="Arial Narrow" panose="020B0606020202030204" pitchFamily="34" charset="0"/>
              </a:defRPr>
            </a:lvl3pPr>
            <a:lvl4pPr>
              <a:defRPr sz="900">
                <a:solidFill>
                  <a:schemeClr val="bg2"/>
                </a:solidFill>
                <a:latin typeface="Arial Narrow" panose="020B0606020202030204" pitchFamily="34" charset="0"/>
              </a:defRPr>
            </a:lvl4pPr>
            <a:lvl5pPr>
              <a:defRPr sz="900">
                <a:solidFill>
                  <a:schemeClr val="bg2"/>
                </a:solidFill>
                <a:latin typeface="Arial Narrow" panose="020B0606020202030204" pitchFamily="34" charset="0"/>
              </a:defRPr>
            </a:lvl5pPr>
          </a:lstStyle>
          <a:p>
            <a:pPr lvl="0"/>
            <a:r>
              <a:rPr lang="en-US"/>
              <a:t>Edit Master text styles</a:t>
            </a:r>
          </a:p>
        </p:txBody>
      </p:sp>
      <p:sp>
        <p:nvSpPr>
          <p:cNvPr id="93" name="Text Placeholder 85">
            <a:extLst>
              <a:ext uri="{FF2B5EF4-FFF2-40B4-BE49-F238E27FC236}">
                <a16:creationId xmlns:a16="http://schemas.microsoft.com/office/drawing/2014/main" id="{BC27ED56-2E02-4ABC-A4FB-BCFC447DEFDC}"/>
              </a:ext>
            </a:extLst>
          </p:cNvPr>
          <p:cNvSpPr>
            <a:spLocks noGrp="1"/>
          </p:cNvSpPr>
          <p:nvPr>
            <p:ph type="body" sz="quarter" idx="17"/>
          </p:nvPr>
        </p:nvSpPr>
        <p:spPr>
          <a:xfrm>
            <a:off x="3662437" y="8200238"/>
            <a:ext cx="1174750" cy="633600"/>
          </a:xfrm>
        </p:spPr>
        <p:txBody>
          <a:bodyPr lIns="0" tIns="0" rIns="0" bIns="0" anchor="ctr" anchorCtr="0">
            <a:noAutofit/>
          </a:bodyPr>
          <a:lstStyle>
            <a:lvl1pPr marL="0" indent="0">
              <a:buNone/>
              <a:defRPr sz="900">
                <a:solidFill>
                  <a:srgbClr val="1A1A1A"/>
                </a:solidFill>
                <a:latin typeface="+mn-lt"/>
              </a:defRPr>
            </a:lvl1pPr>
            <a:lvl2pPr>
              <a:defRPr sz="900">
                <a:solidFill>
                  <a:schemeClr val="bg2"/>
                </a:solidFill>
                <a:latin typeface="Arial Narrow" panose="020B0606020202030204" pitchFamily="34" charset="0"/>
              </a:defRPr>
            </a:lvl2pPr>
            <a:lvl3pPr>
              <a:defRPr sz="900">
                <a:solidFill>
                  <a:schemeClr val="bg2"/>
                </a:solidFill>
                <a:latin typeface="Arial Narrow" panose="020B0606020202030204" pitchFamily="34" charset="0"/>
              </a:defRPr>
            </a:lvl3pPr>
            <a:lvl4pPr>
              <a:defRPr sz="900">
                <a:solidFill>
                  <a:schemeClr val="bg2"/>
                </a:solidFill>
                <a:latin typeface="Arial Narrow" panose="020B0606020202030204" pitchFamily="34" charset="0"/>
              </a:defRPr>
            </a:lvl4pPr>
            <a:lvl5pPr>
              <a:defRPr sz="900">
                <a:solidFill>
                  <a:schemeClr val="bg2"/>
                </a:solidFill>
                <a:latin typeface="Arial Narrow" panose="020B0606020202030204" pitchFamily="34" charset="0"/>
              </a:defRPr>
            </a:lvl5pPr>
          </a:lstStyle>
          <a:p>
            <a:pPr lvl="0"/>
            <a:r>
              <a:rPr lang="en-US"/>
              <a:t>Edit Master text styles</a:t>
            </a:r>
          </a:p>
        </p:txBody>
      </p:sp>
      <p:sp>
        <p:nvSpPr>
          <p:cNvPr id="94" name="Text Placeholder 85">
            <a:extLst>
              <a:ext uri="{FF2B5EF4-FFF2-40B4-BE49-F238E27FC236}">
                <a16:creationId xmlns:a16="http://schemas.microsoft.com/office/drawing/2014/main" id="{73A5BBB8-A715-40B2-9039-A2FFED2EDADC}"/>
              </a:ext>
            </a:extLst>
          </p:cNvPr>
          <p:cNvSpPr>
            <a:spLocks noGrp="1"/>
          </p:cNvSpPr>
          <p:nvPr>
            <p:ph type="body" sz="quarter" idx="18" hasCustomPrompt="1"/>
          </p:nvPr>
        </p:nvSpPr>
        <p:spPr>
          <a:xfrm>
            <a:off x="248473" y="2100758"/>
            <a:ext cx="1483200" cy="416000"/>
          </a:xfrm>
        </p:spPr>
        <p:txBody>
          <a:bodyPr lIns="0" tIns="0" rIns="0" bIns="0" anchor="ctr" anchorCtr="0">
            <a:noAutofit/>
          </a:bodyPr>
          <a:lstStyle>
            <a:lvl1pPr marL="0" indent="0" algn="ctr">
              <a:buNone/>
              <a:defRPr sz="1800" b="1">
                <a:solidFill>
                  <a:schemeClr val="accent2">
                    <a:lumMod val="75000"/>
                  </a:schemeClr>
                </a:solidFill>
                <a:latin typeface="+mj-lt"/>
              </a:defRPr>
            </a:lvl1pPr>
            <a:lvl2pPr>
              <a:defRPr sz="900">
                <a:solidFill>
                  <a:schemeClr val="bg2"/>
                </a:solidFill>
                <a:latin typeface="Arial Narrow" panose="020B0606020202030204" pitchFamily="34" charset="0"/>
              </a:defRPr>
            </a:lvl2pPr>
            <a:lvl3pPr>
              <a:defRPr sz="900">
                <a:solidFill>
                  <a:schemeClr val="bg2"/>
                </a:solidFill>
                <a:latin typeface="Arial Narrow" panose="020B0606020202030204" pitchFamily="34" charset="0"/>
              </a:defRPr>
            </a:lvl3pPr>
            <a:lvl4pPr>
              <a:defRPr sz="900">
                <a:solidFill>
                  <a:schemeClr val="bg2"/>
                </a:solidFill>
                <a:latin typeface="Arial Narrow" panose="020B0606020202030204" pitchFamily="34" charset="0"/>
              </a:defRPr>
            </a:lvl4pPr>
            <a:lvl5pPr>
              <a:defRPr sz="900">
                <a:solidFill>
                  <a:schemeClr val="bg2"/>
                </a:solidFill>
                <a:latin typeface="Arial Narrow" panose="020B0606020202030204" pitchFamily="34" charset="0"/>
              </a:defRPr>
            </a:lvl5pPr>
          </a:lstStyle>
          <a:p>
            <a:pPr lvl="0"/>
            <a:r>
              <a:rPr lang="en-US" dirty="0"/>
              <a:t>FOOD</a:t>
            </a:r>
          </a:p>
        </p:txBody>
      </p:sp>
      <p:sp>
        <p:nvSpPr>
          <p:cNvPr id="95" name="Text Placeholder 85">
            <a:extLst>
              <a:ext uri="{FF2B5EF4-FFF2-40B4-BE49-F238E27FC236}">
                <a16:creationId xmlns:a16="http://schemas.microsoft.com/office/drawing/2014/main" id="{A7434300-ECE1-491F-B604-D20F99F4B744}"/>
              </a:ext>
            </a:extLst>
          </p:cNvPr>
          <p:cNvSpPr>
            <a:spLocks noGrp="1"/>
          </p:cNvSpPr>
          <p:nvPr>
            <p:ph type="body" sz="quarter" idx="19" hasCustomPrompt="1"/>
          </p:nvPr>
        </p:nvSpPr>
        <p:spPr>
          <a:xfrm>
            <a:off x="5129814" y="2100758"/>
            <a:ext cx="1483200" cy="416000"/>
          </a:xfrm>
        </p:spPr>
        <p:txBody>
          <a:bodyPr lIns="0" tIns="0" rIns="0" bIns="0" anchor="ctr" anchorCtr="0">
            <a:noAutofit/>
          </a:bodyPr>
          <a:lstStyle>
            <a:lvl1pPr marL="0" indent="0" algn="ctr">
              <a:buNone/>
              <a:defRPr sz="1800" b="1">
                <a:solidFill>
                  <a:schemeClr val="accent5">
                    <a:lumMod val="75000"/>
                  </a:schemeClr>
                </a:solidFill>
                <a:latin typeface="+mj-lt"/>
              </a:defRPr>
            </a:lvl1pPr>
            <a:lvl2pPr>
              <a:defRPr sz="900">
                <a:solidFill>
                  <a:schemeClr val="bg2"/>
                </a:solidFill>
                <a:latin typeface="Arial Narrow" panose="020B0606020202030204" pitchFamily="34" charset="0"/>
              </a:defRPr>
            </a:lvl2pPr>
            <a:lvl3pPr>
              <a:defRPr sz="900">
                <a:solidFill>
                  <a:schemeClr val="bg2"/>
                </a:solidFill>
                <a:latin typeface="Arial Narrow" panose="020B0606020202030204" pitchFamily="34" charset="0"/>
              </a:defRPr>
            </a:lvl3pPr>
            <a:lvl4pPr>
              <a:defRPr sz="900">
                <a:solidFill>
                  <a:schemeClr val="bg2"/>
                </a:solidFill>
                <a:latin typeface="Arial Narrow" panose="020B0606020202030204" pitchFamily="34" charset="0"/>
              </a:defRPr>
            </a:lvl4pPr>
            <a:lvl5pPr>
              <a:defRPr sz="900">
                <a:solidFill>
                  <a:schemeClr val="bg2"/>
                </a:solidFill>
                <a:latin typeface="Arial Narrow" panose="020B0606020202030204" pitchFamily="34" charset="0"/>
              </a:defRPr>
            </a:lvl5pPr>
          </a:lstStyle>
          <a:p>
            <a:pPr lvl="0"/>
            <a:r>
              <a:rPr lang="en-US" dirty="0"/>
              <a:t>HEALTH</a:t>
            </a:r>
          </a:p>
        </p:txBody>
      </p:sp>
      <p:sp>
        <p:nvSpPr>
          <p:cNvPr id="96" name="Text Placeholder 85">
            <a:extLst>
              <a:ext uri="{FF2B5EF4-FFF2-40B4-BE49-F238E27FC236}">
                <a16:creationId xmlns:a16="http://schemas.microsoft.com/office/drawing/2014/main" id="{313E782D-6914-4FCB-9365-C17D54EC564A}"/>
              </a:ext>
            </a:extLst>
          </p:cNvPr>
          <p:cNvSpPr>
            <a:spLocks noGrp="1"/>
          </p:cNvSpPr>
          <p:nvPr>
            <p:ph type="body" sz="quarter" idx="20" hasCustomPrompt="1"/>
          </p:nvPr>
        </p:nvSpPr>
        <p:spPr>
          <a:xfrm>
            <a:off x="1875587" y="2100758"/>
            <a:ext cx="1483200" cy="416000"/>
          </a:xfrm>
        </p:spPr>
        <p:txBody>
          <a:bodyPr lIns="0" tIns="0" rIns="0" bIns="0" anchor="ctr" anchorCtr="0">
            <a:noAutofit/>
          </a:bodyPr>
          <a:lstStyle>
            <a:lvl1pPr marL="0" indent="0" algn="ctr">
              <a:buNone/>
              <a:defRPr sz="1800" b="1">
                <a:solidFill>
                  <a:schemeClr val="accent3">
                    <a:lumMod val="75000"/>
                  </a:schemeClr>
                </a:solidFill>
                <a:latin typeface="+mj-lt"/>
              </a:defRPr>
            </a:lvl1pPr>
            <a:lvl2pPr>
              <a:defRPr sz="900">
                <a:solidFill>
                  <a:schemeClr val="bg2"/>
                </a:solidFill>
                <a:latin typeface="Arial Narrow" panose="020B0606020202030204" pitchFamily="34" charset="0"/>
              </a:defRPr>
            </a:lvl2pPr>
            <a:lvl3pPr>
              <a:defRPr sz="900">
                <a:solidFill>
                  <a:schemeClr val="bg2"/>
                </a:solidFill>
                <a:latin typeface="Arial Narrow" panose="020B0606020202030204" pitchFamily="34" charset="0"/>
              </a:defRPr>
            </a:lvl3pPr>
            <a:lvl4pPr>
              <a:defRPr sz="900">
                <a:solidFill>
                  <a:schemeClr val="bg2"/>
                </a:solidFill>
                <a:latin typeface="Arial Narrow" panose="020B0606020202030204" pitchFamily="34" charset="0"/>
              </a:defRPr>
            </a:lvl4pPr>
            <a:lvl5pPr>
              <a:defRPr sz="900">
                <a:solidFill>
                  <a:schemeClr val="bg2"/>
                </a:solidFill>
                <a:latin typeface="Arial Narrow" panose="020B0606020202030204" pitchFamily="34" charset="0"/>
              </a:defRPr>
            </a:lvl5pPr>
          </a:lstStyle>
          <a:p>
            <a:pPr lvl="0"/>
            <a:r>
              <a:rPr lang="en-US" dirty="0"/>
              <a:t>CAR</a:t>
            </a:r>
          </a:p>
        </p:txBody>
      </p:sp>
      <p:sp>
        <p:nvSpPr>
          <p:cNvPr id="97" name="Text Placeholder 85">
            <a:extLst>
              <a:ext uri="{FF2B5EF4-FFF2-40B4-BE49-F238E27FC236}">
                <a16:creationId xmlns:a16="http://schemas.microsoft.com/office/drawing/2014/main" id="{7E1859DC-708F-42EE-A251-AC9E306F586A}"/>
              </a:ext>
            </a:extLst>
          </p:cNvPr>
          <p:cNvSpPr>
            <a:spLocks noGrp="1"/>
          </p:cNvSpPr>
          <p:nvPr>
            <p:ph type="body" sz="quarter" idx="21" hasCustomPrompt="1"/>
          </p:nvPr>
        </p:nvSpPr>
        <p:spPr>
          <a:xfrm>
            <a:off x="3502701" y="2100758"/>
            <a:ext cx="1483200" cy="416000"/>
          </a:xfrm>
        </p:spPr>
        <p:txBody>
          <a:bodyPr lIns="0" tIns="0" rIns="0" bIns="0" anchor="ctr" anchorCtr="0">
            <a:noAutofit/>
          </a:bodyPr>
          <a:lstStyle>
            <a:lvl1pPr marL="0" indent="0" algn="ctr">
              <a:buNone/>
              <a:defRPr sz="1800" b="1">
                <a:solidFill>
                  <a:schemeClr val="accent4">
                    <a:lumMod val="75000"/>
                  </a:schemeClr>
                </a:solidFill>
                <a:latin typeface="+mj-lt"/>
              </a:defRPr>
            </a:lvl1pPr>
            <a:lvl2pPr>
              <a:defRPr sz="900">
                <a:solidFill>
                  <a:schemeClr val="bg2"/>
                </a:solidFill>
                <a:latin typeface="Arial Narrow" panose="020B0606020202030204" pitchFamily="34" charset="0"/>
              </a:defRPr>
            </a:lvl2pPr>
            <a:lvl3pPr>
              <a:defRPr sz="900">
                <a:solidFill>
                  <a:schemeClr val="bg2"/>
                </a:solidFill>
                <a:latin typeface="Arial Narrow" panose="020B0606020202030204" pitchFamily="34" charset="0"/>
              </a:defRPr>
            </a:lvl3pPr>
            <a:lvl4pPr>
              <a:defRPr sz="900">
                <a:solidFill>
                  <a:schemeClr val="bg2"/>
                </a:solidFill>
                <a:latin typeface="Arial Narrow" panose="020B0606020202030204" pitchFamily="34" charset="0"/>
              </a:defRPr>
            </a:lvl4pPr>
            <a:lvl5pPr>
              <a:defRPr sz="900">
                <a:solidFill>
                  <a:schemeClr val="bg2"/>
                </a:solidFill>
                <a:latin typeface="Arial Narrow" panose="020B0606020202030204" pitchFamily="34" charset="0"/>
              </a:defRPr>
            </a:lvl5pPr>
          </a:lstStyle>
          <a:p>
            <a:pPr lvl="0"/>
            <a:r>
              <a:rPr lang="en-US" dirty="0"/>
              <a:t>HOUSE</a:t>
            </a:r>
          </a:p>
        </p:txBody>
      </p:sp>
      <p:sp>
        <p:nvSpPr>
          <p:cNvPr id="98" name="Text Placeholder 85">
            <a:extLst>
              <a:ext uri="{FF2B5EF4-FFF2-40B4-BE49-F238E27FC236}">
                <a16:creationId xmlns:a16="http://schemas.microsoft.com/office/drawing/2014/main" id="{9997C069-92D8-49B8-B0C5-F6218F5EAA48}"/>
              </a:ext>
            </a:extLst>
          </p:cNvPr>
          <p:cNvSpPr>
            <a:spLocks noGrp="1"/>
          </p:cNvSpPr>
          <p:nvPr>
            <p:ph type="body" sz="quarter" idx="22" hasCustomPrompt="1"/>
          </p:nvPr>
        </p:nvSpPr>
        <p:spPr>
          <a:xfrm>
            <a:off x="248473" y="7731933"/>
            <a:ext cx="1477445" cy="416000"/>
          </a:xfrm>
        </p:spPr>
        <p:txBody>
          <a:bodyPr lIns="0" tIns="0" rIns="0" bIns="0" anchor="ctr" anchorCtr="0">
            <a:noAutofit/>
          </a:bodyPr>
          <a:lstStyle>
            <a:lvl1pPr marL="0" indent="0" algn="ctr">
              <a:buNone/>
              <a:defRPr sz="1800" b="1">
                <a:solidFill>
                  <a:schemeClr val="accent6">
                    <a:lumMod val="75000"/>
                  </a:schemeClr>
                </a:solidFill>
                <a:latin typeface="+mj-lt"/>
              </a:defRPr>
            </a:lvl1pPr>
            <a:lvl2pPr>
              <a:defRPr sz="900">
                <a:solidFill>
                  <a:schemeClr val="bg2"/>
                </a:solidFill>
                <a:latin typeface="Arial Narrow" panose="020B0606020202030204" pitchFamily="34" charset="0"/>
              </a:defRPr>
            </a:lvl2pPr>
            <a:lvl3pPr>
              <a:defRPr sz="900">
                <a:solidFill>
                  <a:schemeClr val="bg2"/>
                </a:solidFill>
                <a:latin typeface="Arial Narrow" panose="020B0606020202030204" pitchFamily="34" charset="0"/>
              </a:defRPr>
            </a:lvl3pPr>
            <a:lvl4pPr>
              <a:defRPr sz="900">
                <a:solidFill>
                  <a:schemeClr val="bg2"/>
                </a:solidFill>
                <a:latin typeface="Arial Narrow" panose="020B0606020202030204" pitchFamily="34" charset="0"/>
              </a:defRPr>
            </a:lvl4pPr>
            <a:lvl5pPr>
              <a:defRPr sz="900">
                <a:solidFill>
                  <a:schemeClr val="bg2"/>
                </a:solidFill>
                <a:latin typeface="Arial Narrow" panose="020B0606020202030204" pitchFamily="34" charset="0"/>
              </a:defRPr>
            </a:lvl5pPr>
          </a:lstStyle>
          <a:p>
            <a:pPr lvl="0"/>
            <a:r>
              <a:rPr lang="en-US" dirty="0"/>
              <a:t>PHONE</a:t>
            </a:r>
          </a:p>
        </p:txBody>
      </p:sp>
      <p:sp>
        <p:nvSpPr>
          <p:cNvPr id="99" name="Text Placeholder 85">
            <a:extLst>
              <a:ext uri="{FF2B5EF4-FFF2-40B4-BE49-F238E27FC236}">
                <a16:creationId xmlns:a16="http://schemas.microsoft.com/office/drawing/2014/main" id="{97C4DC24-F704-41E4-89E3-9CAE2B89418E}"/>
              </a:ext>
            </a:extLst>
          </p:cNvPr>
          <p:cNvSpPr>
            <a:spLocks noGrp="1"/>
          </p:cNvSpPr>
          <p:nvPr>
            <p:ph type="body" sz="quarter" idx="23" hasCustomPrompt="1"/>
          </p:nvPr>
        </p:nvSpPr>
        <p:spPr>
          <a:xfrm>
            <a:off x="5129814" y="7731933"/>
            <a:ext cx="1483200" cy="416000"/>
          </a:xfrm>
        </p:spPr>
        <p:txBody>
          <a:bodyPr lIns="0" tIns="0" rIns="0" bIns="0" anchor="ctr" anchorCtr="0">
            <a:noAutofit/>
          </a:bodyPr>
          <a:lstStyle>
            <a:lvl1pPr marL="0" indent="0" algn="ctr">
              <a:buNone/>
              <a:defRPr sz="1800" b="1">
                <a:solidFill>
                  <a:schemeClr val="bg2">
                    <a:lumMod val="75000"/>
                  </a:schemeClr>
                </a:solidFill>
                <a:latin typeface="+mj-lt"/>
              </a:defRPr>
            </a:lvl1pPr>
            <a:lvl2pPr>
              <a:defRPr sz="900">
                <a:solidFill>
                  <a:schemeClr val="bg2"/>
                </a:solidFill>
                <a:latin typeface="Arial Narrow" panose="020B0606020202030204" pitchFamily="34" charset="0"/>
              </a:defRPr>
            </a:lvl2pPr>
            <a:lvl3pPr>
              <a:defRPr sz="900">
                <a:solidFill>
                  <a:schemeClr val="bg2"/>
                </a:solidFill>
                <a:latin typeface="Arial Narrow" panose="020B0606020202030204" pitchFamily="34" charset="0"/>
              </a:defRPr>
            </a:lvl3pPr>
            <a:lvl4pPr>
              <a:defRPr sz="900">
                <a:solidFill>
                  <a:schemeClr val="bg2"/>
                </a:solidFill>
                <a:latin typeface="Arial Narrow" panose="020B0606020202030204" pitchFamily="34" charset="0"/>
              </a:defRPr>
            </a:lvl4pPr>
            <a:lvl5pPr>
              <a:defRPr sz="900">
                <a:solidFill>
                  <a:schemeClr val="bg2"/>
                </a:solidFill>
                <a:latin typeface="Arial Narrow" panose="020B0606020202030204" pitchFamily="34" charset="0"/>
              </a:defRPr>
            </a:lvl5pPr>
          </a:lstStyle>
          <a:p>
            <a:pPr lvl="0"/>
            <a:r>
              <a:rPr lang="en-US" dirty="0"/>
              <a:t>SHOPPING</a:t>
            </a:r>
          </a:p>
        </p:txBody>
      </p:sp>
      <p:sp>
        <p:nvSpPr>
          <p:cNvPr id="100" name="Text Placeholder 85">
            <a:extLst>
              <a:ext uri="{FF2B5EF4-FFF2-40B4-BE49-F238E27FC236}">
                <a16:creationId xmlns:a16="http://schemas.microsoft.com/office/drawing/2014/main" id="{12183DE9-8DA4-4F5F-B7F0-8AD42E8696D0}"/>
              </a:ext>
            </a:extLst>
          </p:cNvPr>
          <p:cNvSpPr>
            <a:spLocks noGrp="1"/>
          </p:cNvSpPr>
          <p:nvPr>
            <p:ph type="body" sz="quarter" idx="24" hasCustomPrompt="1"/>
          </p:nvPr>
        </p:nvSpPr>
        <p:spPr>
          <a:xfrm>
            <a:off x="1869606" y="7731933"/>
            <a:ext cx="1483200" cy="416000"/>
          </a:xfrm>
        </p:spPr>
        <p:txBody>
          <a:bodyPr lIns="0" tIns="0" rIns="0" bIns="0" anchor="ctr" anchorCtr="0">
            <a:noAutofit/>
          </a:bodyPr>
          <a:lstStyle>
            <a:lvl1pPr marL="0" indent="0" algn="ctr">
              <a:buNone/>
              <a:defRPr sz="1800" b="1">
                <a:solidFill>
                  <a:schemeClr val="tx2">
                    <a:lumMod val="75000"/>
                  </a:schemeClr>
                </a:solidFill>
                <a:latin typeface="+mj-lt"/>
              </a:defRPr>
            </a:lvl1pPr>
            <a:lvl2pPr>
              <a:defRPr sz="900">
                <a:solidFill>
                  <a:schemeClr val="bg2"/>
                </a:solidFill>
                <a:latin typeface="Arial Narrow" panose="020B0606020202030204" pitchFamily="34" charset="0"/>
              </a:defRPr>
            </a:lvl2pPr>
            <a:lvl3pPr>
              <a:defRPr sz="900">
                <a:solidFill>
                  <a:schemeClr val="bg2"/>
                </a:solidFill>
                <a:latin typeface="Arial Narrow" panose="020B0606020202030204" pitchFamily="34" charset="0"/>
              </a:defRPr>
            </a:lvl3pPr>
            <a:lvl4pPr>
              <a:defRPr sz="900">
                <a:solidFill>
                  <a:schemeClr val="bg2"/>
                </a:solidFill>
                <a:latin typeface="Arial Narrow" panose="020B0606020202030204" pitchFamily="34" charset="0"/>
              </a:defRPr>
            </a:lvl4pPr>
            <a:lvl5pPr>
              <a:defRPr sz="900">
                <a:solidFill>
                  <a:schemeClr val="bg2"/>
                </a:solidFill>
                <a:latin typeface="Arial Narrow" panose="020B0606020202030204" pitchFamily="34" charset="0"/>
              </a:defRPr>
            </a:lvl5pPr>
          </a:lstStyle>
          <a:p>
            <a:pPr lvl="0"/>
            <a:r>
              <a:rPr lang="en-US" dirty="0"/>
              <a:t>CREDITS</a:t>
            </a:r>
          </a:p>
        </p:txBody>
      </p:sp>
      <p:sp>
        <p:nvSpPr>
          <p:cNvPr id="101" name="Text Placeholder 85">
            <a:extLst>
              <a:ext uri="{FF2B5EF4-FFF2-40B4-BE49-F238E27FC236}">
                <a16:creationId xmlns:a16="http://schemas.microsoft.com/office/drawing/2014/main" id="{EEBCEA7E-7C4E-4A62-ACA4-F1D7BEDBBE14}"/>
              </a:ext>
            </a:extLst>
          </p:cNvPr>
          <p:cNvSpPr>
            <a:spLocks noGrp="1"/>
          </p:cNvSpPr>
          <p:nvPr>
            <p:ph type="body" sz="quarter" idx="25" hasCustomPrompt="1"/>
          </p:nvPr>
        </p:nvSpPr>
        <p:spPr>
          <a:xfrm>
            <a:off x="3496491" y="7731933"/>
            <a:ext cx="1483200" cy="416000"/>
          </a:xfrm>
        </p:spPr>
        <p:txBody>
          <a:bodyPr lIns="0" tIns="0" rIns="0" bIns="0" anchor="ctr" anchorCtr="0">
            <a:noAutofit/>
          </a:bodyPr>
          <a:lstStyle>
            <a:lvl1pPr marL="0" indent="0" algn="ctr">
              <a:buNone/>
              <a:defRPr sz="1800" b="1">
                <a:solidFill>
                  <a:schemeClr val="tx1">
                    <a:lumMod val="75000"/>
                  </a:schemeClr>
                </a:solidFill>
                <a:latin typeface="+mj-lt"/>
              </a:defRPr>
            </a:lvl1pPr>
            <a:lvl2pPr>
              <a:defRPr sz="900">
                <a:solidFill>
                  <a:schemeClr val="bg2"/>
                </a:solidFill>
                <a:latin typeface="Arial Narrow" panose="020B0606020202030204" pitchFamily="34" charset="0"/>
              </a:defRPr>
            </a:lvl2pPr>
            <a:lvl3pPr>
              <a:defRPr sz="900">
                <a:solidFill>
                  <a:schemeClr val="bg2"/>
                </a:solidFill>
                <a:latin typeface="Arial Narrow" panose="020B0606020202030204" pitchFamily="34" charset="0"/>
              </a:defRPr>
            </a:lvl3pPr>
            <a:lvl4pPr>
              <a:defRPr sz="900">
                <a:solidFill>
                  <a:schemeClr val="bg2"/>
                </a:solidFill>
                <a:latin typeface="Arial Narrow" panose="020B0606020202030204" pitchFamily="34" charset="0"/>
              </a:defRPr>
            </a:lvl4pPr>
            <a:lvl5pPr>
              <a:defRPr sz="900">
                <a:solidFill>
                  <a:schemeClr val="bg2"/>
                </a:solidFill>
                <a:latin typeface="Arial Narrow" panose="020B0606020202030204" pitchFamily="34" charset="0"/>
              </a:defRPr>
            </a:lvl5pPr>
          </a:lstStyle>
          <a:p>
            <a:pPr lvl="0"/>
            <a:r>
              <a:rPr lang="en-US" dirty="0"/>
              <a:t>TAXES</a:t>
            </a:r>
          </a:p>
        </p:txBody>
      </p:sp>
      <p:sp>
        <p:nvSpPr>
          <p:cNvPr id="107" name="Text Placeholder 85">
            <a:extLst>
              <a:ext uri="{FF2B5EF4-FFF2-40B4-BE49-F238E27FC236}">
                <a16:creationId xmlns:a16="http://schemas.microsoft.com/office/drawing/2014/main" id="{87B2A277-9AB7-40AD-A27E-3FE3EF51FAB3}"/>
              </a:ext>
            </a:extLst>
          </p:cNvPr>
          <p:cNvSpPr>
            <a:spLocks noGrp="1"/>
          </p:cNvSpPr>
          <p:nvPr>
            <p:ph type="body" sz="quarter" idx="26"/>
          </p:nvPr>
        </p:nvSpPr>
        <p:spPr>
          <a:xfrm>
            <a:off x="2635682" y="5262498"/>
            <a:ext cx="1586637" cy="633600"/>
          </a:xfrm>
        </p:spPr>
        <p:txBody>
          <a:bodyPr lIns="0" tIns="0" rIns="0" bIns="0" anchor="ctr" anchorCtr="0">
            <a:noAutofit/>
          </a:bodyPr>
          <a:lstStyle>
            <a:lvl1pPr marL="0" indent="0" algn="ctr">
              <a:buNone/>
              <a:defRPr sz="900">
                <a:solidFill>
                  <a:srgbClr val="1A1A1A"/>
                </a:solidFill>
                <a:latin typeface="+mn-lt"/>
              </a:defRPr>
            </a:lvl1pPr>
            <a:lvl2pPr>
              <a:defRPr sz="900">
                <a:solidFill>
                  <a:schemeClr val="bg2"/>
                </a:solidFill>
                <a:latin typeface="Arial Narrow" panose="020B0606020202030204" pitchFamily="34" charset="0"/>
              </a:defRPr>
            </a:lvl2pPr>
            <a:lvl3pPr>
              <a:defRPr sz="900">
                <a:solidFill>
                  <a:schemeClr val="bg2"/>
                </a:solidFill>
                <a:latin typeface="Arial Narrow" panose="020B0606020202030204" pitchFamily="34" charset="0"/>
              </a:defRPr>
            </a:lvl3pPr>
            <a:lvl4pPr>
              <a:defRPr sz="900">
                <a:solidFill>
                  <a:schemeClr val="bg2"/>
                </a:solidFill>
                <a:latin typeface="Arial Narrow" panose="020B0606020202030204" pitchFamily="34" charset="0"/>
              </a:defRPr>
            </a:lvl4pPr>
            <a:lvl5pPr>
              <a:defRPr sz="900">
                <a:solidFill>
                  <a:schemeClr val="bg2"/>
                </a:solidFill>
                <a:latin typeface="Arial Narrow" panose="020B0606020202030204" pitchFamily="34" charset="0"/>
              </a:defRPr>
            </a:lvl5pPr>
          </a:lstStyle>
          <a:p>
            <a:pPr lvl="0"/>
            <a:r>
              <a:rPr lang="en-US"/>
              <a:t>Edit Master text styles</a:t>
            </a:r>
          </a:p>
        </p:txBody>
      </p:sp>
      <p:sp>
        <p:nvSpPr>
          <p:cNvPr id="108" name="Text Placeholder 85">
            <a:extLst>
              <a:ext uri="{FF2B5EF4-FFF2-40B4-BE49-F238E27FC236}">
                <a16:creationId xmlns:a16="http://schemas.microsoft.com/office/drawing/2014/main" id="{4498D6A6-0661-4FA5-BECE-0C362D1D4C23}"/>
              </a:ext>
            </a:extLst>
          </p:cNvPr>
          <p:cNvSpPr>
            <a:spLocks noGrp="1"/>
          </p:cNvSpPr>
          <p:nvPr>
            <p:ph type="body" sz="quarter" idx="27" hasCustomPrompt="1"/>
          </p:nvPr>
        </p:nvSpPr>
        <p:spPr>
          <a:xfrm>
            <a:off x="2506456" y="4963730"/>
            <a:ext cx="1845089" cy="299064"/>
          </a:xfrm>
        </p:spPr>
        <p:txBody>
          <a:bodyPr lIns="0" tIns="0" rIns="0" bIns="0" anchor="ctr" anchorCtr="0">
            <a:noAutofit/>
          </a:bodyPr>
          <a:lstStyle>
            <a:lvl1pPr marL="0" indent="0" algn="ctr">
              <a:buNone/>
              <a:defRPr sz="1800" b="1">
                <a:solidFill>
                  <a:srgbClr val="105A46"/>
                </a:solidFill>
                <a:latin typeface="+mj-lt"/>
              </a:defRPr>
            </a:lvl1pPr>
            <a:lvl2pPr>
              <a:defRPr sz="900">
                <a:solidFill>
                  <a:schemeClr val="bg2"/>
                </a:solidFill>
                <a:latin typeface="Arial Narrow" panose="020B0606020202030204" pitchFamily="34" charset="0"/>
              </a:defRPr>
            </a:lvl2pPr>
            <a:lvl3pPr>
              <a:defRPr sz="900">
                <a:solidFill>
                  <a:schemeClr val="bg2"/>
                </a:solidFill>
                <a:latin typeface="Arial Narrow" panose="020B0606020202030204" pitchFamily="34" charset="0"/>
              </a:defRPr>
            </a:lvl3pPr>
            <a:lvl4pPr>
              <a:defRPr sz="900">
                <a:solidFill>
                  <a:schemeClr val="bg2"/>
                </a:solidFill>
                <a:latin typeface="Arial Narrow" panose="020B0606020202030204" pitchFamily="34" charset="0"/>
              </a:defRPr>
            </a:lvl4pPr>
            <a:lvl5pPr>
              <a:defRPr sz="900">
                <a:solidFill>
                  <a:schemeClr val="bg2"/>
                </a:solidFill>
                <a:latin typeface="Arial Narrow" panose="020B0606020202030204" pitchFamily="34" charset="0"/>
              </a:defRPr>
            </a:lvl5pPr>
          </a:lstStyle>
          <a:p>
            <a:pPr lvl="0"/>
            <a:r>
              <a:rPr lang="en-US" dirty="0"/>
              <a:t>YOUR SAVINGS</a:t>
            </a:r>
          </a:p>
        </p:txBody>
      </p:sp>
      <p:sp>
        <p:nvSpPr>
          <p:cNvPr id="110" name="Picture Placeholder 109">
            <a:extLst>
              <a:ext uri="{FF2B5EF4-FFF2-40B4-BE49-F238E27FC236}">
                <a16:creationId xmlns:a16="http://schemas.microsoft.com/office/drawing/2014/main" id="{06083CEF-ECD1-4365-AB24-1D824EFEB0FC}"/>
              </a:ext>
            </a:extLst>
          </p:cNvPr>
          <p:cNvSpPr>
            <a:spLocks noGrp="1"/>
          </p:cNvSpPr>
          <p:nvPr>
            <p:ph type="pic" sz="quarter" idx="28"/>
          </p:nvPr>
        </p:nvSpPr>
        <p:spPr>
          <a:xfrm>
            <a:off x="639222" y="2471218"/>
            <a:ext cx="766763" cy="766762"/>
          </a:xfrm>
        </p:spPr>
        <p:txBody>
          <a:bodyPr anchor="ctr" anchorCtr="0">
            <a:noAutofit/>
          </a:bodyPr>
          <a:lstStyle>
            <a:lvl1pPr marL="0" indent="0" algn="ctr">
              <a:buNone/>
              <a:defRPr sz="1200">
                <a:solidFill>
                  <a:srgbClr val="1A1A1A"/>
                </a:solidFill>
              </a:defRPr>
            </a:lvl1pPr>
          </a:lstStyle>
          <a:p>
            <a:r>
              <a:rPr lang="en-US"/>
              <a:t>Click icon to add picture</a:t>
            </a:r>
            <a:endParaRPr lang="ru-RU" dirty="0"/>
          </a:p>
        </p:txBody>
      </p:sp>
      <p:sp>
        <p:nvSpPr>
          <p:cNvPr id="111" name="Picture Placeholder 109">
            <a:extLst>
              <a:ext uri="{FF2B5EF4-FFF2-40B4-BE49-F238E27FC236}">
                <a16:creationId xmlns:a16="http://schemas.microsoft.com/office/drawing/2014/main" id="{85018C4A-F08C-4F16-B90A-46776FF3E45B}"/>
              </a:ext>
            </a:extLst>
          </p:cNvPr>
          <p:cNvSpPr>
            <a:spLocks noGrp="1"/>
          </p:cNvSpPr>
          <p:nvPr>
            <p:ph type="pic" sz="quarter" idx="29"/>
          </p:nvPr>
        </p:nvSpPr>
        <p:spPr>
          <a:xfrm>
            <a:off x="2257329" y="2471218"/>
            <a:ext cx="766763" cy="766762"/>
          </a:xfrm>
        </p:spPr>
        <p:txBody>
          <a:bodyPr anchor="ctr" anchorCtr="0">
            <a:noAutofit/>
          </a:bodyPr>
          <a:lstStyle>
            <a:lvl1pPr marL="0" indent="0" algn="ctr">
              <a:buNone/>
              <a:defRPr sz="1200">
                <a:solidFill>
                  <a:srgbClr val="1A1A1A"/>
                </a:solidFill>
              </a:defRPr>
            </a:lvl1pPr>
          </a:lstStyle>
          <a:p>
            <a:r>
              <a:rPr lang="en-US"/>
              <a:t>Click icon to add picture</a:t>
            </a:r>
            <a:endParaRPr lang="ru-RU" dirty="0"/>
          </a:p>
        </p:txBody>
      </p:sp>
      <p:sp>
        <p:nvSpPr>
          <p:cNvPr id="112" name="Picture Placeholder 109">
            <a:extLst>
              <a:ext uri="{FF2B5EF4-FFF2-40B4-BE49-F238E27FC236}">
                <a16:creationId xmlns:a16="http://schemas.microsoft.com/office/drawing/2014/main" id="{B84B31EE-1F0D-4395-95C9-C9868F843191}"/>
              </a:ext>
            </a:extLst>
          </p:cNvPr>
          <p:cNvSpPr>
            <a:spLocks noGrp="1"/>
          </p:cNvSpPr>
          <p:nvPr>
            <p:ph type="pic" sz="quarter" idx="30"/>
          </p:nvPr>
        </p:nvSpPr>
        <p:spPr>
          <a:xfrm>
            <a:off x="3875436" y="2471218"/>
            <a:ext cx="766763" cy="766762"/>
          </a:xfrm>
        </p:spPr>
        <p:txBody>
          <a:bodyPr anchor="ctr" anchorCtr="0">
            <a:noAutofit/>
          </a:bodyPr>
          <a:lstStyle>
            <a:lvl1pPr marL="0" indent="0" algn="ctr">
              <a:buNone/>
              <a:defRPr sz="1200">
                <a:solidFill>
                  <a:srgbClr val="1A1A1A"/>
                </a:solidFill>
              </a:defRPr>
            </a:lvl1pPr>
          </a:lstStyle>
          <a:p>
            <a:r>
              <a:rPr lang="en-US"/>
              <a:t>Click icon to add picture</a:t>
            </a:r>
            <a:endParaRPr lang="ru-RU" dirty="0"/>
          </a:p>
        </p:txBody>
      </p:sp>
      <p:sp>
        <p:nvSpPr>
          <p:cNvPr id="113" name="Picture Placeholder 109">
            <a:extLst>
              <a:ext uri="{FF2B5EF4-FFF2-40B4-BE49-F238E27FC236}">
                <a16:creationId xmlns:a16="http://schemas.microsoft.com/office/drawing/2014/main" id="{2DB88BB7-5150-4EFE-B70B-25624E357735}"/>
              </a:ext>
            </a:extLst>
          </p:cNvPr>
          <p:cNvSpPr>
            <a:spLocks noGrp="1"/>
          </p:cNvSpPr>
          <p:nvPr>
            <p:ph type="pic" sz="quarter" idx="31"/>
          </p:nvPr>
        </p:nvSpPr>
        <p:spPr>
          <a:xfrm>
            <a:off x="5493543" y="2471218"/>
            <a:ext cx="766763" cy="766762"/>
          </a:xfrm>
        </p:spPr>
        <p:txBody>
          <a:bodyPr anchor="ctr" anchorCtr="0">
            <a:noAutofit/>
          </a:bodyPr>
          <a:lstStyle>
            <a:lvl1pPr marL="0" indent="0" algn="ctr">
              <a:buNone/>
              <a:defRPr sz="1200">
                <a:solidFill>
                  <a:srgbClr val="1A1A1A"/>
                </a:solidFill>
              </a:defRPr>
            </a:lvl1pPr>
          </a:lstStyle>
          <a:p>
            <a:r>
              <a:rPr lang="en-US"/>
              <a:t>Click icon to add picture</a:t>
            </a:r>
            <a:endParaRPr lang="ru-RU" dirty="0"/>
          </a:p>
        </p:txBody>
      </p:sp>
      <p:sp>
        <p:nvSpPr>
          <p:cNvPr id="114" name="Picture Placeholder 109">
            <a:extLst>
              <a:ext uri="{FF2B5EF4-FFF2-40B4-BE49-F238E27FC236}">
                <a16:creationId xmlns:a16="http://schemas.microsoft.com/office/drawing/2014/main" id="{9E569632-68D6-4361-A151-463135D4D907}"/>
              </a:ext>
            </a:extLst>
          </p:cNvPr>
          <p:cNvSpPr>
            <a:spLocks noGrp="1"/>
          </p:cNvSpPr>
          <p:nvPr>
            <p:ph type="pic" sz="quarter" idx="32"/>
          </p:nvPr>
        </p:nvSpPr>
        <p:spPr>
          <a:xfrm>
            <a:off x="639222" y="6978776"/>
            <a:ext cx="766763" cy="766762"/>
          </a:xfrm>
        </p:spPr>
        <p:txBody>
          <a:bodyPr anchor="ctr" anchorCtr="0">
            <a:noAutofit/>
          </a:bodyPr>
          <a:lstStyle>
            <a:lvl1pPr marL="0" indent="0" algn="ctr">
              <a:buNone/>
              <a:defRPr sz="1200">
                <a:solidFill>
                  <a:srgbClr val="1A1A1A"/>
                </a:solidFill>
              </a:defRPr>
            </a:lvl1pPr>
          </a:lstStyle>
          <a:p>
            <a:r>
              <a:rPr lang="en-US"/>
              <a:t>Click icon to add picture</a:t>
            </a:r>
            <a:endParaRPr lang="ru-RU" dirty="0"/>
          </a:p>
        </p:txBody>
      </p:sp>
      <p:sp>
        <p:nvSpPr>
          <p:cNvPr id="115" name="Picture Placeholder 109">
            <a:extLst>
              <a:ext uri="{FF2B5EF4-FFF2-40B4-BE49-F238E27FC236}">
                <a16:creationId xmlns:a16="http://schemas.microsoft.com/office/drawing/2014/main" id="{134D31B6-DB70-45DB-8B41-2452E78771D9}"/>
              </a:ext>
            </a:extLst>
          </p:cNvPr>
          <p:cNvSpPr>
            <a:spLocks noGrp="1"/>
          </p:cNvSpPr>
          <p:nvPr>
            <p:ph type="pic" sz="quarter" idx="33"/>
          </p:nvPr>
        </p:nvSpPr>
        <p:spPr>
          <a:xfrm>
            <a:off x="2257329" y="6978776"/>
            <a:ext cx="766763" cy="766762"/>
          </a:xfrm>
        </p:spPr>
        <p:txBody>
          <a:bodyPr anchor="ctr" anchorCtr="0">
            <a:noAutofit/>
          </a:bodyPr>
          <a:lstStyle>
            <a:lvl1pPr marL="0" indent="0" algn="ctr">
              <a:buNone/>
              <a:defRPr sz="1200">
                <a:solidFill>
                  <a:srgbClr val="1A1A1A"/>
                </a:solidFill>
              </a:defRPr>
            </a:lvl1pPr>
          </a:lstStyle>
          <a:p>
            <a:r>
              <a:rPr lang="en-US"/>
              <a:t>Click icon to add picture</a:t>
            </a:r>
            <a:endParaRPr lang="ru-RU" dirty="0"/>
          </a:p>
        </p:txBody>
      </p:sp>
      <p:sp>
        <p:nvSpPr>
          <p:cNvPr id="116" name="Picture Placeholder 109">
            <a:extLst>
              <a:ext uri="{FF2B5EF4-FFF2-40B4-BE49-F238E27FC236}">
                <a16:creationId xmlns:a16="http://schemas.microsoft.com/office/drawing/2014/main" id="{1876A071-8A78-485C-B7B6-BE2DA1B6BC4D}"/>
              </a:ext>
            </a:extLst>
          </p:cNvPr>
          <p:cNvSpPr>
            <a:spLocks noGrp="1"/>
          </p:cNvSpPr>
          <p:nvPr>
            <p:ph type="pic" sz="quarter" idx="34"/>
          </p:nvPr>
        </p:nvSpPr>
        <p:spPr>
          <a:xfrm>
            <a:off x="3875436" y="6978776"/>
            <a:ext cx="766763" cy="766762"/>
          </a:xfrm>
        </p:spPr>
        <p:txBody>
          <a:bodyPr anchor="ctr" anchorCtr="0">
            <a:noAutofit/>
          </a:bodyPr>
          <a:lstStyle>
            <a:lvl1pPr marL="0" indent="0" algn="ctr">
              <a:buNone/>
              <a:defRPr sz="1200">
                <a:solidFill>
                  <a:srgbClr val="1A1A1A"/>
                </a:solidFill>
              </a:defRPr>
            </a:lvl1pPr>
          </a:lstStyle>
          <a:p>
            <a:r>
              <a:rPr lang="en-US"/>
              <a:t>Click icon to add picture</a:t>
            </a:r>
            <a:endParaRPr lang="ru-RU" dirty="0"/>
          </a:p>
        </p:txBody>
      </p:sp>
      <p:sp>
        <p:nvSpPr>
          <p:cNvPr id="117" name="Picture Placeholder 109">
            <a:extLst>
              <a:ext uri="{FF2B5EF4-FFF2-40B4-BE49-F238E27FC236}">
                <a16:creationId xmlns:a16="http://schemas.microsoft.com/office/drawing/2014/main" id="{DDE92D22-D301-4319-9160-33D66BFE4365}"/>
              </a:ext>
            </a:extLst>
          </p:cNvPr>
          <p:cNvSpPr>
            <a:spLocks noGrp="1"/>
          </p:cNvSpPr>
          <p:nvPr>
            <p:ph type="pic" sz="quarter" idx="35"/>
          </p:nvPr>
        </p:nvSpPr>
        <p:spPr>
          <a:xfrm>
            <a:off x="5493543" y="6978776"/>
            <a:ext cx="766763" cy="766762"/>
          </a:xfrm>
        </p:spPr>
        <p:txBody>
          <a:bodyPr anchor="ctr" anchorCtr="0">
            <a:noAutofit/>
          </a:bodyPr>
          <a:lstStyle>
            <a:lvl1pPr marL="0" indent="0" algn="ctr">
              <a:buNone/>
              <a:defRPr sz="1200">
                <a:solidFill>
                  <a:srgbClr val="1A1A1A"/>
                </a:solidFill>
              </a:defRPr>
            </a:lvl1pPr>
          </a:lstStyle>
          <a:p>
            <a:r>
              <a:rPr lang="en-US"/>
              <a:t>Click icon to add picture</a:t>
            </a:r>
            <a:endParaRPr lang="ru-RU" dirty="0"/>
          </a:p>
        </p:txBody>
      </p:sp>
      <p:sp>
        <p:nvSpPr>
          <p:cNvPr id="124" name="Text Placeholder 85">
            <a:extLst>
              <a:ext uri="{FF2B5EF4-FFF2-40B4-BE49-F238E27FC236}">
                <a16:creationId xmlns:a16="http://schemas.microsoft.com/office/drawing/2014/main" id="{A40A1A0C-6733-452E-8FCB-D325D91C7CB8}"/>
              </a:ext>
            </a:extLst>
          </p:cNvPr>
          <p:cNvSpPr>
            <a:spLocks noGrp="1"/>
          </p:cNvSpPr>
          <p:nvPr>
            <p:ph type="body" sz="quarter" idx="36" hasCustomPrompt="1"/>
          </p:nvPr>
        </p:nvSpPr>
        <p:spPr>
          <a:xfrm rot="16200000">
            <a:off x="343575" y="317244"/>
            <a:ext cx="813983" cy="746691"/>
          </a:xfrm>
        </p:spPr>
        <p:txBody>
          <a:bodyPr lIns="0" tIns="0" rIns="0" bIns="0" anchor="ctr" anchorCtr="0">
            <a:noAutofit/>
          </a:bodyPr>
          <a:lstStyle>
            <a:lvl1pPr marL="0" indent="0" algn="ctr">
              <a:buNone/>
              <a:defRPr lang="en-US" sz="2300" b="1" kern="1200" dirty="0" smtClean="0">
                <a:solidFill>
                  <a:schemeClr val="bg1"/>
                </a:solidFill>
                <a:latin typeface="+mn-lt"/>
                <a:ea typeface="+mj-ea"/>
                <a:cs typeface="+mj-cs"/>
              </a:defRPr>
            </a:lvl1pPr>
            <a:lvl2pPr>
              <a:defRPr sz="900">
                <a:solidFill>
                  <a:schemeClr val="bg2"/>
                </a:solidFill>
                <a:latin typeface="Arial Narrow" panose="020B0606020202030204" pitchFamily="34" charset="0"/>
              </a:defRPr>
            </a:lvl2pPr>
            <a:lvl3pPr>
              <a:defRPr sz="900">
                <a:solidFill>
                  <a:schemeClr val="bg2"/>
                </a:solidFill>
                <a:latin typeface="Arial Narrow" panose="020B0606020202030204" pitchFamily="34" charset="0"/>
              </a:defRPr>
            </a:lvl3pPr>
            <a:lvl4pPr>
              <a:defRPr sz="900">
                <a:solidFill>
                  <a:schemeClr val="bg2"/>
                </a:solidFill>
                <a:latin typeface="Arial Narrow" panose="020B0606020202030204" pitchFamily="34" charset="0"/>
              </a:defRPr>
            </a:lvl4pPr>
            <a:lvl5pPr>
              <a:defRPr sz="900">
                <a:solidFill>
                  <a:schemeClr val="bg2"/>
                </a:solidFill>
                <a:latin typeface="Arial Narrow" panose="020B0606020202030204" pitchFamily="34" charset="0"/>
              </a:defRPr>
            </a:lvl5pPr>
          </a:lstStyle>
          <a:p>
            <a:pPr lvl="0"/>
            <a:r>
              <a:rPr lang="en-US" dirty="0"/>
              <a:t>HOW</a:t>
            </a:r>
            <a:br>
              <a:rPr lang="en-US" dirty="0"/>
            </a:br>
            <a:r>
              <a:rPr lang="en-US" dirty="0"/>
              <a:t>TO</a:t>
            </a:r>
          </a:p>
        </p:txBody>
      </p:sp>
      <p:sp>
        <p:nvSpPr>
          <p:cNvPr id="125" name="Picture Placeholder 109">
            <a:extLst>
              <a:ext uri="{FF2B5EF4-FFF2-40B4-BE49-F238E27FC236}">
                <a16:creationId xmlns:a16="http://schemas.microsoft.com/office/drawing/2014/main" id="{508071EB-230E-46A4-80EF-3A63549DF028}"/>
              </a:ext>
            </a:extLst>
          </p:cNvPr>
          <p:cNvSpPr>
            <a:spLocks noGrp="1"/>
          </p:cNvSpPr>
          <p:nvPr>
            <p:ph type="pic" sz="quarter" idx="37"/>
          </p:nvPr>
        </p:nvSpPr>
        <p:spPr>
          <a:xfrm>
            <a:off x="3045619" y="4138051"/>
            <a:ext cx="766763" cy="766762"/>
          </a:xfrm>
        </p:spPr>
        <p:txBody>
          <a:bodyPr anchor="ctr" anchorCtr="0">
            <a:noAutofit/>
          </a:bodyPr>
          <a:lstStyle>
            <a:lvl1pPr marL="0" indent="0" algn="ctr">
              <a:buNone/>
              <a:defRPr sz="1200">
                <a:solidFill>
                  <a:srgbClr val="1A1A1A"/>
                </a:solidFill>
              </a:defRPr>
            </a:lvl1pPr>
          </a:lstStyle>
          <a:p>
            <a:r>
              <a:rPr lang="en-US"/>
              <a:t>Click icon to add picture</a:t>
            </a:r>
            <a:endParaRPr lang="ru-RU" dirty="0"/>
          </a:p>
        </p:txBody>
      </p:sp>
    </p:spTree>
    <p:extLst>
      <p:ext uri="{BB962C8B-B14F-4D97-AF65-F5344CB8AC3E}">
        <p14:creationId xmlns:p14="http://schemas.microsoft.com/office/powerpoint/2010/main" val="4160577128"/>
      </p:ext>
    </p:extLst>
  </p:cSld>
  <p:clrMapOvr>
    <a:masterClrMapping/>
  </p:clrMapOvr>
  <p:extLst mod="1">
    <p:ext uri="{DCECCB84-F9BA-43D5-87BE-67443E8EF086}">
      <p15:sldGuideLst xmlns:p15="http://schemas.microsoft.com/office/powerpoint/2012/main">
        <p15:guide id="1" orient="horz" pos="2880" userDrawn="1">
          <p15:clr>
            <a:srgbClr val="FBAE40"/>
          </p15:clr>
        </p15:guide>
        <p15:guide id="3" pos="2160" userDrawn="1">
          <p15:clr>
            <a:srgbClr val="FBAE40"/>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r>
              <a:rPr lang="ru-RU" dirty="0"/>
              <a:t>MM.DD.20XX</a:t>
            </a:r>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US" dirty="0"/>
              <a:t>ADD A FOOTER</a:t>
            </a:r>
            <a:endParaRPr lang="ru-RU" dirty="0"/>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C075BE66-B004-4B62-93B5-6C3A07EE5DEC}" type="slidenum">
              <a:rPr lang="ru-RU" smtClean="0"/>
              <a:t>‹#›</a:t>
            </a:fld>
            <a:endParaRPr lang="ru-RU" dirty="0"/>
          </a:p>
        </p:txBody>
      </p:sp>
    </p:spTree>
    <p:extLst>
      <p:ext uri="{BB962C8B-B14F-4D97-AF65-F5344CB8AC3E}">
        <p14:creationId xmlns:p14="http://schemas.microsoft.com/office/powerpoint/2010/main" val="2127442875"/>
      </p:ext>
    </p:extLst>
  </p:cSld>
  <p:clrMap bg1="lt1" tx1="dk1" bg2="lt2" tx2="dk2" accent1="accent1" accent2="accent2" accent3="accent3" accent4="accent4" accent5="accent5" accent6="accent6" hlink="hlink" folHlink="folHlink"/>
  <p:sldLayoutIdLst>
    <p:sldLayoutId id="2147483661" r:id="rId1"/>
  </p:sldLayoutIdLst>
  <p:hf hdr="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CA7A8-ABF8-4130-B205-B5514548D480}"/>
              </a:ext>
            </a:extLst>
          </p:cNvPr>
          <p:cNvSpPr>
            <a:spLocks noGrp="1"/>
          </p:cNvSpPr>
          <p:nvPr>
            <p:ph type="title"/>
          </p:nvPr>
        </p:nvSpPr>
        <p:spPr/>
        <p:txBody>
          <a:bodyPr/>
          <a:lstStyle/>
          <a:p>
            <a:r>
              <a:rPr lang="en-GB" sz="2800" dirty="0"/>
              <a:t>SJS15017 Gemma Cooze</a:t>
            </a:r>
            <a:endParaRPr lang="ru-RU" sz="2800" dirty="0"/>
          </a:p>
        </p:txBody>
      </p:sp>
      <p:sp>
        <p:nvSpPr>
          <p:cNvPr id="13" name="Text Placeholder 12">
            <a:extLst>
              <a:ext uri="{FF2B5EF4-FFF2-40B4-BE49-F238E27FC236}">
                <a16:creationId xmlns:a16="http://schemas.microsoft.com/office/drawing/2014/main" id="{96265D20-C5E0-4D0E-B22B-6E3BFDF993DB}"/>
              </a:ext>
            </a:extLst>
          </p:cNvPr>
          <p:cNvSpPr>
            <a:spLocks noGrp="1"/>
          </p:cNvSpPr>
          <p:nvPr>
            <p:ph type="body" sz="quarter" idx="20"/>
          </p:nvPr>
        </p:nvSpPr>
        <p:spPr>
          <a:xfrm>
            <a:off x="242718" y="2070262"/>
            <a:ext cx="1483200" cy="416000"/>
          </a:xfrm>
        </p:spPr>
        <p:txBody>
          <a:bodyPr/>
          <a:lstStyle/>
          <a:p>
            <a:r>
              <a:rPr lang="en-US" sz="1200" dirty="0"/>
              <a:t>disabilities in school.</a:t>
            </a:r>
          </a:p>
          <a:p>
            <a:endParaRPr lang="en-US" sz="1200" dirty="0"/>
          </a:p>
          <a:p>
            <a:pPr marL="285750" indent="-285750">
              <a:buFont typeface="Arial" panose="020B0604020202020204" pitchFamily="34" charset="0"/>
              <a:buChar char="•"/>
            </a:pPr>
            <a:r>
              <a:rPr lang="en-US" sz="1200" dirty="0"/>
              <a:t>   Social</a:t>
            </a:r>
          </a:p>
          <a:p>
            <a:pPr marL="285750" indent="-285750">
              <a:buFont typeface="Arial" panose="020B0604020202020204" pitchFamily="34" charset="0"/>
              <a:buChar char="•"/>
            </a:pPr>
            <a:r>
              <a:rPr lang="en-US" sz="1200" dirty="0"/>
              <a:t>Physical </a:t>
            </a:r>
            <a:endParaRPr lang="ru-RU" sz="1200" dirty="0"/>
          </a:p>
        </p:txBody>
      </p:sp>
      <p:sp>
        <p:nvSpPr>
          <p:cNvPr id="14" name="Text Placeholder 13">
            <a:extLst>
              <a:ext uri="{FF2B5EF4-FFF2-40B4-BE49-F238E27FC236}">
                <a16:creationId xmlns:a16="http://schemas.microsoft.com/office/drawing/2014/main" id="{312DC2AE-5044-4A23-A165-0742BC31E3AE}"/>
              </a:ext>
            </a:extLst>
          </p:cNvPr>
          <p:cNvSpPr>
            <a:spLocks noGrp="1"/>
          </p:cNvSpPr>
          <p:nvPr>
            <p:ph type="body" sz="quarter" idx="21"/>
          </p:nvPr>
        </p:nvSpPr>
        <p:spPr>
          <a:xfrm>
            <a:off x="1869606" y="2088700"/>
            <a:ext cx="1483200" cy="416000"/>
          </a:xfrm>
        </p:spPr>
        <p:txBody>
          <a:bodyPr/>
          <a:lstStyle/>
          <a:p>
            <a:r>
              <a:rPr lang="en-US" dirty="0"/>
              <a:t>Activities</a:t>
            </a:r>
            <a:endParaRPr lang="ru-RU" dirty="0"/>
          </a:p>
        </p:txBody>
      </p:sp>
      <p:sp>
        <p:nvSpPr>
          <p:cNvPr id="15" name="Text Placeholder 14">
            <a:extLst>
              <a:ext uri="{FF2B5EF4-FFF2-40B4-BE49-F238E27FC236}">
                <a16:creationId xmlns:a16="http://schemas.microsoft.com/office/drawing/2014/main" id="{6FBC7ACE-41BF-4DD1-82FB-60DBD927CEC3}"/>
              </a:ext>
            </a:extLst>
          </p:cNvPr>
          <p:cNvSpPr>
            <a:spLocks noGrp="1"/>
          </p:cNvSpPr>
          <p:nvPr>
            <p:ph type="body" sz="quarter" idx="22"/>
          </p:nvPr>
        </p:nvSpPr>
        <p:spPr>
          <a:xfrm>
            <a:off x="5140786" y="2162894"/>
            <a:ext cx="1477445" cy="416000"/>
          </a:xfrm>
        </p:spPr>
        <p:txBody>
          <a:bodyPr/>
          <a:lstStyle/>
          <a:p>
            <a:r>
              <a:rPr lang="en-US" sz="1600" dirty="0"/>
              <a:t>Impairments</a:t>
            </a:r>
            <a:endParaRPr lang="ru-RU" sz="1600" dirty="0"/>
          </a:p>
        </p:txBody>
      </p:sp>
      <p:sp>
        <p:nvSpPr>
          <p:cNvPr id="16" name="Text Placeholder 15">
            <a:extLst>
              <a:ext uri="{FF2B5EF4-FFF2-40B4-BE49-F238E27FC236}">
                <a16:creationId xmlns:a16="http://schemas.microsoft.com/office/drawing/2014/main" id="{E964837D-B749-47C0-8859-B608F056C11F}"/>
              </a:ext>
            </a:extLst>
          </p:cNvPr>
          <p:cNvSpPr>
            <a:spLocks noGrp="1"/>
          </p:cNvSpPr>
          <p:nvPr>
            <p:ph type="body" sz="quarter" idx="23"/>
          </p:nvPr>
        </p:nvSpPr>
        <p:spPr>
          <a:xfrm>
            <a:off x="3505196" y="7637561"/>
            <a:ext cx="1483200" cy="416000"/>
          </a:xfrm>
        </p:spPr>
        <p:txBody>
          <a:bodyPr/>
          <a:lstStyle/>
          <a:p>
            <a:r>
              <a:rPr lang="en-US" dirty="0"/>
              <a:t>Multi-agency </a:t>
            </a:r>
            <a:endParaRPr lang="ru-RU" dirty="0"/>
          </a:p>
        </p:txBody>
      </p:sp>
      <p:sp>
        <p:nvSpPr>
          <p:cNvPr id="17" name="Text Placeholder 16">
            <a:extLst>
              <a:ext uri="{FF2B5EF4-FFF2-40B4-BE49-F238E27FC236}">
                <a16:creationId xmlns:a16="http://schemas.microsoft.com/office/drawing/2014/main" id="{1311BD64-F862-4C85-8A6B-37D094B46EC2}"/>
              </a:ext>
            </a:extLst>
          </p:cNvPr>
          <p:cNvSpPr>
            <a:spLocks noGrp="1"/>
          </p:cNvSpPr>
          <p:nvPr>
            <p:ph type="body" sz="quarter" idx="24"/>
          </p:nvPr>
        </p:nvSpPr>
        <p:spPr>
          <a:xfrm>
            <a:off x="242718" y="7724919"/>
            <a:ext cx="1483200" cy="416000"/>
          </a:xfrm>
        </p:spPr>
        <p:txBody>
          <a:bodyPr/>
          <a:lstStyle/>
          <a:p>
            <a:r>
              <a:rPr lang="en-US" sz="1600" dirty="0"/>
              <a:t>Social Environment</a:t>
            </a:r>
            <a:endParaRPr lang="ru-RU" sz="1600" dirty="0"/>
          </a:p>
        </p:txBody>
      </p:sp>
      <p:sp>
        <p:nvSpPr>
          <p:cNvPr id="18" name="Text Placeholder 17">
            <a:extLst>
              <a:ext uri="{FF2B5EF4-FFF2-40B4-BE49-F238E27FC236}">
                <a16:creationId xmlns:a16="http://schemas.microsoft.com/office/drawing/2014/main" id="{9F49BD41-5F0B-49E8-AF7C-6FE6299E9CD2}"/>
              </a:ext>
            </a:extLst>
          </p:cNvPr>
          <p:cNvSpPr>
            <a:spLocks noGrp="1"/>
          </p:cNvSpPr>
          <p:nvPr>
            <p:ph type="body" sz="quarter" idx="25"/>
          </p:nvPr>
        </p:nvSpPr>
        <p:spPr>
          <a:xfrm>
            <a:off x="1944666" y="7717905"/>
            <a:ext cx="1483200" cy="416000"/>
          </a:xfrm>
        </p:spPr>
        <p:txBody>
          <a:bodyPr/>
          <a:lstStyle/>
          <a:p>
            <a:r>
              <a:rPr lang="en-US" dirty="0"/>
              <a:t>Barriers</a:t>
            </a:r>
            <a:endParaRPr lang="ru-RU" dirty="0"/>
          </a:p>
        </p:txBody>
      </p:sp>
      <p:sp>
        <p:nvSpPr>
          <p:cNvPr id="26" name="Text Placeholder 25">
            <a:extLst>
              <a:ext uri="{FF2B5EF4-FFF2-40B4-BE49-F238E27FC236}">
                <a16:creationId xmlns:a16="http://schemas.microsoft.com/office/drawing/2014/main" id="{DBF4F1CE-63D5-4D29-993F-61169080F866}"/>
              </a:ext>
            </a:extLst>
          </p:cNvPr>
          <p:cNvSpPr>
            <a:spLocks noGrp="1"/>
          </p:cNvSpPr>
          <p:nvPr>
            <p:ph type="body" sz="quarter" idx="26"/>
          </p:nvPr>
        </p:nvSpPr>
        <p:spPr>
          <a:xfrm>
            <a:off x="2436542" y="4771064"/>
            <a:ext cx="1984916" cy="1016133"/>
          </a:xfrm>
        </p:spPr>
        <p:txBody>
          <a:bodyPr/>
          <a:lstStyle/>
          <a:p>
            <a:r>
              <a:rPr lang="en-GB" sz="1600" dirty="0"/>
              <a:t>Critically analyse the application of the social model of disability in schools. Your answer should include reference to policy, theory and practice.</a:t>
            </a:r>
          </a:p>
          <a:p>
            <a:endParaRPr lang="en-GB" dirty="0"/>
          </a:p>
        </p:txBody>
      </p:sp>
      <p:sp>
        <p:nvSpPr>
          <p:cNvPr id="32" name="Text Placeholder 31">
            <a:extLst>
              <a:ext uri="{FF2B5EF4-FFF2-40B4-BE49-F238E27FC236}">
                <a16:creationId xmlns:a16="http://schemas.microsoft.com/office/drawing/2014/main" id="{DD352D64-68C8-4D0D-BB2F-6FAF59C05660}"/>
              </a:ext>
            </a:extLst>
          </p:cNvPr>
          <p:cNvSpPr>
            <a:spLocks noGrp="1"/>
          </p:cNvSpPr>
          <p:nvPr>
            <p:ph type="body" sz="quarter" idx="18"/>
          </p:nvPr>
        </p:nvSpPr>
        <p:spPr>
          <a:xfrm>
            <a:off x="5132082" y="7593953"/>
            <a:ext cx="1483200" cy="416000"/>
          </a:xfrm>
        </p:spPr>
        <p:txBody>
          <a:bodyPr/>
          <a:lstStyle/>
          <a:p>
            <a:r>
              <a:rPr lang="en-GB" sz="1600" dirty="0"/>
              <a:t>Disability Spectrum</a:t>
            </a:r>
          </a:p>
        </p:txBody>
      </p:sp>
      <p:sp>
        <p:nvSpPr>
          <p:cNvPr id="46" name="Text Placeholder 45">
            <a:extLst>
              <a:ext uri="{FF2B5EF4-FFF2-40B4-BE49-F238E27FC236}">
                <a16:creationId xmlns:a16="http://schemas.microsoft.com/office/drawing/2014/main" id="{EF5847A0-FA58-4782-91DC-6D71F029AE31}"/>
              </a:ext>
            </a:extLst>
          </p:cNvPr>
          <p:cNvSpPr>
            <a:spLocks noGrp="1"/>
          </p:cNvSpPr>
          <p:nvPr>
            <p:ph type="body" sz="quarter" idx="19"/>
          </p:nvPr>
        </p:nvSpPr>
        <p:spPr>
          <a:xfrm>
            <a:off x="3505196" y="2162894"/>
            <a:ext cx="1483200" cy="416000"/>
          </a:xfrm>
        </p:spPr>
        <p:txBody>
          <a:bodyPr/>
          <a:lstStyle/>
          <a:p>
            <a:r>
              <a:rPr lang="en-GB" dirty="0"/>
              <a:t>Methods and Aims</a:t>
            </a:r>
          </a:p>
        </p:txBody>
      </p:sp>
    </p:spTree>
    <p:extLst>
      <p:ext uri="{BB962C8B-B14F-4D97-AF65-F5344CB8AC3E}">
        <p14:creationId xmlns:p14="http://schemas.microsoft.com/office/powerpoint/2010/main" val="33013258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43D494C9-E850-4365-BAB2-0CEA8010EF9D}"/>
              </a:ext>
            </a:extLst>
          </p:cNvPr>
          <p:cNvSpPr/>
          <p:nvPr/>
        </p:nvSpPr>
        <p:spPr>
          <a:xfrm>
            <a:off x="0" y="0"/>
            <a:ext cx="6858000" cy="9144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1A1A1A"/>
                </a:solidFill>
              </a:rPr>
              <a:t>Referencing</a:t>
            </a:r>
          </a:p>
          <a:p>
            <a:pPr marL="285750" indent="-285750">
              <a:buFont typeface="Arial" panose="020B0604020202020204" pitchFamily="34" charset="0"/>
              <a:buChar char="•"/>
            </a:pPr>
            <a:r>
              <a:rPr lang="en-US" dirty="0">
                <a:solidFill>
                  <a:srgbClr val="1A1A1A"/>
                </a:solidFill>
              </a:rPr>
              <a:t>A MULTI AGENCY STRATEGY FOR SERVICES FOR CHILDREN WITH DISABILITIES (2019)  Providing and enabling a range of inclusive activity sessions for people with disabilities Available at: (https://www.tameside.gov.uk/cypp/disabilities.pdf (Accessed 18 January 2019).</a:t>
            </a:r>
          </a:p>
          <a:p>
            <a:pPr marL="285750" indent="-285750">
              <a:buFont typeface="Arial" panose="020B0604020202020204" pitchFamily="34" charset="0"/>
              <a:buChar char="•"/>
            </a:pPr>
            <a:r>
              <a:rPr lang="en-US" dirty="0">
                <a:solidFill>
                  <a:srgbClr val="1A1A1A"/>
                </a:solidFill>
              </a:rPr>
              <a:t>CDC Centers for Disease Control and Prevention (2018) Disability Barriers to inclusion Available at: https://www.cdc.gov/ncbddd/disabilityandhealth/disability-barriers.html (Accessed 19 January 2019).</a:t>
            </a:r>
          </a:p>
          <a:p>
            <a:pPr marL="285750" indent="-285750">
              <a:buFont typeface="Arial" panose="020B0604020202020204" pitchFamily="34" charset="0"/>
              <a:buChar char="•"/>
            </a:pPr>
            <a:r>
              <a:rPr lang="en-US" dirty="0">
                <a:solidFill>
                  <a:srgbClr val="1A1A1A"/>
                </a:solidFill>
              </a:rPr>
              <a:t>Disability Nottinghamshire (2019) The Social Model vs The Medical Model of Disability Available at: http://www.disabilitynottinghamshire.org.uk/about/social-model-vs-medical-model-of-disability/ (Accessed 18 January 2019).</a:t>
            </a:r>
          </a:p>
          <a:p>
            <a:pPr marL="285750" indent="-285750">
              <a:buFont typeface="Arial" panose="020B0604020202020204" pitchFamily="34" charset="0"/>
              <a:buChar char="•"/>
            </a:pPr>
            <a:r>
              <a:rPr lang="en-US" dirty="0">
                <a:solidFill>
                  <a:srgbClr val="1A1A1A"/>
                </a:solidFill>
              </a:rPr>
              <a:t>Disabled World towards tomorrow (2018) Disabilities: Definition, Types and Models of Disability  Available at: https://www.disabled-world.com/disability/types/ (Accessed 16 January 2019).</a:t>
            </a:r>
          </a:p>
          <a:p>
            <a:pPr marL="285750" indent="-285750">
              <a:buFont typeface="Arial" panose="020B0604020202020204" pitchFamily="34" charset="0"/>
              <a:buChar char="•"/>
            </a:pPr>
            <a:r>
              <a:rPr lang="en-US" dirty="0">
                <a:solidFill>
                  <a:srgbClr val="1A1A1A"/>
                </a:solidFill>
              </a:rPr>
              <a:t>Engaging disabled people in sport and physical activity (2013) The need Available at: http://www.activityalliance.org.uk/assets/000/000/437/EFDS_Engagement_guide_Feb_2014_original.pdf?1463230189 (Accessed 18 January 2019).</a:t>
            </a:r>
          </a:p>
          <a:p>
            <a:pPr marL="285750" indent="-285750">
              <a:buFont typeface="Arial" panose="020B0604020202020204" pitchFamily="34" charset="0"/>
              <a:buChar char="•"/>
            </a:pPr>
            <a:r>
              <a:rPr lang="en-US" dirty="0">
                <a:solidFill>
                  <a:srgbClr val="1A1A1A"/>
                </a:solidFill>
              </a:rPr>
              <a:t>LDA Learning Disabilities Association of America (2019) Social Skills and Learning Disabilities  Available at: https://ldaamerica.org/social-skills-and-learning-disabilities/ (Accessed 19 January 2019).</a:t>
            </a:r>
          </a:p>
          <a:p>
            <a:pPr marL="285750" indent="-285750">
              <a:buFont typeface="Arial" panose="020B0604020202020204" pitchFamily="34" charset="0"/>
              <a:buChar char="•"/>
            </a:pPr>
            <a:r>
              <a:rPr lang="en-US" dirty="0" err="1">
                <a:solidFill>
                  <a:srgbClr val="1A1A1A"/>
                </a:solidFill>
              </a:rPr>
              <a:t>Jisc</a:t>
            </a:r>
            <a:r>
              <a:rPr lang="en-US" dirty="0">
                <a:solidFill>
                  <a:srgbClr val="1A1A1A"/>
                </a:solidFill>
              </a:rPr>
              <a:t> (2017) Supporting learners with learning disabilities and difficulties Available at: https://www.jisc.ac.uk/guides/meeting-the-requirements-of-learners-with-special-educational-needs/learning-disabilities-and-difficulties (Accessed: 15 January 2019).</a:t>
            </a:r>
          </a:p>
          <a:p>
            <a:endParaRPr lang="en-GB" dirty="0">
              <a:solidFill>
                <a:srgbClr val="1A1A1A"/>
              </a:solidFill>
            </a:endParaRPr>
          </a:p>
          <a:p>
            <a:endParaRPr lang="en-GB" dirty="0">
              <a:solidFill>
                <a:srgbClr val="1A1A1A"/>
              </a:solidFill>
            </a:endParaRPr>
          </a:p>
        </p:txBody>
      </p:sp>
    </p:spTree>
    <p:extLst>
      <p:ext uri="{BB962C8B-B14F-4D97-AF65-F5344CB8AC3E}">
        <p14:creationId xmlns:p14="http://schemas.microsoft.com/office/powerpoint/2010/main" val="945270381"/>
      </p:ext>
    </p:extLst>
  </p:cSld>
  <p:clrMapOvr>
    <a:masterClrMapping/>
  </p:clrMapOvr>
</p:sld>
</file>

<file path=ppt/theme/theme1.xml><?xml version="1.0" encoding="utf-8"?>
<a:theme xmlns:a="http://schemas.openxmlformats.org/drawingml/2006/main" name="Office Theme">
  <a:themeElements>
    <a:clrScheme name="Custom 14">
      <a:dk1>
        <a:srgbClr val="F58A1F"/>
      </a:dk1>
      <a:lt1>
        <a:srgbClr val="FFFFFF"/>
      </a:lt1>
      <a:dk2>
        <a:srgbClr val="E1C300"/>
      </a:dk2>
      <a:lt2>
        <a:srgbClr val="E4575E"/>
      </a:lt2>
      <a:accent1>
        <a:srgbClr val="8FD7BE"/>
      </a:accent1>
      <a:accent2>
        <a:srgbClr val="9E84BB"/>
      </a:accent2>
      <a:accent3>
        <a:srgbClr val="6C70C6"/>
      </a:accent3>
      <a:accent4>
        <a:srgbClr val="4D82BF"/>
      </a:accent4>
      <a:accent5>
        <a:srgbClr val="009CC2"/>
      </a:accent5>
      <a:accent6>
        <a:srgbClr val="9BC100"/>
      </a:accent6>
      <a:hlink>
        <a:srgbClr val="000000"/>
      </a:hlink>
      <a:folHlink>
        <a:srgbClr val="000000"/>
      </a:folHlink>
    </a:clrScheme>
    <a:fontScheme name="Custom 7">
      <a:majorFont>
        <a:latin typeface="Bookman Old Style"/>
        <a:ea typeface=""/>
        <a:cs typeface=""/>
      </a:majorFont>
      <a:minorFont>
        <a:latin typeface="Arial Narrow"/>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InfographicsPoster_Money_v3_mo" id="{D0F9005B-E593-4CA7-B021-8D0EEF892D39}" vid="{994E5564-1CD5-4E05-BA58-CB4645DEC53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EEA25CC0A0AC24199CDC46C25B8B0BC" ma:contentTypeVersion="9" ma:contentTypeDescription="Create a new document." ma:contentTypeScope="" ma:versionID="76e25e1730b4532ab1d5e5b131a96a5a">
  <xsd:schema xmlns:xsd="http://www.w3.org/2001/XMLSchema" xmlns:xs="http://www.w3.org/2001/XMLSchema" xmlns:p="http://schemas.microsoft.com/office/2006/metadata/properties" xmlns:ns1="http://schemas.microsoft.com/sharepoint/v3" xmlns:ns2="6dc4bcd6-49db-4c07-9060-8acfc67cef9f" xmlns:ns3="fb0879af-3eba-417a-a55a-ffe6dcd6ca77" targetNamespace="http://schemas.microsoft.com/office/2006/metadata/properties" ma:root="true" ma:fieldsID="ad1e9281a84c4949647088091c718de3" ns1:_="" ns2:_="" ns3:_="">
    <xsd:import namespace="http://schemas.microsoft.com/sharepoint/v3"/>
    <xsd:import namespace="6dc4bcd6-49db-4c07-9060-8acfc67cef9f"/>
    <xsd:import namespace="fb0879af-3eba-417a-a55a-ffe6dcd6ca77"/>
    <xsd:element name="properties">
      <xsd:complexType>
        <xsd:sequence>
          <xsd:element name="documentManagement">
            <xsd:complexType>
              <xsd:all>
                <xsd:element ref="ns2:MediaServiceMetadata" minOccurs="0"/>
                <xsd:element ref="ns2:MediaServiceFastMetadata" minOccurs="0"/>
                <xsd:element ref="ns2:MediaServiceOCR" minOccurs="0"/>
                <xsd:element ref="ns3:SharedWithUsers" minOccurs="0"/>
                <xsd:element ref="ns3:SharedWithDetails" minOccurs="0"/>
                <xsd:element ref="ns3:LastSharedByUser" minOccurs="0"/>
                <xsd:element ref="ns3:LastSharedByTime"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5" nillable="true" ma:displayName="Unified Compliance Policy Properties" ma:hidden="true" ma:internalName="_ip_UnifiedCompliancePolicyProperties">
      <xsd:simpleType>
        <xsd:restriction base="dms:Note"/>
      </xsd:simpleType>
    </xsd:element>
    <xsd:element name="_ip_UnifiedCompliancePolicyUIAction" ma:index="16"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dc4bcd6-49db-4c07-9060-8acfc67cef9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b0879af-3eba-417a-a55a-ffe6dcd6ca77"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LastSharedByUser" ma:index="13" nillable="true" ma:displayName="Last Shared By User" ma:hidden="true" ma:internalName="LastSharedByUser" ma:readOnly="true">
      <xsd:simpleType>
        <xsd:restriction base="dms:Note"/>
      </xsd:simpleType>
    </xsd:element>
    <xsd:element name="LastSharedByTime" ma:index="14" nillable="true" ma:displayName="Last Shared By Time" ma:hidden="true" ma:internalName="LastSharedByTime" ma:readOnly="tru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14841C4-9D77-45E7-945C-9B2D212D8016}">
  <ds:schemaRefs>
    <ds:schemaRef ds:uri="http://schemas.microsoft.com/office/2006/metadata/properties"/>
    <ds:schemaRef ds:uri="http://schemas.microsoft.com/office/infopath/2007/PartnerControls"/>
    <ds:schemaRef ds:uri="http://schemas.microsoft.com/sharepoint/v3"/>
  </ds:schemaRefs>
</ds:datastoreItem>
</file>

<file path=customXml/itemProps2.xml><?xml version="1.0" encoding="utf-8"?>
<ds:datastoreItem xmlns:ds="http://schemas.openxmlformats.org/officeDocument/2006/customXml" ds:itemID="{7D3857B4-C055-4B5E-B923-721ACE470CDE}">
  <ds:schemaRefs>
    <ds:schemaRef ds:uri="http://schemas.microsoft.com/sharepoint/v3/contenttype/forms"/>
  </ds:schemaRefs>
</ds:datastoreItem>
</file>

<file path=customXml/itemProps3.xml><?xml version="1.0" encoding="utf-8"?>
<ds:datastoreItem xmlns:ds="http://schemas.openxmlformats.org/officeDocument/2006/customXml" ds:itemID="{085CDB61-046A-4160-8502-C1BE9028680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dc4bcd6-49db-4c07-9060-8acfc67cef9f"/>
    <ds:schemaRef ds:uri="fb0879af-3eba-417a-a55a-ffe6dcd6ca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Financial infographics poster</Template>
  <TotalTime>0</TotalTime>
  <Words>331</Words>
  <Application>Microsoft Office PowerPoint</Application>
  <PresentationFormat>On-screen Show (4:3)</PresentationFormat>
  <Paragraphs>55</Paragraphs>
  <Slides>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Arial Narrow</vt:lpstr>
      <vt:lpstr>Bookman Old Style</vt:lpstr>
      <vt:lpstr>Calibri</vt:lpstr>
      <vt:lpstr>Office Theme</vt:lpstr>
      <vt:lpstr>SJS15017 Gemma Cooze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2019-01-29T22:19:21Z</dcterms:created>
  <dcterms:modified xsi:type="dcterms:W3CDTF">2019-01-29T23:06:45Z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0x010100DEEA25CC0A0AC24199CDC46C25B8B0BC</vt:lpwstr>
  </property>
</Properties>
</file>