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44" d="100"/>
          <a:sy n="44" d="100"/>
        </p:scale>
        <p:origin x="1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426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761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387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938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124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179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836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957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683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622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696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11/12/2021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5846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8DA65-8A54-4777-B152-6CC7EBF3D8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524000"/>
            <a:ext cx="5334000" cy="2286000"/>
          </a:xfrm>
        </p:spPr>
        <p:txBody>
          <a:bodyPr>
            <a:normAutofit/>
          </a:bodyPr>
          <a:lstStyle/>
          <a:p>
            <a:pPr algn="l"/>
            <a:r>
              <a:rPr lang="en-US" sz="4400"/>
              <a:t>Andreea Tudosie</a:t>
            </a: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595FBD-DDBB-493F-BF15-A092FAEE06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571999"/>
            <a:ext cx="5334000" cy="1524000"/>
          </a:xfrm>
        </p:spPr>
        <p:txBody>
          <a:bodyPr>
            <a:normAutofit/>
          </a:bodyPr>
          <a:lstStyle/>
          <a:p>
            <a:pPr algn="l"/>
            <a:r>
              <a:rPr lang="en-US"/>
              <a:t>Student Number-1905196</a:t>
            </a:r>
            <a:endParaRPr lang="en-GB"/>
          </a:p>
        </p:txBody>
      </p:sp>
      <p:pic>
        <p:nvPicPr>
          <p:cNvPr id="16" name="Picture 3" descr="Blue and yellow dyes in liquid">
            <a:extLst>
              <a:ext uri="{FF2B5EF4-FFF2-40B4-BE49-F238E27FC236}">
                <a16:creationId xmlns:a16="http://schemas.microsoft.com/office/drawing/2014/main" id="{BD0EAA35-4B9F-44FC-B3DA-80CE256FF97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232" r="20644"/>
          <a:stretch/>
        </p:blipFill>
        <p:spPr>
          <a:xfrm>
            <a:off x="2" y="732510"/>
            <a:ext cx="5333999" cy="6125491"/>
          </a:xfrm>
          <a:custGeom>
            <a:avLst/>
            <a:gdLst/>
            <a:ahLst/>
            <a:cxnLst/>
            <a:rect l="l" t="t" r="r" b="b"/>
            <a:pathLst>
              <a:path w="5333999" h="6125491">
                <a:moveTo>
                  <a:pt x="0" y="0"/>
                </a:moveTo>
                <a:lnTo>
                  <a:pt x="201347" y="12133"/>
                </a:lnTo>
                <a:cubicBezTo>
                  <a:pt x="834520" y="59989"/>
                  <a:pt x="1489622" y="165274"/>
                  <a:pt x="2149412" y="288819"/>
                </a:cubicBezTo>
                <a:cubicBezTo>
                  <a:pt x="4194087" y="671477"/>
                  <a:pt x="4738431" y="1884930"/>
                  <a:pt x="5125148" y="3309606"/>
                </a:cubicBezTo>
                <a:cubicBezTo>
                  <a:pt x="5383961" y="4263563"/>
                  <a:pt x="5599841" y="5130569"/>
                  <a:pt x="4496734" y="5829050"/>
                </a:cubicBezTo>
                <a:cubicBezTo>
                  <a:pt x="4342061" y="5927011"/>
                  <a:pt x="4177261" y="6012425"/>
                  <a:pt x="4005032" y="6088102"/>
                </a:cubicBezTo>
                <a:lnTo>
                  <a:pt x="3915032" y="6125491"/>
                </a:lnTo>
                <a:lnTo>
                  <a:pt x="0" y="6125491"/>
                </a:lnTo>
                <a:close/>
              </a:path>
            </a:pathLst>
          </a:custGeom>
        </p:spPr>
      </p:pic>
      <p:sp>
        <p:nvSpPr>
          <p:cNvPr id="17" name="Freeform: Shape 10">
            <a:extLst>
              <a:ext uri="{FF2B5EF4-FFF2-40B4-BE49-F238E27FC236}">
                <a16:creationId xmlns:a16="http://schemas.microsoft.com/office/drawing/2014/main" id="{4EB7CBBE-178B-4DB3-AD92-DED458BAE7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52425"/>
            <a:ext cx="5185830" cy="65055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71EDD0-3102-424A-B00E-5C47980CC0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182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771"/>
    </mc:Choice>
    <mc:Fallback>
      <p:transition spd="slow" advTm="1027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20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0277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PebbleVTI">
  <a:themeElements>
    <a:clrScheme name="AnalogousFromDarkSeedRightStep">
      <a:dk1>
        <a:srgbClr val="000000"/>
      </a:dk1>
      <a:lt1>
        <a:srgbClr val="FFFFFF"/>
      </a:lt1>
      <a:dk2>
        <a:srgbClr val="1A212F"/>
      </a:dk2>
      <a:lt2>
        <a:srgbClr val="F3F0F3"/>
      </a:lt2>
      <a:accent1>
        <a:srgbClr val="27B93D"/>
      </a:accent1>
      <a:accent2>
        <a:srgbClr val="1AB774"/>
      </a:accent2>
      <a:accent3>
        <a:srgbClr val="25B1B0"/>
      </a:accent3>
      <a:accent4>
        <a:srgbClr val="1D87CF"/>
      </a:accent4>
      <a:accent5>
        <a:srgbClr val="2F4FE1"/>
      </a:accent5>
      <a:accent6>
        <a:srgbClr val="532BD2"/>
      </a:accent6>
      <a:hlink>
        <a:srgbClr val="AB8439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</Words>
  <Application>Microsoft Office PowerPoint</Application>
  <PresentationFormat>Widescreen</PresentationFormat>
  <Paragraphs>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Next LT Pro</vt:lpstr>
      <vt:lpstr>Avenir Next LT Pro Light</vt:lpstr>
      <vt:lpstr>Sitka Subheading</vt:lpstr>
      <vt:lpstr>PebbleVTI</vt:lpstr>
      <vt:lpstr>Andreea Tudosie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Andreea Tudosie</dc:title>
  <dc:creator>Andreea Tudosie (1905196)</dc:creator>
  <cp:lastModifiedBy>Andreea Tudosie (1905196)</cp:lastModifiedBy>
  <cp:revision>1</cp:revision>
  <dcterms:created xsi:type="dcterms:W3CDTF">2021-11-12T22:43:30Z</dcterms:created>
  <dcterms:modified xsi:type="dcterms:W3CDTF">2021-11-12T22:53:45Z</dcterms:modified>
</cp:coreProperties>
</file>