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030569-8E2A-4574-A3ED-2F11E516CD75}" v="192" dt="2024-05-07T10:44:58.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ah Sandberg (2004773)" userId="0b62f733-52e0-4d8c-9245-9c5bc72b49fc" providerId="ADAL" clId="{8E030569-8E2A-4574-A3ED-2F11E516CD75}"/>
    <pc:docChg chg="undo custSel addSld modSld">
      <pc:chgData name="Kaylah Sandberg (2004773)" userId="0b62f733-52e0-4d8c-9245-9c5bc72b49fc" providerId="ADAL" clId="{8E030569-8E2A-4574-A3ED-2F11E516CD75}" dt="2024-05-07T10:44:58.684" v="193" actId="27636"/>
      <pc:docMkLst>
        <pc:docMk/>
      </pc:docMkLst>
      <pc:sldChg chg="delSp delDesignElem">
        <pc:chgData name="Kaylah Sandberg (2004773)" userId="0b62f733-52e0-4d8c-9245-9c5bc72b49fc" providerId="ADAL" clId="{8E030569-8E2A-4574-A3ED-2F11E516CD75}" dt="2024-05-07T10:30:32.331" v="59"/>
        <pc:sldMkLst>
          <pc:docMk/>
          <pc:sldMk cId="1114108846" sldId="256"/>
        </pc:sldMkLst>
        <pc:spChg chg="del">
          <ac:chgData name="Kaylah Sandberg (2004773)" userId="0b62f733-52e0-4d8c-9245-9c5bc72b49fc" providerId="ADAL" clId="{8E030569-8E2A-4574-A3ED-2F11E516CD75}" dt="2024-05-07T10:30:32.331" v="59"/>
          <ac:spMkLst>
            <pc:docMk/>
            <pc:sldMk cId="1114108846" sldId="256"/>
            <ac:spMk id="9" creationId="{AC8EEB0F-BA72-49AC-956F-331B60FDE79E}"/>
          </ac:spMkLst>
        </pc:spChg>
        <pc:grpChg chg="del">
          <ac:chgData name="Kaylah Sandberg (2004773)" userId="0b62f733-52e0-4d8c-9245-9c5bc72b49fc" providerId="ADAL" clId="{8E030569-8E2A-4574-A3ED-2F11E516CD75}" dt="2024-05-07T10:30:32.331" v="59"/>
          <ac:grpSpMkLst>
            <pc:docMk/>
            <pc:sldMk cId="1114108846" sldId="256"/>
            <ac:grpSpMk id="11" creationId="{FB8CE58F-407C-497E-B723-21FD8C6D35E4}"/>
          </ac:grpSpMkLst>
        </pc:grpChg>
      </pc:sldChg>
      <pc:sldChg chg="delSp delDesignElem">
        <pc:chgData name="Kaylah Sandberg (2004773)" userId="0b62f733-52e0-4d8c-9245-9c5bc72b49fc" providerId="ADAL" clId="{8E030569-8E2A-4574-A3ED-2F11E516CD75}" dt="2024-05-07T10:30:32.331" v="59"/>
        <pc:sldMkLst>
          <pc:docMk/>
          <pc:sldMk cId="1275745924" sldId="257"/>
        </pc:sldMkLst>
        <pc:spChg chg="del">
          <ac:chgData name="Kaylah Sandberg (2004773)" userId="0b62f733-52e0-4d8c-9245-9c5bc72b49fc" providerId="ADAL" clId="{8E030569-8E2A-4574-A3ED-2F11E516CD75}" dt="2024-05-07T10:30:32.331" v="59"/>
          <ac:spMkLst>
            <pc:docMk/>
            <pc:sldMk cId="1275745924" sldId="257"/>
            <ac:spMk id="32" creationId="{47FC6A8B-34F9-40FB-AA2D-E34168F52850}"/>
          </ac:spMkLst>
        </pc:spChg>
        <pc:spChg chg="del">
          <ac:chgData name="Kaylah Sandberg (2004773)" userId="0b62f733-52e0-4d8c-9245-9c5bc72b49fc" providerId="ADAL" clId="{8E030569-8E2A-4574-A3ED-2F11E516CD75}" dt="2024-05-07T10:30:32.331" v="59"/>
          <ac:spMkLst>
            <pc:docMk/>
            <pc:sldMk cId="1275745924" sldId="257"/>
            <ac:spMk id="33" creationId="{1EC86DB4-572A-4F71-AF8A-2395B4CA779F}"/>
          </ac:spMkLst>
        </pc:spChg>
        <pc:spChg chg="del">
          <ac:chgData name="Kaylah Sandberg (2004773)" userId="0b62f733-52e0-4d8c-9245-9c5bc72b49fc" providerId="ADAL" clId="{8E030569-8E2A-4574-A3ED-2F11E516CD75}" dt="2024-05-07T10:30:32.331" v="59"/>
          <ac:spMkLst>
            <pc:docMk/>
            <pc:sldMk cId="1275745924" sldId="257"/>
            <ac:spMk id="34" creationId="{71BA53A4-C4B7-4189-9FC1-6350B1AB5DFE}"/>
          </ac:spMkLst>
        </pc:spChg>
        <pc:spChg chg="del">
          <ac:chgData name="Kaylah Sandberg (2004773)" userId="0b62f733-52e0-4d8c-9245-9c5bc72b49fc" providerId="ADAL" clId="{8E030569-8E2A-4574-A3ED-2F11E516CD75}" dt="2024-05-07T10:30:32.331" v="59"/>
          <ac:spMkLst>
            <pc:docMk/>
            <pc:sldMk cId="1275745924" sldId="257"/>
            <ac:spMk id="35" creationId="{5558AD6E-B070-4640-AA07-87E208983ED8}"/>
          </ac:spMkLst>
        </pc:spChg>
        <pc:spChg chg="del">
          <ac:chgData name="Kaylah Sandberg (2004773)" userId="0b62f733-52e0-4d8c-9245-9c5bc72b49fc" providerId="ADAL" clId="{8E030569-8E2A-4574-A3ED-2F11E516CD75}" dt="2024-05-07T10:30:32.331" v="59"/>
          <ac:spMkLst>
            <pc:docMk/>
            <pc:sldMk cId="1275745924" sldId="257"/>
            <ac:spMk id="36" creationId="{36ACFB69-D148-449E-AC5A-C55AA20A7F7F}"/>
          </ac:spMkLst>
        </pc:spChg>
      </pc:sldChg>
      <pc:sldChg chg="delSp modSp delDesignElem">
        <pc:chgData name="Kaylah Sandberg (2004773)" userId="0b62f733-52e0-4d8c-9245-9c5bc72b49fc" providerId="ADAL" clId="{8E030569-8E2A-4574-A3ED-2F11E516CD75}" dt="2024-05-07T10:30:32.331" v="59"/>
        <pc:sldMkLst>
          <pc:docMk/>
          <pc:sldMk cId="1923449590" sldId="258"/>
        </pc:sldMkLst>
        <pc:spChg chg="del">
          <ac:chgData name="Kaylah Sandberg (2004773)" userId="0b62f733-52e0-4d8c-9245-9c5bc72b49fc" providerId="ADAL" clId="{8E030569-8E2A-4574-A3ED-2F11E516CD75}" dt="2024-05-07T10:30:32.331" v="59"/>
          <ac:spMkLst>
            <pc:docMk/>
            <pc:sldMk cId="1923449590" sldId="258"/>
            <ac:spMk id="17" creationId="{36ACFB69-D148-449E-AC5A-C55AA20A7F7F}"/>
          </ac:spMkLst>
        </pc:spChg>
        <pc:spChg chg="del">
          <ac:chgData name="Kaylah Sandberg (2004773)" userId="0b62f733-52e0-4d8c-9245-9c5bc72b49fc" providerId="ADAL" clId="{8E030569-8E2A-4574-A3ED-2F11E516CD75}" dt="2024-05-07T10:30:32.331" v="59"/>
          <ac:spMkLst>
            <pc:docMk/>
            <pc:sldMk cId="1923449590" sldId="258"/>
            <ac:spMk id="18" creationId="{47FC6A8B-34F9-40FB-AA2D-E34168F52850}"/>
          </ac:spMkLst>
        </pc:spChg>
        <pc:spChg chg="del">
          <ac:chgData name="Kaylah Sandberg (2004773)" userId="0b62f733-52e0-4d8c-9245-9c5bc72b49fc" providerId="ADAL" clId="{8E030569-8E2A-4574-A3ED-2F11E516CD75}" dt="2024-05-07T10:30:32.331" v="59"/>
          <ac:spMkLst>
            <pc:docMk/>
            <pc:sldMk cId="1923449590" sldId="258"/>
            <ac:spMk id="19" creationId="{1EC86DB4-572A-4F71-AF8A-2395B4CA779F}"/>
          </ac:spMkLst>
        </pc:spChg>
        <pc:spChg chg="del">
          <ac:chgData name="Kaylah Sandberg (2004773)" userId="0b62f733-52e0-4d8c-9245-9c5bc72b49fc" providerId="ADAL" clId="{8E030569-8E2A-4574-A3ED-2F11E516CD75}" dt="2024-05-07T10:30:32.331" v="59"/>
          <ac:spMkLst>
            <pc:docMk/>
            <pc:sldMk cId="1923449590" sldId="258"/>
            <ac:spMk id="20" creationId="{71BA53A4-C4B7-4189-9FC1-6350B1AB5DFE}"/>
          </ac:spMkLst>
        </pc:spChg>
        <pc:spChg chg="del">
          <ac:chgData name="Kaylah Sandberg (2004773)" userId="0b62f733-52e0-4d8c-9245-9c5bc72b49fc" providerId="ADAL" clId="{8E030569-8E2A-4574-A3ED-2F11E516CD75}" dt="2024-05-07T10:30:32.331" v="59"/>
          <ac:spMkLst>
            <pc:docMk/>
            <pc:sldMk cId="1923449590" sldId="258"/>
            <ac:spMk id="21" creationId="{5558AD6E-B070-4640-AA07-87E208983ED8}"/>
          </ac:spMkLst>
        </pc:spChg>
        <pc:graphicFrameChg chg="mod">
          <ac:chgData name="Kaylah Sandberg (2004773)" userId="0b62f733-52e0-4d8c-9245-9c5bc72b49fc" providerId="ADAL" clId="{8E030569-8E2A-4574-A3ED-2F11E516CD75}" dt="2024-05-07T10:08:56.795" v="3" actId="20577"/>
          <ac:graphicFrameMkLst>
            <pc:docMk/>
            <pc:sldMk cId="1923449590" sldId="258"/>
            <ac:graphicFrameMk id="22" creationId="{D209DA10-B251-9403-0355-140082EC0FE4}"/>
          </ac:graphicFrameMkLst>
        </pc:graphicFrameChg>
      </pc:sldChg>
      <pc:sldChg chg="delSp delDesignElem">
        <pc:chgData name="Kaylah Sandberg (2004773)" userId="0b62f733-52e0-4d8c-9245-9c5bc72b49fc" providerId="ADAL" clId="{8E030569-8E2A-4574-A3ED-2F11E516CD75}" dt="2024-05-07T10:30:32.331" v="59"/>
        <pc:sldMkLst>
          <pc:docMk/>
          <pc:sldMk cId="3924153854" sldId="259"/>
        </pc:sldMkLst>
        <pc:spChg chg="del">
          <ac:chgData name="Kaylah Sandberg (2004773)" userId="0b62f733-52e0-4d8c-9245-9c5bc72b49fc" providerId="ADAL" clId="{8E030569-8E2A-4574-A3ED-2F11E516CD75}" dt="2024-05-07T10:30:32.331" v="59"/>
          <ac:spMkLst>
            <pc:docMk/>
            <pc:sldMk cId="3924153854" sldId="259"/>
            <ac:spMk id="9" creationId="{47FC6A8B-34F9-40FB-AA2D-E34168F52850}"/>
          </ac:spMkLst>
        </pc:spChg>
        <pc:spChg chg="del">
          <ac:chgData name="Kaylah Sandberg (2004773)" userId="0b62f733-52e0-4d8c-9245-9c5bc72b49fc" providerId="ADAL" clId="{8E030569-8E2A-4574-A3ED-2F11E516CD75}" dt="2024-05-07T10:30:32.331" v="59"/>
          <ac:spMkLst>
            <pc:docMk/>
            <pc:sldMk cId="3924153854" sldId="259"/>
            <ac:spMk id="11" creationId="{1EC86DB4-572A-4F71-AF8A-2395B4CA779F}"/>
          </ac:spMkLst>
        </pc:spChg>
        <pc:spChg chg="del">
          <ac:chgData name="Kaylah Sandberg (2004773)" userId="0b62f733-52e0-4d8c-9245-9c5bc72b49fc" providerId="ADAL" clId="{8E030569-8E2A-4574-A3ED-2F11E516CD75}" dt="2024-05-07T10:30:32.331" v="59"/>
          <ac:spMkLst>
            <pc:docMk/>
            <pc:sldMk cId="3924153854" sldId="259"/>
            <ac:spMk id="13" creationId="{71BA53A4-C4B7-4189-9FC1-6350B1AB5DFE}"/>
          </ac:spMkLst>
        </pc:spChg>
        <pc:spChg chg="del">
          <ac:chgData name="Kaylah Sandberg (2004773)" userId="0b62f733-52e0-4d8c-9245-9c5bc72b49fc" providerId="ADAL" clId="{8E030569-8E2A-4574-A3ED-2F11E516CD75}" dt="2024-05-07T10:30:32.331" v="59"/>
          <ac:spMkLst>
            <pc:docMk/>
            <pc:sldMk cId="3924153854" sldId="259"/>
            <ac:spMk id="15" creationId="{5558AD6E-B070-4640-AA07-87E208983ED8}"/>
          </ac:spMkLst>
        </pc:spChg>
        <pc:spChg chg="del">
          <ac:chgData name="Kaylah Sandberg (2004773)" userId="0b62f733-52e0-4d8c-9245-9c5bc72b49fc" providerId="ADAL" clId="{8E030569-8E2A-4574-A3ED-2F11E516CD75}" dt="2024-05-07T10:30:32.331" v="59"/>
          <ac:spMkLst>
            <pc:docMk/>
            <pc:sldMk cId="3924153854" sldId="259"/>
            <ac:spMk id="17" creationId="{36ACFB69-D148-449E-AC5A-C55AA20A7F7F}"/>
          </ac:spMkLst>
        </pc:spChg>
      </pc:sldChg>
      <pc:sldChg chg="delSp modSp mod delDesignElem">
        <pc:chgData name="Kaylah Sandberg (2004773)" userId="0b62f733-52e0-4d8c-9245-9c5bc72b49fc" providerId="ADAL" clId="{8E030569-8E2A-4574-A3ED-2F11E516CD75}" dt="2024-05-07T10:30:39.414" v="60" actId="27636"/>
        <pc:sldMkLst>
          <pc:docMk/>
          <pc:sldMk cId="1701693797" sldId="260"/>
        </pc:sldMkLst>
        <pc:spChg chg="mod">
          <ac:chgData name="Kaylah Sandberg (2004773)" userId="0b62f733-52e0-4d8c-9245-9c5bc72b49fc" providerId="ADAL" clId="{8E030569-8E2A-4574-A3ED-2F11E516CD75}" dt="2024-05-07T10:30:39.414" v="60" actId="27636"/>
          <ac:spMkLst>
            <pc:docMk/>
            <pc:sldMk cId="1701693797" sldId="260"/>
            <ac:spMk id="3" creationId="{3A13A19D-C3C8-619B-F9B5-51BE1DD8468F}"/>
          </ac:spMkLst>
        </pc:spChg>
        <pc:spChg chg="del">
          <ac:chgData name="Kaylah Sandberg (2004773)" userId="0b62f733-52e0-4d8c-9245-9c5bc72b49fc" providerId="ADAL" clId="{8E030569-8E2A-4574-A3ED-2F11E516CD75}" dt="2024-05-07T10:30:32.331" v="59"/>
          <ac:spMkLst>
            <pc:docMk/>
            <pc:sldMk cId="1701693797" sldId="260"/>
            <ac:spMk id="26" creationId="{49BB7E9A-6937-4BF0-9F51-A20F197B550F}"/>
          </ac:spMkLst>
        </pc:spChg>
        <pc:spChg chg="del">
          <ac:chgData name="Kaylah Sandberg (2004773)" userId="0b62f733-52e0-4d8c-9245-9c5bc72b49fc" providerId="ADAL" clId="{8E030569-8E2A-4574-A3ED-2F11E516CD75}" dt="2024-05-07T10:30:32.331" v="59"/>
          <ac:spMkLst>
            <pc:docMk/>
            <pc:sldMk cId="1701693797" sldId="260"/>
            <ac:spMk id="28" creationId="{E0939753-89D7-48A8-8441-B9FF25CE8A7E}"/>
          </ac:spMkLst>
        </pc:spChg>
        <pc:spChg chg="del">
          <ac:chgData name="Kaylah Sandberg (2004773)" userId="0b62f733-52e0-4d8c-9245-9c5bc72b49fc" providerId="ADAL" clId="{8E030569-8E2A-4574-A3ED-2F11E516CD75}" dt="2024-05-07T10:30:32.331" v="59"/>
          <ac:spMkLst>
            <pc:docMk/>
            <pc:sldMk cId="1701693797" sldId="260"/>
            <ac:spMk id="30" creationId="{9F5CCFC5-858F-4B45-9B10-D49DD0280D20}"/>
          </ac:spMkLst>
        </pc:spChg>
        <pc:spChg chg="del">
          <ac:chgData name="Kaylah Sandberg (2004773)" userId="0b62f733-52e0-4d8c-9245-9c5bc72b49fc" providerId="ADAL" clId="{8E030569-8E2A-4574-A3ED-2F11E516CD75}" dt="2024-05-07T10:30:32.331" v="59"/>
          <ac:spMkLst>
            <pc:docMk/>
            <pc:sldMk cId="1701693797" sldId="260"/>
            <ac:spMk id="32" creationId="{2348ECDC-D455-4B71-90F6-2ECC12B7983B}"/>
          </ac:spMkLst>
        </pc:spChg>
      </pc:sldChg>
      <pc:sldChg chg="delSp delDesignElem">
        <pc:chgData name="Kaylah Sandberg (2004773)" userId="0b62f733-52e0-4d8c-9245-9c5bc72b49fc" providerId="ADAL" clId="{8E030569-8E2A-4574-A3ED-2F11E516CD75}" dt="2024-05-07T10:30:32.331" v="59"/>
        <pc:sldMkLst>
          <pc:docMk/>
          <pc:sldMk cId="2150809237" sldId="261"/>
        </pc:sldMkLst>
        <pc:spChg chg="del">
          <ac:chgData name="Kaylah Sandberg (2004773)" userId="0b62f733-52e0-4d8c-9245-9c5bc72b49fc" providerId="ADAL" clId="{8E030569-8E2A-4574-A3ED-2F11E516CD75}" dt="2024-05-07T10:30:32.331" v="59"/>
          <ac:spMkLst>
            <pc:docMk/>
            <pc:sldMk cId="2150809237" sldId="261"/>
            <ac:spMk id="9" creationId="{AC14302F-E955-47D0-A56B-D1D1A6953B51}"/>
          </ac:spMkLst>
        </pc:spChg>
        <pc:grpChg chg="del">
          <ac:chgData name="Kaylah Sandberg (2004773)" userId="0b62f733-52e0-4d8c-9245-9c5bc72b49fc" providerId="ADAL" clId="{8E030569-8E2A-4574-A3ED-2F11E516CD75}" dt="2024-05-07T10:30:32.331" v="59"/>
          <ac:grpSpMkLst>
            <pc:docMk/>
            <pc:sldMk cId="2150809237" sldId="261"/>
            <ac:grpSpMk id="11" creationId="{DC310F6C-D8CB-4984-9F9B-BA18C171928E}"/>
          </ac:grpSpMkLst>
        </pc:grpChg>
      </pc:sldChg>
      <pc:sldChg chg="delSp delDesignElem">
        <pc:chgData name="Kaylah Sandberg (2004773)" userId="0b62f733-52e0-4d8c-9245-9c5bc72b49fc" providerId="ADAL" clId="{8E030569-8E2A-4574-A3ED-2F11E516CD75}" dt="2024-05-07T10:30:32.331" v="59"/>
        <pc:sldMkLst>
          <pc:docMk/>
          <pc:sldMk cId="1092716819" sldId="262"/>
        </pc:sldMkLst>
        <pc:spChg chg="del">
          <ac:chgData name="Kaylah Sandberg (2004773)" userId="0b62f733-52e0-4d8c-9245-9c5bc72b49fc" providerId="ADAL" clId="{8E030569-8E2A-4574-A3ED-2F11E516CD75}" dt="2024-05-07T10:30:32.331" v="59"/>
          <ac:spMkLst>
            <pc:docMk/>
            <pc:sldMk cId="1092716819" sldId="262"/>
            <ac:spMk id="19" creationId="{40ACA6C3-F2FA-4894-85C1-9FA6051045C5}"/>
          </ac:spMkLst>
        </pc:spChg>
        <pc:spChg chg="del">
          <ac:chgData name="Kaylah Sandberg (2004773)" userId="0b62f733-52e0-4d8c-9245-9c5bc72b49fc" providerId="ADAL" clId="{8E030569-8E2A-4574-A3ED-2F11E516CD75}" dt="2024-05-07T10:30:32.331" v="59"/>
          <ac:spMkLst>
            <pc:docMk/>
            <pc:sldMk cId="1092716819" sldId="262"/>
            <ac:spMk id="20" creationId="{76922BA5-6683-4195-97C3-F3D2A0BB16BD}"/>
          </ac:spMkLst>
        </pc:spChg>
        <pc:spChg chg="del">
          <ac:chgData name="Kaylah Sandberg (2004773)" userId="0b62f733-52e0-4d8c-9245-9c5bc72b49fc" providerId="ADAL" clId="{8E030569-8E2A-4574-A3ED-2F11E516CD75}" dt="2024-05-07T10:30:32.331" v="59"/>
          <ac:spMkLst>
            <pc:docMk/>
            <pc:sldMk cId="1092716819" sldId="262"/>
            <ac:spMk id="21" creationId="{E59169C9-0DBE-4B66-9C16-22A64324AA6C}"/>
          </ac:spMkLst>
        </pc:spChg>
        <pc:spChg chg="del">
          <ac:chgData name="Kaylah Sandberg (2004773)" userId="0b62f733-52e0-4d8c-9245-9c5bc72b49fc" providerId="ADAL" clId="{8E030569-8E2A-4574-A3ED-2F11E516CD75}" dt="2024-05-07T10:30:32.331" v="59"/>
          <ac:spMkLst>
            <pc:docMk/>
            <pc:sldMk cId="1092716819" sldId="262"/>
            <ac:spMk id="22" creationId="{F0457BB4-CED7-4065-8959-D6B51491BBAB}"/>
          </ac:spMkLst>
        </pc:spChg>
      </pc:sldChg>
      <pc:sldChg chg="delSp delDesignElem">
        <pc:chgData name="Kaylah Sandberg (2004773)" userId="0b62f733-52e0-4d8c-9245-9c5bc72b49fc" providerId="ADAL" clId="{8E030569-8E2A-4574-A3ED-2F11E516CD75}" dt="2024-05-07T10:30:32.331" v="59"/>
        <pc:sldMkLst>
          <pc:docMk/>
          <pc:sldMk cId="1945803673" sldId="263"/>
        </pc:sldMkLst>
        <pc:spChg chg="del">
          <ac:chgData name="Kaylah Sandberg (2004773)" userId="0b62f733-52e0-4d8c-9245-9c5bc72b49fc" providerId="ADAL" clId="{8E030569-8E2A-4574-A3ED-2F11E516CD75}" dt="2024-05-07T10:30:32.331" v="59"/>
          <ac:spMkLst>
            <pc:docMk/>
            <pc:sldMk cId="1945803673" sldId="263"/>
            <ac:spMk id="17" creationId="{36ACFB69-D148-449E-AC5A-C55AA20A7F7F}"/>
          </ac:spMkLst>
        </pc:spChg>
        <pc:spChg chg="del">
          <ac:chgData name="Kaylah Sandberg (2004773)" userId="0b62f733-52e0-4d8c-9245-9c5bc72b49fc" providerId="ADAL" clId="{8E030569-8E2A-4574-A3ED-2F11E516CD75}" dt="2024-05-07T10:30:32.331" v="59"/>
          <ac:spMkLst>
            <pc:docMk/>
            <pc:sldMk cId="1945803673" sldId="263"/>
            <ac:spMk id="18" creationId="{47FC6A8B-34F9-40FB-AA2D-E34168F52850}"/>
          </ac:spMkLst>
        </pc:spChg>
        <pc:spChg chg="del">
          <ac:chgData name="Kaylah Sandberg (2004773)" userId="0b62f733-52e0-4d8c-9245-9c5bc72b49fc" providerId="ADAL" clId="{8E030569-8E2A-4574-A3ED-2F11E516CD75}" dt="2024-05-07T10:30:32.331" v="59"/>
          <ac:spMkLst>
            <pc:docMk/>
            <pc:sldMk cId="1945803673" sldId="263"/>
            <ac:spMk id="19" creationId="{1EC86DB4-572A-4F71-AF8A-2395B4CA779F}"/>
          </ac:spMkLst>
        </pc:spChg>
        <pc:spChg chg="del">
          <ac:chgData name="Kaylah Sandberg (2004773)" userId="0b62f733-52e0-4d8c-9245-9c5bc72b49fc" providerId="ADAL" clId="{8E030569-8E2A-4574-A3ED-2F11E516CD75}" dt="2024-05-07T10:30:32.331" v="59"/>
          <ac:spMkLst>
            <pc:docMk/>
            <pc:sldMk cId="1945803673" sldId="263"/>
            <ac:spMk id="20" creationId="{71BA53A4-C4B7-4189-9FC1-6350B1AB5DFE}"/>
          </ac:spMkLst>
        </pc:spChg>
        <pc:spChg chg="del">
          <ac:chgData name="Kaylah Sandberg (2004773)" userId="0b62f733-52e0-4d8c-9245-9c5bc72b49fc" providerId="ADAL" clId="{8E030569-8E2A-4574-A3ED-2F11E516CD75}" dt="2024-05-07T10:30:32.331" v="59"/>
          <ac:spMkLst>
            <pc:docMk/>
            <pc:sldMk cId="1945803673" sldId="263"/>
            <ac:spMk id="21" creationId="{5558AD6E-B070-4640-AA07-87E208983ED8}"/>
          </ac:spMkLst>
        </pc:spChg>
      </pc:sldChg>
      <pc:sldChg chg="addSp delSp modSp mod delDesignElem">
        <pc:chgData name="Kaylah Sandberg (2004773)" userId="0b62f733-52e0-4d8c-9245-9c5bc72b49fc" providerId="ADAL" clId="{8E030569-8E2A-4574-A3ED-2F11E516CD75}" dt="2024-05-07T10:30:32.331" v="59"/>
        <pc:sldMkLst>
          <pc:docMk/>
          <pc:sldMk cId="1788606034" sldId="264"/>
        </pc:sldMkLst>
        <pc:spChg chg="del">
          <ac:chgData name="Kaylah Sandberg (2004773)" userId="0b62f733-52e0-4d8c-9245-9c5bc72b49fc" providerId="ADAL" clId="{8E030569-8E2A-4574-A3ED-2F11E516CD75}" dt="2024-05-07T10:12:20.964" v="15" actId="26606"/>
          <ac:spMkLst>
            <pc:docMk/>
            <pc:sldMk cId="1788606034" sldId="264"/>
            <ac:spMk id="9" creationId="{40ACA6C3-F2FA-4894-85C1-9FA6051045C5}"/>
          </ac:spMkLst>
        </pc:spChg>
        <pc:spChg chg="del">
          <ac:chgData name="Kaylah Sandberg (2004773)" userId="0b62f733-52e0-4d8c-9245-9c5bc72b49fc" providerId="ADAL" clId="{8E030569-8E2A-4574-A3ED-2F11E516CD75}" dt="2024-05-07T10:12:20.964" v="15" actId="26606"/>
          <ac:spMkLst>
            <pc:docMk/>
            <pc:sldMk cId="1788606034" sldId="264"/>
            <ac:spMk id="11" creationId="{76922BA5-6683-4195-97C3-F3D2A0BB16BD}"/>
          </ac:spMkLst>
        </pc:spChg>
        <pc:spChg chg="del">
          <ac:chgData name="Kaylah Sandberg (2004773)" userId="0b62f733-52e0-4d8c-9245-9c5bc72b49fc" providerId="ADAL" clId="{8E030569-8E2A-4574-A3ED-2F11E516CD75}" dt="2024-05-07T10:12:20.964" v="15" actId="26606"/>
          <ac:spMkLst>
            <pc:docMk/>
            <pc:sldMk cId="1788606034" sldId="264"/>
            <ac:spMk id="13" creationId="{E59169C9-0DBE-4B66-9C16-22A64324AA6C}"/>
          </ac:spMkLst>
        </pc:spChg>
        <pc:spChg chg="del">
          <ac:chgData name="Kaylah Sandberg (2004773)" userId="0b62f733-52e0-4d8c-9245-9c5bc72b49fc" providerId="ADAL" clId="{8E030569-8E2A-4574-A3ED-2F11E516CD75}" dt="2024-05-07T10:12:20.964" v="15" actId="26606"/>
          <ac:spMkLst>
            <pc:docMk/>
            <pc:sldMk cId="1788606034" sldId="264"/>
            <ac:spMk id="15" creationId="{F0457BB4-CED7-4065-8959-D6B51491BBAB}"/>
          </ac:spMkLst>
        </pc:spChg>
        <pc:spChg chg="add del">
          <ac:chgData name="Kaylah Sandberg (2004773)" userId="0b62f733-52e0-4d8c-9245-9c5bc72b49fc" providerId="ADAL" clId="{8E030569-8E2A-4574-A3ED-2F11E516CD75}" dt="2024-05-07T10:30:32.331" v="59"/>
          <ac:spMkLst>
            <pc:docMk/>
            <pc:sldMk cId="1788606034" sldId="264"/>
            <ac:spMk id="20" creationId="{40ACA6C3-F2FA-4894-85C1-9FA6051045C5}"/>
          </ac:spMkLst>
        </pc:spChg>
        <pc:spChg chg="add del">
          <ac:chgData name="Kaylah Sandberg (2004773)" userId="0b62f733-52e0-4d8c-9245-9c5bc72b49fc" providerId="ADAL" clId="{8E030569-8E2A-4574-A3ED-2F11E516CD75}" dt="2024-05-07T10:30:32.331" v="59"/>
          <ac:spMkLst>
            <pc:docMk/>
            <pc:sldMk cId="1788606034" sldId="264"/>
            <ac:spMk id="22" creationId="{76922BA5-6683-4195-97C3-F3D2A0BB16BD}"/>
          </ac:spMkLst>
        </pc:spChg>
        <pc:spChg chg="add del">
          <ac:chgData name="Kaylah Sandberg (2004773)" userId="0b62f733-52e0-4d8c-9245-9c5bc72b49fc" providerId="ADAL" clId="{8E030569-8E2A-4574-A3ED-2F11E516CD75}" dt="2024-05-07T10:30:32.331" v="59"/>
          <ac:spMkLst>
            <pc:docMk/>
            <pc:sldMk cId="1788606034" sldId="264"/>
            <ac:spMk id="24" creationId="{E59169C9-0DBE-4B66-9C16-22A64324AA6C}"/>
          </ac:spMkLst>
        </pc:spChg>
        <pc:spChg chg="add del">
          <ac:chgData name="Kaylah Sandberg (2004773)" userId="0b62f733-52e0-4d8c-9245-9c5bc72b49fc" providerId="ADAL" clId="{8E030569-8E2A-4574-A3ED-2F11E516CD75}" dt="2024-05-07T10:30:32.331" v="59"/>
          <ac:spMkLst>
            <pc:docMk/>
            <pc:sldMk cId="1788606034" sldId="264"/>
            <ac:spMk id="26" creationId="{F0457BB4-CED7-4065-8959-D6B51491BBAB}"/>
          </ac:spMkLst>
        </pc:spChg>
        <pc:graphicFrameChg chg="mod modGraphic">
          <ac:chgData name="Kaylah Sandberg (2004773)" userId="0b62f733-52e0-4d8c-9245-9c5bc72b49fc" providerId="ADAL" clId="{8E030569-8E2A-4574-A3ED-2F11E516CD75}" dt="2024-05-07T10:12:20.964" v="15" actId="26606"/>
          <ac:graphicFrameMkLst>
            <pc:docMk/>
            <pc:sldMk cId="1788606034" sldId="264"/>
            <ac:graphicFrameMk id="5" creationId="{95292C9A-DFCE-C077-C48E-57388B7DB05B}"/>
          </ac:graphicFrameMkLst>
        </pc:graphicFrameChg>
      </pc:sldChg>
      <pc:sldChg chg="delSp modSp mod delDesignElem">
        <pc:chgData name="Kaylah Sandberg (2004773)" userId="0b62f733-52e0-4d8c-9245-9c5bc72b49fc" providerId="ADAL" clId="{8E030569-8E2A-4574-A3ED-2F11E516CD75}" dt="2024-05-07T10:32:57.266" v="92" actId="14100"/>
        <pc:sldMkLst>
          <pc:docMk/>
          <pc:sldMk cId="105810491" sldId="265"/>
        </pc:sldMkLst>
        <pc:spChg chg="mod">
          <ac:chgData name="Kaylah Sandberg (2004773)" userId="0b62f733-52e0-4d8c-9245-9c5bc72b49fc" providerId="ADAL" clId="{8E030569-8E2A-4574-A3ED-2F11E516CD75}" dt="2024-05-07T10:32:57.266" v="92" actId="14100"/>
          <ac:spMkLst>
            <pc:docMk/>
            <pc:sldMk cId="105810491" sldId="265"/>
            <ac:spMk id="2" creationId="{0854E897-3F9C-331D-2E85-5AFD0EF79E48}"/>
          </ac:spMkLst>
        </pc:spChg>
        <pc:spChg chg="del">
          <ac:chgData name="Kaylah Sandberg (2004773)" userId="0b62f733-52e0-4d8c-9245-9c5bc72b49fc" providerId="ADAL" clId="{8E030569-8E2A-4574-A3ED-2F11E516CD75}" dt="2024-05-07T10:30:32.331" v="59"/>
          <ac:spMkLst>
            <pc:docMk/>
            <pc:sldMk cId="105810491" sldId="265"/>
            <ac:spMk id="9" creationId="{AC14302F-E955-47D0-A56B-D1D1A6953B51}"/>
          </ac:spMkLst>
        </pc:spChg>
        <pc:grpChg chg="del">
          <ac:chgData name="Kaylah Sandberg (2004773)" userId="0b62f733-52e0-4d8c-9245-9c5bc72b49fc" providerId="ADAL" clId="{8E030569-8E2A-4574-A3ED-2F11E516CD75}" dt="2024-05-07T10:30:32.331" v="59"/>
          <ac:grpSpMkLst>
            <pc:docMk/>
            <pc:sldMk cId="105810491" sldId="265"/>
            <ac:grpSpMk id="11" creationId="{DC310F6C-D8CB-4984-9F9B-BA18C171928E}"/>
          </ac:grpSpMkLst>
        </pc:grpChg>
      </pc:sldChg>
      <pc:sldChg chg="addSp delSp modSp new mod setBg delDesignElem">
        <pc:chgData name="Kaylah Sandberg (2004773)" userId="0b62f733-52e0-4d8c-9245-9c5bc72b49fc" providerId="ADAL" clId="{8E030569-8E2A-4574-A3ED-2F11E516CD75}" dt="2024-05-07T10:33:15.897" v="94"/>
        <pc:sldMkLst>
          <pc:docMk/>
          <pc:sldMk cId="653954591" sldId="266"/>
        </pc:sldMkLst>
        <pc:spChg chg="mod">
          <ac:chgData name="Kaylah Sandberg (2004773)" userId="0b62f733-52e0-4d8c-9245-9c5bc72b49fc" providerId="ADAL" clId="{8E030569-8E2A-4574-A3ED-2F11E516CD75}" dt="2024-05-07T10:32:09.269" v="81" actId="1076"/>
          <ac:spMkLst>
            <pc:docMk/>
            <pc:sldMk cId="653954591" sldId="266"/>
            <ac:spMk id="2" creationId="{D5943E32-2579-4619-018F-084B2CCF9598}"/>
          </ac:spMkLst>
        </pc:spChg>
        <pc:spChg chg="del mod">
          <ac:chgData name="Kaylah Sandberg (2004773)" userId="0b62f733-52e0-4d8c-9245-9c5bc72b49fc" providerId="ADAL" clId="{8E030569-8E2A-4574-A3ED-2F11E516CD75}" dt="2024-05-07T10:29:00.518" v="42" actId="22"/>
          <ac:spMkLst>
            <pc:docMk/>
            <pc:sldMk cId="653954591" sldId="266"/>
            <ac:spMk id="3" creationId="{D2F582FB-E7DA-6AC8-1543-F9967FF4A5A0}"/>
          </ac:spMkLst>
        </pc:spChg>
        <pc:spChg chg="del mod">
          <ac:chgData name="Kaylah Sandberg (2004773)" userId="0b62f733-52e0-4d8c-9245-9c5bc72b49fc" providerId="ADAL" clId="{8E030569-8E2A-4574-A3ED-2F11E516CD75}" dt="2024-05-07T10:29:28.229" v="43" actId="22"/>
          <ac:spMkLst>
            <pc:docMk/>
            <pc:sldMk cId="653954591" sldId="266"/>
            <ac:spMk id="4" creationId="{52D50F18-2447-C78D-03A2-F8BCF2B71388}"/>
          </ac:spMkLst>
        </pc:spChg>
        <pc:spChg chg="add del">
          <ac:chgData name="Kaylah Sandberg (2004773)" userId="0b62f733-52e0-4d8c-9245-9c5bc72b49fc" providerId="ADAL" clId="{8E030569-8E2A-4574-A3ED-2F11E516CD75}" dt="2024-05-07T10:30:22.022" v="48" actId="26606"/>
          <ac:spMkLst>
            <pc:docMk/>
            <pc:sldMk cId="653954591" sldId="266"/>
            <ac:spMk id="10" creationId="{9B0F7D69-D93C-4C38-A23D-76E000D691CD}"/>
          </ac:spMkLst>
        </pc:spChg>
        <pc:spChg chg="add del">
          <ac:chgData name="Kaylah Sandberg (2004773)" userId="0b62f733-52e0-4d8c-9245-9c5bc72b49fc" providerId="ADAL" clId="{8E030569-8E2A-4574-A3ED-2F11E516CD75}" dt="2024-05-07T10:30:22.022" v="48" actId="26606"/>
          <ac:spMkLst>
            <pc:docMk/>
            <pc:sldMk cId="653954591" sldId="266"/>
            <ac:spMk id="11" creationId="{8CD419D4-EA9D-42D9-BF62-B07F0B7B672B}"/>
          </ac:spMkLst>
        </pc:spChg>
        <pc:spChg chg="add del">
          <ac:chgData name="Kaylah Sandberg (2004773)" userId="0b62f733-52e0-4d8c-9245-9c5bc72b49fc" providerId="ADAL" clId="{8E030569-8E2A-4574-A3ED-2F11E516CD75}" dt="2024-05-07T10:30:22.022" v="48" actId="26606"/>
          <ac:spMkLst>
            <pc:docMk/>
            <pc:sldMk cId="653954591" sldId="266"/>
            <ac:spMk id="12" creationId="{1C6FEC9B-9608-4181-A9E5-A1B80E72021C}"/>
          </ac:spMkLst>
        </pc:spChg>
        <pc:spChg chg="add del">
          <ac:chgData name="Kaylah Sandberg (2004773)" userId="0b62f733-52e0-4d8c-9245-9c5bc72b49fc" providerId="ADAL" clId="{8E030569-8E2A-4574-A3ED-2F11E516CD75}" dt="2024-05-07T10:29:57.192" v="46" actId="26606"/>
          <ac:spMkLst>
            <pc:docMk/>
            <pc:sldMk cId="653954591" sldId="266"/>
            <ac:spMk id="13" creationId="{9B0F7D69-D93C-4C38-A23D-76E000D691CD}"/>
          </ac:spMkLst>
        </pc:spChg>
        <pc:spChg chg="add del">
          <ac:chgData name="Kaylah Sandberg (2004773)" userId="0b62f733-52e0-4d8c-9245-9c5bc72b49fc" providerId="ADAL" clId="{8E030569-8E2A-4574-A3ED-2F11E516CD75}" dt="2024-05-07T10:30:22.022" v="48" actId="26606"/>
          <ac:spMkLst>
            <pc:docMk/>
            <pc:sldMk cId="653954591" sldId="266"/>
            <ac:spMk id="14" creationId="{AB1564ED-F26F-451D-97D6-A6EC3E83FD55}"/>
          </ac:spMkLst>
        </pc:spChg>
        <pc:spChg chg="add del">
          <ac:chgData name="Kaylah Sandberg (2004773)" userId="0b62f733-52e0-4d8c-9245-9c5bc72b49fc" providerId="ADAL" clId="{8E030569-8E2A-4574-A3ED-2F11E516CD75}" dt="2024-05-07T10:29:57.192" v="46" actId="26606"/>
          <ac:spMkLst>
            <pc:docMk/>
            <pc:sldMk cId="653954591" sldId="266"/>
            <ac:spMk id="15" creationId="{8CD419D4-EA9D-42D9-BF62-B07F0B7B672B}"/>
          </ac:spMkLst>
        </pc:spChg>
        <pc:spChg chg="add del">
          <ac:chgData name="Kaylah Sandberg (2004773)" userId="0b62f733-52e0-4d8c-9245-9c5bc72b49fc" providerId="ADAL" clId="{8E030569-8E2A-4574-A3ED-2F11E516CD75}" dt="2024-05-07T10:30:22.022" v="48" actId="26606"/>
          <ac:spMkLst>
            <pc:docMk/>
            <pc:sldMk cId="653954591" sldId="266"/>
            <ac:spMk id="16" creationId="{0CA184B6-3482-4F43-87F0-BC765DCFD8A8}"/>
          </ac:spMkLst>
        </pc:spChg>
        <pc:spChg chg="add del">
          <ac:chgData name="Kaylah Sandberg (2004773)" userId="0b62f733-52e0-4d8c-9245-9c5bc72b49fc" providerId="ADAL" clId="{8E030569-8E2A-4574-A3ED-2F11E516CD75}" dt="2024-05-07T10:29:57.192" v="46" actId="26606"/>
          <ac:spMkLst>
            <pc:docMk/>
            <pc:sldMk cId="653954591" sldId="266"/>
            <ac:spMk id="17" creationId="{1C6FEC9B-9608-4181-A9E5-A1B80E72021C}"/>
          </ac:spMkLst>
        </pc:spChg>
        <pc:spChg chg="add del">
          <ac:chgData name="Kaylah Sandberg (2004773)" userId="0b62f733-52e0-4d8c-9245-9c5bc72b49fc" providerId="ADAL" clId="{8E030569-8E2A-4574-A3ED-2F11E516CD75}" dt="2024-05-07T10:30:22.022" v="48" actId="26606"/>
          <ac:spMkLst>
            <pc:docMk/>
            <pc:sldMk cId="653954591" sldId="266"/>
            <ac:spMk id="18" creationId="{6C869923-8380-4244-9548-802C330638A0}"/>
          </ac:spMkLst>
        </pc:spChg>
        <pc:spChg chg="add del">
          <ac:chgData name="Kaylah Sandberg (2004773)" userId="0b62f733-52e0-4d8c-9245-9c5bc72b49fc" providerId="ADAL" clId="{8E030569-8E2A-4574-A3ED-2F11E516CD75}" dt="2024-05-07T10:29:57.192" v="46" actId="26606"/>
          <ac:spMkLst>
            <pc:docMk/>
            <pc:sldMk cId="653954591" sldId="266"/>
            <ac:spMk id="19" creationId="{AB1564ED-F26F-451D-97D6-A6EC3E83FD55}"/>
          </ac:spMkLst>
        </pc:spChg>
        <pc:spChg chg="add del">
          <ac:chgData name="Kaylah Sandberg (2004773)" userId="0b62f733-52e0-4d8c-9245-9c5bc72b49fc" providerId="ADAL" clId="{8E030569-8E2A-4574-A3ED-2F11E516CD75}" dt="2024-05-07T10:30:22.022" v="48" actId="26606"/>
          <ac:spMkLst>
            <pc:docMk/>
            <pc:sldMk cId="653954591" sldId="266"/>
            <ac:spMk id="20" creationId="{C06255F2-BC67-4DDE-B34E-AC4BA21838CC}"/>
          </ac:spMkLst>
        </pc:spChg>
        <pc:spChg chg="add del">
          <ac:chgData name="Kaylah Sandberg (2004773)" userId="0b62f733-52e0-4d8c-9245-9c5bc72b49fc" providerId="ADAL" clId="{8E030569-8E2A-4574-A3ED-2F11E516CD75}" dt="2024-05-07T10:29:57.192" v="46" actId="26606"/>
          <ac:spMkLst>
            <pc:docMk/>
            <pc:sldMk cId="653954591" sldId="266"/>
            <ac:spMk id="21" creationId="{0CA184B6-3482-4F43-87F0-BC765DCFD8A8}"/>
          </ac:spMkLst>
        </pc:spChg>
        <pc:spChg chg="add del">
          <ac:chgData name="Kaylah Sandberg (2004773)" userId="0b62f733-52e0-4d8c-9245-9c5bc72b49fc" providerId="ADAL" clId="{8E030569-8E2A-4574-A3ED-2F11E516CD75}" dt="2024-05-07T10:30:22.022" v="48" actId="26606"/>
          <ac:spMkLst>
            <pc:docMk/>
            <pc:sldMk cId="653954591" sldId="266"/>
            <ac:spMk id="22" creationId="{55169443-FCCD-4C0A-8C69-18CD3FA0968D}"/>
          </ac:spMkLst>
        </pc:spChg>
        <pc:spChg chg="add del">
          <ac:chgData name="Kaylah Sandberg (2004773)" userId="0b62f733-52e0-4d8c-9245-9c5bc72b49fc" providerId="ADAL" clId="{8E030569-8E2A-4574-A3ED-2F11E516CD75}" dt="2024-05-07T10:29:57.192" v="46" actId="26606"/>
          <ac:spMkLst>
            <pc:docMk/>
            <pc:sldMk cId="653954591" sldId="266"/>
            <ac:spMk id="23" creationId="{6C869923-8380-4244-9548-802C330638A0}"/>
          </ac:spMkLst>
        </pc:spChg>
        <pc:spChg chg="add del">
          <ac:chgData name="Kaylah Sandberg (2004773)" userId="0b62f733-52e0-4d8c-9245-9c5bc72b49fc" providerId="ADAL" clId="{8E030569-8E2A-4574-A3ED-2F11E516CD75}" dt="2024-05-07T10:30:22.022" v="48" actId="26606"/>
          <ac:spMkLst>
            <pc:docMk/>
            <pc:sldMk cId="653954591" sldId="266"/>
            <ac:spMk id="24" creationId="{0DBF1ABE-8590-450D-BB49-BDDCCF3EEA9E}"/>
          </ac:spMkLst>
        </pc:spChg>
        <pc:spChg chg="add del">
          <ac:chgData name="Kaylah Sandberg (2004773)" userId="0b62f733-52e0-4d8c-9245-9c5bc72b49fc" providerId="ADAL" clId="{8E030569-8E2A-4574-A3ED-2F11E516CD75}" dt="2024-05-07T10:29:57.192" v="46" actId="26606"/>
          <ac:spMkLst>
            <pc:docMk/>
            <pc:sldMk cId="653954591" sldId="266"/>
            <ac:spMk id="25" creationId="{C06255F2-BC67-4DDE-B34E-AC4BA21838CC}"/>
          </ac:spMkLst>
        </pc:spChg>
        <pc:spChg chg="add del">
          <ac:chgData name="Kaylah Sandberg (2004773)" userId="0b62f733-52e0-4d8c-9245-9c5bc72b49fc" providerId="ADAL" clId="{8E030569-8E2A-4574-A3ED-2F11E516CD75}" dt="2024-05-07T10:30:22.022" v="48" actId="26606"/>
          <ac:spMkLst>
            <pc:docMk/>
            <pc:sldMk cId="653954591" sldId="266"/>
            <ac:spMk id="26" creationId="{DCD36D47-40B7-494B-B249-3CBA333DE256}"/>
          </ac:spMkLst>
        </pc:spChg>
        <pc:spChg chg="add del">
          <ac:chgData name="Kaylah Sandberg (2004773)" userId="0b62f733-52e0-4d8c-9245-9c5bc72b49fc" providerId="ADAL" clId="{8E030569-8E2A-4574-A3ED-2F11E516CD75}" dt="2024-05-07T10:29:57.192" v="46" actId="26606"/>
          <ac:spMkLst>
            <pc:docMk/>
            <pc:sldMk cId="653954591" sldId="266"/>
            <ac:spMk id="27" creationId="{55169443-FCCD-4C0A-8C69-18CD3FA0968D}"/>
          </ac:spMkLst>
        </pc:spChg>
        <pc:spChg chg="add del">
          <ac:chgData name="Kaylah Sandberg (2004773)" userId="0b62f733-52e0-4d8c-9245-9c5bc72b49fc" providerId="ADAL" clId="{8E030569-8E2A-4574-A3ED-2F11E516CD75}" dt="2024-05-07T10:30:22.022" v="48" actId="26606"/>
          <ac:spMkLst>
            <pc:docMk/>
            <pc:sldMk cId="653954591" sldId="266"/>
            <ac:spMk id="28" creationId="{FBA7E51E-7B6A-4A79-8F84-47C845C7A2CC}"/>
          </ac:spMkLst>
        </pc:spChg>
        <pc:spChg chg="add del">
          <ac:chgData name="Kaylah Sandberg (2004773)" userId="0b62f733-52e0-4d8c-9245-9c5bc72b49fc" providerId="ADAL" clId="{8E030569-8E2A-4574-A3ED-2F11E516CD75}" dt="2024-05-07T10:29:57.192" v="46" actId="26606"/>
          <ac:spMkLst>
            <pc:docMk/>
            <pc:sldMk cId="653954591" sldId="266"/>
            <ac:spMk id="29" creationId="{0DBF1ABE-8590-450D-BB49-BDDCCF3EEA9E}"/>
          </ac:spMkLst>
        </pc:spChg>
        <pc:spChg chg="add del">
          <ac:chgData name="Kaylah Sandberg (2004773)" userId="0b62f733-52e0-4d8c-9245-9c5bc72b49fc" providerId="ADAL" clId="{8E030569-8E2A-4574-A3ED-2F11E516CD75}" dt="2024-05-07T10:30:22.022" v="48" actId="26606"/>
          <ac:spMkLst>
            <pc:docMk/>
            <pc:sldMk cId="653954591" sldId="266"/>
            <ac:spMk id="30" creationId="{03C85561-90D2-4AFA-B2C5-F2D61D86C2BD}"/>
          </ac:spMkLst>
        </pc:spChg>
        <pc:spChg chg="add del">
          <ac:chgData name="Kaylah Sandberg (2004773)" userId="0b62f733-52e0-4d8c-9245-9c5bc72b49fc" providerId="ADAL" clId="{8E030569-8E2A-4574-A3ED-2F11E516CD75}" dt="2024-05-07T10:29:57.192" v="46" actId="26606"/>
          <ac:spMkLst>
            <pc:docMk/>
            <pc:sldMk cId="653954591" sldId="266"/>
            <ac:spMk id="31" creationId="{391F8D69-709A-4575-A393-B4C26481AF3B}"/>
          </ac:spMkLst>
        </pc:spChg>
        <pc:spChg chg="add del">
          <ac:chgData name="Kaylah Sandberg (2004773)" userId="0b62f733-52e0-4d8c-9245-9c5bc72b49fc" providerId="ADAL" clId="{8E030569-8E2A-4574-A3ED-2F11E516CD75}" dt="2024-05-07T10:30:52.339" v="62" actId="26606"/>
          <ac:spMkLst>
            <pc:docMk/>
            <pc:sldMk cId="653954591" sldId="266"/>
            <ac:spMk id="32" creationId="{AE47195D-EC06-4298-8805-0F0D65997676}"/>
          </ac:spMkLst>
        </pc:spChg>
        <pc:spChg chg="add del">
          <ac:chgData name="Kaylah Sandberg (2004773)" userId="0b62f733-52e0-4d8c-9245-9c5bc72b49fc" providerId="ADAL" clId="{8E030569-8E2A-4574-A3ED-2F11E516CD75}" dt="2024-05-07T10:29:57.192" v="46" actId="26606"/>
          <ac:spMkLst>
            <pc:docMk/>
            <pc:sldMk cId="653954591" sldId="266"/>
            <ac:spMk id="33" creationId="{C87A50C4-1191-461A-9E09-C8057F2AF01F}"/>
          </ac:spMkLst>
        </pc:spChg>
        <pc:spChg chg="add del">
          <ac:chgData name="Kaylah Sandberg (2004773)" userId="0b62f733-52e0-4d8c-9245-9c5bc72b49fc" providerId="ADAL" clId="{8E030569-8E2A-4574-A3ED-2F11E516CD75}" dt="2024-05-07T10:30:52.339" v="62" actId="26606"/>
          <ac:spMkLst>
            <pc:docMk/>
            <pc:sldMk cId="653954591" sldId="266"/>
            <ac:spMk id="34" creationId="{99413ED5-9ED4-4772-BCE4-2BCAE6B12E35}"/>
          </ac:spMkLst>
        </pc:spChg>
        <pc:spChg chg="add del">
          <ac:chgData name="Kaylah Sandberg (2004773)" userId="0b62f733-52e0-4d8c-9245-9c5bc72b49fc" providerId="ADAL" clId="{8E030569-8E2A-4574-A3ED-2F11E516CD75}" dt="2024-05-07T10:29:57.192" v="46" actId="26606"/>
          <ac:spMkLst>
            <pc:docMk/>
            <pc:sldMk cId="653954591" sldId="266"/>
            <ac:spMk id="35" creationId="{BC87DA9F-8DB2-4D48-8716-A928FBB8A5D2}"/>
          </ac:spMkLst>
        </pc:spChg>
        <pc:spChg chg="add del">
          <ac:chgData name="Kaylah Sandberg (2004773)" userId="0b62f733-52e0-4d8c-9245-9c5bc72b49fc" providerId="ADAL" clId="{8E030569-8E2A-4574-A3ED-2F11E516CD75}" dt="2024-05-07T10:30:52.339" v="62" actId="26606"/>
          <ac:spMkLst>
            <pc:docMk/>
            <pc:sldMk cId="653954591" sldId="266"/>
            <ac:spMk id="36" creationId="{04357C93-F0CB-4A1C-8F77-4E9063789819}"/>
          </ac:spMkLst>
        </pc:spChg>
        <pc:spChg chg="add del">
          <ac:chgData name="Kaylah Sandberg (2004773)" userId="0b62f733-52e0-4d8c-9245-9c5bc72b49fc" providerId="ADAL" clId="{8E030569-8E2A-4574-A3ED-2F11E516CD75}" dt="2024-05-07T10:29:57.192" v="46" actId="26606"/>
          <ac:spMkLst>
            <pc:docMk/>
            <pc:sldMk cId="653954591" sldId="266"/>
            <ac:spMk id="37" creationId="{195EA065-AC5D-431D-927E-87FF05884866}"/>
          </ac:spMkLst>
        </pc:spChg>
        <pc:spChg chg="add del">
          <ac:chgData name="Kaylah Sandberg (2004773)" userId="0b62f733-52e0-4d8c-9245-9c5bc72b49fc" providerId="ADAL" clId="{8E030569-8E2A-4574-A3ED-2F11E516CD75}" dt="2024-05-07T10:30:52.339" v="62" actId="26606"/>
          <ac:spMkLst>
            <pc:docMk/>
            <pc:sldMk cId="653954591" sldId="266"/>
            <ac:spMk id="38" creationId="{90F533E9-6690-41A8-A372-4C6C622D028D}"/>
          </ac:spMkLst>
        </pc:spChg>
        <pc:spChg chg="add del">
          <ac:chgData name="Kaylah Sandberg (2004773)" userId="0b62f733-52e0-4d8c-9245-9c5bc72b49fc" providerId="ADAL" clId="{8E030569-8E2A-4574-A3ED-2F11E516CD75}" dt="2024-05-07T10:29:57.192" v="46" actId="26606"/>
          <ac:spMkLst>
            <pc:docMk/>
            <pc:sldMk cId="653954591" sldId="266"/>
            <ac:spMk id="39" creationId="{46934B3C-D73F-4CD0-95B1-0244D662D1C7}"/>
          </ac:spMkLst>
        </pc:spChg>
        <pc:spChg chg="add del">
          <ac:chgData name="Kaylah Sandberg (2004773)" userId="0b62f733-52e0-4d8c-9245-9c5bc72b49fc" providerId="ADAL" clId="{8E030569-8E2A-4574-A3ED-2F11E516CD75}" dt="2024-05-07T10:31:04.397" v="65"/>
          <ac:spMkLst>
            <pc:docMk/>
            <pc:sldMk cId="653954591" sldId="266"/>
            <ac:spMk id="40" creationId="{2151139A-886F-4B97-8815-729AD3831BBD}"/>
          </ac:spMkLst>
        </pc:spChg>
        <pc:spChg chg="add del">
          <ac:chgData name="Kaylah Sandberg (2004773)" userId="0b62f733-52e0-4d8c-9245-9c5bc72b49fc" providerId="ADAL" clId="{8E030569-8E2A-4574-A3ED-2F11E516CD75}" dt="2024-05-07T10:31:04.397" v="65"/>
          <ac:spMkLst>
            <pc:docMk/>
            <pc:sldMk cId="653954591" sldId="266"/>
            <ac:spMk id="41" creationId="{5428AC11-BFDF-42EF-80FF-717BBF909067}"/>
          </ac:spMkLst>
        </pc:spChg>
        <pc:spChg chg="add del">
          <ac:chgData name="Kaylah Sandberg (2004773)" userId="0b62f733-52e0-4d8c-9245-9c5bc72b49fc" providerId="ADAL" clId="{8E030569-8E2A-4574-A3ED-2F11E516CD75}" dt="2024-05-07T10:31:04.397" v="65"/>
          <ac:spMkLst>
            <pc:docMk/>
            <pc:sldMk cId="653954591" sldId="266"/>
            <ac:spMk id="42" creationId="{2CC56AF6-38E4-490B-8E2B-1A1037B4EDD4}"/>
          </ac:spMkLst>
        </pc:spChg>
        <pc:spChg chg="add del">
          <ac:chgData name="Kaylah Sandberg (2004773)" userId="0b62f733-52e0-4d8c-9245-9c5bc72b49fc" providerId="ADAL" clId="{8E030569-8E2A-4574-A3ED-2F11E516CD75}" dt="2024-05-07T10:31:04.397" v="65"/>
          <ac:spMkLst>
            <pc:docMk/>
            <pc:sldMk cId="653954591" sldId="266"/>
            <ac:spMk id="43" creationId="{2339A6F5-AD6A-4D80-8AD9-6290D13AC49F}"/>
          </ac:spMkLst>
        </pc:spChg>
        <pc:spChg chg="add del">
          <ac:chgData name="Kaylah Sandberg (2004773)" userId="0b62f733-52e0-4d8c-9245-9c5bc72b49fc" providerId="ADAL" clId="{8E030569-8E2A-4574-A3ED-2F11E516CD75}" dt="2024-05-07T10:31:25.208" v="67" actId="26606"/>
          <ac:spMkLst>
            <pc:docMk/>
            <pc:sldMk cId="653954591" sldId="266"/>
            <ac:spMk id="44" creationId="{2151139A-886F-4B97-8815-729AD3831BBD}"/>
          </ac:spMkLst>
        </pc:spChg>
        <pc:spChg chg="add del">
          <ac:chgData name="Kaylah Sandberg (2004773)" userId="0b62f733-52e0-4d8c-9245-9c5bc72b49fc" providerId="ADAL" clId="{8E030569-8E2A-4574-A3ED-2F11E516CD75}" dt="2024-05-07T10:31:25.208" v="67" actId="26606"/>
          <ac:spMkLst>
            <pc:docMk/>
            <pc:sldMk cId="653954591" sldId="266"/>
            <ac:spMk id="45" creationId="{AB5E08C4-8CDD-4623-A5B8-E998C6DEE3B7}"/>
          </ac:spMkLst>
        </pc:spChg>
        <pc:spChg chg="add del">
          <ac:chgData name="Kaylah Sandberg (2004773)" userId="0b62f733-52e0-4d8c-9245-9c5bc72b49fc" providerId="ADAL" clId="{8E030569-8E2A-4574-A3ED-2F11E516CD75}" dt="2024-05-07T10:31:25.208" v="67" actId="26606"/>
          <ac:spMkLst>
            <pc:docMk/>
            <pc:sldMk cId="653954591" sldId="266"/>
            <ac:spMk id="46" creationId="{15F33878-D502-4FFA-8ACE-F2AECDB2A23F}"/>
          </ac:spMkLst>
        </pc:spChg>
        <pc:spChg chg="add del">
          <ac:chgData name="Kaylah Sandberg (2004773)" userId="0b62f733-52e0-4d8c-9245-9c5bc72b49fc" providerId="ADAL" clId="{8E030569-8E2A-4574-A3ED-2F11E516CD75}" dt="2024-05-07T10:31:25.208" v="67" actId="26606"/>
          <ac:spMkLst>
            <pc:docMk/>
            <pc:sldMk cId="653954591" sldId="266"/>
            <ac:spMk id="47" creationId="{D3539FEE-81D3-4406-802E-60B20B16F4F6}"/>
          </ac:spMkLst>
        </pc:spChg>
        <pc:spChg chg="add del">
          <ac:chgData name="Kaylah Sandberg (2004773)" userId="0b62f733-52e0-4d8c-9245-9c5bc72b49fc" providerId="ADAL" clId="{8E030569-8E2A-4574-A3ED-2F11E516CD75}" dt="2024-05-07T10:31:25.208" v="67" actId="26606"/>
          <ac:spMkLst>
            <pc:docMk/>
            <pc:sldMk cId="653954591" sldId="266"/>
            <ac:spMk id="48" creationId="{DC701763-729E-462F-A5A8-E0DEFEB1E2E4}"/>
          </ac:spMkLst>
        </pc:spChg>
        <pc:spChg chg="add del">
          <ac:chgData name="Kaylah Sandberg (2004773)" userId="0b62f733-52e0-4d8c-9245-9c5bc72b49fc" providerId="ADAL" clId="{8E030569-8E2A-4574-A3ED-2F11E516CD75}" dt="2024-05-07T10:31:52.900" v="75" actId="26606"/>
          <ac:spMkLst>
            <pc:docMk/>
            <pc:sldMk cId="653954591" sldId="266"/>
            <ac:spMk id="49" creationId="{2151139A-886F-4B97-8815-729AD3831BBD}"/>
          </ac:spMkLst>
        </pc:spChg>
        <pc:spChg chg="add del">
          <ac:chgData name="Kaylah Sandberg (2004773)" userId="0b62f733-52e0-4d8c-9245-9c5bc72b49fc" providerId="ADAL" clId="{8E030569-8E2A-4574-A3ED-2F11E516CD75}" dt="2024-05-07T10:31:29.563" v="69" actId="26606"/>
          <ac:spMkLst>
            <pc:docMk/>
            <pc:sldMk cId="653954591" sldId="266"/>
            <ac:spMk id="50" creationId="{455C8229-458B-483E-A9DE-AAAD8EEFEFA9}"/>
          </ac:spMkLst>
        </pc:spChg>
        <pc:spChg chg="add del">
          <ac:chgData name="Kaylah Sandberg (2004773)" userId="0b62f733-52e0-4d8c-9245-9c5bc72b49fc" providerId="ADAL" clId="{8E030569-8E2A-4574-A3ED-2F11E516CD75}" dt="2024-05-07T10:31:29.563" v="69" actId="26606"/>
          <ac:spMkLst>
            <pc:docMk/>
            <pc:sldMk cId="653954591" sldId="266"/>
            <ac:spMk id="51" creationId="{DD0AED3C-9941-44F2-8730-4D6DAD4E0F1D}"/>
          </ac:spMkLst>
        </pc:spChg>
        <pc:spChg chg="add del">
          <ac:chgData name="Kaylah Sandberg (2004773)" userId="0b62f733-52e0-4d8c-9245-9c5bc72b49fc" providerId="ADAL" clId="{8E030569-8E2A-4574-A3ED-2F11E516CD75}" dt="2024-05-07T10:31:29.563" v="69" actId="26606"/>
          <ac:spMkLst>
            <pc:docMk/>
            <pc:sldMk cId="653954591" sldId="266"/>
            <ac:spMk id="52" creationId="{5B7D379B-0842-4203-A23B-FABED51E1B7F}"/>
          </ac:spMkLst>
        </pc:spChg>
        <pc:spChg chg="add del">
          <ac:chgData name="Kaylah Sandberg (2004773)" userId="0b62f733-52e0-4d8c-9245-9c5bc72b49fc" providerId="ADAL" clId="{8E030569-8E2A-4574-A3ED-2F11E516CD75}" dt="2024-05-07T10:31:29.563" v="69" actId="26606"/>
          <ac:spMkLst>
            <pc:docMk/>
            <pc:sldMk cId="653954591" sldId="266"/>
            <ac:spMk id="53" creationId="{EBD1E24A-BF09-4A6C-AAD2-AE3FCA2159A8}"/>
          </ac:spMkLst>
        </pc:spChg>
        <pc:spChg chg="add del">
          <ac:chgData name="Kaylah Sandberg (2004773)" userId="0b62f733-52e0-4d8c-9245-9c5bc72b49fc" providerId="ADAL" clId="{8E030569-8E2A-4574-A3ED-2F11E516CD75}" dt="2024-05-07T10:31:52.900" v="75" actId="26606"/>
          <ac:spMkLst>
            <pc:docMk/>
            <pc:sldMk cId="653954591" sldId="266"/>
            <ac:spMk id="56" creationId="{AB5E08C4-8CDD-4623-A5B8-E998C6DEE3B7}"/>
          </ac:spMkLst>
        </pc:spChg>
        <pc:spChg chg="add del">
          <ac:chgData name="Kaylah Sandberg (2004773)" userId="0b62f733-52e0-4d8c-9245-9c5bc72b49fc" providerId="ADAL" clId="{8E030569-8E2A-4574-A3ED-2F11E516CD75}" dt="2024-05-07T10:31:34.974" v="72"/>
          <ac:spMkLst>
            <pc:docMk/>
            <pc:sldMk cId="653954591" sldId="266"/>
            <ac:spMk id="57" creationId="{2151139A-886F-4B97-8815-729AD3831BBD}"/>
          </ac:spMkLst>
        </pc:spChg>
        <pc:spChg chg="add del">
          <ac:chgData name="Kaylah Sandberg (2004773)" userId="0b62f733-52e0-4d8c-9245-9c5bc72b49fc" providerId="ADAL" clId="{8E030569-8E2A-4574-A3ED-2F11E516CD75}" dt="2024-05-07T10:31:34.974" v="72"/>
          <ac:spMkLst>
            <pc:docMk/>
            <pc:sldMk cId="653954591" sldId="266"/>
            <ac:spMk id="58" creationId="{AB5E08C4-8CDD-4623-A5B8-E998C6DEE3B7}"/>
          </ac:spMkLst>
        </pc:spChg>
        <pc:spChg chg="add del">
          <ac:chgData name="Kaylah Sandberg (2004773)" userId="0b62f733-52e0-4d8c-9245-9c5bc72b49fc" providerId="ADAL" clId="{8E030569-8E2A-4574-A3ED-2F11E516CD75}" dt="2024-05-07T10:31:34.974" v="72"/>
          <ac:spMkLst>
            <pc:docMk/>
            <pc:sldMk cId="653954591" sldId="266"/>
            <ac:spMk id="59" creationId="{15F33878-D502-4FFA-8ACE-F2AECDB2A23F}"/>
          </ac:spMkLst>
        </pc:spChg>
        <pc:spChg chg="add del">
          <ac:chgData name="Kaylah Sandberg (2004773)" userId="0b62f733-52e0-4d8c-9245-9c5bc72b49fc" providerId="ADAL" clId="{8E030569-8E2A-4574-A3ED-2F11E516CD75}" dt="2024-05-07T10:31:34.974" v="72"/>
          <ac:spMkLst>
            <pc:docMk/>
            <pc:sldMk cId="653954591" sldId="266"/>
            <ac:spMk id="60" creationId="{D3539FEE-81D3-4406-802E-60B20B16F4F6}"/>
          </ac:spMkLst>
        </pc:spChg>
        <pc:spChg chg="add del">
          <ac:chgData name="Kaylah Sandberg (2004773)" userId="0b62f733-52e0-4d8c-9245-9c5bc72b49fc" providerId="ADAL" clId="{8E030569-8E2A-4574-A3ED-2F11E516CD75}" dt="2024-05-07T10:31:34.974" v="72"/>
          <ac:spMkLst>
            <pc:docMk/>
            <pc:sldMk cId="653954591" sldId="266"/>
            <ac:spMk id="61" creationId="{DC701763-729E-462F-A5A8-E0DEFEB1E2E4}"/>
          </ac:spMkLst>
        </pc:spChg>
        <pc:spChg chg="add del">
          <ac:chgData name="Kaylah Sandberg (2004773)" userId="0b62f733-52e0-4d8c-9245-9c5bc72b49fc" providerId="ADAL" clId="{8E030569-8E2A-4574-A3ED-2F11E516CD75}" dt="2024-05-07T10:31:52.900" v="75" actId="26606"/>
          <ac:spMkLst>
            <pc:docMk/>
            <pc:sldMk cId="653954591" sldId="266"/>
            <ac:spMk id="62" creationId="{15F33878-D502-4FFA-8ACE-F2AECDB2A23F}"/>
          </ac:spMkLst>
        </pc:spChg>
        <pc:spChg chg="add del">
          <ac:chgData name="Kaylah Sandberg (2004773)" userId="0b62f733-52e0-4d8c-9245-9c5bc72b49fc" providerId="ADAL" clId="{8E030569-8E2A-4574-A3ED-2F11E516CD75}" dt="2024-05-07T10:31:52.900" v="75" actId="26606"/>
          <ac:spMkLst>
            <pc:docMk/>
            <pc:sldMk cId="653954591" sldId="266"/>
            <ac:spMk id="63" creationId="{D3539FEE-81D3-4406-802E-60B20B16F4F6}"/>
          </ac:spMkLst>
        </pc:spChg>
        <pc:spChg chg="add del">
          <ac:chgData name="Kaylah Sandberg (2004773)" userId="0b62f733-52e0-4d8c-9245-9c5bc72b49fc" providerId="ADAL" clId="{8E030569-8E2A-4574-A3ED-2F11E516CD75}" dt="2024-05-07T10:31:52.900" v="75" actId="26606"/>
          <ac:spMkLst>
            <pc:docMk/>
            <pc:sldMk cId="653954591" sldId="266"/>
            <ac:spMk id="64" creationId="{DC701763-729E-462F-A5A8-E0DEFEB1E2E4}"/>
          </ac:spMkLst>
        </pc:spChg>
        <pc:spChg chg="add del">
          <ac:chgData name="Kaylah Sandberg (2004773)" userId="0b62f733-52e0-4d8c-9245-9c5bc72b49fc" providerId="ADAL" clId="{8E030569-8E2A-4574-A3ED-2F11E516CD75}" dt="2024-05-07T10:33:15.897" v="94"/>
          <ac:spMkLst>
            <pc:docMk/>
            <pc:sldMk cId="653954591" sldId="266"/>
            <ac:spMk id="66" creationId="{04695F26-39DB-450E-B464-9C76CD233B36}"/>
          </ac:spMkLst>
        </pc:spChg>
        <pc:spChg chg="add del">
          <ac:chgData name="Kaylah Sandberg (2004773)" userId="0b62f733-52e0-4d8c-9245-9c5bc72b49fc" providerId="ADAL" clId="{8E030569-8E2A-4574-A3ED-2F11E516CD75}" dt="2024-05-07T10:33:15.897" v="94"/>
          <ac:spMkLst>
            <pc:docMk/>
            <pc:sldMk cId="653954591" sldId="266"/>
            <ac:spMk id="67" creationId="{2F42E55F-A297-474F-AF2D-6D3A15822BCA}"/>
          </ac:spMkLst>
        </pc:spChg>
        <pc:spChg chg="add del mod">
          <ac:chgData name="Kaylah Sandberg (2004773)" userId="0b62f733-52e0-4d8c-9245-9c5bc72b49fc" providerId="ADAL" clId="{8E030569-8E2A-4574-A3ED-2F11E516CD75}" dt="2024-05-07T10:31:57.178" v="78" actId="478"/>
          <ac:spMkLst>
            <pc:docMk/>
            <pc:sldMk cId="653954591" sldId="266"/>
            <ac:spMk id="73" creationId="{2A5FEBCB-F10A-A9EB-728C-3FFFC1E12D0A}"/>
          </ac:spMkLst>
        </pc:spChg>
        <pc:grpChg chg="add del">
          <ac:chgData name="Kaylah Sandberg (2004773)" userId="0b62f733-52e0-4d8c-9245-9c5bc72b49fc" providerId="ADAL" clId="{8E030569-8E2A-4574-A3ED-2F11E516CD75}" dt="2024-05-07T10:33:15.897" v="94"/>
          <ac:grpSpMkLst>
            <pc:docMk/>
            <pc:sldMk cId="653954591" sldId="266"/>
            <ac:grpSpMk id="68" creationId="{972070F7-E065-4D60-8938-9FB8CDB8ACB0}"/>
          </ac:grpSpMkLst>
        </pc:grpChg>
        <pc:picChg chg="add mod ord">
          <ac:chgData name="Kaylah Sandberg (2004773)" userId="0b62f733-52e0-4d8c-9245-9c5bc72b49fc" providerId="ADAL" clId="{8E030569-8E2A-4574-A3ED-2F11E516CD75}" dt="2024-05-07T10:32:35.808" v="90" actId="14100"/>
          <ac:picMkLst>
            <pc:docMk/>
            <pc:sldMk cId="653954591" sldId="266"/>
            <ac:picMk id="6" creationId="{F0C3A625-807E-91ED-1464-268D393D6776}"/>
          </ac:picMkLst>
        </pc:picChg>
        <pc:picChg chg="add mod ord">
          <ac:chgData name="Kaylah Sandberg (2004773)" userId="0b62f733-52e0-4d8c-9245-9c5bc72b49fc" providerId="ADAL" clId="{8E030569-8E2A-4574-A3ED-2F11E516CD75}" dt="2024-05-07T10:32:39.765" v="91" actId="1076"/>
          <ac:picMkLst>
            <pc:docMk/>
            <pc:sldMk cId="653954591" sldId="266"/>
            <ac:picMk id="8" creationId="{7272B7D6-FF91-B020-8D21-45F903A27C98}"/>
          </ac:picMkLst>
        </pc:picChg>
        <pc:cxnChg chg="add del">
          <ac:chgData name="Kaylah Sandberg (2004773)" userId="0b62f733-52e0-4d8c-9245-9c5bc72b49fc" providerId="ADAL" clId="{8E030569-8E2A-4574-A3ED-2F11E516CD75}" dt="2024-05-07T10:31:29.563" v="69" actId="26606"/>
          <ac:cxnSpMkLst>
            <pc:docMk/>
            <pc:sldMk cId="653954591" sldId="266"/>
            <ac:cxnSpMk id="54" creationId="{5D28AB17-F6FA-4C53-B3E3-D0A39D4A33C0}"/>
          </ac:cxnSpMkLst>
        </pc:cxnChg>
        <pc:cxnChg chg="add del">
          <ac:chgData name="Kaylah Sandberg (2004773)" userId="0b62f733-52e0-4d8c-9245-9c5bc72b49fc" providerId="ADAL" clId="{8E030569-8E2A-4574-A3ED-2F11E516CD75}" dt="2024-05-07T10:31:29.563" v="69" actId="26606"/>
          <ac:cxnSpMkLst>
            <pc:docMk/>
            <pc:sldMk cId="653954591" sldId="266"/>
            <ac:cxnSpMk id="55" creationId="{3EFADC67-92A1-44FB-8691-D8CD71A21EFA}"/>
          </ac:cxnSpMkLst>
        </pc:cxnChg>
      </pc:sldChg>
      <pc:sldChg chg="addSp delSp modSp new mod">
        <pc:chgData name="Kaylah Sandberg (2004773)" userId="0b62f733-52e0-4d8c-9245-9c5bc72b49fc" providerId="ADAL" clId="{8E030569-8E2A-4574-A3ED-2F11E516CD75}" dt="2024-05-07T10:38:43.165" v="137" actId="1076"/>
        <pc:sldMkLst>
          <pc:docMk/>
          <pc:sldMk cId="1938999424" sldId="267"/>
        </pc:sldMkLst>
        <pc:spChg chg="mod">
          <ac:chgData name="Kaylah Sandberg (2004773)" userId="0b62f733-52e0-4d8c-9245-9c5bc72b49fc" providerId="ADAL" clId="{8E030569-8E2A-4574-A3ED-2F11E516CD75}" dt="2024-05-07T10:36:40.315" v="120" actId="255"/>
          <ac:spMkLst>
            <pc:docMk/>
            <pc:sldMk cId="1938999424" sldId="267"/>
            <ac:spMk id="2" creationId="{82443321-6566-B8E2-F2F2-F01E47271C8F}"/>
          </ac:spMkLst>
        </pc:spChg>
        <pc:spChg chg="del mod">
          <ac:chgData name="Kaylah Sandberg (2004773)" userId="0b62f733-52e0-4d8c-9245-9c5bc72b49fc" providerId="ADAL" clId="{8E030569-8E2A-4574-A3ED-2F11E516CD75}" dt="2024-05-07T10:36:23.468" v="117" actId="22"/>
          <ac:spMkLst>
            <pc:docMk/>
            <pc:sldMk cId="1938999424" sldId="267"/>
            <ac:spMk id="3" creationId="{18F6DA10-E118-53E2-0979-422D7CD9C587}"/>
          </ac:spMkLst>
        </pc:spChg>
        <pc:spChg chg="add del mod">
          <ac:chgData name="Kaylah Sandberg (2004773)" userId="0b62f733-52e0-4d8c-9245-9c5bc72b49fc" providerId="ADAL" clId="{8E030569-8E2A-4574-A3ED-2F11E516CD75}" dt="2024-05-07T10:37:47.987" v="130" actId="478"/>
          <ac:spMkLst>
            <pc:docMk/>
            <pc:sldMk cId="1938999424" sldId="267"/>
            <ac:spMk id="6" creationId="{7551B386-7848-8382-420C-5AB9320A5CA8}"/>
          </ac:spMkLst>
        </pc:spChg>
        <pc:spChg chg="add mod">
          <ac:chgData name="Kaylah Sandberg (2004773)" userId="0b62f733-52e0-4d8c-9245-9c5bc72b49fc" providerId="ADAL" clId="{8E030569-8E2A-4574-A3ED-2F11E516CD75}" dt="2024-05-07T10:38:43.165" v="137" actId="1076"/>
          <ac:spMkLst>
            <pc:docMk/>
            <pc:sldMk cId="1938999424" sldId="267"/>
            <ac:spMk id="9" creationId="{CB1CA454-14F1-E3A6-9FCC-17569B153CEF}"/>
          </ac:spMkLst>
        </pc:spChg>
        <pc:picChg chg="add mod ord">
          <ac:chgData name="Kaylah Sandberg (2004773)" userId="0b62f733-52e0-4d8c-9245-9c5bc72b49fc" providerId="ADAL" clId="{8E030569-8E2A-4574-A3ED-2F11E516CD75}" dt="2024-05-07T10:36:26.578" v="118" actId="1076"/>
          <ac:picMkLst>
            <pc:docMk/>
            <pc:sldMk cId="1938999424" sldId="267"/>
            <ac:picMk id="5" creationId="{FF17C26E-904E-293A-85B9-AE8916EBC935}"/>
          </ac:picMkLst>
        </pc:picChg>
        <pc:picChg chg="add del mod">
          <ac:chgData name="Kaylah Sandberg (2004773)" userId="0b62f733-52e0-4d8c-9245-9c5bc72b49fc" providerId="ADAL" clId="{8E030569-8E2A-4574-A3ED-2F11E516CD75}" dt="2024-05-07T10:37:44.090" v="129" actId="22"/>
          <ac:picMkLst>
            <pc:docMk/>
            <pc:sldMk cId="1938999424" sldId="267"/>
            <ac:picMk id="8" creationId="{5F3EA1EE-B67A-DBA1-36B4-825760E584E2}"/>
          </ac:picMkLst>
        </pc:picChg>
      </pc:sldChg>
      <pc:sldChg chg="addSp delSp modSp new mod">
        <pc:chgData name="Kaylah Sandberg (2004773)" userId="0b62f733-52e0-4d8c-9245-9c5bc72b49fc" providerId="ADAL" clId="{8E030569-8E2A-4574-A3ED-2F11E516CD75}" dt="2024-05-07T10:43:32.749" v="174" actId="948"/>
        <pc:sldMkLst>
          <pc:docMk/>
          <pc:sldMk cId="511693636" sldId="268"/>
        </pc:sldMkLst>
        <pc:spChg chg="del">
          <ac:chgData name="Kaylah Sandberg (2004773)" userId="0b62f733-52e0-4d8c-9245-9c5bc72b49fc" providerId="ADAL" clId="{8E030569-8E2A-4574-A3ED-2F11E516CD75}" dt="2024-05-07T10:38:53.337" v="139" actId="478"/>
          <ac:spMkLst>
            <pc:docMk/>
            <pc:sldMk cId="511693636" sldId="268"/>
            <ac:spMk id="2" creationId="{06C7D27E-A88E-2277-44C0-515CC5C6A3B5}"/>
          </ac:spMkLst>
        </pc:spChg>
        <pc:spChg chg="del mod">
          <ac:chgData name="Kaylah Sandberg (2004773)" userId="0b62f733-52e0-4d8c-9245-9c5bc72b49fc" providerId="ADAL" clId="{8E030569-8E2A-4574-A3ED-2F11E516CD75}" dt="2024-05-07T10:39:23.048" v="143" actId="22"/>
          <ac:spMkLst>
            <pc:docMk/>
            <pc:sldMk cId="511693636" sldId="268"/>
            <ac:spMk id="3" creationId="{A3D18056-ABBD-3A0F-162B-E68AB8E833A3}"/>
          </ac:spMkLst>
        </pc:spChg>
        <pc:spChg chg="mod">
          <ac:chgData name="Kaylah Sandberg (2004773)" userId="0b62f733-52e0-4d8c-9245-9c5bc72b49fc" providerId="ADAL" clId="{8E030569-8E2A-4574-A3ED-2F11E516CD75}" dt="2024-05-07T10:43:32.749" v="174" actId="948"/>
          <ac:spMkLst>
            <pc:docMk/>
            <pc:sldMk cId="511693636" sldId="268"/>
            <ac:spMk id="4" creationId="{F38627EB-51FE-A114-E8EB-B21231F9B3C7}"/>
          </ac:spMkLst>
        </pc:spChg>
        <pc:spChg chg="add mod">
          <ac:chgData name="Kaylah Sandberg (2004773)" userId="0b62f733-52e0-4d8c-9245-9c5bc72b49fc" providerId="ADAL" clId="{8E030569-8E2A-4574-A3ED-2F11E516CD75}" dt="2024-05-07T10:42:50.222" v="170" actId="255"/>
          <ac:spMkLst>
            <pc:docMk/>
            <pc:sldMk cId="511693636" sldId="268"/>
            <ac:spMk id="8" creationId="{558846CA-9E77-D047-5449-97752279553F}"/>
          </ac:spMkLst>
        </pc:spChg>
        <pc:picChg chg="add del mod ord">
          <ac:chgData name="Kaylah Sandberg (2004773)" userId="0b62f733-52e0-4d8c-9245-9c5bc72b49fc" providerId="ADAL" clId="{8E030569-8E2A-4574-A3ED-2F11E516CD75}" dt="2024-05-07T10:41:24.710" v="154" actId="478"/>
          <ac:picMkLst>
            <pc:docMk/>
            <pc:sldMk cId="511693636" sldId="268"/>
            <ac:picMk id="6" creationId="{C532A9DA-AE12-F27D-29BD-FFDCFAE59568}"/>
          </ac:picMkLst>
        </pc:picChg>
      </pc:sldChg>
      <pc:sldChg chg="addSp delSp modSp new mod modClrScheme chgLayout">
        <pc:chgData name="Kaylah Sandberg (2004773)" userId="0b62f733-52e0-4d8c-9245-9c5bc72b49fc" providerId="ADAL" clId="{8E030569-8E2A-4574-A3ED-2F11E516CD75}" dt="2024-05-07T10:44:58.684" v="193" actId="27636"/>
        <pc:sldMkLst>
          <pc:docMk/>
          <pc:sldMk cId="4136151015" sldId="269"/>
        </pc:sldMkLst>
        <pc:spChg chg="del">
          <ac:chgData name="Kaylah Sandberg (2004773)" userId="0b62f733-52e0-4d8c-9245-9c5bc72b49fc" providerId="ADAL" clId="{8E030569-8E2A-4574-A3ED-2F11E516CD75}" dt="2024-05-07T10:43:43.842" v="176" actId="478"/>
          <ac:spMkLst>
            <pc:docMk/>
            <pc:sldMk cId="4136151015" sldId="269"/>
            <ac:spMk id="2" creationId="{AC477D60-2D63-3F17-E14E-251A6ECE3B48}"/>
          </ac:spMkLst>
        </pc:spChg>
        <pc:spChg chg="del mod ord">
          <ac:chgData name="Kaylah Sandberg (2004773)" userId="0b62f733-52e0-4d8c-9245-9c5bc72b49fc" providerId="ADAL" clId="{8E030569-8E2A-4574-A3ED-2F11E516CD75}" dt="2024-05-07T10:44:15.893" v="182" actId="700"/>
          <ac:spMkLst>
            <pc:docMk/>
            <pc:sldMk cId="4136151015" sldId="269"/>
            <ac:spMk id="3" creationId="{3ED6849B-E719-AA57-9303-3DD167E8AC45}"/>
          </ac:spMkLst>
        </pc:spChg>
        <pc:spChg chg="del mod">
          <ac:chgData name="Kaylah Sandberg (2004773)" userId="0b62f733-52e0-4d8c-9245-9c5bc72b49fc" providerId="ADAL" clId="{8E030569-8E2A-4574-A3ED-2F11E516CD75}" dt="2024-05-07T10:44:15.893" v="182" actId="700"/>
          <ac:spMkLst>
            <pc:docMk/>
            <pc:sldMk cId="4136151015" sldId="269"/>
            <ac:spMk id="4" creationId="{ED3C26BF-614D-4898-3BC2-467272A179C2}"/>
          </ac:spMkLst>
        </pc:spChg>
        <pc:spChg chg="add del mod ord">
          <ac:chgData name="Kaylah Sandberg (2004773)" userId="0b62f733-52e0-4d8c-9245-9c5bc72b49fc" providerId="ADAL" clId="{8E030569-8E2A-4574-A3ED-2F11E516CD75}" dt="2024-05-07T10:44:18.059" v="183" actId="478"/>
          <ac:spMkLst>
            <pc:docMk/>
            <pc:sldMk cId="4136151015" sldId="269"/>
            <ac:spMk id="5" creationId="{E3E1E136-74FA-E20A-CC9B-233DEE1020D6}"/>
          </ac:spMkLst>
        </pc:spChg>
        <pc:spChg chg="add mod ord">
          <ac:chgData name="Kaylah Sandberg (2004773)" userId="0b62f733-52e0-4d8c-9245-9c5bc72b49fc" providerId="ADAL" clId="{8E030569-8E2A-4574-A3ED-2F11E516CD75}" dt="2024-05-07T10:44:58.684" v="193" actId="27636"/>
          <ac:spMkLst>
            <pc:docMk/>
            <pc:sldMk cId="4136151015" sldId="269"/>
            <ac:spMk id="6" creationId="{4195A55E-08BF-5C26-5800-42EEC4D1570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91732F-A399-45A5-9348-1E5859EDDA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FA5664-19BC-4585-896B-E243BD4F1281}">
      <dgm:prSet/>
      <dgm:spPr/>
      <dgm:t>
        <a:bodyPr/>
        <a:lstStyle/>
        <a:p>
          <a:pPr>
            <a:lnSpc>
              <a:spcPct val="100000"/>
            </a:lnSpc>
          </a:pPr>
          <a:r>
            <a:rPr lang="en-GB">
              <a:latin typeface="Times New Roman" panose="02020603050405020304" pitchFamily="18" charset="0"/>
              <a:cs typeface="Times New Roman" panose="02020603050405020304" pitchFamily="18" charset="0"/>
            </a:rPr>
            <a:t>Interpersonal Psychotherapy (IPT), Cognitive behavioural therapy (CBT), Nefazodone</a:t>
          </a:r>
          <a:r>
            <a:rPr lang="en-GB"/>
            <a:t>.</a:t>
          </a:r>
          <a:endParaRPr lang="en-US"/>
        </a:p>
      </dgm:t>
    </dgm:pt>
    <dgm:pt modelId="{3ADFC876-35AC-43EE-BAAB-B4D5076527CA}" type="parTrans" cxnId="{30C4EC4D-CECC-4D38-89BE-63BF2B696B3E}">
      <dgm:prSet/>
      <dgm:spPr/>
      <dgm:t>
        <a:bodyPr/>
        <a:lstStyle/>
        <a:p>
          <a:endParaRPr lang="en-US"/>
        </a:p>
      </dgm:t>
    </dgm:pt>
    <dgm:pt modelId="{F9510E9C-4926-4CEC-9847-85BE5244C67E}" type="sibTrans" cxnId="{30C4EC4D-CECC-4D38-89BE-63BF2B696B3E}">
      <dgm:prSet/>
      <dgm:spPr/>
      <dgm:t>
        <a:bodyPr/>
        <a:lstStyle/>
        <a:p>
          <a:endParaRPr lang="en-US"/>
        </a:p>
      </dgm:t>
    </dgm:pt>
    <dgm:pt modelId="{DC10D978-8829-43A2-AB34-4505C7C3681A}">
      <dgm:prSet/>
      <dgm:spPr/>
      <dgm:t>
        <a:bodyPr/>
        <a:lstStyle/>
        <a:p>
          <a:pPr>
            <a:lnSpc>
              <a:spcPct val="100000"/>
            </a:lnSpc>
          </a:pPr>
          <a:r>
            <a:rPr lang="en-GB">
              <a:latin typeface="Times New Roman" panose="02020603050405020304" pitchFamily="18" charset="0"/>
              <a:cs typeface="Times New Roman" panose="02020603050405020304" pitchFamily="18" charset="0"/>
            </a:rPr>
            <a:t>Coping mechanisms, increased well-being and regulated emotions.</a:t>
          </a:r>
          <a:endParaRPr lang="en-US">
            <a:latin typeface="Times New Roman" panose="02020603050405020304" pitchFamily="18" charset="0"/>
            <a:cs typeface="Times New Roman" panose="02020603050405020304" pitchFamily="18" charset="0"/>
          </a:endParaRPr>
        </a:p>
      </dgm:t>
    </dgm:pt>
    <dgm:pt modelId="{838E07F6-DF6C-46F8-A9FE-DDEDA93358F8}" type="parTrans" cxnId="{BEE60F24-AD56-4512-92DE-1634D20BCAB4}">
      <dgm:prSet/>
      <dgm:spPr/>
      <dgm:t>
        <a:bodyPr/>
        <a:lstStyle/>
        <a:p>
          <a:endParaRPr lang="en-US"/>
        </a:p>
      </dgm:t>
    </dgm:pt>
    <dgm:pt modelId="{1CCFE34D-0741-450F-A5A4-469D52B8D541}" type="sibTrans" cxnId="{BEE60F24-AD56-4512-92DE-1634D20BCAB4}">
      <dgm:prSet/>
      <dgm:spPr/>
      <dgm:t>
        <a:bodyPr/>
        <a:lstStyle/>
        <a:p>
          <a:endParaRPr lang="en-US"/>
        </a:p>
      </dgm:t>
    </dgm:pt>
    <dgm:pt modelId="{43C0902E-ED0D-4F6A-89AE-E7340ADC4E50}">
      <dgm:prSet/>
      <dgm:spPr/>
      <dgm:t>
        <a:bodyPr/>
        <a:lstStyle/>
        <a:p>
          <a:pPr>
            <a:lnSpc>
              <a:spcPct val="100000"/>
            </a:lnSpc>
          </a:pPr>
          <a:r>
            <a:rPr lang="en-GB">
              <a:latin typeface="Times New Roman" panose="02020603050405020304" pitchFamily="18" charset="0"/>
              <a:cs typeface="Times New Roman" panose="02020603050405020304" pitchFamily="18" charset="0"/>
            </a:rPr>
            <a:t>Major Depression Inventory (MDI)</a:t>
          </a:r>
          <a:endParaRPr lang="en-US">
            <a:latin typeface="Times New Roman" panose="02020603050405020304" pitchFamily="18" charset="0"/>
            <a:cs typeface="Times New Roman" panose="02020603050405020304" pitchFamily="18" charset="0"/>
          </a:endParaRPr>
        </a:p>
      </dgm:t>
    </dgm:pt>
    <dgm:pt modelId="{923EE66C-0030-4127-A49F-FE8D7DD9BF62}" type="parTrans" cxnId="{7164B27C-46F1-471F-9F84-2468517AEF58}">
      <dgm:prSet/>
      <dgm:spPr/>
      <dgm:t>
        <a:bodyPr/>
        <a:lstStyle/>
        <a:p>
          <a:endParaRPr lang="en-US"/>
        </a:p>
      </dgm:t>
    </dgm:pt>
    <dgm:pt modelId="{197B0C40-7652-4F44-8DD6-B01A1F3D0007}" type="sibTrans" cxnId="{7164B27C-46F1-471F-9F84-2468517AEF58}">
      <dgm:prSet/>
      <dgm:spPr/>
      <dgm:t>
        <a:bodyPr/>
        <a:lstStyle/>
        <a:p>
          <a:endParaRPr lang="en-US"/>
        </a:p>
      </dgm:t>
    </dgm:pt>
    <dgm:pt modelId="{B8987B17-7D3F-4A0A-AEE1-4D7FBE6424B1}" type="pres">
      <dgm:prSet presAssocID="{B891732F-A399-45A5-9348-1E5859EDDAA0}" presName="root" presStyleCnt="0">
        <dgm:presLayoutVars>
          <dgm:dir/>
          <dgm:resizeHandles val="exact"/>
        </dgm:presLayoutVars>
      </dgm:prSet>
      <dgm:spPr/>
    </dgm:pt>
    <dgm:pt modelId="{7A6222EB-5597-4633-85D9-A9FBBA87B5EF}" type="pres">
      <dgm:prSet presAssocID="{E8FA5664-19BC-4585-896B-E243BD4F1281}" presName="compNode" presStyleCnt="0"/>
      <dgm:spPr/>
    </dgm:pt>
    <dgm:pt modelId="{39590E81-FB2F-4CDA-BEA0-B0E8C6926784}" type="pres">
      <dgm:prSet presAssocID="{E8FA5664-19BC-4585-896B-E243BD4F12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33324B7-900F-43ED-A2A7-023F301E971C}" type="pres">
      <dgm:prSet presAssocID="{E8FA5664-19BC-4585-896B-E243BD4F1281}" presName="spaceRect" presStyleCnt="0"/>
      <dgm:spPr/>
    </dgm:pt>
    <dgm:pt modelId="{A5E7EF19-0E96-4600-8075-80F80E7C8AFF}" type="pres">
      <dgm:prSet presAssocID="{E8FA5664-19BC-4585-896B-E243BD4F1281}" presName="textRect" presStyleLbl="revTx" presStyleIdx="0" presStyleCnt="3">
        <dgm:presLayoutVars>
          <dgm:chMax val="1"/>
          <dgm:chPref val="1"/>
        </dgm:presLayoutVars>
      </dgm:prSet>
      <dgm:spPr/>
    </dgm:pt>
    <dgm:pt modelId="{2F70B722-43FF-47FD-87DD-253F5B65CB36}" type="pres">
      <dgm:prSet presAssocID="{F9510E9C-4926-4CEC-9847-85BE5244C67E}" presName="sibTrans" presStyleCnt="0"/>
      <dgm:spPr/>
    </dgm:pt>
    <dgm:pt modelId="{E4B75B27-0D43-4967-AB2E-CC1DD88A381C}" type="pres">
      <dgm:prSet presAssocID="{DC10D978-8829-43A2-AB34-4505C7C3681A}" presName="compNode" presStyleCnt="0"/>
      <dgm:spPr/>
    </dgm:pt>
    <dgm:pt modelId="{6D17E35E-18D7-4F41-9FF8-3B4BC93A8668}" type="pres">
      <dgm:prSet presAssocID="{DC10D978-8829-43A2-AB34-4505C7C368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A852FBF3-6DFA-423D-8BF1-4DA70D1F3AF7}" type="pres">
      <dgm:prSet presAssocID="{DC10D978-8829-43A2-AB34-4505C7C3681A}" presName="spaceRect" presStyleCnt="0"/>
      <dgm:spPr/>
    </dgm:pt>
    <dgm:pt modelId="{7B32408F-C52E-4149-835A-CBFABC923619}" type="pres">
      <dgm:prSet presAssocID="{DC10D978-8829-43A2-AB34-4505C7C3681A}" presName="textRect" presStyleLbl="revTx" presStyleIdx="1" presStyleCnt="3">
        <dgm:presLayoutVars>
          <dgm:chMax val="1"/>
          <dgm:chPref val="1"/>
        </dgm:presLayoutVars>
      </dgm:prSet>
      <dgm:spPr/>
    </dgm:pt>
    <dgm:pt modelId="{488974B3-85D9-46B1-8CFE-8ED93DFA6E0A}" type="pres">
      <dgm:prSet presAssocID="{1CCFE34D-0741-450F-A5A4-469D52B8D541}" presName="sibTrans" presStyleCnt="0"/>
      <dgm:spPr/>
    </dgm:pt>
    <dgm:pt modelId="{99DC8965-D8F3-4114-AB89-8EDD893EC507}" type="pres">
      <dgm:prSet presAssocID="{43C0902E-ED0D-4F6A-89AE-E7340ADC4E50}" presName="compNode" presStyleCnt="0"/>
      <dgm:spPr/>
    </dgm:pt>
    <dgm:pt modelId="{1CC9F898-8630-415A-BDBA-B91439B87D9E}" type="pres">
      <dgm:prSet presAssocID="{43C0902E-ED0D-4F6A-89AE-E7340ADC4E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ying Face with No Fill"/>
        </a:ext>
      </dgm:extLst>
    </dgm:pt>
    <dgm:pt modelId="{0C001669-C474-45C9-A4DC-92BE7E71E103}" type="pres">
      <dgm:prSet presAssocID="{43C0902E-ED0D-4F6A-89AE-E7340ADC4E50}" presName="spaceRect" presStyleCnt="0"/>
      <dgm:spPr/>
    </dgm:pt>
    <dgm:pt modelId="{1E6647B2-A42A-4727-B88C-AA3528FEEEE4}" type="pres">
      <dgm:prSet presAssocID="{43C0902E-ED0D-4F6A-89AE-E7340ADC4E50}" presName="textRect" presStyleLbl="revTx" presStyleIdx="2" presStyleCnt="3">
        <dgm:presLayoutVars>
          <dgm:chMax val="1"/>
          <dgm:chPref val="1"/>
        </dgm:presLayoutVars>
      </dgm:prSet>
      <dgm:spPr/>
    </dgm:pt>
  </dgm:ptLst>
  <dgm:cxnLst>
    <dgm:cxn modelId="{15B6FD18-7408-441A-B190-70E0B66F5B56}" type="presOf" srcId="{43C0902E-ED0D-4F6A-89AE-E7340ADC4E50}" destId="{1E6647B2-A42A-4727-B88C-AA3528FEEEE4}" srcOrd="0" destOrd="0" presId="urn:microsoft.com/office/officeart/2018/2/layout/IconLabelList"/>
    <dgm:cxn modelId="{BEE60F24-AD56-4512-92DE-1634D20BCAB4}" srcId="{B891732F-A399-45A5-9348-1E5859EDDAA0}" destId="{DC10D978-8829-43A2-AB34-4505C7C3681A}" srcOrd="1" destOrd="0" parTransId="{838E07F6-DF6C-46F8-A9FE-DDEDA93358F8}" sibTransId="{1CCFE34D-0741-450F-A5A4-469D52B8D541}"/>
    <dgm:cxn modelId="{592CD733-F793-484F-824A-0CD850469225}" type="presOf" srcId="{B891732F-A399-45A5-9348-1E5859EDDAA0}" destId="{B8987B17-7D3F-4A0A-AEE1-4D7FBE6424B1}" srcOrd="0" destOrd="0" presId="urn:microsoft.com/office/officeart/2018/2/layout/IconLabelList"/>
    <dgm:cxn modelId="{30C4EC4D-CECC-4D38-89BE-63BF2B696B3E}" srcId="{B891732F-A399-45A5-9348-1E5859EDDAA0}" destId="{E8FA5664-19BC-4585-896B-E243BD4F1281}" srcOrd="0" destOrd="0" parTransId="{3ADFC876-35AC-43EE-BAAB-B4D5076527CA}" sibTransId="{F9510E9C-4926-4CEC-9847-85BE5244C67E}"/>
    <dgm:cxn modelId="{B532A652-2239-47CF-9755-5DD16C519DF9}" type="presOf" srcId="{E8FA5664-19BC-4585-896B-E243BD4F1281}" destId="{A5E7EF19-0E96-4600-8075-80F80E7C8AFF}" srcOrd="0" destOrd="0" presId="urn:microsoft.com/office/officeart/2018/2/layout/IconLabelList"/>
    <dgm:cxn modelId="{7164B27C-46F1-471F-9F84-2468517AEF58}" srcId="{B891732F-A399-45A5-9348-1E5859EDDAA0}" destId="{43C0902E-ED0D-4F6A-89AE-E7340ADC4E50}" srcOrd="2" destOrd="0" parTransId="{923EE66C-0030-4127-A49F-FE8D7DD9BF62}" sibTransId="{197B0C40-7652-4F44-8DD6-B01A1F3D0007}"/>
    <dgm:cxn modelId="{C6BE00E0-958C-4D14-A196-415A2BD315CD}" type="presOf" srcId="{DC10D978-8829-43A2-AB34-4505C7C3681A}" destId="{7B32408F-C52E-4149-835A-CBFABC923619}" srcOrd="0" destOrd="0" presId="urn:microsoft.com/office/officeart/2018/2/layout/IconLabelList"/>
    <dgm:cxn modelId="{70116256-4182-45B0-96F4-09CE520D811B}" type="presParOf" srcId="{B8987B17-7D3F-4A0A-AEE1-4D7FBE6424B1}" destId="{7A6222EB-5597-4633-85D9-A9FBBA87B5EF}" srcOrd="0" destOrd="0" presId="urn:microsoft.com/office/officeart/2018/2/layout/IconLabelList"/>
    <dgm:cxn modelId="{4E7B2CA2-53B4-48AD-870D-5CC4B1D98B45}" type="presParOf" srcId="{7A6222EB-5597-4633-85D9-A9FBBA87B5EF}" destId="{39590E81-FB2F-4CDA-BEA0-B0E8C6926784}" srcOrd="0" destOrd="0" presId="urn:microsoft.com/office/officeart/2018/2/layout/IconLabelList"/>
    <dgm:cxn modelId="{F64C806C-46F7-4318-B521-DADBDB729A10}" type="presParOf" srcId="{7A6222EB-5597-4633-85D9-A9FBBA87B5EF}" destId="{333324B7-900F-43ED-A2A7-023F301E971C}" srcOrd="1" destOrd="0" presId="urn:microsoft.com/office/officeart/2018/2/layout/IconLabelList"/>
    <dgm:cxn modelId="{E983F393-0C73-44D0-B2BB-8572BB7F27BB}" type="presParOf" srcId="{7A6222EB-5597-4633-85D9-A9FBBA87B5EF}" destId="{A5E7EF19-0E96-4600-8075-80F80E7C8AFF}" srcOrd="2" destOrd="0" presId="urn:microsoft.com/office/officeart/2018/2/layout/IconLabelList"/>
    <dgm:cxn modelId="{33BF36B5-E971-4C6B-98C2-1C8FC20E82E6}" type="presParOf" srcId="{B8987B17-7D3F-4A0A-AEE1-4D7FBE6424B1}" destId="{2F70B722-43FF-47FD-87DD-253F5B65CB36}" srcOrd="1" destOrd="0" presId="urn:microsoft.com/office/officeart/2018/2/layout/IconLabelList"/>
    <dgm:cxn modelId="{ACEA8AFA-5207-4BC4-B8AD-6368548666BD}" type="presParOf" srcId="{B8987B17-7D3F-4A0A-AEE1-4D7FBE6424B1}" destId="{E4B75B27-0D43-4967-AB2E-CC1DD88A381C}" srcOrd="2" destOrd="0" presId="urn:microsoft.com/office/officeart/2018/2/layout/IconLabelList"/>
    <dgm:cxn modelId="{55954075-8190-44E2-BE13-ADB3C1583A79}" type="presParOf" srcId="{E4B75B27-0D43-4967-AB2E-CC1DD88A381C}" destId="{6D17E35E-18D7-4F41-9FF8-3B4BC93A8668}" srcOrd="0" destOrd="0" presId="urn:microsoft.com/office/officeart/2018/2/layout/IconLabelList"/>
    <dgm:cxn modelId="{B98286EB-858B-4924-BBDD-464479F12504}" type="presParOf" srcId="{E4B75B27-0D43-4967-AB2E-CC1DD88A381C}" destId="{A852FBF3-6DFA-423D-8BF1-4DA70D1F3AF7}" srcOrd="1" destOrd="0" presId="urn:microsoft.com/office/officeart/2018/2/layout/IconLabelList"/>
    <dgm:cxn modelId="{06E3178B-9B5C-4475-A46D-C95430EBFF5D}" type="presParOf" srcId="{E4B75B27-0D43-4967-AB2E-CC1DD88A381C}" destId="{7B32408F-C52E-4149-835A-CBFABC923619}" srcOrd="2" destOrd="0" presId="urn:microsoft.com/office/officeart/2018/2/layout/IconLabelList"/>
    <dgm:cxn modelId="{5A3723B3-85B5-4454-8DC0-B118B5AF50D2}" type="presParOf" srcId="{B8987B17-7D3F-4A0A-AEE1-4D7FBE6424B1}" destId="{488974B3-85D9-46B1-8CFE-8ED93DFA6E0A}" srcOrd="3" destOrd="0" presId="urn:microsoft.com/office/officeart/2018/2/layout/IconLabelList"/>
    <dgm:cxn modelId="{844266E5-AB27-4E6E-9A72-AF8DDDCDB682}" type="presParOf" srcId="{B8987B17-7D3F-4A0A-AEE1-4D7FBE6424B1}" destId="{99DC8965-D8F3-4114-AB89-8EDD893EC507}" srcOrd="4" destOrd="0" presId="urn:microsoft.com/office/officeart/2018/2/layout/IconLabelList"/>
    <dgm:cxn modelId="{44ECA111-2BB1-45BD-821B-C3E10CFE7345}" type="presParOf" srcId="{99DC8965-D8F3-4114-AB89-8EDD893EC507}" destId="{1CC9F898-8630-415A-BDBA-B91439B87D9E}" srcOrd="0" destOrd="0" presId="urn:microsoft.com/office/officeart/2018/2/layout/IconLabelList"/>
    <dgm:cxn modelId="{18A5E516-7EAA-46F1-8F20-4E1F39EFF896}" type="presParOf" srcId="{99DC8965-D8F3-4114-AB89-8EDD893EC507}" destId="{0C001669-C474-45C9-A4DC-92BE7E71E103}" srcOrd="1" destOrd="0" presId="urn:microsoft.com/office/officeart/2018/2/layout/IconLabelList"/>
    <dgm:cxn modelId="{B9DC9700-BE87-4E04-8154-7E9EF8FAC05C}" type="presParOf" srcId="{99DC8965-D8F3-4114-AB89-8EDD893EC507}" destId="{1E6647B2-A42A-4727-B88C-AA3528FEEEE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EE6B5D-6D6B-4EAB-93E1-722C984E666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2C21239-2B91-4175-9951-B33D31A5AC8C}">
      <dgm:prSet/>
      <dgm:spPr/>
      <dgm:t>
        <a:bodyPr/>
        <a:lstStyle/>
        <a:p>
          <a:r>
            <a:rPr lang="en-GB" b="0" baseline="0"/>
            <a:t>DSM-IV: One or more depressive episodes over two weeks.</a:t>
          </a:r>
          <a:endParaRPr lang="en-US"/>
        </a:p>
      </dgm:t>
    </dgm:pt>
    <dgm:pt modelId="{BF4D3BFB-2118-49F0-9F51-69F1AFEE9B29}" type="parTrans" cxnId="{65B9A064-2ACE-45D6-B73E-EE382AD246DF}">
      <dgm:prSet/>
      <dgm:spPr/>
      <dgm:t>
        <a:bodyPr/>
        <a:lstStyle/>
        <a:p>
          <a:endParaRPr lang="en-US"/>
        </a:p>
      </dgm:t>
    </dgm:pt>
    <dgm:pt modelId="{789B6DAC-968A-4D22-A2FF-0BEC10FF9231}" type="sibTrans" cxnId="{65B9A064-2ACE-45D6-B73E-EE382AD246DF}">
      <dgm:prSet/>
      <dgm:spPr/>
      <dgm:t>
        <a:bodyPr/>
        <a:lstStyle/>
        <a:p>
          <a:endParaRPr lang="en-US"/>
        </a:p>
      </dgm:t>
    </dgm:pt>
    <dgm:pt modelId="{5D7699F8-514F-4242-9CA1-9522C89D1809}">
      <dgm:prSet/>
      <dgm:spPr/>
      <dgm:t>
        <a:bodyPr/>
        <a:lstStyle/>
        <a:p>
          <a:r>
            <a:rPr lang="en-GB" b="0" baseline="0"/>
            <a:t>Changes in mood, interests and leisure.</a:t>
          </a:r>
          <a:endParaRPr lang="en-US"/>
        </a:p>
      </dgm:t>
    </dgm:pt>
    <dgm:pt modelId="{E4A26CD7-9860-4EA3-B1A4-E36EA6FA2D1D}" type="parTrans" cxnId="{DC2F2BAB-6895-4227-85E2-0DF9C643DD01}">
      <dgm:prSet/>
      <dgm:spPr/>
      <dgm:t>
        <a:bodyPr/>
        <a:lstStyle/>
        <a:p>
          <a:endParaRPr lang="en-US"/>
        </a:p>
      </dgm:t>
    </dgm:pt>
    <dgm:pt modelId="{12C28854-3ED4-4BE7-A913-66E57D38874F}" type="sibTrans" cxnId="{DC2F2BAB-6895-4227-85E2-0DF9C643DD01}">
      <dgm:prSet/>
      <dgm:spPr/>
      <dgm:t>
        <a:bodyPr/>
        <a:lstStyle/>
        <a:p>
          <a:endParaRPr lang="en-US"/>
        </a:p>
      </dgm:t>
    </dgm:pt>
    <dgm:pt modelId="{F7607952-7BA8-49BD-82B3-E621EF27A995}">
      <dgm:prSet/>
      <dgm:spPr/>
      <dgm:t>
        <a:bodyPr/>
        <a:lstStyle/>
        <a:p>
          <a:r>
            <a:rPr lang="en-GB" b="0" baseline="0"/>
            <a:t>Change in cognition and vegetation.</a:t>
          </a:r>
          <a:endParaRPr lang="en-US"/>
        </a:p>
      </dgm:t>
    </dgm:pt>
    <dgm:pt modelId="{3C04F17C-F521-428F-8359-7CFE3741DE53}" type="parTrans" cxnId="{C9CC8D94-83C5-4623-8AD5-27B46F65859F}">
      <dgm:prSet/>
      <dgm:spPr/>
      <dgm:t>
        <a:bodyPr/>
        <a:lstStyle/>
        <a:p>
          <a:endParaRPr lang="en-US"/>
        </a:p>
      </dgm:t>
    </dgm:pt>
    <dgm:pt modelId="{7BEA817F-9D47-41AF-BCF0-0699342B328D}" type="sibTrans" cxnId="{C9CC8D94-83C5-4623-8AD5-27B46F65859F}">
      <dgm:prSet/>
      <dgm:spPr/>
      <dgm:t>
        <a:bodyPr/>
        <a:lstStyle/>
        <a:p>
          <a:endParaRPr lang="en-US"/>
        </a:p>
      </dgm:t>
    </dgm:pt>
    <dgm:pt modelId="{A72F2D38-8A72-430D-85B4-FE43F1AC5E1B}">
      <dgm:prSet/>
      <dgm:spPr/>
      <dgm:t>
        <a:bodyPr/>
        <a:lstStyle/>
        <a:p>
          <a:r>
            <a:rPr lang="en-GB" b="0" baseline="0"/>
            <a:t>Similar characteristic to Bipolar and Schizophrenia.</a:t>
          </a:r>
          <a:endParaRPr lang="en-US"/>
        </a:p>
      </dgm:t>
    </dgm:pt>
    <dgm:pt modelId="{8E72B153-90EC-4ED5-ABFA-9F32434FABA2}" type="parTrans" cxnId="{B1B07894-BD6D-4915-BBEC-EC06A130BC48}">
      <dgm:prSet/>
      <dgm:spPr/>
      <dgm:t>
        <a:bodyPr/>
        <a:lstStyle/>
        <a:p>
          <a:endParaRPr lang="en-US"/>
        </a:p>
      </dgm:t>
    </dgm:pt>
    <dgm:pt modelId="{2E06DB38-9CDC-4832-A8AA-EC301D39AF34}" type="sibTrans" cxnId="{B1B07894-BD6D-4915-BBEC-EC06A130BC48}">
      <dgm:prSet/>
      <dgm:spPr/>
      <dgm:t>
        <a:bodyPr/>
        <a:lstStyle/>
        <a:p>
          <a:endParaRPr lang="en-US"/>
        </a:p>
      </dgm:t>
    </dgm:pt>
    <dgm:pt modelId="{3B48D475-5DFC-4B21-943D-EE2E0C19D588}">
      <dgm:prSet/>
      <dgm:spPr/>
      <dgm:t>
        <a:bodyPr/>
        <a:lstStyle/>
        <a:p>
          <a:r>
            <a:rPr lang="en-GB" b="0" baseline="0"/>
            <a:t>Co-morbid with diabetes, heart disease and stroke.</a:t>
          </a:r>
          <a:endParaRPr lang="en-US"/>
        </a:p>
      </dgm:t>
    </dgm:pt>
    <dgm:pt modelId="{07251067-098C-4F1C-B91B-5F1EFECAA0E9}" type="parTrans" cxnId="{A241BACA-E203-4343-B7BF-2DC771E3B29F}">
      <dgm:prSet/>
      <dgm:spPr/>
      <dgm:t>
        <a:bodyPr/>
        <a:lstStyle/>
        <a:p>
          <a:endParaRPr lang="en-US"/>
        </a:p>
      </dgm:t>
    </dgm:pt>
    <dgm:pt modelId="{360E184E-C95A-4B98-8B18-6DF98AC11038}" type="sibTrans" cxnId="{A241BACA-E203-4343-B7BF-2DC771E3B29F}">
      <dgm:prSet/>
      <dgm:spPr/>
      <dgm:t>
        <a:bodyPr/>
        <a:lstStyle/>
        <a:p>
          <a:endParaRPr lang="en-US"/>
        </a:p>
      </dgm:t>
    </dgm:pt>
    <dgm:pt modelId="{0B7EF504-01A0-4B17-9A20-D059E1EFE807}">
      <dgm:prSet/>
      <dgm:spPr/>
      <dgm:t>
        <a:bodyPr/>
        <a:lstStyle/>
        <a:p>
          <a:r>
            <a:rPr lang="en-GB" b="0" baseline="0"/>
            <a:t>37% chance of heritability.</a:t>
          </a:r>
          <a:endParaRPr lang="en-US"/>
        </a:p>
      </dgm:t>
    </dgm:pt>
    <dgm:pt modelId="{70FEAF6B-3474-41C1-AC1D-69DCA3A47F22}" type="parTrans" cxnId="{1CB26EEA-410E-4262-962D-A65E08487797}">
      <dgm:prSet/>
      <dgm:spPr/>
      <dgm:t>
        <a:bodyPr/>
        <a:lstStyle/>
        <a:p>
          <a:endParaRPr lang="en-US"/>
        </a:p>
      </dgm:t>
    </dgm:pt>
    <dgm:pt modelId="{0BE6B4F6-621D-4001-8EA5-295595319FE8}" type="sibTrans" cxnId="{1CB26EEA-410E-4262-962D-A65E08487797}">
      <dgm:prSet/>
      <dgm:spPr/>
      <dgm:t>
        <a:bodyPr/>
        <a:lstStyle/>
        <a:p>
          <a:endParaRPr lang="en-US"/>
        </a:p>
      </dgm:t>
    </dgm:pt>
    <dgm:pt modelId="{FE0C4A77-5D39-41D7-B3EA-DD7FB75C59B7}" type="pres">
      <dgm:prSet presAssocID="{E0EE6B5D-6D6B-4EAB-93E1-722C984E6667}" presName="diagram" presStyleCnt="0">
        <dgm:presLayoutVars>
          <dgm:dir/>
          <dgm:resizeHandles val="exact"/>
        </dgm:presLayoutVars>
      </dgm:prSet>
      <dgm:spPr/>
    </dgm:pt>
    <dgm:pt modelId="{C52C0F38-D6F8-419B-B35F-C307CC799A3D}" type="pres">
      <dgm:prSet presAssocID="{92C21239-2B91-4175-9951-B33D31A5AC8C}" presName="node" presStyleLbl="node1" presStyleIdx="0" presStyleCnt="6">
        <dgm:presLayoutVars>
          <dgm:bulletEnabled val="1"/>
        </dgm:presLayoutVars>
      </dgm:prSet>
      <dgm:spPr/>
    </dgm:pt>
    <dgm:pt modelId="{03EEDF28-D5E9-439C-8068-FE60A4D63B8E}" type="pres">
      <dgm:prSet presAssocID="{789B6DAC-968A-4D22-A2FF-0BEC10FF9231}" presName="sibTrans" presStyleCnt="0"/>
      <dgm:spPr/>
    </dgm:pt>
    <dgm:pt modelId="{7B277474-C58D-4351-9A80-340BAEA60A16}" type="pres">
      <dgm:prSet presAssocID="{5D7699F8-514F-4242-9CA1-9522C89D1809}" presName="node" presStyleLbl="node1" presStyleIdx="1" presStyleCnt="6">
        <dgm:presLayoutVars>
          <dgm:bulletEnabled val="1"/>
        </dgm:presLayoutVars>
      </dgm:prSet>
      <dgm:spPr/>
    </dgm:pt>
    <dgm:pt modelId="{D16AFF73-3E59-43BF-A1F0-8486EFC1B4BE}" type="pres">
      <dgm:prSet presAssocID="{12C28854-3ED4-4BE7-A913-66E57D38874F}" presName="sibTrans" presStyleCnt="0"/>
      <dgm:spPr/>
    </dgm:pt>
    <dgm:pt modelId="{F409BBE1-214A-4EED-851C-F791EB2CE3B5}" type="pres">
      <dgm:prSet presAssocID="{F7607952-7BA8-49BD-82B3-E621EF27A995}" presName="node" presStyleLbl="node1" presStyleIdx="2" presStyleCnt="6">
        <dgm:presLayoutVars>
          <dgm:bulletEnabled val="1"/>
        </dgm:presLayoutVars>
      </dgm:prSet>
      <dgm:spPr/>
    </dgm:pt>
    <dgm:pt modelId="{3FAF4267-723E-466C-84F4-2C1F67315C20}" type="pres">
      <dgm:prSet presAssocID="{7BEA817F-9D47-41AF-BCF0-0699342B328D}" presName="sibTrans" presStyleCnt="0"/>
      <dgm:spPr/>
    </dgm:pt>
    <dgm:pt modelId="{A5EB39AE-24A0-47F3-AF24-49954E0BA72F}" type="pres">
      <dgm:prSet presAssocID="{A72F2D38-8A72-430D-85B4-FE43F1AC5E1B}" presName="node" presStyleLbl="node1" presStyleIdx="3" presStyleCnt="6">
        <dgm:presLayoutVars>
          <dgm:bulletEnabled val="1"/>
        </dgm:presLayoutVars>
      </dgm:prSet>
      <dgm:spPr/>
    </dgm:pt>
    <dgm:pt modelId="{6C2FC10C-B890-40A7-827F-53E201937958}" type="pres">
      <dgm:prSet presAssocID="{2E06DB38-9CDC-4832-A8AA-EC301D39AF34}" presName="sibTrans" presStyleCnt="0"/>
      <dgm:spPr/>
    </dgm:pt>
    <dgm:pt modelId="{D49576B0-6381-4B78-A3EA-D5CD17FB68E3}" type="pres">
      <dgm:prSet presAssocID="{3B48D475-5DFC-4B21-943D-EE2E0C19D588}" presName="node" presStyleLbl="node1" presStyleIdx="4" presStyleCnt="6">
        <dgm:presLayoutVars>
          <dgm:bulletEnabled val="1"/>
        </dgm:presLayoutVars>
      </dgm:prSet>
      <dgm:spPr/>
    </dgm:pt>
    <dgm:pt modelId="{6C3447F6-AD83-4655-AE8A-54EE70FF6150}" type="pres">
      <dgm:prSet presAssocID="{360E184E-C95A-4B98-8B18-6DF98AC11038}" presName="sibTrans" presStyleCnt="0"/>
      <dgm:spPr/>
    </dgm:pt>
    <dgm:pt modelId="{9AA2FB11-C5F4-4537-81DE-49BA9DE30C91}" type="pres">
      <dgm:prSet presAssocID="{0B7EF504-01A0-4B17-9A20-D059E1EFE807}" presName="node" presStyleLbl="node1" presStyleIdx="5" presStyleCnt="6">
        <dgm:presLayoutVars>
          <dgm:bulletEnabled val="1"/>
        </dgm:presLayoutVars>
      </dgm:prSet>
      <dgm:spPr/>
    </dgm:pt>
  </dgm:ptLst>
  <dgm:cxnLst>
    <dgm:cxn modelId="{08DDC715-E3EE-4D2B-A064-A8D82573A079}" type="presOf" srcId="{A72F2D38-8A72-430D-85B4-FE43F1AC5E1B}" destId="{A5EB39AE-24A0-47F3-AF24-49954E0BA72F}" srcOrd="0" destOrd="0" presId="urn:microsoft.com/office/officeart/2005/8/layout/default"/>
    <dgm:cxn modelId="{2CB8881E-CC19-4FDE-B2BC-63CD563569C4}" type="presOf" srcId="{3B48D475-5DFC-4B21-943D-EE2E0C19D588}" destId="{D49576B0-6381-4B78-A3EA-D5CD17FB68E3}" srcOrd="0" destOrd="0" presId="urn:microsoft.com/office/officeart/2005/8/layout/default"/>
    <dgm:cxn modelId="{0A3E5929-127C-4EE6-9967-A80B1E87BC69}" type="presOf" srcId="{E0EE6B5D-6D6B-4EAB-93E1-722C984E6667}" destId="{FE0C4A77-5D39-41D7-B3EA-DD7FB75C59B7}" srcOrd="0" destOrd="0" presId="urn:microsoft.com/office/officeart/2005/8/layout/default"/>
    <dgm:cxn modelId="{65B9A064-2ACE-45D6-B73E-EE382AD246DF}" srcId="{E0EE6B5D-6D6B-4EAB-93E1-722C984E6667}" destId="{92C21239-2B91-4175-9951-B33D31A5AC8C}" srcOrd="0" destOrd="0" parTransId="{BF4D3BFB-2118-49F0-9F51-69F1AFEE9B29}" sibTransId="{789B6DAC-968A-4D22-A2FF-0BEC10FF9231}"/>
    <dgm:cxn modelId="{8EA7CF87-9E25-464C-B356-D5191556A8C8}" type="presOf" srcId="{5D7699F8-514F-4242-9CA1-9522C89D1809}" destId="{7B277474-C58D-4351-9A80-340BAEA60A16}" srcOrd="0" destOrd="0" presId="urn:microsoft.com/office/officeart/2005/8/layout/default"/>
    <dgm:cxn modelId="{C29B0694-5305-4D22-978B-02815107BB49}" type="presOf" srcId="{F7607952-7BA8-49BD-82B3-E621EF27A995}" destId="{F409BBE1-214A-4EED-851C-F791EB2CE3B5}" srcOrd="0" destOrd="0" presId="urn:microsoft.com/office/officeart/2005/8/layout/default"/>
    <dgm:cxn modelId="{B1B07894-BD6D-4915-BBEC-EC06A130BC48}" srcId="{E0EE6B5D-6D6B-4EAB-93E1-722C984E6667}" destId="{A72F2D38-8A72-430D-85B4-FE43F1AC5E1B}" srcOrd="3" destOrd="0" parTransId="{8E72B153-90EC-4ED5-ABFA-9F32434FABA2}" sibTransId="{2E06DB38-9CDC-4832-A8AA-EC301D39AF34}"/>
    <dgm:cxn modelId="{C9CC8D94-83C5-4623-8AD5-27B46F65859F}" srcId="{E0EE6B5D-6D6B-4EAB-93E1-722C984E6667}" destId="{F7607952-7BA8-49BD-82B3-E621EF27A995}" srcOrd="2" destOrd="0" parTransId="{3C04F17C-F521-428F-8359-7CFE3741DE53}" sibTransId="{7BEA817F-9D47-41AF-BCF0-0699342B328D}"/>
    <dgm:cxn modelId="{DC2F2BAB-6895-4227-85E2-0DF9C643DD01}" srcId="{E0EE6B5D-6D6B-4EAB-93E1-722C984E6667}" destId="{5D7699F8-514F-4242-9CA1-9522C89D1809}" srcOrd="1" destOrd="0" parTransId="{E4A26CD7-9860-4EA3-B1A4-E36EA6FA2D1D}" sibTransId="{12C28854-3ED4-4BE7-A913-66E57D38874F}"/>
    <dgm:cxn modelId="{A241BACA-E203-4343-B7BF-2DC771E3B29F}" srcId="{E0EE6B5D-6D6B-4EAB-93E1-722C984E6667}" destId="{3B48D475-5DFC-4B21-943D-EE2E0C19D588}" srcOrd="4" destOrd="0" parTransId="{07251067-098C-4F1C-B91B-5F1EFECAA0E9}" sibTransId="{360E184E-C95A-4B98-8B18-6DF98AC11038}"/>
    <dgm:cxn modelId="{1CB26EEA-410E-4262-962D-A65E08487797}" srcId="{E0EE6B5D-6D6B-4EAB-93E1-722C984E6667}" destId="{0B7EF504-01A0-4B17-9A20-D059E1EFE807}" srcOrd="5" destOrd="0" parTransId="{70FEAF6B-3474-41C1-AC1D-69DCA3A47F22}" sibTransId="{0BE6B4F6-621D-4001-8EA5-295595319FE8}"/>
    <dgm:cxn modelId="{D1EC74F1-EB74-4E40-AE9E-C1DD58487E07}" type="presOf" srcId="{0B7EF504-01A0-4B17-9A20-D059E1EFE807}" destId="{9AA2FB11-C5F4-4537-81DE-49BA9DE30C91}" srcOrd="0" destOrd="0" presId="urn:microsoft.com/office/officeart/2005/8/layout/default"/>
    <dgm:cxn modelId="{413D86F4-D7B4-4CC6-87E1-C530F0CFB90E}" type="presOf" srcId="{92C21239-2B91-4175-9951-B33D31A5AC8C}" destId="{C52C0F38-D6F8-419B-B35F-C307CC799A3D}" srcOrd="0" destOrd="0" presId="urn:microsoft.com/office/officeart/2005/8/layout/default"/>
    <dgm:cxn modelId="{17809C81-1D19-4409-B5C3-996E2C3A041C}" type="presParOf" srcId="{FE0C4A77-5D39-41D7-B3EA-DD7FB75C59B7}" destId="{C52C0F38-D6F8-419B-B35F-C307CC799A3D}" srcOrd="0" destOrd="0" presId="urn:microsoft.com/office/officeart/2005/8/layout/default"/>
    <dgm:cxn modelId="{9FE63503-D129-4790-826B-C4FC4344ECCD}" type="presParOf" srcId="{FE0C4A77-5D39-41D7-B3EA-DD7FB75C59B7}" destId="{03EEDF28-D5E9-439C-8068-FE60A4D63B8E}" srcOrd="1" destOrd="0" presId="urn:microsoft.com/office/officeart/2005/8/layout/default"/>
    <dgm:cxn modelId="{E80BC32A-B95F-4AF9-B462-0AD3958B130B}" type="presParOf" srcId="{FE0C4A77-5D39-41D7-B3EA-DD7FB75C59B7}" destId="{7B277474-C58D-4351-9A80-340BAEA60A16}" srcOrd="2" destOrd="0" presId="urn:microsoft.com/office/officeart/2005/8/layout/default"/>
    <dgm:cxn modelId="{F2311A09-DA01-4764-B24B-12FFAC5DA27A}" type="presParOf" srcId="{FE0C4A77-5D39-41D7-B3EA-DD7FB75C59B7}" destId="{D16AFF73-3E59-43BF-A1F0-8486EFC1B4BE}" srcOrd="3" destOrd="0" presId="urn:microsoft.com/office/officeart/2005/8/layout/default"/>
    <dgm:cxn modelId="{8AE117B4-F704-42F7-B787-76DBCB5E6259}" type="presParOf" srcId="{FE0C4A77-5D39-41D7-B3EA-DD7FB75C59B7}" destId="{F409BBE1-214A-4EED-851C-F791EB2CE3B5}" srcOrd="4" destOrd="0" presId="urn:microsoft.com/office/officeart/2005/8/layout/default"/>
    <dgm:cxn modelId="{750D7BA5-4AE6-4736-BFBF-2BD575942BE6}" type="presParOf" srcId="{FE0C4A77-5D39-41D7-B3EA-DD7FB75C59B7}" destId="{3FAF4267-723E-466C-84F4-2C1F67315C20}" srcOrd="5" destOrd="0" presId="urn:microsoft.com/office/officeart/2005/8/layout/default"/>
    <dgm:cxn modelId="{232D5189-D955-4277-8A6A-F47829DEC968}" type="presParOf" srcId="{FE0C4A77-5D39-41D7-B3EA-DD7FB75C59B7}" destId="{A5EB39AE-24A0-47F3-AF24-49954E0BA72F}" srcOrd="6" destOrd="0" presId="urn:microsoft.com/office/officeart/2005/8/layout/default"/>
    <dgm:cxn modelId="{8A1DD54C-4763-4DEB-A12E-85F4563B0B25}" type="presParOf" srcId="{FE0C4A77-5D39-41D7-B3EA-DD7FB75C59B7}" destId="{6C2FC10C-B890-40A7-827F-53E201937958}" srcOrd="7" destOrd="0" presId="urn:microsoft.com/office/officeart/2005/8/layout/default"/>
    <dgm:cxn modelId="{985D6C9D-1349-4126-B363-C30C0D5E71B8}" type="presParOf" srcId="{FE0C4A77-5D39-41D7-B3EA-DD7FB75C59B7}" destId="{D49576B0-6381-4B78-A3EA-D5CD17FB68E3}" srcOrd="8" destOrd="0" presId="urn:microsoft.com/office/officeart/2005/8/layout/default"/>
    <dgm:cxn modelId="{7C2B7937-FAE9-4102-AF6E-ECF375D23F4A}" type="presParOf" srcId="{FE0C4A77-5D39-41D7-B3EA-DD7FB75C59B7}" destId="{6C3447F6-AD83-4655-AE8A-54EE70FF6150}" srcOrd="9" destOrd="0" presId="urn:microsoft.com/office/officeart/2005/8/layout/default"/>
    <dgm:cxn modelId="{153640A0-448C-4BCB-B535-141ED819C51F}" type="presParOf" srcId="{FE0C4A77-5D39-41D7-B3EA-DD7FB75C59B7}" destId="{9AA2FB11-C5F4-4537-81DE-49BA9DE30C9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B47921-30BA-4B77-8CD2-1A9168C59CE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63CF5FA-4527-4D3E-A230-47D8E802B16C}">
      <dgm:prSet/>
      <dgm:spPr/>
      <dgm:t>
        <a:bodyPr/>
        <a:lstStyle/>
        <a:p>
          <a:r>
            <a:rPr lang="en-GB" b="0" baseline="0"/>
            <a:t>Lifetime Prevalence is 17%.</a:t>
          </a:r>
          <a:endParaRPr lang="en-US"/>
        </a:p>
      </dgm:t>
    </dgm:pt>
    <dgm:pt modelId="{F33F773E-96A4-46CB-B867-1F4EBC196699}" type="parTrans" cxnId="{3721F7E9-B78A-4A5B-BD59-238A1A094493}">
      <dgm:prSet/>
      <dgm:spPr/>
      <dgm:t>
        <a:bodyPr/>
        <a:lstStyle/>
        <a:p>
          <a:endParaRPr lang="en-US"/>
        </a:p>
      </dgm:t>
    </dgm:pt>
    <dgm:pt modelId="{5D2CCB5E-E0E3-4757-989F-284E186E6E94}" type="sibTrans" cxnId="{3721F7E9-B78A-4A5B-BD59-238A1A094493}">
      <dgm:prSet/>
      <dgm:spPr/>
      <dgm:t>
        <a:bodyPr/>
        <a:lstStyle/>
        <a:p>
          <a:endParaRPr lang="en-US"/>
        </a:p>
      </dgm:t>
    </dgm:pt>
    <dgm:pt modelId="{169BC560-28A1-406E-A092-9BB11128B0C5}">
      <dgm:prSet/>
      <dgm:spPr/>
      <dgm:t>
        <a:bodyPr/>
        <a:lstStyle/>
        <a:p>
          <a:r>
            <a:rPr lang="en-GB" b="0" baseline="0"/>
            <a:t>Usually in mid 20’s.</a:t>
          </a:r>
          <a:endParaRPr lang="en-US"/>
        </a:p>
      </dgm:t>
    </dgm:pt>
    <dgm:pt modelId="{C07672D1-9976-4B86-A833-7CA1F22C77B0}" type="parTrans" cxnId="{664BADAF-4D01-478B-9F6F-E06609172091}">
      <dgm:prSet/>
      <dgm:spPr/>
      <dgm:t>
        <a:bodyPr/>
        <a:lstStyle/>
        <a:p>
          <a:endParaRPr lang="en-US"/>
        </a:p>
      </dgm:t>
    </dgm:pt>
    <dgm:pt modelId="{665EB75A-C59C-4156-A4AF-16E779B39159}" type="sibTrans" cxnId="{664BADAF-4D01-478B-9F6F-E06609172091}">
      <dgm:prSet/>
      <dgm:spPr/>
      <dgm:t>
        <a:bodyPr/>
        <a:lstStyle/>
        <a:p>
          <a:endParaRPr lang="en-US"/>
        </a:p>
      </dgm:t>
    </dgm:pt>
    <dgm:pt modelId="{D41EB8D0-8F44-4355-BE5E-19B5AF66FD9A}">
      <dgm:prSet/>
      <dgm:spPr/>
      <dgm:t>
        <a:bodyPr/>
        <a:lstStyle/>
        <a:p>
          <a:r>
            <a:rPr lang="en-GB" b="0" baseline="0"/>
            <a:t>Earlier diagnosis.</a:t>
          </a:r>
          <a:endParaRPr lang="en-US"/>
        </a:p>
      </dgm:t>
    </dgm:pt>
    <dgm:pt modelId="{035C8776-F8E6-4BF3-883D-F21E5CD23C8A}" type="parTrans" cxnId="{4C5338E9-52AD-4C92-ABE4-D7D32CA77569}">
      <dgm:prSet/>
      <dgm:spPr/>
      <dgm:t>
        <a:bodyPr/>
        <a:lstStyle/>
        <a:p>
          <a:endParaRPr lang="en-US"/>
        </a:p>
      </dgm:t>
    </dgm:pt>
    <dgm:pt modelId="{66C34A5F-699A-483C-BF91-1027ADBB0759}" type="sibTrans" cxnId="{4C5338E9-52AD-4C92-ABE4-D7D32CA77569}">
      <dgm:prSet/>
      <dgm:spPr/>
      <dgm:t>
        <a:bodyPr/>
        <a:lstStyle/>
        <a:p>
          <a:endParaRPr lang="en-US"/>
        </a:p>
      </dgm:t>
    </dgm:pt>
    <dgm:pt modelId="{A2E9D4BD-D64E-408A-B966-00040BA4CDCC}">
      <dgm:prSet/>
      <dgm:spPr/>
      <dgm:t>
        <a:bodyPr/>
        <a:lstStyle/>
        <a:p>
          <a:r>
            <a:rPr lang="en-GB" b="0" baseline="0"/>
            <a:t>Criteria stays the same for all ages.</a:t>
          </a:r>
          <a:endParaRPr lang="en-US"/>
        </a:p>
      </dgm:t>
    </dgm:pt>
    <dgm:pt modelId="{1C610667-CA7F-42FB-8110-7754349AE279}" type="parTrans" cxnId="{71F07980-6913-4DF7-A688-649AB6778748}">
      <dgm:prSet/>
      <dgm:spPr/>
      <dgm:t>
        <a:bodyPr/>
        <a:lstStyle/>
        <a:p>
          <a:endParaRPr lang="en-US"/>
        </a:p>
      </dgm:t>
    </dgm:pt>
    <dgm:pt modelId="{A1EE1F90-1D36-4BC7-A367-C26E49EDCE57}" type="sibTrans" cxnId="{71F07980-6913-4DF7-A688-649AB6778748}">
      <dgm:prSet/>
      <dgm:spPr/>
      <dgm:t>
        <a:bodyPr/>
        <a:lstStyle/>
        <a:p>
          <a:endParaRPr lang="en-US"/>
        </a:p>
      </dgm:t>
    </dgm:pt>
    <dgm:pt modelId="{FABABC0B-748E-43CE-94DB-6FA561687A98}">
      <dgm:prSet/>
      <dgm:spPr/>
      <dgm:t>
        <a:bodyPr/>
        <a:lstStyle/>
        <a:p>
          <a:r>
            <a:rPr lang="en-GB" b="0" baseline="0"/>
            <a:t>Children and Adolescents more prone to irritability.</a:t>
          </a:r>
          <a:endParaRPr lang="en-US"/>
        </a:p>
      </dgm:t>
    </dgm:pt>
    <dgm:pt modelId="{F4AC608F-4DB8-49A8-97B7-035FA5BA5CC2}" type="parTrans" cxnId="{FBC26499-53BB-4FE6-B287-BFA48E93E220}">
      <dgm:prSet/>
      <dgm:spPr/>
      <dgm:t>
        <a:bodyPr/>
        <a:lstStyle/>
        <a:p>
          <a:endParaRPr lang="en-US"/>
        </a:p>
      </dgm:t>
    </dgm:pt>
    <dgm:pt modelId="{83598934-F290-447B-9063-2F1245556B32}" type="sibTrans" cxnId="{FBC26499-53BB-4FE6-B287-BFA48E93E220}">
      <dgm:prSet/>
      <dgm:spPr/>
      <dgm:t>
        <a:bodyPr/>
        <a:lstStyle/>
        <a:p>
          <a:endParaRPr lang="en-US"/>
        </a:p>
      </dgm:t>
    </dgm:pt>
    <dgm:pt modelId="{6DBAA009-A95D-4F7E-928B-43CCE2EF34AA}" type="pres">
      <dgm:prSet presAssocID="{E7B47921-30BA-4B77-8CD2-1A9168C59CEF}" presName="outerComposite" presStyleCnt="0">
        <dgm:presLayoutVars>
          <dgm:chMax val="5"/>
          <dgm:dir/>
          <dgm:resizeHandles val="exact"/>
        </dgm:presLayoutVars>
      </dgm:prSet>
      <dgm:spPr/>
    </dgm:pt>
    <dgm:pt modelId="{9A0262BA-4198-4CEC-9CEC-8A8D24BA509A}" type="pres">
      <dgm:prSet presAssocID="{E7B47921-30BA-4B77-8CD2-1A9168C59CEF}" presName="dummyMaxCanvas" presStyleCnt="0">
        <dgm:presLayoutVars/>
      </dgm:prSet>
      <dgm:spPr/>
    </dgm:pt>
    <dgm:pt modelId="{E6CA7FEC-E233-4E66-99CB-C71A4F93AA69}" type="pres">
      <dgm:prSet presAssocID="{E7B47921-30BA-4B77-8CD2-1A9168C59CEF}" presName="FiveNodes_1" presStyleLbl="node1" presStyleIdx="0" presStyleCnt="5">
        <dgm:presLayoutVars>
          <dgm:bulletEnabled val="1"/>
        </dgm:presLayoutVars>
      </dgm:prSet>
      <dgm:spPr/>
    </dgm:pt>
    <dgm:pt modelId="{91C41751-ACA3-4E9A-9013-A99F0719FFBE}" type="pres">
      <dgm:prSet presAssocID="{E7B47921-30BA-4B77-8CD2-1A9168C59CEF}" presName="FiveNodes_2" presStyleLbl="node1" presStyleIdx="1" presStyleCnt="5">
        <dgm:presLayoutVars>
          <dgm:bulletEnabled val="1"/>
        </dgm:presLayoutVars>
      </dgm:prSet>
      <dgm:spPr/>
    </dgm:pt>
    <dgm:pt modelId="{E95543F9-092C-4C83-BA6F-1EEAA64818CD}" type="pres">
      <dgm:prSet presAssocID="{E7B47921-30BA-4B77-8CD2-1A9168C59CEF}" presName="FiveNodes_3" presStyleLbl="node1" presStyleIdx="2" presStyleCnt="5">
        <dgm:presLayoutVars>
          <dgm:bulletEnabled val="1"/>
        </dgm:presLayoutVars>
      </dgm:prSet>
      <dgm:spPr/>
    </dgm:pt>
    <dgm:pt modelId="{692CE291-994E-42B4-8781-FF751C308D37}" type="pres">
      <dgm:prSet presAssocID="{E7B47921-30BA-4B77-8CD2-1A9168C59CEF}" presName="FiveNodes_4" presStyleLbl="node1" presStyleIdx="3" presStyleCnt="5">
        <dgm:presLayoutVars>
          <dgm:bulletEnabled val="1"/>
        </dgm:presLayoutVars>
      </dgm:prSet>
      <dgm:spPr/>
    </dgm:pt>
    <dgm:pt modelId="{EAE5E9E6-F037-4CEB-96D6-F5631BD39DBB}" type="pres">
      <dgm:prSet presAssocID="{E7B47921-30BA-4B77-8CD2-1A9168C59CEF}" presName="FiveNodes_5" presStyleLbl="node1" presStyleIdx="4" presStyleCnt="5">
        <dgm:presLayoutVars>
          <dgm:bulletEnabled val="1"/>
        </dgm:presLayoutVars>
      </dgm:prSet>
      <dgm:spPr/>
    </dgm:pt>
    <dgm:pt modelId="{361A3FF3-63C9-48AD-B2B1-A97A63EA9866}" type="pres">
      <dgm:prSet presAssocID="{E7B47921-30BA-4B77-8CD2-1A9168C59CEF}" presName="FiveConn_1-2" presStyleLbl="fgAccFollowNode1" presStyleIdx="0" presStyleCnt="4">
        <dgm:presLayoutVars>
          <dgm:bulletEnabled val="1"/>
        </dgm:presLayoutVars>
      </dgm:prSet>
      <dgm:spPr/>
    </dgm:pt>
    <dgm:pt modelId="{80CF9FE3-A486-4682-AAE8-46F6A5EAC977}" type="pres">
      <dgm:prSet presAssocID="{E7B47921-30BA-4B77-8CD2-1A9168C59CEF}" presName="FiveConn_2-3" presStyleLbl="fgAccFollowNode1" presStyleIdx="1" presStyleCnt="4">
        <dgm:presLayoutVars>
          <dgm:bulletEnabled val="1"/>
        </dgm:presLayoutVars>
      </dgm:prSet>
      <dgm:spPr/>
    </dgm:pt>
    <dgm:pt modelId="{3DED6C9A-CBF6-4E26-8C62-05E80CD1C4C2}" type="pres">
      <dgm:prSet presAssocID="{E7B47921-30BA-4B77-8CD2-1A9168C59CEF}" presName="FiveConn_3-4" presStyleLbl="fgAccFollowNode1" presStyleIdx="2" presStyleCnt="4">
        <dgm:presLayoutVars>
          <dgm:bulletEnabled val="1"/>
        </dgm:presLayoutVars>
      </dgm:prSet>
      <dgm:spPr/>
    </dgm:pt>
    <dgm:pt modelId="{48E1B415-F65F-456F-B407-00BEED1738EB}" type="pres">
      <dgm:prSet presAssocID="{E7B47921-30BA-4B77-8CD2-1A9168C59CEF}" presName="FiveConn_4-5" presStyleLbl="fgAccFollowNode1" presStyleIdx="3" presStyleCnt="4">
        <dgm:presLayoutVars>
          <dgm:bulletEnabled val="1"/>
        </dgm:presLayoutVars>
      </dgm:prSet>
      <dgm:spPr/>
    </dgm:pt>
    <dgm:pt modelId="{30BEBF3A-98B1-491D-8734-21C87EF1F380}" type="pres">
      <dgm:prSet presAssocID="{E7B47921-30BA-4B77-8CD2-1A9168C59CEF}" presName="FiveNodes_1_text" presStyleLbl="node1" presStyleIdx="4" presStyleCnt="5">
        <dgm:presLayoutVars>
          <dgm:bulletEnabled val="1"/>
        </dgm:presLayoutVars>
      </dgm:prSet>
      <dgm:spPr/>
    </dgm:pt>
    <dgm:pt modelId="{B09C5D65-8469-497F-BFB2-3B2B2C47D908}" type="pres">
      <dgm:prSet presAssocID="{E7B47921-30BA-4B77-8CD2-1A9168C59CEF}" presName="FiveNodes_2_text" presStyleLbl="node1" presStyleIdx="4" presStyleCnt="5">
        <dgm:presLayoutVars>
          <dgm:bulletEnabled val="1"/>
        </dgm:presLayoutVars>
      </dgm:prSet>
      <dgm:spPr/>
    </dgm:pt>
    <dgm:pt modelId="{A44ADB9B-F27D-4E9C-9B6F-915BC179CAD4}" type="pres">
      <dgm:prSet presAssocID="{E7B47921-30BA-4B77-8CD2-1A9168C59CEF}" presName="FiveNodes_3_text" presStyleLbl="node1" presStyleIdx="4" presStyleCnt="5">
        <dgm:presLayoutVars>
          <dgm:bulletEnabled val="1"/>
        </dgm:presLayoutVars>
      </dgm:prSet>
      <dgm:spPr/>
    </dgm:pt>
    <dgm:pt modelId="{AE7B221B-71EE-49FE-9381-C0DA13E310BC}" type="pres">
      <dgm:prSet presAssocID="{E7B47921-30BA-4B77-8CD2-1A9168C59CEF}" presName="FiveNodes_4_text" presStyleLbl="node1" presStyleIdx="4" presStyleCnt="5">
        <dgm:presLayoutVars>
          <dgm:bulletEnabled val="1"/>
        </dgm:presLayoutVars>
      </dgm:prSet>
      <dgm:spPr/>
    </dgm:pt>
    <dgm:pt modelId="{5A905CF2-D193-4908-9EF7-F283DD78D404}" type="pres">
      <dgm:prSet presAssocID="{E7B47921-30BA-4B77-8CD2-1A9168C59CEF}" presName="FiveNodes_5_text" presStyleLbl="node1" presStyleIdx="4" presStyleCnt="5">
        <dgm:presLayoutVars>
          <dgm:bulletEnabled val="1"/>
        </dgm:presLayoutVars>
      </dgm:prSet>
      <dgm:spPr/>
    </dgm:pt>
  </dgm:ptLst>
  <dgm:cxnLst>
    <dgm:cxn modelId="{582A6F1A-D26F-41D3-A6F5-D23650F0E705}" type="presOf" srcId="{FABABC0B-748E-43CE-94DB-6FA561687A98}" destId="{5A905CF2-D193-4908-9EF7-F283DD78D404}" srcOrd="1" destOrd="0" presId="urn:microsoft.com/office/officeart/2005/8/layout/vProcess5"/>
    <dgm:cxn modelId="{5A1A8E27-C599-4D27-BE6E-190F984B7430}" type="presOf" srcId="{A1EE1F90-1D36-4BC7-A367-C26E49EDCE57}" destId="{48E1B415-F65F-456F-B407-00BEED1738EB}" srcOrd="0" destOrd="0" presId="urn:microsoft.com/office/officeart/2005/8/layout/vProcess5"/>
    <dgm:cxn modelId="{81AF5C3C-BBBF-4B6C-A243-F6C01DDA113F}" type="presOf" srcId="{063CF5FA-4527-4D3E-A230-47D8E802B16C}" destId="{30BEBF3A-98B1-491D-8734-21C87EF1F380}" srcOrd="1" destOrd="0" presId="urn:microsoft.com/office/officeart/2005/8/layout/vProcess5"/>
    <dgm:cxn modelId="{E4CB0543-E6B7-4B5B-BA57-D75BE2FABD22}" type="presOf" srcId="{A2E9D4BD-D64E-408A-B966-00040BA4CDCC}" destId="{692CE291-994E-42B4-8781-FF751C308D37}" srcOrd="0" destOrd="0" presId="urn:microsoft.com/office/officeart/2005/8/layout/vProcess5"/>
    <dgm:cxn modelId="{28D2FE49-8CC0-4772-A186-F29C5277FE70}" type="presOf" srcId="{E7B47921-30BA-4B77-8CD2-1A9168C59CEF}" destId="{6DBAA009-A95D-4F7E-928B-43CCE2EF34AA}" srcOrd="0" destOrd="0" presId="urn:microsoft.com/office/officeart/2005/8/layout/vProcess5"/>
    <dgm:cxn modelId="{F1D12A4E-AABE-4B53-BEDD-E6842DDFAD3E}" type="presOf" srcId="{665EB75A-C59C-4156-A4AF-16E779B39159}" destId="{80CF9FE3-A486-4682-AAE8-46F6A5EAC977}" srcOrd="0" destOrd="0" presId="urn:microsoft.com/office/officeart/2005/8/layout/vProcess5"/>
    <dgm:cxn modelId="{71F07980-6913-4DF7-A688-649AB6778748}" srcId="{E7B47921-30BA-4B77-8CD2-1A9168C59CEF}" destId="{A2E9D4BD-D64E-408A-B966-00040BA4CDCC}" srcOrd="3" destOrd="0" parTransId="{1C610667-CA7F-42FB-8110-7754349AE279}" sibTransId="{A1EE1F90-1D36-4BC7-A367-C26E49EDCE57}"/>
    <dgm:cxn modelId="{875DC686-E23C-430E-9CD5-6863230B7904}" type="presOf" srcId="{D41EB8D0-8F44-4355-BE5E-19B5AF66FD9A}" destId="{E95543F9-092C-4C83-BA6F-1EEAA64818CD}" srcOrd="0" destOrd="0" presId="urn:microsoft.com/office/officeart/2005/8/layout/vProcess5"/>
    <dgm:cxn modelId="{81E73B89-D720-4106-A6ED-115CD2EBF95D}" type="presOf" srcId="{A2E9D4BD-D64E-408A-B966-00040BA4CDCC}" destId="{AE7B221B-71EE-49FE-9381-C0DA13E310BC}" srcOrd="1" destOrd="0" presId="urn:microsoft.com/office/officeart/2005/8/layout/vProcess5"/>
    <dgm:cxn modelId="{15BB8590-E239-4414-8CD2-009EEEB6764F}" type="presOf" srcId="{169BC560-28A1-406E-A092-9BB11128B0C5}" destId="{B09C5D65-8469-497F-BFB2-3B2B2C47D908}" srcOrd="1" destOrd="0" presId="urn:microsoft.com/office/officeart/2005/8/layout/vProcess5"/>
    <dgm:cxn modelId="{FBC26499-53BB-4FE6-B287-BFA48E93E220}" srcId="{E7B47921-30BA-4B77-8CD2-1A9168C59CEF}" destId="{FABABC0B-748E-43CE-94DB-6FA561687A98}" srcOrd="4" destOrd="0" parTransId="{F4AC608F-4DB8-49A8-97B7-035FA5BA5CC2}" sibTransId="{83598934-F290-447B-9063-2F1245556B32}"/>
    <dgm:cxn modelId="{664BADAF-4D01-478B-9F6F-E06609172091}" srcId="{E7B47921-30BA-4B77-8CD2-1A9168C59CEF}" destId="{169BC560-28A1-406E-A092-9BB11128B0C5}" srcOrd="1" destOrd="0" parTransId="{C07672D1-9976-4B86-A833-7CA1F22C77B0}" sibTransId="{665EB75A-C59C-4156-A4AF-16E779B39159}"/>
    <dgm:cxn modelId="{2215BBC4-035F-4F3D-9F1E-2E50C3E65124}" type="presOf" srcId="{169BC560-28A1-406E-A092-9BB11128B0C5}" destId="{91C41751-ACA3-4E9A-9013-A99F0719FFBE}" srcOrd="0" destOrd="0" presId="urn:microsoft.com/office/officeart/2005/8/layout/vProcess5"/>
    <dgm:cxn modelId="{4C5338E9-52AD-4C92-ABE4-D7D32CA77569}" srcId="{E7B47921-30BA-4B77-8CD2-1A9168C59CEF}" destId="{D41EB8D0-8F44-4355-BE5E-19B5AF66FD9A}" srcOrd="2" destOrd="0" parTransId="{035C8776-F8E6-4BF3-883D-F21E5CD23C8A}" sibTransId="{66C34A5F-699A-483C-BF91-1027ADBB0759}"/>
    <dgm:cxn modelId="{3721F7E9-B78A-4A5B-BD59-238A1A094493}" srcId="{E7B47921-30BA-4B77-8CD2-1A9168C59CEF}" destId="{063CF5FA-4527-4D3E-A230-47D8E802B16C}" srcOrd="0" destOrd="0" parTransId="{F33F773E-96A4-46CB-B867-1F4EBC196699}" sibTransId="{5D2CCB5E-E0E3-4757-989F-284E186E6E94}"/>
    <dgm:cxn modelId="{B4BF1BEA-9B20-46A0-AD17-59CD95DCDD45}" type="presOf" srcId="{66C34A5F-699A-483C-BF91-1027ADBB0759}" destId="{3DED6C9A-CBF6-4E26-8C62-05E80CD1C4C2}" srcOrd="0" destOrd="0" presId="urn:microsoft.com/office/officeart/2005/8/layout/vProcess5"/>
    <dgm:cxn modelId="{315A52EA-6EBF-4F3C-9A19-E95B70BDE06D}" type="presOf" srcId="{FABABC0B-748E-43CE-94DB-6FA561687A98}" destId="{EAE5E9E6-F037-4CEB-96D6-F5631BD39DBB}" srcOrd="0" destOrd="0" presId="urn:microsoft.com/office/officeart/2005/8/layout/vProcess5"/>
    <dgm:cxn modelId="{0BF721F8-7E5D-4C5C-B5B5-C0D8920672AC}" type="presOf" srcId="{063CF5FA-4527-4D3E-A230-47D8E802B16C}" destId="{E6CA7FEC-E233-4E66-99CB-C71A4F93AA69}" srcOrd="0" destOrd="0" presId="urn:microsoft.com/office/officeart/2005/8/layout/vProcess5"/>
    <dgm:cxn modelId="{513D34F9-A02C-447A-AE5B-A7C04C30DC9F}" type="presOf" srcId="{5D2CCB5E-E0E3-4757-989F-284E186E6E94}" destId="{361A3FF3-63C9-48AD-B2B1-A97A63EA9866}" srcOrd="0" destOrd="0" presId="urn:microsoft.com/office/officeart/2005/8/layout/vProcess5"/>
    <dgm:cxn modelId="{ADACD4FE-3A98-48A8-8562-2B9123B7D2C7}" type="presOf" srcId="{D41EB8D0-8F44-4355-BE5E-19B5AF66FD9A}" destId="{A44ADB9B-F27D-4E9C-9B6F-915BC179CAD4}" srcOrd="1" destOrd="0" presId="urn:microsoft.com/office/officeart/2005/8/layout/vProcess5"/>
    <dgm:cxn modelId="{32DF4166-758C-444C-B6E0-B36178AF35D6}" type="presParOf" srcId="{6DBAA009-A95D-4F7E-928B-43CCE2EF34AA}" destId="{9A0262BA-4198-4CEC-9CEC-8A8D24BA509A}" srcOrd="0" destOrd="0" presId="urn:microsoft.com/office/officeart/2005/8/layout/vProcess5"/>
    <dgm:cxn modelId="{C760EEA5-E34E-4E06-BC51-B7BB0DA7EC59}" type="presParOf" srcId="{6DBAA009-A95D-4F7E-928B-43CCE2EF34AA}" destId="{E6CA7FEC-E233-4E66-99CB-C71A4F93AA69}" srcOrd="1" destOrd="0" presId="urn:microsoft.com/office/officeart/2005/8/layout/vProcess5"/>
    <dgm:cxn modelId="{824E14F8-8478-43DC-BFDF-DC8902D09D9A}" type="presParOf" srcId="{6DBAA009-A95D-4F7E-928B-43CCE2EF34AA}" destId="{91C41751-ACA3-4E9A-9013-A99F0719FFBE}" srcOrd="2" destOrd="0" presId="urn:microsoft.com/office/officeart/2005/8/layout/vProcess5"/>
    <dgm:cxn modelId="{E25511E3-5745-4949-8CE9-1294DD32F5A6}" type="presParOf" srcId="{6DBAA009-A95D-4F7E-928B-43CCE2EF34AA}" destId="{E95543F9-092C-4C83-BA6F-1EEAA64818CD}" srcOrd="3" destOrd="0" presId="urn:microsoft.com/office/officeart/2005/8/layout/vProcess5"/>
    <dgm:cxn modelId="{704BEA02-8646-43D8-ABBD-A95EC6E5DE94}" type="presParOf" srcId="{6DBAA009-A95D-4F7E-928B-43CCE2EF34AA}" destId="{692CE291-994E-42B4-8781-FF751C308D37}" srcOrd="4" destOrd="0" presId="urn:microsoft.com/office/officeart/2005/8/layout/vProcess5"/>
    <dgm:cxn modelId="{AFA9E8A3-0EC0-473B-8189-A14B1C208EDF}" type="presParOf" srcId="{6DBAA009-A95D-4F7E-928B-43CCE2EF34AA}" destId="{EAE5E9E6-F037-4CEB-96D6-F5631BD39DBB}" srcOrd="5" destOrd="0" presId="urn:microsoft.com/office/officeart/2005/8/layout/vProcess5"/>
    <dgm:cxn modelId="{1B5143EE-BE95-4541-BAF5-6DB993E5EF20}" type="presParOf" srcId="{6DBAA009-A95D-4F7E-928B-43CCE2EF34AA}" destId="{361A3FF3-63C9-48AD-B2B1-A97A63EA9866}" srcOrd="6" destOrd="0" presId="urn:microsoft.com/office/officeart/2005/8/layout/vProcess5"/>
    <dgm:cxn modelId="{1A7CA949-8637-438E-A0D1-B60A96E97BB3}" type="presParOf" srcId="{6DBAA009-A95D-4F7E-928B-43CCE2EF34AA}" destId="{80CF9FE3-A486-4682-AAE8-46F6A5EAC977}" srcOrd="7" destOrd="0" presId="urn:microsoft.com/office/officeart/2005/8/layout/vProcess5"/>
    <dgm:cxn modelId="{A255C742-B7F5-4239-B3FD-C9D851A9C8B7}" type="presParOf" srcId="{6DBAA009-A95D-4F7E-928B-43CCE2EF34AA}" destId="{3DED6C9A-CBF6-4E26-8C62-05E80CD1C4C2}" srcOrd="8" destOrd="0" presId="urn:microsoft.com/office/officeart/2005/8/layout/vProcess5"/>
    <dgm:cxn modelId="{D2532EE4-B733-42C1-91D1-901A90143095}" type="presParOf" srcId="{6DBAA009-A95D-4F7E-928B-43CCE2EF34AA}" destId="{48E1B415-F65F-456F-B407-00BEED1738EB}" srcOrd="9" destOrd="0" presId="urn:microsoft.com/office/officeart/2005/8/layout/vProcess5"/>
    <dgm:cxn modelId="{C8BF84C5-CD91-4DDE-92C5-1910D814075F}" type="presParOf" srcId="{6DBAA009-A95D-4F7E-928B-43CCE2EF34AA}" destId="{30BEBF3A-98B1-491D-8734-21C87EF1F380}" srcOrd="10" destOrd="0" presId="urn:microsoft.com/office/officeart/2005/8/layout/vProcess5"/>
    <dgm:cxn modelId="{37EDB7B0-E0EF-4B50-9F4F-272616DED611}" type="presParOf" srcId="{6DBAA009-A95D-4F7E-928B-43CCE2EF34AA}" destId="{B09C5D65-8469-497F-BFB2-3B2B2C47D908}" srcOrd="11" destOrd="0" presId="urn:microsoft.com/office/officeart/2005/8/layout/vProcess5"/>
    <dgm:cxn modelId="{8F398622-F49F-423C-B2E2-322DCEF6E059}" type="presParOf" srcId="{6DBAA009-A95D-4F7E-928B-43CCE2EF34AA}" destId="{A44ADB9B-F27D-4E9C-9B6F-915BC179CAD4}" srcOrd="12" destOrd="0" presId="urn:microsoft.com/office/officeart/2005/8/layout/vProcess5"/>
    <dgm:cxn modelId="{A2F58A4B-D13A-4939-8D17-5B5FCBAF7B36}" type="presParOf" srcId="{6DBAA009-A95D-4F7E-928B-43CCE2EF34AA}" destId="{AE7B221B-71EE-49FE-9381-C0DA13E310BC}" srcOrd="13" destOrd="0" presId="urn:microsoft.com/office/officeart/2005/8/layout/vProcess5"/>
    <dgm:cxn modelId="{2057E839-66E8-4DE1-A488-9CCDFAE95FEE}" type="presParOf" srcId="{6DBAA009-A95D-4F7E-928B-43CCE2EF34AA}" destId="{5A905CF2-D193-4908-9EF7-F283DD78D40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E713CB-476F-4631-BEF2-810341AFFC9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6283CBD-0495-4E12-BCB3-072B1CEF490A}">
      <dgm:prSet/>
      <dgm:spPr/>
      <dgm:t>
        <a:bodyPr/>
        <a:lstStyle/>
        <a:p>
          <a:r>
            <a:rPr lang="en-GB"/>
            <a:t>IPT divided into three stages.</a:t>
          </a:r>
          <a:endParaRPr lang="en-US"/>
        </a:p>
      </dgm:t>
    </dgm:pt>
    <dgm:pt modelId="{E7323964-E33C-4F57-AC2E-259DEEE0A40E}" type="parTrans" cxnId="{6D123B0B-8EEC-4806-939C-338C6D4F7E8F}">
      <dgm:prSet/>
      <dgm:spPr/>
      <dgm:t>
        <a:bodyPr/>
        <a:lstStyle/>
        <a:p>
          <a:endParaRPr lang="en-US"/>
        </a:p>
      </dgm:t>
    </dgm:pt>
    <dgm:pt modelId="{19CC8BB0-B563-4659-A468-DF082D4FC63F}" type="sibTrans" cxnId="{6D123B0B-8EEC-4806-939C-338C6D4F7E8F}">
      <dgm:prSet/>
      <dgm:spPr/>
      <dgm:t>
        <a:bodyPr/>
        <a:lstStyle/>
        <a:p>
          <a:endParaRPr lang="en-US"/>
        </a:p>
      </dgm:t>
    </dgm:pt>
    <dgm:pt modelId="{CFB97B3D-BD88-4176-A6B4-7BCAF2463376}">
      <dgm:prSet/>
      <dgm:spPr/>
      <dgm:t>
        <a:bodyPr/>
        <a:lstStyle/>
        <a:p>
          <a:r>
            <a:rPr lang="en-GB"/>
            <a:t>Patient’s interpersonal relationships and problem areas.</a:t>
          </a:r>
          <a:endParaRPr lang="en-US"/>
        </a:p>
      </dgm:t>
    </dgm:pt>
    <dgm:pt modelId="{6778E393-3C49-4A53-B7EF-304252CC69D1}" type="parTrans" cxnId="{BDAC951F-A8E7-4F2D-982E-E3550475FBD9}">
      <dgm:prSet/>
      <dgm:spPr/>
      <dgm:t>
        <a:bodyPr/>
        <a:lstStyle/>
        <a:p>
          <a:endParaRPr lang="en-US"/>
        </a:p>
      </dgm:t>
    </dgm:pt>
    <dgm:pt modelId="{EAAABD3E-C0A1-46B3-8948-E36D03A5D138}" type="sibTrans" cxnId="{BDAC951F-A8E7-4F2D-982E-E3550475FBD9}">
      <dgm:prSet/>
      <dgm:spPr/>
      <dgm:t>
        <a:bodyPr/>
        <a:lstStyle/>
        <a:p>
          <a:endParaRPr lang="en-US"/>
        </a:p>
      </dgm:t>
    </dgm:pt>
    <dgm:pt modelId="{859DB520-7B5F-45E9-BE93-7D7CD83871C9}">
      <dgm:prSet/>
      <dgm:spPr/>
      <dgm:t>
        <a:bodyPr/>
        <a:lstStyle/>
        <a:p>
          <a:r>
            <a:rPr lang="en-GB"/>
            <a:t>Link symptoms to events.</a:t>
          </a:r>
          <a:endParaRPr lang="en-US"/>
        </a:p>
      </dgm:t>
    </dgm:pt>
    <dgm:pt modelId="{9D4B8D78-4B4F-4C1E-BFBF-D5F3E2BC83C1}" type="parTrans" cxnId="{2A7971F2-100D-435E-BC9E-663DC4C45B8D}">
      <dgm:prSet/>
      <dgm:spPr/>
      <dgm:t>
        <a:bodyPr/>
        <a:lstStyle/>
        <a:p>
          <a:endParaRPr lang="en-US"/>
        </a:p>
      </dgm:t>
    </dgm:pt>
    <dgm:pt modelId="{03A7B0F1-019E-4055-AE2E-A93656AED1BA}" type="sibTrans" cxnId="{2A7971F2-100D-435E-BC9E-663DC4C45B8D}">
      <dgm:prSet/>
      <dgm:spPr/>
      <dgm:t>
        <a:bodyPr/>
        <a:lstStyle/>
        <a:p>
          <a:endParaRPr lang="en-US"/>
        </a:p>
      </dgm:t>
    </dgm:pt>
    <dgm:pt modelId="{622C7346-118E-4563-88B1-B925F9A974B7}">
      <dgm:prSet/>
      <dgm:spPr/>
      <dgm:t>
        <a:bodyPr/>
        <a:lstStyle/>
        <a:p>
          <a:r>
            <a:rPr lang="en-GB"/>
            <a:t>Interpersonal disputes, role transitions and maybe bereavement. </a:t>
          </a:r>
          <a:endParaRPr lang="en-US"/>
        </a:p>
      </dgm:t>
    </dgm:pt>
    <dgm:pt modelId="{588FF318-6621-402D-851B-57798D12F1CB}" type="parTrans" cxnId="{507BBF45-0620-4CB5-8CC6-BA5960281E61}">
      <dgm:prSet/>
      <dgm:spPr/>
      <dgm:t>
        <a:bodyPr/>
        <a:lstStyle/>
        <a:p>
          <a:endParaRPr lang="en-US"/>
        </a:p>
      </dgm:t>
    </dgm:pt>
    <dgm:pt modelId="{6E8A4B8B-8DFF-4725-A8FB-9C549544D987}" type="sibTrans" cxnId="{507BBF45-0620-4CB5-8CC6-BA5960281E61}">
      <dgm:prSet/>
      <dgm:spPr/>
      <dgm:t>
        <a:bodyPr/>
        <a:lstStyle/>
        <a:p>
          <a:endParaRPr lang="en-US"/>
        </a:p>
      </dgm:t>
    </dgm:pt>
    <dgm:pt modelId="{5D48D7A2-09A2-4884-9177-3FC7B14E9885}">
      <dgm:prSet/>
      <dgm:spPr/>
      <dgm:t>
        <a:bodyPr/>
        <a:lstStyle/>
        <a:p>
          <a:r>
            <a:rPr lang="en-GB"/>
            <a:t>Reviewing therapeutic gains. </a:t>
          </a:r>
          <a:endParaRPr lang="en-US"/>
        </a:p>
      </dgm:t>
    </dgm:pt>
    <dgm:pt modelId="{AF28FB39-1100-4B0D-B18F-DFA50AF60502}" type="parTrans" cxnId="{9B96234E-BA53-42C7-A2C9-8B738D07CF08}">
      <dgm:prSet/>
      <dgm:spPr/>
      <dgm:t>
        <a:bodyPr/>
        <a:lstStyle/>
        <a:p>
          <a:endParaRPr lang="en-US"/>
        </a:p>
      </dgm:t>
    </dgm:pt>
    <dgm:pt modelId="{03235FB2-E829-4A60-8F0F-575296F24962}" type="sibTrans" cxnId="{9B96234E-BA53-42C7-A2C9-8B738D07CF08}">
      <dgm:prSet/>
      <dgm:spPr/>
      <dgm:t>
        <a:bodyPr/>
        <a:lstStyle/>
        <a:p>
          <a:endParaRPr lang="en-US"/>
        </a:p>
      </dgm:t>
    </dgm:pt>
    <dgm:pt modelId="{E13820DF-AA8C-443A-8A84-C16648C9F8B9}" type="pres">
      <dgm:prSet presAssocID="{BAE713CB-476F-4631-BEF2-810341AFFC93}" presName="diagram" presStyleCnt="0">
        <dgm:presLayoutVars>
          <dgm:dir/>
          <dgm:resizeHandles val="exact"/>
        </dgm:presLayoutVars>
      </dgm:prSet>
      <dgm:spPr/>
    </dgm:pt>
    <dgm:pt modelId="{83BE0A30-5EDE-4B02-8871-20C6BD9883A2}" type="pres">
      <dgm:prSet presAssocID="{C6283CBD-0495-4E12-BCB3-072B1CEF490A}" presName="node" presStyleLbl="node1" presStyleIdx="0" presStyleCnt="5">
        <dgm:presLayoutVars>
          <dgm:bulletEnabled val="1"/>
        </dgm:presLayoutVars>
      </dgm:prSet>
      <dgm:spPr/>
    </dgm:pt>
    <dgm:pt modelId="{8067D545-A55D-4B13-B000-120E646B5029}" type="pres">
      <dgm:prSet presAssocID="{19CC8BB0-B563-4659-A468-DF082D4FC63F}" presName="sibTrans" presStyleCnt="0"/>
      <dgm:spPr/>
    </dgm:pt>
    <dgm:pt modelId="{749890BF-6797-4834-BADE-D18851206F1C}" type="pres">
      <dgm:prSet presAssocID="{CFB97B3D-BD88-4176-A6B4-7BCAF2463376}" presName="node" presStyleLbl="node1" presStyleIdx="1" presStyleCnt="5">
        <dgm:presLayoutVars>
          <dgm:bulletEnabled val="1"/>
        </dgm:presLayoutVars>
      </dgm:prSet>
      <dgm:spPr/>
    </dgm:pt>
    <dgm:pt modelId="{7810A8AF-9377-40D5-B454-A735C2CD382F}" type="pres">
      <dgm:prSet presAssocID="{EAAABD3E-C0A1-46B3-8948-E36D03A5D138}" presName="sibTrans" presStyleCnt="0"/>
      <dgm:spPr/>
    </dgm:pt>
    <dgm:pt modelId="{EEC0D506-6488-4A89-AD6B-5FC8B33DCA97}" type="pres">
      <dgm:prSet presAssocID="{859DB520-7B5F-45E9-BE93-7D7CD83871C9}" presName="node" presStyleLbl="node1" presStyleIdx="2" presStyleCnt="5">
        <dgm:presLayoutVars>
          <dgm:bulletEnabled val="1"/>
        </dgm:presLayoutVars>
      </dgm:prSet>
      <dgm:spPr/>
    </dgm:pt>
    <dgm:pt modelId="{DD1CDC98-65B6-4482-B78C-F53C1BD16891}" type="pres">
      <dgm:prSet presAssocID="{03A7B0F1-019E-4055-AE2E-A93656AED1BA}" presName="sibTrans" presStyleCnt="0"/>
      <dgm:spPr/>
    </dgm:pt>
    <dgm:pt modelId="{2A6BB8E9-BEBB-4FD3-841B-33548A71F47B}" type="pres">
      <dgm:prSet presAssocID="{622C7346-118E-4563-88B1-B925F9A974B7}" presName="node" presStyleLbl="node1" presStyleIdx="3" presStyleCnt="5">
        <dgm:presLayoutVars>
          <dgm:bulletEnabled val="1"/>
        </dgm:presLayoutVars>
      </dgm:prSet>
      <dgm:spPr/>
    </dgm:pt>
    <dgm:pt modelId="{93E0E8FD-516F-4D7A-854A-233871E28095}" type="pres">
      <dgm:prSet presAssocID="{6E8A4B8B-8DFF-4725-A8FB-9C549544D987}" presName="sibTrans" presStyleCnt="0"/>
      <dgm:spPr/>
    </dgm:pt>
    <dgm:pt modelId="{A1D81579-E63D-4645-AC95-D0B3EE04CF03}" type="pres">
      <dgm:prSet presAssocID="{5D48D7A2-09A2-4884-9177-3FC7B14E9885}" presName="node" presStyleLbl="node1" presStyleIdx="4" presStyleCnt="5" custLinFactNeighborX="-55026" custLinFactNeighborY="7458">
        <dgm:presLayoutVars>
          <dgm:bulletEnabled val="1"/>
        </dgm:presLayoutVars>
      </dgm:prSet>
      <dgm:spPr/>
    </dgm:pt>
  </dgm:ptLst>
  <dgm:cxnLst>
    <dgm:cxn modelId="{6D123B0B-8EEC-4806-939C-338C6D4F7E8F}" srcId="{BAE713CB-476F-4631-BEF2-810341AFFC93}" destId="{C6283CBD-0495-4E12-BCB3-072B1CEF490A}" srcOrd="0" destOrd="0" parTransId="{E7323964-E33C-4F57-AC2E-259DEEE0A40E}" sibTransId="{19CC8BB0-B563-4659-A468-DF082D4FC63F}"/>
    <dgm:cxn modelId="{BDAC951F-A8E7-4F2D-982E-E3550475FBD9}" srcId="{BAE713CB-476F-4631-BEF2-810341AFFC93}" destId="{CFB97B3D-BD88-4176-A6B4-7BCAF2463376}" srcOrd="1" destOrd="0" parTransId="{6778E393-3C49-4A53-B7EF-304252CC69D1}" sibTransId="{EAAABD3E-C0A1-46B3-8948-E36D03A5D138}"/>
    <dgm:cxn modelId="{72D8CA29-3A69-4513-9E08-7FFA9EDE3C9A}" type="presOf" srcId="{CFB97B3D-BD88-4176-A6B4-7BCAF2463376}" destId="{749890BF-6797-4834-BADE-D18851206F1C}" srcOrd="0" destOrd="0" presId="urn:microsoft.com/office/officeart/2005/8/layout/default"/>
    <dgm:cxn modelId="{507BBF45-0620-4CB5-8CC6-BA5960281E61}" srcId="{BAE713CB-476F-4631-BEF2-810341AFFC93}" destId="{622C7346-118E-4563-88B1-B925F9A974B7}" srcOrd="3" destOrd="0" parTransId="{588FF318-6621-402D-851B-57798D12F1CB}" sibTransId="{6E8A4B8B-8DFF-4725-A8FB-9C549544D987}"/>
    <dgm:cxn modelId="{2E8FBA48-CB15-41D4-8D19-64DDFDE8B83F}" type="presOf" srcId="{859DB520-7B5F-45E9-BE93-7D7CD83871C9}" destId="{EEC0D506-6488-4A89-AD6B-5FC8B33DCA97}" srcOrd="0" destOrd="0" presId="urn:microsoft.com/office/officeart/2005/8/layout/default"/>
    <dgm:cxn modelId="{9B96234E-BA53-42C7-A2C9-8B738D07CF08}" srcId="{BAE713CB-476F-4631-BEF2-810341AFFC93}" destId="{5D48D7A2-09A2-4884-9177-3FC7B14E9885}" srcOrd="4" destOrd="0" parTransId="{AF28FB39-1100-4B0D-B18F-DFA50AF60502}" sibTransId="{03235FB2-E829-4A60-8F0F-575296F24962}"/>
    <dgm:cxn modelId="{B6E0C27F-D441-4114-A16C-3DB0891137E6}" type="presOf" srcId="{C6283CBD-0495-4E12-BCB3-072B1CEF490A}" destId="{83BE0A30-5EDE-4B02-8871-20C6BD9883A2}" srcOrd="0" destOrd="0" presId="urn:microsoft.com/office/officeart/2005/8/layout/default"/>
    <dgm:cxn modelId="{ED0C1D8B-7368-45AA-9CF9-D5131416FA36}" type="presOf" srcId="{BAE713CB-476F-4631-BEF2-810341AFFC93}" destId="{E13820DF-AA8C-443A-8A84-C16648C9F8B9}" srcOrd="0" destOrd="0" presId="urn:microsoft.com/office/officeart/2005/8/layout/default"/>
    <dgm:cxn modelId="{9E87B0CD-B855-4EFB-8BEA-197B3610F581}" type="presOf" srcId="{622C7346-118E-4563-88B1-B925F9A974B7}" destId="{2A6BB8E9-BEBB-4FD3-841B-33548A71F47B}" srcOrd="0" destOrd="0" presId="urn:microsoft.com/office/officeart/2005/8/layout/default"/>
    <dgm:cxn modelId="{912469D2-9CC1-4C2D-B66B-CD1D1CB66E7C}" type="presOf" srcId="{5D48D7A2-09A2-4884-9177-3FC7B14E9885}" destId="{A1D81579-E63D-4645-AC95-D0B3EE04CF03}" srcOrd="0" destOrd="0" presId="urn:microsoft.com/office/officeart/2005/8/layout/default"/>
    <dgm:cxn modelId="{2A7971F2-100D-435E-BC9E-663DC4C45B8D}" srcId="{BAE713CB-476F-4631-BEF2-810341AFFC93}" destId="{859DB520-7B5F-45E9-BE93-7D7CD83871C9}" srcOrd="2" destOrd="0" parTransId="{9D4B8D78-4B4F-4C1E-BFBF-D5F3E2BC83C1}" sibTransId="{03A7B0F1-019E-4055-AE2E-A93656AED1BA}"/>
    <dgm:cxn modelId="{C30DDF0F-6F85-4073-A2CD-8537D784F297}" type="presParOf" srcId="{E13820DF-AA8C-443A-8A84-C16648C9F8B9}" destId="{83BE0A30-5EDE-4B02-8871-20C6BD9883A2}" srcOrd="0" destOrd="0" presId="urn:microsoft.com/office/officeart/2005/8/layout/default"/>
    <dgm:cxn modelId="{8FD554F8-B83E-4596-B199-160FFAB06E06}" type="presParOf" srcId="{E13820DF-AA8C-443A-8A84-C16648C9F8B9}" destId="{8067D545-A55D-4B13-B000-120E646B5029}" srcOrd="1" destOrd="0" presId="urn:microsoft.com/office/officeart/2005/8/layout/default"/>
    <dgm:cxn modelId="{05B595E1-869F-40B8-8F5A-66AD88C6EFD4}" type="presParOf" srcId="{E13820DF-AA8C-443A-8A84-C16648C9F8B9}" destId="{749890BF-6797-4834-BADE-D18851206F1C}" srcOrd="2" destOrd="0" presId="urn:microsoft.com/office/officeart/2005/8/layout/default"/>
    <dgm:cxn modelId="{F9DF2AE9-7204-457C-A514-08487BED1B1A}" type="presParOf" srcId="{E13820DF-AA8C-443A-8A84-C16648C9F8B9}" destId="{7810A8AF-9377-40D5-B454-A735C2CD382F}" srcOrd="3" destOrd="0" presId="urn:microsoft.com/office/officeart/2005/8/layout/default"/>
    <dgm:cxn modelId="{42619501-944F-4553-8415-FA958ADDE054}" type="presParOf" srcId="{E13820DF-AA8C-443A-8A84-C16648C9F8B9}" destId="{EEC0D506-6488-4A89-AD6B-5FC8B33DCA97}" srcOrd="4" destOrd="0" presId="urn:microsoft.com/office/officeart/2005/8/layout/default"/>
    <dgm:cxn modelId="{08427781-2D4D-4D86-AB21-8A72C09D8457}" type="presParOf" srcId="{E13820DF-AA8C-443A-8A84-C16648C9F8B9}" destId="{DD1CDC98-65B6-4482-B78C-F53C1BD16891}" srcOrd="5" destOrd="0" presId="urn:microsoft.com/office/officeart/2005/8/layout/default"/>
    <dgm:cxn modelId="{F0007790-6A54-4D06-8DF3-439D3AA839AD}" type="presParOf" srcId="{E13820DF-AA8C-443A-8A84-C16648C9F8B9}" destId="{2A6BB8E9-BEBB-4FD3-841B-33548A71F47B}" srcOrd="6" destOrd="0" presId="urn:microsoft.com/office/officeart/2005/8/layout/default"/>
    <dgm:cxn modelId="{22754CFF-DF2D-4D8D-89C3-98B200BB15F7}" type="presParOf" srcId="{E13820DF-AA8C-443A-8A84-C16648C9F8B9}" destId="{93E0E8FD-516F-4D7A-854A-233871E28095}" srcOrd="7" destOrd="0" presId="urn:microsoft.com/office/officeart/2005/8/layout/default"/>
    <dgm:cxn modelId="{5AE7E4B2-1737-4CCB-AC4C-DBBAF307D7B3}" type="presParOf" srcId="{E13820DF-AA8C-443A-8A84-C16648C9F8B9}" destId="{A1D81579-E63D-4645-AC95-D0B3EE04CF0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A2E3A5-9683-489B-96BF-131B23ABC8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98A933E-B9DF-4EA4-AD16-22574CEDC8A1}">
      <dgm:prSet/>
      <dgm:spPr/>
      <dgm:t>
        <a:bodyPr/>
        <a:lstStyle/>
        <a:p>
          <a:r>
            <a:rPr lang="en-GB"/>
            <a:t>40-60% chance of relapse.</a:t>
          </a:r>
          <a:endParaRPr lang="en-US"/>
        </a:p>
      </dgm:t>
    </dgm:pt>
    <dgm:pt modelId="{D954D1AC-2B65-4A03-B3F6-481D9FCAB839}" type="parTrans" cxnId="{D06C7DA3-195C-478E-8F56-3A2D230D8379}">
      <dgm:prSet/>
      <dgm:spPr/>
      <dgm:t>
        <a:bodyPr/>
        <a:lstStyle/>
        <a:p>
          <a:endParaRPr lang="en-US"/>
        </a:p>
      </dgm:t>
    </dgm:pt>
    <dgm:pt modelId="{F7E14760-059A-4BD9-AA04-654E84C378D2}" type="sibTrans" cxnId="{D06C7DA3-195C-478E-8F56-3A2D230D8379}">
      <dgm:prSet/>
      <dgm:spPr/>
      <dgm:t>
        <a:bodyPr/>
        <a:lstStyle/>
        <a:p>
          <a:endParaRPr lang="en-US"/>
        </a:p>
      </dgm:t>
    </dgm:pt>
    <dgm:pt modelId="{840DA9C3-76CA-48A1-AD8F-7CD3977E797E}">
      <dgm:prSet/>
      <dgm:spPr/>
      <dgm:t>
        <a:bodyPr/>
        <a:lstStyle/>
        <a:p>
          <a:r>
            <a:rPr lang="en-GB"/>
            <a:t>CBT effective in reducing probability of relapse.</a:t>
          </a:r>
          <a:endParaRPr lang="en-US"/>
        </a:p>
      </dgm:t>
    </dgm:pt>
    <dgm:pt modelId="{993F05F9-A9B4-42E8-A9EC-8A95D0056562}" type="parTrans" cxnId="{DA5DCF1F-B410-40D0-B09D-63F823564603}">
      <dgm:prSet/>
      <dgm:spPr/>
      <dgm:t>
        <a:bodyPr/>
        <a:lstStyle/>
        <a:p>
          <a:endParaRPr lang="en-US"/>
        </a:p>
      </dgm:t>
    </dgm:pt>
    <dgm:pt modelId="{6BDBD592-7DB6-4560-B14E-B538FC447EA2}" type="sibTrans" cxnId="{DA5DCF1F-B410-40D0-B09D-63F823564603}">
      <dgm:prSet/>
      <dgm:spPr/>
      <dgm:t>
        <a:bodyPr/>
        <a:lstStyle/>
        <a:p>
          <a:endParaRPr lang="en-US"/>
        </a:p>
      </dgm:t>
    </dgm:pt>
    <dgm:pt modelId="{8CB35D4C-D111-4692-8FD0-51885A4779A6}">
      <dgm:prSet/>
      <dgm:spPr/>
      <dgm:t>
        <a:bodyPr/>
        <a:lstStyle/>
        <a:p>
          <a:r>
            <a:rPr lang="en-GB"/>
            <a:t>Connections between thoughts, feelings and actions.</a:t>
          </a:r>
          <a:endParaRPr lang="en-US"/>
        </a:p>
      </dgm:t>
    </dgm:pt>
    <dgm:pt modelId="{763D4888-1DDD-465C-95C9-A600B4A2A5AB}" type="parTrans" cxnId="{D232BAF4-1822-422B-8511-A58128B5B5F1}">
      <dgm:prSet/>
      <dgm:spPr/>
      <dgm:t>
        <a:bodyPr/>
        <a:lstStyle/>
        <a:p>
          <a:endParaRPr lang="en-US"/>
        </a:p>
      </dgm:t>
    </dgm:pt>
    <dgm:pt modelId="{F8656D1D-45D7-4FF7-A600-0A8F32F65FB1}" type="sibTrans" cxnId="{D232BAF4-1822-422B-8511-A58128B5B5F1}">
      <dgm:prSet/>
      <dgm:spPr/>
      <dgm:t>
        <a:bodyPr/>
        <a:lstStyle/>
        <a:p>
          <a:endParaRPr lang="en-US"/>
        </a:p>
      </dgm:t>
    </dgm:pt>
    <dgm:pt modelId="{E82D38FD-9B23-422C-8C72-B9B7C2EB9AF3}">
      <dgm:prSet/>
      <dgm:spPr/>
      <dgm:t>
        <a:bodyPr/>
        <a:lstStyle/>
        <a:p>
          <a:r>
            <a:rPr lang="en-GB"/>
            <a:t>Correcting irrational to more desirable.</a:t>
          </a:r>
          <a:endParaRPr lang="en-US"/>
        </a:p>
      </dgm:t>
    </dgm:pt>
    <dgm:pt modelId="{D1ED3D57-E390-409A-91BE-AD381561906F}" type="parTrans" cxnId="{FD35B9D8-1604-4187-940E-6AE7EEEAF240}">
      <dgm:prSet/>
      <dgm:spPr/>
      <dgm:t>
        <a:bodyPr/>
        <a:lstStyle/>
        <a:p>
          <a:endParaRPr lang="en-US"/>
        </a:p>
      </dgm:t>
    </dgm:pt>
    <dgm:pt modelId="{B95990E3-89CB-40A3-BCF1-2A851459A654}" type="sibTrans" cxnId="{FD35B9D8-1604-4187-940E-6AE7EEEAF240}">
      <dgm:prSet/>
      <dgm:spPr/>
      <dgm:t>
        <a:bodyPr/>
        <a:lstStyle/>
        <a:p>
          <a:endParaRPr lang="en-US"/>
        </a:p>
      </dgm:t>
    </dgm:pt>
    <dgm:pt modelId="{989704A1-EAA1-4A2C-9A63-E15EEC7A2B89}">
      <dgm:prSet/>
      <dgm:spPr/>
      <dgm:t>
        <a:bodyPr/>
        <a:lstStyle/>
        <a:p>
          <a:r>
            <a:rPr lang="en-GB"/>
            <a:t>Decreases depressive symptoms.</a:t>
          </a:r>
          <a:endParaRPr lang="en-US"/>
        </a:p>
      </dgm:t>
    </dgm:pt>
    <dgm:pt modelId="{447E6EC4-5579-4F13-BD42-006180BF6662}" type="parTrans" cxnId="{426E7E2A-1322-4363-A374-05269A237E4B}">
      <dgm:prSet/>
      <dgm:spPr/>
      <dgm:t>
        <a:bodyPr/>
        <a:lstStyle/>
        <a:p>
          <a:endParaRPr lang="en-US"/>
        </a:p>
      </dgm:t>
    </dgm:pt>
    <dgm:pt modelId="{415652E3-1FC9-49A9-AAEB-D3C4F8A3A0AF}" type="sibTrans" cxnId="{426E7E2A-1322-4363-A374-05269A237E4B}">
      <dgm:prSet/>
      <dgm:spPr/>
      <dgm:t>
        <a:bodyPr/>
        <a:lstStyle/>
        <a:p>
          <a:endParaRPr lang="en-US"/>
        </a:p>
      </dgm:t>
    </dgm:pt>
    <dgm:pt modelId="{4F0C27EA-B14B-4AC6-8789-474F10F3E325}" type="pres">
      <dgm:prSet presAssocID="{C4A2E3A5-9683-489B-96BF-131B23ABC885}" presName="root" presStyleCnt="0">
        <dgm:presLayoutVars>
          <dgm:dir/>
          <dgm:resizeHandles val="exact"/>
        </dgm:presLayoutVars>
      </dgm:prSet>
      <dgm:spPr/>
    </dgm:pt>
    <dgm:pt modelId="{DF463C5C-DD63-43A4-89E3-AB001F7DB88B}" type="pres">
      <dgm:prSet presAssocID="{C4A2E3A5-9683-489B-96BF-131B23ABC885}" presName="container" presStyleCnt="0">
        <dgm:presLayoutVars>
          <dgm:dir/>
          <dgm:resizeHandles val="exact"/>
        </dgm:presLayoutVars>
      </dgm:prSet>
      <dgm:spPr/>
    </dgm:pt>
    <dgm:pt modelId="{A83B09EC-8C29-4E55-844F-CB8A28014A28}" type="pres">
      <dgm:prSet presAssocID="{298A933E-B9DF-4EA4-AD16-22574CEDC8A1}" presName="compNode" presStyleCnt="0"/>
      <dgm:spPr/>
    </dgm:pt>
    <dgm:pt modelId="{EEB99ED2-8728-4056-8D08-C79F1F0A1DFB}" type="pres">
      <dgm:prSet presAssocID="{298A933E-B9DF-4EA4-AD16-22574CEDC8A1}" presName="iconBgRect" presStyleLbl="bgShp" presStyleIdx="0" presStyleCnt="5"/>
      <dgm:spPr/>
    </dgm:pt>
    <dgm:pt modelId="{E65363E7-24D9-46AF-918C-B2E945CC79FA}" type="pres">
      <dgm:prSet presAssocID="{298A933E-B9DF-4EA4-AD16-22574CEDC8A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92419655-7269-4253-8DE0-AC99B47263C0}" type="pres">
      <dgm:prSet presAssocID="{298A933E-B9DF-4EA4-AD16-22574CEDC8A1}" presName="spaceRect" presStyleCnt="0"/>
      <dgm:spPr/>
    </dgm:pt>
    <dgm:pt modelId="{1EEC09FA-45C2-4108-9951-0BFAD191AB2C}" type="pres">
      <dgm:prSet presAssocID="{298A933E-B9DF-4EA4-AD16-22574CEDC8A1}" presName="textRect" presStyleLbl="revTx" presStyleIdx="0" presStyleCnt="5">
        <dgm:presLayoutVars>
          <dgm:chMax val="1"/>
          <dgm:chPref val="1"/>
        </dgm:presLayoutVars>
      </dgm:prSet>
      <dgm:spPr/>
    </dgm:pt>
    <dgm:pt modelId="{572E9926-0458-469F-807B-FBFFA78F515E}" type="pres">
      <dgm:prSet presAssocID="{F7E14760-059A-4BD9-AA04-654E84C378D2}" presName="sibTrans" presStyleLbl="sibTrans2D1" presStyleIdx="0" presStyleCnt="0"/>
      <dgm:spPr/>
    </dgm:pt>
    <dgm:pt modelId="{7F0E95CB-5381-4815-88F5-CE870B0BE8C5}" type="pres">
      <dgm:prSet presAssocID="{840DA9C3-76CA-48A1-AD8F-7CD3977E797E}" presName="compNode" presStyleCnt="0"/>
      <dgm:spPr/>
    </dgm:pt>
    <dgm:pt modelId="{0488C88D-497B-4C19-889F-BA9144716957}" type="pres">
      <dgm:prSet presAssocID="{840DA9C3-76CA-48A1-AD8F-7CD3977E797E}" presName="iconBgRect" presStyleLbl="bgShp" presStyleIdx="1" presStyleCnt="5"/>
      <dgm:spPr/>
    </dgm:pt>
    <dgm:pt modelId="{038AE4AA-B14A-472B-8EF3-646B6B1E884A}" type="pres">
      <dgm:prSet presAssocID="{840DA9C3-76CA-48A1-AD8F-7CD3977E797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B7E8FA54-00C1-4E4A-A1F1-14CDE042AEF6}" type="pres">
      <dgm:prSet presAssocID="{840DA9C3-76CA-48A1-AD8F-7CD3977E797E}" presName="spaceRect" presStyleCnt="0"/>
      <dgm:spPr/>
    </dgm:pt>
    <dgm:pt modelId="{0CEB8ECA-23C5-4CFF-BF1D-2906867CABF3}" type="pres">
      <dgm:prSet presAssocID="{840DA9C3-76CA-48A1-AD8F-7CD3977E797E}" presName="textRect" presStyleLbl="revTx" presStyleIdx="1" presStyleCnt="5">
        <dgm:presLayoutVars>
          <dgm:chMax val="1"/>
          <dgm:chPref val="1"/>
        </dgm:presLayoutVars>
      </dgm:prSet>
      <dgm:spPr/>
    </dgm:pt>
    <dgm:pt modelId="{12DA4910-B396-40EA-9418-E14D1744014A}" type="pres">
      <dgm:prSet presAssocID="{6BDBD592-7DB6-4560-B14E-B538FC447EA2}" presName="sibTrans" presStyleLbl="sibTrans2D1" presStyleIdx="0" presStyleCnt="0"/>
      <dgm:spPr/>
    </dgm:pt>
    <dgm:pt modelId="{7ABE8407-E0E5-452B-A969-8273D94B9B22}" type="pres">
      <dgm:prSet presAssocID="{8CB35D4C-D111-4692-8FD0-51885A4779A6}" presName="compNode" presStyleCnt="0"/>
      <dgm:spPr/>
    </dgm:pt>
    <dgm:pt modelId="{27F213B6-BF66-4A46-AF25-EE00AA03FC8D}" type="pres">
      <dgm:prSet presAssocID="{8CB35D4C-D111-4692-8FD0-51885A4779A6}" presName="iconBgRect" presStyleLbl="bgShp" presStyleIdx="2" presStyleCnt="5"/>
      <dgm:spPr/>
    </dgm:pt>
    <dgm:pt modelId="{1A4A883E-D126-4C54-9B48-3FC42944E0E2}" type="pres">
      <dgm:prSet presAssocID="{8CB35D4C-D111-4692-8FD0-51885A4779A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441F67AB-41A6-4E4D-9FB4-177E7CDE16EC}" type="pres">
      <dgm:prSet presAssocID="{8CB35D4C-D111-4692-8FD0-51885A4779A6}" presName="spaceRect" presStyleCnt="0"/>
      <dgm:spPr/>
    </dgm:pt>
    <dgm:pt modelId="{6651CC22-1B6A-4B8E-8380-1B2C62058062}" type="pres">
      <dgm:prSet presAssocID="{8CB35D4C-D111-4692-8FD0-51885A4779A6}" presName="textRect" presStyleLbl="revTx" presStyleIdx="2" presStyleCnt="5">
        <dgm:presLayoutVars>
          <dgm:chMax val="1"/>
          <dgm:chPref val="1"/>
        </dgm:presLayoutVars>
      </dgm:prSet>
      <dgm:spPr/>
    </dgm:pt>
    <dgm:pt modelId="{BE519852-E742-4FED-BABD-5753CE6C21C8}" type="pres">
      <dgm:prSet presAssocID="{F8656D1D-45D7-4FF7-A600-0A8F32F65FB1}" presName="sibTrans" presStyleLbl="sibTrans2D1" presStyleIdx="0" presStyleCnt="0"/>
      <dgm:spPr/>
    </dgm:pt>
    <dgm:pt modelId="{636848E6-8537-4537-A9D3-603561677919}" type="pres">
      <dgm:prSet presAssocID="{E82D38FD-9B23-422C-8C72-B9B7C2EB9AF3}" presName="compNode" presStyleCnt="0"/>
      <dgm:spPr/>
    </dgm:pt>
    <dgm:pt modelId="{6B911EC9-B0B8-4985-A0F3-05F5588C6D30}" type="pres">
      <dgm:prSet presAssocID="{E82D38FD-9B23-422C-8C72-B9B7C2EB9AF3}" presName="iconBgRect" presStyleLbl="bgShp" presStyleIdx="3" presStyleCnt="5"/>
      <dgm:spPr/>
    </dgm:pt>
    <dgm:pt modelId="{C95373C3-D8CB-4E58-9D4E-9B82DD4BE358}" type="pres">
      <dgm:prSet presAssocID="{E82D38FD-9B23-422C-8C72-B9B7C2EB9AF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06D2F0EF-A100-40C2-9854-2874914914FC}" type="pres">
      <dgm:prSet presAssocID="{E82D38FD-9B23-422C-8C72-B9B7C2EB9AF3}" presName="spaceRect" presStyleCnt="0"/>
      <dgm:spPr/>
    </dgm:pt>
    <dgm:pt modelId="{36B8E1BC-3D1A-47DD-A9C3-FC44D1275368}" type="pres">
      <dgm:prSet presAssocID="{E82D38FD-9B23-422C-8C72-B9B7C2EB9AF3}" presName="textRect" presStyleLbl="revTx" presStyleIdx="3" presStyleCnt="5">
        <dgm:presLayoutVars>
          <dgm:chMax val="1"/>
          <dgm:chPref val="1"/>
        </dgm:presLayoutVars>
      </dgm:prSet>
      <dgm:spPr/>
    </dgm:pt>
    <dgm:pt modelId="{CB11F4E5-83B2-4977-B601-1AD503E585AF}" type="pres">
      <dgm:prSet presAssocID="{B95990E3-89CB-40A3-BCF1-2A851459A654}" presName="sibTrans" presStyleLbl="sibTrans2D1" presStyleIdx="0" presStyleCnt="0"/>
      <dgm:spPr/>
    </dgm:pt>
    <dgm:pt modelId="{7A94DAFE-ACCC-4078-AAA1-CB1B77434DCE}" type="pres">
      <dgm:prSet presAssocID="{989704A1-EAA1-4A2C-9A63-E15EEC7A2B89}" presName="compNode" presStyleCnt="0"/>
      <dgm:spPr/>
    </dgm:pt>
    <dgm:pt modelId="{9F48C42C-A506-4910-92DD-CE7243EDD897}" type="pres">
      <dgm:prSet presAssocID="{989704A1-EAA1-4A2C-9A63-E15EEC7A2B89}" presName="iconBgRect" presStyleLbl="bgShp" presStyleIdx="4" presStyleCnt="5"/>
      <dgm:spPr/>
    </dgm:pt>
    <dgm:pt modelId="{F8E004C4-A38B-4BB4-B2D7-8ACFFF649FD7}" type="pres">
      <dgm:prSet presAssocID="{989704A1-EAA1-4A2C-9A63-E15EEC7A2B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a:ext>
      </dgm:extLst>
    </dgm:pt>
    <dgm:pt modelId="{B4FA5FD5-0160-4C0C-86B0-30B6853E0CC6}" type="pres">
      <dgm:prSet presAssocID="{989704A1-EAA1-4A2C-9A63-E15EEC7A2B89}" presName="spaceRect" presStyleCnt="0"/>
      <dgm:spPr/>
    </dgm:pt>
    <dgm:pt modelId="{7537EABA-F898-41C9-82E9-23871D7399B1}" type="pres">
      <dgm:prSet presAssocID="{989704A1-EAA1-4A2C-9A63-E15EEC7A2B89}" presName="textRect" presStyleLbl="revTx" presStyleIdx="4" presStyleCnt="5">
        <dgm:presLayoutVars>
          <dgm:chMax val="1"/>
          <dgm:chPref val="1"/>
        </dgm:presLayoutVars>
      </dgm:prSet>
      <dgm:spPr/>
    </dgm:pt>
  </dgm:ptLst>
  <dgm:cxnLst>
    <dgm:cxn modelId="{DD393803-353C-4D94-944A-08C676867151}" type="presOf" srcId="{6BDBD592-7DB6-4560-B14E-B538FC447EA2}" destId="{12DA4910-B396-40EA-9418-E14D1744014A}" srcOrd="0" destOrd="0" presId="urn:microsoft.com/office/officeart/2018/2/layout/IconCircleList"/>
    <dgm:cxn modelId="{AA9E0B07-E351-4CD3-B9D2-308F897AC9F9}" type="presOf" srcId="{F8656D1D-45D7-4FF7-A600-0A8F32F65FB1}" destId="{BE519852-E742-4FED-BABD-5753CE6C21C8}" srcOrd="0" destOrd="0" presId="urn:microsoft.com/office/officeart/2018/2/layout/IconCircleList"/>
    <dgm:cxn modelId="{42F9C615-F8C3-4DCF-9C0C-390E32B2669F}" type="presOf" srcId="{8CB35D4C-D111-4692-8FD0-51885A4779A6}" destId="{6651CC22-1B6A-4B8E-8380-1B2C62058062}" srcOrd="0" destOrd="0" presId="urn:microsoft.com/office/officeart/2018/2/layout/IconCircleList"/>
    <dgm:cxn modelId="{2FF36C17-E75A-41A9-A11F-951A0FCA2C11}" type="presOf" srcId="{F7E14760-059A-4BD9-AA04-654E84C378D2}" destId="{572E9926-0458-469F-807B-FBFFA78F515E}" srcOrd="0" destOrd="0" presId="urn:microsoft.com/office/officeart/2018/2/layout/IconCircleList"/>
    <dgm:cxn modelId="{DA5DCF1F-B410-40D0-B09D-63F823564603}" srcId="{C4A2E3A5-9683-489B-96BF-131B23ABC885}" destId="{840DA9C3-76CA-48A1-AD8F-7CD3977E797E}" srcOrd="1" destOrd="0" parTransId="{993F05F9-A9B4-42E8-A9EC-8A95D0056562}" sibTransId="{6BDBD592-7DB6-4560-B14E-B538FC447EA2}"/>
    <dgm:cxn modelId="{426E7E2A-1322-4363-A374-05269A237E4B}" srcId="{C4A2E3A5-9683-489B-96BF-131B23ABC885}" destId="{989704A1-EAA1-4A2C-9A63-E15EEC7A2B89}" srcOrd="4" destOrd="0" parTransId="{447E6EC4-5579-4F13-BD42-006180BF6662}" sibTransId="{415652E3-1FC9-49A9-AAEB-D3C4F8A3A0AF}"/>
    <dgm:cxn modelId="{FCB45481-01AF-48C6-ADC4-691623FB17EB}" type="presOf" srcId="{B95990E3-89CB-40A3-BCF1-2A851459A654}" destId="{CB11F4E5-83B2-4977-B601-1AD503E585AF}" srcOrd="0" destOrd="0" presId="urn:microsoft.com/office/officeart/2018/2/layout/IconCircleList"/>
    <dgm:cxn modelId="{396A8E8A-6F9D-4D1A-A1EE-09B068F38218}" type="presOf" srcId="{840DA9C3-76CA-48A1-AD8F-7CD3977E797E}" destId="{0CEB8ECA-23C5-4CFF-BF1D-2906867CABF3}" srcOrd="0" destOrd="0" presId="urn:microsoft.com/office/officeart/2018/2/layout/IconCircleList"/>
    <dgm:cxn modelId="{D06C7DA3-195C-478E-8F56-3A2D230D8379}" srcId="{C4A2E3A5-9683-489B-96BF-131B23ABC885}" destId="{298A933E-B9DF-4EA4-AD16-22574CEDC8A1}" srcOrd="0" destOrd="0" parTransId="{D954D1AC-2B65-4A03-B3F6-481D9FCAB839}" sibTransId="{F7E14760-059A-4BD9-AA04-654E84C378D2}"/>
    <dgm:cxn modelId="{5F6497C6-D2B7-4BD3-8209-DFD7BF04BADC}" type="presOf" srcId="{989704A1-EAA1-4A2C-9A63-E15EEC7A2B89}" destId="{7537EABA-F898-41C9-82E9-23871D7399B1}" srcOrd="0" destOrd="0" presId="urn:microsoft.com/office/officeart/2018/2/layout/IconCircleList"/>
    <dgm:cxn modelId="{FD35B9D8-1604-4187-940E-6AE7EEEAF240}" srcId="{C4A2E3A5-9683-489B-96BF-131B23ABC885}" destId="{E82D38FD-9B23-422C-8C72-B9B7C2EB9AF3}" srcOrd="3" destOrd="0" parTransId="{D1ED3D57-E390-409A-91BE-AD381561906F}" sibTransId="{B95990E3-89CB-40A3-BCF1-2A851459A654}"/>
    <dgm:cxn modelId="{6A33F1DC-86E5-4263-9AF9-CC298FBD74BD}" type="presOf" srcId="{C4A2E3A5-9683-489B-96BF-131B23ABC885}" destId="{4F0C27EA-B14B-4AC6-8789-474F10F3E325}" srcOrd="0" destOrd="0" presId="urn:microsoft.com/office/officeart/2018/2/layout/IconCircleList"/>
    <dgm:cxn modelId="{963F1AE2-20B1-45B5-AE89-E214A2EFDA99}" type="presOf" srcId="{298A933E-B9DF-4EA4-AD16-22574CEDC8A1}" destId="{1EEC09FA-45C2-4108-9951-0BFAD191AB2C}" srcOrd="0" destOrd="0" presId="urn:microsoft.com/office/officeart/2018/2/layout/IconCircleList"/>
    <dgm:cxn modelId="{BA26EDE3-075E-4588-8325-DB37052CE392}" type="presOf" srcId="{E82D38FD-9B23-422C-8C72-B9B7C2EB9AF3}" destId="{36B8E1BC-3D1A-47DD-A9C3-FC44D1275368}" srcOrd="0" destOrd="0" presId="urn:microsoft.com/office/officeart/2018/2/layout/IconCircleList"/>
    <dgm:cxn modelId="{D232BAF4-1822-422B-8511-A58128B5B5F1}" srcId="{C4A2E3A5-9683-489B-96BF-131B23ABC885}" destId="{8CB35D4C-D111-4692-8FD0-51885A4779A6}" srcOrd="2" destOrd="0" parTransId="{763D4888-1DDD-465C-95C9-A600B4A2A5AB}" sibTransId="{F8656D1D-45D7-4FF7-A600-0A8F32F65FB1}"/>
    <dgm:cxn modelId="{28E353F2-8FA8-40CB-82FF-D4F188D63142}" type="presParOf" srcId="{4F0C27EA-B14B-4AC6-8789-474F10F3E325}" destId="{DF463C5C-DD63-43A4-89E3-AB001F7DB88B}" srcOrd="0" destOrd="0" presId="urn:microsoft.com/office/officeart/2018/2/layout/IconCircleList"/>
    <dgm:cxn modelId="{9692DFBB-EC07-4929-B4F9-21DCC9987704}" type="presParOf" srcId="{DF463C5C-DD63-43A4-89E3-AB001F7DB88B}" destId="{A83B09EC-8C29-4E55-844F-CB8A28014A28}" srcOrd="0" destOrd="0" presId="urn:microsoft.com/office/officeart/2018/2/layout/IconCircleList"/>
    <dgm:cxn modelId="{8F7DF296-0E0A-47B4-A6D4-2278A3091880}" type="presParOf" srcId="{A83B09EC-8C29-4E55-844F-CB8A28014A28}" destId="{EEB99ED2-8728-4056-8D08-C79F1F0A1DFB}" srcOrd="0" destOrd="0" presId="urn:microsoft.com/office/officeart/2018/2/layout/IconCircleList"/>
    <dgm:cxn modelId="{83BD3CD9-BA3D-41C9-BFA5-73282182F159}" type="presParOf" srcId="{A83B09EC-8C29-4E55-844F-CB8A28014A28}" destId="{E65363E7-24D9-46AF-918C-B2E945CC79FA}" srcOrd="1" destOrd="0" presId="urn:microsoft.com/office/officeart/2018/2/layout/IconCircleList"/>
    <dgm:cxn modelId="{BB4A984E-F13B-49E3-AA40-F381B7DFB6FD}" type="presParOf" srcId="{A83B09EC-8C29-4E55-844F-CB8A28014A28}" destId="{92419655-7269-4253-8DE0-AC99B47263C0}" srcOrd="2" destOrd="0" presId="urn:microsoft.com/office/officeart/2018/2/layout/IconCircleList"/>
    <dgm:cxn modelId="{0449FA63-2A43-4DFD-A508-619752BD87A6}" type="presParOf" srcId="{A83B09EC-8C29-4E55-844F-CB8A28014A28}" destId="{1EEC09FA-45C2-4108-9951-0BFAD191AB2C}" srcOrd="3" destOrd="0" presId="urn:microsoft.com/office/officeart/2018/2/layout/IconCircleList"/>
    <dgm:cxn modelId="{8DE39C73-0607-4321-8D37-5CE6249715E1}" type="presParOf" srcId="{DF463C5C-DD63-43A4-89E3-AB001F7DB88B}" destId="{572E9926-0458-469F-807B-FBFFA78F515E}" srcOrd="1" destOrd="0" presId="urn:microsoft.com/office/officeart/2018/2/layout/IconCircleList"/>
    <dgm:cxn modelId="{08E1CF2F-1003-4455-9F55-F971FBDD463F}" type="presParOf" srcId="{DF463C5C-DD63-43A4-89E3-AB001F7DB88B}" destId="{7F0E95CB-5381-4815-88F5-CE870B0BE8C5}" srcOrd="2" destOrd="0" presId="urn:microsoft.com/office/officeart/2018/2/layout/IconCircleList"/>
    <dgm:cxn modelId="{072FDC97-3802-422D-B976-8702393823CD}" type="presParOf" srcId="{7F0E95CB-5381-4815-88F5-CE870B0BE8C5}" destId="{0488C88D-497B-4C19-889F-BA9144716957}" srcOrd="0" destOrd="0" presId="urn:microsoft.com/office/officeart/2018/2/layout/IconCircleList"/>
    <dgm:cxn modelId="{53FC3814-7B4D-4BD0-A8B3-533F0D29BA0D}" type="presParOf" srcId="{7F0E95CB-5381-4815-88F5-CE870B0BE8C5}" destId="{038AE4AA-B14A-472B-8EF3-646B6B1E884A}" srcOrd="1" destOrd="0" presId="urn:microsoft.com/office/officeart/2018/2/layout/IconCircleList"/>
    <dgm:cxn modelId="{17BD84A8-205C-45F0-8BCB-6071271DC941}" type="presParOf" srcId="{7F0E95CB-5381-4815-88F5-CE870B0BE8C5}" destId="{B7E8FA54-00C1-4E4A-A1F1-14CDE042AEF6}" srcOrd="2" destOrd="0" presId="urn:microsoft.com/office/officeart/2018/2/layout/IconCircleList"/>
    <dgm:cxn modelId="{485CF290-188D-4837-B064-E23246DAC7DC}" type="presParOf" srcId="{7F0E95CB-5381-4815-88F5-CE870B0BE8C5}" destId="{0CEB8ECA-23C5-4CFF-BF1D-2906867CABF3}" srcOrd="3" destOrd="0" presId="urn:microsoft.com/office/officeart/2018/2/layout/IconCircleList"/>
    <dgm:cxn modelId="{B79C9F51-8904-4110-A201-50CC25B3AC2E}" type="presParOf" srcId="{DF463C5C-DD63-43A4-89E3-AB001F7DB88B}" destId="{12DA4910-B396-40EA-9418-E14D1744014A}" srcOrd="3" destOrd="0" presId="urn:microsoft.com/office/officeart/2018/2/layout/IconCircleList"/>
    <dgm:cxn modelId="{FE02F53C-6FCD-4302-88D0-BC1A1F4EC2E2}" type="presParOf" srcId="{DF463C5C-DD63-43A4-89E3-AB001F7DB88B}" destId="{7ABE8407-E0E5-452B-A969-8273D94B9B22}" srcOrd="4" destOrd="0" presId="urn:microsoft.com/office/officeart/2018/2/layout/IconCircleList"/>
    <dgm:cxn modelId="{210CD61D-B17E-4CAE-9096-0E86A1D99386}" type="presParOf" srcId="{7ABE8407-E0E5-452B-A969-8273D94B9B22}" destId="{27F213B6-BF66-4A46-AF25-EE00AA03FC8D}" srcOrd="0" destOrd="0" presId="urn:microsoft.com/office/officeart/2018/2/layout/IconCircleList"/>
    <dgm:cxn modelId="{02332632-519B-462B-AD96-0C5EA4AEC8B0}" type="presParOf" srcId="{7ABE8407-E0E5-452B-A969-8273D94B9B22}" destId="{1A4A883E-D126-4C54-9B48-3FC42944E0E2}" srcOrd="1" destOrd="0" presId="urn:microsoft.com/office/officeart/2018/2/layout/IconCircleList"/>
    <dgm:cxn modelId="{01552268-4C49-4399-9C5D-9D9964A90AEC}" type="presParOf" srcId="{7ABE8407-E0E5-452B-A969-8273D94B9B22}" destId="{441F67AB-41A6-4E4D-9FB4-177E7CDE16EC}" srcOrd="2" destOrd="0" presId="urn:microsoft.com/office/officeart/2018/2/layout/IconCircleList"/>
    <dgm:cxn modelId="{B8183F9A-DC23-4E0F-9376-88164D7C3E5E}" type="presParOf" srcId="{7ABE8407-E0E5-452B-A969-8273D94B9B22}" destId="{6651CC22-1B6A-4B8E-8380-1B2C62058062}" srcOrd="3" destOrd="0" presId="urn:microsoft.com/office/officeart/2018/2/layout/IconCircleList"/>
    <dgm:cxn modelId="{6A7B2E83-98D0-49FD-8B60-9F694DC89BB1}" type="presParOf" srcId="{DF463C5C-DD63-43A4-89E3-AB001F7DB88B}" destId="{BE519852-E742-4FED-BABD-5753CE6C21C8}" srcOrd="5" destOrd="0" presId="urn:microsoft.com/office/officeart/2018/2/layout/IconCircleList"/>
    <dgm:cxn modelId="{6FC6F188-D497-4354-8B45-8D9B673CFCCF}" type="presParOf" srcId="{DF463C5C-DD63-43A4-89E3-AB001F7DB88B}" destId="{636848E6-8537-4537-A9D3-603561677919}" srcOrd="6" destOrd="0" presId="urn:microsoft.com/office/officeart/2018/2/layout/IconCircleList"/>
    <dgm:cxn modelId="{81C6223A-3B4D-4240-AD5B-5239D4349F86}" type="presParOf" srcId="{636848E6-8537-4537-A9D3-603561677919}" destId="{6B911EC9-B0B8-4985-A0F3-05F5588C6D30}" srcOrd="0" destOrd="0" presId="urn:microsoft.com/office/officeart/2018/2/layout/IconCircleList"/>
    <dgm:cxn modelId="{3364BF11-CFBA-4D22-BEF6-3FC9BDC2A41F}" type="presParOf" srcId="{636848E6-8537-4537-A9D3-603561677919}" destId="{C95373C3-D8CB-4E58-9D4E-9B82DD4BE358}" srcOrd="1" destOrd="0" presId="urn:microsoft.com/office/officeart/2018/2/layout/IconCircleList"/>
    <dgm:cxn modelId="{17A6574B-606B-491D-8FFC-B6615ABBBD9C}" type="presParOf" srcId="{636848E6-8537-4537-A9D3-603561677919}" destId="{06D2F0EF-A100-40C2-9854-2874914914FC}" srcOrd="2" destOrd="0" presId="urn:microsoft.com/office/officeart/2018/2/layout/IconCircleList"/>
    <dgm:cxn modelId="{7DE7E495-3BA3-4ABA-A027-CF26A425456A}" type="presParOf" srcId="{636848E6-8537-4537-A9D3-603561677919}" destId="{36B8E1BC-3D1A-47DD-A9C3-FC44D1275368}" srcOrd="3" destOrd="0" presId="urn:microsoft.com/office/officeart/2018/2/layout/IconCircleList"/>
    <dgm:cxn modelId="{44817BB7-0E5F-4A90-8A89-858F50C89624}" type="presParOf" srcId="{DF463C5C-DD63-43A4-89E3-AB001F7DB88B}" destId="{CB11F4E5-83B2-4977-B601-1AD503E585AF}" srcOrd="7" destOrd="0" presId="urn:microsoft.com/office/officeart/2018/2/layout/IconCircleList"/>
    <dgm:cxn modelId="{73F1CDBE-B405-417F-A34B-54AEBBD92C2B}" type="presParOf" srcId="{DF463C5C-DD63-43A4-89E3-AB001F7DB88B}" destId="{7A94DAFE-ACCC-4078-AAA1-CB1B77434DCE}" srcOrd="8" destOrd="0" presId="urn:microsoft.com/office/officeart/2018/2/layout/IconCircleList"/>
    <dgm:cxn modelId="{3997F479-E852-4FF0-88F4-8C4CCCEE5284}" type="presParOf" srcId="{7A94DAFE-ACCC-4078-AAA1-CB1B77434DCE}" destId="{9F48C42C-A506-4910-92DD-CE7243EDD897}" srcOrd="0" destOrd="0" presId="urn:microsoft.com/office/officeart/2018/2/layout/IconCircleList"/>
    <dgm:cxn modelId="{300CECA3-9335-435A-A6DD-F10C585C64DC}" type="presParOf" srcId="{7A94DAFE-ACCC-4078-AAA1-CB1B77434DCE}" destId="{F8E004C4-A38B-4BB4-B2D7-8ACFFF649FD7}" srcOrd="1" destOrd="0" presId="urn:microsoft.com/office/officeart/2018/2/layout/IconCircleList"/>
    <dgm:cxn modelId="{F0B8C34A-6107-4149-85DB-0CB562CA03EC}" type="presParOf" srcId="{7A94DAFE-ACCC-4078-AAA1-CB1B77434DCE}" destId="{B4FA5FD5-0160-4C0C-86B0-30B6853E0CC6}" srcOrd="2" destOrd="0" presId="urn:microsoft.com/office/officeart/2018/2/layout/IconCircleList"/>
    <dgm:cxn modelId="{16AD70DC-268B-4DDC-ACB8-F7CDDB7A14F8}" type="presParOf" srcId="{7A94DAFE-ACCC-4078-AAA1-CB1B77434DCE}" destId="{7537EABA-F898-41C9-82E9-23871D7399B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D09B7A-A94F-4300-B3DA-10253A83F1F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4D3B633-E813-41DA-862F-632071368FB2}">
      <dgm:prSet/>
      <dgm:spPr/>
      <dgm:t>
        <a:bodyPr/>
        <a:lstStyle/>
        <a:p>
          <a:r>
            <a:rPr lang="en-GB" b="0" baseline="0"/>
            <a:t>Interpersonal Psychopathology – one-hour sessions weekly over 16 weeks.</a:t>
          </a:r>
          <a:endParaRPr lang="en-US"/>
        </a:p>
      </dgm:t>
    </dgm:pt>
    <dgm:pt modelId="{DE250FF5-F8A6-4D07-9F83-31E9E39ED664}" type="parTrans" cxnId="{AF7C4049-43B1-44B4-BEF6-E4BF70291B09}">
      <dgm:prSet/>
      <dgm:spPr/>
      <dgm:t>
        <a:bodyPr/>
        <a:lstStyle/>
        <a:p>
          <a:endParaRPr lang="en-US"/>
        </a:p>
      </dgm:t>
    </dgm:pt>
    <dgm:pt modelId="{37A19185-8FEA-4785-8E24-0B03660E5788}" type="sibTrans" cxnId="{AF7C4049-43B1-44B4-BEF6-E4BF70291B09}">
      <dgm:prSet/>
      <dgm:spPr/>
      <dgm:t>
        <a:bodyPr/>
        <a:lstStyle/>
        <a:p>
          <a:endParaRPr lang="en-US"/>
        </a:p>
      </dgm:t>
    </dgm:pt>
    <dgm:pt modelId="{3AF15287-AF17-45BA-8882-12542D6B53C3}">
      <dgm:prSet/>
      <dgm:spPr/>
      <dgm:t>
        <a:bodyPr/>
        <a:lstStyle/>
        <a:p>
          <a:r>
            <a:rPr lang="en-GB" b="0" baseline="0"/>
            <a:t>Nefazadone – 100mg for a month, 200mg remaining 16 weeks.</a:t>
          </a:r>
          <a:endParaRPr lang="en-US"/>
        </a:p>
      </dgm:t>
    </dgm:pt>
    <dgm:pt modelId="{CD684F5F-F057-4595-8355-DD48068D24B9}" type="parTrans" cxnId="{B54D24D1-7C23-47C3-92C1-1EB16A2A39BF}">
      <dgm:prSet/>
      <dgm:spPr/>
      <dgm:t>
        <a:bodyPr/>
        <a:lstStyle/>
        <a:p>
          <a:endParaRPr lang="en-US"/>
        </a:p>
      </dgm:t>
    </dgm:pt>
    <dgm:pt modelId="{65C6991F-C207-4215-AB42-8E4D44744B46}" type="sibTrans" cxnId="{B54D24D1-7C23-47C3-92C1-1EB16A2A39BF}">
      <dgm:prSet/>
      <dgm:spPr/>
      <dgm:t>
        <a:bodyPr/>
        <a:lstStyle/>
        <a:p>
          <a:endParaRPr lang="en-US"/>
        </a:p>
      </dgm:t>
    </dgm:pt>
    <dgm:pt modelId="{1FE2B7C0-7BB6-4C8C-B6AF-8A469742FF7D}">
      <dgm:prSet/>
      <dgm:spPr/>
      <dgm:t>
        <a:bodyPr/>
        <a:lstStyle/>
        <a:p>
          <a:r>
            <a:rPr lang="en-GB" b="0" baseline="0"/>
            <a:t>CBT – 16 sessions within a 20-week period. </a:t>
          </a:r>
          <a:endParaRPr lang="en-US"/>
        </a:p>
      </dgm:t>
    </dgm:pt>
    <dgm:pt modelId="{DB378639-51E3-49DD-B4B8-F87A155F0546}" type="parTrans" cxnId="{D6C002E0-2112-4238-97AC-0F1EADFDD34E}">
      <dgm:prSet/>
      <dgm:spPr/>
      <dgm:t>
        <a:bodyPr/>
        <a:lstStyle/>
        <a:p>
          <a:endParaRPr lang="en-US"/>
        </a:p>
      </dgm:t>
    </dgm:pt>
    <dgm:pt modelId="{1C12DD16-04CC-48A0-AF1B-B6AEFEBA2E24}" type="sibTrans" cxnId="{D6C002E0-2112-4238-97AC-0F1EADFDD34E}">
      <dgm:prSet/>
      <dgm:spPr/>
      <dgm:t>
        <a:bodyPr/>
        <a:lstStyle/>
        <a:p>
          <a:endParaRPr lang="en-US"/>
        </a:p>
      </dgm:t>
    </dgm:pt>
    <dgm:pt modelId="{D20A5330-A197-4E1B-97F3-DBA18D6226B8}" type="pres">
      <dgm:prSet presAssocID="{C6D09B7A-A94F-4300-B3DA-10253A83F1F3}" presName="outerComposite" presStyleCnt="0">
        <dgm:presLayoutVars>
          <dgm:chMax val="5"/>
          <dgm:dir/>
          <dgm:resizeHandles val="exact"/>
        </dgm:presLayoutVars>
      </dgm:prSet>
      <dgm:spPr/>
    </dgm:pt>
    <dgm:pt modelId="{9C0FD6ED-6909-4C89-9D35-2AC32B4E8720}" type="pres">
      <dgm:prSet presAssocID="{C6D09B7A-A94F-4300-B3DA-10253A83F1F3}" presName="dummyMaxCanvas" presStyleCnt="0">
        <dgm:presLayoutVars/>
      </dgm:prSet>
      <dgm:spPr/>
    </dgm:pt>
    <dgm:pt modelId="{1DFB4553-8E58-487C-A1D9-39ED49321B8A}" type="pres">
      <dgm:prSet presAssocID="{C6D09B7A-A94F-4300-B3DA-10253A83F1F3}" presName="ThreeNodes_1" presStyleLbl="node1" presStyleIdx="0" presStyleCnt="3">
        <dgm:presLayoutVars>
          <dgm:bulletEnabled val="1"/>
        </dgm:presLayoutVars>
      </dgm:prSet>
      <dgm:spPr/>
    </dgm:pt>
    <dgm:pt modelId="{5CCABCA6-45FB-4FC2-8DA5-A01305A42AB1}" type="pres">
      <dgm:prSet presAssocID="{C6D09B7A-A94F-4300-B3DA-10253A83F1F3}" presName="ThreeNodes_2" presStyleLbl="node1" presStyleIdx="1" presStyleCnt="3">
        <dgm:presLayoutVars>
          <dgm:bulletEnabled val="1"/>
        </dgm:presLayoutVars>
      </dgm:prSet>
      <dgm:spPr/>
    </dgm:pt>
    <dgm:pt modelId="{AE1E8127-95F5-45E5-8370-976738464F40}" type="pres">
      <dgm:prSet presAssocID="{C6D09B7A-A94F-4300-B3DA-10253A83F1F3}" presName="ThreeNodes_3" presStyleLbl="node1" presStyleIdx="2" presStyleCnt="3">
        <dgm:presLayoutVars>
          <dgm:bulletEnabled val="1"/>
        </dgm:presLayoutVars>
      </dgm:prSet>
      <dgm:spPr/>
    </dgm:pt>
    <dgm:pt modelId="{A912CB04-30F6-4FEC-B810-DF05AFCF501B}" type="pres">
      <dgm:prSet presAssocID="{C6D09B7A-A94F-4300-B3DA-10253A83F1F3}" presName="ThreeConn_1-2" presStyleLbl="fgAccFollowNode1" presStyleIdx="0" presStyleCnt="2">
        <dgm:presLayoutVars>
          <dgm:bulletEnabled val="1"/>
        </dgm:presLayoutVars>
      </dgm:prSet>
      <dgm:spPr/>
    </dgm:pt>
    <dgm:pt modelId="{5352292E-30C9-4DAC-9071-A778D6B6306B}" type="pres">
      <dgm:prSet presAssocID="{C6D09B7A-A94F-4300-B3DA-10253A83F1F3}" presName="ThreeConn_2-3" presStyleLbl="fgAccFollowNode1" presStyleIdx="1" presStyleCnt="2">
        <dgm:presLayoutVars>
          <dgm:bulletEnabled val="1"/>
        </dgm:presLayoutVars>
      </dgm:prSet>
      <dgm:spPr/>
    </dgm:pt>
    <dgm:pt modelId="{BA728B6E-3956-4269-9567-1B3EAE4995D6}" type="pres">
      <dgm:prSet presAssocID="{C6D09B7A-A94F-4300-B3DA-10253A83F1F3}" presName="ThreeNodes_1_text" presStyleLbl="node1" presStyleIdx="2" presStyleCnt="3">
        <dgm:presLayoutVars>
          <dgm:bulletEnabled val="1"/>
        </dgm:presLayoutVars>
      </dgm:prSet>
      <dgm:spPr/>
    </dgm:pt>
    <dgm:pt modelId="{C2AA137F-A0F3-42FD-8C75-09BCB653A4B9}" type="pres">
      <dgm:prSet presAssocID="{C6D09B7A-A94F-4300-B3DA-10253A83F1F3}" presName="ThreeNodes_2_text" presStyleLbl="node1" presStyleIdx="2" presStyleCnt="3">
        <dgm:presLayoutVars>
          <dgm:bulletEnabled val="1"/>
        </dgm:presLayoutVars>
      </dgm:prSet>
      <dgm:spPr/>
    </dgm:pt>
    <dgm:pt modelId="{F5BE98AB-3E2F-45E8-98C4-8BDDF6AEEE4C}" type="pres">
      <dgm:prSet presAssocID="{C6D09B7A-A94F-4300-B3DA-10253A83F1F3}" presName="ThreeNodes_3_text" presStyleLbl="node1" presStyleIdx="2" presStyleCnt="3">
        <dgm:presLayoutVars>
          <dgm:bulletEnabled val="1"/>
        </dgm:presLayoutVars>
      </dgm:prSet>
      <dgm:spPr/>
    </dgm:pt>
  </dgm:ptLst>
  <dgm:cxnLst>
    <dgm:cxn modelId="{4969930E-726A-4A94-8EE6-819EC7509484}" type="presOf" srcId="{1FE2B7C0-7BB6-4C8C-B6AF-8A469742FF7D}" destId="{AE1E8127-95F5-45E5-8370-976738464F40}" srcOrd="0" destOrd="0" presId="urn:microsoft.com/office/officeart/2005/8/layout/vProcess5"/>
    <dgm:cxn modelId="{AB3DB13B-DA4A-4B1A-979A-BCEC3EE67ACD}" type="presOf" srcId="{1FE2B7C0-7BB6-4C8C-B6AF-8A469742FF7D}" destId="{F5BE98AB-3E2F-45E8-98C4-8BDDF6AEEE4C}" srcOrd="1" destOrd="0" presId="urn:microsoft.com/office/officeart/2005/8/layout/vProcess5"/>
    <dgm:cxn modelId="{627AF141-45EB-4249-8343-6B4CD8A4494B}" type="presOf" srcId="{64D3B633-E813-41DA-862F-632071368FB2}" destId="{BA728B6E-3956-4269-9567-1B3EAE4995D6}" srcOrd="1" destOrd="0" presId="urn:microsoft.com/office/officeart/2005/8/layout/vProcess5"/>
    <dgm:cxn modelId="{AF7C4049-43B1-44B4-BEF6-E4BF70291B09}" srcId="{C6D09B7A-A94F-4300-B3DA-10253A83F1F3}" destId="{64D3B633-E813-41DA-862F-632071368FB2}" srcOrd="0" destOrd="0" parTransId="{DE250FF5-F8A6-4D07-9F83-31E9E39ED664}" sibTransId="{37A19185-8FEA-4785-8E24-0B03660E5788}"/>
    <dgm:cxn modelId="{949FE659-FEAD-4E10-A261-C9EF88712F3A}" type="presOf" srcId="{65C6991F-C207-4215-AB42-8E4D44744B46}" destId="{5352292E-30C9-4DAC-9071-A778D6B6306B}" srcOrd="0" destOrd="0" presId="urn:microsoft.com/office/officeart/2005/8/layout/vProcess5"/>
    <dgm:cxn modelId="{66DACAB3-70BE-4D07-810A-799728206F39}" type="presOf" srcId="{3AF15287-AF17-45BA-8882-12542D6B53C3}" destId="{5CCABCA6-45FB-4FC2-8DA5-A01305A42AB1}" srcOrd="0" destOrd="0" presId="urn:microsoft.com/office/officeart/2005/8/layout/vProcess5"/>
    <dgm:cxn modelId="{B54D24D1-7C23-47C3-92C1-1EB16A2A39BF}" srcId="{C6D09B7A-A94F-4300-B3DA-10253A83F1F3}" destId="{3AF15287-AF17-45BA-8882-12542D6B53C3}" srcOrd="1" destOrd="0" parTransId="{CD684F5F-F057-4595-8355-DD48068D24B9}" sibTransId="{65C6991F-C207-4215-AB42-8E4D44744B46}"/>
    <dgm:cxn modelId="{B4F997D1-6BF8-41C1-8559-15B786D9633B}" type="presOf" srcId="{C6D09B7A-A94F-4300-B3DA-10253A83F1F3}" destId="{D20A5330-A197-4E1B-97F3-DBA18D6226B8}" srcOrd="0" destOrd="0" presId="urn:microsoft.com/office/officeart/2005/8/layout/vProcess5"/>
    <dgm:cxn modelId="{915824D8-D886-4B27-9DA3-B3D8A23882D9}" type="presOf" srcId="{64D3B633-E813-41DA-862F-632071368FB2}" destId="{1DFB4553-8E58-487C-A1D9-39ED49321B8A}" srcOrd="0" destOrd="0" presId="urn:microsoft.com/office/officeart/2005/8/layout/vProcess5"/>
    <dgm:cxn modelId="{7B01C3DA-6B47-40D2-9D1D-95D7103CD734}" type="presOf" srcId="{37A19185-8FEA-4785-8E24-0B03660E5788}" destId="{A912CB04-30F6-4FEC-B810-DF05AFCF501B}" srcOrd="0" destOrd="0" presId="urn:microsoft.com/office/officeart/2005/8/layout/vProcess5"/>
    <dgm:cxn modelId="{D6C002E0-2112-4238-97AC-0F1EADFDD34E}" srcId="{C6D09B7A-A94F-4300-B3DA-10253A83F1F3}" destId="{1FE2B7C0-7BB6-4C8C-B6AF-8A469742FF7D}" srcOrd="2" destOrd="0" parTransId="{DB378639-51E3-49DD-B4B8-F87A155F0546}" sibTransId="{1C12DD16-04CC-48A0-AF1B-B6AEFEBA2E24}"/>
    <dgm:cxn modelId="{EA79C6E8-307D-4E0A-8D13-6A327E02B1CF}" type="presOf" srcId="{3AF15287-AF17-45BA-8882-12542D6B53C3}" destId="{C2AA137F-A0F3-42FD-8C75-09BCB653A4B9}" srcOrd="1" destOrd="0" presId="urn:microsoft.com/office/officeart/2005/8/layout/vProcess5"/>
    <dgm:cxn modelId="{B1478B65-AFFF-42B1-A24B-73566657CBAE}" type="presParOf" srcId="{D20A5330-A197-4E1B-97F3-DBA18D6226B8}" destId="{9C0FD6ED-6909-4C89-9D35-2AC32B4E8720}" srcOrd="0" destOrd="0" presId="urn:microsoft.com/office/officeart/2005/8/layout/vProcess5"/>
    <dgm:cxn modelId="{60727436-E19E-4B2F-BF0B-3625F755CA69}" type="presParOf" srcId="{D20A5330-A197-4E1B-97F3-DBA18D6226B8}" destId="{1DFB4553-8E58-487C-A1D9-39ED49321B8A}" srcOrd="1" destOrd="0" presId="urn:microsoft.com/office/officeart/2005/8/layout/vProcess5"/>
    <dgm:cxn modelId="{805D907D-D815-49BB-B66D-BA57D847223B}" type="presParOf" srcId="{D20A5330-A197-4E1B-97F3-DBA18D6226B8}" destId="{5CCABCA6-45FB-4FC2-8DA5-A01305A42AB1}" srcOrd="2" destOrd="0" presId="urn:microsoft.com/office/officeart/2005/8/layout/vProcess5"/>
    <dgm:cxn modelId="{A9244ADE-9F8A-46D3-9981-06D5D06E9D93}" type="presParOf" srcId="{D20A5330-A197-4E1B-97F3-DBA18D6226B8}" destId="{AE1E8127-95F5-45E5-8370-976738464F40}" srcOrd="3" destOrd="0" presId="urn:microsoft.com/office/officeart/2005/8/layout/vProcess5"/>
    <dgm:cxn modelId="{BF1A0868-5A44-4EBD-9475-9F5D846E825C}" type="presParOf" srcId="{D20A5330-A197-4E1B-97F3-DBA18D6226B8}" destId="{A912CB04-30F6-4FEC-B810-DF05AFCF501B}" srcOrd="4" destOrd="0" presId="urn:microsoft.com/office/officeart/2005/8/layout/vProcess5"/>
    <dgm:cxn modelId="{E38CBDFD-B961-4645-AFB2-1A28CFEFC4E6}" type="presParOf" srcId="{D20A5330-A197-4E1B-97F3-DBA18D6226B8}" destId="{5352292E-30C9-4DAC-9071-A778D6B6306B}" srcOrd="5" destOrd="0" presId="urn:microsoft.com/office/officeart/2005/8/layout/vProcess5"/>
    <dgm:cxn modelId="{C4351214-6257-4DBE-BE86-A4B924692ACD}" type="presParOf" srcId="{D20A5330-A197-4E1B-97F3-DBA18D6226B8}" destId="{BA728B6E-3956-4269-9567-1B3EAE4995D6}" srcOrd="6" destOrd="0" presId="urn:microsoft.com/office/officeart/2005/8/layout/vProcess5"/>
    <dgm:cxn modelId="{D20EF2D2-1258-4AD2-880A-86A113D2DA57}" type="presParOf" srcId="{D20A5330-A197-4E1B-97F3-DBA18D6226B8}" destId="{C2AA137F-A0F3-42FD-8C75-09BCB653A4B9}" srcOrd="7" destOrd="0" presId="urn:microsoft.com/office/officeart/2005/8/layout/vProcess5"/>
    <dgm:cxn modelId="{2C99CB10-DED1-4BB6-9D7A-8233CC32F52C}" type="presParOf" srcId="{D20A5330-A197-4E1B-97F3-DBA18D6226B8}" destId="{F5BE98AB-3E2F-45E8-98C4-8BDDF6AEEE4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5DC25C-B324-42E6-80C0-C11A88BBE04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F82CF34-BEF6-4FCE-B639-C91369782018}">
      <dgm:prSet/>
      <dgm:spPr/>
      <dgm:t>
        <a:bodyPr/>
        <a:lstStyle/>
        <a:p>
          <a:r>
            <a:rPr lang="en-GB" b="0" baseline="0"/>
            <a:t>MDI scale to assess severity before, after, 6-months post and 12-months post treatment. </a:t>
          </a:r>
          <a:endParaRPr lang="en-US"/>
        </a:p>
      </dgm:t>
    </dgm:pt>
    <dgm:pt modelId="{32848493-C8A1-4D1B-B14B-91C463F0D15A}" type="parTrans" cxnId="{F4F9C618-3C21-40DC-9CAB-A773611EFFD7}">
      <dgm:prSet/>
      <dgm:spPr/>
      <dgm:t>
        <a:bodyPr/>
        <a:lstStyle/>
        <a:p>
          <a:endParaRPr lang="en-US"/>
        </a:p>
      </dgm:t>
    </dgm:pt>
    <dgm:pt modelId="{190C891B-8940-4E68-A354-71B776F42743}" type="sibTrans" cxnId="{F4F9C618-3C21-40DC-9CAB-A773611EFFD7}">
      <dgm:prSet/>
      <dgm:spPr/>
      <dgm:t>
        <a:bodyPr/>
        <a:lstStyle/>
        <a:p>
          <a:endParaRPr lang="en-US"/>
        </a:p>
      </dgm:t>
    </dgm:pt>
    <dgm:pt modelId="{EF43A67C-45CD-41E7-B558-74597F30021F}">
      <dgm:prSet/>
      <dgm:spPr/>
      <dgm:t>
        <a:bodyPr/>
        <a:lstStyle/>
        <a:p>
          <a:r>
            <a:rPr lang="en-GB" b="0" baseline="0"/>
            <a:t>Contributions outside of sessions.</a:t>
          </a:r>
          <a:endParaRPr lang="en-US"/>
        </a:p>
      </dgm:t>
    </dgm:pt>
    <dgm:pt modelId="{A43F16D6-2316-4D6A-A65A-D36893F35419}" type="parTrans" cxnId="{D903582B-16BA-4463-B035-28C9A3B63D7A}">
      <dgm:prSet/>
      <dgm:spPr/>
      <dgm:t>
        <a:bodyPr/>
        <a:lstStyle/>
        <a:p>
          <a:endParaRPr lang="en-US"/>
        </a:p>
      </dgm:t>
    </dgm:pt>
    <dgm:pt modelId="{63D6B45F-137B-40B6-8C43-E4CED347A74B}" type="sibTrans" cxnId="{D903582B-16BA-4463-B035-28C9A3B63D7A}">
      <dgm:prSet/>
      <dgm:spPr/>
      <dgm:t>
        <a:bodyPr/>
        <a:lstStyle/>
        <a:p>
          <a:endParaRPr lang="en-US"/>
        </a:p>
      </dgm:t>
    </dgm:pt>
    <dgm:pt modelId="{C2DDBD89-653A-44DB-ADD3-C61EEB7DD58B}">
      <dgm:prSet/>
      <dgm:spPr/>
      <dgm:t>
        <a:bodyPr/>
        <a:lstStyle/>
        <a:p>
          <a:r>
            <a:rPr lang="en-GB" b="0" baseline="0"/>
            <a:t>Acknowledge Causes for symptoms.</a:t>
          </a:r>
          <a:endParaRPr lang="en-US"/>
        </a:p>
      </dgm:t>
    </dgm:pt>
    <dgm:pt modelId="{4E702449-DA35-4299-8214-C164D8441C7F}" type="parTrans" cxnId="{03EFFC84-8648-4D7A-A7F3-CFB934A647E5}">
      <dgm:prSet/>
      <dgm:spPr/>
      <dgm:t>
        <a:bodyPr/>
        <a:lstStyle/>
        <a:p>
          <a:endParaRPr lang="en-US"/>
        </a:p>
      </dgm:t>
    </dgm:pt>
    <dgm:pt modelId="{A6886F7C-9D3B-4F2C-B8CA-0A46F507F5A9}" type="sibTrans" cxnId="{03EFFC84-8648-4D7A-A7F3-CFB934A647E5}">
      <dgm:prSet/>
      <dgm:spPr/>
      <dgm:t>
        <a:bodyPr/>
        <a:lstStyle/>
        <a:p>
          <a:endParaRPr lang="en-US"/>
        </a:p>
      </dgm:t>
    </dgm:pt>
    <dgm:pt modelId="{CBF2A443-9231-48EC-B2DE-956631794F47}">
      <dgm:prSet/>
      <dgm:spPr/>
      <dgm:t>
        <a:bodyPr/>
        <a:lstStyle/>
        <a:p>
          <a:r>
            <a:rPr lang="en-GB" b="0" baseline="0"/>
            <a:t>Better emotional regulation.</a:t>
          </a:r>
          <a:endParaRPr lang="en-US"/>
        </a:p>
      </dgm:t>
    </dgm:pt>
    <dgm:pt modelId="{E019B298-C495-4A83-853B-B3827D47406C}" type="parTrans" cxnId="{5D603A26-3573-4E1A-AB29-877B4E06F531}">
      <dgm:prSet/>
      <dgm:spPr/>
      <dgm:t>
        <a:bodyPr/>
        <a:lstStyle/>
        <a:p>
          <a:endParaRPr lang="en-US"/>
        </a:p>
      </dgm:t>
    </dgm:pt>
    <dgm:pt modelId="{CD0AFCDB-8B15-450F-8837-5DD872CE3040}" type="sibTrans" cxnId="{5D603A26-3573-4E1A-AB29-877B4E06F531}">
      <dgm:prSet/>
      <dgm:spPr/>
      <dgm:t>
        <a:bodyPr/>
        <a:lstStyle/>
        <a:p>
          <a:endParaRPr lang="en-US"/>
        </a:p>
      </dgm:t>
    </dgm:pt>
    <dgm:pt modelId="{EC4069E7-E367-4E36-A2B1-5AE309B56911}">
      <dgm:prSet/>
      <dgm:spPr/>
      <dgm:t>
        <a:bodyPr/>
        <a:lstStyle/>
        <a:p>
          <a:r>
            <a:rPr lang="en-GB" b="0" baseline="0"/>
            <a:t>Decreased depressive symptoms. </a:t>
          </a:r>
          <a:endParaRPr lang="en-US"/>
        </a:p>
      </dgm:t>
    </dgm:pt>
    <dgm:pt modelId="{3753D1FF-2BD1-47C7-9678-1735187537A4}" type="parTrans" cxnId="{B606DB12-6586-4523-91D8-5A57CC168F0E}">
      <dgm:prSet/>
      <dgm:spPr/>
      <dgm:t>
        <a:bodyPr/>
        <a:lstStyle/>
        <a:p>
          <a:endParaRPr lang="en-US"/>
        </a:p>
      </dgm:t>
    </dgm:pt>
    <dgm:pt modelId="{B8A52DE4-8397-4D28-8DA7-E8955BD6DADA}" type="sibTrans" cxnId="{B606DB12-6586-4523-91D8-5A57CC168F0E}">
      <dgm:prSet/>
      <dgm:spPr/>
      <dgm:t>
        <a:bodyPr/>
        <a:lstStyle/>
        <a:p>
          <a:endParaRPr lang="en-US"/>
        </a:p>
      </dgm:t>
    </dgm:pt>
    <dgm:pt modelId="{0783C92D-C9B2-4D57-ADB5-34CAE4FEEEE7}" type="pres">
      <dgm:prSet presAssocID="{475DC25C-B324-42E6-80C0-C11A88BBE04D}" presName="linear" presStyleCnt="0">
        <dgm:presLayoutVars>
          <dgm:animLvl val="lvl"/>
          <dgm:resizeHandles val="exact"/>
        </dgm:presLayoutVars>
      </dgm:prSet>
      <dgm:spPr/>
    </dgm:pt>
    <dgm:pt modelId="{E3697FE3-EAFA-4179-88C2-868A4FBC4024}" type="pres">
      <dgm:prSet presAssocID="{CF82CF34-BEF6-4FCE-B639-C91369782018}" presName="parentText" presStyleLbl="node1" presStyleIdx="0" presStyleCnt="5">
        <dgm:presLayoutVars>
          <dgm:chMax val="0"/>
          <dgm:bulletEnabled val="1"/>
        </dgm:presLayoutVars>
      </dgm:prSet>
      <dgm:spPr/>
    </dgm:pt>
    <dgm:pt modelId="{022B244A-B381-4F0C-87C8-AA9A57B6A526}" type="pres">
      <dgm:prSet presAssocID="{190C891B-8940-4E68-A354-71B776F42743}" presName="spacer" presStyleCnt="0"/>
      <dgm:spPr/>
    </dgm:pt>
    <dgm:pt modelId="{7F9219BF-5AC0-4C37-8288-861269FFD040}" type="pres">
      <dgm:prSet presAssocID="{EF43A67C-45CD-41E7-B558-74597F30021F}" presName="parentText" presStyleLbl="node1" presStyleIdx="1" presStyleCnt="5">
        <dgm:presLayoutVars>
          <dgm:chMax val="0"/>
          <dgm:bulletEnabled val="1"/>
        </dgm:presLayoutVars>
      </dgm:prSet>
      <dgm:spPr/>
    </dgm:pt>
    <dgm:pt modelId="{F57848D4-CDD1-40AA-90C4-6D4D8598F9BC}" type="pres">
      <dgm:prSet presAssocID="{63D6B45F-137B-40B6-8C43-E4CED347A74B}" presName="spacer" presStyleCnt="0"/>
      <dgm:spPr/>
    </dgm:pt>
    <dgm:pt modelId="{66AA56CB-4CF5-4193-BA1A-3507FB80AFF7}" type="pres">
      <dgm:prSet presAssocID="{C2DDBD89-653A-44DB-ADD3-C61EEB7DD58B}" presName="parentText" presStyleLbl="node1" presStyleIdx="2" presStyleCnt="5">
        <dgm:presLayoutVars>
          <dgm:chMax val="0"/>
          <dgm:bulletEnabled val="1"/>
        </dgm:presLayoutVars>
      </dgm:prSet>
      <dgm:spPr/>
    </dgm:pt>
    <dgm:pt modelId="{79DDE013-994F-4B80-BB5C-F821BD4E64E9}" type="pres">
      <dgm:prSet presAssocID="{A6886F7C-9D3B-4F2C-B8CA-0A46F507F5A9}" presName="spacer" presStyleCnt="0"/>
      <dgm:spPr/>
    </dgm:pt>
    <dgm:pt modelId="{CD851B4C-1B2D-4E7A-89AC-7D468D2F06EB}" type="pres">
      <dgm:prSet presAssocID="{CBF2A443-9231-48EC-B2DE-956631794F47}" presName="parentText" presStyleLbl="node1" presStyleIdx="3" presStyleCnt="5">
        <dgm:presLayoutVars>
          <dgm:chMax val="0"/>
          <dgm:bulletEnabled val="1"/>
        </dgm:presLayoutVars>
      </dgm:prSet>
      <dgm:spPr/>
    </dgm:pt>
    <dgm:pt modelId="{47852557-722B-4212-8BE4-64E93A0BE13A}" type="pres">
      <dgm:prSet presAssocID="{CD0AFCDB-8B15-450F-8837-5DD872CE3040}" presName="spacer" presStyleCnt="0"/>
      <dgm:spPr/>
    </dgm:pt>
    <dgm:pt modelId="{74F900DC-3B23-4C4E-8221-43F572B0E14F}" type="pres">
      <dgm:prSet presAssocID="{EC4069E7-E367-4E36-A2B1-5AE309B56911}" presName="parentText" presStyleLbl="node1" presStyleIdx="4" presStyleCnt="5">
        <dgm:presLayoutVars>
          <dgm:chMax val="0"/>
          <dgm:bulletEnabled val="1"/>
        </dgm:presLayoutVars>
      </dgm:prSet>
      <dgm:spPr/>
    </dgm:pt>
  </dgm:ptLst>
  <dgm:cxnLst>
    <dgm:cxn modelId="{BD5FF300-18AD-40D4-BF0B-1DA825CDABA6}" type="presOf" srcId="{CBF2A443-9231-48EC-B2DE-956631794F47}" destId="{CD851B4C-1B2D-4E7A-89AC-7D468D2F06EB}" srcOrd="0" destOrd="0" presId="urn:microsoft.com/office/officeart/2005/8/layout/vList2"/>
    <dgm:cxn modelId="{0A95C604-B789-408B-95E6-9B2F236A3241}" type="presOf" srcId="{C2DDBD89-653A-44DB-ADD3-C61EEB7DD58B}" destId="{66AA56CB-4CF5-4193-BA1A-3507FB80AFF7}" srcOrd="0" destOrd="0" presId="urn:microsoft.com/office/officeart/2005/8/layout/vList2"/>
    <dgm:cxn modelId="{28B91309-2475-41E8-9CDD-19E9C72C32D8}" type="presOf" srcId="{475DC25C-B324-42E6-80C0-C11A88BBE04D}" destId="{0783C92D-C9B2-4D57-ADB5-34CAE4FEEEE7}" srcOrd="0" destOrd="0" presId="urn:microsoft.com/office/officeart/2005/8/layout/vList2"/>
    <dgm:cxn modelId="{B606DB12-6586-4523-91D8-5A57CC168F0E}" srcId="{475DC25C-B324-42E6-80C0-C11A88BBE04D}" destId="{EC4069E7-E367-4E36-A2B1-5AE309B56911}" srcOrd="4" destOrd="0" parTransId="{3753D1FF-2BD1-47C7-9678-1735187537A4}" sibTransId="{B8A52DE4-8397-4D28-8DA7-E8955BD6DADA}"/>
    <dgm:cxn modelId="{F4F9C618-3C21-40DC-9CAB-A773611EFFD7}" srcId="{475DC25C-B324-42E6-80C0-C11A88BBE04D}" destId="{CF82CF34-BEF6-4FCE-B639-C91369782018}" srcOrd="0" destOrd="0" parTransId="{32848493-C8A1-4D1B-B14B-91C463F0D15A}" sibTransId="{190C891B-8940-4E68-A354-71B776F42743}"/>
    <dgm:cxn modelId="{5D603A26-3573-4E1A-AB29-877B4E06F531}" srcId="{475DC25C-B324-42E6-80C0-C11A88BBE04D}" destId="{CBF2A443-9231-48EC-B2DE-956631794F47}" srcOrd="3" destOrd="0" parTransId="{E019B298-C495-4A83-853B-B3827D47406C}" sibTransId="{CD0AFCDB-8B15-450F-8837-5DD872CE3040}"/>
    <dgm:cxn modelId="{D903582B-16BA-4463-B035-28C9A3B63D7A}" srcId="{475DC25C-B324-42E6-80C0-C11A88BBE04D}" destId="{EF43A67C-45CD-41E7-B558-74597F30021F}" srcOrd="1" destOrd="0" parTransId="{A43F16D6-2316-4D6A-A65A-D36893F35419}" sibTransId="{63D6B45F-137B-40B6-8C43-E4CED347A74B}"/>
    <dgm:cxn modelId="{1B54682F-B2BD-445B-B969-D0837051805A}" type="presOf" srcId="{EC4069E7-E367-4E36-A2B1-5AE309B56911}" destId="{74F900DC-3B23-4C4E-8221-43F572B0E14F}" srcOrd="0" destOrd="0" presId="urn:microsoft.com/office/officeart/2005/8/layout/vList2"/>
    <dgm:cxn modelId="{3996623C-B54E-4A60-8AE9-74493C56E91D}" type="presOf" srcId="{CF82CF34-BEF6-4FCE-B639-C91369782018}" destId="{E3697FE3-EAFA-4179-88C2-868A4FBC4024}" srcOrd="0" destOrd="0" presId="urn:microsoft.com/office/officeart/2005/8/layout/vList2"/>
    <dgm:cxn modelId="{03EFFC84-8648-4D7A-A7F3-CFB934A647E5}" srcId="{475DC25C-B324-42E6-80C0-C11A88BBE04D}" destId="{C2DDBD89-653A-44DB-ADD3-C61EEB7DD58B}" srcOrd="2" destOrd="0" parTransId="{4E702449-DA35-4299-8214-C164D8441C7F}" sibTransId="{A6886F7C-9D3B-4F2C-B8CA-0A46F507F5A9}"/>
    <dgm:cxn modelId="{09E1F3E0-8A28-4C4E-A58C-25FA9FFC3148}" type="presOf" srcId="{EF43A67C-45CD-41E7-B558-74597F30021F}" destId="{7F9219BF-5AC0-4C37-8288-861269FFD040}" srcOrd="0" destOrd="0" presId="urn:microsoft.com/office/officeart/2005/8/layout/vList2"/>
    <dgm:cxn modelId="{34FE3129-68D0-4D36-A59D-2A17B9D02BFD}" type="presParOf" srcId="{0783C92D-C9B2-4D57-ADB5-34CAE4FEEEE7}" destId="{E3697FE3-EAFA-4179-88C2-868A4FBC4024}" srcOrd="0" destOrd="0" presId="urn:microsoft.com/office/officeart/2005/8/layout/vList2"/>
    <dgm:cxn modelId="{A8008669-B32E-465A-AF72-A066E5D20CBF}" type="presParOf" srcId="{0783C92D-C9B2-4D57-ADB5-34CAE4FEEEE7}" destId="{022B244A-B381-4F0C-87C8-AA9A57B6A526}" srcOrd="1" destOrd="0" presId="urn:microsoft.com/office/officeart/2005/8/layout/vList2"/>
    <dgm:cxn modelId="{BF29B40B-77FD-4C05-9F28-1DD06684850D}" type="presParOf" srcId="{0783C92D-C9B2-4D57-ADB5-34CAE4FEEEE7}" destId="{7F9219BF-5AC0-4C37-8288-861269FFD040}" srcOrd="2" destOrd="0" presId="urn:microsoft.com/office/officeart/2005/8/layout/vList2"/>
    <dgm:cxn modelId="{AF360205-A195-4BB1-8DB4-3711678C6117}" type="presParOf" srcId="{0783C92D-C9B2-4D57-ADB5-34CAE4FEEEE7}" destId="{F57848D4-CDD1-40AA-90C4-6D4D8598F9BC}" srcOrd="3" destOrd="0" presId="urn:microsoft.com/office/officeart/2005/8/layout/vList2"/>
    <dgm:cxn modelId="{36A08142-D0F2-4C9E-B938-38F1C57F94C7}" type="presParOf" srcId="{0783C92D-C9B2-4D57-ADB5-34CAE4FEEEE7}" destId="{66AA56CB-4CF5-4193-BA1A-3507FB80AFF7}" srcOrd="4" destOrd="0" presId="urn:microsoft.com/office/officeart/2005/8/layout/vList2"/>
    <dgm:cxn modelId="{BAE69F25-8E05-4D1B-BF0B-12B7F5E94F0C}" type="presParOf" srcId="{0783C92D-C9B2-4D57-ADB5-34CAE4FEEEE7}" destId="{79DDE013-994F-4B80-BB5C-F821BD4E64E9}" srcOrd="5" destOrd="0" presId="urn:microsoft.com/office/officeart/2005/8/layout/vList2"/>
    <dgm:cxn modelId="{34207366-F388-464A-89EE-51EB97A01469}" type="presParOf" srcId="{0783C92D-C9B2-4D57-ADB5-34CAE4FEEEE7}" destId="{CD851B4C-1B2D-4E7A-89AC-7D468D2F06EB}" srcOrd="6" destOrd="0" presId="urn:microsoft.com/office/officeart/2005/8/layout/vList2"/>
    <dgm:cxn modelId="{26D6D944-1DB6-49D4-9FF3-4E4720272AB3}" type="presParOf" srcId="{0783C92D-C9B2-4D57-ADB5-34CAE4FEEEE7}" destId="{47852557-722B-4212-8BE4-64E93A0BE13A}" srcOrd="7" destOrd="0" presId="urn:microsoft.com/office/officeart/2005/8/layout/vList2"/>
    <dgm:cxn modelId="{F72617CA-C815-48A4-A3DA-F85E1DA392F3}" type="presParOf" srcId="{0783C92D-C9B2-4D57-ADB5-34CAE4FEEEE7}" destId="{74F900DC-3B23-4C4E-8221-43F572B0E14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D9CD098-C4B1-435A-B5A7-04D2775D83AD}"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D7BB4223-D3B3-49B9-8EC9-974BC13DA7BE}">
      <dgm:prSet/>
      <dgm:spPr/>
      <dgm:t>
        <a:bodyPr/>
        <a:lstStyle/>
        <a:p>
          <a:r>
            <a:rPr lang="en-GB" b="0" baseline="0"/>
            <a:t>BPS ethical guidelines (2012).</a:t>
          </a:r>
          <a:endParaRPr lang="en-US"/>
        </a:p>
      </dgm:t>
    </dgm:pt>
    <dgm:pt modelId="{2D007923-C352-4E5F-BBBB-C13CDDA354CA}" type="parTrans" cxnId="{DDCC172A-3396-4328-A588-5B3C6BF3C637}">
      <dgm:prSet/>
      <dgm:spPr/>
      <dgm:t>
        <a:bodyPr/>
        <a:lstStyle/>
        <a:p>
          <a:endParaRPr lang="en-US"/>
        </a:p>
      </dgm:t>
    </dgm:pt>
    <dgm:pt modelId="{04D503B4-FF6C-4C10-AE4F-26BA0448C6DC}" type="sibTrans" cxnId="{DDCC172A-3396-4328-A588-5B3C6BF3C637}">
      <dgm:prSet/>
      <dgm:spPr/>
      <dgm:t>
        <a:bodyPr/>
        <a:lstStyle/>
        <a:p>
          <a:endParaRPr lang="en-US"/>
        </a:p>
      </dgm:t>
    </dgm:pt>
    <dgm:pt modelId="{AA407443-5830-4DB6-B0F2-37BFE6F9437D}">
      <dgm:prSet/>
      <dgm:spPr/>
      <dgm:t>
        <a:bodyPr/>
        <a:lstStyle/>
        <a:p>
          <a:r>
            <a:rPr lang="en-GB" b="0" baseline="0"/>
            <a:t>Depression treatment Guidelines by NICE (2004).</a:t>
          </a:r>
          <a:endParaRPr lang="en-US"/>
        </a:p>
      </dgm:t>
    </dgm:pt>
    <dgm:pt modelId="{AB2F1E58-AA65-41CF-A8B0-E51CA338A909}" type="parTrans" cxnId="{D9157A64-9EC1-4959-BF58-D49F9494B682}">
      <dgm:prSet/>
      <dgm:spPr/>
      <dgm:t>
        <a:bodyPr/>
        <a:lstStyle/>
        <a:p>
          <a:endParaRPr lang="en-US"/>
        </a:p>
      </dgm:t>
    </dgm:pt>
    <dgm:pt modelId="{1A7A3E00-6B85-449A-B2E9-8AF0D4974D63}" type="sibTrans" cxnId="{D9157A64-9EC1-4959-BF58-D49F9494B682}">
      <dgm:prSet/>
      <dgm:spPr/>
      <dgm:t>
        <a:bodyPr/>
        <a:lstStyle/>
        <a:p>
          <a:endParaRPr lang="en-US"/>
        </a:p>
      </dgm:t>
    </dgm:pt>
    <dgm:pt modelId="{004264E8-8338-43D7-8B84-B7EAC7DA1A26}">
      <dgm:prSet/>
      <dgm:spPr/>
      <dgm:t>
        <a:bodyPr/>
        <a:lstStyle/>
        <a:p>
          <a:r>
            <a:rPr lang="en-GB" b="0" baseline="0"/>
            <a:t>BPS code of ethics (2021).</a:t>
          </a:r>
          <a:endParaRPr lang="en-US"/>
        </a:p>
      </dgm:t>
    </dgm:pt>
    <dgm:pt modelId="{CF5BC798-7283-45C9-B63A-0751280F7D44}" type="parTrans" cxnId="{D63E9187-741F-48F6-BFBF-BF2DA81410B1}">
      <dgm:prSet/>
      <dgm:spPr/>
      <dgm:t>
        <a:bodyPr/>
        <a:lstStyle/>
        <a:p>
          <a:endParaRPr lang="en-US"/>
        </a:p>
      </dgm:t>
    </dgm:pt>
    <dgm:pt modelId="{99350CAA-F4E9-47E9-8FE3-9BF1F9D68833}" type="sibTrans" cxnId="{D63E9187-741F-48F6-BFBF-BF2DA81410B1}">
      <dgm:prSet/>
      <dgm:spPr/>
      <dgm:t>
        <a:bodyPr/>
        <a:lstStyle/>
        <a:p>
          <a:endParaRPr lang="en-US"/>
        </a:p>
      </dgm:t>
    </dgm:pt>
    <dgm:pt modelId="{02B8C09E-96C4-464D-B3D6-D4EB2F30FF54}">
      <dgm:prSet/>
      <dgm:spPr/>
      <dgm:t>
        <a:bodyPr/>
        <a:lstStyle/>
        <a:p>
          <a:r>
            <a:rPr lang="en-GB" b="0" baseline="0"/>
            <a:t>Mental Health Act (2007).</a:t>
          </a:r>
          <a:endParaRPr lang="en-US"/>
        </a:p>
      </dgm:t>
    </dgm:pt>
    <dgm:pt modelId="{79551EC4-C7C0-42BE-961E-5AFE36D607D9}" type="parTrans" cxnId="{85542508-BFC5-4020-A622-67C7E7CCD657}">
      <dgm:prSet/>
      <dgm:spPr/>
      <dgm:t>
        <a:bodyPr/>
        <a:lstStyle/>
        <a:p>
          <a:endParaRPr lang="en-US"/>
        </a:p>
      </dgm:t>
    </dgm:pt>
    <dgm:pt modelId="{41E4903D-D803-45A9-BDFE-CDFC341E76D9}" type="sibTrans" cxnId="{85542508-BFC5-4020-A622-67C7E7CCD657}">
      <dgm:prSet/>
      <dgm:spPr/>
      <dgm:t>
        <a:bodyPr/>
        <a:lstStyle/>
        <a:p>
          <a:endParaRPr lang="en-US"/>
        </a:p>
      </dgm:t>
    </dgm:pt>
    <dgm:pt modelId="{81FA5A34-3D94-40AE-B73A-49F9766AA1D3}">
      <dgm:prSet/>
      <dgm:spPr/>
      <dgm:t>
        <a:bodyPr/>
        <a:lstStyle/>
        <a:p>
          <a:r>
            <a:rPr lang="en-GB" b="0" baseline="0"/>
            <a:t>Mental Health (Wales) Measure (2010).</a:t>
          </a:r>
          <a:endParaRPr lang="en-US"/>
        </a:p>
      </dgm:t>
    </dgm:pt>
    <dgm:pt modelId="{FEDC4CA4-F91A-44D4-B37F-7FCE0EA1B7AB}" type="parTrans" cxnId="{44F8F311-50C1-4750-A197-11C02E48D4B8}">
      <dgm:prSet/>
      <dgm:spPr/>
      <dgm:t>
        <a:bodyPr/>
        <a:lstStyle/>
        <a:p>
          <a:endParaRPr lang="en-US"/>
        </a:p>
      </dgm:t>
    </dgm:pt>
    <dgm:pt modelId="{6E8BD6E6-B687-49B6-862C-72E7A6CDCA6A}" type="sibTrans" cxnId="{44F8F311-50C1-4750-A197-11C02E48D4B8}">
      <dgm:prSet/>
      <dgm:spPr/>
      <dgm:t>
        <a:bodyPr/>
        <a:lstStyle/>
        <a:p>
          <a:endParaRPr lang="en-US"/>
        </a:p>
      </dgm:t>
    </dgm:pt>
    <dgm:pt modelId="{2B680C78-8A42-4276-A934-60FD6312AB1B}">
      <dgm:prSet/>
      <dgm:spPr/>
      <dgm:t>
        <a:bodyPr/>
        <a:lstStyle/>
        <a:p>
          <a:r>
            <a:rPr lang="en-GB" b="0" baseline="0"/>
            <a:t>The long-term plan by NHS (2019).</a:t>
          </a:r>
          <a:endParaRPr lang="en-US"/>
        </a:p>
      </dgm:t>
    </dgm:pt>
    <dgm:pt modelId="{8F801B8D-5466-4FBB-8D0E-07BE497F1426}" type="parTrans" cxnId="{B34F831A-944D-4B79-8E81-7E33D0980AF2}">
      <dgm:prSet/>
      <dgm:spPr/>
      <dgm:t>
        <a:bodyPr/>
        <a:lstStyle/>
        <a:p>
          <a:endParaRPr lang="en-US"/>
        </a:p>
      </dgm:t>
    </dgm:pt>
    <dgm:pt modelId="{B7AB5C6F-A194-4080-8FCD-5B2B47EF0B28}" type="sibTrans" cxnId="{B34F831A-944D-4B79-8E81-7E33D0980AF2}">
      <dgm:prSet/>
      <dgm:spPr/>
      <dgm:t>
        <a:bodyPr/>
        <a:lstStyle/>
        <a:p>
          <a:endParaRPr lang="en-US"/>
        </a:p>
      </dgm:t>
    </dgm:pt>
    <dgm:pt modelId="{73A101FC-33D0-4695-9A87-23DDF67934E8}">
      <dgm:prSet/>
      <dgm:spPr/>
      <dgm:t>
        <a:bodyPr/>
        <a:lstStyle/>
        <a:p>
          <a:r>
            <a:rPr lang="en-GB" b="0" baseline="0"/>
            <a:t>Self-harm guidelines by NICE (2022).</a:t>
          </a:r>
          <a:endParaRPr lang="en-US"/>
        </a:p>
      </dgm:t>
    </dgm:pt>
    <dgm:pt modelId="{F3167644-5F8C-4461-9665-3469B2A5B452}" type="parTrans" cxnId="{50050949-B0E1-445F-B2D8-0501E3CA7A1D}">
      <dgm:prSet/>
      <dgm:spPr/>
      <dgm:t>
        <a:bodyPr/>
        <a:lstStyle/>
        <a:p>
          <a:endParaRPr lang="en-US"/>
        </a:p>
      </dgm:t>
    </dgm:pt>
    <dgm:pt modelId="{B14EA53F-8A0B-42C6-9D6D-D01512C18171}" type="sibTrans" cxnId="{50050949-B0E1-445F-B2D8-0501E3CA7A1D}">
      <dgm:prSet/>
      <dgm:spPr/>
      <dgm:t>
        <a:bodyPr/>
        <a:lstStyle/>
        <a:p>
          <a:endParaRPr lang="en-US"/>
        </a:p>
      </dgm:t>
    </dgm:pt>
    <dgm:pt modelId="{8B20213F-3D79-458A-AECA-CE796FE8492F}" type="pres">
      <dgm:prSet presAssocID="{CD9CD098-C4B1-435A-B5A7-04D2775D83AD}" presName="linear" presStyleCnt="0">
        <dgm:presLayoutVars>
          <dgm:dir/>
          <dgm:animLvl val="lvl"/>
          <dgm:resizeHandles val="exact"/>
        </dgm:presLayoutVars>
      </dgm:prSet>
      <dgm:spPr/>
    </dgm:pt>
    <dgm:pt modelId="{5A283E9E-52E5-4941-B736-07B7962CD1EC}" type="pres">
      <dgm:prSet presAssocID="{D7BB4223-D3B3-49B9-8EC9-974BC13DA7BE}" presName="parentLin" presStyleCnt="0"/>
      <dgm:spPr/>
    </dgm:pt>
    <dgm:pt modelId="{5ABFBFD8-1748-4ED3-987C-0E616F0483E9}" type="pres">
      <dgm:prSet presAssocID="{D7BB4223-D3B3-49B9-8EC9-974BC13DA7BE}" presName="parentLeftMargin" presStyleLbl="node1" presStyleIdx="0" presStyleCnt="7"/>
      <dgm:spPr/>
    </dgm:pt>
    <dgm:pt modelId="{C48DBCED-6E48-4141-ADDA-2E82A7C48B97}" type="pres">
      <dgm:prSet presAssocID="{D7BB4223-D3B3-49B9-8EC9-974BC13DA7BE}" presName="parentText" presStyleLbl="node1" presStyleIdx="0" presStyleCnt="7">
        <dgm:presLayoutVars>
          <dgm:chMax val="0"/>
          <dgm:bulletEnabled val="1"/>
        </dgm:presLayoutVars>
      </dgm:prSet>
      <dgm:spPr/>
    </dgm:pt>
    <dgm:pt modelId="{2972CEB9-5947-4D6C-B2EF-82E9E23932D6}" type="pres">
      <dgm:prSet presAssocID="{D7BB4223-D3B3-49B9-8EC9-974BC13DA7BE}" presName="negativeSpace" presStyleCnt="0"/>
      <dgm:spPr/>
    </dgm:pt>
    <dgm:pt modelId="{6F75132B-0185-4F12-A888-7C11BE702E0B}" type="pres">
      <dgm:prSet presAssocID="{D7BB4223-D3B3-49B9-8EC9-974BC13DA7BE}" presName="childText" presStyleLbl="conFgAcc1" presStyleIdx="0" presStyleCnt="7">
        <dgm:presLayoutVars>
          <dgm:bulletEnabled val="1"/>
        </dgm:presLayoutVars>
      </dgm:prSet>
      <dgm:spPr/>
    </dgm:pt>
    <dgm:pt modelId="{855C68F1-88B2-4C7B-A1AE-7CF168BC0C7E}" type="pres">
      <dgm:prSet presAssocID="{04D503B4-FF6C-4C10-AE4F-26BA0448C6DC}" presName="spaceBetweenRectangles" presStyleCnt="0"/>
      <dgm:spPr/>
    </dgm:pt>
    <dgm:pt modelId="{0C1ADA6E-1766-468C-BDA2-7A12038CBCC4}" type="pres">
      <dgm:prSet presAssocID="{AA407443-5830-4DB6-B0F2-37BFE6F9437D}" presName="parentLin" presStyleCnt="0"/>
      <dgm:spPr/>
    </dgm:pt>
    <dgm:pt modelId="{DE778061-A859-4A33-A9A7-1B9669BE7AB7}" type="pres">
      <dgm:prSet presAssocID="{AA407443-5830-4DB6-B0F2-37BFE6F9437D}" presName="parentLeftMargin" presStyleLbl="node1" presStyleIdx="0" presStyleCnt="7"/>
      <dgm:spPr/>
    </dgm:pt>
    <dgm:pt modelId="{B7327EBD-60EF-45D5-8239-EC665B6C0B44}" type="pres">
      <dgm:prSet presAssocID="{AA407443-5830-4DB6-B0F2-37BFE6F9437D}" presName="parentText" presStyleLbl="node1" presStyleIdx="1" presStyleCnt="7">
        <dgm:presLayoutVars>
          <dgm:chMax val="0"/>
          <dgm:bulletEnabled val="1"/>
        </dgm:presLayoutVars>
      </dgm:prSet>
      <dgm:spPr/>
    </dgm:pt>
    <dgm:pt modelId="{220049C3-F3C6-4670-B979-635DB4DB877B}" type="pres">
      <dgm:prSet presAssocID="{AA407443-5830-4DB6-B0F2-37BFE6F9437D}" presName="negativeSpace" presStyleCnt="0"/>
      <dgm:spPr/>
    </dgm:pt>
    <dgm:pt modelId="{A23605A9-3A94-4EC6-B286-7D6358AB2FB8}" type="pres">
      <dgm:prSet presAssocID="{AA407443-5830-4DB6-B0F2-37BFE6F9437D}" presName="childText" presStyleLbl="conFgAcc1" presStyleIdx="1" presStyleCnt="7">
        <dgm:presLayoutVars>
          <dgm:bulletEnabled val="1"/>
        </dgm:presLayoutVars>
      </dgm:prSet>
      <dgm:spPr/>
    </dgm:pt>
    <dgm:pt modelId="{DEEF1325-C0F4-4B1A-B270-83BF8B2F0F3C}" type="pres">
      <dgm:prSet presAssocID="{1A7A3E00-6B85-449A-B2E9-8AF0D4974D63}" presName="spaceBetweenRectangles" presStyleCnt="0"/>
      <dgm:spPr/>
    </dgm:pt>
    <dgm:pt modelId="{EE740DFA-28BE-4DB3-A6C4-C9AE35274BAF}" type="pres">
      <dgm:prSet presAssocID="{004264E8-8338-43D7-8B84-B7EAC7DA1A26}" presName="parentLin" presStyleCnt="0"/>
      <dgm:spPr/>
    </dgm:pt>
    <dgm:pt modelId="{2C486133-67C4-4B45-87EA-75F002458A26}" type="pres">
      <dgm:prSet presAssocID="{004264E8-8338-43D7-8B84-B7EAC7DA1A26}" presName="parentLeftMargin" presStyleLbl="node1" presStyleIdx="1" presStyleCnt="7"/>
      <dgm:spPr/>
    </dgm:pt>
    <dgm:pt modelId="{60ABC203-8E94-4459-8948-57A4DCC82AB2}" type="pres">
      <dgm:prSet presAssocID="{004264E8-8338-43D7-8B84-B7EAC7DA1A26}" presName="parentText" presStyleLbl="node1" presStyleIdx="2" presStyleCnt="7">
        <dgm:presLayoutVars>
          <dgm:chMax val="0"/>
          <dgm:bulletEnabled val="1"/>
        </dgm:presLayoutVars>
      </dgm:prSet>
      <dgm:spPr/>
    </dgm:pt>
    <dgm:pt modelId="{C60D2242-F1CA-4534-8B29-B2D33BE45CC3}" type="pres">
      <dgm:prSet presAssocID="{004264E8-8338-43D7-8B84-B7EAC7DA1A26}" presName="negativeSpace" presStyleCnt="0"/>
      <dgm:spPr/>
    </dgm:pt>
    <dgm:pt modelId="{45245620-65E2-45C3-8CFE-EBDBA8CF9967}" type="pres">
      <dgm:prSet presAssocID="{004264E8-8338-43D7-8B84-B7EAC7DA1A26}" presName="childText" presStyleLbl="conFgAcc1" presStyleIdx="2" presStyleCnt="7">
        <dgm:presLayoutVars>
          <dgm:bulletEnabled val="1"/>
        </dgm:presLayoutVars>
      </dgm:prSet>
      <dgm:spPr/>
    </dgm:pt>
    <dgm:pt modelId="{30ABA3E9-4CD8-4940-ADC0-5D947154F668}" type="pres">
      <dgm:prSet presAssocID="{99350CAA-F4E9-47E9-8FE3-9BF1F9D68833}" presName="spaceBetweenRectangles" presStyleCnt="0"/>
      <dgm:spPr/>
    </dgm:pt>
    <dgm:pt modelId="{6B6C0ABA-D528-4C45-9742-368B3E1D6722}" type="pres">
      <dgm:prSet presAssocID="{02B8C09E-96C4-464D-B3D6-D4EB2F30FF54}" presName="parentLin" presStyleCnt="0"/>
      <dgm:spPr/>
    </dgm:pt>
    <dgm:pt modelId="{26392452-01CA-4E8A-A624-DE3DD3CD5570}" type="pres">
      <dgm:prSet presAssocID="{02B8C09E-96C4-464D-B3D6-D4EB2F30FF54}" presName="parentLeftMargin" presStyleLbl="node1" presStyleIdx="2" presStyleCnt="7"/>
      <dgm:spPr/>
    </dgm:pt>
    <dgm:pt modelId="{F2D794A7-105F-4C95-8AAD-D6ECDAC5B312}" type="pres">
      <dgm:prSet presAssocID="{02B8C09E-96C4-464D-B3D6-D4EB2F30FF54}" presName="parentText" presStyleLbl="node1" presStyleIdx="3" presStyleCnt="7">
        <dgm:presLayoutVars>
          <dgm:chMax val="0"/>
          <dgm:bulletEnabled val="1"/>
        </dgm:presLayoutVars>
      </dgm:prSet>
      <dgm:spPr/>
    </dgm:pt>
    <dgm:pt modelId="{17C5CFDE-8344-48F0-BDC3-0FBA37459246}" type="pres">
      <dgm:prSet presAssocID="{02B8C09E-96C4-464D-B3D6-D4EB2F30FF54}" presName="negativeSpace" presStyleCnt="0"/>
      <dgm:spPr/>
    </dgm:pt>
    <dgm:pt modelId="{0221B6CD-D949-40E1-826A-14C88A3F879C}" type="pres">
      <dgm:prSet presAssocID="{02B8C09E-96C4-464D-B3D6-D4EB2F30FF54}" presName="childText" presStyleLbl="conFgAcc1" presStyleIdx="3" presStyleCnt="7">
        <dgm:presLayoutVars>
          <dgm:bulletEnabled val="1"/>
        </dgm:presLayoutVars>
      </dgm:prSet>
      <dgm:spPr/>
    </dgm:pt>
    <dgm:pt modelId="{EE925378-B3E6-4E85-9AFF-8CF7055E9F5E}" type="pres">
      <dgm:prSet presAssocID="{41E4903D-D803-45A9-BDFE-CDFC341E76D9}" presName="spaceBetweenRectangles" presStyleCnt="0"/>
      <dgm:spPr/>
    </dgm:pt>
    <dgm:pt modelId="{816ED4F7-EE86-41B3-A224-150D145C25F0}" type="pres">
      <dgm:prSet presAssocID="{81FA5A34-3D94-40AE-B73A-49F9766AA1D3}" presName="parentLin" presStyleCnt="0"/>
      <dgm:spPr/>
    </dgm:pt>
    <dgm:pt modelId="{680A4C87-B105-4601-822E-E4DBEE0A3034}" type="pres">
      <dgm:prSet presAssocID="{81FA5A34-3D94-40AE-B73A-49F9766AA1D3}" presName="parentLeftMargin" presStyleLbl="node1" presStyleIdx="3" presStyleCnt="7"/>
      <dgm:spPr/>
    </dgm:pt>
    <dgm:pt modelId="{8D51D513-053A-4913-9DCD-8B0B8B7EB35B}" type="pres">
      <dgm:prSet presAssocID="{81FA5A34-3D94-40AE-B73A-49F9766AA1D3}" presName="parentText" presStyleLbl="node1" presStyleIdx="4" presStyleCnt="7">
        <dgm:presLayoutVars>
          <dgm:chMax val="0"/>
          <dgm:bulletEnabled val="1"/>
        </dgm:presLayoutVars>
      </dgm:prSet>
      <dgm:spPr/>
    </dgm:pt>
    <dgm:pt modelId="{F0F72913-7FE5-4791-92DB-31FB109B498F}" type="pres">
      <dgm:prSet presAssocID="{81FA5A34-3D94-40AE-B73A-49F9766AA1D3}" presName="negativeSpace" presStyleCnt="0"/>
      <dgm:spPr/>
    </dgm:pt>
    <dgm:pt modelId="{5DDB4296-9F4C-4F5B-A2FC-6BDCD788BA1C}" type="pres">
      <dgm:prSet presAssocID="{81FA5A34-3D94-40AE-B73A-49F9766AA1D3}" presName="childText" presStyleLbl="conFgAcc1" presStyleIdx="4" presStyleCnt="7">
        <dgm:presLayoutVars>
          <dgm:bulletEnabled val="1"/>
        </dgm:presLayoutVars>
      </dgm:prSet>
      <dgm:spPr/>
    </dgm:pt>
    <dgm:pt modelId="{A5EDD0AD-317B-4E02-BB70-D9A7B8127148}" type="pres">
      <dgm:prSet presAssocID="{6E8BD6E6-B687-49B6-862C-72E7A6CDCA6A}" presName="spaceBetweenRectangles" presStyleCnt="0"/>
      <dgm:spPr/>
    </dgm:pt>
    <dgm:pt modelId="{136E66FA-7ED0-49AE-A6EC-84861681A032}" type="pres">
      <dgm:prSet presAssocID="{2B680C78-8A42-4276-A934-60FD6312AB1B}" presName="parentLin" presStyleCnt="0"/>
      <dgm:spPr/>
    </dgm:pt>
    <dgm:pt modelId="{04BE7B0F-0D56-48C4-B7B8-0DEEB3DDFB25}" type="pres">
      <dgm:prSet presAssocID="{2B680C78-8A42-4276-A934-60FD6312AB1B}" presName="parentLeftMargin" presStyleLbl="node1" presStyleIdx="4" presStyleCnt="7"/>
      <dgm:spPr/>
    </dgm:pt>
    <dgm:pt modelId="{8A515ABE-5084-443C-826D-EA7F970C4175}" type="pres">
      <dgm:prSet presAssocID="{2B680C78-8A42-4276-A934-60FD6312AB1B}" presName="parentText" presStyleLbl="node1" presStyleIdx="5" presStyleCnt="7">
        <dgm:presLayoutVars>
          <dgm:chMax val="0"/>
          <dgm:bulletEnabled val="1"/>
        </dgm:presLayoutVars>
      </dgm:prSet>
      <dgm:spPr/>
    </dgm:pt>
    <dgm:pt modelId="{98B19459-7C2A-41CF-B8C9-7F5D2377B0B9}" type="pres">
      <dgm:prSet presAssocID="{2B680C78-8A42-4276-A934-60FD6312AB1B}" presName="negativeSpace" presStyleCnt="0"/>
      <dgm:spPr/>
    </dgm:pt>
    <dgm:pt modelId="{7911A484-C95E-47C4-BD0F-3619FAC71F27}" type="pres">
      <dgm:prSet presAssocID="{2B680C78-8A42-4276-A934-60FD6312AB1B}" presName="childText" presStyleLbl="conFgAcc1" presStyleIdx="5" presStyleCnt="7">
        <dgm:presLayoutVars>
          <dgm:bulletEnabled val="1"/>
        </dgm:presLayoutVars>
      </dgm:prSet>
      <dgm:spPr/>
    </dgm:pt>
    <dgm:pt modelId="{95B43143-63E1-4092-80E1-C931F668DB84}" type="pres">
      <dgm:prSet presAssocID="{B7AB5C6F-A194-4080-8FCD-5B2B47EF0B28}" presName="spaceBetweenRectangles" presStyleCnt="0"/>
      <dgm:spPr/>
    </dgm:pt>
    <dgm:pt modelId="{C5466693-B3A0-4681-94F6-97BB422EEB1A}" type="pres">
      <dgm:prSet presAssocID="{73A101FC-33D0-4695-9A87-23DDF67934E8}" presName="parentLin" presStyleCnt="0"/>
      <dgm:spPr/>
    </dgm:pt>
    <dgm:pt modelId="{9647B91A-F00B-4B15-9641-B52E10B5EA5A}" type="pres">
      <dgm:prSet presAssocID="{73A101FC-33D0-4695-9A87-23DDF67934E8}" presName="parentLeftMargin" presStyleLbl="node1" presStyleIdx="5" presStyleCnt="7"/>
      <dgm:spPr/>
    </dgm:pt>
    <dgm:pt modelId="{49ED98A5-7CB7-4A2C-B0FA-CE56789A2ECA}" type="pres">
      <dgm:prSet presAssocID="{73A101FC-33D0-4695-9A87-23DDF67934E8}" presName="parentText" presStyleLbl="node1" presStyleIdx="6" presStyleCnt="7">
        <dgm:presLayoutVars>
          <dgm:chMax val="0"/>
          <dgm:bulletEnabled val="1"/>
        </dgm:presLayoutVars>
      </dgm:prSet>
      <dgm:spPr/>
    </dgm:pt>
    <dgm:pt modelId="{8A878C43-9120-46FA-BBE9-19DC18A7E18D}" type="pres">
      <dgm:prSet presAssocID="{73A101FC-33D0-4695-9A87-23DDF67934E8}" presName="negativeSpace" presStyleCnt="0"/>
      <dgm:spPr/>
    </dgm:pt>
    <dgm:pt modelId="{FBB47625-64F9-4F6D-BFEF-F2CA31490A12}" type="pres">
      <dgm:prSet presAssocID="{73A101FC-33D0-4695-9A87-23DDF67934E8}" presName="childText" presStyleLbl="conFgAcc1" presStyleIdx="6" presStyleCnt="7">
        <dgm:presLayoutVars>
          <dgm:bulletEnabled val="1"/>
        </dgm:presLayoutVars>
      </dgm:prSet>
      <dgm:spPr/>
    </dgm:pt>
  </dgm:ptLst>
  <dgm:cxnLst>
    <dgm:cxn modelId="{0E8CE706-0620-4CED-A788-6500413F8E90}" type="presOf" srcId="{AA407443-5830-4DB6-B0F2-37BFE6F9437D}" destId="{DE778061-A859-4A33-A9A7-1B9669BE7AB7}" srcOrd="0" destOrd="0" presId="urn:microsoft.com/office/officeart/2005/8/layout/list1"/>
    <dgm:cxn modelId="{85542508-BFC5-4020-A622-67C7E7CCD657}" srcId="{CD9CD098-C4B1-435A-B5A7-04D2775D83AD}" destId="{02B8C09E-96C4-464D-B3D6-D4EB2F30FF54}" srcOrd="3" destOrd="0" parTransId="{79551EC4-C7C0-42BE-961E-5AFE36D607D9}" sibTransId="{41E4903D-D803-45A9-BDFE-CDFC341E76D9}"/>
    <dgm:cxn modelId="{A58E9308-C575-4304-AA09-A8FC9F87F4B8}" type="presOf" srcId="{81FA5A34-3D94-40AE-B73A-49F9766AA1D3}" destId="{8D51D513-053A-4913-9DCD-8B0B8B7EB35B}" srcOrd="1" destOrd="0" presId="urn:microsoft.com/office/officeart/2005/8/layout/list1"/>
    <dgm:cxn modelId="{60EFD709-8D7A-40AF-A1FF-5832E0C845B9}" type="presOf" srcId="{AA407443-5830-4DB6-B0F2-37BFE6F9437D}" destId="{B7327EBD-60EF-45D5-8239-EC665B6C0B44}" srcOrd="1" destOrd="0" presId="urn:microsoft.com/office/officeart/2005/8/layout/list1"/>
    <dgm:cxn modelId="{44F8F311-50C1-4750-A197-11C02E48D4B8}" srcId="{CD9CD098-C4B1-435A-B5A7-04D2775D83AD}" destId="{81FA5A34-3D94-40AE-B73A-49F9766AA1D3}" srcOrd="4" destOrd="0" parTransId="{FEDC4CA4-F91A-44D4-B37F-7FCE0EA1B7AB}" sibTransId="{6E8BD6E6-B687-49B6-862C-72E7A6CDCA6A}"/>
    <dgm:cxn modelId="{96173B15-A046-4350-A8CD-19796F0C122B}" type="presOf" srcId="{2B680C78-8A42-4276-A934-60FD6312AB1B}" destId="{8A515ABE-5084-443C-826D-EA7F970C4175}" srcOrd="1" destOrd="0" presId="urn:microsoft.com/office/officeart/2005/8/layout/list1"/>
    <dgm:cxn modelId="{1AABE017-0877-4878-97C1-ECE4BC8FFD34}" type="presOf" srcId="{02B8C09E-96C4-464D-B3D6-D4EB2F30FF54}" destId="{26392452-01CA-4E8A-A624-DE3DD3CD5570}" srcOrd="0" destOrd="0" presId="urn:microsoft.com/office/officeart/2005/8/layout/list1"/>
    <dgm:cxn modelId="{B34F831A-944D-4B79-8E81-7E33D0980AF2}" srcId="{CD9CD098-C4B1-435A-B5A7-04D2775D83AD}" destId="{2B680C78-8A42-4276-A934-60FD6312AB1B}" srcOrd="5" destOrd="0" parTransId="{8F801B8D-5466-4FBB-8D0E-07BE497F1426}" sibTransId="{B7AB5C6F-A194-4080-8FCD-5B2B47EF0B28}"/>
    <dgm:cxn modelId="{BBF43A21-A019-4850-A7EA-606AB88871D1}" type="presOf" srcId="{73A101FC-33D0-4695-9A87-23DDF67934E8}" destId="{49ED98A5-7CB7-4A2C-B0FA-CE56789A2ECA}" srcOrd="1" destOrd="0" presId="urn:microsoft.com/office/officeart/2005/8/layout/list1"/>
    <dgm:cxn modelId="{EEF86F23-1E63-4A9E-96DE-5E88067391E1}" type="presOf" srcId="{004264E8-8338-43D7-8B84-B7EAC7DA1A26}" destId="{2C486133-67C4-4B45-87EA-75F002458A26}" srcOrd="0" destOrd="0" presId="urn:microsoft.com/office/officeart/2005/8/layout/list1"/>
    <dgm:cxn modelId="{DDCC172A-3396-4328-A588-5B3C6BF3C637}" srcId="{CD9CD098-C4B1-435A-B5A7-04D2775D83AD}" destId="{D7BB4223-D3B3-49B9-8EC9-974BC13DA7BE}" srcOrd="0" destOrd="0" parTransId="{2D007923-C352-4E5F-BBBB-C13CDDA354CA}" sibTransId="{04D503B4-FF6C-4C10-AE4F-26BA0448C6DC}"/>
    <dgm:cxn modelId="{AF288F42-DC8B-4C7A-A2D2-06C5EA24D39E}" type="presOf" srcId="{004264E8-8338-43D7-8B84-B7EAC7DA1A26}" destId="{60ABC203-8E94-4459-8948-57A4DCC82AB2}" srcOrd="1" destOrd="0" presId="urn:microsoft.com/office/officeart/2005/8/layout/list1"/>
    <dgm:cxn modelId="{4BCE6B63-5E83-4001-8A6F-FCA2C1B545F7}" type="presOf" srcId="{81FA5A34-3D94-40AE-B73A-49F9766AA1D3}" destId="{680A4C87-B105-4601-822E-E4DBEE0A3034}" srcOrd="0" destOrd="0" presId="urn:microsoft.com/office/officeart/2005/8/layout/list1"/>
    <dgm:cxn modelId="{D9157A64-9EC1-4959-BF58-D49F9494B682}" srcId="{CD9CD098-C4B1-435A-B5A7-04D2775D83AD}" destId="{AA407443-5830-4DB6-B0F2-37BFE6F9437D}" srcOrd="1" destOrd="0" parTransId="{AB2F1E58-AA65-41CF-A8B0-E51CA338A909}" sibTransId="{1A7A3E00-6B85-449A-B2E9-8AF0D4974D63}"/>
    <dgm:cxn modelId="{50050949-B0E1-445F-B2D8-0501E3CA7A1D}" srcId="{CD9CD098-C4B1-435A-B5A7-04D2775D83AD}" destId="{73A101FC-33D0-4695-9A87-23DDF67934E8}" srcOrd="6" destOrd="0" parTransId="{F3167644-5F8C-4461-9665-3469B2A5B452}" sibTransId="{B14EA53F-8A0B-42C6-9D6D-D01512C18171}"/>
    <dgm:cxn modelId="{85673E4B-F122-47B0-8445-48A171F5DE8F}" type="presOf" srcId="{73A101FC-33D0-4695-9A87-23DDF67934E8}" destId="{9647B91A-F00B-4B15-9641-B52E10B5EA5A}" srcOrd="0" destOrd="0" presId="urn:microsoft.com/office/officeart/2005/8/layout/list1"/>
    <dgm:cxn modelId="{61E30B77-2FA9-44ED-B44B-14FD486A932A}" type="presOf" srcId="{02B8C09E-96C4-464D-B3D6-D4EB2F30FF54}" destId="{F2D794A7-105F-4C95-8AAD-D6ECDAC5B312}" srcOrd="1" destOrd="0" presId="urn:microsoft.com/office/officeart/2005/8/layout/list1"/>
    <dgm:cxn modelId="{2FC76357-C873-4E9E-B40C-BF2B73562167}" type="presOf" srcId="{CD9CD098-C4B1-435A-B5A7-04D2775D83AD}" destId="{8B20213F-3D79-458A-AECA-CE796FE8492F}" srcOrd="0" destOrd="0" presId="urn:microsoft.com/office/officeart/2005/8/layout/list1"/>
    <dgm:cxn modelId="{B2E25878-F0EA-4739-BC49-E83B5BA495D6}" type="presOf" srcId="{D7BB4223-D3B3-49B9-8EC9-974BC13DA7BE}" destId="{5ABFBFD8-1748-4ED3-987C-0E616F0483E9}" srcOrd="0" destOrd="0" presId="urn:microsoft.com/office/officeart/2005/8/layout/list1"/>
    <dgm:cxn modelId="{D63E9187-741F-48F6-BFBF-BF2DA81410B1}" srcId="{CD9CD098-C4B1-435A-B5A7-04D2775D83AD}" destId="{004264E8-8338-43D7-8B84-B7EAC7DA1A26}" srcOrd="2" destOrd="0" parTransId="{CF5BC798-7283-45C9-B63A-0751280F7D44}" sibTransId="{99350CAA-F4E9-47E9-8FE3-9BF1F9D68833}"/>
    <dgm:cxn modelId="{907DA897-3865-4A71-B912-6B221FB789AF}" type="presOf" srcId="{2B680C78-8A42-4276-A934-60FD6312AB1B}" destId="{04BE7B0F-0D56-48C4-B7B8-0DEEB3DDFB25}" srcOrd="0" destOrd="0" presId="urn:microsoft.com/office/officeart/2005/8/layout/list1"/>
    <dgm:cxn modelId="{1C06DFCB-95A9-439D-B640-40196CA332D6}" type="presOf" srcId="{D7BB4223-D3B3-49B9-8EC9-974BC13DA7BE}" destId="{C48DBCED-6E48-4141-ADDA-2E82A7C48B97}" srcOrd="1" destOrd="0" presId="urn:microsoft.com/office/officeart/2005/8/layout/list1"/>
    <dgm:cxn modelId="{106D9CBE-93F5-401E-9F7D-54528AB5A310}" type="presParOf" srcId="{8B20213F-3D79-458A-AECA-CE796FE8492F}" destId="{5A283E9E-52E5-4941-B736-07B7962CD1EC}" srcOrd="0" destOrd="0" presId="urn:microsoft.com/office/officeart/2005/8/layout/list1"/>
    <dgm:cxn modelId="{40D8ABEC-8D9C-4F28-9D65-619C9D0EB8AA}" type="presParOf" srcId="{5A283E9E-52E5-4941-B736-07B7962CD1EC}" destId="{5ABFBFD8-1748-4ED3-987C-0E616F0483E9}" srcOrd="0" destOrd="0" presId="urn:microsoft.com/office/officeart/2005/8/layout/list1"/>
    <dgm:cxn modelId="{E4496C6B-77BE-4E17-A01D-6C38DF1ED8F3}" type="presParOf" srcId="{5A283E9E-52E5-4941-B736-07B7962CD1EC}" destId="{C48DBCED-6E48-4141-ADDA-2E82A7C48B97}" srcOrd="1" destOrd="0" presId="urn:microsoft.com/office/officeart/2005/8/layout/list1"/>
    <dgm:cxn modelId="{8F257E57-F704-471B-811F-5B1EDC7092C7}" type="presParOf" srcId="{8B20213F-3D79-458A-AECA-CE796FE8492F}" destId="{2972CEB9-5947-4D6C-B2EF-82E9E23932D6}" srcOrd="1" destOrd="0" presId="urn:microsoft.com/office/officeart/2005/8/layout/list1"/>
    <dgm:cxn modelId="{6926BB79-2559-423F-A8A5-9A2D76728BCC}" type="presParOf" srcId="{8B20213F-3D79-458A-AECA-CE796FE8492F}" destId="{6F75132B-0185-4F12-A888-7C11BE702E0B}" srcOrd="2" destOrd="0" presId="urn:microsoft.com/office/officeart/2005/8/layout/list1"/>
    <dgm:cxn modelId="{4987220D-3E3B-409E-BDC8-12EA920413A5}" type="presParOf" srcId="{8B20213F-3D79-458A-AECA-CE796FE8492F}" destId="{855C68F1-88B2-4C7B-A1AE-7CF168BC0C7E}" srcOrd="3" destOrd="0" presId="urn:microsoft.com/office/officeart/2005/8/layout/list1"/>
    <dgm:cxn modelId="{625FADDC-F0F3-4EB6-9245-2E8C2E515E63}" type="presParOf" srcId="{8B20213F-3D79-458A-AECA-CE796FE8492F}" destId="{0C1ADA6E-1766-468C-BDA2-7A12038CBCC4}" srcOrd="4" destOrd="0" presId="urn:microsoft.com/office/officeart/2005/8/layout/list1"/>
    <dgm:cxn modelId="{4CD94193-EC8C-48B8-8B0D-313C89AE4AE8}" type="presParOf" srcId="{0C1ADA6E-1766-468C-BDA2-7A12038CBCC4}" destId="{DE778061-A859-4A33-A9A7-1B9669BE7AB7}" srcOrd="0" destOrd="0" presId="urn:microsoft.com/office/officeart/2005/8/layout/list1"/>
    <dgm:cxn modelId="{E89F7112-34EA-453A-B9DF-EF5937703058}" type="presParOf" srcId="{0C1ADA6E-1766-468C-BDA2-7A12038CBCC4}" destId="{B7327EBD-60EF-45D5-8239-EC665B6C0B44}" srcOrd="1" destOrd="0" presId="urn:microsoft.com/office/officeart/2005/8/layout/list1"/>
    <dgm:cxn modelId="{66557073-20A7-4306-9A2E-5F8FF1E8B5CA}" type="presParOf" srcId="{8B20213F-3D79-458A-AECA-CE796FE8492F}" destId="{220049C3-F3C6-4670-B979-635DB4DB877B}" srcOrd="5" destOrd="0" presId="urn:microsoft.com/office/officeart/2005/8/layout/list1"/>
    <dgm:cxn modelId="{2BE0EC0A-27B8-41FF-8995-D38E005D349A}" type="presParOf" srcId="{8B20213F-3D79-458A-AECA-CE796FE8492F}" destId="{A23605A9-3A94-4EC6-B286-7D6358AB2FB8}" srcOrd="6" destOrd="0" presId="urn:microsoft.com/office/officeart/2005/8/layout/list1"/>
    <dgm:cxn modelId="{5E836677-ED30-405C-AEE4-84A3A3816285}" type="presParOf" srcId="{8B20213F-3D79-458A-AECA-CE796FE8492F}" destId="{DEEF1325-C0F4-4B1A-B270-83BF8B2F0F3C}" srcOrd="7" destOrd="0" presId="urn:microsoft.com/office/officeart/2005/8/layout/list1"/>
    <dgm:cxn modelId="{B2DCC7D1-F6E7-4CB4-AF8B-5189CB0A4B4B}" type="presParOf" srcId="{8B20213F-3D79-458A-AECA-CE796FE8492F}" destId="{EE740DFA-28BE-4DB3-A6C4-C9AE35274BAF}" srcOrd="8" destOrd="0" presId="urn:microsoft.com/office/officeart/2005/8/layout/list1"/>
    <dgm:cxn modelId="{957971E5-276B-4E64-B335-E32F79DCD131}" type="presParOf" srcId="{EE740DFA-28BE-4DB3-A6C4-C9AE35274BAF}" destId="{2C486133-67C4-4B45-87EA-75F002458A26}" srcOrd="0" destOrd="0" presId="urn:microsoft.com/office/officeart/2005/8/layout/list1"/>
    <dgm:cxn modelId="{4BB3E36D-1755-470C-980B-D9045726FC38}" type="presParOf" srcId="{EE740DFA-28BE-4DB3-A6C4-C9AE35274BAF}" destId="{60ABC203-8E94-4459-8948-57A4DCC82AB2}" srcOrd="1" destOrd="0" presId="urn:microsoft.com/office/officeart/2005/8/layout/list1"/>
    <dgm:cxn modelId="{87B74FBB-743E-4A51-97F5-0419BE313772}" type="presParOf" srcId="{8B20213F-3D79-458A-AECA-CE796FE8492F}" destId="{C60D2242-F1CA-4534-8B29-B2D33BE45CC3}" srcOrd="9" destOrd="0" presId="urn:microsoft.com/office/officeart/2005/8/layout/list1"/>
    <dgm:cxn modelId="{7E790A9C-C9F0-484F-A403-9B7FC6BE5640}" type="presParOf" srcId="{8B20213F-3D79-458A-AECA-CE796FE8492F}" destId="{45245620-65E2-45C3-8CFE-EBDBA8CF9967}" srcOrd="10" destOrd="0" presId="urn:microsoft.com/office/officeart/2005/8/layout/list1"/>
    <dgm:cxn modelId="{947D6DA8-E4EC-4BA5-89F9-745DBF060A7C}" type="presParOf" srcId="{8B20213F-3D79-458A-AECA-CE796FE8492F}" destId="{30ABA3E9-4CD8-4940-ADC0-5D947154F668}" srcOrd="11" destOrd="0" presId="urn:microsoft.com/office/officeart/2005/8/layout/list1"/>
    <dgm:cxn modelId="{ACA44014-1E2C-409B-8C60-21F81126CE80}" type="presParOf" srcId="{8B20213F-3D79-458A-AECA-CE796FE8492F}" destId="{6B6C0ABA-D528-4C45-9742-368B3E1D6722}" srcOrd="12" destOrd="0" presId="urn:microsoft.com/office/officeart/2005/8/layout/list1"/>
    <dgm:cxn modelId="{F5755FB3-FCA7-423B-935D-0E24938D739A}" type="presParOf" srcId="{6B6C0ABA-D528-4C45-9742-368B3E1D6722}" destId="{26392452-01CA-4E8A-A624-DE3DD3CD5570}" srcOrd="0" destOrd="0" presId="urn:microsoft.com/office/officeart/2005/8/layout/list1"/>
    <dgm:cxn modelId="{4961EB07-554A-431E-92A2-3775823AFB1B}" type="presParOf" srcId="{6B6C0ABA-D528-4C45-9742-368B3E1D6722}" destId="{F2D794A7-105F-4C95-8AAD-D6ECDAC5B312}" srcOrd="1" destOrd="0" presId="urn:microsoft.com/office/officeart/2005/8/layout/list1"/>
    <dgm:cxn modelId="{8CD1D08D-CA5A-4A07-93CB-C3E63EC6FBCA}" type="presParOf" srcId="{8B20213F-3D79-458A-AECA-CE796FE8492F}" destId="{17C5CFDE-8344-48F0-BDC3-0FBA37459246}" srcOrd="13" destOrd="0" presId="urn:microsoft.com/office/officeart/2005/8/layout/list1"/>
    <dgm:cxn modelId="{A09AB91D-2548-44EB-BC99-3F64DB81E861}" type="presParOf" srcId="{8B20213F-3D79-458A-AECA-CE796FE8492F}" destId="{0221B6CD-D949-40E1-826A-14C88A3F879C}" srcOrd="14" destOrd="0" presId="urn:microsoft.com/office/officeart/2005/8/layout/list1"/>
    <dgm:cxn modelId="{E1F8916A-1016-45E7-A509-703F13099C56}" type="presParOf" srcId="{8B20213F-3D79-458A-AECA-CE796FE8492F}" destId="{EE925378-B3E6-4E85-9AFF-8CF7055E9F5E}" srcOrd="15" destOrd="0" presId="urn:microsoft.com/office/officeart/2005/8/layout/list1"/>
    <dgm:cxn modelId="{D901744D-8ADC-446D-BF7B-63660A8A3160}" type="presParOf" srcId="{8B20213F-3D79-458A-AECA-CE796FE8492F}" destId="{816ED4F7-EE86-41B3-A224-150D145C25F0}" srcOrd="16" destOrd="0" presId="urn:microsoft.com/office/officeart/2005/8/layout/list1"/>
    <dgm:cxn modelId="{FB7ECA67-4B33-4E87-AC9D-466F678B8F9E}" type="presParOf" srcId="{816ED4F7-EE86-41B3-A224-150D145C25F0}" destId="{680A4C87-B105-4601-822E-E4DBEE0A3034}" srcOrd="0" destOrd="0" presId="urn:microsoft.com/office/officeart/2005/8/layout/list1"/>
    <dgm:cxn modelId="{5BCF6E66-E2E3-4D2B-AA41-22838ACC245D}" type="presParOf" srcId="{816ED4F7-EE86-41B3-A224-150D145C25F0}" destId="{8D51D513-053A-4913-9DCD-8B0B8B7EB35B}" srcOrd="1" destOrd="0" presId="urn:microsoft.com/office/officeart/2005/8/layout/list1"/>
    <dgm:cxn modelId="{BDD21F1F-56D1-4E8F-A1F8-1BFA6F2794A9}" type="presParOf" srcId="{8B20213F-3D79-458A-AECA-CE796FE8492F}" destId="{F0F72913-7FE5-4791-92DB-31FB109B498F}" srcOrd="17" destOrd="0" presId="urn:microsoft.com/office/officeart/2005/8/layout/list1"/>
    <dgm:cxn modelId="{F26B7426-7462-4992-A0A3-8CC06DAB7140}" type="presParOf" srcId="{8B20213F-3D79-458A-AECA-CE796FE8492F}" destId="{5DDB4296-9F4C-4F5B-A2FC-6BDCD788BA1C}" srcOrd="18" destOrd="0" presId="urn:microsoft.com/office/officeart/2005/8/layout/list1"/>
    <dgm:cxn modelId="{2FD7CA4C-6A62-4F10-840B-3CAD3123E33E}" type="presParOf" srcId="{8B20213F-3D79-458A-AECA-CE796FE8492F}" destId="{A5EDD0AD-317B-4E02-BB70-D9A7B8127148}" srcOrd="19" destOrd="0" presId="urn:microsoft.com/office/officeart/2005/8/layout/list1"/>
    <dgm:cxn modelId="{4DD9C727-865F-4B73-A612-471391F28913}" type="presParOf" srcId="{8B20213F-3D79-458A-AECA-CE796FE8492F}" destId="{136E66FA-7ED0-49AE-A6EC-84861681A032}" srcOrd="20" destOrd="0" presId="urn:microsoft.com/office/officeart/2005/8/layout/list1"/>
    <dgm:cxn modelId="{960A1A5F-14AD-4864-9B6B-DB02D3C15A8D}" type="presParOf" srcId="{136E66FA-7ED0-49AE-A6EC-84861681A032}" destId="{04BE7B0F-0D56-48C4-B7B8-0DEEB3DDFB25}" srcOrd="0" destOrd="0" presId="urn:microsoft.com/office/officeart/2005/8/layout/list1"/>
    <dgm:cxn modelId="{627DDE95-3CF6-4F1E-9BC1-95FF8C1DED0F}" type="presParOf" srcId="{136E66FA-7ED0-49AE-A6EC-84861681A032}" destId="{8A515ABE-5084-443C-826D-EA7F970C4175}" srcOrd="1" destOrd="0" presId="urn:microsoft.com/office/officeart/2005/8/layout/list1"/>
    <dgm:cxn modelId="{38E6DD24-1D1D-4AA0-95EA-574168A9D382}" type="presParOf" srcId="{8B20213F-3D79-458A-AECA-CE796FE8492F}" destId="{98B19459-7C2A-41CF-B8C9-7F5D2377B0B9}" srcOrd="21" destOrd="0" presId="urn:microsoft.com/office/officeart/2005/8/layout/list1"/>
    <dgm:cxn modelId="{39254986-2B2C-44F3-AFD3-6F21DF4C9C66}" type="presParOf" srcId="{8B20213F-3D79-458A-AECA-CE796FE8492F}" destId="{7911A484-C95E-47C4-BD0F-3619FAC71F27}" srcOrd="22" destOrd="0" presId="urn:microsoft.com/office/officeart/2005/8/layout/list1"/>
    <dgm:cxn modelId="{F39A4836-0E69-4C93-B35C-B2613A959E02}" type="presParOf" srcId="{8B20213F-3D79-458A-AECA-CE796FE8492F}" destId="{95B43143-63E1-4092-80E1-C931F668DB84}" srcOrd="23" destOrd="0" presId="urn:microsoft.com/office/officeart/2005/8/layout/list1"/>
    <dgm:cxn modelId="{0AC6122A-EB28-4896-B47B-9D5C36CAB036}" type="presParOf" srcId="{8B20213F-3D79-458A-AECA-CE796FE8492F}" destId="{C5466693-B3A0-4681-94F6-97BB422EEB1A}" srcOrd="24" destOrd="0" presId="urn:microsoft.com/office/officeart/2005/8/layout/list1"/>
    <dgm:cxn modelId="{4F7B5E5C-6F05-4E13-B7E2-1DCB4CD0192D}" type="presParOf" srcId="{C5466693-B3A0-4681-94F6-97BB422EEB1A}" destId="{9647B91A-F00B-4B15-9641-B52E10B5EA5A}" srcOrd="0" destOrd="0" presId="urn:microsoft.com/office/officeart/2005/8/layout/list1"/>
    <dgm:cxn modelId="{BD56A9D2-F3C9-4404-85D0-B2662CEE4323}" type="presParOf" srcId="{C5466693-B3A0-4681-94F6-97BB422EEB1A}" destId="{49ED98A5-7CB7-4A2C-B0FA-CE56789A2ECA}" srcOrd="1" destOrd="0" presId="urn:microsoft.com/office/officeart/2005/8/layout/list1"/>
    <dgm:cxn modelId="{CFDC96CE-C974-44A5-9A96-D74CF12E1F7B}" type="presParOf" srcId="{8B20213F-3D79-458A-AECA-CE796FE8492F}" destId="{8A878C43-9120-46FA-BBE9-19DC18A7E18D}" srcOrd="25" destOrd="0" presId="urn:microsoft.com/office/officeart/2005/8/layout/list1"/>
    <dgm:cxn modelId="{B8984FA7-E0AB-42E0-ADCB-05D4753FB1D2}" type="presParOf" srcId="{8B20213F-3D79-458A-AECA-CE796FE8492F}" destId="{FBB47625-64F9-4F6D-BFEF-F2CA31490A12}"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90E81-FB2F-4CDA-BEA0-B0E8C6926784}">
      <dsp:nvSpPr>
        <dsp:cNvPr id="0" name=""/>
        <dsp:cNvSpPr/>
      </dsp:nvSpPr>
      <dsp:spPr>
        <a:xfrm>
          <a:off x="781589" y="644073"/>
          <a:ext cx="1084758" cy="10847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E7EF19-0E96-4600-8075-80F80E7C8AFF}">
      <dsp:nvSpPr>
        <dsp:cNvPr id="0" name=""/>
        <dsp:cNvSpPr/>
      </dsp:nvSpPr>
      <dsp:spPr>
        <a:xfrm>
          <a:off x="118681" y="2047463"/>
          <a:ext cx="24105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Interpersonal Psychotherapy (IPT), Cognitive behavioural therapy (CBT), Nefazodone</a:t>
          </a:r>
          <a:r>
            <a:rPr lang="en-GB" sz="1600" kern="1200"/>
            <a:t>.</a:t>
          </a:r>
          <a:endParaRPr lang="en-US" sz="1600" kern="1200"/>
        </a:p>
      </dsp:txBody>
      <dsp:txXfrm>
        <a:off x="118681" y="2047463"/>
        <a:ext cx="2410573" cy="720000"/>
      </dsp:txXfrm>
    </dsp:sp>
    <dsp:sp modelId="{6D17E35E-18D7-4F41-9FF8-3B4BC93A8668}">
      <dsp:nvSpPr>
        <dsp:cNvPr id="0" name=""/>
        <dsp:cNvSpPr/>
      </dsp:nvSpPr>
      <dsp:spPr>
        <a:xfrm>
          <a:off x="3614013" y="644073"/>
          <a:ext cx="1084758" cy="10847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32408F-C52E-4149-835A-CBFABC923619}">
      <dsp:nvSpPr>
        <dsp:cNvPr id="0" name=""/>
        <dsp:cNvSpPr/>
      </dsp:nvSpPr>
      <dsp:spPr>
        <a:xfrm>
          <a:off x="2951105" y="2047463"/>
          <a:ext cx="24105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Coping mechanisms, increased well-being and regulated emotions.</a:t>
          </a:r>
          <a:endParaRPr lang="en-US" sz="1600" kern="1200">
            <a:latin typeface="Times New Roman" panose="02020603050405020304" pitchFamily="18" charset="0"/>
            <a:cs typeface="Times New Roman" panose="02020603050405020304" pitchFamily="18" charset="0"/>
          </a:endParaRPr>
        </a:p>
      </dsp:txBody>
      <dsp:txXfrm>
        <a:off x="2951105" y="2047463"/>
        <a:ext cx="2410573" cy="720000"/>
      </dsp:txXfrm>
    </dsp:sp>
    <dsp:sp modelId="{1CC9F898-8630-415A-BDBA-B91439B87D9E}">
      <dsp:nvSpPr>
        <dsp:cNvPr id="0" name=""/>
        <dsp:cNvSpPr/>
      </dsp:nvSpPr>
      <dsp:spPr>
        <a:xfrm>
          <a:off x="6446437" y="644073"/>
          <a:ext cx="1084758" cy="10847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6647B2-A42A-4727-B88C-AA3528FEEEE4}">
      <dsp:nvSpPr>
        <dsp:cNvPr id="0" name=""/>
        <dsp:cNvSpPr/>
      </dsp:nvSpPr>
      <dsp:spPr>
        <a:xfrm>
          <a:off x="5783529" y="2047463"/>
          <a:ext cx="24105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Major Depression Inventory (MDI)</a:t>
          </a:r>
          <a:endParaRPr lang="en-US" sz="1600" kern="1200">
            <a:latin typeface="Times New Roman" panose="02020603050405020304" pitchFamily="18" charset="0"/>
            <a:cs typeface="Times New Roman" panose="02020603050405020304" pitchFamily="18" charset="0"/>
          </a:endParaRPr>
        </a:p>
      </dsp:txBody>
      <dsp:txXfrm>
        <a:off x="5783529" y="2047463"/>
        <a:ext cx="241057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C0F38-D6F8-419B-B35F-C307CC799A3D}">
      <dsp:nvSpPr>
        <dsp:cNvPr id="0" name=""/>
        <dsp:cNvSpPr/>
      </dsp:nvSpPr>
      <dsp:spPr>
        <a:xfrm>
          <a:off x="0" y="17234"/>
          <a:ext cx="2597745" cy="1558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baseline="0"/>
            <a:t>DSM-IV: One or more depressive episodes over two weeks.</a:t>
          </a:r>
          <a:endParaRPr lang="en-US" sz="2400" kern="1200"/>
        </a:p>
      </dsp:txBody>
      <dsp:txXfrm>
        <a:off x="0" y="17234"/>
        <a:ext cx="2597745" cy="1558647"/>
      </dsp:txXfrm>
    </dsp:sp>
    <dsp:sp modelId="{7B277474-C58D-4351-9A80-340BAEA60A16}">
      <dsp:nvSpPr>
        <dsp:cNvPr id="0" name=""/>
        <dsp:cNvSpPr/>
      </dsp:nvSpPr>
      <dsp:spPr>
        <a:xfrm>
          <a:off x="2857519" y="17234"/>
          <a:ext cx="2597745" cy="1558647"/>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baseline="0"/>
            <a:t>Changes in mood, interests and leisure.</a:t>
          </a:r>
          <a:endParaRPr lang="en-US" sz="2400" kern="1200"/>
        </a:p>
      </dsp:txBody>
      <dsp:txXfrm>
        <a:off x="2857519" y="17234"/>
        <a:ext cx="2597745" cy="1558647"/>
      </dsp:txXfrm>
    </dsp:sp>
    <dsp:sp modelId="{F409BBE1-214A-4EED-851C-F791EB2CE3B5}">
      <dsp:nvSpPr>
        <dsp:cNvPr id="0" name=""/>
        <dsp:cNvSpPr/>
      </dsp:nvSpPr>
      <dsp:spPr>
        <a:xfrm>
          <a:off x="5715039" y="17234"/>
          <a:ext cx="2597745" cy="1558647"/>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baseline="0"/>
            <a:t>Change in cognition and vegetation.</a:t>
          </a:r>
          <a:endParaRPr lang="en-US" sz="2400" kern="1200"/>
        </a:p>
      </dsp:txBody>
      <dsp:txXfrm>
        <a:off x="5715039" y="17234"/>
        <a:ext cx="2597745" cy="1558647"/>
      </dsp:txXfrm>
    </dsp:sp>
    <dsp:sp modelId="{A5EB39AE-24A0-47F3-AF24-49954E0BA72F}">
      <dsp:nvSpPr>
        <dsp:cNvPr id="0" name=""/>
        <dsp:cNvSpPr/>
      </dsp:nvSpPr>
      <dsp:spPr>
        <a:xfrm>
          <a:off x="0" y="1835655"/>
          <a:ext cx="2597745" cy="1558647"/>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baseline="0"/>
            <a:t>Similar characteristic to Bipolar and Schizophrenia.</a:t>
          </a:r>
          <a:endParaRPr lang="en-US" sz="2400" kern="1200"/>
        </a:p>
      </dsp:txBody>
      <dsp:txXfrm>
        <a:off x="0" y="1835655"/>
        <a:ext cx="2597745" cy="1558647"/>
      </dsp:txXfrm>
    </dsp:sp>
    <dsp:sp modelId="{D49576B0-6381-4B78-A3EA-D5CD17FB68E3}">
      <dsp:nvSpPr>
        <dsp:cNvPr id="0" name=""/>
        <dsp:cNvSpPr/>
      </dsp:nvSpPr>
      <dsp:spPr>
        <a:xfrm>
          <a:off x="2857519" y="1835655"/>
          <a:ext cx="2597745" cy="1558647"/>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baseline="0"/>
            <a:t>Co-morbid with diabetes, heart disease and stroke.</a:t>
          </a:r>
          <a:endParaRPr lang="en-US" sz="2400" kern="1200"/>
        </a:p>
      </dsp:txBody>
      <dsp:txXfrm>
        <a:off x="2857519" y="1835655"/>
        <a:ext cx="2597745" cy="1558647"/>
      </dsp:txXfrm>
    </dsp:sp>
    <dsp:sp modelId="{9AA2FB11-C5F4-4537-81DE-49BA9DE30C91}">
      <dsp:nvSpPr>
        <dsp:cNvPr id="0" name=""/>
        <dsp:cNvSpPr/>
      </dsp:nvSpPr>
      <dsp:spPr>
        <a:xfrm>
          <a:off x="5715039" y="1835655"/>
          <a:ext cx="2597745" cy="155864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baseline="0"/>
            <a:t>37% chance of heritability.</a:t>
          </a:r>
          <a:endParaRPr lang="en-US" sz="2400" kern="1200"/>
        </a:p>
      </dsp:txBody>
      <dsp:txXfrm>
        <a:off x="5715039" y="1835655"/>
        <a:ext cx="2597745" cy="1558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A7FEC-E233-4E66-99CB-C71A4F93AA69}">
      <dsp:nvSpPr>
        <dsp:cNvPr id="0" name=""/>
        <dsp:cNvSpPr/>
      </dsp:nvSpPr>
      <dsp:spPr>
        <a:xfrm>
          <a:off x="0" y="0"/>
          <a:ext cx="6400844" cy="61407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kern="1200" baseline="0"/>
            <a:t>Lifetime Prevalence is 17%.</a:t>
          </a:r>
          <a:endParaRPr lang="en-US" sz="1900" kern="1200"/>
        </a:p>
      </dsp:txBody>
      <dsp:txXfrm>
        <a:off x="17986" y="17986"/>
        <a:ext cx="5666360" cy="578104"/>
      </dsp:txXfrm>
    </dsp:sp>
    <dsp:sp modelId="{91C41751-ACA3-4E9A-9013-A99F0719FFBE}">
      <dsp:nvSpPr>
        <dsp:cNvPr id="0" name=""/>
        <dsp:cNvSpPr/>
      </dsp:nvSpPr>
      <dsp:spPr>
        <a:xfrm>
          <a:off x="477985" y="699365"/>
          <a:ext cx="6400844" cy="614076"/>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kern="1200" baseline="0"/>
            <a:t>Usually in mid 20’s.</a:t>
          </a:r>
          <a:endParaRPr lang="en-US" sz="1900" kern="1200"/>
        </a:p>
      </dsp:txBody>
      <dsp:txXfrm>
        <a:off x="495971" y="717351"/>
        <a:ext cx="5487737" cy="578104"/>
      </dsp:txXfrm>
    </dsp:sp>
    <dsp:sp modelId="{E95543F9-092C-4C83-BA6F-1EEAA64818CD}">
      <dsp:nvSpPr>
        <dsp:cNvPr id="0" name=""/>
        <dsp:cNvSpPr/>
      </dsp:nvSpPr>
      <dsp:spPr>
        <a:xfrm>
          <a:off x="955970" y="1398730"/>
          <a:ext cx="6400844" cy="614076"/>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kern="1200" baseline="0"/>
            <a:t>Earlier diagnosis.</a:t>
          </a:r>
          <a:endParaRPr lang="en-US" sz="1900" kern="1200"/>
        </a:p>
      </dsp:txBody>
      <dsp:txXfrm>
        <a:off x="973956" y="1416716"/>
        <a:ext cx="5487737" cy="578104"/>
      </dsp:txXfrm>
    </dsp:sp>
    <dsp:sp modelId="{692CE291-994E-42B4-8781-FF751C308D37}">
      <dsp:nvSpPr>
        <dsp:cNvPr id="0" name=""/>
        <dsp:cNvSpPr/>
      </dsp:nvSpPr>
      <dsp:spPr>
        <a:xfrm>
          <a:off x="1433955" y="2098095"/>
          <a:ext cx="6400844" cy="614076"/>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kern="1200" baseline="0"/>
            <a:t>Criteria stays the same for all ages.</a:t>
          </a:r>
          <a:endParaRPr lang="en-US" sz="1900" kern="1200"/>
        </a:p>
      </dsp:txBody>
      <dsp:txXfrm>
        <a:off x="1451941" y="2116081"/>
        <a:ext cx="5487737" cy="578104"/>
      </dsp:txXfrm>
    </dsp:sp>
    <dsp:sp modelId="{EAE5E9E6-F037-4CEB-96D6-F5631BD39DBB}">
      <dsp:nvSpPr>
        <dsp:cNvPr id="0" name=""/>
        <dsp:cNvSpPr/>
      </dsp:nvSpPr>
      <dsp:spPr>
        <a:xfrm>
          <a:off x="1911940" y="2797460"/>
          <a:ext cx="6400844" cy="614076"/>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kern="1200" baseline="0"/>
            <a:t>Children and Adolescents more prone to irritability.</a:t>
          </a:r>
          <a:endParaRPr lang="en-US" sz="1900" kern="1200"/>
        </a:p>
      </dsp:txBody>
      <dsp:txXfrm>
        <a:off x="1929926" y="2815446"/>
        <a:ext cx="5487737" cy="578104"/>
      </dsp:txXfrm>
    </dsp:sp>
    <dsp:sp modelId="{361A3FF3-63C9-48AD-B2B1-A97A63EA9866}">
      <dsp:nvSpPr>
        <dsp:cNvPr id="0" name=""/>
        <dsp:cNvSpPr/>
      </dsp:nvSpPr>
      <dsp:spPr>
        <a:xfrm>
          <a:off x="6001694" y="448617"/>
          <a:ext cx="399149" cy="399149"/>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091503" y="448617"/>
        <a:ext cx="219531" cy="300360"/>
      </dsp:txXfrm>
    </dsp:sp>
    <dsp:sp modelId="{80CF9FE3-A486-4682-AAE8-46F6A5EAC977}">
      <dsp:nvSpPr>
        <dsp:cNvPr id="0" name=""/>
        <dsp:cNvSpPr/>
      </dsp:nvSpPr>
      <dsp:spPr>
        <a:xfrm>
          <a:off x="6479679" y="1147982"/>
          <a:ext cx="399149" cy="399149"/>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69488" y="1147982"/>
        <a:ext cx="219531" cy="300360"/>
      </dsp:txXfrm>
    </dsp:sp>
    <dsp:sp modelId="{3DED6C9A-CBF6-4E26-8C62-05E80CD1C4C2}">
      <dsp:nvSpPr>
        <dsp:cNvPr id="0" name=""/>
        <dsp:cNvSpPr/>
      </dsp:nvSpPr>
      <dsp:spPr>
        <a:xfrm>
          <a:off x="6957664" y="1837112"/>
          <a:ext cx="399149" cy="399149"/>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047473" y="1837112"/>
        <a:ext cx="219531" cy="300360"/>
      </dsp:txXfrm>
    </dsp:sp>
    <dsp:sp modelId="{48E1B415-F65F-456F-B407-00BEED1738EB}">
      <dsp:nvSpPr>
        <dsp:cNvPr id="0" name=""/>
        <dsp:cNvSpPr/>
      </dsp:nvSpPr>
      <dsp:spPr>
        <a:xfrm>
          <a:off x="7435650" y="2543300"/>
          <a:ext cx="399149" cy="399149"/>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525459" y="2543300"/>
        <a:ext cx="219531" cy="3003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E0A30-5EDE-4B02-8871-20C6BD9883A2}">
      <dsp:nvSpPr>
        <dsp:cNvPr id="0" name=""/>
        <dsp:cNvSpPr/>
      </dsp:nvSpPr>
      <dsp:spPr>
        <a:xfrm>
          <a:off x="619" y="95119"/>
          <a:ext cx="2416945" cy="14501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IPT divided into three stages.</a:t>
          </a:r>
          <a:endParaRPr lang="en-US" sz="1900" kern="1200"/>
        </a:p>
      </dsp:txBody>
      <dsp:txXfrm>
        <a:off x="619" y="95119"/>
        <a:ext cx="2416945" cy="1450167"/>
      </dsp:txXfrm>
    </dsp:sp>
    <dsp:sp modelId="{749890BF-6797-4834-BADE-D18851206F1C}">
      <dsp:nvSpPr>
        <dsp:cNvPr id="0" name=""/>
        <dsp:cNvSpPr/>
      </dsp:nvSpPr>
      <dsp:spPr>
        <a:xfrm>
          <a:off x="2659260" y="95119"/>
          <a:ext cx="2416945" cy="14501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Patient’s interpersonal relationships and problem areas.</a:t>
          </a:r>
          <a:endParaRPr lang="en-US" sz="1900" kern="1200"/>
        </a:p>
      </dsp:txBody>
      <dsp:txXfrm>
        <a:off x="2659260" y="95119"/>
        <a:ext cx="2416945" cy="1450167"/>
      </dsp:txXfrm>
    </dsp:sp>
    <dsp:sp modelId="{EEC0D506-6488-4A89-AD6B-5FC8B33DCA97}">
      <dsp:nvSpPr>
        <dsp:cNvPr id="0" name=""/>
        <dsp:cNvSpPr/>
      </dsp:nvSpPr>
      <dsp:spPr>
        <a:xfrm>
          <a:off x="619" y="1786981"/>
          <a:ext cx="2416945" cy="145016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Link symptoms to events.</a:t>
          </a:r>
          <a:endParaRPr lang="en-US" sz="1900" kern="1200"/>
        </a:p>
      </dsp:txBody>
      <dsp:txXfrm>
        <a:off x="619" y="1786981"/>
        <a:ext cx="2416945" cy="1450167"/>
      </dsp:txXfrm>
    </dsp:sp>
    <dsp:sp modelId="{2A6BB8E9-BEBB-4FD3-841B-33548A71F47B}">
      <dsp:nvSpPr>
        <dsp:cNvPr id="0" name=""/>
        <dsp:cNvSpPr/>
      </dsp:nvSpPr>
      <dsp:spPr>
        <a:xfrm>
          <a:off x="2659260" y="1786981"/>
          <a:ext cx="2416945" cy="145016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Interpersonal disputes, role transitions and maybe bereavement. </a:t>
          </a:r>
          <a:endParaRPr lang="en-US" sz="1900" kern="1200"/>
        </a:p>
      </dsp:txBody>
      <dsp:txXfrm>
        <a:off x="2659260" y="1786981"/>
        <a:ext cx="2416945" cy="1450167"/>
      </dsp:txXfrm>
    </dsp:sp>
    <dsp:sp modelId="{A1D81579-E63D-4645-AC95-D0B3EE04CF03}">
      <dsp:nvSpPr>
        <dsp:cNvPr id="0" name=""/>
        <dsp:cNvSpPr/>
      </dsp:nvSpPr>
      <dsp:spPr>
        <a:xfrm>
          <a:off x="0" y="3573963"/>
          <a:ext cx="2416945" cy="145016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Reviewing therapeutic gains. </a:t>
          </a:r>
          <a:endParaRPr lang="en-US" sz="1900" kern="1200"/>
        </a:p>
      </dsp:txBody>
      <dsp:txXfrm>
        <a:off x="0" y="3573963"/>
        <a:ext cx="2416945" cy="14501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99ED2-8728-4056-8D08-C79F1F0A1DFB}">
      <dsp:nvSpPr>
        <dsp:cNvPr id="0" name=""/>
        <dsp:cNvSpPr/>
      </dsp:nvSpPr>
      <dsp:spPr>
        <a:xfrm>
          <a:off x="229143" y="644729"/>
          <a:ext cx="720463" cy="72046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5363E7-24D9-46AF-918C-B2E945CC79FA}">
      <dsp:nvSpPr>
        <dsp:cNvPr id="0" name=""/>
        <dsp:cNvSpPr/>
      </dsp:nvSpPr>
      <dsp:spPr>
        <a:xfrm>
          <a:off x="380441" y="796026"/>
          <a:ext cx="417868" cy="4178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C09FA-45C2-4108-9951-0BFAD191AB2C}">
      <dsp:nvSpPr>
        <dsp:cNvPr id="0" name=""/>
        <dsp:cNvSpPr/>
      </dsp:nvSpPr>
      <dsp:spPr>
        <a:xfrm>
          <a:off x="1103992" y="644729"/>
          <a:ext cx="1698235" cy="720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40-60% chance of relapse.</a:t>
          </a:r>
          <a:endParaRPr lang="en-US" sz="1600" kern="1200"/>
        </a:p>
      </dsp:txBody>
      <dsp:txXfrm>
        <a:off x="1103992" y="644729"/>
        <a:ext cx="1698235" cy="720463"/>
      </dsp:txXfrm>
    </dsp:sp>
    <dsp:sp modelId="{0488C88D-497B-4C19-889F-BA9144716957}">
      <dsp:nvSpPr>
        <dsp:cNvPr id="0" name=""/>
        <dsp:cNvSpPr/>
      </dsp:nvSpPr>
      <dsp:spPr>
        <a:xfrm>
          <a:off x="3098132" y="644729"/>
          <a:ext cx="720463" cy="72046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8AE4AA-B14A-472B-8EF3-646B6B1E884A}">
      <dsp:nvSpPr>
        <dsp:cNvPr id="0" name=""/>
        <dsp:cNvSpPr/>
      </dsp:nvSpPr>
      <dsp:spPr>
        <a:xfrm>
          <a:off x="3249430" y="796026"/>
          <a:ext cx="417868" cy="4178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EB8ECA-23C5-4CFF-BF1D-2906867CABF3}">
      <dsp:nvSpPr>
        <dsp:cNvPr id="0" name=""/>
        <dsp:cNvSpPr/>
      </dsp:nvSpPr>
      <dsp:spPr>
        <a:xfrm>
          <a:off x="3972981" y="644729"/>
          <a:ext cx="1698235" cy="720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CBT effective in reducing probability of relapse.</a:t>
          </a:r>
          <a:endParaRPr lang="en-US" sz="1600" kern="1200"/>
        </a:p>
      </dsp:txBody>
      <dsp:txXfrm>
        <a:off x="3972981" y="644729"/>
        <a:ext cx="1698235" cy="720463"/>
      </dsp:txXfrm>
    </dsp:sp>
    <dsp:sp modelId="{27F213B6-BF66-4A46-AF25-EE00AA03FC8D}">
      <dsp:nvSpPr>
        <dsp:cNvPr id="0" name=""/>
        <dsp:cNvSpPr/>
      </dsp:nvSpPr>
      <dsp:spPr>
        <a:xfrm>
          <a:off x="5967121" y="644729"/>
          <a:ext cx="720463" cy="72046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4A883E-D126-4C54-9B48-3FC42944E0E2}">
      <dsp:nvSpPr>
        <dsp:cNvPr id="0" name=""/>
        <dsp:cNvSpPr/>
      </dsp:nvSpPr>
      <dsp:spPr>
        <a:xfrm>
          <a:off x="6118419" y="796026"/>
          <a:ext cx="417868" cy="4178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51CC22-1B6A-4B8E-8380-1B2C62058062}">
      <dsp:nvSpPr>
        <dsp:cNvPr id="0" name=""/>
        <dsp:cNvSpPr/>
      </dsp:nvSpPr>
      <dsp:spPr>
        <a:xfrm>
          <a:off x="6841970" y="644729"/>
          <a:ext cx="1698235" cy="720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Connections between thoughts, feelings and actions.</a:t>
          </a:r>
          <a:endParaRPr lang="en-US" sz="1600" kern="1200"/>
        </a:p>
      </dsp:txBody>
      <dsp:txXfrm>
        <a:off x="6841970" y="644729"/>
        <a:ext cx="1698235" cy="720463"/>
      </dsp:txXfrm>
    </dsp:sp>
    <dsp:sp modelId="{6B911EC9-B0B8-4985-A0F3-05F5588C6D30}">
      <dsp:nvSpPr>
        <dsp:cNvPr id="0" name=""/>
        <dsp:cNvSpPr/>
      </dsp:nvSpPr>
      <dsp:spPr>
        <a:xfrm>
          <a:off x="229143" y="1924428"/>
          <a:ext cx="720463" cy="72046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373C3-D8CB-4E58-9D4E-9B82DD4BE358}">
      <dsp:nvSpPr>
        <dsp:cNvPr id="0" name=""/>
        <dsp:cNvSpPr/>
      </dsp:nvSpPr>
      <dsp:spPr>
        <a:xfrm>
          <a:off x="380441" y="2075725"/>
          <a:ext cx="417868" cy="4178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B8E1BC-3D1A-47DD-A9C3-FC44D1275368}">
      <dsp:nvSpPr>
        <dsp:cNvPr id="0" name=""/>
        <dsp:cNvSpPr/>
      </dsp:nvSpPr>
      <dsp:spPr>
        <a:xfrm>
          <a:off x="1103992" y="1924428"/>
          <a:ext cx="1698235" cy="720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Correcting irrational to more desirable.</a:t>
          </a:r>
          <a:endParaRPr lang="en-US" sz="1600" kern="1200"/>
        </a:p>
      </dsp:txBody>
      <dsp:txXfrm>
        <a:off x="1103992" y="1924428"/>
        <a:ext cx="1698235" cy="720463"/>
      </dsp:txXfrm>
    </dsp:sp>
    <dsp:sp modelId="{9F48C42C-A506-4910-92DD-CE7243EDD897}">
      <dsp:nvSpPr>
        <dsp:cNvPr id="0" name=""/>
        <dsp:cNvSpPr/>
      </dsp:nvSpPr>
      <dsp:spPr>
        <a:xfrm>
          <a:off x="3098132" y="1924428"/>
          <a:ext cx="720463" cy="72046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E004C4-A38B-4BB4-B2D7-8ACFFF649FD7}">
      <dsp:nvSpPr>
        <dsp:cNvPr id="0" name=""/>
        <dsp:cNvSpPr/>
      </dsp:nvSpPr>
      <dsp:spPr>
        <a:xfrm>
          <a:off x="3249430" y="2075725"/>
          <a:ext cx="417868" cy="4178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37EABA-F898-41C9-82E9-23871D7399B1}">
      <dsp:nvSpPr>
        <dsp:cNvPr id="0" name=""/>
        <dsp:cNvSpPr/>
      </dsp:nvSpPr>
      <dsp:spPr>
        <a:xfrm>
          <a:off x="3972981" y="1924428"/>
          <a:ext cx="1698235" cy="720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Decreases depressive symptoms.</a:t>
          </a:r>
          <a:endParaRPr lang="en-US" sz="1600" kern="1200"/>
        </a:p>
      </dsp:txBody>
      <dsp:txXfrm>
        <a:off x="3972981" y="1924428"/>
        <a:ext cx="1698235" cy="7204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B4553-8E58-487C-A1D9-39ED49321B8A}">
      <dsp:nvSpPr>
        <dsp:cNvPr id="0" name=""/>
        <dsp:cNvSpPr/>
      </dsp:nvSpPr>
      <dsp:spPr>
        <a:xfrm>
          <a:off x="0" y="0"/>
          <a:ext cx="7065867" cy="102346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kern="1200" baseline="0"/>
            <a:t>Interpersonal Psychopathology – one-hour sessions weekly over 16 weeks.</a:t>
          </a:r>
          <a:endParaRPr lang="en-US" sz="2700" kern="1200"/>
        </a:p>
      </dsp:txBody>
      <dsp:txXfrm>
        <a:off x="29976" y="29976"/>
        <a:ext cx="5961473" cy="963509"/>
      </dsp:txXfrm>
    </dsp:sp>
    <dsp:sp modelId="{5CCABCA6-45FB-4FC2-8DA5-A01305A42AB1}">
      <dsp:nvSpPr>
        <dsp:cNvPr id="0" name=""/>
        <dsp:cNvSpPr/>
      </dsp:nvSpPr>
      <dsp:spPr>
        <a:xfrm>
          <a:off x="623458" y="1194037"/>
          <a:ext cx="7065867" cy="102346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kern="1200" baseline="0"/>
            <a:t>Nefazadone – 100mg for a month, 200mg remaining 16 weeks.</a:t>
          </a:r>
          <a:endParaRPr lang="en-US" sz="2700" kern="1200"/>
        </a:p>
      </dsp:txBody>
      <dsp:txXfrm>
        <a:off x="653434" y="1224013"/>
        <a:ext cx="5717206" cy="963509"/>
      </dsp:txXfrm>
    </dsp:sp>
    <dsp:sp modelId="{AE1E8127-95F5-45E5-8370-976738464F40}">
      <dsp:nvSpPr>
        <dsp:cNvPr id="0" name=""/>
        <dsp:cNvSpPr/>
      </dsp:nvSpPr>
      <dsp:spPr>
        <a:xfrm>
          <a:off x="1246917" y="2388075"/>
          <a:ext cx="7065867" cy="102346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kern="1200" baseline="0"/>
            <a:t>CBT – 16 sessions within a 20-week period. </a:t>
          </a:r>
          <a:endParaRPr lang="en-US" sz="2700" kern="1200"/>
        </a:p>
      </dsp:txBody>
      <dsp:txXfrm>
        <a:off x="1276893" y="2418051"/>
        <a:ext cx="5717206" cy="963509"/>
      </dsp:txXfrm>
    </dsp:sp>
    <dsp:sp modelId="{A912CB04-30F6-4FEC-B810-DF05AFCF501B}">
      <dsp:nvSpPr>
        <dsp:cNvPr id="0" name=""/>
        <dsp:cNvSpPr/>
      </dsp:nvSpPr>
      <dsp:spPr>
        <a:xfrm>
          <a:off x="6400617" y="776124"/>
          <a:ext cx="665249" cy="665249"/>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550298" y="776124"/>
        <a:ext cx="365887" cy="500600"/>
      </dsp:txXfrm>
    </dsp:sp>
    <dsp:sp modelId="{5352292E-30C9-4DAC-9071-A778D6B6306B}">
      <dsp:nvSpPr>
        <dsp:cNvPr id="0" name=""/>
        <dsp:cNvSpPr/>
      </dsp:nvSpPr>
      <dsp:spPr>
        <a:xfrm>
          <a:off x="7024076" y="1963339"/>
          <a:ext cx="665249" cy="665249"/>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173757" y="1963339"/>
        <a:ext cx="365887" cy="5006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97FE3-EAFA-4179-88C2-868A4FBC4024}">
      <dsp:nvSpPr>
        <dsp:cNvPr id="0" name=""/>
        <dsp:cNvSpPr/>
      </dsp:nvSpPr>
      <dsp:spPr>
        <a:xfrm>
          <a:off x="0" y="461805"/>
          <a:ext cx="8769350" cy="4317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a:t>MDI scale to assess severity before, after, 6-months post and 12-months post treatment. </a:t>
          </a:r>
          <a:endParaRPr lang="en-US" sz="1800" kern="1200"/>
        </a:p>
      </dsp:txBody>
      <dsp:txXfrm>
        <a:off x="21075" y="482880"/>
        <a:ext cx="8727200" cy="389580"/>
      </dsp:txXfrm>
    </dsp:sp>
    <dsp:sp modelId="{7F9219BF-5AC0-4C37-8288-861269FFD040}">
      <dsp:nvSpPr>
        <dsp:cNvPr id="0" name=""/>
        <dsp:cNvSpPr/>
      </dsp:nvSpPr>
      <dsp:spPr>
        <a:xfrm>
          <a:off x="0" y="945375"/>
          <a:ext cx="8769350" cy="43173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a:t>Contributions outside of sessions.</a:t>
          </a:r>
          <a:endParaRPr lang="en-US" sz="1800" kern="1200"/>
        </a:p>
      </dsp:txBody>
      <dsp:txXfrm>
        <a:off x="21075" y="966450"/>
        <a:ext cx="8727200" cy="389580"/>
      </dsp:txXfrm>
    </dsp:sp>
    <dsp:sp modelId="{66AA56CB-4CF5-4193-BA1A-3507FB80AFF7}">
      <dsp:nvSpPr>
        <dsp:cNvPr id="0" name=""/>
        <dsp:cNvSpPr/>
      </dsp:nvSpPr>
      <dsp:spPr>
        <a:xfrm>
          <a:off x="0" y="1428945"/>
          <a:ext cx="8769350" cy="43173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a:t>Acknowledge Causes for symptoms.</a:t>
          </a:r>
          <a:endParaRPr lang="en-US" sz="1800" kern="1200"/>
        </a:p>
      </dsp:txBody>
      <dsp:txXfrm>
        <a:off x="21075" y="1450020"/>
        <a:ext cx="8727200" cy="389580"/>
      </dsp:txXfrm>
    </dsp:sp>
    <dsp:sp modelId="{CD851B4C-1B2D-4E7A-89AC-7D468D2F06EB}">
      <dsp:nvSpPr>
        <dsp:cNvPr id="0" name=""/>
        <dsp:cNvSpPr/>
      </dsp:nvSpPr>
      <dsp:spPr>
        <a:xfrm>
          <a:off x="0" y="1912515"/>
          <a:ext cx="8769350" cy="4317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a:t>Better emotional regulation.</a:t>
          </a:r>
          <a:endParaRPr lang="en-US" sz="1800" kern="1200"/>
        </a:p>
      </dsp:txBody>
      <dsp:txXfrm>
        <a:off x="21075" y="1933590"/>
        <a:ext cx="8727200" cy="389580"/>
      </dsp:txXfrm>
    </dsp:sp>
    <dsp:sp modelId="{74F900DC-3B23-4C4E-8221-43F572B0E14F}">
      <dsp:nvSpPr>
        <dsp:cNvPr id="0" name=""/>
        <dsp:cNvSpPr/>
      </dsp:nvSpPr>
      <dsp:spPr>
        <a:xfrm>
          <a:off x="0" y="2396085"/>
          <a:ext cx="8769350" cy="43173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baseline="0"/>
            <a:t>Decreased depressive symptoms. </a:t>
          </a:r>
          <a:endParaRPr lang="en-US" sz="1800" kern="1200"/>
        </a:p>
      </dsp:txBody>
      <dsp:txXfrm>
        <a:off x="21075" y="2417160"/>
        <a:ext cx="8727200" cy="3895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5132B-0185-4F12-A888-7C11BE702E0B}">
      <dsp:nvSpPr>
        <dsp:cNvPr id="0" name=""/>
        <dsp:cNvSpPr/>
      </dsp:nvSpPr>
      <dsp:spPr>
        <a:xfrm>
          <a:off x="0" y="816465"/>
          <a:ext cx="5076826" cy="302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8DBCED-6E48-4141-ADDA-2E82A7C48B97}">
      <dsp:nvSpPr>
        <dsp:cNvPr id="0" name=""/>
        <dsp:cNvSpPr/>
      </dsp:nvSpPr>
      <dsp:spPr>
        <a:xfrm>
          <a:off x="253841" y="639345"/>
          <a:ext cx="3553778" cy="354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BPS ethical guidelines (2012).</a:t>
          </a:r>
          <a:endParaRPr lang="en-US" sz="1200" kern="1200"/>
        </a:p>
      </dsp:txBody>
      <dsp:txXfrm>
        <a:off x="271134" y="656638"/>
        <a:ext cx="3519192" cy="319654"/>
      </dsp:txXfrm>
    </dsp:sp>
    <dsp:sp modelId="{A23605A9-3A94-4EC6-B286-7D6358AB2FB8}">
      <dsp:nvSpPr>
        <dsp:cNvPr id="0" name=""/>
        <dsp:cNvSpPr/>
      </dsp:nvSpPr>
      <dsp:spPr>
        <a:xfrm>
          <a:off x="0" y="1360785"/>
          <a:ext cx="5076826" cy="3024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327EBD-60EF-45D5-8239-EC665B6C0B44}">
      <dsp:nvSpPr>
        <dsp:cNvPr id="0" name=""/>
        <dsp:cNvSpPr/>
      </dsp:nvSpPr>
      <dsp:spPr>
        <a:xfrm>
          <a:off x="253841" y="1183665"/>
          <a:ext cx="3553778" cy="3542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Depression treatment Guidelines by NICE (2004).</a:t>
          </a:r>
          <a:endParaRPr lang="en-US" sz="1200" kern="1200"/>
        </a:p>
      </dsp:txBody>
      <dsp:txXfrm>
        <a:off x="271134" y="1200958"/>
        <a:ext cx="3519192" cy="319654"/>
      </dsp:txXfrm>
    </dsp:sp>
    <dsp:sp modelId="{45245620-65E2-45C3-8CFE-EBDBA8CF9967}">
      <dsp:nvSpPr>
        <dsp:cNvPr id="0" name=""/>
        <dsp:cNvSpPr/>
      </dsp:nvSpPr>
      <dsp:spPr>
        <a:xfrm>
          <a:off x="0" y="1905105"/>
          <a:ext cx="5076826" cy="3024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ABC203-8E94-4459-8948-57A4DCC82AB2}">
      <dsp:nvSpPr>
        <dsp:cNvPr id="0" name=""/>
        <dsp:cNvSpPr/>
      </dsp:nvSpPr>
      <dsp:spPr>
        <a:xfrm>
          <a:off x="253841" y="1727985"/>
          <a:ext cx="3553778" cy="35424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BPS code of ethics (2021).</a:t>
          </a:r>
          <a:endParaRPr lang="en-US" sz="1200" kern="1200"/>
        </a:p>
      </dsp:txBody>
      <dsp:txXfrm>
        <a:off x="271134" y="1745278"/>
        <a:ext cx="3519192" cy="319654"/>
      </dsp:txXfrm>
    </dsp:sp>
    <dsp:sp modelId="{0221B6CD-D949-40E1-826A-14C88A3F879C}">
      <dsp:nvSpPr>
        <dsp:cNvPr id="0" name=""/>
        <dsp:cNvSpPr/>
      </dsp:nvSpPr>
      <dsp:spPr>
        <a:xfrm>
          <a:off x="0" y="2449425"/>
          <a:ext cx="5076826" cy="3024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D794A7-105F-4C95-8AAD-D6ECDAC5B312}">
      <dsp:nvSpPr>
        <dsp:cNvPr id="0" name=""/>
        <dsp:cNvSpPr/>
      </dsp:nvSpPr>
      <dsp:spPr>
        <a:xfrm>
          <a:off x="253841" y="2272305"/>
          <a:ext cx="3553778" cy="3542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Mental Health Act (2007).</a:t>
          </a:r>
          <a:endParaRPr lang="en-US" sz="1200" kern="1200"/>
        </a:p>
      </dsp:txBody>
      <dsp:txXfrm>
        <a:off x="271134" y="2289598"/>
        <a:ext cx="3519192" cy="319654"/>
      </dsp:txXfrm>
    </dsp:sp>
    <dsp:sp modelId="{5DDB4296-9F4C-4F5B-A2FC-6BDCD788BA1C}">
      <dsp:nvSpPr>
        <dsp:cNvPr id="0" name=""/>
        <dsp:cNvSpPr/>
      </dsp:nvSpPr>
      <dsp:spPr>
        <a:xfrm>
          <a:off x="0" y="2993745"/>
          <a:ext cx="5076826" cy="3024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51D513-053A-4913-9DCD-8B0B8B7EB35B}">
      <dsp:nvSpPr>
        <dsp:cNvPr id="0" name=""/>
        <dsp:cNvSpPr/>
      </dsp:nvSpPr>
      <dsp:spPr>
        <a:xfrm>
          <a:off x="253841" y="2816625"/>
          <a:ext cx="3553778" cy="35424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Mental Health (Wales) Measure (2010).</a:t>
          </a:r>
          <a:endParaRPr lang="en-US" sz="1200" kern="1200"/>
        </a:p>
      </dsp:txBody>
      <dsp:txXfrm>
        <a:off x="271134" y="2833918"/>
        <a:ext cx="3519192" cy="319654"/>
      </dsp:txXfrm>
    </dsp:sp>
    <dsp:sp modelId="{7911A484-C95E-47C4-BD0F-3619FAC71F27}">
      <dsp:nvSpPr>
        <dsp:cNvPr id="0" name=""/>
        <dsp:cNvSpPr/>
      </dsp:nvSpPr>
      <dsp:spPr>
        <a:xfrm>
          <a:off x="0" y="3538065"/>
          <a:ext cx="5076826" cy="302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515ABE-5084-443C-826D-EA7F970C4175}">
      <dsp:nvSpPr>
        <dsp:cNvPr id="0" name=""/>
        <dsp:cNvSpPr/>
      </dsp:nvSpPr>
      <dsp:spPr>
        <a:xfrm>
          <a:off x="253841" y="3360945"/>
          <a:ext cx="3553778" cy="354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The long-term plan by NHS (2019).</a:t>
          </a:r>
          <a:endParaRPr lang="en-US" sz="1200" kern="1200"/>
        </a:p>
      </dsp:txBody>
      <dsp:txXfrm>
        <a:off x="271134" y="3378238"/>
        <a:ext cx="3519192" cy="319654"/>
      </dsp:txXfrm>
    </dsp:sp>
    <dsp:sp modelId="{FBB47625-64F9-4F6D-BFEF-F2CA31490A12}">
      <dsp:nvSpPr>
        <dsp:cNvPr id="0" name=""/>
        <dsp:cNvSpPr/>
      </dsp:nvSpPr>
      <dsp:spPr>
        <a:xfrm>
          <a:off x="0" y="4082385"/>
          <a:ext cx="5076826" cy="3024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ED98A5-7CB7-4A2C-B0FA-CE56789A2ECA}">
      <dsp:nvSpPr>
        <dsp:cNvPr id="0" name=""/>
        <dsp:cNvSpPr/>
      </dsp:nvSpPr>
      <dsp:spPr>
        <a:xfrm>
          <a:off x="253841" y="3905265"/>
          <a:ext cx="3553778" cy="3542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4324" tIns="0" rIns="134324" bIns="0" numCol="1" spcCol="1270" anchor="ctr" anchorCtr="0">
          <a:noAutofit/>
        </a:bodyPr>
        <a:lstStyle/>
        <a:p>
          <a:pPr marL="0" lvl="0" indent="0" algn="l" defTabSz="533400">
            <a:lnSpc>
              <a:spcPct val="90000"/>
            </a:lnSpc>
            <a:spcBef>
              <a:spcPct val="0"/>
            </a:spcBef>
            <a:spcAft>
              <a:spcPct val="35000"/>
            </a:spcAft>
            <a:buNone/>
          </a:pPr>
          <a:r>
            <a:rPr lang="en-GB" sz="1200" b="0" kern="1200" baseline="0"/>
            <a:t>Self-harm guidelines by NICE (2022).</a:t>
          </a:r>
          <a:endParaRPr lang="en-US" sz="1200" kern="1200"/>
        </a:p>
      </dsp:txBody>
      <dsp:txXfrm>
        <a:off x="271134" y="3922558"/>
        <a:ext cx="3519192" cy="31965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E574-5FB3-6D13-6A4B-3626BEAA3A1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691533-93A9-0ED6-B773-B339CDCC03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4731CDF-5F80-8F11-A231-B67E90A2B5E7}"/>
              </a:ext>
            </a:extLst>
          </p:cNvPr>
          <p:cNvSpPr>
            <a:spLocks noGrp="1"/>
          </p:cNvSpPr>
          <p:nvPr>
            <p:ph type="dt" sz="half" idx="10"/>
          </p:nvPr>
        </p:nvSpPr>
        <p:spPr/>
        <p:txBody>
          <a:bodyPr/>
          <a:lstStyle/>
          <a:p>
            <a:fld id="{12241623-A064-4BED-B073-BA4D61433402}" type="datetime1">
              <a:rPr lang="en-US" smtClean="0"/>
              <a:t>5/7/2024</a:t>
            </a:fld>
            <a:endParaRPr lang="en-US"/>
          </a:p>
        </p:txBody>
      </p:sp>
      <p:sp>
        <p:nvSpPr>
          <p:cNvPr id="5" name="Footer Placeholder 4">
            <a:extLst>
              <a:ext uri="{FF2B5EF4-FFF2-40B4-BE49-F238E27FC236}">
                <a16:creationId xmlns:a16="http://schemas.microsoft.com/office/drawing/2014/main" id="{62DB36FF-DA40-1DDB-7F0C-30B0FCBE96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884D58-F7B0-AAB8-8D5B-20A9CD2E8879}"/>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646417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8E26B-FC00-0BC3-8935-9DCDA6E8422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21C7F34-EEA3-AB47-A7BF-4C89290DF6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EEBDB4-1C6D-1508-226A-0775A79ABEEE}"/>
              </a:ext>
            </a:extLst>
          </p:cNvPr>
          <p:cNvSpPr>
            <a:spLocks noGrp="1"/>
          </p:cNvSpPr>
          <p:nvPr>
            <p:ph type="dt" sz="half" idx="10"/>
          </p:nvPr>
        </p:nvSpPr>
        <p:spPr/>
        <p:txBody>
          <a:bodyPr/>
          <a:lstStyle/>
          <a:p>
            <a:fld id="{22F3E5F3-28EE-488F-BD53-B744C06C3DEC}" type="datetime1">
              <a:rPr lang="en-US" smtClean="0"/>
              <a:t>5/7/2024</a:t>
            </a:fld>
            <a:endParaRPr lang="en-US"/>
          </a:p>
        </p:txBody>
      </p:sp>
      <p:sp>
        <p:nvSpPr>
          <p:cNvPr id="5" name="Footer Placeholder 4">
            <a:extLst>
              <a:ext uri="{FF2B5EF4-FFF2-40B4-BE49-F238E27FC236}">
                <a16:creationId xmlns:a16="http://schemas.microsoft.com/office/drawing/2014/main" id="{4E1F5068-1B20-38A3-64A1-DF6A2DD5CB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E7D7C-5418-48D5-EC40-E65B8B5C0A2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524347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912A-529C-DE2B-6648-B2F07BD485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CF9E6E9-435B-3CE4-5ABA-D094204557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7F47E4-2453-AF60-B6F1-6DCB2CA62A40}"/>
              </a:ext>
            </a:extLst>
          </p:cNvPr>
          <p:cNvSpPr>
            <a:spLocks noGrp="1"/>
          </p:cNvSpPr>
          <p:nvPr>
            <p:ph type="dt" sz="half" idx="10"/>
          </p:nvPr>
        </p:nvSpPr>
        <p:spPr/>
        <p:txBody>
          <a:bodyPr/>
          <a:lstStyle/>
          <a:p>
            <a:fld id="{E72EB70D-CD01-44DA-83B3-8FEB3383D307}" type="datetime1">
              <a:rPr lang="en-US" smtClean="0"/>
              <a:t>5/7/2024</a:t>
            </a:fld>
            <a:endParaRPr lang="en-US"/>
          </a:p>
        </p:txBody>
      </p:sp>
      <p:sp>
        <p:nvSpPr>
          <p:cNvPr id="5" name="Footer Placeholder 4">
            <a:extLst>
              <a:ext uri="{FF2B5EF4-FFF2-40B4-BE49-F238E27FC236}">
                <a16:creationId xmlns:a16="http://schemas.microsoft.com/office/drawing/2014/main" id="{22B243F2-395D-F206-07AE-CB07473F66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F6A153-5889-EEC6-88B0-915D49595DA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59831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2DC3-8319-68B5-6744-DE17ADEA4B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CB721B-FCBE-B55F-54A4-BD5A954896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0D702D0-6B7C-428B-29A1-652FCA02F9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D71E0C0-DEE1-1892-3465-B0B1C6EB0A61}"/>
              </a:ext>
            </a:extLst>
          </p:cNvPr>
          <p:cNvSpPr>
            <a:spLocks noGrp="1"/>
          </p:cNvSpPr>
          <p:nvPr>
            <p:ph type="dt" sz="half" idx="10"/>
          </p:nvPr>
        </p:nvSpPr>
        <p:spPr/>
        <p:txBody>
          <a:bodyPr/>
          <a:lstStyle/>
          <a:p>
            <a:fld id="{D0158CFD-9357-46BE-A189-D637A67C8730}" type="datetime1">
              <a:rPr lang="en-US" smtClean="0"/>
              <a:t>5/7/2024</a:t>
            </a:fld>
            <a:endParaRPr lang="en-US"/>
          </a:p>
        </p:txBody>
      </p:sp>
      <p:sp>
        <p:nvSpPr>
          <p:cNvPr id="6" name="Footer Placeholder 5">
            <a:extLst>
              <a:ext uri="{FF2B5EF4-FFF2-40B4-BE49-F238E27FC236}">
                <a16:creationId xmlns:a16="http://schemas.microsoft.com/office/drawing/2014/main" id="{C9EEB5A3-1932-69FF-8063-A3C63735AE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13A020-F4DC-C997-BAC9-54DAE29AE3E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49343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EE327-7FD2-9C21-382A-45C275AA228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852D1CC-8A66-C0DE-FD26-D5E9F87067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D6A704D-5894-44D7-E946-3750AFCE2D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FB10E2B-FDCF-D59B-2D75-73684149A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8D5714-09F2-F1A7-63FB-14EBA6977D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CA90994-56BC-2773-D9CF-26E2324A9039}"/>
              </a:ext>
            </a:extLst>
          </p:cNvPr>
          <p:cNvSpPr>
            <a:spLocks noGrp="1"/>
          </p:cNvSpPr>
          <p:nvPr>
            <p:ph type="dt" sz="half" idx="10"/>
          </p:nvPr>
        </p:nvSpPr>
        <p:spPr/>
        <p:txBody>
          <a:bodyPr/>
          <a:lstStyle/>
          <a:p>
            <a:fld id="{7B4742EE-B331-4632-BD10-A82FED6B6FC0}" type="datetime1">
              <a:rPr lang="en-US" smtClean="0"/>
              <a:t>5/7/2024</a:t>
            </a:fld>
            <a:endParaRPr lang="en-US"/>
          </a:p>
        </p:txBody>
      </p:sp>
      <p:sp>
        <p:nvSpPr>
          <p:cNvPr id="8" name="Footer Placeholder 7">
            <a:extLst>
              <a:ext uri="{FF2B5EF4-FFF2-40B4-BE49-F238E27FC236}">
                <a16:creationId xmlns:a16="http://schemas.microsoft.com/office/drawing/2014/main" id="{6B49530F-5A92-F7EB-898A-A2CDB69B65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B75196-20C0-A247-9658-4B829F021C8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534228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EEB8F-FFE1-9160-BBEF-6F08E2013B5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3996751-B999-4549-DCC6-49D3E19FF154}"/>
              </a:ext>
            </a:extLst>
          </p:cNvPr>
          <p:cNvSpPr>
            <a:spLocks noGrp="1"/>
          </p:cNvSpPr>
          <p:nvPr>
            <p:ph type="dt" sz="half" idx="10"/>
          </p:nvPr>
        </p:nvSpPr>
        <p:spPr/>
        <p:txBody>
          <a:bodyPr/>
          <a:lstStyle/>
          <a:p>
            <a:fld id="{451BA835-D13F-49F4-8F11-5D576AC65FAD}" type="datetime1">
              <a:rPr lang="en-US" smtClean="0"/>
              <a:t>5/7/2024</a:t>
            </a:fld>
            <a:endParaRPr lang="en-US"/>
          </a:p>
        </p:txBody>
      </p:sp>
      <p:sp>
        <p:nvSpPr>
          <p:cNvPr id="4" name="Footer Placeholder 3">
            <a:extLst>
              <a:ext uri="{FF2B5EF4-FFF2-40B4-BE49-F238E27FC236}">
                <a16:creationId xmlns:a16="http://schemas.microsoft.com/office/drawing/2014/main" id="{712939DA-AFCD-CC39-F31A-B67424BD7B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888845-5D37-0CA8-0A6E-04C2DEB956B7}"/>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76658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5FAEF2-6B36-94AF-46D0-1238175AB127}"/>
              </a:ext>
            </a:extLst>
          </p:cNvPr>
          <p:cNvSpPr>
            <a:spLocks noGrp="1"/>
          </p:cNvSpPr>
          <p:nvPr>
            <p:ph type="dt" sz="half" idx="10"/>
          </p:nvPr>
        </p:nvSpPr>
        <p:spPr/>
        <p:txBody>
          <a:bodyPr/>
          <a:lstStyle/>
          <a:p>
            <a:fld id="{ADBD1799-ACB5-4CB2-86A2-5C574F1C8706}" type="datetime1">
              <a:rPr lang="en-US" smtClean="0"/>
              <a:t>5/7/2024</a:t>
            </a:fld>
            <a:endParaRPr lang="en-US"/>
          </a:p>
        </p:txBody>
      </p:sp>
      <p:sp>
        <p:nvSpPr>
          <p:cNvPr id="3" name="Footer Placeholder 2">
            <a:extLst>
              <a:ext uri="{FF2B5EF4-FFF2-40B4-BE49-F238E27FC236}">
                <a16:creationId xmlns:a16="http://schemas.microsoft.com/office/drawing/2014/main" id="{B103679A-F283-78B8-84AD-F134FBDA40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48495C-2718-E7AC-A660-494A8E35C625}"/>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53304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D2ED8-E4AB-FDE8-E444-1E5A7FDE7A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C1A8E01-327C-3912-7CD0-7D041CF350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2797B8A-E9AD-7C9C-7B2D-9F35B4A8B8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BDFAAD-2D63-CE61-A86B-736F8E4E7BE1}"/>
              </a:ext>
            </a:extLst>
          </p:cNvPr>
          <p:cNvSpPr>
            <a:spLocks noGrp="1"/>
          </p:cNvSpPr>
          <p:nvPr>
            <p:ph type="dt" sz="half" idx="10"/>
          </p:nvPr>
        </p:nvSpPr>
        <p:spPr/>
        <p:txBody>
          <a:bodyPr/>
          <a:lstStyle/>
          <a:p>
            <a:fld id="{ED5DD0D6-7A82-473E-879B-C6ECD6CCCFEC}" type="datetime1">
              <a:rPr lang="en-US" smtClean="0"/>
              <a:t>5/7/2024</a:t>
            </a:fld>
            <a:endParaRPr lang="en-US"/>
          </a:p>
        </p:txBody>
      </p:sp>
      <p:sp>
        <p:nvSpPr>
          <p:cNvPr id="6" name="Footer Placeholder 5">
            <a:extLst>
              <a:ext uri="{FF2B5EF4-FFF2-40B4-BE49-F238E27FC236}">
                <a16:creationId xmlns:a16="http://schemas.microsoft.com/office/drawing/2014/main" id="{69ADFBC2-630F-A226-CEFF-88BC07E06F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047984-D6F7-7994-1E6C-8828CD025715}"/>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949097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B695-30ED-E04F-E28F-8809B40FEB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D909F2D-9D11-277B-1893-9234003765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5BCE13-A361-6CCF-0AD6-1F7820CAD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905C10-E240-9655-4AE7-103E1B7707F7}"/>
              </a:ext>
            </a:extLst>
          </p:cNvPr>
          <p:cNvSpPr>
            <a:spLocks noGrp="1"/>
          </p:cNvSpPr>
          <p:nvPr>
            <p:ph type="dt" sz="half" idx="10"/>
          </p:nvPr>
        </p:nvSpPr>
        <p:spPr/>
        <p:txBody>
          <a:bodyPr/>
          <a:lstStyle/>
          <a:p>
            <a:fld id="{D4605E03-BC17-41A7-854C-DFAB672737DC}" type="datetime1">
              <a:rPr lang="en-US" smtClean="0"/>
              <a:t>5/7/2024</a:t>
            </a:fld>
            <a:endParaRPr lang="en-US"/>
          </a:p>
        </p:txBody>
      </p:sp>
      <p:sp>
        <p:nvSpPr>
          <p:cNvPr id="6" name="Footer Placeholder 5">
            <a:extLst>
              <a:ext uri="{FF2B5EF4-FFF2-40B4-BE49-F238E27FC236}">
                <a16:creationId xmlns:a16="http://schemas.microsoft.com/office/drawing/2014/main" id="{B50A303C-46B2-4DAD-D512-56D9806575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2004C1-B065-5A61-895E-4D507E073FF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766755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64D05-D21C-6E10-627E-00592CF5879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225B015-B1CA-F30B-009C-353AA14EC2E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113C17-955E-A5D3-5D3F-55E551D089FD}"/>
              </a:ext>
            </a:extLst>
          </p:cNvPr>
          <p:cNvSpPr>
            <a:spLocks noGrp="1"/>
          </p:cNvSpPr>
          <p:nvPr>
            <p:ph type="dt" sz="half" idx="10"/>
          </p:nvPr>
        </p:nvSpPr>
        <p:spPr/>
        <p:txBody>
          <a:bodyPr/>
          <a:lstStyle/>
          <a:p>
            <a:fld id="{6F86ED0C-1DA7-41F0-94CF-6218B1FEDFF1}" type="datetime1">
              <a:rPr lang="en-US" smtClean="0"/>
              <a:t>5/7/2024</a:t>
            </a:fld>
            <a:endParaRPr lang="en-US"/>
          </a:p>
        </p:txBody>
      </p:sp>
      <p:sp>
        <p:nvSpPr>
          <p:cNvPr id="5" name="Footer Placeholder 4">
            <a:extLst>
              <a:ext uri="{FF2B5EF4-FFF2-40B4-BE49-F238E27FC236}">
                <a16:creationId xmlns:a16="http://schemas.microsoft.com/office/drawing/2014/main" id="{B98EEC33-EF6C-338C-35F2-B18E42F5E2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BF53E-82C8-9A10-DC3E-DF2C51809FE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78197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9F8E0E-DD73-306F-E960-ED85C73B30B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5858C37-8754-5D3F-8014-AD51BC2218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8DF997-32E1-3F2F-D34D-C3DA5E112B87}"/>
              </a:ext>
            </a:extLst>
          </p:cNvPr>
          <p:cNvSpPr>
            <a:spLocks noGrp="1"/>
          </p:cNvSpPr>
          <p:nvPr>
            <p:ph type="dt" sz="half" idx="10"/>
          </p:nvPr>
        </p:nvSpPr>
        <p:spPr/>
        <p:txBody>
          <a:bodyPr/>
          <a:lstStyle/>
          <a:p>
            <a:fld id="{EECF02AB-6034-4B88-BC5A-7C17CB0EF809}" type="datetime1">
              <a:rPr lang="en-US" smtClean="0"/>
              <a:t>5/7/2024</a:t>
            </a:fld>
            <a:endParaRPr lang="en-US"/>
          </a:p>
        </p:txBody>
      </p:sp>
      <p:sp>
        <p:nvSpPr>
          <p:cNvPr id="5" name="Footer Placeholder 4">
            <a:extLst>
              <a:ext uri="{FF2B5EF4-FFF2-40B4-BE49-F238E27FC236}">
                <a16:creationId xmlns:a16="http://schemas.microsoft.com/office/drawing/2014/main" id="{1458EE2F-175E-0621-BC0F-151F9B768F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392B52-24B4-0112-0C01-2F473F7D91C3}"/>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816145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DDA882-87F3-EB49-B816-AE26C75BF6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6A8F3EB-0CBB-CE7D-0406-4E64C92204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013839-85D9-8B6F-5EA5-7BD01F9BD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408324-A84C-4A45-93B6-78D079CCE772}" type="datetime1">
              <a:rPr lang="en-US" smtClean="0"/>
              <a:t>5/7/2024</a:t>
            </a:fld>
            <a:endParaRPr lang="en-US"/>
          </a:p>
        </p:txBody>
      </p:sp>
      <p:sp>
        <p:nvSpPr>
          <p:cNvPr id="5" name="Footer Placeholder 4">
            <a:extLst>
              <a:ext uri="{FF2B5EF4-FFF2-40B4-BE49-F238E27FC236}">
                <a16:creationId xmlns:a16="http://schemas.microsoft.com/office/drawing/2014/main" id="{2A75B6A8-41DC-6C28-421F-94CCABA7EF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E1E782B-422D-47FF-6D1A-B81D7E9916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0538781"/>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ACFE77-B90A-B0B7-E500-AF3D21A49F03}"/>
              </a:ext>
            </a:extLst>
          </p:cNvPr>
          <p:cNvPicPr>
            <a:picLocks noChangeAspect="1"/>
          </p:cNvPicPr>
          <p:nvPr/>
        </p:nvPicPr>
        <p:blipFill rotWithShape="1">
          <a:blip r:embed="rId2"/>
          <a:srcRect r="3136" b="1"/>
          <a:stretch/>
        </p:blipFill>
        <p:spPr>
          <a:xfrm>
            <a:off x="1524" y="10"/>
            <a:ext cx="12188952" cy="6857990"/>
          </a:xfrm>
          <a:prstGeom prst="rect">
            <a:avLst/>
          </a:prstGeom>
        </p:spPr>
      </p:pic>
      <p:sp>
        <p:nvSpPr>
          <p:cNvPr id="2" name="Title 1">
            <a:extLst>
              <a:ext uri="{FF2B5EF4-FFF2-40B4-BE49-F238E27FC236}">
                <a16:creationId xmlns:a16="http://schemas.microsoft.com/office/drawing/2014/main" id="{4D38C790-0474-8710-1AF8-C7D341732681}"/>
              </a:ext>
            </a:extLst>
          </p:cNvPr>
          <p:cNvSpPr>
            <a:spLocks noGrp="1"/>
          </p:cNvSpPr>
          <p:nvPr>
            <p:ph type="ctrTitle"/>
          </p:nvPr>
        </p:nvSpPr>
        <p:spPr>
          <a:xfrm>
            <a:off x="1471463" y="1685677"/>
            <a:ext cx="4181444" cy="2362673"/>
          </a:xfrm>
        </p:spPr>
        <p:txBody>
          <a:bodyPr anchor="b">
            <a:normAutofit/>
          </a:bodyPr>
          <a:lstStyle/>
          <a:p>
            <a:pPr algn="ctr">
              <a:lnSpc>
                <a:spcPct val="110000"/>
              </a:lnSpc>
            </a:pPr>
            <a:r>
              <a:rPr lang="en-GB" sz="3000">
                <a:solidFill>
                  <a:schemeClr val="tx1">
                    <a:lumMod val="75000"/>
                    <a:lumOff val="25000"/>
                  </a:schemeClr>
                </a:solidFill>
              </a:rPr>
              <a:t>Rehabilitation Proposal for Major Depression Disorder</a:t>
            </a:r>
          </a:p>
        </p:txBody>
      </p:sp>
      <p:sp>
        <p:nvSpPr>
          <p:cNvPr id="3" name="Subtitle 2">
            <a:extLst>
              <a:ext uri="{FF2B5EF4-FFF2-40B4-BE49-F238E27FC236}">
                <a16:creationId xmlns:a16="http://schemas.microsoft.com/office/drawing/2014/main" id="{38510A15-E447-9C54-70FD-EF72106181ED}"/>
              </a:ext>
            </a:extLst>
          </p:cNvPr>
          <p:cNvSpPr>
            <a:spLocks noGrp="1"/>
          </p:cNvSpPr>
          <p:nvPr>
            <p:ph type="subTitle" idx="1"/>
          </p:nvPr>
        </p:nvSpPr>
        <p:spPr>
          <a:xfrm>
            <a:off x="1920240" y="4048350"/>
            <a:ext cx="3283888" cy="816301"/>
          </a:xfrm>
        </p:spPr>
        <p:txBody>
          <a:bodyPr anchor="t">
            <a:normAutofit/>
          </a:bodyPr>
          <a:lstStyle/>
          <a:p>
            <a:pPr algn="ctr"/>
            <a:r>
              <a:rPr lang="en-GB" sz="2000">
                <a:solidFill>
                  <a:schemeClr val="tx1">
                    <a:lumMod val="75000"/>
                    <a:lumOff val="25000"/>
                  </a:schemeClr>
                </a:solidFill>
              </a:rPr>
              <a:t>By Kaylah Sandberg</a:t>
            </a:r>
          </a:p>
        </p:txBody>
      </p:sp>
    </p:spTree>
    <p:extLst>
      <p:ext uri="{BB962C8B-B14F-4D97-AF65-F5344CB8AC3E}">
        <p14:creationId xmlns:p14="http://schemas.microsoft.com/office/powerpoint/2010/main" val="1114108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0B574-D031-D3F7-0CA4-3A994490BDBC}"/>
              </a:ext>
            </a:extLst>
          </p:cNvPr>
          <p:cNvSpPr>
            <a:spLocks noGrp="1"/>
          </p:cNvSpPr>
          <p:nvPr>
            <p:ph type="title"/>
          </p:nvPr>
        </p:nvSpPr>
        <p:spPr>
          <a:xfrm>
            <a:off x="2377440" y="442220"/>
            <a:ext cx="8397987" cy="1345269"/>
          </a:xfrm>
        </p:spPr>
        <p:txBody>
          <a:bodyPr anchor="b">
            <a:normAutofit/>
          </a:bodyPr>
          <a:lstStyle/>
          <a:p>
            <a:r>
              <a:rPr lang="en-GB">
                <a:latin typeface="Times New Roman" panose="02020603050405020304" pitchFamily="18" charset="0"/>
                <a:cs typeface="Times New Roman" panose="02020603050405020304" pitchFamily="18" charset="0"/>
              </a:rPr>
              <a:t>Lay Summary </a:t>
            </a:r>
          </a:p>
        </p:txBody>
      </p:sp>
      <p:graphicFrame>
        <p:nvGraphicFramePr>
          <p:cNvPr id="5" name="Content Placeholder 2">
            <a:extLst>
              <a:ext uri="{FF2B5EF4-FFF2-40B4-BE49-F238E27FC236}">
                <a16:creationId xmlns:a16="http://schemas.microsoft.com/office/drawing/2014/main" id="{46C3E9D1-5F06-58C2-7187-FF4D7B416417}"/>
              </a:ext>
            </a:extLst>
          </p:cNvPr>
          <p:cNvGraphicFramePr>
            <a:graphicFrameLocks noGrp="1"/>
          </p:cNvGraphicFramePr>
          <p:nvPr>
            <p:ph idx="1"/>
            <p:extLst>
              <p:ext uri="{D42A27DB-BD31-4B8C-83A1-F6EECF244321}">
                <p14:modId xmlns:p14="http://schemas.microsoft.com/office/powerpoint/2010/main" val="3623906141"/>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5745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7A0CD-EDC9-64D8-8E39-9C03F0429BD4}"/>
              </a:ext>
            </a:extLst>
          </p:cNvPr>
          <p:cNvSpPr>
            <a:spLocks noGrp="1"/>
          </p:cNvSpPr>
          <p:nvPr>
            <p:ph type="title"/>
          </p:nvPr>
        </p:nvSpPr>
        <p:spPr>
          <a:xfrm>
            <a:off x="2377440" y="442220"/>
            <a:ext cx="8397987" cy="1345269"/>
          </a:xfrm>
        </p:spPr>
        <p:txBody>
          <a:bodyPr anchor="b">
            <a:normAutofit/>
          </a:bodyPr>
          <a:lstStyle/>
          <a:p>
            <a:r>
              <a:rPr lang="en-GB">
                <a:latin typeface="Times New Roman" panose="02020603050405020304" pitchFamily="18" charset="0"/>
                <a:cs typeface="Times New Roman" panose="02020603050405020304" pitchFamily="18" charset="0"/>
              </a:rPr>
              <a:t>Background literature</a:t>
            </a:r>
          </a:p>
        </p:txBody>
      </p:sp>
      <p:graphicFrame>
        <p:nvGraphicFramePr>
          <p:cNvPr id="22" name="Content Placeholder 2">
            <a:extLst>
              <a:ext uri="{FF2B5EF4-FFF2-40B4-BE49-F238E27FC236}">
                <a16:creationId xmlns:a16="http://schemas.microsoft.com/office/drawing/2014/main" id="{D209DA10-B251-9403-0355-140082EC0FE4}"/>
              </a:ext>
            </a:extLst>
          </p:cNvPr>
          <p:cNvGraphicFramePr>
            <a:graphicFrameLocks noGrp="1"/>
          </p:cNvGraphicFramePr>
          <p:nvPr>
            <p:ph idx="1"/>
            <p:extLst>
              <p:ext uri="{D42A27DB-BD31-4B8C-83A1-F6EECF244321}">
                <p14:modId xmlns:p14="http://schemas.microsoft.com/office/powerpoint/2010/main" val="4203112642"/>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3449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C3E75-7E6F-CDCD-2AAB-2627DD659FCA}"/>
              </a:ext>
            </a:extLst>
          </p:cNvPr>
          <p:cNvSpPr>
            <a:spLocks noGrp="1"/>
          </p:cNvSpPr>
          <p:nvPr>
            <p:ph type="title"/>
          </p:nvPr>
        </p:nvSpPr>
        <p:spPr>
          <a:xfrm>
            <a:off x="2377440" y="442220"/>
            <a:ext cx="8397987" cy="1345269"/>
          </a:xfrm>
        </p:spPr>
        <p:txBody>
          <a:bodyPr anchor="b">
            <a:normAutofit/>
          </a:bodyPr>
          <a:lstStyle/>
          <a:p>
            <a:r>
              <a:rPr lang="en-GB">
                <a:latin typeface="Times New Roman" panose="02020603050405020304" pitchFamily="18" charset="0"/>
                <a:cs typeface="Times New Roman" panose="02020603050405020304" pitchFamily="18" charset="0"/>
              </a:rPr>
              <a:t>Background Literature</a:t>
            </a:r>
          </a:p>
        </p:txBody>
      </p:sp>
      <p:graphicFrame>
        <p:nvGraphicFramePr>
          <p:cNvPr id="5" name="Content Placeholder 2">
            <a:extLst>
              <a:ext uri="{FF2B5EF4-FFF2-40B4-BE49-F238E27FC236}">
                <a16:creationId xmlns:a16="http://schemas.microsoft.com/office/drawing/2014/main" id="{E5530D9A-B974-47DC-447A-AAF015FD9ADB}"/>
              </a:ext>
            </a:extLst>
          </p:cNvPr>
          <p:cNvGraphicFramePr>
            <a:graphicFrameLocks noGrp="1"/>
          </p:cNvGraphicFramePr>
          <p:nvPr>
            <p:ph idx="1"/>
            <p:extLst>
              <p:ext uri="{D42A27DB-BD31-4B8C-83A1-F6EECF244321}">
                <p14:modId xmlns:p14="http://schemas.microsoft.com/office/powerpoint/2010/main" val="1066793067"/>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153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9E94B-7B2F-3618-A23F-2578205A1595}"/>
              </a:ext>
            </a:extLst>
          </p:cNvPr>
          <p:cNvSpPr>
            <a:spLocks noGrp="1"/>
          </p:cNvSpPr>
          <p:nvPr>
            <p:ph type="title"/>
          </p:nvPr>
        </p:nvSpPr>
        <p:spPr>
          <a:xfrm>
            <a:off x="914400" y="442912"/>
            <a:ext cx="5411050" cy="1822123"/>
          </a:xfrm>
        </p:spPr>
        <p:txBody>
          <a:bodyPr anchor="b">
            <a:normAutofit/>
          </a:bodyPr>
          <a:lstStyle/>
          <a:p>
            <a:r>
              <a:rPr lang="en-GB">
                <a:latin typeface="Times New Roman" panose="02020603050405020304" pitchFamily="18" charset="0"/>
                <a:cs typeface="Times New Roman" panose="02020603050405020304" pitchFamily="18" charset="0"/>
              </a:rPr>
              <a:t>Background literature</a:t>
            </a:r>
          </a:p>
        </p:txBody>
      </p:sp>
      <p:sp>
        <p:nvSpPr>
          <p:cNvPr id="3" name="Content Placeholder 2">
            <a:extLst>
              <a:ext uri="{FF2B5EF4-FFF2-40B4-BE49-F238E27FC236}">
                <a16:creationId xmlns:a16="http://schemas.microsoft.com/office/drawing/2014/main" id="{3A13A19D-C3C8-619B-F9B5-51BE1DD8468F}"/>
              </a:ext>
            </a:extLst>
          </p:cNvPr>
          <p:cNvSpPr>
            <a:spLocks noGrp="1"/>
          </p:cNvSpPr>
          <p:nvPr>
            <p:ph idx="1"/>
          </p:nvPr>
        </p:nvSpPr>
        <p:spPr>
          <a:xfrm>
            <a:off x="914400" y="2496720"/>
            <a:ext cx="5181599" cy="3467518"/>
          </a:xfrm>
        </p:spPr>
        <p:txBody>
          <a:bodyPr anchor="t">
            <a:normAutofit fontScale="92500" lnSpcReduction="10000"/>
          </a:bodyPr>
          <a:lstStyle/>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Interpersonal Psychotherapy as treatment.</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Decreases depressive symptoms.</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Adaptable.</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Interpersonal problem of individual.</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Therapist should perceive themselves as more of a supportive friend.</a:t>
            </a:r>
          </a:p>
        </p:txBody>
      </p:sp>
      <p:pic>
        <p:nvPicPr>
          <p:cNvPr id="18" name="Picture 17" descr="Domino effect white cut-outs and one blue cutout">
            <a:extLst>
              <a:ext uri="{FF2B5EF4-FFF2-40B4-BE49-F238E27FC236}">
                <a16:creationId xmlns:a16="http://schemas.microsoft.com/office/drawing/2014/main" id="{99318B93-CB56-91E6-177C-1DB9228AF17A}"/>
              </a:ext>
            </a:extLst>
          </p:cNvPr>
          <p:cNvPicPr>
            <a:picLocks noChangeAspect="1"/>
          </p:cNvPicPr>
          <p:nvPr/>
        </p:nvPicPr>
        <p:blipFill rotWithShape="1">
          <a:blip r:embed="rId2"/>
          <a:srcRect l="31255"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1701693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21E8-AE3E-DBAA-EEAC-456D2B6655A0}"/>
              </a:ext>
            </a:extLst>
          </p:cNvPr>
          <p:cNvSpPr>
            <a:spLocks noGrp="1"/>
          </p:cNvSpPr>
          <p:nvPr>
            <p:ph type="title"/>
          </p:nvPr>
        </p:nvSpPr>
        <p:spPr>
          <a:xfrm>
            <a:off x="1829849" y="1899904"/>
            <a:ext cx="3312116" cy="2934031"/>
          </a:xfrm>
        </p:spPr>
        <p:txBody>
          <a:bodyPr anchor="ctr">
            <a:normAutofit/>
          </a:bodyPr>
          <a:lstStyle/>
          <a:p>
            <a:r>
              <a:rPr lang="en-GB">
                <a:latin typeface="Times New Roman" panose="02020603050405020304" pitchFamily="18" charset="0"/>
                <a:cs typeface="Times New Roman" panose="02020603050405020304" pitchFamily="18" charset="0"/>
              </a:rPr>
              <a:t>Background Literature</a:t>
            </a:r>
          </a:p>
        </p:txBody>
      </p:sp>
      <p:graphicFrame>
        <p:nvGraphicFramePr>
          <p:cNvPr id="5" name="Content Placeholder 2">
            <a:extLst>
              <a:ext uri="{FF2B5EF4-FFF2-40B4-BE49-F238E27FC236}">
                <a16:creationId xmlns:a16="http://schemas.microsoft.com/office/drawing/2014/main" id="{0A799CCE-2D60-3134-9EED-5978A79BCCC9}"/>
              </a:ext>
            </a:extLst>
          </p:cNvPr>
          <p:cNvGraphicFramePr>
            <a:graphicFrameLocks noGrp="1"/>
          </p:cNvGraphicFramePr>
          <p:nvPr>
            <p:ph idx="1"/>
            <p:extLst>
              <p:ext uri="{D42A27DB-BD31-4B8C-83A1-F6EECF244321}">
                <p14:modId xmlns:p14="http://schemas.microsoft.com/office/powerpoint/2010/main" val="761497865"/>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0B3B3AE-A01A-5336-CBDF-CFCE8EF87EB3}"/>
              </a:ext>
            </a:extLst>
          </p:cNvPr>
          <p:cNvSpPr/>
          <p:nvPr/>
        </p:nvSpPr>
        <p:spPr>
          <a:xfrm>
            <a:off x="8829368" y="4536614"/>
            <a:ext cx="2345639" cy="14020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Times New Roman" panose="02020603050405020304" pitchFamily="18" charset="0"/>
                <a:cs typeface="Times New Roman" panose="02020603050405020304" pitchFamily="18" charset="0"/>
              </a:rPr>
              <a:t>Best paired with Nefazodone</a:t>
            </a:r>
          </a:p>
        </p:txBody>
      </p:sp>
    </p:spTree>
    <p:extLst>
      <p:ext uri="{BB962C8B-B14F-4D97-AF65-F5344CB8AC3E}">
        <p14:creationId xmlns:p14="http://schemas.microsoft.com/office/powerpoint/2010/main" val="2150809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D3DC4-EBBA-1230-2C4D-716FB0BD6A59}"/>
              </a:ext>
            </a:extLst>
          </p:cNvPr>
          <p:cNvSpPr>
            <a:spLocks noGrp="1"/>
          </p:cNvSpPr>
          <p:nvPr>
            <p:ph type="title"/>
          </p:nvPr>
        </p:nvSpPr>
        <p:spPr>
          <a:xfrm>
            <a:off x="1217944" y="543687"/>
            <a:ext cx="9756112" cy="1046868"/>
          </a:xfrm>
        </p:spPr>
        <p:txBody>
          <a:bodyPr anchor="ctr">
            <a:normAutofit/>
          </a:bodyPr>
          <a:lstStyle/>
          <a:p>
            <a:pPr algn="ctr"/>
            <a:r>
              <a:rPr lang="en-GB">
                <a:latin typeface="Times New Roman" panose="02020603050405020304" pitchFamily="18" charset="0"/>
                <a:cs typeface="Times New Roman" panose="02020603050405020304" pitchFamily="18" charset="0"/>
              </a:rPr>
              <a:t>Background literature</a:t>
            </a:r>
          </a:p>
        </p:txBody>
      </p:sp>
      <p:graphicFrame>
        <p:nvGraphicFramePr>
          <p:cNvPr id="23" name="Content Placeholder 2">
            <a:extLst>
              <a:ext uri="{FF2B5EF4-FFF2-40B4-BE49-F238E27FC236}">
                <a16:creationId xmlns:a16="http://schemas.microsoft.com/office/drawing/2014/main" id="{3065CB5B-3C17-126A-E857-C001E73558CC}"/>
              </a:ext>
            </a:extLst>
          </p:cNvPr>
          <p:cNvGraphicFramePr>
            <a:graphicFrameLocks noGrp="1"/>
          </p:cNvGraphicFramePr>
          <p:nvPr>
            <p:ph idx="1"/>
            <p:extLst>
              <p:ext uri="{D42A27DB-BD31-4B8C-83A1-F6EECF244321}">
                <p14:modId xmlns:p14="http://schemas.microsoft.com/office/powerpoint/2010/main" val="1913080166"/>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716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29417-192E-6FC7-5A17-86B015E2CC61}"/>
              </a:ext>
            </a:extLst>
          </p:cNvPr>
          <p:cNvSpPr>
            <a:spLocks noGrp="1"/>
          </p:cNvSpPr>
          <p:nvPr>
            <p:ph type="title"/>
          </p:nvPr>
        </p:nvSpPr>
        <p:spPr>
          <a:xfrm>
            <a:off x="2377440" y="442220"/>
            <a:ext cx="8397987" cy="1345269"/>
          </a:xfrm>
        </p:spPr>
        <p:txBody>
          <a:bodyPr anchor="b">
            <a:normAutofit/>
          </a:bodyPr>
          <a:lstStyle/>
          <a:p>
            <a:r>
              <a:rPr lang="en-GB">
                <a:latin typeface="Times New Roman" panose="02020603050405020304" pitchFamily="18" charset="0"/>
                <a:cs typeface="Times New Roman" panose="02020603050405020304" pitchFamily="18" charset="0"/>
              </a:rPr>
              <a:t>Proposed Methodology</a:t>
            </a:r>
          </a:p>
        </p:txBody>
      </p:sp>
      <p:graphicFrame>
        <p:nvGraphicFramePr>
          <p:cNvPr id="22" name="Content Placeholder 2">
            <a:extLst>
              <a:ext uri="{FF2B5EF4-FFF2-40B4-BE49-F238E27FC236}">
                <a16:creationId xmlns:a16="http://schemas.microsoft.com/office/drawing/2014/main" id="{C8DC3149-079B-2057-30C3-356991D4BA34}"/>
              </a:ext>
            </a:extLst>
          </p:cNvPr>
          <p:cNvGraphicFramePr>
            <a:graphicFrameLocks noGrp="1"/>
          </p:cNvGraphicFramePr>
          <p:nvPr>
            <p:ph idx="1"/>
            <p:extLst>
              <p:ext uri="{D42A27DB-BD31-4B8C-83A1-F6EECF244321}">
                <p14:modId xmlns:p14="http://schemas.microsoft.com/office/powerpoint/2010/main" val="1453288481"/>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5803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8C4D-018A-4007-D084-D4F1240D197E}"/>
              </a:ext>
            </a:extLst>
          </p:cNvPr>
          <p:cNvSpPr>
            <a:spLocks noGrp="1"/>
          </p:cNvSpPr>
          <p:nvPr>
            <p:ph type="title"/>
          </p:nvPr>
        </p:nvSpPr>
        <p:spPr>
          <a:xfrm>
            <a:off x="1217944" y="543687"/>
            <a:ext cx="9756112" cy="1046868"/>
          </a:xfrm>
        </p:spPr>
        <p:txBody>
          <a:bodyPr anchor="ctr">
            <a:normAutofit/>
          </a:bodyPr>
          <a:lstStyle/>
          <a:p>
            <a:pPr algn="ctr"/>
            <a:r>
              <a:rPr lang="en-GB">
                <a:latin typeface="Times New Roman" panose="02020603050405020304" pitchFamily="18" charset="0"/>
                <a:cs typeface="Times New Roman" panose="02020603050405020304" pitchFamily="18" charset="0"/>
              </a:rPr>
              <a:t>Outcome measures</a:t>
            </a:r>
          </a:p>
        </p:txBody>
      </p:sp>
      <p:graphicFrame>
        <p:nvGraphicFramePr>
          <p:cNvPr id="5" name="Content Placeholder 2">
            <a:extLst>
              <a:ext uri="{FF2B5EF4-FFF2-40B4-BE49-F238E27FC236}">
                <a16:creationId xmlns:a16="http://schemas.microsoft.com/office/drawing/2014/main" id="{95292C9A-DFCE-C077-C48E-57388B7DB05B}"/>
              </a:ext>
            </a:extLst>
          </p:cNvPr>
          <p:cNvGraphicFramePr>
            <a:graphicFrameLocks noGrp="1"/>
          </p:cNvGraphicFramePr>
          <p:nvPr>
            <p:ph idx="1"/>
            <p:extLst>
              <p:ext uri="{D42A27DB-BD31-4B8C-83A1-F6EECF244321}">
                <p14:modId xmlns:p14="http://schemas.microsoft.com/office/powerpoint/2010/main" val="2772531945"/>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8606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4E897-3F9C-331D-2E85-5AFD0EF79E48}"/>
              </a:ext>
            </a:extLst>
          </p:cNvPr>
          <p:cNvSpPr>
            <a:spLocks noGrp="1"/>
          </p:cNvSpPr>
          <p:nvPr>
            <p:ph type="title"/>
          </p:nvPr>
        </p:nvSpPr>
        <p:spPr>
          <a:xfrm>
            <a:off x="1651819" y="1899904"/>
            <a:ext cx="3490146" cy="2934031"/>
          </a:xfrm>
        </p:spPr>
        <p:txBody>
          <a:bodyPr anchor="ctr">
            <a:normAutofit/>
          </a:bodyPr>
          <a:lstStyle/>
          <a:p>
            <a:r>
              <a:rPr lang="en-GB">
                <a:latin typeface="Times New Roman" panose="02020603050405020304" pitchFamily="18" charset="0"/>
                <a:cs typeface="Times New Roman" panose="02020603050405020304" pitchFamily="18" charset="0"/>
              </a:rPr>
              <a:t>Ethical considerations</a:t>
            </a:r>
          </a:p>
        </p:txBody>
      </p:sp>
      <p:graphicFrame>
        <p:nvGraphicFramePr>
          <p:cNvPr id="5" name="Content Placeholder 2">
            <a:extLst>
              <a:ext uri="{FF2B5EF4-FFF2-40B4-BE49-F238E27FC236}">
                <a16:creationId xmlns:a16="http://schemas.microsoft.com/office/drawing/2014/main" id="{63A69B5B-9A63-FF23-7C76-F3A6EC1856A7}"/>
              </a:ext>
            </a:extLst>
          </p:cNvPr>
          <p:cNvGraphicFramePr>
            <a:graphicFrameLocks noGrp="1"/>
          </p:cNvGraphicFramePr>
          <p:nvPr>
            <p:ph idx="1"/>
            <p:extLst>
              <p:ext uri="{D42A27DB-BD31-4B8C-83A1-F6EECF244321}">
                <p14:modId xmlns:p14="http://schemas.microsoft.com/office/powerpoint/2010/main" val="3565322815"/>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810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43321-6566-B8E2-F2F2-F01E47271C8F}"/>
              </a:ext>
            </a:extLst>
          </p:cNvPr>
          <p:cNvSpPr>
            <a:spLocks noGrp="1"/>
          </p:cNvSpPr>
          <p:nvPr>
            <p:ph type="title"/>
          </p:nvPr>
        </p:nvSpPr>
        <p:spPr>
          <a:xfrm>
            <a:off x="838200" y="365125"/>
            <a:ext cx="10515600" cy="716423"/>
          </a:xfrm>
        </p:spPr>
        <p:txBody>
          <a:bodyPr>
            <a:normAutofit/>
          </a:bodyPr>
          <a:lstStyle/>
          <a:p>
            <a:r>
              <a:rPr lang="en-GB" sz="3600">
                <a:latin typeface="Times New Roman" panose="02020603050405020304" pitchFamily="18" charset="0"/>
                <a:cs typeface="Times New Roman" panose="02020603050405020304" pitchFamily="18" charset="0"/>
              </a:rPr>
              <a:t>Script</a:t>
            </a:r>
          </a:p>
        </p:txBody>
      </p:sp>
      <p:pic>
        <p:nvPicPr>
          <p:cNvPr id="5" name="Content Placeholder 4">
            <a:extLst>
              <a:ext uri="{FF2B5EF4-FFF2-40B4-BE49-F238E27FC236}">
                <a16:creationId xmlns:a16="http://schemas.microsoft.com/office/drawing/2014/main" id="{FF17C26E-904E-293A-85B9-AE8916EBC935}"/>
              </a:ext>
            </a:extLst>
          </p:cNvPr>
          <p:cNvPicPr>
            <a:picLocks noGrp="1" noChangeAspect="1"/>
          </p:cNvPicPr>
          <p:nvPr>
            <p:ph idx="1"/>
          </p:nvPr>
        </p:nvPicPr>
        <p:blipFill>
          <a:blip r:embed="rId2"/>
          <a:stretch>
            <a:fillRect/>
          </a:stretch>
        </p:blipFill>
        <p:spPr>
          <a:xfrm>
            <a:off x="838200" y="1029929"/>
            <a:ext cx="4005577" cy="5183188"/>
          </a:xfrm>
        </p:spPr>
      </p:pic>
      <p:sp>
        <p:nvSpPr>
          <p:cNvPr id="9" name="TextBox 8">
            <a:extLst>
              <a:ext uri="{FF2B5EF4-FFF2-40B4-BE49-F238E27FC236}">
                <a16:creationId xmlns:a16="http://schemas.microsoft.com/office/drawing/2014/main" id="{CB1CA454-14F1-E3A6-9FCC-17569B153CEF}"/>
              </a:ext>
            </a:extLst>
          </p:cNvPr>
          <p:cNvSpPr txBox="1"/>
          <p:nvPr/>
        </p:nvSpPr>
        <p:spPr>
          <a:xfrm>
            <a:off x="6096000" y="918592"/>
            <a:ext cx="4562168" cy="5574283"/>
          </a:xfrm>
          <a:prstGeom prst="rect">
            <a:avLst/>
          </a:prstGeom>
          <a:noFill/>
        </p:spPr>
        <p:txBody>
          <a:bodyPr wrap="square" rtlCol="0">
            <a:spAutoFit/>
          </a:bodyPr>
          <a:lstStyle/>
          <a:p>
            <a:pPr indent="457200">
              <a:lnSpc>
                <a:spcPct val="200000"/>
              </a:lnSpc>
              <a:spcAft>
                <a:spcPts val="800"/>
              </a:spcAft>
            </a:pPr>
            <a:r>
              <a:rPr lang="en-GB" sz="800">
                <a:effectLst/>
                <a:latin typeface="Times New Roman" panose="02020603050405020304" pitchFamily="18" charset="0"/>
                <a:ea typeface="DengXian" panose="02010600030101010101" pitchFamily="2" charset="-122"/>
                <a:cs typeface="Times New Roman" panose="02020603050405020304" pitchFamily="18" charset="0"/>
              </a:rPr>
              <a:t>Furthermore, previous research suggests that the lifetime prevalence of MDD is estimated at 17%, however this statistic is based within the United States and cannot be generalised globally, nevertheless it can still be argued that MDD is significantly increasing, this may be due to the increase in recognition and understanding on the disorder (Fava &amp; Kendler, 2000). The first reported cases of MDD usually occur when an individual is in their mid-20’s, although it may establish in childhood or during old age, with recent studies indicating reports of diagnosis being given at an earlier age than what has been previously stated (</a:t>
            </a:r>
            <a:r>
              <a:rPr lang="en-GB" sz="800" err="1">
                <a:effectLst/>
                <a:latin typeface="Times New Roman" panose="02020603050405020304" pitchFamily="18" charset="0"/>
                <a:ea typeface="DengXian" panose="02010600030101010101" pitchFamily="2" charset="-122"/>
                <a:cs typeface="Times New Roman" panose="02020603050405020304" pitchFamily="18" charset="0"/>
              </a:rPr>
              <a:t>Zisook</a:t>
            </a:r>
            <a:r>
              <a:rPr lang="en-GB" sz="800">
                <a:effectLst/>
                <a:latin typeface="Times New Roman" panose="02020603050405020304" pitchFamily="18" charset="0"/>
                <a:ea typeface="DengXian" panose="02010600030101010101" pitchFamily="2" charset="-122"/>
                <a:cs typeface="Times New Roman" panose="02020603050405020304" pitchFamily="18" charset="0"/>
              </a:rPr>
              <a:t> et al, 2004). The diagnostic criteria remain the same during all stages of life, with an exception for children and adolescents being that irritability is a more persistent symptom rather than sadness (</a:t>
            </a:r>
            <a:r>
              <a:rPr lang="en-GB" sz="800" err="1">
                <a:effectLst/>
                <a:latin typeface="Times New Roman" panose="02020603050405020304" pitchFamily="18" charset="0"/>
                <a:ea typeface="DengXian" panose="02010600030101010101" pitchFamily="2" charset="-122"/>
                <a:cs typeface="Times New Roman" panose="02020603050405020304" pitchFamily="18" charset="0"/>
              </a:rPr>
              <a:t>Zisook</a:t>
            </a:r>
            <a:r>
              <a:rPr lang="en-GB" sz="800">
                <a:effectLst/>
                <a:latin typeface="Times New Roman" panose="02020603050405020304" pitchFamily="18" charset="0"/>
                <a:ea typeface="DengXian" panose="02010600030101010101" pitchFamily="2" charset="-122"/>
                <a:cs typeface="Times New Roman" panose="02020603050405020304" pitchFamily="18" charset="0"/>
              </a:rPr>
              <a:t> et al). The research suggests that a psychiatric disorder such as MDD, is closely linked with self-harm and suicide, however it is unclear the association between depression and non-fatal self-harm, 36% of women who self-harm have been found to suffer from endogenous depression (Ennis et al, 2011).The rise of MDD diagnosis is worrying, therefore it is integral to evaluate other methods, such as rehabilitation interventions to decrease the symptoms and probability of relapse in individuals with MDD. </a:t>
            </a:r>
          </a:p>
          <a:p>
            <a:pPr indent="457200">
              <a:lnSpc>
                <a:spcPct val="200000"/>
              </a:lnSpc>
            </a:pPr>
            <a:r>
              <a:rPr lang="en-GB" sz="800">
                <a:effectLst/>
                <a:latin typeface="Times New Roman" panose="02020603050405020304" pitchFamily="18" charset="0"/>
                <a:ea typeface="DengXian" panose="02010600030101010101" pitchFamily="2" charset="-122"/>
                <a:cs typeface="Times New Roman" panose="02020603050405020304" pitchFamily="18" charset="0"/>
              </a:rPr>
              <a:t>One form of intervention is interpersonal psychotherapy (IPT), that has been studied intently as a treatment for MDD and has been found to be sufficient in decreasing the depressive symptoms and therefore is essential (Lipsitz &amp; Markowitz, 2013). IPT was originally established in order to treat major depressive symptoms and is able to be adapted to treat individuals of varying age groups, with the therapist working closely with the patient to recognise the definitive interpersonal problem that has led to the disorder (Lipsitz &amp; Markowitz). The technique differs to other forms of therapy as the professional should perceive themselves as more of a friend, ensuring encouragement, optimism and supportiveness and actively avoids transference interpretations, however, should confirm that the patients is aware of the lack of true friendship (</a:t>
            </a:r>
            <a:r>
              <a:rPr lang="en-GB" sz="800" err="1">
                <a:effectLst/>
                <a:latin typeface="Times New Roman" panose="02020603050405020304" pitchFamily="18" charset="0"/>
                <a:ea typeface="DengXian" panose="02010600030101010101" pitchFamily="2" charset="-122"/>
                <a:cs typeface="Times New Roman" panose="02020603050405020304" pitchFamily="18" charset="0"/>
              </a:rPr>
              <a:t>Brakemeier</a:t>
            </a:r>
            <a:r>
              <a:rPr lang="en-GB" sz="800">
                <a:effectLst/>
                <a:latin typeface="Times New Roman" panose="02020603050405020304" pitchFamily="18" charset="0"/>
                <a:ea typeface="DengXian" panose="02010600030101010101" pitchFamily="2" charset="-122"/>
                <a:cs typeface="Times New Roman" panose="02020603050405020304" pitchFamily="18" charset="0"/>
              </a:rPr>
              <a:t> &amp; </a:t>
            </a:r>
            <a:r>
              <a:rPr lang="en-GB" sz="800" err="1">
                <a:effectLst/>
                <a:latin typeface="Times New Roman" panose="02020603050405020304" pitchFamily="18" charset="0"/>
                <a:ea typeface="DengXian" panose="02010600030101010101" pitchFamily="2" charset="-122"/>
                <a:cs typeface="Times New Roman" panose="02020603050405020304" pitchFamily="18" charset="0"/>
              </a:rPr>
              <a:t>Frase</a:t>
            </a:r>
            <a:r>
              <a:rPr lang="en-GB" sz="800">
                <a:effectLst/>
                <a:latin typeface="Times New Roman" panose="02020603050405020304" pitchFamily="18" charset="0"/>
                <a:ea typeface="DengXian" panose="02010600030101010101" pitchFamily="2" charset="-122"/>
                <a:cs typeface="Times New Roman" panose="02020603050405020304" pitchFamily="18" charset="0"/>
              </a:rPr>
              <a:t>, 2012). </a:t>
            </a:r>
            <a:endParaRPr lang="en-GB" sz="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8999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38627EB-51FE-A114-E8EB-B21231F9B3C7}"/>
              </a:ext>
            </a:extLst>
          </p:cNvPr>
          <p:cNvSpPr>
            <a:spLocks noGrp="1"/>
          </p:cNvSpPr>
          <p:nvPr>
            <p:ph sz="half" idx="2"/>
          </p:nvPr>
        </p:nvSpPr>
        <p:spPr>
          <a:xfrm>
            <a:off x="6172200" y="255639"/>
            <a:ext cx="5181600" cy="6602360"/>
          </a:xfrm>
        </p:spPr>
        <p:txBody>
          <a:bodyPr>
            <a:normAutofit fontScale="40000" lnSpcReduction="20000"/>
          </a:bodyPr>
          <a:lstStyle/>
          <a:p>
            <a:pPr marL="0" indent="457200">
              <a:lnSpc>
                <a:spcPct val="220000"/>
              </a:lnSpc>
              <a:spcAft>
                <a:spcPts val="800"/>
              </a:spcAft>
              <a:buNone/>
            </a:pPr>
            <a:r>
              <a:rPr lang="en-GB" sz="1800" u="sng">
                <a:effectLst/>
                <a:latin typeface="Times New Roman" panose="02020603050405020304" pitchFamily="18" charset="0"/>
                <a:ea typeface="DengXian" panose="02010600030101010101" pitchFamily="2" charset="-122"/>
                <a:cs typeface="Times New Roman" panose="02020603050405020304" pitchFamily="18" charset="0"/>
              </a:rPr>
              <a:t>Proposed methodology. </a:t>
            </a:r>
            <a:endParaRPr lang="en-GB" sz="1800">
              <a:effectLst/>
              <a:latin typeface="Times New Roman" panose="02020603050405020304" pitchFamily="18" charset="0"/>
              <a:ea typeface="DengXian" panose="02010600030101010101" pitchFamily="2" charset="-122"/>
              <a:cs typeface="Times New Roman" panose="02020603050405020304" pitchFamily="18" charset="0"/>
            </a:endParaRPr>
          </a:p>
          <a:p>
            <a:pPr indent="457200">
              <a:lnSpc>
                <a:spcPct val="220000"/>
              </a:lnSpc>
              <a:spcAft>
                <a:spcPts val="800"/>
              </a:spcAft>
              <a:buNone/>
            </a:pPr>
            <a:r>
              <a:rPr lang="en-GB" sz="1800">
                <a:effectLst/>
                <a:latin typeface="Times New Roman" panose="02020603050405020304" pitchFamily="18" charset="0"/>
                <a:ea typeface="DengXian" panose="02010600030101010101" pitchFamily="2" charset="-122"/>
                <a:cs typeface="Times New Roman" panose="02020603050405020304" pitchFamily="18" charset="0"/>
              </a:rPr>
              <a:t>The intervention design has been modified using the background research found that specifies the reasoning behind major depression disorder, and the treatments that have been found to be efficient.</a:t>
            </a:r>
          </a:p>
          <a:p>
            <a:pPr indent="457200">
              <a:lnSpc>
                <a:spcPct val="220000"/>
              </a:lnSpc>
              <a:spcAft>
                <a:spcPts val="800"/>
              </a:spcAft>
              <a:buNone/>
            </a:pPr>
            <a:r>
              <a:rPr lang="en-GB" sz="1800">
                <a:effectLst/>
                <a:latin typeface="Times New Roman" panose="02020603050405020304" pitchFamily="18" charset="0"/>
                <a:ea typeface="DengXian" panose="02010600030101010101" pitchFamily="2" charset="-122"/>
                <a:cs typeface="Times New Roman" panose="02020603050405020304" pitchFamily="18" charset="0"/>
              </a:rPr>
              <a:t>Interpersonal Psychotherapy consisting of one-hour sessions weekly over a sixteen-week period. A systematic review concluded Interpersonal psychotherapy alone having a recovery rate of 31.7%, however has an increased efficacy when combined with Nefazodone (Van </a:t>
            </a:r>
            <a:r>
              <a:rPr lang="en-GB" sz="1800" err="1">
                <a:effectLst/>
                <a:latin typeface="Times New Roman" panose="02020603050405020304" pitchFamily="18" charset="0"/>
                <a:ea typeface="DengXian" panose="02010600030101010101" pitchFamily="2" charset="-122"/>
                <a:cs typeface="Times New Roman" panose="02020603050405020304" pitchFamily="18" charset="0"/>
              </a:rPr>
              <a:t>Hees</a:t>
            </a:r>
            <a:r>
              <a:rPr lang="en-GB" sz="1800">
                <a:effectLst/>
                <a:latin typeface="Times New Roman" panose="02020603050405020304" pitchFamily="18" charset="0"/>
                <a:ea typeface="DengXian" panose="02010600030101010101" pitchFamily="2" charset="-122"/>
                <a:cs typeface="Times New Roman" panose="02020603050405020304" pitchFamily="18" charset="0"/>
              </a:rPr>
              <a:t> et al). </a:t>
            </a:r>
          </a:p>
          <a:p>
            <a:pPr indent="457200">
              <a:lnSpc>
                <a:spcPct val="220000"/>
              </a:lnSpc>
              <a:spcAft>
                <a:spcPts val="800"/>
              </a:spcAft>
              <a:buNone/>
            </a:pPr>
            <a:r>
              <a:rPr lang="en-GB" sz="1800">
                <a:effectLst/>
                <a:latin typeface="Times New Roman" panose="02020603050405020304" pitchFamily="18" charset="0"/>
                <a:ea typeface="DengXian" panose="02010600030101010101" pitchFamily="2" charset="-122"/>
                <a:cs typeface="Times New Roman" panose="02020603050405020304" pitchFamily="18" charset="0"/>
              </a:rPr>
              <a:t>Nefazodone 100mg tablets to be taken orally for a month and increased to 200mg if necessary for the remaining sixteen weeks. Previous research has shown patients who are treated with Nefazodone showed considerably increased improvements on sleep quality compared to other anti-depressant drugs, this is essential as sleep disturbances are frequently noted among individuals with MDD (Rush et al, 1998). </a:t>
            </a:r>
          </a:p>
          <a:p>
            <a:pPr indent="457200">
              <a:lnSpc>
                <a:spcPct val="220000"/>
              </a:lnSpc>
              <a:spcAft>
                <a:spcPts val="800"/>
              </a:spcAft>
              <a:buNone/>
            </a:pPr>
            <a:r>
              <a:rPr lang="en-GB" sz="1800">
                <a:effectLst/>
                <a:latin typeface="Times New Roman" panose="02020603050405020304" pitchFamily="18" charset="0"/>
                <a:ea typeface="DengXian" panose="02010600030101010101" pitchFamily="2" charset="-122"/>
                <a:cs typeface="Times New Roman" panose="02020603050405020304" pitchFamily="18" charset="0"/>
              </a:rPr>
              <a:t>CBT consisting of sixteen sessions within a twenty-week period, after the course of interpersonal psychotherapy. A systematic review investigating the efficacy of CBT on MDD, found that CBT was successful in preventing a relapse when individuals participated during their remission period (Zhang et al). </a:t>
            </a:r>
          </a:p>
          <a:p>
            <a:pPr marL="0" indent="457200">
              <a:lnSpc>
                <a:spcPct val="220000"/>
              </a:lnSpc>
              <a:spcAft>
                <a:spcPts val="800"/>
              </a:spcAft>
              <a:buNone/>
            </a:pPr>
            <a:r>
              <a:rPr lang="en-GB" sz="1800" u="sng">
                <a:effectLst/>
                <a:latin typeface="Times New Roman" panose="02020603050405020304" pitchFamily="18" charset="0"/>
                <a:ea typeface="DengXian" panose="02010600030101010101" pitchFamily="2" charset="-122"/>
                <a:cs typeface="Times New Roman" panose="02020603050405020304" pitchFamily="18" charset="0"/>
              </a:rPr>
              <a:t>Outcome measures</a:t>
            </a:r>
            <a:endParaRPr lang="en-GB" sz="1800">
              <a:effectLst/>
              <a:latin typeface="Times New Roman" panose="02020603050405020304" pitchFamily="18" charset="0"/>
              <a:ea typeface="DengXian" panose="02010600030101010101" pitchFamily="2" charset="-122"/>
              <a:cs typeface="Times New Roman" panose="02020603050405020304" pitchFamily="18" charset="0"/>
            </a:endParaRPr>
          </a:p>
          <a:p>
            <a:pPr indent="457200">
              <a:lnSpc>
                <a:spcPct val="220000"/>
              </a:lnSpc>
              <a:spcAft>
                <a:spcPts val="800"/>
              </a:spcAft>
              <a:buNone/>
            </a:pPr>
            <a:r>
              <a:rPr lang="en-GB" sz="1800">
                <a:effectLst/>
                <a:latin typeface="Times New Roman" panose="02020603050405020304" pitchFamily="18" charset="0"/>
                <a:ea typeface="DengXian" panose="02010600030101010101" pitchFamily="2" charset="-122"/>
                <a:cs typeface="Times New Roman" panose="02020603050405020304" pitchFamily="18" charset="0"/>
              </a:rPr>
              <a:t>The MDI scale will be used before the rehabilitation treatment to assess the severity of the Major Depression Disorder of the individual, the scale will then be distributed immediately after the treatment, 6-month post and 12 months post. This should offer some significant insight into the validity and efficacy of the treatments and give an indication of the prevalence of the treatments combined. The patients will also be asked questions regarding their contributions outside of the sessions, thus leading to an understanding whether the time limit for sessions is competent or whether the weekly amount should be increased to ensure full inclusion. It is also imperative to understand if the treatment alone is enough or if participation within the individuals own time is integral. </a:t>
            </a:r>
          </a:p>
          <a:p>
            <a:pPr indent="457200">
              <a:lnSpc>
                <a:spcPct val="220000"/>
              </a:lnSpc>
              <a:spcAft>
                <a:spcPts val="800"/>
              </a:spcAft>
              <a:buNone/>
            </a:pPr>
            <a:endParaRPr lang="en-GB">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558846CA-9E77-D047-5449-97752279553F}"/>
              </a:ext>
            </a:extLst>
          </p:cNvPr>
          <p:cNvSpPr>
            <a:spLocks noGrp="1"/>
          </p:cNvSpPr>
          <p:nvPr>
            <p:ph sz="half" idx="1"/>
          </p:nvPr>
        </p:nvSpPr>
        <p:spPr>
          <a:xfrm>
            <a:off x="838200" y="255638"/>
            <a:ext cx="5181600" cy="6602361"/>
          </a:xfrm>
        </p:spPr>
        <p:txBody>
          <a:bodyPr>
            <a:normAutofit fontScale="40000" lnSpcReduction="20000"/>
          </a:bodyPr>
          <a:lstStyle/>
          <a:p>
            <a:pPr indent="457200">
              <a:lnSpc>
                <a:spcPct val="220000"/>
              </a:lnSpc>
              <a:spcAft>
                <a:spcPts val="800"/>
              </a:spcAft>
              <a:buNone/>
            </a:pPr>
            <a:r>
              <a:rPr lang="en-GB" sz="2000">
                <a:effectLst/>
                <a:latin typeface="Times New Roman" panose="02020603050405020304" pitchFamily="18" charset="0"/>
                <a:ea typeface="DengXian" panose="02010600030101010101" pitchFamily="2" charset="-122"/>
                <a:cs typeface="Times New Roman" panose="02020603050405020304" pitchFamily="18" charset="0"/>
              </a:rPr>
              <a:t>The course is essentially divided into three phases, with the initial stage focusing on the patient's symptoms and the understanding of the patient’s interpersonal relationships throughout their life and any changes to these relationships that may have occurred, the therapist and patient then establish the interpersonal problem area leading to an effective treatment plan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Brakemeier</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&amp;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Frase</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The middle phases seek to link the depressive symptoms to events that have happened within the individual’s life, the phase also incorporates interpersonal disputes to better communications in relationships, role transitions to establish how an event has altered the patient’s role leading to interpersonal changes and finally, discussing bereavement if applicable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Ravitz</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2004). The final phase reviews therapeutic gains, while providing a contingency plan if the patient is on the verge of a relapse, the feelings of the patient are then disguised to understand if the therapeutic process has had a positive effect, with prolongment if required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Ravitz</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Previous research suggests that IPT is more effective when joined with the intake of Nefazodone (Van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Hees</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et al, 2013).</a:t>
            </a:r>
          </a:p>
          <a:p>
            <a:pPr indent="457200">
              <a:lnSpc>
                <a:spcPct val="220000"/>
              </a:lnSpc>
              <a:spcAft>
                <a:spcPts val="800"/>
              </a:spcAft>
              <a:buNone/>
            </a:pPr>
            <a:r>
              <a:rPr lang="en-GB" sz="2000">
                <a:effectLst/>
                <a:latin typeface="Times New Roman" panose="02020603050405020304" pitchFamily="18" charset="0"/>
                <a:ea typeface="DengXian" panose="02010600030101010101" pitchFamily="2" charset="-122"/>
                <a:cs typeface="Times New Roman" panose="02020603050405020304" pitchFamily="18" charset="0"/>
              </a:rPr>
              <a:t>Research regarding MDD, has suggested that individuals who have been previously diagnosed have a 40-60% chance of enduring a relapse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Berking</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et al, 2013). A systematic reviewing included the use of CBT in the remission period of MDD, with the results showing CBT to be an effective form of treatment in reducing the probability of another depressive episode among patients, thus is imperative for the individual’s mental well-being as it shows the decrease in depressive symptoms (Zhang et al, 2018). The purpose of CBT if for the therapist to influence the patient to establish connections between their thoughts, feelings and actions, while targeting symptoms, thus leading to the patient correcting their irrational and unwanted internalisations and behaviours to those that are more desirable (Lynch et al, 2010). By changing the patients’ internal thoughts and beliefs, CBT has been found to significantly decrease the severity of depressive symptoms, as the patients develop a more logical way of thinking, therefore is beneficial after the interpersonal psychotherapy course as the initial problems have been recognised, therefore the individual could benefit from altering their thought process to be more optimistic (</a:t>
            </a:r>
            <a:r>
              <a:rPr lang="en-GB" sz="2000" err="1">
                <a:effectLst/>
                <a:latin typeface="Times New Roman" panose="02020603050405020304" pitchFamily="18" charset="0"/>
                <a:ea typeface="DengXian" panose="02010600030101010101" pitchFamily="2" charset="-122"/>
                <a:cs typeface="Times New Roman" panose="02020603050405020304" pitchFamily="18" charset="0"/>
              </a:rPr>
              <a:t>Ashouri</a:t>
            </a:r>
            <a:r>
              <a:rPr lang="en-GB" sz="2000">
                <a:effectLst/>
                <a:latin typeface="Times New Roman" panose="02020603050405020304" pitchFamily="18" charset="0"/>
                <a:ea typeface="DengXian" panose="02010600030101010101" pitchFamily="2" charset="-122"/>
                <a:cs typeface="Times New Roman" panose="02020603050405020304" pitchFamily="18" charset="0"/>
              </a:rPr>
              <a:t> et al, 2013)</a:t>
            </a:r>
          </a:p>
          <a:p>
            <a:pPr marL="0" indent="0">
              <a:buNone/>
            </a:pPr>
            <a:endParaRPr lang="en-GB"/>
          </a:p>
        </p:txBody>
      </p:sp>
    </p:spTree>
    <p:extLst>
      <p:ext uri="{BB962C8B-B14F-4D97-AF65-F5344CB8AC3E}">
        <p14:creationId xmlns:p14="http://schemas.microsoft.com/office/powerpoint/2010/main" val="511693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195A55E-08BF-5C26-5800-42EEC4D1570F}"/>
              </a:ext>
            </a:extLst>
          </p:cNvPr>
          <p:cNvSpPr>
            <a:spLocks noGrp="1"/>
          </p:cNvSpPr>
          <p:nvPr>
            <p:ph idx="1"/>
          </p:nvPr>
        </p:nvSpPr>
        <p:spPr>
          <a:xfrm>
            <a:off x="265471" y="68826"/>
            <a:ext cx="11680723" cy="6695768"/>
          </a:xfrm>
        </p:spPr>
        <p:txBody>
          <a:bodyPr>
            <a:normAutofit fontScale="70000" lnSpcReduction="20000"/>
          </a:bodyPr>
          <a:lstStyle/>
          <a:p>
            <a:pPr indent="457200">
              <a:lnSpc>
                <a:spcPct val="220000"/>
              </a:lnSpc>
              <a:spcAft>
                <a:spcPts val="800"/>
              </a:spcAft>
              <a:buNone/>
            </a:pPr>
            <a:r>
              <a:rPr lang="en-GB" sz="1700">
                <a:effectLst/>
                <a:latin typeface="Times New Roman" panose="02020603050405020304" pitchFamily="18" charset="0"/>
                <a:ea typeface="DengXian" panose="02010600030101010101" pitchFamily="2" charset="-122"/>
                <a:cs typeface="Times New Roman" panose="02020603050405020304" pitchFamily="18" charset="0"/>
              </a:rPr>
              <a:t>Through the research (Zhang et al, </a:t>
            </a:r>
            <a:r>
              <a:rPr lang="en-GB" sz="1700" err="1">
                <a:effectLst/>
                <a:latin typeface="Times New Roman" panose="02020603050405020304" pitchFamily="18" charset="0"/>
                <a:ea typeface="DengXian" panose="02010600030101010101" pitchFamily="2" charset="-122"/>
                <a:cs typeface="Times New Roman" panose="02020603050405020304" pitchFamily="18" charset="0"/>
              </a:rPr>
              <a:t>Ashouri</a:t>
            </a:r>
            <a:r>
              <a:rPr lang="en-GB" sz="1700">
                <a:effectLst/>
                <a:latin typeface="Times New Roman" panose="02020603050405020304" pitchFamily="18" charset="0"/>
                <a:ea typeface="DengXian" panose="02010600030101010101" pitchFamily="2" charset="-122"/>
                <a:cs typeface="Times New Roman" panose="02020603050405020304" pitchFamily="18" charset="0"/>
              </a:rPr>
              <a:t> et al, Lipsitz &amp; Markowitz), the expected outcomes are for the patients should be able to acknowledge the causation for their depressive symptoms, if the reasoning behind the disorder is not due to bereavement, the individual should be able to alter their responses to the undesired events, thus leading to better coping mechanisms and regulated emotions. Therefore, the probability of a relapse are decreased due to the patient being able to effectively control their internal and external narrative of a situation, furthermore, the patient should show signs of reduced depressive symptoms. </a:t>
            </a:r>
          </a:p>
          <a:p>
            <a:pPr marL="0" indent="457200">
              <a:lnSpc>
                <a:spcPct val="220000"/>
              </a:lnSpc>
              <a:spcAft>
                <a:spcPts val="800"/>
              </a:spcAft>
              <a:buNone/>
            </a:pPr>
            <a:r>
              <a:rPr lang="en-GB" sz="1700" u="sng">
                <a:effectLst/>
                <a:latin typeface="Times New Roman" panose="02020603050405020304" pitchFamily="18" charset="0"/>
                <a:ea typeface="DengXian" panose="02010600030101010101" pitchFamily="2" charset="-122"/>
                <a:cs typeface="Times New Roman" panose="02020603050405020304" pitchFamily="18" charset="0"/>
              </a:rPr>
              <a:t>Ethical considerations</a:t>
            </a:r>
            <a:endParaRPr lang="en-GB" sz="1700">
              <a:effectLst/>
              <a:latin typeface="Times New Roman" panose="02020603050405020304" pitchFamily="18" charset="0"/>
              <a:ea typeface="DengXian" panose="02010600030101010101" pitchFamily="2" charset="-122"/>
              <a:cs typeface="Times New Roman" panose="02020603050405020304" pitchFamily="18" charset="0"/>
            </a:endParaRPr>
          </a:p>
          <a:p>
            <a:pPr indent="457200">
              <a:lnSpc>
                <a:spcPct val="220000"/>
              </a:lnSpc>
              <a:spcAft>
                <a:spcPts val="800"/>
              </a:spcAft>
              <a:buNone/>
            </a:pPr>
            <a:r>
              <a:rPr lang="en-GB" sz="1700">
                <a:effectLst/>
                <a:latin typeface="Times New Roman" panose="02020603050405020304" pitchFamily="18" charset="0"/>
                <a:ea typeface="DengXian" panose="02010600030101010101" pitchFamily="2" charset="-122"/>
                <a:cs typeface="Times New Roman" panose="02020603050405020304" pitchFamily="18" charset="0"/>
              </a:rPr>
              <a:t>Informed consent will be taken before the treatment is to commence, following the BPS ethical guidelines (2012), this is to ensure that participants understand the reasoning behind the proposal and are aware of what is involved. </a:t>
            </a:r>
          </a:p>
          <a:p>
            <a:pPr indent="457200">
              <a:lnSpc>
                <a:spcPct val="220000"/>
              </a:lnSpc>
              <a:spcAft>
                <a:spcPts val="800"/>
              </a:spcAft>
              <a:buNone/>
            </a:pPr>
            <a:r>
              <a:rPr lang="en-GB" sz="1700">
                <a:effectLst/>
                <a:latin typeface="Times New Roman" panose="02020603050405020304" pitchFamily="18" charset="0"/>
                <a:ea typeface="DengXian" panose="02010600030101010101" pitchFamily="2" charset="-122"/>
                <a:cs typeface="Times New Roman" panose="02020603050405020304" pitchFamily="18" charset="0"/>
              </a:rPr>
              <a:t>Depression treatment guidelines by NICE (2004) should also be adhered as it is imperative that the patients feel safe and understood by the professionals and to not deteriorate. </a:t>
            </a:r>
          </a:p>
          <a:p>
            <a:pPr indent="457200">
              <a:lnSpc>
                <a:spcPct val="220000"/>
              </a:lnSpc>
              <a:spcAft>
                <a:spcPts val="800"/>
              </a:spcAft>
              <a:buNone/>
            </a:pPr>
            <a:r>
              <a:rPr lang="en-GB" sz="1700">
                <a:effectLst/>
                <a:latin typeface="Times New Roman" panose="02020603050405020304" pitchFamily="18" charset="0"/>
                <a:ea typeface="DengXian" panose="02010600030101010101" pitchFamily="2" charset="-122"/>
                <a:cs typeface="Times New Roman" panose="02020603050405020304" pitchFamily="18" charset="0"/>
              </a:rPr>
              <a:t>The professionals involved in the treatment must adhere to the BPS Code of Ethics and Conduct (2021) and must be aware of the Mental Health Act (2007) and Mental Health (Wales) measure (2010), as the Interpersonal Psychotherapy treatments may prove to be distressing for the participants. </a:t>
            </a:r>
          </a:p>
          <a:p>
            <a:pPr indent="457200">
              <a:lnSpc>
                <a:spcPct val="220000"/>
              </a:lnSpc>
              <a:spcAft>
                <a:spcPts val="800"/>
              </a:spcAft>
              <a:buNone/>
            </a:pPr>
            <a:r>
              <a:rPr lang="en-GB" sz="1700">
                <a:effectLst/>
                <a:latin typeface="Times New Roman" panose="02020603050405020304" pitchFamily="18" charset="0"/>
                <a:ea typeface="DengXian" panose="02010600030101010101" pitchFamily="2" charset="-122"/>
                <a:cs typeface="Times New Roman" panose="02020603050405020304" pitchFamily="18" charset="0"/>
              </a:rPr>
              <a:t>The long-term plan by the NHS (2019) should be considered as multiple professions will be intertwined and therefore full disclosure is necessary. </a:t>
            </a:r>
          </a:p>
          <a:p>
            <a:pPr indent="457200">
              <a:lnSpc>
                <a:spcPct val="220000"/>
              </a:lnSpc>
              <a:spcAft>
                <a:spcPts val="800"/>
              </a:spcAft>
              <a:buNone/>
            </a:pPr>
            <a:r>
              <a:rPr lang="en-GB" sz="1700">
                <a:effectLst/>
                <a:latin typeface="Times New Roman" panose="02020603050405020304" pitchFamily="18" charset="0"/>
                <a:ea typeface="DengXian" panose="02010600030101010101" pitchFamily="2" charset="-122"/>
                <a:cs typeface="Times New Roman" panose="02020603050405020304" pitchFamily="18" charset="0"/>
              </a:rPr>
              <a:t>Self-harm: assessment, management and preventing reoccurrence guideline by NICE (2022), should be followed wholeheartedly as self-harm is common among those with depression and should be prevented. </a:t>
            </a:r>
          </a:p>
          <a:p>
            <a:endParaRPr lang="en-GB"/>
          </a:p>
        </p:txBody>
      </p:sp>
    </p:spTree>
    <p:extLst>
      <p:ext uri="{BB962C8B-B14F-4D97-AF65-F5344CB8AC3E}">
        <p14:creationId xmlns:p14="http://schemas.microsoft.com/office/powerpoint/2010/main" val="4136151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3E32-2579-4619-018F-084B2CCF9598}"/>
              </a:ext>
            </a:extLst>
          </p:cNvPr>
          <p:cNvSpPr>
            <a:spLocks noGrp="1"/>
          </p:cNvSpPr>
          <p:nvPr>
            <p:ph type="title"/>
          </p:nvPr>
        </p:nvSpPr>
        <p:spPr>
          <a:xfrm>
            <a:off x="244234" y="78678"/>
            <a:ext cx="5011473" cy="635066"/>
          </a:xfrm>
        </p:spPr>
        <p:txBody>
          <a:bodyPr vert="horz" lIns="91440" tIns="45720" rIns="91440" bIns="45720" rtlCol="0" anchor="ctr">
            <a:normAutofit/>
          </a:bodyPr>
          <a:lstStyle/>
          <a:p>
            <a:r>
              <a:rPr lang="en-US" sz="3600">
                <a:solidFill>
                  <a:schemeClr val="tx2"/>
                </a:solidFill>
              </a:rPr>
              <a:t>References </a:t>
            </a:r>
          </a:p>
        </p:txBody>
      </p:sp>
      <p:pic>
        <p:nvPicPr>
          <p:cNvPr id="8" name="Content Placeholder 7">
            <a:extLst>
              <a:ext uri="{FF2B5EF4-FFF2-40B4-BE49-F238E27FC236}">
                <a16:creationId xmlns:a16="http://schemas.microsoft.com/office/drawing/2014/main" id="{7272B7D6-FF91-B020-8D21-45F903A27C98}"/>
              </a:ext>
            </a:extLst>
          </p:cNvPr>
          <p:cNvPicPr>
            <a:picLocks noGrp="1" noChangeAspect="1"/>
          </p:cNvPicPr>
          <p:nvPr>
            <p:ph sz="half" idx="1"/>
          </p:nvPr>
        </p:nvPicPr>
        <p:blipFill>
          <a:blip r:embed="rId2"/>
          <a:stretch>
            <a:fillRect/>
          </a:stretch>
        </p:blipFill>
        <p:spPr>
          <a:xfrm>
            <a:off x="5698802" y="630027"/>
            <a:ext cx="3912763" cy="6227972"/>
          </a:xfrm>
          <a:prstGeom prst="rect">
            <a:avLst/>
          </a:prstGeom>
        </p:spPr>
      </p:pic>
      <p:pic>
        <p:nvPicPr>
          <p:cNvPr id="6" name="Content Placeholder 5">
            <a:extLst>
              <a:ext uri="{FF2B5EF4-FFF2-40B4-BE49-F238E27FC236}">
                <a16:creationId xmlns:a16="http://schemas.microsoft.com/office/drawing/2014/main" id="{F0C3A625-807E-91ED-1464-268D393D6776}"/>
              </a:ext>
            </a:extLst>
          </p:cNvPr>
          <p:cNvPicPr>
            <a:picLocks noChangeAspect="1"/>
          </p:cNvPicPr>
          <p:nvPr/>
        </p:nvPicPr>
        <p:blipFill>
          <a:blip r:embed="rId3"/>
          <a:stretch>
            <a:fillRect/>
          </a:stretch>
        </p:blipFill>
        <p:spPr>
          <a:xfrm>
            <a:off x="244234" y="639096"/>
            <a:ext cx="4642398" cy="6252801"/>
          </a:xfrm>
          <a:prstGeom prst="rect">
            <a:avLst/>
          </a:prstGeom>
        </p:spPr>
      </p:pic>
    </p:spTree>
    <p:extLst>
      <p:ext uri="{BB962C8B-B14F-4D97-AF65-F5344CB8AC3E}">
        <p14:creationId xmlns:p14="http://schemas.microsoft.com/office/powerpoint/2010/main" val="653954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Rehabilitation Proposal for Major Depression Disorder</vt:lpstr>
      <vt:lpstr>Lay Summary </vt:lpstr>
      <vt:lpstr>Background literature</vt:lpstr>
      <vt:lpstr>Background Literature</vt:lpstr>
      <vt:lpstr>Background literature</vt:lpstr>
      <vt:lpstr>Background Literature</vt:lpstr>
      <vt:lpstr>Background literature</vt:lpstr>
      <vt:lpstr>Proposed Methodology</vt:lpstr>
      <vt:lpstr>Outcome measures</vt:lpstr>
      <vt:lpstr>Ethical considerations</vt:lpstr>
      <vt:lpstr>Script</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Rehabilitation Proposal for Major Depression Disorder</dc:title>
  <dc:creator>Kaylah Sandberg (2004773)</dc:creator>
  <cp:revision>1</cp:revision>
  <dcterms:created xsi:type="dcterms:W3CDTF">2024-05-07T09:16:32Z</dcterms:created>
  <dcterms:modified xsi:type="dcterms:W3CDTF">2024-05-07T10:45:00Z</dcterms:modified>
</cp:coreProperties>
</file>