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1B73A5-6B0D-4898-BA78-7D7BD79A5ED4}" v="3" dt="2026-06-23T12:58:42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mma hoare" userId="b46d780f1c28c0a1" providerId="LiveId" clId="{EFC09348-ED78-4A82-BED9-78F9FDF5F575}"/>
    <pc:docChg chg="undo custSel modSld">
      <pc:chgData name="Gemma hoare" userId="b46d780f1c28c0a1" providerId="LiveId" clId="{EFC09348-ED78-4A82-BED9-78F9FDF5F575}" dt="2026-06-23T12:59:38.492" v="97" actId="33524"/>
      <pc:docMkLst>
        <pc:docMk/>
      </pc:docMkLst>
      <pc:sldChg chg="modSp mod">
        <pc:chgData name="Gemma hoare" userId="b46d780f1c28c0a1" providerId="LiveId" clId="{EFC09348-ED78-4A82-BED9-78F9FDF5F575}" dt="2026-06-23T12:59:38.492" v="97" actId="33524"/>
        <pc:sldMkLst>
          <pc:docMk/>
          <pc:sldMk cId="2708640833" sldId="262"/>
        </pc:sldMkLst>
        <pc:spChg chg="mod">
          <ac:chgData name="Gemma hoare" userId="b46d780f1c28c0a1" providerId="LiveId" clId="{EFC09348-ED78-4A82-BED9-78F9FDF5F575}" dt="2026-06-23T12:59:38.492" v="97" actId="33524"/>
          <ac:spMkLst>
            <pc:docMk/>
            <pc:sldMk cId="2708640833" sldId="262"/>
            <ac:spMk id="3" creationId="{974D500B-167D-1E97-B145-AB338E98B23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A15EA-9BA6-A1B5-1325-212359585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5C0509-0DD1-42E1-E834-98E3674B43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D02FC-F118-1847-2955-E2BCCBE89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E0FA0-74D3-D38C-2BC1-97FA14D07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2FBC9-A589-FD98-3E14-619C12830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813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C63CA-6777-387C-E525-BC28E8B09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64F42-FFB2-BA75-825C-249D93080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6C9A5-4FFF-5C53-BF9A-1C2CC3C36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4A54E-5318-77A0-A0B4-232E64BB0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2FEFB-B6E7-7E9E-3A8D-A8EF9C0AA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754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86B07-0DA6-C7C2-9069-15FDD5796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C38E74-D738-C946-EF9D-8E41962D0E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E621D-D9F1-E25B-EB76-BFA68B0FD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365BE-8666-9134-6054-F970E5836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A7B7F-70AA-0E84-02E0-F483B33E2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69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61C38-1CE7-0E58-395C-3445F1686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05CCA-4160-67E9-D256-E84763BBBF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40459D-1E28-B217-5D81-D4F1FBA01E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401E2-C69C-8CA5-C0AE-9CC47A1DF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811F3E-A72D-C9AB-16BF-2F81EBF07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995790-7971-DA56-A4F8-F74EF2CB8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9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EF730-FA8C-03D1-4217-9D6F50921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4B9220-8AC0-4AD2-82C1-9211B90F2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B37E1-03F1-7C04-1A91-5D37A4527C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5AF9B6-99D4-12BB-2424-88E34AEA91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E4A664-3496-C5A7-B015-80334BE681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30577F-01FC-6E1F-7B5F-E9C637EDF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49BE1-2D0A-FFAE-0477-9AFD44332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AC2B38-E834-B9F3-8CE8-32AF34364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923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BCDCB-983D-8892-9962-6C7CD0563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AF55A3-57A5-EFC1-4847-EB69ECE40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E39392-3211-701A-DA1F-45F971838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52ACDD-BB9D-426D-E87F-A0E6B39F9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225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4ED12D-BDD3-EEE5-2043-E4AE0408F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681784-2664-3370-D1D3-D2E7057A3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38CF68-958F-4DB7-41BB-38379C906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622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001C4-23B9-B3C2-1EF7-46426E4D7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1359A-9C18-2176-3BC3-E57730ABF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C1E4CA-4F11-A5D6-6CDA-9B9AD3E9C5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44D90-3D08-2684-4305-CD91778C7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5F0E9E-2CFE-6E86-362E-5FEEF47A4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0A01E-5D17-7999-8487-3D282EA64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466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F4CA4-F94A-ECDC-39E0-22C059648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272965-910F-F482-1B74-F1BDF187C6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B4C80A-0D77-D658-C0B5-32A2D2D1E5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11542A-B906-9CCB-7466-603603963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EA88C1-7018-9FC9-C29E-85BAC0CBD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AF9F46-1715-AD7E-0F07-E4ADFD6F5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93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D079C-E3CF-4EAE-9867-A5C924F19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FF0C07-60D1-4877-5962-142B0EA6A7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3424A-FA45-5B37-F9C4-610443CE6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38EC6-0DB7-111A-72A1-755A0BA26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5A99D-04C6-D280-3B86-11F0D0CC7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18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B61144-71EB-8A0B-33D2-61A843B0CE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E6EAAD-CC43-6704-3F9C-B5FCDE2F1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B7107F-944B-5EB9-1DB8-3BEBFCA9D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3BBAE3-4773-2CFC-867F-3C6239D2F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69C28-B710-330C-E9C4-BDF0C638D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280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79746D-3E00-7B44-3421-7CDBD60F9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22ED26-020C-4FEC-4BB4-7C4F9A686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FBC47-9149-9271-5423-58F8904AB1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A03493-55B7-4054-9365-A769125055FE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96053-BC9E-694C-A716-F9ECD1B115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C1173-F44F-302E-CD76-BA52095D03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F436D3-86FD-4BC9-BE6D-B8636A3EB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497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gukheziharkikasi.blogspot.com/2011/11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issdtheteacher.blogspot.com/2018/05/three-important-growth-mindset-lessons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lorepsychology.com/vygotsks-social-development-theory" TargetMode="External"/><Relationship Id="rId2" Type="http://schemas.openxmlformats.org/officeDocument/2006/relationships/hyperlink" Target="http://www.simplypsychology.org/vygotskys.hmtl,16t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ienceinsights.org/how-is-lev-vygotskys-theory-used-today/" TargetMode="External"/><Relationship Id="rId5" Type="http://schemas.openxmlformats.org/officeDocument/2006/relationships/hyperlink" Target="https://sciencesights.org/what-is-vygotskys-theory-of-cognitive-development.com" TargetMode="External"/><Relationship Id="rId4" Type="http://schemas.openxmlformats.org/officeDocument/2006/relationships/hyperlink" Target="https://www.gowriensw.com.au/thoughts-leadership-vygotskys-the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D725D-53E2-2F9E-4AF3-9349E103F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06637"/>
          </a:xfrm>
        </p:spPr>
        <p:txBody>
          <a:bodyPr>
            <a:normAutofit fontScale="90000"/>
          </a:bodyPr>
          <a:lstStyle/>
          <a:p>
            <a:r>
              <a:rPr lang="en-GB" dirty="0"/>
              <a:t>Gemma Hoare </a:t>
            </a:r>
            <a:br>
              <a:rPr lang="en-GB" dirty="0"/>
            </a:br>
            <a:r>
              <a:rPr lang="en-GB" dirty="0"/>
              <a:t>2507356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0D9FA-AE8E-0EDA-0C1C-4C4DB89EF4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808162"/>
          </a:xfrm>
        </p:spPr>
        <p:txBody>
          <a:bodyPr/>
          <a:lstStyle/>
          <a:p>
            <a:r>
              <a:rPr lang="en-GB" dirty="0"/>
              <a:t>LCHS4010</a:t>
            </a:r>
            <a:br>
              <a:rPr lang="en-GB" dirty="0"/>
            </a:br>
            <a:r>
              <a:rPr lang="en-GB" dirty="0"/>
              <a:t>Psychology in Health and Social Care</a:t>
            </a:r>
          </a:p>
          <a:p>
            <a:r>
              <a:rPr lang="en-GB" dirty="0"/>
              <a:t>Presentation on Vygotsky's Social cultural theory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844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0AAA7-C810-1A29-6545-B5A67ABCB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Vygotsky's Theory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D4F6FB-AF6E-B7B3-666A-9666EC5D9D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255" r="-1" b="2438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FECA7D-2847-A8EB-9DE1-69DC61153AB6}"/>
              </a:ext>
            </a:extLst>
          </p:cNvPr>
          <p:cNvSpPr txBox="1"/>
          <p:nvPr/>
        </p:nvSpPr>
        <p:spPr>
          <a:xfrm>
            <a:off x="9602830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gukheziharkikasi.blogspot.com/2011/1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586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1F191-1901-FE4D-68DF-F8FAC83F8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Zone of Proximal Development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1BCA1F-2790-3308-F97A-999D840D55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77316" y="952880"/>
            <a:ext cx="6780700" cy="49499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DB6FDB-1D17-56D4-4AD8-C0E044DCC886}"/>
              </a:ext>
            </a:extLst>
          </p:cNvPr>
          <p:cNvSpPr txBox="1"/>
          <p:nvPr/>
        </p:nvSpPr>
        <p:spPr>
          <a:xfrm>
            <a:off x="9103498" y="5702736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issdtheteacher.blogspot.com/2018/05/three-important-growth-mindset-lesso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990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B2C37-7E80-A195-EBC6-6CD83E700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Scaffolding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F171FF-C705-D4A8-145D-7F16A324C2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4" r="2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19508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alphabet letters placed flat and stacked">
            <a:extLst>
              <a:ext uri="{FF2B5EF4-FFF2-40B4-BE49-F238E27FC236}">
                <a16:creationId xmlns:a16="http://schemas.microsoft.com/office/drawing/2014/main" id="{C0C5A68B-B097-3DBE-C424-C5879EF16E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FD7F68-B38E-8065-517C-2A626C881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Language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6611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anket on the earth">
            <a:extLst>
              <a:ext uri="{FF2B5EF4-FFF2-40B4-BE49-F238E27FC236}">
                <a16:creationId xmlns:a16="http://schemas.microsoft.com/office/drawing/2014/main" id="{D158111F-0321-E225-AA6C-C07403ADBD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934" b="5797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9113A-C830-EAF8-584C-8FD18E592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Early Childhood</a:t>
            </a:r>
          </a:p>
        </p:txBody>
      </p:sp>
    </p:spTree>
    <p:extLst>
      <p:ext uri="{BB962C8B-B14F-4D97-AF65-F5344CB8AC3E}">
        <p14:creationId xmlns:p14="http://schemas.microsoft.com/office/powerpoint/2010/main" val="396388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0A52D16D-3F11-1E03-044A-9FA8B1D718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727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0C113-F819-8813-F191-BF2F85D6D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Evaluation of theory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252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BC6D3-EE52-7F4C-B3DC-7547EFE5D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D500B-167D-1E97-B145-AB338E98B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400"/>
            <a:ext cx="10515600" cy="488156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Vygotsky's theory of cognitive development, Saul McLeod PhD, </a:t>
            </a:r>
            <a:r>
              <a:rPr lang="en-GB" sz="2400" dirty="0">
                <a:hlinkClick r:id="rId2"/>
              </a:rPr>
              <a:t>www.simplypsychology.org/vygotskys.hmtl,16th</a:t>
            </a:r>
            <a:r>
              <a:rPr lang="en-GB" sz="2400" dirty="0"/>
              <a:t> October 2025, accessed 6/6/26</a:t>
            </a:r>
          </a:p>
          <a:p>
            <a:r>
              <a:rPr lang="en-GB" sz="2400" dirty="0"/>
              <a:t>Vygotsky's social development theory, explore psychology staff, </a:t>
            </a:r>
            <a:r>
              <a:rPr lang="en-GB" sz="2400" dirty="0">
                <a:hlinkClick r:id="rId3"/>
              </a:rPr>
              <a:t>https://www.explorepsychology.com/vygotsks-social-development-theory</a:t>
            </a:r>
            <a:r>
              <a:rPr lang="en-GB" sz="2400" dirty="0"/>
              <a:t>, 15</a:t>
            </a:r>
            <a:r>
              <a:rPr lang="en-GB" sz="2400" baseline="30000" dirty="0"/>
              <a:t>th</a:t>
            </a:r>
            <a:r>
              <a:rPr lang="en-GB" sz="2400" dirty="0"/>
              <a:t> March  2024, accessed 6/6/26</a:t>
            </a:r>
          </a:p>
          <a:p>
            <a:r>
              <a:rPr lang="en-GB" sz="2400" dirty="0"/>
              <a:t>Lev Vygotsky's theory of child development-</a:t>
            </a:r>
            <a:r>
              <a:rPr lang="en-GB" sz="2400" dirty="0" err="1"/>
              <a:t>gowriensw</a:t>
            </a:r>
            <a:r>
              <a:rPr lang="en-GB" sz="2400" dirty="0"/>
              <a:t>, </a:t>
            </a:r>
            <a:r>
              <a:rPr lang="en-GB" sz="2400" dirty="0">
                <a:hlinkClick r:id="rId4"/>
              </a:rPr>
              <a:t>https://www.gowriensw.com.au/thoughts-leadership-vygotskys-theory</a:t>
            </a:r>
            <a:r>
              <a:rPr lang="en-GB" sz="2400" dirty="0"/>
              <a:t>, not dated, accessed 6/6/26</a:t>
            </a:r>
          </a:p>
          <a:p>
            <a:r>
              <a:rPr lang="en-GB" sz="2400" dirty="0"/>
              <a:t>What is Vygotsky's theory of cognitive development, </a:t>
            </a:r>
            <a:r>
              <a:rPr lang="en-GB" sz="2400" dirty="0">
                <a:hlinkClick r:id="rId5"/>
              </a:rPr>
              <a:t>https://sciencesights.org/what-is-vygotskys-theory-of-cognitive-development.com</a:t>
            </a:r>
            <a:r>
              <a:rPr lang="en-GB" sz="2400" dirty="0"/>
              <a:t>, 11</a:t>
            </a:r>
            <a:r>
              <a:rPr lang="en-GB" sz="2400" baseline="30000" dirty="0"/>
              <a:t>th</a:t>
            </a:r>
            <a:r>
              <a:rPr lang="en-GB" sz="2400" dirty="0"/>
              <a:t> March 2026, accessed 6/6/26 </a:t>
            </a:r>
          </a:p>
          <a:p>
            <a:r>
              <a:rPr lang="en-GB" sz="2400" dirty="0"/>
              <a:t>How is lev </a:t>
            </a:r>
            <a:r>
              <a:rPr lang="en-GB" sz="2400" dirty="0" err="1"/>
              <a:t>Vygotskys</a:t>
            </a:r>
            <a:r>
              <a:rPr lang="en-GB" sz="2400" dirty="0"/>
              <a:t> </a:t>
            </a:r>
            <a:r>
              <a:rPr lang="en-GB" sz="2400" dirty="0" err="1"/>
              <a:t>thesrory</a:t>
            </a:r>
            <a:r>
              <a:rPr lang="en-GB" sz="2400" dirty="0"/>
              <a:t> used today, </a:t>
            </a:r>
            <a:r>
              <a:rPr lang="en-GB" sz="2400" dirty="0">
                <a:hlinkClick r:id="rId6"/>
              </a:rPr>
              <a:t>How Is Lev Vygotsky’s Theory Used Today? – </a:t>
            </a:r>
            <a:r>
              <a:rPr lang="en-GB" sz="2400" dirty="0" err="1">
                <a:hlinkClick r:id="rId6"/>
              </a:rPr>
              <a:t>ScienceInsights</a:t>
            </a:r>
            <a:r>
              <a:rPr lang="en-GB" sz="2400" dirty="0"/>
              <a:t> , March 6</a:t>
            </a:r>
            <a:r>
              <a:rPr lang="en-GB" sz="2400" baseline="30000" dirty="0"/>
              <a:t>th</a:t>
            </a:r>
            <a:r>
              <a:rPr lang="en-GB" sz="2400" dirty="0"/>
              <a:t>, 2026, accessed 23/06/26</a:t>
            </a:r>
          </a:p>
        </p:txBody>
      </p:sp>
    </p:spTree>
    <p:extLst>
      <p:ext uri="{BB962C8B-B14F-4D97-AF65-F5344CB8AC3E}">
        <p14:creationId xmlns:p14="http://schemas.microsoft.com/office/powerpoint/2010/main" val="27086408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179</Words>
  <Application>Microsoft Office PowerPoint</Application>
  <PresentationFormat>Widescreen</PresentationFormat>
  <Paragraphs>17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Gemma Hoare  2507356 </vt:lpstr>
      <vt:lpstr>Vygotsky's Theory</vt:lpstr>
      <vt:lpstr>The Zone of Proximal Development</vt:lpstr>
      <vt:lpstr>Scaffolding</vt:lpstr>
      <vt:lpstr>Language</vt:lpstr>
      <vt:lpstr>Early Childhood</vt:lpstr>
      <vt:lpstr>Evaluation of theory </vt:lpstr>
      <vt:lpstr>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Gemma hoare</dc:creator>
  <cp:lastModifiedBy>Gemma hoare</cp:lastModifiedBy>
  <cp:revision>1</cp:revision>
  <dcterms:created xsi:type="dcterms:W3CDTF">2026-06-23T07:43:02Z</dcterms:created>
  <dcterms:modified xsi:type="dcterms:W3CDTF">2026-06-23T12:59:38Z</dcterms:modified>
</cp:coreProperties>
</file>