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6" r:id="rId5"/>
    <p:sldId id="265" r:id="rId6"/>
    <p:sldId id="268" r:id="rId7"/>
    <p:sldId id="267" r:id="rId8"/>
    <p:sldId id="259" r:id="rId9"/>
    <p:sldId id="261" r:id="rId10"/>
    <p:sldId id="262" r:id="rId11"/>
    <p:sldId id="263" r:id="rId12"/>
    <p:sldId id="269" r:id="rId13"/>
    <p:sldId id="264"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FAC56-A68B-4AA3-A9EA-9366EEF0A3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BBFA01-925A-4B33-9669-5A68FE51BE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CD3EED-1C41-4FE1-BA56-B5F4C077D1A7}"/>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5" name="Footer Placeholder 4">
            <a:extLst>
              <a:ext uri="{FF2B5EF4-FFF2-40B4-BE49-F238E27FC236}">
                <a16:creationId xmlns:a16="http://schemas.microsoft.com/office/drawing/2014/main" id="{32615A33-52B1-4C40-8C45-2083616B11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933A03-7032-468C-B4B8-EE4B748FAAAF}"/>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3663681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1A47-3A7D-4042-8D26-694FD6067F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8E0F4D-BA7E-457C-9F0C-421786787A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6BA1C6-921E-470A-B184-783C059D31C7}"/>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5" name="Footer Placeholder 4">
            <a:extLst>
              <a:ext uri="{FF2B5EF4-FFF2-40B4-BE49-F238E27FC236}">
                <a16:creationId xmlns:a16="http://schemas.microsoft.com/office/drawing/2014/main" id="{01635CAE-82D6-480F-82FB-3F38D912BA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75940-0C98-466F-86DA-EE47E52DC795}"/>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2724709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56BF0-08BB-4287-8EF1-DF1669DEF8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A94E7B-9702-457D-8BD3-4BDF0A4DED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ABA814-BB4D-45F2-A155-C1DB0FE165E4}"/>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5" name="Footer Placeholder 4">
            <a:extLst>
              <a:ext uri="{FF2B5EF4-FFF2-40B4-BE49-F238E27FC236}">
                <a16:creationId xmlns:a16="http://schemas.microsoft.com/office/drawing/2014/main" id="{296E17F9-E4ED-40F4-887E-C7CE41104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A2468D-6607-4249-BDA0-62E218435A9D}"/>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2283782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AEB0-4555-4226-9498-2E169CB71A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44DE48-96FF-4575-A27A-F3C4CD9713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8C9230-0906-46C4-8BC9-ADE2EBFFB6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095FE4-8140-4E17-A996-98593B4D4E9C}"/>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6" name="Footer Placeholder 5">
            <a:extLst>
              <a:ext uri="{FF2B5EF4-FFF2-40B4-BE49-F238E27FC236}">
                <a16:creationId xmlns:a16="http://schemas.microsoft.com/office/drawing/2014/main" id="{FB764FCE-2B56-49EA-B988-E653520CA8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67AB87-13F3-4509-9019-4DE8D03F9F9D}"/>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304971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C1AA2-344D-4AD5-B9CB-30AAE23956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C8B85D-E418-4358-A405-CE47631823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322603-5A3F-4F71-B206-889BB9B36F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9A8179-4F2F-46F3-8B40-2CC0BDA94A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2E0F04-76C0-4743-9183-C7A0DE632A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2090DD-3CD5-4FB2-B543-8A8A72E24A05}"/>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8" name="Footer Placeholder 7">
            <a:extLst>
              <a:ext uri="{FF2B5EF4-FFF2-40B4-BE49-F238E27FC236}">
                <a16:creationId xmlns:a16="http://schemas.microsoft.com/office/drawing/2014/main" id="{97B9B7EC-D1AC-41E7-AF32-010915F944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2D1FEA-595E-4EEE-A776-321CB2F37192}"/>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3113836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E709D-E949-46B5-8078-0C92393600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3C785E-2434-4CD2-A87E-3A2DF29EF74C}"/>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4" name="Footer Placeholder 3">
            <a:extLst>
              <a:ext uri="{FF2B5EF4-FFF2-40B4-BE49-F238E27FC236}">
                <a16:creationId xmlns:a16="http://schemas.microsoft.com/office/drawing/2014/main" id="{C078FA86-F84D-47E4-A659-5BB71E88D1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1F7121-62CD-4622-BF44-F7187AD3ED2B}"/>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3790346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D4AE8A-4624-45EF-A146-D068DAAA7E10}"/>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3" name="Footer Placeholder 2">
            <a:extLst>
              <a:ext uri="{FF2B5EF4-FFF2-40B4-BE49-F238E27FC236}">
                <a16:creationId xmlns:a16="http://schemas.microsoft.com/office/drawing/2014/main" id="{E4AFB28D-A32C-4B66-83A2-29CFCAA707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5A12B1-0D4A-431F-B210-2FED02C5A553}"/>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388952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FAF7-0C92-4427-9E86-8A16113CD7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C8B916-3F76-4610-B777-7FA09B086D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DE2D8D-4626-4839-BDE4-8BE8994159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1CDE7A-D595-43E1-9871-E7B3821CCD50}"/>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6" name="Footer Placeholder 5">
            <a:extLst>
              <a:ext uri="{FF2B5EF4-FFF2-40B4-BE49-F238E27FC236}">
                <a16:creationId xmlns:a16="http://schemas.microsoft.com/office/drawing/2014/main" id="{859F3CEA-D077-4D2E-9E8D-56C0AD0EED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B5EF14-B637-41C4-900E-0C15FCEB0440}"/>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2252836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6C990-DC68-44B8-A6E1-A5B946CEE7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0EC739-82A6-4A4D-A202-D523540369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06F97F-A5E3-4A6F-A27E-744B614275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868CE6-B230-40EC-B8C2-846AF499E095}"/>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6" name="Footer Placeholder 5">
            <a:extLst>
              <a:ext uri="{FF2B5EF4-FFF2-40B4-BE49-F238E27FC236}">
                <a16:creationId xmlns:a16="http://schemas.microsoft.com/office/drawing/2014/main" id="{5C8A3D21-02CB-4207-9932-5DC2643464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68559C-D219-4DC8-A712-C2E84D1AFAC0}"/>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38587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95D01-D45A-47AE-A038-44CB2CDB61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6CF8F0-C096-4504-989B-4B1A3E1E96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E4B5D9-BCC9-459C-BBB6-4D80141B90A8}"/>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5" name="Footer Placeholder 4">
            <a:extLst>
              <a:ext uri="{FF2B5EF4-FFF2-40B4-BE49-F238E27FC236}">
                <a16:creationId xmlns:a16="http://schemas.microsoft.com/office/drawing/2014/main" id="{A55E05A0-104E-4257-B1DC-66D08F296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9E576-799A-490D-81D0-A492837B40C2}"/>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2281732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08E3D9-D3B2-46BA-9C35-A25E1CC4C1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E84863-3722-43F3-B455-5751E3C4A3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C6375-4917-4629-8548-A349F9EB2F8F}"/>
              </a:ext>
            </a:extLst>
          </p:cNvPr>
          <p:cNvSpPr>
            <a:spLocks noGrp="1"/>
          </p:cNvSpPr>
          <p:nvPr>
            <p:ph type="dt" sz="half" idx="10"/>
          </p:nvPr>
        </p:nvSpPr>
        <p:spPr/>
        <p:txBody>
          <a:bodyPr/>
          <a:lstStyle/>
          <a:p>
            <a:fld id="{AF090F69-E18E-45A7-B638-12BE6CC3640E}" type="datetimeFigureOut">
              <a:rPr lang="en-GB" smtClean="0"/>
              <a:t>27/04/2021</a:t>
            </a:fld>
            <a:endParaRPr lang="en-GB"/>
          </a:p>
        </p:txBody>
      </p:sp>
      <p:sp>
        <p:nvSpPr>
          <p:cNvPr id="5" name="Footer Placeholder 4">
            <a:extLst>
              <a:ext uri="{FF2B5EF4-FFF2-40B4-BE49-F238E27FC236}">
                <a16:creationId xmlns:a16="http://schemas.microsoft.com/office/drawing/2014/main" id="{052791B1-D1C3-4A1C-A6CB-00027F922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FD239-A2B1-4BC6-836C-CB5B7E6E1CE7}"/>
              </a:ext>
            </a:extLst>
          </p:cNvPr>
          <p:cNvSpPr>
            <a:spLocks noGrp="1"/>
          </p:cNvSpPr>
          <p:nvPr>
            <p:ph type="sldNum" sz="quarter" idx="12"/>
          </p:nvPr>
        </p:nvSpPr>
        <p:spPr/>
        <p:txBody>
          <a:bodyPr/>
          <a:lstStyle/>
          <a:p>
            <a:fld id="{3E8EA920-7D83-4C53-9C8D-75066405DADF}" type="slidenum">
              <a:rPr lang="en-GB" smtClean="0"/>
              <a:t>‹#›</a:t>
            </a:fld>
            <a:endParaRPr lang="en-GB"/>
          </a:p>
        </p:txBody>
      </p:sp>
    </p:spTree>
    <p:extLst>
      <p:ext uri="{BB962C8B-B14F-4D97-AF65-F5344CB8AC3E}">
        <p14:creationId xmlns:p14="http://schemas.microsoft.com/office/powerpoint/2010/main" val="1000019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3C3C1A-1E59-4E6B-9311-5A150322A5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85DEEB-B0EA-45E2-AF94-FDCFDD765F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8EBFD-2F2E-4DFF-B5FF-B759125779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090F69-E18E-45A7-B638-12BE6CC3640E}" type="datetimeFigureOut">
              <a:rPr lang="en-GB" smtClean="0"/>
              <a:t>27/04/2021</a:t>
            </a:fld>
            <a:endParaRPr lang="en-GB"/>
          </a:p>
        </p:txBody>
      </p:sp>
      <p:sp>
        <p:nvSpPr>
          <p:cNvPr id="5" name="Footer Placeholder 4">
            <a:extLst>
              <a:ext uri="{FF2B5EF4-FFF2-40B4-BE49-F238E27FC236}">
                <a16:creationId xmlns:a16="http://schemas.microsoft.com/office/drawing/2014/main" id="{6D2A9284-490A-429B-8D26-209A3FAE1C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E53F03-601D-48E0-94BE-10DAE1485A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8EA920-7D83-4C53-9C8D-75066405DADF}" type="slidenum">
              <a:rPr lang="en-GB" smtClean="0"/>
              <a:t>‹#›</a:t>
            </a:fld>
            <a:endParaRPr lang="en-GB"/>
          </a:p>
        </p:txBody>
      </p:sp>
    </p:spTree>
    <p:extLst>
      <p:ext uri="{BB962C8B-B14F-4D97-AF65-F5344CB8AC3E}">
        <p14:creationId xmlns:p14="http://schemas.microsoft.com/office/powerpoint/2010/main" val="2455651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peedofcreativity.org/2011/05/26/digitizing-an-elementary-writing-portfolio/" TargetMode="External"/><Relationship Id="rId7" Type="http://schemas.openxmlformats.org/officeDocument/2006/relationships/hyperlink" Target="http://mindfulrambles.blogspot.com/2014/07/the-job-hunting-teacher-series-creating.html"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perrysmith.deviantart.com/art/Free-PSD-Portfolio-Template-133380680" TargetMode="Externa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ackoverflow.com/questions/39258661/ocr-extract-text-from-image" TargetMode="External"/><Relationship Id="rId7" Type="http://schemas.openxmlformats.org/officeDocument/2006/relationships/hyperlink" Target="https://fmunoz002.blogspot.com/2015/02/adios-la-tiza-llego-la-pizarra-digital.html"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s://autismodiario.org/2016/04/12/fundacion-orange-lanza-soyvisual-sistema-comunicacion-aumentativa-personas-dificultades-comunicacion-lenguaje/?doing_wp_cron=1472114923.6343700885772705078125" TargetMode="Externa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thinkspace.csu.edu.au/anovelidea/2019/09/23/etl-507-assessment-item-5-professional-reflective-portfolio/"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0E29889-BB01-4457-8EC4-2D5CEADC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5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262E669-7774-4EAE-BBCE-F9FFE664D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A405CD35-F2BC-4B91-AEE0-4029FBCD4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484" y="837483"/>
            <a:ext cx="10500646" cy="4843095"/>
          </a:xfrm>
          <a:custGeom>
            <a:avLst/>
            <a:gdLst>
              <a:gd name="connsiteX0" fmla="*/ 0 w 10052180"/>
              <a:gd name="connsiteY0" fmla="*/ 0 h 4650769"/>
              <a:gd name="connsiteX1" fmla="*/ 10052180 w 10052180"/>
              <a:gd name="connsiteY1" fmla="*/ 0 h 4650769"/>
              <a:gd name="connsiteX2" fmla="*/ 10052180 w 10052180"/>
              <a:gd name="connsiteY2" fmla="*/ 4571218 h 4650769"/>
              <a:gd name="connsiteX3" fmla="*/ 10050702 w 10052180"/>
              <a:gd name="connsiteY3" fmla="*/ 4571562 h 4650769"/>
              <a:gd name="connsiteX4" fmla="*/ 10001878 w 10052180"/>
              <a:gd name="connsiteY4" fmla="*/ 4572066 h 4650769"/>
              <a:gd name="connsiteX5" fmla="*/ 9969638 w 10052180"/>
              <a:gd name="connsiteY5" fmla="*/ 4575824 h 4650769"/>
              <a:gd name="connsiteX6" fmla="*/ 9864299 w 10052180"/>
              <a:gd name="connsiteY6" fmla="*/ 4580290 h 4650769"/>
              <a:gd name="connsiteX7" fmla="*/ 9796089 w 10052180"/>
              <a:gd name="connsiteY7" fmla="*/ 4591897 h 4650769"/>
              <a:gd name="connsiteX8" fmla="*/ 9658617 w 10052180"/>
              <a:gd name="connsiteY8" fmla="*/ 4628572 h 4650769"/>
              <a:gd name="connsiteX9" fmla="*/ 9605787 w 10052180"/>
              <a:gd name="connsiteY9" fmla="*/ 4633374 h 4650769"/>
              <a:gd name="connsiteX10" fmla="*/ 9408928 w 10052180"/>
              <a:gd name="connsiteY10" fmla="*/ 4634030 h 4650769"/>
              <a:gd name="connsiteX11" fmla="*/ 9290980 w 10052180"/>
              <a:gd name="connsiteY11" fmla="*/ 4628234 h 4650769"/>
              <a:gd name="connsiteX12" fmla="*/ 9195937 w 10052180"/>
              <a:gd name="connsiteY12" fmla="*/ 4629562 h 4650769"/>
              <a:gd name="connsiteX13" fmla="*/ 9091821 w 10052180"/>
              <a:gd name="connsiteY13" fmla="*/ 4619955 h 4650769"/>
              <a:gd name="connsiteX14" fmla="*/ 9005324 w 10052180"/>
              <a:gd name="connsiteY14" fmla="*/ 4627981 h 4650769"/>
              <a:gd name="connsiteX15" fmla="*/ 8911383 w 10052180"/>
              <a:gd name="connsiteY15" fmla="*/ 4634700 h 4650769"/>
              <a:gd name="connsiteX16" fmla="*/ 8853295 w 10052180"/>
              <a:gd name="connsiteY16" fmla="*/ 4644792 h 4650769"/>
              <a:gd name="connsiteX17" fmla="*/ 8813991 w 10052180"/>
              <a:gd name="connsiteY17" fmla="*/ 4634596 h 4650769"/>
              <a:gd name="connsiteX18" fmla="*/ 8687179 w 10052180"/>
              <a:gd name="connsiteY18" fmla="*/ 4588065 h 4650769"/>
              <a:gd name="connsiteX19" fmla="*/ 8623955 w 10052180"/>
              <a:gd name="connsiteY19" fmla="*/ 4578046 h 4650769"/>
              <a:gd name="connsiteX20" fmla="*/ 8622786 w 10052180"/>
              <a:gd name="connsiteY20" fmla="*/ 4577305 h 4650769"/>
              <a:gd name="connsiteX21" fmla="*/ 8600904 w 10052180"/>
              <a:gd name="connsiteY21" fmla="*/ 4582918 h 4650769"/>
              <a:gd name="connsiteX22" fmla="*/ 8433071 w 10052180"/>
              <a:gd name="connsiteY22" fmla="*/ 4606234 h 4650769"/>
              <a:gd name="connsiteX23" fmla="*/ 8318071 w 10052180"/>
              <a:gd name="connsiteY23" fmla="*/ 4586590 h 4650769"/>
              <a:gd name="connsiteX24" fmla="*/ 8242424 w 10052180"/>
              <a:gd name="connsiteY24" fmla="*/ 4566486 h 4650769"/>
              <a:gd name="connsiteX25" fmla="*/ 8193517 w 10052180"/>
              <a:gd name="connsiteY25" fmla="*/ 4551756 h 4650769"/>
              <a:gd name="connsiteX26" fmla="*/ 8156253 w 10052180"/>
              <a:gd name="connsiteY26" fmla="*/ 4539485 h 4650769"/>
              <a:gd name="connsiteX27" fmla="*/ 8105237 w 10052180"/>
              <a:gd name="connsiteY27" fmla="*/ 4530754 h 4650769"/>
              <a:gd name="connsiteX28" fmla="*/ 8012182 w 10052180"/>
              <a:gd name="connsiteY28" fmla="*/ 4569955 h 4650769"/>
              <a:gd name="connsiteX29" fmla="*/ 7873023 w 10052180"/>
              <a:gd name="connsiteY29" fmla="*/ 4594395 h 4650769"/>
              <a:gd name="connsiteX30" fmla="*/ 7766598 w 10052180"/>
              <a:gd name="connsiteY30" fmla="*/ 4583182 h 4650769"/>
              <a:gd name="connsiteX31" fmla="*/ 7739745 w 10052180"/>
              <a:gd name="connsiteY31" fmla="*/ 4588115 h 4650769"/>
              <a:gd name="connsiteX32" fmla="*/ 7616434 w 10052180"/>
              <a:gd name="connsiteY32" fmla="*/ 4564808 h 4650769"/>
              <a:gd name="connsiteX33" fmla="*/ 7431215 w 10052180"/>
              <a:gd name="connsiteY33" fmla="*/ 4552516 h 4650769"/>
              <a:gd name="connsiteX34" fmla="*/ 7237422 w 10052180"/>
              <a:gd name="connsiteY34" fmla="*/ 4498285 h 4650769"/>
              <a:gd name="connsiteX35" fmla="*/ 7011658 w 10052180"/>
              <a:gd name="connsiteY35" fmla="*/ 4451218 h 4650769"/>
              <a:gd name="connsiteX36" fmla="*/ 6867111 w 10052180"/>
              <a:gd name="connsiteY36" fmla="*/ 4419048 h 4650769"/>
              <a:gd name="connsiteX37" fmla="*/ 6712288 w 10052180"/>
              <a:gd name="connsiteY37" fmla="*/ 4430721 h 4650769"/>
              <a:gd name="connsiteX38" fmla="*/ 6543149 w 10052180"/>
              <a:gd name="connsiteY38" fmla="*/ 4429858 h 4650769"/>
              <a:gd name="connsiteX39" fmla="*/ 6393064 w 10052180"/>
              <a:gd name="connsiteY39" fmla="*/ 4406561 h 4650769"/>
              <a:gd name="connsiteX40" fmla="*/ 6303049 w 10052180"/>
              <a:gd name="connsiteY40" fmla="*/ 4399385 h 4650769"/>
              <a:gd name="connsiteX41" fmla="*/ 6268511 w 10052180"/>
              <a:gd name="connsiteY41" fmla="*/ 4407283 h 4650769"/>
              <a:gd name="connsiteX42" fmla="*/ 6220512 w 10052180"/>
              <a:gd name="connsiteY42" fmla="*/ 4411171 h 4650769"/>
              <a:gd name="connsiteX43" fmla="*/ 6135538 w 10052180"/>
              <a:gd name="connsiteY43" fmla="*/ 4426253 h 4650769"/>
              <a:gd name="connsiteX44" fmla="*/ 6031127 w 10052180"/>
              <a:gd name="connsiteY44" fmla="*/ 4420204 h 4650769"/>
              <a:gd name="connsiteX45" fmla="*/ 5969808 w 10052180"/>
              <a:gd name="connsiteY45" fmla="*/ 4408049 h 4650769"/>
              <a:gd name="connsiteX46" fmla="*/ 5944950 w 10052180"/>
              <a:gd name="connsiteY46" fmla="*/ 4393767 h 4650769"/>
              <a:gd name="connsiteX47" fmla="*/ 5509282 w 10052180"/>
              <a:gd name="connsiteY47" fmla="*/ 4393767 h 4650769"/>
              <a:gd name="connsiteX48" fmla="*/ 5488183 w 10052180"/>
              <a:gd name="connsiteY48" fmla="*/ 4398554 h 4650769"/>
              <a:gd name="connsiteX49" fmla="*/ 5481447 w 10052180"/>
              <a:gd name="connsiteY49" fmla="*/ 4395975 h 4650769"/>
              <a:gd name="connsiteX50" fmla="*/ 5473864 w 10052180"/>
              <a:gd name="connsiteY50" fmla="*/ 4393767 h 4650769"/>
              <a:gd name="connsiteX51" fmla="*/ 5441368 w 10052180"/>
              <a:gd name="connsiteY51" fmla="*/ 4393767 h 4650769"/>
              <a:gd name="connsiteX52" fmla="*/ 5427734 w 10052180"/>
              <a:gd name="connsiteY52" fmla="*/ 4401537 h 4650769"/>
              <a:gd name="connsiteX53" fmla="*/ 5412372 w 10052180"/>
              <a:gd name="connsiteY53" fmla="*/ 4394628 h 4650769"/>
              <a:gd name="connsiteX54" fmla="*/ 5412559 w 10052180"/>
              <a:gd name="connsiteY54" fmla="*/ 4393767 h 4650769"/>
              <a:gd name="connsiteX55" fmla="*/ 5182205 w 10052180"/>
              <a:gd name="connsiteY55" fmla="*/ 4393767 h 4650769"/>
              <a:gd name="connsiteX56" fmla="*/ 5167180 w 10052180"/>
              <a:gd name="connsiteY56" fmla="*/ 4401547 h 4650769"/>
              <a:gd name="connsiteX57" fmla="*/ 5116191 w 10052180"/>
              <a:gd name="connsiteY57" fmla="*/ 4410857 h 4650769"/>
              <a:gd name="connsiteX58" fmla="*/ 4978049 w 10052180"/>
              <a:gd name="connsiteY58" fmla="*/ 4444099 h 4650769"/>
              <a:gd name="connsiteX59" fmla="*/ 4918199 w 10052180"/>
              <a:gd name="connsiteY59" fmla="*/ 4475969 h 4650769"/>
              <a:gd name="connsiteX60" fmla="*/ 4819404 w 10052180"/>
              <a:gd name="connsiteY60" fmla="*/ 4498170 h 4650769"/>
              <a:gd name="connsiteX61" fmla="*/ 4748850 w 10052180"/>
              <a:gd name="connsiteY61" fmla="*/ 4510039 h 4650769"/>
              <a:gd name="connsiteX62" fmla="*/ 4728909 w 10052180"/>
              <a:gd name="connsiteY62" fmla="*/ 4533669 h 4650769"/>
              <a:gd name="connsiteX63" fmla="*/ 4728624 w 10052180"/>
              <a:gd name="connsiteY63" fmla="*/ 4534109 h 4650769"/>
              <a:gd name="connsiteX64" fmla="*/ 4685733 w 10052180"/>
              <a:gd name="connsiteY64" fmla="*/ 4537269 h 4650769"/>
              <a:gd name="connsiteX65" fmla="*/ 4591811 w 10052180"/>
              <a:gd name="connsiteY65" fmla="*/ 4562739 h 4650769"/>
              <a:gd name="connsiteX66" fmla="*/ 4562217 w 10052180"/>
              <a:gd name="connsiteY66" fmla="*/ 4569392 h 4650769"/>
              <a:gd name="connsiteX67" fmla="*/ 4546453 w 10052180"/>
              <a:gd name="connsiteY67" fmla="*/ 4575327 h 4650769"/>
              <a:gd name="connsiteX68" fmla="*/ 4522757 w 10052180"/>
              <a:gd name="connsiteY68" fmla="*/ 4559783 h 4650769"/>
              <a:gd name="connsiteX69" fmla="*/ 4493193 w 10052180"/>
              <a:gd name="connsiteY69" fmla="*/ 4566418 h 4650769"/>
              <a:gd name="connsiteX70" fmla="*/ 4486309 w 10052180"/>
              <a:gd name="connsiteY70" fmla="*/ 4568571 h 4650769"/>
              <a:gd name="connsiteX71" fmla="*/ 4434522 w 10052180"/>
              <a:gd name="connsiteY71" fmla="*/ 4553363 h 4650769"/>
              <a:gd name="connsiteX72" fmla="*/ 4429460 w 10052180"/>
              <a:gd name="connsiteY72" fmla="*/ 4547302 h 4650769"/>
              <a:gd name="connsiteX73" fmla="*/ 4403505 w 10052180"/>
              <a:gd name="connsiteY73" fmla="*/ 4544604 h 4650769"/>
              <a:gd name="connsiteX74" fmla="*/ 4400557 w 10052180"/>
              <a:gd name="connsiteY74" fmla="*/ 4546201 h 4650769"/>
              <a:gd name="connsiteX75" fmla="*/ 4379030 w 10052180"/>
              <a:gd name="connsiteY75" fmla="*/ 4536886 h 4650769"/>
              <a:gd name="connsiteX76" fmla="*/ 4292758 w 10052180"/>
              <a:gd name="connsiteY76" fmla="*/ 4520332 h 4650769"/>
              <a:gd name="connsiteX77" fmla="*/ 4126934 w 10052180"/>
              <a:gd name="connsiteY77" fmla="*/ 4511325 h 4650769"/>
              <a:gd name="connsiteX78" fmla="*/ 3954199 w 10052180"/>
              <a:gd name="connsiteY78" fmla="*/ 4486409 h 4650769"/>
              <a:gd name="connsiteX79" fmla="*/ 3790501 w 10052180"/>
              <a:gd name="connsiteY79" fmla="*/ 4495445 h 4650769"/>
              <a:gd name="connsiteX80" fmla="*/ 3492963 w 10052180"/>
              <a:gd name="connsiteY80" fmla="*/ 4468480 h 4650769"/>
              <a:gd name="connsiteX81" fmla="*/ 3390904 w 10052180"/>
              <a:gd name="connsiteY81" fmla="*/ 4465867 h 4650769"/>
              <a:gd name="connsiteX82" fmla="*/ 3322528 w 10052180"/>
              <a:gd name="connsiteY82" fmla="*/ 4464799 h 4650769"/>
              <a:gd name="connsiteX83" fmla="*/ 3317795 w 10052180"/>
              <a:gd name="connsiteY83" fmla="*/ 4467272 h 4650769"/>
              <a:gd name="connsiteX84" fmla="*/ 3298702 w 10052180"/>
              <a:gd name="connsiteY84" fmla="*/ 4468689 h 4650769"/>
              <a:gd name="connsiteX85" fmla="*/ 3293503 w 10052180"/>
              <a:gd name="connsiteY85" fmla="*/ 4479690 h 4650769"/>
              <a:gd name="connsiteX86" fmla="*/ 3229705 w 10052180"/>
              <a:gd name="connsiteY86" fmla="*/ 4489069 h 4650769"/>
              <a:gd name="connsiteX87" fmla="*/ 3076109 w 10052180"/>
              <a:gd name="connsiteY87" fmla="*/ 4492987 h 4650769"/>
              <a:gd name="connsiteX88" fmla="*/ 2962379 w 10052180"/>
              <a:gd name="connsiteY88" fmla="*/ 4474229 h 4650769"/>
              <a:gd name="connsiteX89" fmla="*/ 2924375 w 10052180"/>
              <a:gd name="connsiteY89" fmla="*/ 4484334 h 4650769"/>
              <a:gd name="connsiteX90" fmla="*/ 2871297 w 10052180"/>
              <a:gd name="connsiteY90" fmla="*/ 4491313 h 4650769"/>
              <a:gd name="connsiteX91" fmla="*/ 2700663 w 10052180"/>
              <a:gd name="connsiteY91" fmla="*/ 4485036 h 4650769"/>
              <a:gd name="connsiteX92" fmla="*/ 2560084 w 10052180"/>
              <a:gd name="connsiteY92" fmla="*/ 4489523 h 4650769"/>
              <a:gd name="connsiteX93" fmla="*/ 2479658 w 10052180"/>
              <a:gd name="connsiteY93" fmla="*/ 4499250 h 4650769"/>
              <a:gd name="connsiteX94" fmla="*/ 2309526 w 10052180"/>
              <a:gd name="connsiteY94" fmla="*/ 4471569 h 4650769"/>
              <a:gd name="connsiteX95" fmla="*/ 2143849 w 10052180"/>
              <a:gd name="connsiteY95" fmla="*/ 4458678 h 4650769"/>
              <a:gd name="connsiteX96" fmla="*/ 2054460 w 10052180"/>
              <a:gd name="connsiteY96" fmla="*/ 4444435 h 4650769"/>
              <a:gd name="connsiteX97" fmla="*/ 1875690 w 10052180"/>
              <a:gd name="connsiteY97" fmla="*/ 4462877 h 4650769"/>
              <a:gd name="connsiteX98" fmla="*/ 1829588 w 10052180"/>
              <a:gd name="connsiteY98" fmla="*/ 4463680 h 4650769"/>
              <a:gd name="connsiteX99" fmla="*/ 1729685 w 10052180"/>
              <a:gd name="connsiteY99" fmla="*/ 4483196 h 4650769"/>
              <a:gd name="connsiteX100" fmla="*/ 1672107 w 10052180"/>
              <a:gd name="connsiteY100" fmla="*/ 4487209 h 4650769"/>
              <a:gd name="connsiteX101" fmla="*/ 1514794 w 10052180"/>
              <a:gd name="connsiteY101" fmla="*/ 4506035 h 4650769"/>
              <a:gd name="connsiteX102" fmla="*/ 1375355 w 10052180"/>
              <a:gd name="connsiteY102" fmla="*/ 4535286 h 4650769"/>
              <a:gd name="connsiteX103" fmla="*/ 1281723 w 10052180"/>
              <a:gd name="connsiteY103" fmla="*/ 4557767 h 4650769"/>
              <a:gd name="connsiteX104" fmla="*/ 1152251 w 10052180"/>
              <a:gd name="connsiteY104" fmla="*/ 4596280 h 4650769"/>
              <a:gd name="connsiteX105" fmla="*/ 1112386 w 10052180"/>
              <a:gd name="connsiteY105" fmla="*/ 4603999 h 4650769"/>
              <a:gd name="connsiteX106" fmla="*/ 1055042 w 10052180"/>
              <a:gd name="connsiteY106" fmla="*/ 4590297 h 4650769"/>
              <a:gd name="connsiteX107" fmla="*/ 961705 w 10052180"/>
              <a:gd name="connsiteY107" fmla="*/ 4577719 h 4650769"/>
              <a:gd name="connsiteX108" fmla="*/ 875879 w 10052180"/>
              <a:gd name="connsiteY108" fmla="*/ 4564303 h 4650769"/>
              <a:gd name="connsiteX109" fmla="*/ 771366 w 10052180"/>
              <a:gd name="connsiteY109" fmla="*/ 4567383 h 4650769"/>
              <a:gd name="connsiteX110" fmla="*/ 676592 w 10052180"/>
              <a:gd name="connsiteY110" fmla="*/ 4560117 h 4650769"/>
              <a:gd name="connsiteX111" fmla="*/ 558512 w 10052180"/>
              <a:gd name="connsiteY111" fmla="*/ 4558530 h 4650769"/>
              <a:gd name="connsiteX112" fmla="*/ 362079 w 10052180"/>
              <a:gd name="connsiteY112" fmla="*/ 4545572 h 4650769"/>
              <a:gd name="connsiteX113" fmla="*/ 309653 w 10052180"/>
              <a:gd name="connsiteY113" fmla="*/ 4537476 h 4650769"/>
              <a:gd name="connsiteX114" fmla="*/ 174742 w 10052180"/>
              <a:gd name="connsiteY114" fmla="*/ 4492281 h 4650769"/>
              <a:gd name="connsiteX115" fmla="*/ 107390 w 10052180"/>
              <a:gd name="connsiteY115" fmla="*/ 4476433 h 4650769"/>
              <a:gd name="connsiteX116" fmla="*/ 2537 w 10052180"/>
              <a:gd name="connsiteY116" fmla="*/ 4465393 h 4650769"/>
              <a:gd name="connsiteX117" fmla="*/ 0 w 10052180"/>
              <a:gd name="connsiteY117" fmla="*/ 4463105 h 4650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0052180" h="4650769">
                <a:moveTo>
                  <a:pt x="0" y="0"/>
                </a:moveTo>
                <a:lnTo>
                  <a:pt x="10052180" y="0"/>
                </a:lnTo>
                <a:lnTo>
                  <a:pt x="10052180" y="4571218"/>
                </a:lnTo>
                <a:lnTo>
                  <a:pt x="10050702" y="4571562"/>
                </a:lnTo>
                <a:cubicBezTo>
                  <a:pt x="10033695" y="4573943"/>
                  <a:pt x="10017259" y="4574375"/>
                  <a:pt x="10001878" y="4572066"/>
                </a:cubicBezTo>
                <a:cubicBezTo>
                  <a:pt x="9987347" y="4562370"/>
                  <a:pt x="9978539" y="4560848"/>
                  <a:pt x="9969638" y="4575824"/>
                </a:cubicBezTo>
                <a:cubicBezTo>
                  <a:pt x="9931111" y="4571506"/>
                  <a:pt x="9885705" y="4604598"/>
                  <a:pt x="9864299" y="4580290"/>
                </a:cubicBezTo>
                <a:cubicBezTo>
                  <a:pt x="9860644" y="4614890"/>
                  <a:pt x="9811449" y="4560843"/>
                  <a:pt x="9796089" y="4591897"/>
                </a:cubicBezTo>
                <a:cubicBezTo>
                  <a:pt x="9744340" y="4604414"/>
                  <a:pt x="9702353" y="4613016"/>
                  <a:pt x="9658617" y="4628572"/>
                </a:cubicBezTo>
                <a:cubicBezTo>
                  <a:pt x="9625107" y="4639733"/>
                  <a:pt x="9621223" y="4635658"/>
                  <a:pt x="9605787" y="4633374"/>
                </a:cubicBezTo>
                <a:cubicBezTo>
                  <a:pt x="9564172" y="4634284"/>
                  <a:pt x="9459602" y="4639135"/>
                  <a:pt x="9408928" y="4634030"/>
                </a:cubicBezTo>
                <a:cubicBezTo>
                  <a:pt x="9373936" y="4630911"/>
                  <a:pt x="9320962" y="4677031"/>
                  <a:pt x="9290980" y="4628234"/>
                </a:cubicBezTo>
                <a:cubicBezTo>
                  <a:pt x="9269062" y="4638218"/>
                  <a:pt x="9223761" y="4630232"/>
                  <a:pt x="9195937" y="4629562"/>
                </a:cubicBezTo>
                <a:cubicBezTo>
                  <a:pt x="9143088" y="4610116"/>
                  <a:pt x="9133223" y="4633821"/>
                  <a:pt x="9091821" y="4619955"/>
                </a:cubicBezTo>
                <a:cubicBezTo>
                  <a:pt x="9032935" y="4627891"/>
                  <a:pt x="9027183" y="4624471"/>
                  <a:pt x="9005324" y="4627981"/>
                </a:cubicBezTo>
                <a:cubicBezTo>
                  <a:pt x="8967164" y="4640966"/>
                  <a:pt x="8953005" y="4638659"/>
                  <a:pt x="8911383" y="4634700"/>
                </a:cubicBezTo>
                <a:cubicBezTo>
                  <a:pt x="8910140" y="4622209"/>
                  <a:pt x="8861731" y="4642891"/>
                  <a:pt x="8853295" y="4644792"/>
                </a:cubicBezTo>
                <a:cubicBezTo>
                  <a:pt x="8855383" y="4637166"/>
                  <a:pt x="8821677" y="4629387"/>
                  <a:pt x="8813991" y="4634596"/>
                </a:cubicBezTo>
                <a:cubicBezTo>
                  <a:pt x="8714011" y="4640974"/>
                  <a:pt x="8735462" y="4587278"/>
                  <a:pt x="8687179" y="4588065"/>
                </a:cubicBezTo>
                <a:cubicBezTo>
                  <a:pt x="8647941" y="4587885"/>
                  <a:pt x="8644846" y="4590573"/>
                  <a:pt x="8623955" y="4578046"/>
                </a:cubicBezTo>
                <a:lnTo>
                  <a:pt x="8622786" y="4577305"/>
                </a:lnTo>
                <a:lnTo>
                  <a:pt x="8600904" y="4582918"/>
                </a:lnTo>
                <a:cubicBezTo>
                  <a:pt x="8551179" y="4589770"/>
                  <a:pt x="8503007" y="4582778"/>
                  <a:pt x="8433071" y="4606234"/>
                </a:cubicBezTo>
                <a:cubicBezTo>
                  <a:pt x="8391517" y="4597543"/>
                  <a:pt x="8356812" y="4603351"/>
                  <a:pt x="8318071" y="4586590"/>
                </a:cubicBezTo>
                <a:cubicBezTo>
                  <a:pt x="8301780" y="4574528"/>
                  <a:pt x="8258966" y="4594748"/>
                  <a:pt x="8242424" y="4566486"/>
                </a:cubicBezTo>
                <a:cubicBezTo>
                  <a:pt x="8237603" y="4584126"/>
                  <a:pt x="8200783" y="4561583"/>
                  <a:pt x="8193517" y="4551756"/>
                </a:cubicBezTo>
                <a:cubicBezTo>
                  <a:pt x="8181915" y="4557821"/>
                  <a:pt x="8167403" y="4540618"/>
                  <a:pt x="8156253" y="4539485"/>
                </a:cubicBezTo>
                <a:cubicBezTo>
                  <a:pt x="8141597" y="4496572"/>
                  <a:pt x="8127998" y="4557617"/>
                  <a:pt x="8105237" y="4530754"/>
                </a:cubicBezTo>
                <a:cubicBezTo>
                  <a:pt x="8091039" y="4542025"/>
                  <a:pt x="8045973" y="4563365"/>
                  <a:pt x="8012182" y="4569955"/>
                </a:cubicBezTo>
                <a:cubicBezTo>
                  <a:pt x="7945237" y="4585532"/>
                  <a:pt x="7935255" y="4616038"/>
                  <a:pt x="7873023" y="4594395"/>
                </a:cubicBezTo>
                <a:cubicBezTo>
                  <a:pt x="7859384" y="4618199"/>
                  <a:pt x="7761094" y="4535441"/>
                  <a:pt x="7766598" y="4583182"/>
                </a:cubicBezTo>
                <a:cubicBezTo>
                  <a:pt x="7745587" y="4577284"/>
                  <a:pt x="7733182" y="4556528"/>
                  <a:pt x="7739745" y="4588115"/>
                </a:cubicBezTo>
                <a:lnTo>
                  <a:pt x="7616434" y="4564808"/>
                </a:lnTo>
                <a:cubicBezTo>
                  <a:pt x="7546376" y="4561257"/>
                  <a:pt x="7499612" y="4575632"/>
                  <a:pt x="7431215" y="4552516"/>
                </a:cubicBezTo>
                <a:cubicBezTo>
                  <a:pt x="7362500" y="4539342"/>
                  <a:pt x="7331229" y="4514002"/>
                  <a:pt x="7237422" y="4498285"/>
                </a:cubicBezTo>
                <a:cubicBezTo>
                  <a:pt x="7171877" y="4484375"/>
                  <a:pt x="7080174" y="4453116"/>
                  <a:pt x="7011658" y="4451218"/>
                </a:cubicBezTo>
                <a:cubicBezTo>
                  <a:pt x="6935893" y="4414558"/>
                  <a:pt x="6950516" y="4446303"/>
                  <a:pt x="6867111" y="4419048"/>
                </a:cubicBezTo>
                <a:cubicBezTo>
                  <a:pt x="6820640" y="4462144"/>
                  <a:pt x="6759791" y="4426229"/>
                  <a:pt x="6712288" y="4430721"/>
                </a:cubicBezTo>
                <a:cubicBezTo>
                  <a:pt x="6658294" y="4432523"/>
                  <a:pt x="6596353" y="4433885"/>
                  <a:pt x="6543149" y="4429858"/>
                </a:cubicBezTo>
                <a:cubicBezTo>
                  <a:pt x="6505785" y="4400413"/>
                  <a:pt x="6438998" y="4445436"/>
                  <a:pt x="6393064" y="4406561"/>
                </a:cubicBezTo>
                <a:cubicBezTo>
                  <a:pt x="6375470" y="4396073"/>
                  <a:pt x="6316748" y="4386920"/>
                  <a:pt x="6303049" y="4399385"/>
                </a:cubicBezTo>
                <a:cubicBezTo>
                  <a:pt x="6290271" y="4400402"/>
                  <a:pt x="6276955" y="4392864"/>
                  <a:pt x="6268511" y="4407283"/>
                </a:cubicBezTo>
                <a:cubicBezTo>
                  <a:pt x="6255819" y="4424201"/>
                  <a:pt x="6218422" y="4388280"/>
                  <a:pt x="6220512" y="4411171"/>
                </a:cubicBezTo>
                <a:cubicBezTo>
                  <a:pt x="6193829" y="4386375"/>
                  <a:pt x="6162713" y="4421037"/>
                  <a:pt x="6135538" y="4426253"/>
                </a:cubicBezTo>
                <a:cubicBezTo>
                  <a:pt x="6115250" y="4402715"/>
                  <a:pt x="6087532" y="4424859"/>
                  <a:pt x="6031127" y="4420204"/>
                </a:cubicBezTo>
                <a:cubicBezTo>
                  <a:pt x="6014546" y="4399963"/>
                  <a:pt x="5996210" y="4415252"/>
                  <a:pt x="5969808" y="4408049"/>
                </a:cubicBezTo>
                <a:lnTo>
                  <a:pt x="5944950" y="4393767"/>
                </a:lnTo>
                <a:lnTo>
                  <a:pt x="5509282" y="4393767"/>
                </a:lnTo>
                <a:lnTo>
                  <a:pt x="5488183" y="4398554"/>
                </a:lnTo>
                <a:lnTo>
                  <a:pt x="5481447" y="4395975"/>
                </a:lnTo>
                <a:lnTo>
                  <a:pt x="5473864" y="4393767"/>
                </a:lnTo>
                <a:lnTo>
                  <a:pt x="5441368" y="4393767"/>
                </a:lnTo>
                <a:lnTo>
                  <a:pt x="5427734" y="4401537"/>
                </a:lnTo>
                <a:cubicBezTo>
                  <a:pt x="5424659" y="4397308"/>
                  <a:pt x="5420116" y="4394509"/>
                  <a:pt x="5412372" y="4394628"/>
                </a:cubicBezTo>
                <a:lnTo>
                  <a:pt x="5412559" y="4393767"/>
                </a:lnTo>
                <a:lnTo>
                  <a:pt x="5182205" y="4393767"/>
                </a:lnTo>
                <a:lnTo>
                  <a:pt x="5167180" y="4401547"/>
                </a:lnTo>
                <a:cubicBezTo>
                  <a:pt x="5145322" y="4388995"/>
                  <a:pt x="5130136" y="4396666"/>
                  <a:pt x="5116191" y="4410857"/>
                </a:cubicBezTo>
                <a:cubicBezTo>
                  <a:pt x="5069121" y="4410132"/>
                  <a:pt x="5029330" y="4432817"/>
                  <a:pt x="4978049" y="4444099"/>
                </a:cubicBezTo>
                <a:cubicBezTo>
                  <a:pt x="4921746" y="4464946"/>
                  <a:pt x="4952787" y="4460274"/>
                  <a:pt x="4918199" y="4475969"/>
                </a:cubicBezTo>
                <a:lnTo>
                  <a:pt x="4819404" y="4498170"/>
                </a:lnTo>
                <a:lnTo>
                  <a:pt x="4748850" y="4510039"/>
                </a:lnTo>
                <a:lnTo>
                  <a:pt x="4728909" y="4533669"/>
                </a:lnTo>
                <a:lnTo>
                  <a:pt x="4728624" y="4534109"/>
                </a:lnTo>
                <a:lnTo>
                  <a:pt x="4685733" y="4537269"/>
                </a:lnTo>
                <a:cubicBezTo>
                  <a:pt x="4662932" y="4542040"/>
                  <a:pt x="4617689" y="4556675"/>
                  <a:pt x="4591811" y="4562739"/>
                </a:cubicBezTo>
                <a:cubicBezTo>
                  <a:pt x="4568298" y="4558219"/>
                  <a:pt x="4553786" y="4538337"/>
                  <a:pt x="4562217" y="4569392"/>
                </a:cubicBezTo>
                <a:cubicBezTo>
                  <a:pt x="4554496" y="4568788"/>
                  <a:pt x="4549787" y="4571298"/>
                  <a:pt x="4546453" y="4575327"/>
                </a:cubicBezTo>
                <a:lnTo>
                  <a:pt x="4522757" y="4559783"/>
                </a:lnTo>
                <a:lnTo>
                  <a:pt x="4493193" y="4566418"/>
                </a:lnTo>
                <a:lnTo>
                  <a:pt x="4486309" y="4568571"/>
                </a:lnTo>
                <a:lnTo>
                  <a:pt x="4434522" y="4553363"/>
                </a:lnTo>
                <a:lnTo>
                  <a:pt x="4429460" y="4547302"/>
                </a:lnTo>
                <a:cubicBezTo>
                  <a:pt x="4424037" y="4543565"/>
                  <a:pt x="4416331" y="4541821"/>
                  <a:pt x="4403505" y="4544604"/>
                </a:cubicBezTo>
                <a:lnTo>
                  <a:pt x="4400557" y="4546201"/>
                </a:lnTo>
                <a:lnTo>
                  <a:pt x="4379030" y="4536886"/>
                </a:lnTo>
                <a:cubicBezTo>
                  <a:pt x="4372078" y="4532654"/>
                  <a:pt x="4297808" y="4527155"/>
                  <a:pt x="4292758" y="4520332"/>
                </a:cubicBezTo>
                <a:cubicBezTo>
                  <a:pt x="4211493" y="4536974"/>
                  <a:pt x="4205812" y="4507045"/>
                  <a:pt x="4126934" y="4511325"/>
                </a:cubicBezTo>
                <a:cubicBezTo>
                  <a:pt x="4058483" y="4465563"/>
                  <a:pt x="4015465" y="4493211"/>
                  <a:pt x="3954199" y="4486409"/>
                </a:cubicBezTo>
                <a:cubicBezTo>
                  <a:pt x="3895850" y="4481584"/>
                  <a:pt x="3868881" y="4496263"/>
                  <a:pt x="3790501" y="4495445"/>
                </a:cubicBezTo>
                <a:cubicBezTo>
                  <a:pt x="3707431" y="4485284"/>
                  <a:pt x="3586435" y="4490248"/>
                  <a:pt x="3492963" y="4468480"/>
                </a:cubicBezTo>
                <a:cubicBezTo>
                  <a:pt x="3419549" y="4461359"/>
                  <a:pt x="3419311" y="4466480"/>
                  <a:pt x="3390904" y="4465867"/>
                </a:cubicBezTo>
                <a:cubicBezTo>
                  <a:pt x="3381467" y="4468795"/>
                  <a:pt x="3331557" y="4460030"/>
                  <a:pt x="3322528" y="4464799"/>
                </a:cubicBezTo>
                <a:lnTo>
                  <a:pt x="3317795" y="4467272"/>
                </a:lnTo>
                <a:lnTo>
                  <a:pt x="3298702" y="4468689"/>
                </a:lnTo>
                <a:lnTo>
                  <a:pt x="3293503" y="4479690"/>
                </a:lnTo>
                <a:lnTo>
                  <a:pt x="3229705" y="4489069"/>
                </a:lnTo>
                <a:cubicBezTo>
                  <a:pt x="3187202" y="4462144"/>
                  <a:pt x="3151062" y="4494035"/>
                  <a:pt x="3076109" y="4492987"/>
                </a:cubicBezTo>
                <a:cubicBezTo>
                  <a:pt x="3056222" y="4483674"/>
                  <a:pt x="2977114" y="4460921"/>
                  <a:pt x="2962379" y="4474229"/>
                </a:cubicBezTo>
                <a:cubicBezTo>
                  <a:pt x="2948249" y="4476071"/>
                  <a:pt x="2933210" y="4469418"/>
                  <a:pt x="2924375" y="4484334"/>
                </a:cubicBezTo>
                <a:cubicBezTo>
                  <a:pt x="2910921" y="4502015"/>
                  <a:pt x="2868144" y="4468636"/>
                  <a:pt x="2871297" y="4491313"/>
                </a:cubicBezTo>
                <a:cubicBezTo>
                  <a:pt x="2834012" y="4491430"/>
                  <a:pt x="2752532" y="4485335"/>
                  <a:pt x="2700663" y="4485036"/>
                </a:cubicBezTo>
                <a:cubicBezTo>
                  <a:pt x="2675164" y="4459571"/>
                  <a:pt x="2600340" y="4494322"/>
                  <a:pt x="2560084" y="4489523"/>
                </a:cubicBezTo>
                <a:cubicBezTo>
                  <a:pt x="2524760" y="4491171"/>
                  <a:pt x="2521424" y="4504416"/>
                  <a:pt x="2479658" y="4499250"/>
                </a:cubicBezTo>
                <a:cubicBezTo>
                  <a:pt x="2405210" y="4494755"/>
                  <a:pt x="2378207" y="4484444"/>
                  <a:pt x="2309526" y="4471569"/>
                </a:cubicBezTo>
                <a:cubicBezTo>
                  <a:pt x="2231692" y="4461873"/>
                  <a:pt x="2230867" y="4475023"/>
                  <a:pt x="2143849" y="4458678"/>
                </a:cubicBezTo>
                <a:cubicBezTo>
                  <a:pt x="2123776" y="4453795"/>
                  <a:pt x="2075082" y="4453878"/>
                  <a:pt x="2054460" y="4444435"/>
                </a:cubicBezTo>
                <a:cubicBezTo>
                  <a:pt x="2025665" y="4449526"/>
                  <a:pt x="1907402" y="4455434"/>
                  <a:pt x="1875690" y="4462877"/>
                </a:cubicBezTo>
                <a:cubicBezTo>
                  <a:pt x="1830650" y="4467513"/>
                  <a:pt x="1869806" y="4459610"/>
                  <a:pt x="1829588" y="4463680"/>
                </a:cubicBezTo>
                <a:cubicBezTo>
                  <a:pt x="1791050" y="4448543"/>
                  <a:pt x="1782985" y="4472982"/>
                  <a:pt x="1729685" y="4483196"/>
                </a:cubicBezTo>
                <a:cubicBezTo>
                  <a:pt x="1707743" y="4468503"/>
                  <a:pt x="1689784" y="4474556"/>
                  <a:pt x="1672107" y="4487209"/>
                </a:cubicBezTo>
                <a:cubicBezTo>
                  <a:pt x="1620500" y="4481667"/>
                  <a:pt x="1573015" y="4500097"/>
                  <a:pt x="1514794" y="4506035"/>
                </a:cubicBezTo>
                <a:cubicBezTo>
                  <a:pt x="1452269" y="4488005"/>
                  <a:pt x="1437575" y="4529096"/>
                  <a:pt x="1375355" y="4535286"/>
                </a:cubicBezTo>
                <a:cubicBezTo>
                  <a:pt x="1321736" y="4564899"/>
                  <a:pt x="1333953" y="4560797"/>
                  <a:pt x="1281723" y="4557767"/>
                </a:cubicBezTo>
                <a:cubicBezTo>
                  <a:pt x="1233584" y="4553963"/>
                  <a:pt x="1251636" y="4608894"/>
                  <a:pt x="1152251" y="4596280"/>
                </a:cubicBezTo>
                <a:cubicBezTo>
                  <a:pt x="1144905" y="4590601"/>
                  <a:pt x="1110779" y="4596258"/>
                  <a:pt x="1112386" y="4603999"/>
                </a:cubicBezTo>
                <a:cubicBezTo>
                  <a:pt x="1104086" y="4601575"/>
                  <a:pt x="1057064" y="4577908"/>
                  <a:pt x="1055042" y="4590297"/>
                </a:cubicBezTo>
                <a:cubicBezTo>
                  <a:pt x="1013255" y="4591647"/>
                  <a:pt x="998979" y="4593064"/>
                  <a:pt x="961705" y="4577719"/>
                </a:cubicBezTo>
                <a:cubicBezTo>
                  <a:pt x="940108" y="4572850"/>
                  <a:pt x="934154" y="4575904"/>
                  <a:pt x="875879" y="4564303"/>
                </a:cubicBezTo>
                <a:cubicBezTo>
                  <a:pt x="833691" y="4575554"/>
                  <a:pt x="825327" y="4551279"/>
                  <a:pt x="771366" y="4567383"/>
                </a:cubicBezTo>
                <a:cubicBezTo>
                  <a:pt x="743555" y="4566313"/>
                  <a:pt x="697843" y="4571452"/>
                  <a:pt x="676592" y="4560117"/>
                </a:cubicBezTo>
                <a:cubicBezTo>
                  <a:pt x="643619" y="4606945"/>
                  <a:pt x="593631" y="4557605"/>
                  <a:pt x="558512" y="4558530"/>
                </a:cubicBezTo>
                <a:cubicBezTo>
                  <a:pt x="507618" y="4560458"/>
                  <a:pt x="403556" y="4549081"/>
                  <a:pt x="362079" y="4545572"/>
                </a:cubicBezTo>
                <a:cubicBezTo>
                  <a:pt x="346531" y="4546886"/>
                  <a:pt x="342400" y="4550710"/>
                  <a:pt x="309653" y="4537476"/>
                </a:cubicBezTo>
                <a:cubicBezTo>
                  <a:pt x="266974" y="4519218"/>
                  <a:pt x="225607" y="4508008"/>
                  <a:pt x="174742" y="4492281"/>
                </a:cubicBezTo>
                <a:cubicBezTo>
                  <a:pt x="161353" y="4460328"/>
                  <a:pt x="108876" y="4511194"/>
                  <a:pt x="107390" y="4476433"/>
                </a:cubicBezTo>
                <a:cubicBezTo>
                  <a:pt x="84507" y="4499356"/>
                  <a:pt x="41258" y="4463491"/>
                  <a:pt x="2537" y="4465393"/>
                </a:cubicBezTo>
                <a:lnTo>
                  <a:pt x="0" y="4463105"/>
                </a:lnTo>
                <a:close/>
              </a:path>
            </a:pathLst>
          </a:custGeom>
          <a:solidFill>
            <a:schemeClr val="bg1">
              <a:alpha val="7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E108B5-2A2E-4EBF-806E-3BA3494D8600}"/>
              </a:ext>
            </a:extLst>
          </p:cNvPr>
          <p:cNvSpPr>
            <a:spLocks noGrp="1"/>
          </p:cNvSpPr>
          <p:nvPr>
            <p:ph type="ctrTitle"/>
          </p:nvPr>
        </p:nvSpPr>
        <p:spPr>
          <a:xfrm>
            <a:off x="2338316" y="1784745"/>
            <a:ext cx="7515368" cy="1780281"/>
          </a:xfrm>
        </p:spPr>
        <p:txBody>
          <a:bodyPr anchor="b">
            <a:normAutofit/>
          </a:bodyPr>
          <a:lstStyle/>
          <a:p>
            <a:r>
              <a:rPr lang="en-GB" sz="4400" b="1">
                <a:solidFill>
                  <a:schemeClr val="tx1">
                    <a:lumMod val="85000"/>
                    <a:lumOff val="15000"/>
                  </a:schemeClr>
                </a:solidFill>
                <a:latin typeface="Arial" panose="020B0604020202020204" pitchFamily="34" charset="0"/>
                <a:cs typeface="Arial" panose="020B0604020202020204" pitchFamily="34" charset="0"/>
              </a:rPr>
              <a:t> Portfolio</a:t>
            </a:r>
          </a:p>
        </p:txBody>
      </p:sp>
      <p:sp>
        <p:nvSpPr>
          <p:cNvPr id="3" name="Subtitle 2">
            <a:extLst>
              <a:ext uri="{FF2B5EF4-FFF2-40B4-BE49-F238E27FC236}">
                <a16:creationId xmlns:a16="http://schemas.microsoft.com/office/drawing/2014/main" id="{EC697D13-BF76-458B-8431-1F320D5B0D45}"/>
              </a:ext>
            </a:extLst>
          </p:cNvPr>
          <p:cNvSpPr>
            <a:spLocks noGrp="1"/>
          </p:cNvSpPr>
          <p:nvPr>
            <p:ph type="subTitle" idx="1"/>
          </p:nvPr>
        </p:nvSpPr>
        <p:spPr>
          <a:xfrm>
            <a:off x="3652125" y="3848733"/>
            <a:ext cx="5070266" cy="796078"/>
          </a:xfrm>
        </p:spPr>
        <p:txBody>
          <a:bodyPr>
            <a:normAutofit/>
          </a:bodyPr>
          <a:lstStyle/>
          <a:p>
            <a:r>
              <a:rPr lang="en-GB" sz="1800">
                <a:solidFill>
                  <a:schemeClr val="tx1">
                    <a:lumMod val="85000"/>
                    <a:lumOff val="15000"/>
                  </a:schemeClr>
                </a:solidFill>
              </a:rPr>
              <a:t>By Jo Fender</a:t>
            </a:r>
          </a:p>
        </p:txBody>
      </p:sp>
      <p:sp>
        <p:nvSpPr>
          <p:cNvPr id="44" name="Rectangle 6">
            <a:extLst>
              <a:ext uri="{FF2B5EF4-FFF2-40B4-BE49-F238E27FC236}">
                <a16:creationId xmlns:a16="http://schemas.microsoft.com/office/drawing/2014/main" id="{6AA9F379-605C-48FC-AA29-73D667134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539458"/>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93109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48">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4B6C91-8CD8-4D2D-9BEF-881CF85618D0}"/>
              </a:ext>
            </a:extLst>
          </p:cNvPr>
          <p:cNvSpPr>
            <a:spLocks noGrp="1"/>
          </p:cNvSpPr>
          <p:nvPr>
            <p:ph type="title"/>
          </p:nvPr>
        </p:nvSpPr>
        <p:spPr>
          <a:xfrm>
            <a:off x="1629751" y="1118473"/>
            <a:ext cx="8924392" cy="1037867"/>
          </a:xfrm>
        </p:spPr>
        <p:txBody>
          <a:bodyPr>
            <a:normAutofit/>
          </a:bodyPr>
          <a:lstStyle/>
          <a:p>
            <a:pPr algn="ctr"/>
            <a:r>
              <a:rPr lang="en-GB" b="1">
                <a:latin typeface="Arial" panose="020B0604020202020204" pitchFamily="34" charset="0"/>
                <a:cs typeface="Arial" panose="020B0604020202020204" pitchFamily="34" charset="0"/>
              </a:rPr>
              <a:t>Aims</a:t>
            </a:r>
          </a:p>
        </p:txBody>
      </p:sp>
      <p:sp>
        <p:nvSpPr>
          <p:cNvPr id="53"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1940E0-9EBC-48EF-AF97-423465D89F19}"/>
              </a:ext>
            </a:extLst>
          </p:cNvPr>
          <p:cNvSpPr>
            <a:spLocks noGrp="1"/>
          </p:cNvSpPr>
          <p:nvPr>
            <p:ph idx="1"/>
          </p:nvPr>
        </p:nvSpPr>
        <p:spPr>
          <a:xfrm>
            <a:off x="1959310" y="2924174"/>
            <a:ext cx="8273380" cy="2828925"/>
          </a:xfrm>
        </p:spPr>
        <p:txBody>
          <a:bodyPr>
            <a:normAutofit/>
          </a:bodyPr>
          <a:lstStyle/>
          <a:p>
            <a:r>
              <a:rPr lang="en-GB" sz="2400" dirty="0">
                <a:latin typeface="Arial" panose="020B0604020202020204" pitchFamily="34" charset="0"/>
                <a:cs typeface="Arial" panose="020B0604020202020204" pitchFamily="34" charset="0"/>
              </a:rPr>
              <a:t>To define what a portfolio is</a:t>
            </a:r>
          </a:p>
          <a:p>
            <a:r>
              <a:rPr lang="en-GB" sz="2400" dirty="0">
                <a:latin typeface="Arial" panose="020B0604020202020204" pitchFamily="34" charset="0"/>
                <a:cs typeface="Arial" panose="020B0604020202020204" pitchFamily="34" charset="0"/>
              </a:rPr>
              <a:t>Discuss the different types of portfolio</a:t>
            </a:r>
          </a:p>
          <a:p>
            <a:r>
              <a:rPr lang="en-GB" sz="2400" dirty="0">
                <a:latin typeface="Arial" panose="020B0604020202020204" pitchFamily="34" charset="0"/>
                <a:cs typeface="Arial" panose="020B0604020202020204" pitchFamily="34" charset="0"/>
              </a:rPr>
              <a:t>Contents of the Portfolio</a:t>
            </a:r>
          </a:p>
          <a:p>
            <a:r>
              <a:rPr lang="en-GB" sz="2400" dirty="0">
                <a:latin typeface="Arial" panose="020B0604020202020204" pitchFamily="34" charset="0"/>
                <a:cs typeface="Arial" panose="020B0604020202020204" pitchFamily="34" charset="0"/>
              </a:rPr>
              <a:t>Pinpoint what a portfolio is used for</a:t>
            </a:r>
          </a:p>
          <a:p>
            <a:r>
              <a:rPr lang="en-GB" sz="2400" dirty="0">
                <a:latin typeface="Arial" panose="020B0604020202020204" pitchFamily="34" charset="0"/>
                <a:cs typeface="Arial" panose="020B0604020202020204" pitchFamily="34" charset="0"/>
              </a:rPr>
              <a:t>What are the benefits and challenges of developing a</a:t>
            </a:r>
          </a:p>
          <a:p>
            <a:pPr marL="0" indent="0">
              <a:buNone/>
            </a:pPr>
            <a:r>
              <a:rPr lang="en-GB" sz="2400" dirty="0">
                <a:latin typeface="Arial" panose="020B0604020202020204" pitchFamily="34" charset="0"/>
                <a:cs typeface="Arial" panose="020B0604020202020204" pitchFamily="34" charset="0"/>
              </a:rPr>
              <a:t>  professional portfolio</a:t>
            </a:r>
          </a:p>
        </p:txBody>
      </p:sp>
    </p:spTree>
    <p:extLst>
      <p:ext uri="{BB962C8B-B14F-4D97-AF65-F5344CB8AC3E}">
        <p14:creationId xmlns:p14="http://schemas.microsoft.com/office/powerpoint/2010/main" val="3947484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A0E734-724C-4C29-9ACE-158E17A82F87}"/>
              </a:ext>
            </a:extLst>
          </p:cNvPr>
          <p:cNvSpPr>
            <a:spLocks noGrp="1"/>
          </p:cNvSpPr>
          <p:nvPr>
            <p:ph type="title"/>
          </p:nvPr>
        </p:nvSpPr>
        <p:spPr>
          <a:xfrm>
            <a:off x="1629751" y="873761"/>
            <a:ext cx="8924392" cy="454746"/>
          </a:xfrm>
        </p:spPr>
        <p:txBody>
          <a:bodyPr>
            <a:normAutofit fontScale="90000"/>
          </a:bodyPr>
          <a:lstStyle/>
          <a:p>
            <a:pPr algn="ctr"/>
            <a:r>
              <a:rPr lang="en-GB" b="1" dirty="0">
                <a:latin typeface="Arial" panose="020B0604020202020204" pitchFamily="34" charset="0"/>
                <a:cs typeface="Arial" panose="020B0604020202020204" pitchFamily="34" charset="0"/>
              </a:rPr>
              <a:t>What is a Portfolio?</a:t>
            </a:r>
          </a:p>
        </p:txBody>
      </p:sp>
      <p:sp>
        <p:nvSpPr>
          <p:cNvPr id="12"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0872FC8-A8A1-42DB-8ECE-B5336E45E383}"/>
              </a:ext>
            </a:extLst>
          </p:cNvPr>
          <p:cNvSpPr>
            <a:spLocks noGrp="1"/>
          </p:cNvSpPr>
          <p:nvPr>
            <p:ph idx="1"/>
          </p:nvPr>
        </p:nvSpPr>
        <p:spPr>
          <a:xfrm>
            <a:off x="1629751" y="1558801"/>
            <a:ext cx="8924392" cy="4425439"/>
          </a:xfrm>
        </p:spPr>
        <p:txBody>
          <a:bodyPr>
            <a:noAutofit/>
          </a:bodyPr>
          <a:lstStyle/>
          <a:p>
            <a:r>
              <a:rPr lang="en-GB" sz="1600" dirty="0">
                <a:latin typeface="Arial" panose="020B0604020202020204" pitchFamily="34" charset="0"/>
                <a:cs typeface="Arial" panose="020B0604020202020204" pitchFamily="34" charset="0"/>
              </a:rPr>
              <a:t>In broad terms, a professional portfolio could be described as a collection of material</a:t>
            </a:r>
          </a:p>
          <a:p>
            <a:pPr marL="0" indent="0">
              <a:buNone/>
            </a:pPr>
            <a:r>
              <a:rPr lang="en-GB" sz="1600" dirty="0">
                <a:latin typeface="Arial" panose="020B0604020202020204" pitchFamily="34" charset="0"/>
                <a:cs typeface="Arial" panose="020B0604020202020204" pitchFamily="34" charset="0"/>
              </a:rPr>
              <a:t>    put together in a meaningful way to demonstrate the practice and learning of a person. </a:t>
            </a:r>
          </a:p>
          <a:p>
            <a:r>
              <a:rPr lang="en-GB" sz="1600" dirty="0">
                <a:latin typeface="Arial" panose="020B0604020202020204" pitchFamily="34" charset="0"/>
                <a:cs typeface="Arial" panose="020B0604020202020204" pitchFamily="34" charset="0"/>
              </a:rPr>
              <a:t>Portfolios are used for different purposes and vary in the way they are designed and constructed. </a:t>
            </a:r>
          </a:p>
          <a:p>
            <a:r>
              <a:rPr lang="en-GB" sz="1600" dirty="0">
                <a:latin typeface="Arial" panose="020B0604020202020204" pitchFamily="34" charset="0"/>
                <a:cs typeface="Arial" panose="020B0604020202020204" pitchFamily="34" charset="0"/>
              </a:rPr>
              <a:t>Most portfolios are built up over a period, though even this may vary in length, with some portfolios created in a concentrated way over a short period of time, often as part of a programme of study.</a:t>
            </a:r>
          </a:p>
          <a:p>
            <a:r>
              <a:rPr lang="en-GB" sz="1600" dirty="0">
                <a:latin typeface="Arial" panose="020B0604020202020204" pitchFamily="34" charset="0"/>
                <a:cs typeface="Arial" panose="020B0604020202020204" pitchFamily="34" charset="0"/>
              </a:rPr>
              <a:t>Other portfolios are maintained and regularly updated as the person moves through his/her career. However, a professional portfolio is not a random collection of material and artefacts. The items relate to what the person sees as important in the development of his/her practice, whether this is in a classroom, seminar room, school or wider educational setting. </a:t>
            </a:r>
          </a:p>
          <a:p>
            <a:r>
              <a:rPr lang="en-GB" sz="1600" dirty="0">
                <a:latin typeface="Arial" panose="020B0604020202020204" pitchFamily="34" charset="0"/>
                <a:cs typeface="Arial" panose="020B0604020202020204" pitchFamily="34" charset="0"/>
              </a:rPr>
              <a:t>The format of portfolios also varies in the way items are gathered and then presented. The key issue here is that the design and presentation of the portfolio makes sense to the person and anyone else who might read this, such as a critical friend, tutor or line manager</a:t>
            </a:r>
          </a:p>
        </p:txBody>
      </p:sp>
    </p:spTree>
    <p:extLst>
      <p:ext uri="{BB962C8B-B14F-4D97-AF65-F5344CB8AC3E}">
        <p14:creationId xmlns:p14="http://schemas.microsoft.com/office/powerpoint/2010/main" val="907138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D4430-24CA-48DA-A290-0FF68B8EE348}"/>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4800" b="1" kern="1200" dirty="0">
                <a:solidFill>
                  <a:schemeClr val="tx1"/>
                </a:solidFill>
                <a:latin typeface="Arial" panose="020B0604020202020204" pitchFamily="34" charset="0"/>
                <a:cs typeface="Arial" panose="020B0604020202020204" pitchFamily="34" charset="0"/>
              </a:rPr>
              <a:t>Different types of Portfolio</a:t>
            </a:r>
          </a:p>
        </p:txBody>
      </p:sp>
      <p:pic>
        <p:nvPicPr>
          <p:cNvPr id="13" name="Picture 12" descr="Text&#10;&#10;Description automatically generated with low confidence">
            <a:extLst>
              <a:ext uri="{FF2B5EF4-FFF2-40B4-BE49-F238E27FC236}">
                <a16:creationId xmlns:a16="http://schemas.microsoft.com/office/drawing/2014/main" id="{98B7E6ED-CBE9-4EC9-84EB-A3A7B365E7F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2566" r="4" b="4"/>
          <a:stretch/>
        </p:blipFill>
        <p:spPr>
          <a:xfrm>
            <a:off x="321628" y="320511"/>
            <a:ext cx="3794760" cy="3930978"/>
          </a:xfrm>
          <a:prstGeom prst="rect">
            <a:avLst/>
          </a:prstGeom>
        </p:spPr>
      </p:pic>
      <p:pic>
        <p:nvPicPr>
          <p:cNvPr id="10" name="Content Placeholder 9" descr="Graphical user interface&#10;&#10;Description automatically generated">
            <a:extLst>
              <a:ext uri="{FF2B5EF4-FFF2-40B4-BE49-F238E27FC236}">
                <a16:creationId xmlns:a16="http://schemas.microsoft.com/office/drawing/2014/main" id="{3342416D-EF79-477C-9ED3-03BEFD802E3E}"/>
              </a:ext>
            </a:extLst>
          </p:cNvPr>
          <p:cNvPicPr>
            <a:picLocks noGrp="1" noChangeAspect="1"/>
          </p:cNvPicPr>
          <p:nvPr>
            <p:ph idx="1"/>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129" r="23468" b="-2"/>
          <a:stretch/>
        </p:blipFill>
        <p:spPr>
          <a:xfrm>
            <a:off x="4198385" y="320511"/>
            <a:ext cx="3794760" cy="3930978"/>
          </a:xfrm>
          <a:prstGeom prst="rect">
            <a:avLst/>
          </a:prstGeom>
        </p:spPr>
      </p:pic>
      <p:pic>
        <p:nvPicPr>
          <p:cNvPr id="16" name="Picture 15" descr="A picture containing text&#10;&#10;Description automatically generated">
            <a:extLst>
              <a:ext uri="{FF2B5EF4-FFF2-40B4-BE49-F238E27FC236}">
                <a16:creationId xmlns:a16="http://schemas.microsoft.com/office/drawing/2014/main" id="{A6A661EE-57F8-4DE0-B8CE-A0C923C05AF3}"/>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9223" r="15615" b="-1"/>
          <a:stretch/>
        </p:blipFill>
        <p:spPr>
          <a:xfrm>
            <a:off x="8075142" y="320511"/>
            <a:ext cx="3794760" cy="3930978"/>
          </a:xfrm>
          <a:prstGeom prst="rect">
            <a:avLst/>
          </a:prstGeom>
        </p:spPr>
      </p:pic>
      <p:cxnSp>
        <p:nvCxnSpPr>
          <p:cNvPr id="26" name="Straight Connector 25">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D1D7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0603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6E72C-DF02-4995-839D-9B25259DFEFE}"/>
              </a:ext>
            </a:extLst>
          </p:cNvPr>
          <p:cNvSpPr>
            <a:spLocks noGrp="1"/>
          </p:cNvSpPr>
          <p:nvPr>
            <p:ph type="title"/>
          </p:nvPr>
        </p:nvSpPr>
        <p:spPr>
          <a:xfrm>
            <a:off x="1629751" y="934327"/>
            <a:ext cx="8924392" cy="1058275"/>
          </a:xfrm>
        </p:spPr>
        <p:txBody>
          <a:bodyPr>
            <a:normAutofit/>
          </a:bodyPr>
          <a:lstStyle/>
          <a:p>
            <a:pPr algn="ctr"/>
            <a:r>
              <a:rPr lang="en-GB" b="1">
                <a:latin typeface="Arial" panose="020B0604020202020204" pitchFamily="34" charset="0"/>
                <a:cs typeface="Arial" panose="020B0604020202020204" pitchFamily="34" charset="0"/>
              </a:rPr>
              <a:t>Different types of Portfolio</a:t>
            </a:r>
          </a:p>
        </p:txBody>
      </p:sp>
      <p:sp>
        <p:nvSpPr>
          <p:cNvPr id="15"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B12479-EFCB-4E19-A633-7BFCFE569B60}"/>
              </a:ext>
            </a:extLst>
          </p:cNvPr>
          <p:cNvSpPr>
            <a:spLocks noGrp="1"/>
          </p:cNvSpPr>
          <p:nvPr>
            <p:ph idx="1"/>
          </p:nvPr>
        </p:nvSpPr>
        <p:spPr>
          <a:xfrm>
            <a:off x="1941207" y="2752316"/>
            <a:ext cx="8309586" cy="2756848"/>
          </a:xfrm>
        </p:spPr>
        <p:txBody>
          <a:bodyPr>
            <a:normAutofit/>
          </a:bodyPr>
          <a:lstStyle/>
          <a:p>
            <a:r>
              <a:rPr lang="en-GB" sz="2000">
                <a:latin typeface="Arial" panose="020B0604020202020204" pitchFamily="34" charset="0"/>
                <a:cs typeface="Arial" panose="020B0604020202020204" pitchFamily="34" charset="0"/>
              </a:rPr>
              <a:t>There are many different types of professional portfolios used in continuing development of education. </a:t>
            </a:r>
          </a:p>
          <a:p>
            <a:r>
              <a:rPr lang="en-GB" sz="2000">
                <a:latin typeface="Arial" panose="020B0604020202020204" pitchFamily="34" charset="0"/>
                <a:cs typeface="Arial" panose="020B0604020202020204" pitchFamily="34" charset="0"/>
              </a:rPr>
              <a:t>Some portfolios are very structured while others are far looser in their design and contents. </a:t>
            </a:r>
          </a:p>
          <a:p>
            <a:r>
              <a:rPr lang="en-GB" sz="2000">
                <a:latin typeface="Arial" panose="020B0604020202020204" pitchFamily="34" charset="0"/>
                <a:cs typeface="Arial" panose="020B0604020202020204" pitchFamily="34" charset="0"/>
              </a:rPr>
              <a:t>There are advantages and disadvantages to both structured portfolios and to more open-ended portfolios</a:t>
            </a:r>
          </a:p>
        </p:txBody>
      </p:sp>
    </p:spTree>
    <p:extLst>
      <p:ext uri="{BB962C8B-B14F-4D97-AF65-F5344CB8AC3E}">
        <p14:creationId xmlns:p14="http://schemas.microsoft.com/office/powerpoint/2010/main" val="102044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E9FF7ED-C67F-4E8D-8157-6BB83D644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325" y="643467"/>
            <a:ext cx="10407351" cy="1891626"/>
          </a:xfrm>
          <a:custGeom>
            <a:avLst/>
            <a:gdLst>
              <a:gd name="connsiteX0" fmla="*/ 0 w 10407351"/>
              <a:gd name="connsiteY0" fmla="*/ 0 h 1891626"/>
              <a:gd name="connsiteX1" fmla="*/ 10407351 w 10407351"/>
              <a:gd name="connsiteY1" fmla="*/ 0 h 1891626"/>
              <a:gd name="connsiteX2" fmla="*/ 10407351 w 10407351"/>
              <a:gd name="connsiteY2" fmla="*/ 1364684 h 1891626"/>
              <a:gd name="connsiteX3" fmla="*/ 10278187 w 10407351"/>
              <a:gd name="connsiteY3" fmla="*/ 1375369 h 1891626"/>
              <a:gd name="connsiteX4" fmla="*/ 10183452 w 10407351"/>
              <a:gd name="connsiteY4" fmla="*/ 1391690 h 1891626"/>
              <a:gd name="connsiteX5" fmla="*/ 9936834 w 10407351"/>
              <a:gd name="connsiteY5" fmla="*/ 1413567 h 1891626"/>
              <a:gd name="connsiteX6" fmla="*/ 9633679 w 10407351"/>
              <a:gd name="connsiteY6" fmla="*/ 1479227 h 1891626"/>
              <a:gd name="connsiteX7" fmla="*/ 9464371 w 10407351"/>
              <a:gd name="connsiteY7" fmla="*/ 1479341 h 1891626"/>
              <a:gd name="connsiteX8" fmla="*/ 9351136 w 10407351"/>
              <a:gd name="connsiteY8" fmla="*/ 1473048 h 1891626"/>
              <a:gd name="connsiteX9" fmla="*/ 9277477 w 10407351"/>
              <a:gd name="connsiteY9" fmla="*/ 1467445 h 1891626"/>
              <a:gd name="connsiteX10" fmla="*/ 9221081 w 10407351"/>
              <a:gd name="connsiteY10" fmla="*/ 1462245 h 1891626"/>
              <a:gd name="connsiteX11" fmla="*/ 9145968 w 10407351"/>
              <a:gd name="connsiteY11" fmla="*/ 1462282 h 1891626"/>
              <a:gd name="connsiteX12" fmla="*/ 9023280 w 10407351"/>
              <a:gd name="connsiteY12" fmla="*/ 1511217 h 1891626"/>
              <a:gd name="connsiteX13" fmla="*/ 8830925 w 10407351"/>
              <a:gd name="connsiteY13" fmla="*/ 1554093 h 1891626"/>
              <a:gd name="connsiteX14" fmla="*/ 8676048 w 10407351"/>
              <a:gd name="connsiteY14" fmla="*/ 1560374 h 1891626"/>
              <a:gd name="connsiteX15" fmla="*/ 8638989 w 10407351"/>
              <a:gd name="connsiteY15" fmla="*/ 1568839 h 1891626"/>
              <a:gd name="connsiteX16" fmla="*/ 8456861 w 10407351"/>
              <a:gd name="connsiteY16" fmla="*/ 1566972 h 1891626"/>
              <a:gd name="connsiteX17" fmla="*/ 8189198 w 10407351"/>
              <a:gd name="connsiteY17" fmla="*/ 1584307 h 1891626"/>
              <a:gd name="connsiteX18" fmla="*/ 7898401 w 10407351"/>
              <a:gd name="connsiteY18" fmla="*/ 1565768 h 1891626"/>
              <a:gd name="connsiteX19" fmla="*/ 7563813 w 10407351"/>
              <a:gd name="connsiteY19" fmla="*/ 1558454 h 1891626"/>
              <a:gd name="connsiteX20" fmla="*/ 7349063 w 10407351"/>
              <a:gd name="connsiteY20" fmla="*/ 1551966 h 1891626"/>
              <a:gd name="connsiteX21" fmla="*/ 7131024 w 10407351"/>
              <a:gd name="connsiteY21" fmla="*/ 1585911 h 1891626"/>
              <a:gd name="connsiteX22" fmla="*/ 6889291 w 10407351"/>
              <a:gd name="connsiteY22" fmla="*/ 1610925 h 1891626"/>
              <a:gd name="connsiteX23" fmla="*/ 6668938 w 10407351"/>
              <a:gd name="connsiteY23" fmla="*/ 1613148 h 1891626"/>
              <a:gd name="connsiteX24" fmla="*/ 6538541 w 10407351"/>
              <a:gd name="connsiteY24" fmla="*/ 1620507 h 1891626"/>
              <a:gd name="connsiteX25" fmla="*/ 6491279 w 10407351"/>
              <a:gd name="connsiteY25" fmla="*/ 1632773 h 1891626"/>
              <a:gd name="connsiteX26" fmla="*/ 6423751 w 10407351"/>
              <a:gd name="connsiteY26" fmla="*/ 1643536 h 1891626"/>
              <a:gd name="connsiteX27" fmla="*/ 6306336 w 10407351"/>
              <a:gd name="connsiteY27" fmla="*/ 1669857 h 1891626"/>
              <a:gd name="connsiteX28" fmla="*/ 6155679 w 10407351"/>
              <a:gd name="connsiteY28" fmla="*/ 1680409 h 1891626"/>
              <a:gd name="connsiteX29" fmla="*/ 6018716 w 10407351"/>
              <a:gd name="connsiteY29" fmla="*/ 1668513 h 1891626"/>
              <a:gd name="connsiteX30" fmla="*/ 5927081 w 10407351"/>
              <a:gd name="connsiteY30" fmla="*/ 1663779 h 1891626"/>
              <a:gd name="connsiteX31" fmla="*/ 5704857 w 10407351"/>
              <a:gd name="connsiteY31" fmla="*/ 1661355 h 1891626"/>
              <a:gd name="connsiteX32" fmla="*/ 5464353 w 10407351"/>
              <a:gd name="connsiteY32" fmla="*/ 1649361 h 1891626"/>
              <a:gd name="connsiteX33" fmla="*/ 5408840 w 10407351"/>
              <a:gd name="connsiteY33" fmla="*/ 1659913 h 1891626"/>
              <a:gd name="connsiteX34" fmla="*/ 5315720 w 10407351"/>
              <a:gd name="connsiteY34" fmla="*/ 1677105 h 1891626"/>
              <a:gd name="connsiteX35" fmla="*/ 5250566 w 10407351"/>
              <a:gd name="connsiteY35" fmla="*/ 1709327 h 1891626"/>
              <a:gd name="connsiteX36" fmla="*/ 5170942 w 10407351"/>
              <a:gd name="connsiteY36" fmla="*/ 1716026 h 1891626"/>
              <a:gd name="connsiteX37" fmla="*/ 5063388 w 10407351"/>
              <a:gd name="connsiteY37" fmla="*/ 1707824 h 1891626"/>
              <a:gd name="connsiteX38" fmla="*/ 4937644 w 10407351"/>
              <a:gd name="connsiteY38" fmla="*/ 1733778 h 1891626"/>
              <a:gd name="connsiteX39" fmla="*/ 4863636 w 10407351"/>
              <a:gd name="connsiteY39" fmla="*/ 1742276 h 1891626"/>
              <a:gd name="connsiteX40" fmla="*/ 4663097 w 10407351"/>
              <a:gd name="connsiteY40" fmla="*/ 1772517 h 1891626"/>
              <a:gd name="connsiteX41" fmla="*/ 4576142 w 10407351"/>
              <a:gd name="connsiteY41" fmla="*/ 1801338 h 1891626"/>
              <a:gd name="connsiteX42" fmla="*/ 4432728 w 10407351"/>
              <a:gd name="connsiteY42" fmla="*/ 1821550 h 1891626"/>
              <a:gd name="connsiteX43" fmla="*/ 4330325 w 10407351"/>
              <a:gd name="connsiteY43" fmla="*/ 1832397 h 1891626"/>
              <a:gd name="connsiteX44" fmla="*/ 4301301 w 10407351"/>
              <a:gd name="connsiteY44" fmla="*/ 1853709 h 1891626"/>
              <a:gd name="connsiteX45" fmla="*/ 4300886 w 10407351"/>
              <a:gd name="connsiteY45" fmla="*/ 1854105 h 1891626"/>
              <a:gd name="connsiteX46" fmla="*/ 4238651 w 10407351"/>
              <a:gd name="connsiteY46" fmla="*/ 1857049 h 1891626"/>
              <a:gd name="connsiteX47" fmla="*/ 4102292 w 10407351"/>
              <a:gd name="connsiteY47" fmla="*/ 1880193 h 1891626"/>
              <a:gd name="connsiteX48" fmla="*/ 4059333 w 10407351"/>
              <a:gd name="connsiteY48" fmla="*/ 1886249 h 1891626"/>
              <a:gd name="connsiteX49" fmla="*/ 4036441 w 10407351"/>
              <a:gd name="connsiteY49" fmla="*/ 1891626 h 1891626"/>
              <a:gd name="connsiteX50" fmla="*/ 4002125 w 10407351"/>
              <a:gd name="connsiteY50" fmla="*/ 1877697 h 1891626"/>
              <a:gd name="connsiteX51" fmla="*/ 3959209 w 10407351"/>
              <a:gd name="connsiteY51" fmla="*/ 1883738 h 1891626"/>
              <a:gd name="connsiteX52" fmla="*/ 3949215 w 10407351"/>
              <a:gd name="connsiteY52" fmla="*/ 1885692 h 1891626"/>
              <a:gd name="connsiteX53" fmla="*/ 3874146 w 10407351"/>
              <a:gd name="connsiteY53" fmla="*/ 1872130 h 1891626"/>
              <a:gd name="connsiteX54" fmla="*/ 3866827 w 10407351"/>
              <a:gd name="connsiteY54" fmla="*/ 1866688 h 1891626"/>
              <a:gd name="connsiteX55" fmla="*/ 3829184 w 10407351"/>
              <a:gd name="connsiteY55" fmla="*/ 1864322 h 1891626"/>
              <a:gd name="connsiteX56" fmla="*/ 3824903 w 10407351"/>
              <a:gd name="connsiteY56" fmla="*/ 1865766 h 1891626"/>
              <a:gd name="connsiteX57" fmla="*/ 3793706 w 10407351"/>
              <a:gd name="connsiteY57" fmla="*/ 1857436 h 1891626"/>
              <a:gd name="connsiteX58" fmla="*/ 3668616 w 10407351"/>
              <a:gd name="connsiteY58" fmla="*/ 1842745 h 1891626"/>
              <a:gd name="connsiteX59" fmla="*/ 3428086 w 10407351"/>
              <a:gd name="connsiteY59" fmla="*/ 1835034 h 1891626"/>
              <a:gd name="connsiteX60" fmla="*/ 3177594 w 10407351"/>
              <a:gd name="connsiteY60" fmla="*/ 1813026 h 1891626"/>
              <a:gd name="connsiteX61" fmla="*/ 2940077 w 10407351"/>
              <a:gd name="connsiteY61" fmla="*/ 1821546 h 1891626"/>
              <a:gd name="connsiteX62" fmla="*/ 2508536 w 10407351"/>
              <a:gd name="connsiteY62" fmla="*/ 1797990 h 1891626"/>
              <a:gd name="connsiteX63" fmla="*/ 2360486 w 10407351"/>
              <a:gd name="connsiteY63" fmla="*/ 1795882 h 1891626"/>
              <a:gd name="connsiteX64" fmla="*/ 2261294 w 10407351"/>
              <a:gd name="connsiteY64" fmla="*/ 1795084 h 1891626"/>
              <a:gd name="connsiteX65" fmla="*/ 2254419 w 10407351"/>
              <a:gd name="connsiteY65" fmla="*/ 1797320 h 1891626"/>
              <a:gd name="connsiteX66" fmla="*/ 2226713 w 10407351"/>
              <a:gd name="connsiteY66" fmla="*/ 1798641 h 1891626"/>
              <a:gd name="connsiteX67" fmla="*/ 2219128 w 10407351"/>
              <a:gd name="connsiteY67" fmla="*/ 1808552 h 1891626"/>
              <a:gd name="connsiteX68" fmla="*/ 2126538 w 10407351"/>
              <a:gd name="connsiteY68" fmla="*/ 1817143 h 1891626"/>
              <a:gd name="connsiteX69" fmla="*/ 1903694 w 10407351"/>
              <a:gd name="connsiteY69" fmla="*/ 1821035 h 1891626"/>
              <a:gd name="connsiteX70" fmla="*/ 1738778 w 10407351"/>
              <a:gd name="connsiteY70" fmla="*/ 1804426 h 1891626"/>
              <a:gd name="connsiteX71" fmla="*/ 1683603 w 10407351"/>
              <a:gd name="connsiteY71" fmla="*/ 1813609 h 1891626"/>
              <a:gd name="connsiteX72" fmla="*/ 1613964 w 10407351"/>
              <a:gd name="connsiteY72" fmla="*/ 1812650 h 1891626"/>
              <a:gd name="connsiteX73" fmla="*/ 1613403 w 10407351"/>
              <a:gd name="connsiteY73" fmla="*/ 1813209 h 1891626"/>
              <a:gd name="connsiteX74" fmla="*/ 1602061 w 10407351"/>
              <a:gd name="connsiteY74" fmla="*/ 1811331 h 1891626"/>
              <a:gd name="connsiteX75" fmla="*/ 1395632 w 10407351"/>
              <a:gd name="connsiteY75" fmla="*/ 1797257 h 1891626"/>
              <a:gd name="connsiteX76" fmla="*/ 1181443 w 10407351"/>
              <a:gd name="connsiteY76" fmla="*/ 1751614 h 1891626"/>
              <a:gd name="connsiteX77" fmla="*/ 974248 w 10407351"/>
              <a:gd name="connsiteY77" fmla="*/ 1721123 h 1891626"/>
              <a:gd name="connsiteX78" fmla="*/ 867706 w 10407351"/>
              <a:gd name="connsiteY78" fmla="*/ 1694653 h 1891626"/>
              <a:gd name="connsiteX79" fmla="*/ 841666 w 10407351"/>
              <a:gd name="connsiteY79" fmla="*/ 1683413 h 1891626"/>
              <a:gd name="connsiteX80" fmla="*/ 837797 w 10407351"/>
              <a:gd name="connsiteY80" fmla="*/ 1684443 h 1891626"/>
              <a:gd name="connsiteX81" fmla="*/ 805502 w 10407351"/>
              <a:gd name="connsiteY81" fmla="*/ 1678518 h 1891626"/>
              <a:gd name="connsiteX82" fmla="*/ 799788 w 10407351"/>
              <a:gd name="connsiteY82" fmla="*/ 1672416 h 1891626"/>
              <a:gd name="connsiteX83" fmla="*/ 736389 w 10407351"/>
              <a:gd name="connsiteY83" fmla="*/ 1651814 h 1891626"/>
              <a:gd name="connsiteX84" fmla="*/ 727522 w 10407351"/>
              <a:gd name="connsiteY84" fmla="*/ 1652807 h 1891626"/>
              <a:gd name="connsiteX85" fmla="*/ 689713 w 10407351"/>
              <a:gd name="connsiteY85" fmla="*/ 1654738 h 1891626"/>
              <a:gd name="connsiteX86" fmla="*/ 661608 w 10407351"/>
              <a:gd name="connsiteY86" fmla="*/ 1637638 h 1891626"/>
              <a:gd name="connsiteX87" fmla="*/ 641195 w 10407351"/>
              <a:gd name="connsiteY87" fmla="*/ 1640809 h 1891626"/>
              <a:gd name="connsiteX88" fmla="*/ 603348 w 10407351"/>
              <a:gd name="connsiteY88" fmla="*/ 1642751 h 1891626"/>
              <a:gd name="connsiteX89" fmla="*/ 482767 w 10407351"/>
              <a:gd name="connsiteY89" fmla="*/ 1652811 h 1891626"/>
              <a:gd name="connsiteX90" fmla="*/ 428597 w 10407351"/>
              <a:gd name="connsiteY90" fmla="*/ 1649830 h 1891626"/>
              <a:gd name="connsiteX91" fmla="*/ 428193 w 10407351"/>
              <a:gd name="connsiteY91" fmla="*/ 1650184 h 1891626"/>
              <a:gd name="connsiteX92" fmla="*/ 400669 w 10407351"/>
              <a:gd name="connsiteY92" fmla="*/ 1668609 h 1891626"/>
              <a:gd name="connsiteX93" fmla="*/ 310856 w 10407351"/>
              <a:gd name="connsiteY93" fmla="*/ 1669671 h 1891626"/>
              <a:gd name="connsiteX94" fmla="*/ 184505 w 10407351"/>
              <a:gd name="connsiteY94" fmla="*/ 1676148 h 1891626"/>
              <a:gd name="connsiteX95" fmla="*/ 106017 w 10407351"/>
              <a:gd name="connsiteY95" fmla="*/ 1696538 h 1891626"/>
              <a:gd name="connsiteX96" fmla="*/ 15107 w 10407351"/>
              <a:gd name="connsiteY96" fmla="*/ 1705860 h 1891626"/>
              <a:gd name="connsiteX97" fmla="*/ 0 w 10407351"/>
              <a:gd name="connsiteY97" fmla="*/ 1707056 h 189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10407351" h="1891626">
                <a:moveTo>
                  <a:pt x="0" y="0"/>
                </a:moveTo>
                <a:lnTo>
                  <a:pt x="10407351" y="0"/>
                </a:lnTo>
                <a:lnTo>
                  <a:pt x="10407351" y="1364684"/>
                </a:lnTo>
                <a:lnTo>
                  <a:pt x="10278187" y="1375369"/>
                </a:lnTo>
                <a:cubicBezTo>
                  <a:pt x="10230814" y="1379006"/>
                  <a:pt x="10192985" y="1383268"/>
                  <a:pt x="10183452" y="1391690"/>
                </a:cubicBezTo>
                <a:cubicBezTo>
                  <a:pt x="10056050" y="1406552"/>
                  <a:pt x="10047372" y="1392862"/>
                  <a:pt x="9936834" y="1413567"/>
                </a:cubicBezTo>
                <a:cubicBezTo>
                  <a:pt x="9842543" y="1449236"/>
                  <a:pt x="9758704" y="1437289"/>
                  <a:pt x="9633679" y="1479227"/>
                </a:cubicBezTo>
                <a:cubicBezTo>
                  <a:pt x="9572087" y="1477856"/>
                  <a:pt x="9524044" y="1488294"/>
                  <a:pt x="9464371" y="1479341"/>
                </a:cubicBezTo>
                <a:cubicBezTo>
                  <a:pt x="9437979" y="1471131"/>
                  <a:pt x="9382095" y="1495583"/>
                  <a:pt x="9351136" y="1473048"/>
                </a:cubicBezTo>
                <a:cubicBezTo>
                  <a:pt x="9348834" y="1489421"/>
                  <a:pt x="9290403" y="1475047"/>
                  <a:pt x="9277477" y="1467445"/>
                </a:cubicBezTo>
                <a:cubicBezTo>
                  <a:pt x="9262484" y="1474590"/>
                  <a:pt x="9237294" y="1461551"/>
                  <a:pt x="9221081" y="1462245"/>
                </a:cubicBezTo>
                <a:cubicBezTo>
                  <a:pt x="9189009" y="1426438"/>
                  <a:pt x="9185445" y="1482627"/>
                  <a:pt x="9145968" y="1462282"/>
                </a:cubicBezTo>
                <a:cubicBezTo>
                  <a:pt x="9128623" y="1474438"/>
                  <a:pt x="9069817" y="1500224"/>
                  <a:pt x="9023280" y="1511217"/>
                </a:cubicBezTo>
                <a:cubicBezTo>
                  <a:pt x="8931735" y="1535229"/>
                  <a:pt x="8925405" y="1563795"/>
                  <a:pt x="8830925" y="1554093"/>
                </a:cubicBezTo>
                <a:cubicBezTo>
                  <a:pt x="8817633" y="1577274"/>
                  <a:pt x="8655791" y="1518891"/>
                  <a:pt x="8676048" y="1560374"/>
                </a:cubicBezTo>
                <a:cubicBezTo>
                  <a:pt x="8644516" y="1558347"/>
                  <a:pt x="8621413" y="1541838"/>
                  <a:pt x="8638989" y="1568839"/>
                </a:cubicBezTo>
                <a:lnTo>
                  <a:pt x="8456861" y="1566972"/>
                </a:lnTo>
                <a:cubicBezTo>
                  <a:pt x="8355907" y="1574502"/>
                  <a:pt x="8292865" y="1594374"/>
                  <a:pt x="8189198" y="1584307"/>
                </a:cubicBezTo>
                <a:cubicBezTo>
                  <a:pt x="8087659" y="1583101"/>
                  <a:pt x="8036427" y="1565402"/>
                  <a:pt x="7898401" y="1565768"/>
                </a:cubicBezTo>
                <a:cubicBezTo>
                  <a:pt x="7801198" y="1563426"/>
                  <a:pt x="7662139" y="1549692"/>
                  <a:pt x="7563813" y="1558454"/>
                </a:cubicBezTo>
                <a:cubicBezTo>
                  <a:pt x="7446107" y="1537502"/>
                  <a:pt x="7475233" y="1563414"/>
                  <a:pt x="7349063" y="1551966"/>
                </a:cubicBezTo>
                <a:cubicBezTo>
                  <a:pt x="7293901" y="1597253"/>
                  <a:pt x="7197687" y="1574689"/>
                  <a:pt x="7131024" y="1585911"/>
                </a:cubicBezTo>
                <a:cubicBezTo>
                  <a:pt x="7054397" y="1595738"/>
                  <a:pt x="6966306" y="1606385"/>
                  <a:pt x="6889291" y="1610925"/>
                </a:cubicBezTo>
                <a:cubicBezTo>
                  <a:pt x="6828293" y="1590519"/>
                  <a:pt x="6744624" y="1640610"/>
                  <a:pt x="6668938" y="1613148"/>
                </a:cubicBezTo>
                <a:cubicBezTo>
                  <a:pt x="6641091" y="1606533"/>
                  <a:pt x="6554865" y="1607368"/>
                  <a:pt x="6538541" y="1620507"/>
                </a:cubicBezTo>
                <a:cubicBezTo>
                  <a:pt x="6520561" y="1623357"/>
                  <a:pt x="6499589" y="1618703"/>
                  <a:pt x="6491279" y="1632773"/>
                </a:cubicBezTo>
                <a:cubicBezTo>
                  <a:pt x="6477549" y="1649705"/>
                  <a:pt x="6414822" y="1623561"/>
                  <a:pt x="6423751" y="1643536"/>
                </a:cubicBezTo>
                <a:cubicBezTo>
                  <a:pt x="6379212" y="1625620"/>
                  <a:pt x="6343784" y="1661091"/>
                  <a:pt x="6306336" y="1669857"/>
                </a:cubicBezTo>
                <a:cubicBezTo>
                  <a:pt x="6271255" y="1652084"/>
                  <a:pt x="6237427" y="1675939"/>
                  <a:pt x="6155679" y="1680409"/>
                </a:cubicBezTo>
                <a:cubicBezTo>
                  <a:pt x="6117102" y="1659854"/>
                  <a:pt x="6090477" y="1695769"/>
                  <a:pt x="6018716" y="1668513"/>
                </a:cubicBezTo>
                <a:cubicBezTo>
                  <a:pt x="5980616" y="1668349"/>
                  <a:pt x="5992558" y="1668233"/>
                  <a:pt x="5927081" y="1663779"/>
                </a:cubicBezTo>
                <a:cubicBezTo>
                  <a:pt x="5827173" y="1658997"/>
                  <a:pt x="5796898" y="1666984"/>
                  <a:pt x="5704857" y="1661355"/>
                </a:cubicBezTo>
                <a:cubicBezTo>
                  <a:pt x="5601589" y="1659346"/>
                  <a:pt x="5599375" y="1682928"/>
                  <a:pt x="5464353" y="1649361"/>
                </a:cubicBezTo>
                <a:cubicBezTo>
                  <a:pt x="5453726" y="1665362"/>
                  <a:pt x="5437668" y="1666580"/>
                  <a:pt x="5408840" y="1659913"/>
                </a:cubicBezTo>
                <a:cubicBezTo>
                  <a:pt x="5358895" y="1660103"/>
                  <a:pt x="5370707" y="1699223"/>
                  <a:pt x="5315720" y="1677105"/>
                </a:cubicBezTo>
                <a:cubicBezTo>
                  <a:pt x="5329008" y="1697915"/>
                  <a:pt x="5223140" y="1688103"/>
                  <a:pt x="5250566" y="1709327"/>
                </a:cubicBezTo>
                <a:cubicBezTo>
                  <a:pt x="5222116" y="1729504"/>
                  <a:pt x="5199669" y="1698367"/>
                  <a:pt x="5170942" y="1716026"/>
                </a:cubicBezTo>
                <a:cubicBezTo>
                  <a:pt x="5139745" y="1715775"/>
                  <a:pt x="5102270" y="1704865"/>
                  <a:pt x="5063388" y="1707824"/>
                </a:cubicBezTo>
                <a:cubicBezTo>
                  <a:pt x="5010058" y="1697604"/>
                  <a:pt x="5004778" y="1720109"/>
                  <a:pt x="4937644" y="1733778"/>
                </a:cubicBezTo>
                <a:cubicBezTo>
                  <a:pt x="4905985" y="1722536"/>
                  <a:pt x="4883924" y="1729474"/>
                  <a:pt x="4863636" y="1742276"/>
                </a:cubicBezTo>
                <a:cubicBezTo>
                  <a:pt x="4795354" y="1741736"/>
                  <a:pt x="4737536" y="1762242"/>
                  <a:pt x="4663097" y="1772517"/>
                </a:cubicBezTo>
                <a:cubicBezTo>
                  <a:pt x="4581331" y="1791410"/>
                  <a:pt x="4626382" y="1787132"/>
                  <a:pt x="4576142" y="1801338"/>
                </a:cubicBezTo>
                <a:lnTo>
                  <a:pt x="4432728" y="1821550"/>
                </a:lnTo>
                <a:lnTo>
                  <a:pt x="4330325" y="1832397"/>
                </a:lnTo>
                <a:lnTo>
                  <a:pt x="4301301" y="1853709"/>
                </a:lnTo>
                <a:lnTo>
                  <a:pt x="4300886" y="1854105"/>
                </a:lnTo>
                <a:lnTo>
                  <a:pt x="4238651" y="1857049"/>
                </a:lnTo>
                <a:cubicBezTo>
                  <a:pt x="4205553" y="1861397"/>
                  <a:pt x="4139860" y="1874675"/>
                  <a:pt x="4102292" y="1880193"/>
                </a:cubicBezTo>
                <a:cubicBezTo>
                  <a:pt x="4068199" y="1876181"/>
                  <a:pt x="4047224" y="1858325"/>
                  <a:pt x="4059333" y="1886249"/>
                </a:cubicBezTo>
                <a:cubicBezTo>
                  <a:pt x="4048134" y="1885724"/>
                  <a:pt x="4041292" y="1887993"/>
                  <a:pt x="4036441" y="1891626"/>
                </a:cubicBezTo>
                <a:lnTo>
                  <a:pt x="4002125" y="1877697"/>
                </a:lnTo>
                <a:lnTo>
                  <a:pt x="3959209" y="1883738"/>
                </a:lnTo>
                <a:lnTo>
                  <a:pt x="3949215" y="1885692"/>
                </a:lnTo>
                <a:lnTo>
                  <a:pt x="3874146" y="1872130"/>
                </a:lnTo>
                <a:lnTo>
                  <a:pt x="3866827" y="1866688"/>
                </a:lnTo>
                <a:cubicBezTo>
                  <a:pt x="3858976" y="1863338"/>
                  <a:pt x="3847802" y="1861787"/>
                  <a:pt x="3829184" y="1864322"/>
                </a:cubicBezTo>
                <a:lnTo>
                  <a:pt x="3824903" y="1865766"/>
                </a:lnTo>
                <a:lnTo>
                  <a:pt x="3793706" y="1857436"/>
                </a:lnTo>
                <a:cubicBezTo>
                  <a:pt x="3783639" y="1853644"/>
                  <a:pt x="3675915" y="1848872"/>
                  <a:pt x="3668616" y="1842745"/>
                </a:cubicBezTo>
                <a:cubicBezTo>
                  <a:pt x="3550655" y="1857913"/>
                  <a:pt x="3542534" y="1830996"/>
                  <a:pt x="3428086" y="1835034"/>
                </a:cubicBezTo>
                <a:cubicBezTo>
                  <a:pt x="3328965" y="1794018"/>
                  <a:pt x="3266446" y="1819001"/>
                  <a:pt x="3177594" y="1813026"/>
                </a:cubicBezTo>
                <a:cubicBezTo>
                  <a:pt x="3092965" y="1808822"/>
                  <a:pt x="3053780" y="1822095"/>
                  <a:pt x="2940077" y="1821546"/>
                </a:cubicBezTo>
                <a:cubicBezTo>
                  <a:pt x="2819604" y="1812601"/>
                  <a:pt x="2644050" y="1817354"/>
                  <a:pt x="2508536" y="1797990"/>
                </a:cubicBezTo>
                <a:cubicBezTo>
                  <a:pt x="2402062" y="1791757"/>
                  <a:pt x="2401694" y="1796365"/>
                  <a:pt x="2360486" y="1795882"/>
                </a:cubicBezTo>
                <a:cubicBezTo>
                  <a:pt x="2346784" y="1798538"/>
                  <a:pt x="2274412" y="1790769"/>
                  <a:pt x="2261294" y="1795084"/>
                </a:cubicBezTo>
                <a:lnTo>
                  <a:pt x="2254419" y="1797320"/>
                </a:lnTo>
                <a:lnTo>
                  <a:pt x="2226713" y="1798641"/>
                </a:lnTo>
                <a:lnTo>
                  <a:pt x="2219128" y="1808552"/>
                </a:lnTo>
                <a:lnTo>
                  <a:pt x="2126538" y="1817143"/>
                </a:lnTo>
                <a:cubicBezTo>
                  <a:pt x="2064983" y="1793016"/>
                  <a:pt x="2012426" y="1821800"/>
                  <a:pt x="1903694" y="1821035"/>
                </a:cubicBezTo>
                <a:cubicBezTo>
                  <a:pt x="1874879" y="1812700"/>
                  <a:pt x="1760206" y="1792415"/>
                  <a:pt x="1738778" y="1804426"/>
                </a:cubicBezTo>
                <a:cubicBezTo>
                  <a:pt x="1718271" y="1806115"/>
                  <a:pt x="1696479" y="1800166"/>
                  <a:pt x="1683603" y="1813609"/>
                </a:cubicBezTo>
                <a:cubicBezTo>
                  <a:pt x="1668912" y="1825566"/>
                  <a:pt x="1630407" y="1811717"/>
                  <a:pt x="1613964" y="1812650"/>
                </a:cubicBezTo>
                <a:lnTo>
                  <a:pt x="1613403" y="1813209"/>
                </a:lnTo>
                <a:lnTo>
                  <a:pt x="1602061" y="1811331"/>
                </a:lnTo>
                <a:cubicBezTo>
                  <a:pt x="1503765" y="1799996"/>
                  <a:pt x="1468364" y="1809467"/>
                  <a:pt x="1395632" y="1797257"/>
                </a:cubicBezTo>
                <a:cubicBezTo>
                  <a:pt x="1319449" y="1782888"/>
                  <a:pt x="1262534" y="1801782"/>
                  <a:pt x="1181443" y="1751614"/>
                </a:cubicBezTo>
                <a:cubicBezTo>
                  <a:pt x="1081982" y="1744765"/>
                  <a:pt x="1078010" y="1717244"/>
                  <a:pt x="974248" y="1721123"/>
                </a:cubicBezTo>
                <a:cubicBezTo>
                  <a:pt x="968629" y="1714342"/>
                  <a:pt x="875985" y="1699376"/>
                  <a:pt x="867706" y="1694653"/>
                </a:cubicBezTo>
                <a:lnTo>
                  <a:pt x="841666" y="1683413"/>
                </a:lnTo>
                <a:lnTo>
                  <a:pt x="837797" y="1684443"/>
                </a:lnTo>
                <a:cubicBezTo>
                  <a:pt x="821405" y="1685195"/>
                  <a:pt x="811914" y="1682594"/>
                  <a:pt x="805502" y="1678518"/>
                </a:cubicBezTo>
                <a:lnTo>
                  <a:pt x="799788" y="1672416"/>
                </a:lnTo>
                <a:lnTo>
                  <a:pt x="736389" y="1651814"/>
                </a:lnTo>
                <a:lnTo>
                  <a:pt x="727522" y="1652807"/>
                </a:lnTo>
                <a:lnTo>
                  <a:pt x="689713" y="1654738"/>
                </a:lnTo>
                <a:lnTo>
                  <a:pt x="661608" y="1637638"/>
                </a:lnTo>
                <a:cubicBezTo>
                  <a:pt x="657000" y="1640788"/>
                  <a:pt x="650823" y="1642394"/>
                  <a:pt x="641195" y="1640809"/>
                </a:cubicBezTo>
                <a:cubicBezTo>
                  <a:pt x="648504" y="1669709"/>
                  <a:pt x="632384" y="1649973"/>
                  <a:pt x="603348" y="1642751"/>
                </a:cubicBezTo>
                <a:cubicBezTo>
                  <a:pt x="570224" y="1644670"/>
                  <a:pt x="511891" y="1651631"/>
                  <a:pt x="482767" y="1652811"/>
                </a:cubicBezTo>
                <a:lnTo>
                  <a:pt x="428597" y="1649830"/>
                </a:lnTo>
                <a:lnTo>
                  <a:pt x="428193" y="1650184"/>
                </a:lnTo>
                <a:lnTo>
                  <a:pt x="400669" y="1668609"/>
                </a:lnTo>
                <a:lnTo>
                  <a:pt x="310856" y="1669671"/>
                </a:lnTo>
                <a:lnTo>
                  <a:pt x="184505" y="1676148"/>
                </a:lnTo>
                <a:cubicBezTo>
                  <a:pt x="139434" y="1685497"/>
                  <a:pt x="178890" y="1685521"/>
                  <a:pt x="106017" y="1696538"/>
                </a:cubicBezTo>
                <a:cubicBezTo>
                  <a:pt x="73238" y="1698110"/>
                  <a:pt x="43763" y="1702620"/>
                  <a:pt x="15107" y="1705860"/>
                </a:cubicBezTo>
                <a:lnTo>
                  <a:pt x="0" y="1707056"/>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328A84-B6E0-4E22-9DA3-0C8AD6EA4303}"/>
              </a:ext>
            </a:extLst>
          </p:cNvPr>
          <p:cNvSpPr>
            <a:spLocks noGrp="1"/>
          </p:cNvSpPr>
          <p:nvPr>
            <p:ph type="title"/>
          </p:nvPr>
        </p:nvSpPr>
        <p:spPr>
          <a:xfrm>
            <a:off x="1288576" y="975815"/>
            <a:ext cx="9614848" cy="1126780"/>
          </a:xfrm>
        </p:spPr>
        <p:txBody>
          <a:bodyPr>
            <a:normAutofit/>
          </a:bodyPr>
          <a:lstStyle/>
          <a:p>
            <a:pPr algn="ctr"/>
            <a:r>
              <a:rPr lang="en-GB" b="1" dirty="0">
                <a:latin typeface="Arial" panose="020B0604020202020204" pitchFamily="34" charset="0"/>
                <a:cs typeface="Arial" panose="020B0604020202020204" pitchFamily="34" charset="0"/>
              </a:rPr>
              <a:t>Some examples of Portfolios are</a:t>
            </a:r>
          </a:p>
        </p:txBody>
      </p:sp>
      <p:sp>
        <p:nvSpPr>
          <p:cNvPr id="12" name="Rectangle 6">
            <a:extLst>
              <a:ext uri="{FF2B5EF4-FFF2-40B4-BE49-F238E27FC236}">
                <a16:creationId xmlns:a16="http://schemas.microsoft.com/office/drawing/2014/main" id="{9A36BEEB-EAB3-44BC-BC82-10039F230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419766"/>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C23422-C9D8-434B-A7DE-49CE32DFA798}"/>
              </a:ext>
            </a:extLst>
          </p:cNvPr>
          <p:cNvSpPr>
            <a:spLocks noGrp="1"/>
          </p:cNvSpPr>
          <p:nvPr>
            <p:ph idx="1"/>
          </p:nvPr>
        </p:nvSpPr>
        <p:spPr>
          <a:xfrm>
            <a:off x="1959310" y="2918128"/>
            <a:ext cx="8273380" cy="3053301"/>
          </a:xfrm>
        </p:spPr>
        <p:txBody>
          <a:bodyPr anchor="ctr">
            <a:normAutofit/>
          </a:bodyPr>
          <a:lstStyle/>
          <a:p>
            <a:r>
              <a:rPr lang="en-GB" sz="2400" dirty="0">
                <a:latin typeface="Arial" panose="020B0604020202020204" pitchFamily="34" charset="0"/>
                <a:cs typeface="Arial" panose="020B0604020202020204" pitchFamily="34" charset="0"/>
              </a:rPr>
              <a:t>A showcase portfolio which contains products that demonstrate how capable the owner is at any given moment. </a:t>
            </a:r>
          </a:p>
          <a:p>
            <a:r>
              <a:rPr lang="en-GB" sz="2400" dirty="0">
                <a:latin typeface="Arial" panose="020B0604020202020204" pitchFamily="34" charset="0"/>
                <a:cs typeface="Arial" panose="020B0604020202020204" pitchFamily="34" charset="0"/>
              </a:rPr>
              <a:t>An assessment portfolio contains products that can be used to assess the owner's competences. </a:t>
            </a:r>
          </a:p>
          <a:p>
            <a:r>
              <a:rPr lang="en-GB" sz="2400" dirty="0">
                <a:latin typeface="Arial" panose="020B0604020202020204" pitchFamily="34" charset="0"/>
                <a:cs typeface="Arial" panose="020B0604020202020204" pitchFamily="34" charset="0"/>
              </a:rPr>
              <a:t>A development portfolio shows how the owner (has) developed and therefore demonstrates growth.</a:t>
            </a:r>
          </a:p>
        </p:txBody>
      </p:sp>
    </p:spTree>
    <p:extLst>
      <p:ext uri="{BB962C8B-B14F-4D97-AF65-F5344CB8AC3E}">
        <p14:creationId xmlns:p14="http://schemas.microsoft.com/office/powerpoint/2010/main" val="2545651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182D396-EC2D-4435-A2E7-2BE57CF6A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5B6A842-7411-4FE2-A63A-C06431663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14000"/>
          </a:xfrm>
          <a:custGeom>
            <a:avLst/>
            <a:gdLst>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557423 w 12192000"/>
              <a:gd name="connsiteY11" fmla="*/ 3195513 h 3414000"/>
              <a:gd name="connsiteX12" fmla="*/ 11336983 w 12192000"/>
              <a:gd name="connsiteY12" fmla="*/ 3096805 h 3414000"/>
              <a:gd name="connsiteX13" fmla="*/ 11200090 w 12192000"/>
              <a:gd name="connsiteY13" fmla="*/ 3066866 h 3414000"/>
              <a:gd name="connsiteX14" fmla="*/ 10939288 w 12192000"/>
              <a:gd name="connsiteY14" fmla="*/ 2855023 h 3414000"/>
              <a:gd name="connsiteX15" fmla="*/ 10563475 w 12192000"/>
              <a:gd name="connsiteY15" fmla="*/ 2792135 h 3414000"/>
              <a:gd name="connsiteX16" fmla="*/ 10136739 w 12192000"/>
              <a:gd name="connsiteY16" fmla="*/ 2801901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557423 w 12192000"/>
              <a:gd name="connsiteY11" fmla="*/ 3195513 h 3414000"/>
              <a:gd name="connsiteX12" fmla="*/ 11336983 w 12192000"/>
              <a:gd name="connsiteY12" fmla="*/ 3096805 h 3414000"/>
              <a:gd name="connsiteX13" fmla="*/ 11200090 w 12192000"/>
              <a:gd name="connsiteY13" fmla="*/ 3066866 h 3414000"/>
              <a:gd name="connsiteX14" fmla="*/ 10939288 w 12192000"/>
              <a:gd name="connsiteY14" fmla="*/ 2855023 h 3414000"/>
              <a:gd name="connsiteX15" fmla="*/ 10782550 w 12192000"/>
              <a:gd name="connsiteY15" fmla="*/ 2820710 h 3414000"/>
              <a:gd name="connsiteX16" fmla="*/ 10136739 w 12192000"/>
              <a:gd name="connsiteY16" fmla="*/ 2801901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557423 w 12192000"/>
              <a:gd name="connsiteY11" fmla="*/ 3195513 h 3414000"/>
              <a:gd name="connsiteX12" fmla="*/ 11336983 w 12192000"/>
              <a:gd name="connsiteY12" fmla="*/ 3096805 h 3414000"/>
              <a:gd name="connsiteX13" fmla="*/ 11200090 w 12192000"/>
              <a:gd name="connsiteY13" fmla="*/ 3066866 h 3414000"/>
              <a:gd name="connsiteX14" fmla="*/ 10939288 w 12192000"/>
              <a:gd name="connsiteY14" fmla="*/ 2855023 h 3414000"/>
              <a:gd name="connsiteX15" fmla="*/ 10782550 w 12192000"/>
              <a:gd name="connsiteY15" fmla="*/ 2820710 h 3414000"/>
              <a:gd name="connsiteX16" fmla="*/ 10393914 w 12192000"/>
              <a:gd name="connsiteY16" fmla="*/ 2801901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557423 w 12192000"/>
              <a:gd name="connsiteY11" fmla="*/ 3195513 h 3414000"/>
              <a:gd name="connsiteX12" fmla="*/ 11336983 w 12192000"/>
              <a:gd name="connsiteY12" fmla="*/ 3096805 h 3414000"/>
              <a:gd name="connsiteX13" fmla="*/ 11200090 w 12192000"/>
              <a:gd name="connsiteY13" fmla="*/ 3066866 h 3414000"/>
              <a:gd name="connsiteX14" fmla="*/ 10939288 w 12192000"/>
              <a:gd name="connsiteY14" fmla="*/ 2855023 h 3414000"/>
              <a:gd name="connsiteX15" fmla="*/ 10782550 w 12192000"/>
              <a:gd name="connsiteY15" fmla="*/ 2820710 h 3414000"/>
              <a:gd name="connsiteX16" fmla="*/ 10393914 w 12192000"/>
              <a:gd name="connsiteY16" fmla="*/ 2801901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557423 w 12192000"/>
              <a:gd name="connsiteY11" fmla="*/ 3195513 h 3414000"/>
              <a:gd name="connsiteX12" fmla="*/ 11336983 w 12192000"/>
              <a:gd name="connsiteY12" fmla="*/ 3096805 h 3414000"/>
              <a:gd name="connsiteX13" fmla="*/ 11200090 w 12192000"/>
              <a:gd name="connsiteY13" fmla="*/ 3066866 h 3414000"/>
              <a:gd name="connsiteX14" fmla="*/ 10939288 w 12192000"/>
              <a:gd name="connsiteY14" fmla="*/ 2855023 h 3414000"/>
              <a:gd name="connsiteX15" fmla="*/ 10782550 w 12192000"/>
              <a:gd name="connsiteY15" fmla="*/ 2820710 h 3414000"/>
              <a:gd name="connsiteX16" fmla="*/ 10393914 w 12192000"/>
              <a:gd name="connsiteY16" fmla="*/ 2801901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557423 w 12192000"/>
              <a:gd name="connsiteY11" fmla="*/ 3195513 h 3414000"/>
              <a:gd name="connsiteX12" fmla="*/ 11336983 w 12192000"/>
              <a:gd name="connsiteY12" fmla="*/ 3096805 h 3414000"/>
              <a:gd name="connsiteX13" fmla="*/ 11200090 w 12192000"/>
              <a:gd name="connsiteY13" fmla="*/ 3066866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557423 w 12192000"/>
              <a:gd name="connsiteY11" fmla="*/ 31955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648792 w 12192000"/>
              <a:gd name="connsiteY10" fmla="*/ 3216275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87270 w 12192000"/>
              <a:gd name="connsiteY9" fmla="*/ 321802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91660 w 12192000"/>
              <a:gd name="connsiteY5" fmla="*/ 3329430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144429 w 12192000"/>
              <a:gd name="connsiteY4" fmla="*/ 3375519 h 3414000"/>
              <a:gd name="connsiteX5" fmla="*/ 12015460 w 12192000"/>
              <a:gd name="connsiteY5" fmla="*/ 3343718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096804 w 12192000"/>
              <a:gd name="connsiteY4" fmla="*/ 3337419 h 3414000"/>
              <a:gd name="connsiteX5" fmla="*/ 12015460 w 12192000"/>
              <a:gd name="connsiteY5" fmla="*/ 3343718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74509 w 12192000"/>
              <a:gd name="connsiteY3" fmla="*/ 336769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73012 w 12192000"/>
              <a:gd name="connsiteY22" fmla="*/ 32502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046142 w 12192000"/>
              <a:gd name="connsiteY21" fmla="*/ 3203263 h 3414000"/>
              <a:gd name="connsiteX22" fmla="*/ 1560312 w 12192000"/>
              <a:gd name="connsiteY22" fmla="*/ 3212173 h 3414000"/>
              <a:gd name="connsiteX23" fmla="*/ 1304604 w 12192000"/>
              <a:gd name="connsiteY23" fmla="*/ 3185587 h 3414000"/>
              <a:gd name="connsiteX24" fmla="*/ 1160924 w 12192000"/>
              <a:gd name="connsiteY24" fmla="*/ 3219675 h 3414000"/>
              <a:gd name="connsiteX25" fmla="*/ 909691 w 12192000"/>
              <a:gd name="connsiteY25" fmla="*/ 3216917 h 3414000"/>
              <a:gd name="connsiteX26" fmla="*/ 764022 w 12192000"/>
              <a:gd name="connsiteY26" fmla="*/ 3235844 h 3414000"/>
              <a:gd name="connsiteX27" fmla="*/ 701916 w 12192000"/>
              <a:gd name="connsiteY27" fmla="*/ 3250221 h 3414000"/>
              <a:gd name="connsiteX28" fmla="*/ 408703 w 12192000"/>
              <a:gd name="connsiteY28" fmla="*/ 3323459 h 3414000"/>
              <a:gd name="connsiteX29" fmla="*/ 369867 w 12192000"/>
              <a:gd name="connsiteY29" fmla="*/ 3339093 h 3414000"/>
              <a:gd name="connsiteX30" fmla="*/ 318912 w 12192000"/>
              <a:gd name="connsiteY30" fmla="*/ 3367911 h 3414000"/>
              <a:gd name="connsiteX31" fmla="*/ 119549 w 12192000"/>
              <a:gd name="connsiteY31" fmla="*/ 3404650 h 3414000"/>
              <a:gd name="connsiteX32" fmla="*/ 0 w 12192000"/>
              <a:gd name="connsiteY32" fmla="*/ 3414000 h 3414000"/>
              <a:gd name="connsiteX33" fmla="*/ 0 w 12192000"/>
              <a:gd name="connsiteY33"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305050 w 12192000"/>
              <a:gd name="connsiteY21" fmla="*/ 3162300 h 3414000"/>
              <a:gd name="connsiteX22" fmla="*/ 2046142 w 12192000"/>
              <a:gd name="connsiteY22" fmla="*/ 3203263 h 3414000"/>
              <a:gd name="connsiteX23" fmla="*/ 1560312 w 12192000"/>
              <a:gd name="connsiteY23" fmla="*/ 3212173 h 3414000"/>
              <a:gd name="connsiteX24" fmla="*/ 1304604 w 12192000"/>
              <a:gd name="connsiteY24" fmla="*/ 3185587 h 3414000"/>
              <a:gd name="connsiteX25" fmla="*/ 1160924 w 12192000"/>
              <a:gd name="connsiteY25" fmla="*/ 3219675 h 3414000"/>
              <a:gd name="connsiteX26" fmla="*/ 909691 w 12192000"/>
              <a:gd name="connsiteY26" fmla="*/ 3216917 h 3414000"/>
              <a:gd name="connsiteX27" fmla="*/ 764022 w 12192000"/>
              <a:gd name="connsiteY27" fmla="*/ 3235844 h 3414000"/>
              <a:gd name="connsiteX28" fmla="*/ 701916 w 12192000"/>
              <a:gd name="connsiteY28" fmla="*/ 3250221 h 3414000"/>
              <a:gd name="connsiteX29" fmla="*/ 408703 w 12192000"/>
              <a:gd name="connsiteY29" fmla="*/ 3323459 h 3414000"/>
              <a:gd name="connsiteX30" fmla="*/ 369867 w 12192000"/>
              <a:gd name="connsiteY30" fmla="*/ 3339093 h 3414000"/>
              <a:gd name="connsiteX31" fmla="*/ 318912 w 12192000"/>
              <a:gd name="connsiteY31" fmla="*/ 3367911 h 3414000"/>
              <a:gd name="connsiteX32" fmla="*/ 119549 w 12192000"/>
              <a:gd name="connsiteY32" fmla="*/ 3404650 h 3414000"/>
              <a:gd name="connsiteX33" fmla="*/ 0 w 12192000"/>
              <a:gd name="connsiteY33" fmla="*/ 3414000 h 3414000"/>
              <a:gd name="connsiteX34" fmla="*/ 0 w 12192000"/>
              <a:gd name="connsiteY34"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560312 w 12192000"/>
              <a:gd name="connsiteY23" fmla="*/ 3212173 h 3414000"/>
              <a:gd name="connsiteX24" fmla="*/ 1304604 w 12192000"/>
              <a:gd name="connsiteY24" fmla="*/ 3185587 h 3414000"/>
              <a:gd name="connsiteX25" fmla="*/ 1160924 w 12192000"/>
              <a:gd name="connsiteY25" fmla="*/ 3219675 h 3414000"/>
              <a:gd name="connsiteX26" fmla="*/ 909691 w 12192000"/>
              <a:gd name="connsiteY26" fmla="*/ 3216917 h 3414000"/>
              <a:gd name="connsiteX27" fmla="*/ 764022 w 12192000"/>
              <a:gd name="connsiteY27" fmla="*/ 3235844 h 3414000"/>
              <a:gd name="connsiteX28" fmla="*/ 701916 w 12192000"/>
              <a:gd name="connsiteY28" fmla="*/ 3250221 h 3414000"/>
              <a:gd name="connsiteX29" fmla="*/ 408703 w 12192000"/>
              <a:gd name="connsiteY29" fmla="*/ 3323459 h 3414000"/>
              <a:gd name="connsiteX30" fmla="*/ 369867 w 12192000"/>
              <a:gd name="connsiteY30" fmla="*/ 3339093 h 3414000"/>
              <a:gd name="connsiteX31" fmla="*/ 318912 w 12192000"/>
              <a:gd name="connsiteY31" fmla="*/ 3367911 h 3414000"/>
              <a:gd name="connsiteX32" fmla="*/ 119549 w 12192000"/>
              <a:gd name="connsiteY32" fmla="*/ 3404650 h 3414000"/>
              <a:gd name="connsiteX33" fmla="*/ 0 w 12192000"/>
              <a:gd name="connsiteY33" fmla="*/ 3414000 h 3414000"/>
              <a:gd name="connsiteX34" fmla="*/ 0 w 12192000"/>
              <a:gd name="connsiteY34"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73250 w 12192000"/>
              <a:gd name="connsiteY23" fmla="*/ 31623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661142 w 12192000"/>
              <a:gd name="connsiteY17" fmla="*/ 27871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724642 w 12192000"/>
              <a:gd name="connsiteY17" fmla="*/ 28379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546314 w 12192000"/>
              <a:gd name="connsiteY16" fmla="*/ 2811426 h 3414000"/>
              <a:gd name="connsiteX17" fmla="*/ 9724642 w 12192000"/>
              <a:gd name="connsiteY17" fmla="*/ 28379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82550 w 12192000"/>
              <a:gd name="connsiteY15" fmla="*/ 2820710 h 3414000"/>
              <a:gd name="connsiteX16" fmla="*/ 10343114 w 12192000"/>
              <a:gd name="connsiteY16" fmla="*/ 2798726 h 3414000"/>
              <a:gd name="connsiteX17" fmla="*/ 9724642 w 12192000"/>
              <a:gd name="connsiteY17" fmla="*/ 28379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44450 w 12192000"/>
              <a:gd name="connsiteY15" fmla="*/ 2833410 h 3414000"/>
              <a:gd name="connsiteX16" fmla="*/ 10343114 w 12192000"/>
              <a:gd name="connsiteY16" fmla="*/ 2798726 h 3414000"/>
              <a:gd name="connsiteX17" fmla="*/ 9724642 w 12192000"/>
              <a:gd name="connsiteY17" fmla="*/ 2837965 h 3414000"/>
              <a:gd name="connsiteX18" fmla="*/ 7709717 w 12192000"/>
              <a:gd name="connsiteY18" fmla="*/ 27959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44450 w 12192000"/>
              <a:gd name="connsiteY15" fmla="*/ 2833410 h 3414000"/>
              <a:gd name="connsiteX16" fmla="*/ 10343114 w 12192000"/>
              <a:gd name="connsiteY16" fmla="*/ 2798726 h 3414000"/>
              <a:gd name="connsiteX17" fmla="*/ 9724642 w 12192000"/>
              <a:gd name="connsiteY17" fmla="*/ 2837965 h 3414000"/>
              <a:gd name="connsiteX18" fmla="*/ 8039917 w 12192000"/>
              <a:gd name="connsiteY18" fmla="*/ 28340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0939288 w 12192000"/>
              <a:gd name="connsiteY14" fmla="*/ 2855023 h 3414000"/>
              <a:gd name="connsiteX15" fmla="*/ 10744450 w 12192000"/>
              <a:gd name="connsiteY15" fmla="*/ 2833410 h 3414000"/>
              <a:gd name="connsiteX16" fmla="*/ 10343114 w 12192000"/>
              <a:gd name="connsiteY16" fmla="*/ 2798726 h 3414000"/>
              <a:gd name="connsiteX17" fmla="*/ 9724642 w 12192000"/>
              <a:gd name="connsiteY17" fmla="*/ 2837965 h 3414000"/>
              <a:gd name="connsiteX18" fmla="*/ 8039917 w 12192000"/>
              <a:gd name="connsiteY18" fmla="*/ 2834055 h 3414000"/>
              <a:gd name="connsiteX19" fmla="*/ 6923165 w 12192000"/>
              <a:gd name="connsiteY19" fmla="*/ 2920979 h 3414000"/>
              <a:gd name="connsiteX20" fmla="*/ 3308916 w 12192000"/>
              <a:gd name="connsiteY20" fmla="*/ 3049911 h 3414000"/>
              <a:gd name="connsiteX21" fmla="*/ 2279650 w 12192000"/>
              <a:gd name="connsiteY21" fmla="*/ 3187700 h 3414000"/>
              <a:gd name="connsiteX22" fmla="*/ 2046142 w 12192000"/>
              <a:gd name="connsiteY22" fmla="*/ 3203263 h 3414000"/>
              <a:gd name="connsiteX23" fmla="*/ 1835150 w 12192000"/>
              <a:gd name="connsiteY23" fmla="*/ 3200400 h 3414000"/>
              <a:gd name="connsiteX24" fmla="*/ 1560312 w 12192000"/>
              <a:gd name="connsiteY24" fmla="*/ 3212173 h 3414000"/>
              <a:gd name="connsiteX25" fmla="*/ 1304604 w 12192000"/>
              <a:gd name="connsiteY25" fmla="*/ 3185587 h 3414000"/>
              <a:gd name="connsiteX26" fmla="*/ 1160924 w 12192000"/>
              <a:gd name="connsiteY26" fmla="*/ 3219675 h 3414000"/>
              <a:gd name="connsiteX27" fmla="*/ 909691 w 12192000"/>
              <a:gd name="connsiteY27" fmla="*/ 3216917 h 3414000"/>
              <a:gd name="connsiteX28" fmla="*/ 764022 w 12192000"/>
              <a:gd name="connsiteY28" fmla="*/ 3235844 h 3414000"/>
              <a:gd name="connsiteX29" fmla="*/ 701916 w 12192000"/>
              <a:gd name="connsiteY29" fmla="*/ 3250221 h 3414000"/>
              <a:gd name="connsiteX30" fmla="*/ 408703 w 12192000"/>
              <a:gd name="connsiteY30" fmla="*/ 3323459 h 3414000"/>
              <a:gd name="connsiteX31" fmla="*/ 369867 w 12192000"/>
              <a:gd name="connsiteY31" fmla="*/ 3339093 h 3414000"/>
              <a:gd name="connsiteX32" fmla="*/ 318912 w 12192000"/>
              <a:gd name="connsiteY32" fmla="*/ 3367911 h 3414000"/>
              <a:gd name="connsiteX33" fmla="*/ 119549 w 12192000"/>
              <a:gd name="connsiteY33" fmla="*/ 3404650 h 3414000"/>
              <a:gd name="connsiteX34" fmla="*/ 0 w 12192000"/>
              <a:gd name="connsiteY34" fmla="*/ 3414000 h 3414000"/>
              <a:gd name="connsiteX35" fmla="*/ 0 w 12192000"/>
              <a:gd name="connsiteY35"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1059177 w 12192000"/>
              <a:gd name="connsiteY14" fmla="*/ 2907018 h 3414000"/>
              <a:gd name="connsiteX15" fmla="*/ 10939288 w 12192000"/>
              <a:gd name="connsiteY15" fmla="*/ 2855023 h 3414000"/>
              <a:gd name="connsiteX16" fmla="*/ 10744450 w 12192000"/>
              <a:gd name="connsiteY16" fmla="*/ 2833410 h 3414000"/>
              <a:gd name="connsiteX17" fmla="*/ 10343114 w 12192000"/>
              <a:gd name="connsiteY17" fmla="*/ 2798726 h 3414000"/>
              <a:gd name="connsiteX18" fmla="*/ 9724642 w 12192000"/>
              <a:gd name="connsiteY18" fmla="*/ 2837965 h 3414000"/>
              <a:gd name="connsiteX19" fmla="*/ 8039917 w 12192000"/>
              <a:gd name="connsiteY19" fmla="*/ 2834055 h 3414000"/>
              <a:gd name="connsiteX20" fmla="*/ 6923165 w 12192000"/>
              <a:gd name="connsiteY20" fmla="*/ 2920979 h 3414000"/>
              <a:gd name="connsiteX21" fmla="*/ 3308916 w 12192000"/>
              <a:gd name="connsiteY21" fmla="*/ 3049911 h 3414000"/>
              <a:gd name="connsiteX22" fmla="*/ 2279650 w 12192000"/>
              <a:gd name="connsiteY22" fmla="*/ 3187700 h 3414000"/>
              <a:gd name="connsiteX23" fmla="*/ 2046142 w 12192000"/>
              <a:gd name="connsiteY23" fmla="*/ 3203263 h 3414000"/>
              <a:gd name="connsiteX24" fmla="*/ 1835150 w 12192000"/>
              <a:gd name="connsiteY24" fmla="*/ 3200400 h 3414000"/>
              <a:gd name="connsiteX25" fmla="*/ 1560312 w 12192000"/>
              <a:gd name="connsiteY25" fmla="*/ 3212173 h 3414000"/>
              <a:gd name="connsiteX26" fmla="*/ 1304604 w 12192000"/>
              <a:gd name="connsiteY26" fmla="*/ 3185587 h 3414000"/>
              <a:gd name="connsiteX27" fmla="*/ 1160924 w 12192000"/>
              <a:gd name="connsiteY27" fmla="*/ 3219675 h 3414000"/>
              <a:gd name="connsiteX28" fmla="*/ 909691 w 12192000"/>
              <a:gd name="connsiteY28" fmla="*/ 3216917 h 3414000"/>
              <a:gd name="connsiteX29" fmla="*/ 764022 w 12192000"/>
              <a:gd name="connsiteY29" fmla="*/ 3235844 h 3414000"/>
              <a:gd name="connsiteX30" fmla="*/ 701916 w 12192000"/>
              <a:gd name="connsiteY30" fmla="*/ 3250221 h 3414000"/>
              <a:gd name="connsiteX31" fmla="*/ 408703 w 12192000"/>
              <a:gd name="connsiteY31" fmla="*/ 3323459 h 3414000"/>
              <a:gd name="connsiteX32" fmla="*/ 369867 w 12192000"/>
              <a:gd name="connsiteY32" fmla="*/ 3339093 h 3414000"/>
              <a:gd name="connsiteX33" fmla="*/ 318912 w 12192000"/>
              <a:gd name="connsiteY33" fmla="*/ 3367911 h 3414000"/>
              <a:gd name="connsiteX34" fmla="*/ 119549 w 12192000"/>
              <a:gd name="connsiteY34" fmla="*/ 3404650 h 3414000"/>
              <a:gd name="connsiteX35" fmla="*/ 0 w 12192000"/>
              <a:gd name="connsiteY35" fmla="*/ 3414000 h 3414000"/>
              <a:gd name="connsiteX36" fmla="*/ 0 w 12192000"/>
              <a:gd name="connsiteY36"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1053220 w 12192000"/>
              <a:gd name="connsiteY14" fmla="*/ 2918932 h 3414000"/>
              <a:gd name="connsiteX15" fmla="*/ 10939288 w 12192000"/>
              <a:gd name="connsiteY15" fmla="*/ 2855023 h 3414000"/>
              <a:gd name="connsiteX16" fmla="*/ 10744450 w 12192000"/>
              <a:gd name="connsiteY16" fmla="*/ 2833410 h 3414000"/>
              <a:gd name="connsiteX17" fmla="*/ 10343114 w 12192000"/>
              <a:gd name="connsiteY17" fmla="*/ 2798726 h 3414000"/>
              <a:gd name="connsiteX18" fmla="*/ 9724642 w 12192000"/>
              <a:gd name="connsiteY18" fmla="*/ 2837965 h 3414000"/>
              <a:gd name="connsiteX19" fmla="*/ 8039917 w 12192000"/>
              <a:gd name="connsiteY19" fmla="*/ 2834055 h 3414000"/>
              <a:gd name="connsiteX20" fmla="*/ 6923165 w 12192000"/>
              <a:gd name="connsiteY20" fmla="*/ 2920979 h 3414000"/>
              <a:gd name="connsiteX21" fmla="*/ 3308916 w 12192000"/>
              <a:gd name="connsiteY21" fmla="*/ 3049911 h 3414000"/>
              <a:gd name="connsiteX22" fmla="*/ 2279650 w 12192000"/>
              <a:gd name="connsiteY22" fmla="*/ 3187700 h 3414000"/>
              <a:gd name="connsiteX23" fmla="*/ 2046142 w 12192000"/>
              <a:gd name="connsiteY23" fmla="*/ 3203263 h 3414000"/>
              <a:gd name="connsiteX24" fmla="*/ 1835150 w 12192000"/>
              <a:gd name="connsiteY24" fmla="*/ 3200400 h 3414000"/>
              <a:gd name="connsiteX25" fmla="*/ 1560312 w 12192000"/>
              <a:gd name="connsiteY25" fmla="*/ 3212173 h 3414000"/>
              <a:gd name="connsiteX26" fmla="*/ 1304604 w 12192000"/>
              <a:gd name="connsiteY26" fmla="*/ 3185587 h 3414000"/>
              <a:gd name="connsiteX27" fmla="*/ 1160924 w 12192000"/>
              <a:gd name="connsiteY27" fmla="*/ 3219675 h 3414000"/>
              <a:gd name="connsiteX28" fmla="*/ 909691 w 12192000"/>
              <a:gd name="connsiteY28" fmla="*/ 3216917 h 3414000"/>
              <a:gd name="connsiteX29" fmla="*/ 764022 w 12192000"/>
              <a:gd name="connsiteY29" fmla="*/ 3235844 h 3414000"/>
              <a:gd name="connsiteX30" fmla="*/ 701916 w 12192000"/>
              <a:gd name="connsiteY30" fmla="*/ 3250221 h 3414000"/>
              <a:gd name="connsiteX31" fmla="*/ 408703 w 12192000"/>
              <a:gd name="connsiteY31" fmla="*/ 3323459 h 3414000"/>
              <a:gd name="connsiteX32" fmla="*/ 369867 w 12192000"/>
              <a:gd name="connsiteY32" fmla="*/ 3339093 h 3414000"/>
              <a:gd name="connsiteX33" fmla="*/ 318912 w 12192000"/>
              <a:gd name="connsiteY33" fmla="*/ 3367911 h 3414000"/>
              <a:gd name="connsiteX34" fmla="*/ 119549 w 12192000"/>
              <a:gd name="connsiteY34" fmla="*/ 3404650 h 3414000"/>
              <a:gd name="connsiteX35" fmla="*/ 0 w 12192000"/>
              <a:gd name="connsiteY35" fmla="*/ 3414000 h 3414000"/>
              <a:gd name="connsiteX36" fmla="*/ 0 w 12192000"/>
              <a:gd name="connsiteY36"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00090 w 12192000"/>
              <a:gd name="connsiteY13" fmla="*/ 3038291 h 3414000"/>
              <a:gd name="connsiteX14" fmla="*/ 11053220 w 12192000"/>
              <a:gd name="connsiteY14" fmla="*/ 2918932 h 3414000"/>
              <a:gd name="connsiteX15" fmla="*/ 10939288 w 12192000"/>
              <a:gd name="connsiteY15" fmla="*/ 2855023 h 3414000"/>
              <a:gd name="connsiteX16" fmla="*/ 10744450 w 12192000"/>
              <a:gd name="connsiteY16" fmla="*/ 2833410 h 3414000"/>
              <a:gd name="connsiteX17" fmla="*/ 10343114 w 12192000"/>
              <a:gd name="connsiteY17" fmla="*/ 2798726 h 3414000"/>
              <a:gd name="connsiteX18" fmla="*/ 9724642 w 12192000"/>
              <a:gd name="connsiteY18" fmla="*/ 2837965 h 3414000"/>
              <a:gd name="connsiteX19" fmla="*/ 8039917 w 12192000"/>
              <a:gd name="connsiteY19" fmla="*/ 2834055 h 3414000"/>
              <a:gd name="connsiteX20" fmla="*/ 6923165 w 12192000"/>
              <a:gd name="connsiteY20" fmla="*/ 2920979 h 3414000"/>
              <a:gd name="connsiteX21" fmla="*/ 3308916 w 12192000"/>
              <a:gd name="connsiteY21" fmla="*/ 3049911 h 3414000"/>
              <a:gd name="connsiteX22" fmla="*/ 2279650 w 12192000"/>
              <a:gd name="connsiteY22" fmla="*/ 3187700 h 3414000"/>
              <a:gd name="connsiteX23" fmla="*/ 2046142 w 12192000"/>
              <a:gd name="connsiteY23" fmla="*/ 3203263 h 3414000"/>
              <a:gd name="connsiteX24" fmla="*/ 1835150 w 12192000"/>
              <a:gd name="connsiteY24" fmla="*/ 3200400 h 3414000"/>
              <a:gd name="connsiteX25" fmla="*/ 1560312 w 12192000"/>
              <a:gd name="connsiteY25" fmla="*/ 3212173 h 3414000"/>
              <a:gd name="connsiteX26" fmla="*/ 1304604 w 12192000"/>
              <a:gd name="connsiteY26" fmla="*/ 3185587 h 3414000"/>
              <a:gd name="connsiteX27" fmla="*/ 1160924 w 12192000"/>
              <a:gd name="connsiteY27" fmla="*/ 3219675 h 3414000"/>
              <a:gd name="connsiteX28" fmla="*/ 909691 w 12192000"/>
              <a:gd name="connsiteY28" fmla="*/ 3216917 h 3414000"/>
              <a:gd name="connsiteX29" fmla="*/ 764022 w 12192000"/>
              <a:gd name="connsiteY29" fmla="*/ 3235844 h 3414000"/>
              <a:gd name="connsiteX30" fmla="*/ 701916 w 12192000"/>
              <a:gd name="connsiteY30" fmla="*/ 3250221 h 3414000"/>
              <a:gd name="connsiteX31" fmla="*/ 408703 w 12192000"/>
              <a:gd name="connsiteY31" fmla="*/ 3323459 h 3414000"/>
              <a:gd name="connsiteX32" fmla="*/ 369867 w 12192000"/>
              <a:gd name="connsiteY32" fmla="*/ 3339093 h 3414000"/>
              <a:gd name="connsiteX33" fmla="*/ 318912 w 12192000"/>
              <a:gd name="connsiteY33" fmla="*/ 3367911 h 3414000"/>
              <a:gd name="connsiteX34" fmla="*/ 119549 w 12192000"/>
              <a:gd name="connsiteY34" fmla="*/ 3404650 h 3414000"/>
              <a:gd name="connsiteX35" fmla="*/ 0 w 12192000"/>
              <a:gd name="connsiteY35" fmla="*/ 3414000 h 3414000"/>
              <a:gd name="connsiteX36" fmla="*/ 0 w 12192000"/>
              <a:gd name="connsiteY36"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85543 w 12192000"/>
              <a:gd name="connsiteY13" fmla="*/ 3085728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9724642 w 12192000"/>
              <a:gd name="connsiteY19" fmla="*/ 2837965 h 3414000"/>
              <a:gd name="connsiteX20" fmla="*/ 8039917 w 12192000"/>
              <a:gd name="connsiteY20" fmla="*/ 2834055 h 3414000"/>
              <a:gd name="connsiteX21" fmla="*/ 6923165 w 12192000"/>
              <a:gd name="connsiteY21" fmla="*/ 2920979 h 3414000"/>
              <a:gd name="connsiteX22" fmla="*/ 3308916 w 12192000"/>
              <a:gd name="connsiteY22" fmla="*/ 3049911 h 3414000"/>
              <a:gd name="connsiteX23" fmla="*/ 2279650 w 12192000"/>
              <a:gd name="connsiteY23" fmla="*/ 3187700 h 3414000"/>
              <a:gd name="connsiteX24" fmla="*/ 2046142 w 12192000"/>
              <a:gd name="connsiteY24" fmla="*/ 3203263 h 3414000"/>
              <a:gd name="connsiteX25" fmla="*/ 1835150 w 12192000"/>
              <a:gd name="connsiteY25" fmla="*/ 3200400 h 3414000"/>
              <a:gd name="connsiteX26" fmla="*/ 1560312 w 12192000"/>
              <a:gd name="connsiteY26" fmla="*/ 3212173 h 3414000"/>
              <a:gd name="connsiteX27" fmla="*/ 1304604 w 12192000"/>
              <a:gd name="connsiteY27" fmla="*/ 3185587 h 3414000"/>
              <a:gd name="connsiteX28" fmla="*/ 1160924 w 12192000"/>
              <a:gd name="connsiteY28" fmla="*/ 3219675 h 3414000"/>
              <a:gd name="connsiteX29" fmla="*/ 909691 w 12192000"/>
              <a:gd name="connsiteY29" fmla="*/ 3216917 h 3414000"/>
              <a:gd name="connsiteX30" fmla="*/ 764022 w 12192000"/>
              <a:gd name="connsiteY30" fmla="*/ 3235844 h 3414000"/>
              <a:gd name="connsiteX31" fmla="*/ 701916 w 12192000"/>
              <a:gd name="connsiteY31" fmla="*/ 3250221 h 3414000"/>
              <a:gd name="connsiteX32" fmla="*/ 408703 w 12192000"/>
              <a:gd name="connsiteY32" fmla="*/ 3323459 h 3414000"/>
              <a:gd name="connsiteX33" fmla="*/ 369867 w 12192000"/>
              <a:gd name="connsiteY33" fmla="*/ 3339093 h 3414000"/>
              <a:gd name="connsiteX34" fmla="*/ 318912 w 12192000"/>
              <a:gd name="connsiteY34" fmla="*/ 3367911 h 3414000"/>
              <a:gd name="connsiteX35" fmla="*/ 119549 w 12192000"/>
              <a:gd name="connsiteY35" fmla="*/ 3404650 h 3414000"/>
              <a:gd name="connsiteX36" fmla="*/ 0 w 12192000"/>
              <a:gd name="connsiteY36" fmla="*/ 3414000 h 3414000"/>
              <a:gd name="connsiteX37" fmla="*/ 0 w 12192000"/>
              <a:gd name="connsiteY37"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9724642 w 12192000"/>
              <a:gd name="connsiteY19" fmla="*/ 2837965 h 3414000"/>
              <a:gd name="connsiteX20" fmla="*/ 8039917 w 12192000"/>
              <a:gd name="connsiteY20" fmla="*/ 2834055 h 3414000"/>
              <a:gd name="connsiteX21" fmla="*/ 6923165 w 12192000"/>
              <a:gd name="connsiteY21" fmla="*/ 2920979 h 3414000"/>
              <a:gd name="connsiteX22" fmla="*/ 3308916 w 12192000"/>
              <a:gd name="connsiteY22" fmla="*/ 3049911 h 3414000"/>
              <a:gd name="connsiteX23" fmla="*/ 2279650 w 12192000"/>
              <a:gd name="connsiteY23" fmla="*/ 3187700 h 3414000"/>
              <a:gd name="connsiteX24" fmla="*/ 2046142 w 12192000"/>
              <a:gd name="connsiteY24" fmla="*/ 3203263 h 3414000"/>
              <a:gd name="connsiteX25" fmla="*/ 1835150 w 12192000"/>
              <a:gd name="connsiteY25" fmla="*/ 3200400 h 3414000"/>
              <a:gd name="connsiteX26" fmla="*/ 1560312 w 12192000"/>
              <a:gd name="connsiteY26" fmla="*/ 3212173 h 3414000"/>
              <a:gd name="connsiteX27" fmla="*/ 1304604 w 12192000"/>
              <a:gd name="connsiteY27" fmla="*/ 3185587 h 3414000"/>
              <a:gd name="connsiteX28" fmla="*/ 1160924 w 12192000"/>
              <a:gd name="connsiteY28" fmla="*/ 3219675 h 3414000"/>
              <a:gd name="connsiteX29" fmla="*/ 909691 w 12192000"/>
              <a:gd name="connsiteY29" fmla="*/ 3216917 h 3414000"/>
              <a:gd name="connsiteX30" fmla="*/ 764022 w 12192000"/>
              <a:gd name="connsiteY30" fmla="*/ 3235844 h 3414000"/>
              <a:gd name="connsiteX31" fmla="*/ 701916 w 12192000"/>
              <a:gd name="connsiteY31" fmla="*/ 3250221 h 3414000"/>
              <a:gd name="connsiteX32" fmla="*/ 408703 w 12192000"/>
              <a:gd name="connsiteY32" fmla="*/ 3323459 h 3414000"/>
              <a:gd name="connsiteX33" fmla="*/ 369867 w 12192000"/>
              <a:gd name="connsiteY33" fmla="*/ 3339093 h 3414000"/>
              <a:gd name="connsiteX34" fmla="*/ 318912 w 12192000"/>
              <a:gd name="connsiteY34" fmla="*/ 3367911 h 3414000"/>
              <a:gd name="connsiteX35" fmla="*/ 119549 w 12192000"/>
              <a:gd name="connsiteY35" fmla="*/ 3404650 h 3414000"/>
              <a:gd name="connsiteX36" fmla="*/ 0 w 12192000"/>
              <a:gd name="connsiteY36" fmla="*/ 3414000 h 3414000"/>
              <a:gd name="connsiteX37" fmla="*/ 0 w 12192000"/>
              <a:gd name="connsiteY37"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10112013 w 12192000"/>
              <a:gd name="connsiteY19" fmla="*/ 2847448 h 3414000"/>
              <a:gd name="connsiteX20" fmla="*/ 9724642 w 12192000"/>
              <a:gd name="connsiteY20" fmla="*/ 2837965 h 3414000"/>
              <a:gd name="connsiteX21" fmla="*/ 8039917 w 12192000"/>
              <a:gd name="connsiteY21" fmla="*/ 2834055 h 3414000"/>
              <a:gd name="connsiteX22" fmla="*/ 6923165 w 12192000"/>
              <a:gd name="connsiteY22" fmla="*/ 2920979 h 3414000"/>
              <a:gd name="connsiteX23" fmla="*/ 3308916 w 12192000"/>
              <a:gd name="connsiteY23" fmla="*/ 3049911 h 3414000"/>
              <a:gd name="connsiteX24" fmla="*/ 2279650 w 12192000"/>
              <a:gd name="connsiteY24" fmla="*/ 3187700 h 3414000"/>
              <a:gd name="connsiteX25" fmla="*/ 2046142 w 12192000"/>
              <a:gd name="connsiteY25" fmla="*/ 3203263 h 3414000"/>
              <a:gd name="connsiteX26" fmla="*/ 1835150 w 12192000"/>
              <a:gd name="connsiteY26" fmla="*/ 3200400 h 3414000"/>
              <a:gd name="connsiteX27" fmla="*/ 1560312 w 12192000"/>
              <a:gd name="connsiteY27" fmla="*/ 3212173 h 3414000"/>
              <a:gd name="connsiteX28" fmla="*/ 1304604 w 12192000"/>
              <a:gd name="connsiteY28" fmla="*/ 3185587 h 3414000"/>
              <a:gd name="connsiteX29" fmla="*/ 1160924 w 12192000"/>
              <a:gd name="connsiteY29" fmla="*/ 3219675 h 3414000"/>
              <a:gd name="connsiteX30" fmla="*/ 909691 w 12192000"/>
              <a:gd name="connsiteY30" fmla="*/ 3216917 h 3414000"/>
              <a:gd name="connsiteX31" fmla="*/ 764022 w 12192000"/>
              <a:gd name="connsiteY31" fmla="*/ 3235844 h 3414000"/>
              <a:gd name="connsiteX32" fmla="*/ 701916 w 12192000"/>
              <a:gd name="connsiteY32" fmla="*/ 3250221 h 3414000"/>
              <a:gd name="connsiteX33" fmla="*/ 408703 w 12192000"/>
              <a:gd name="connsiteY33" fmla="*/ 3323459 h 3414000"/>
              <a:gd name="connsiteX34" fmla="*/ 369867 w 12192000"/>
              <a:gd name="connsiteY34" fmla="*/ 3339093 h 3414000"/>
              <a:gd name="connsiteX35" fmla="*/ 318912 w 12192000"/>
              <a:gd name="connsiteY35" fmla="*/ 3367911 h 3414000"/>
              <a:gd name="connsiteX36" fmla="*/ 119549 w 12192000"/>
              <a:gd name="connsiteY36" fmla="*/ 3404650 h 3414000"/>
              <a:gd name="connsiteX37" fmla="*/ 0 w 12192000"/>
              <a:gd name="connsiteY37" fmla="*/ 3414000 h 3414000"/>
              <a:gd name="connsiteX38" fmla="*/ 0 w 12192000"/>
              <a:gd name="connsiteY38"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10094142 w 12192000"/>
              <a:gd name="connsiteY19" fmla="*/ 2817663 h 3414000"/>
              <a:gd name="connsiteX20" fmla="*/ 9724642 w 12192000"/>
              <a:gd name="connsiteY20" fmla="*/ 2837965 h 3414000"/>
              <a:gd name="connsiteX21" fmla="*/ 8039917 w 12192000"/>
              <a:gd name="connsiteY21" fmla="*/ 2834055 h 3414000"/>
              <a:gd name="connsiteX22" fmla="*/ 6923165 w 12192000"/>
              <a:gd name="connsiteY22" fmla="*/ 2920979 h 3414000"/>
              <a:gd name="connsiteX23" fmla="*/ 3308916 w 12192000"/>
              <a:gd name="connsiteY23" fmla="*/ 3049911 h 3414000"/>
              <a:gd name="connsiteX24" fmla="*/ 2279650 w 12192000"/>
              <a:gd name="connsiteY24" fmla="*/ 3187700 h 3414000"/>
              <a:gd name="connsiteX25" fmla="*/ 2046142 w 12192000"/>
              <a:gd name="connsiteY25" fmla="*/ 3203263 h 3414000"/>
              <a:gd name="connsiteX26" fmla="*/ 1835150 w 12192000"/>
              <a:gd name="connsiteY26" fmla="*/ 3200400 h 3414000"/>
              <a:gd name="connsiteX27" fmla="*/ 1560312 w 12192000"/>
              <a:gd name="connsiteY27" fmla="*/ 3212173 h 3414000"/>
              <a:gd name="connsiteX28" fmla="*/ 1304604 w 12192000"/>
              <a:gd name="connsiteY28" fmla="*/ 3185587 h 3414000"/>
              <a:gd name="connsiteX29" fmla="*/ 1160924 w 12192000"/>
              <a:gd name="connsiteY29" fmla="*/ 3219675 h 3414000"/>
              <a:gd name="connsiteX30" fmla="*/ 909691 w 12192000"/>
              <a:gd name="connsiteY30" fmla="*/ 3216917 h 3414000"/>
              <a:gd name="connsiteX31" fmla="*/ 764022 w 12192000"/>
              <a:gd name="connsiteY31" fmla="*/ 3235844 h 3414000"/>
              <a:gd name="connsiteX32" fmla="*/ 701916 w 12192000"/>
              <a:gd name="connsiteY32" fmla="*/ 3250221 h 3414000"/>
              <a:gd name="connsiteX33" fmla="*/ 408703 w 12192000"/>
              <a:gd name="connsiteY33" fmla="*/ 3323459 h 3414000"/>
              <a:gd name="connsiteX34" fmla="*/ 369867 w 12192000"/>
              <a:gd name="connsiteY34" fmla="*/ 3339093 h 3414000"/>
              <a:gd name="connsiteX35" fmla="*/ 318912 w 12192000"/>
              <a:gd name="connsiteY35" fmla="*/ 3367911 h 3414000"/>
              <a:gd name="connsiteX36" fmla="*/ 119549 w 12192000"/>
              <a:gd name="connsiteY36" fmla="*/ 3404650 h 3414000"/>
              <a:gd name="connsiteX37" fmla="*/ 0 w 12192000"/>
              <a:gd name="connsiteY37" fmla="*/ 3414000 h 3414000"/>
              <a:gd name="connsiteX38" fmla="*/ 0 w 12192000"/>
              <a:gd name="connsiteY38"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10094142 w 12192000"/>
              <a:gd name="connsiteY19" fmla="*/ 2817663 h 3414000"/>
              <a:gd name="connsiteX20" fmla="*/ 9724642 w 12192000"/>
              <a:gd name="connsiteY20" fmla="*/ 2837965 h 3414000"/>
              <a:gd name="connsiteX21" fmla="*/ 8039917 w 12192000"/>
              <a:gd name="connsiteY21" fmla="*/ 2834055 h 3414000"/>
              <a:gd name="connsiteX22" fmla="*/ 6923165 w 12192000"/>
              <a:gd name="connsiteY22" fmla="*/ 2920979 h 3414000"/>
              <a:gd name="connsiteX23" fmla="*/ 3308916 w 12192000"/>
              <a:gd name="connsiteY23" fmla="*/ 3049911 h 3414000"/>
              <a:gd name="connsiteX24" fmla="*/ 2279650 w 12192000"/>
              <a:gd name="connsiteY24" fmla="*/ 3187700 h 3414000"/>
              <a:gd name="connsiteX25" fmla="*/ 2046142 w 12192000"/>
              <a:gd name="connsiteY25" fmla="*/ 3203263 h 3414000"/>
              <a:gd name="connsiteX26" fmla="*/ 1835150 w 12192000"/>
              <a:gd name="connsiteY26" fmla="*/ 3200400 h 3414000"/>
              <a:gd name="connsiteX27" fmla="*/ 1560312 w 12192000"/>
              <a:gd name="connsiteY27" fmla="*/ 3212173 h 3414000"/>
              <a:gd name="connsiteX28" fmla="*/ 1304604 w 12192000"/>
              <a:gd name="connsiteY28" fmla="*/ 3185587 h 3414000"/>
              <a:gd name="connsiteX29" fmla="*/ 1160924 w 12192000"/>
              <a:gd name="connsiteY29" fmla="*/ 3219675 h 3414000"/>
              <a:gd name="connsiteX30" fmla="*/ 909691 w 12192000"/>
              <a:gd name="connsiteY30" fmla="*/ 3216917 h 3414000"/>
              <a:gd name="connsiteX31" fmla="*/ 764022 w 12192000"/>
              <a:gd name="connsiteY31" fmla="*/ 3235844 h 3414000"/>
              <a:gd name="connsiteX32" fmla="*/ 701916 w 12192000"/>
              <a:gd name="connsiteY32" fmla="*/ 3250221 h 3414000"/>
              <a:gd name="connsiteX33" fmla="*/ 408703 w 12192000"/>
              <a:gd name="connsiteY33" fmla="*/ 3323459 h 3414000"/>
              <a:gd name="connsiteX34" fmla="*/ 369867 w 12192000"/>
              <a:gd name="connsiteY34" fmla="*/ 3339093 h 3414000"/>
              <a:gd name="connsiteX35" fmla="*/ 318912 w 12192000"/>
              <a:gd name="connsiteY35" fmla="*/ 3367911 h 3414000"/>
              <a:gd name="connsiteX36" fmla="*/ 119549 w 12192000"/>
              <a:gd name="connsiteY36" fmla="*/ 3404650 h 3414000"/>
              <a:gd name="connsiteX37" fmla="*/ 0 w 12192000"/>
              <a:gd name="connsiteY37" fmla="*/ 3414000 h 3414000"/>
              <a:gd name="connsiteX38" fmla="*/ 0 w 12192000"/>
              <a:gd name="connsiteY38"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10082228 w 12192000"/>
              <a:gd name="connsiteY19" fmla="*/ 2811706 h 3414000"/>
              <a:gd name="connsiteX20" fmla="*/ 9724642 w 12192000"/>
              <a:gd name="connsiteY20" fmla="*/ 2837965 h 3414000"/>
              <a:gd name="connsiteX21" fmla="*/ 8039917 w 12192000"/>
              <a:gd name="connsiteY21" fmla="*/ 2834055 h 3414000"/>
              <a:gd name="connsiteX22" fmla="*/ 6923165 w 12192000"/>
              <a:gd name="connsiteY22" fmla="*/ 2920979 h 3414000"/>
              <a:gd name="connsiteX23" fmla="*/ 3308916 w 12192000"/>
              <a:gd name="connsiteY23" fmla="*/ 3049911 h 3414000"/>
              <a:gd name="connsiteX24" fmla="*/ 2279650 w 12192000"/>
              <a:gd name="connsiteY24" fmla="*/ 3187700 h 3414000"/>
              <a:gd name="connsiteX25" fmla="*/ 2046142 w 12192000"/>
              <a:gd name="connsiteY25" fmla="*/ 3203263 h 3414000"/>
              <a:gd name="connsiteX26" fmla="*/ 1835150 w 12192000"/>
              <a:gd name="connsiteY26" fmla="*/ 3200400 h 3414000"/>
              <a:gd name="connsiteX27" fmla="*/ 1560312 w 12192000"/>
              <a:gd name="connsiteY27" fmla="*/ 3212173 h 3414000"/>
              <a:gd name="connsiteX28" fmla="*/ 1304604 w 12192000"/>
              <a:gd name="connsiteY28" fmla="*/ 3185587 h 3414000"/>
              <a:gd name="connsiteX29" fmla="*/ 1160924 w 12192000"/>
              <a:gd name="connsiteY29" fmla="*/ 3219675 h 3414000"/>
              <a:gd name="connsiteX30" fmla="*/ 909691 w 12192000"/>
              <a:gd name="connsiteY30" fmla="*/ 3216917 h 3414000"/>
              <a:gd name="connsiteX31" fmla="*/ 764022 w 12192000"/>
              <a:gd name="connsiteY31" fmla="*/ 3235844 h 3414000"/>
              <a:gd name="connsiteX32" fmla="*/ 701916 w 12192000"/>
              <a:gd name="connsiteY32" fmla="*/ 3250221 h 3414000"/>
              <a:gd name="connsiteX33" fmla="*/ 408703 w 12192000"/>
              <a:gd name="connsiteY33" fmla="*/ 3323459 h 3414000"/>
              <a:gd name="connsiteX34" fmla="*/ 369867 w 12192000"/>
              <a:gd name="connsiteY34" fmla="*/ 3339093 h 3414000"/>
              <a:gd name="connsiteX35" fmla="*/ 318912 w 12192000"/>
              <a:gd name="connsiteY35" fmla="*/ 3367911 h 3414000"/>
              <a:gd name="connsiteX36" fmla="*/ 119549 w 12192000"/>
              <a:gd name="connsiteY36" fmla="*/ 3404650 h 3414000"/>
              <a:gd name="connsiteX37" fmla="*/ 0 w 12192000"/>
              <a:gd name="connsiteY37" fmla="*/ 3414000 h 3414000"/>
              <a:gd name="connsiteX38" fmla="*/ 0 w 12192000"/>
              <a:gd name="connsiteY38"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10082228 w 12192000"/>
              <a:gd name="connsiteY19" fmla="*/ 2811706 h 3414000"/>
              <a:gd name="connsiteX20" fmla="*/ 9724642 w 12192000"/>
              <a:gd name="connsiteY20" fmla="*/ 2837965 h 3414000"/>
              <a:gd name="connsiteX21" fmla="*/ 8039917 w 12192000"/>
              <a:gd name="connsiteY21" fmla="*/ 2834055 h 3414000"/>
              <a:gd name="connsiteX22" fmla="*/ 6923165 w 12192000"/>
              <a:gd name="connsiteY22" fmla="*/ 2920979 h 3414000"/>
              <a:gd name="connsiteX23" fmla="*/ 3308916 w 12192000"/>
              <a:gd name="connsiteY23" fmla="*/ 3049911 h 3414000"/>
              <a:gd name="connsiteX24" fmla="*/ 2279650 w 12192000"/>
              <a:gd name="connsiteY24" fmla="*/ 3187700 h 3414000"/>
              <a:gd name="connsiteX25" fmla="*/ 2046142 w 12192000"/>
              <a:gd name="connsiteY25" fmla="*/ 3203263 h 3414000"/>
              <a:gd name="connsiteX26" fmla="*/ 1835150 w 12192000"/>
              <a:gd name="connsiteY26" fmla="*/ 3200400 h 3414000"/>
              <a:gd name="connsiteX27" fmla="*/ 1560312 w 12192000"/>
              <a:gd name="connsiteY27" fmla="*/ 3212173 h 3414000"/>
              <a:gd name="connsiteX28" fmla="*/ 1304604 w 12192000"/>
              <a:gd name="connsiteY28" fmla="*/ 3185587 h 3414000"/>
              <a:gd name="connsiteX29" fmla="*/ 1160924 w 12192000"/>
              <a:gd name="connsiteY29" fmla="*/ 3219675 h 3414000"/>
              <a:gd name="connsiteX30" fmla="*/ 909691 w 12192000"/>
              <a:gd name="connsiteY30" fmla="*/ 3216917 h 3414000"/>
              <a:gd name="connsiteX31" fmla="*/ 764022 w 12192000"/>
              <a:gd name="connsiteY31" fmla="*/ 3235844 h 3414000"/>
              <a:gd name="connsiteX32" fmla="*/ 701916 w 12192000"/>
              <a:gd name="connsiteY32" fmla="*/ 3250221 h 3414000"/>
              <a:gd name="connsiteX33" fmla="*/ 408703 w 12192000"/>
              <a:gd name="connsiteY33" fmla="*/ 3323459 h 3414000"/>
              <a:gd name="connsiteX34" fmla="*/ 369867 w 12192000"/>
              <a:gd name="connsiteY34" fmla="*/ 3339093 h 3414000"/>
              <a:gd name="connsiteX35" fmla="*/ 318912 w 12192000"/>
              <a:gd name="connsiteY35" fmla="*/ 3367911 h 3414000"/>
              <a:gd name="connsiteX36" fmla="*/ 119549 w 12192000"/>
              <a:gd name="connsiteY36" fmla="*/ 3404650 h 3414000"/>
              <a:gd name="connsiteX37" fmla="*/ 0 w 12192000"/>
              <a:gd name="connsiteY37" fmla="*/ 3414000 h 3414000"/>
              <a:gd name="connsiteX38" fmla="*/ 0 w 12192000"/>
              <a:gd name="connsiteY38"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10082228 w 12192000"/>
              <a:gd name="connsiteY19" fmla="*/ 2811706 h 3414000"/>
              <a:gd name="connsiteX20" fmla="*/ 9724642 w 12192000"/>
              <a:gd name="connsiteY20" fmla="*/ 2837965 h 3414000"/>
              <a:gd name="connsiteX21" fmla="*/ 8039917 w 12192000"/>
              <a:gd name="connsiteY21" fmla="*/ 2834055 h 3414000"/>
              <a:gd name="connsiteX22" fmla="*/ 6923165 w 12192000"/>
              <a:gd name="connsiteY22" fmla="*/ 2920979 h 3414000"/>
              <a:gd name="connsiteX23" fmla="*/ 3308916 w 12192000"/>
              <a:gd name="connsiteY23" fmla="*/ 3049911 h 3414000"/>
              <a:gd name="connsiteX24" fmla="*/ 2279650 w 12192000"/>
              <a:gd name="connsiteY24" fmla="*/ 3187700 h 3414000"/>
              <a:gd name="connsiteX25" fmla="*/ 2046142 w 12192000"/>
              <a:gd name="connsiteY25" fmla="*/ 3203263 h 3414000"/>
              <a:gd name="connsiteX26" fmla="*/ 1835150 w 12192000"/>
              <a:gd name="connsiteY26" fmla="*/ 3200400 h 3414000"/>
              <a:gd name="connsiteX27" fmla="*/ 1560312 w 12192000"/>
              <a:gd name="connsiteY27" fmla="*/ 3212173 h 3414000"/>
              <a:gd name="connsiteX28" fmla="*/ 1304604 w 12192000"/>
              <a:gd name="connsiteY28" fmla="*/ 3185587 h 3414000"/>
              <a:gd name="connsiteX29" fmla="*/ 1160924 w 12192000"/>
              <a:gd name="connsiteY29" fmla="*/ 3219675 h 3414000"/>
              <a:gd name="connsiteX30" fmla="*/ 909691 w 12192000"/>
              <a:gd name="connsiteY30" fmla="*/ 3216917 h 3414000"/>
              <a:gd name="connsiteX31" fmla="*/ 764022 w 12192000"/>
              <a:gd name="connsiteY31" fmla="*/ 3235844 h 3414000"/>
              <a:gd name="connsiteX32" fmla="*/ 701916 w 12192000"/>
              <a:gd name="connsiteY32" fmla="*/ 3250221 h 3414000"/>
              <a:gd name="connsiteX33" fmla="*/ 408703 w 12192000"/>
              <a:gd name="connsiteY33" fmla="*/ 3323459 h 3414000"/>
              <a:gd name="connsiteX34" fmla="*/ 369867 w 12192000"/>
              <a:gd name="connsiteY34" fmla="*/ 3339093 h 3414000"/>
              <a:gd name="connsiteX35" fmla="*/ 318912 w 12192000"/>
              <a:gd name="connsiteY35" fmla="*/ 3367911 h 3414000"/>
              <a:gd name="connsiteX36" fmla="*/ 119549 w 12192000"/>
              <a:gd name="connsiteY36" fmla="*/ 3404650 h 3414000"/>
              <a:gd name="connsiteX37" fmla="*/ 0 w 12192000"/>
              <a:gd name="connsiteY37" fmla="*/ 3414000 h 3414000"/>
              <a:gd name="connsiteX38" fmla="*/ 0 w 12192000"/>
              <a:gd name="connsiteY38" fmla="*/ 0 h 3414000"/>
              <a:gd name="connsiteX0" fmla="*/ 0 w 12192000"/>
              <a:gd name="connsiteY0" fmla="*/ 0 h 3414000"/>
              <a:gd name="connsiteX1" fmla="*/ 12192000 w 12192000"/>
              <a:gd name="connsiteY1" fmla="*/ 0 h 3414000"/>
              <a:gd name="connsiteX2" fmla="*/ 12192000 w 12192000"/>
              <a:gd name="connsiteY2" fmla="*/ 3363677 h 3414000"/>
              <a:gd name="connsiteX3" fmla="*/ 12141171 w 12192000"/>
              <a:gd name="connsiteY3" fmla="*/ 3348643 h 3414000"/>
              <a:gd name="connsiteX4" fmla="*/ 12096804 w 12192000"/>
              <a:gd name="connsiteY4" fmla="*/ 3337419 h 3414000"/>
              <a:gd name="connsiteX5" fmla="*/ 12001172 w 12192000"/>
              <a:gd name="connsiteY5" fmla="*/ 3319906 h 3414000"/>
              <a:gd name="connsiteX6" fmla="*/ 11929171 w 12192000"/>
              <a:gd name="connsiteY6" fmla="*/ 3326226 h 3414000"/>
              <a:gd name="connsiteX7" fmla="*/ 11820782 w 12192000"/>
              <a:gd name="connsiteY7" fmla="*/ 3289139 h 3414000"/>
              <a:gd name="connsiteX8" fmla="*/ 11760586 w 12192000"/>
              <a:gd name="connsiteY8" fmla="*/ 3251827 h 3414000"/>
              <a:gd name="connsiteX9" fmla="*/ 11653933 w 12192000"/>
              <a:gd name="connsiteY9" fmla="*/ 3237073 h 3414000"/>
              <a:gd name="connsiteX10" fmla="*/ 11577355 w 12192000"/>
              <a:gd name="connsiteY10" fmla="*/ 3211512 h 3414000"/>
              <a:gd name="connsiteX11" fmla="*/ 11462173 w 12192000"/>
              <a:gd name="connsiteY11" fmla="*/ 3157413 h 3414000"/>
              <a:gd name="connsiteX12" fmla="*/ 11336983 w 12192000"/>
              <a:gd name="connsiteY12" fmla="*/ 3096805 h 3414000"/>
              <a:gd name="connsiteX13" fmla="*/ 11255758 w 12192000"/>
              <a:gd name="connsiteY13" fmla="*/ 3091685 h 3414000"/>
              <a:gd name="connsiteX14" fmla="*/ 11200090 w 12192000"/>
              <a:gd name="connsiteY14" fmla="*/ 3038291 h 3414000"/>
              <a:gd name="connsiteX15" fmla="*/ 11053220 w 12192000"/>
              <a:gd name="connsiteY15" fmla="*/ 2918932 h 3414000"/>
              <a:gd name="connsiteX16" fmla="*/ 10939288 w 12192000"/>
              <a:gd name="connsiteY16" fmla="*/ 2855023 h 3414000"/>
              <a:gd name="connsiteX17" fmla="*/ 10744450 w 12192000"/>
              <a:gd name="connsiteY17" fmla="*/ 2833410 h 3414000"/>
              <a:gd name="connsiteX18" fmla="*/ 10343114 w 12192000"/>
              <a:gd name="connsiteY18" fmla="*/ 2798726 h 3414000"/>
              <a:gd name="connsiteX19" fmla="*/ 10082228 w 12192000"/>
              <a:gd name="connsiteY19" fmla="*/ 2811706 h 3414000"/>
              <a:gd name="connsiteX20" fmla="*/ 9724642 w 12192000"/>
              <a:gd name="connsiteY20" fmla="*/ 2837965 h 3414000"/>
              <a:gd name="connsiteX21" fmla="*/ 8039917 w 12192000"/>
              <a:gd name="connsiteY21" fmla="*/ 2834055 h 3414000"/>
              <a:gd name="connsiteX22" fmla="*/ 6923165 w 12192000"/>
              <a:gd name="connsiteY22" fmla="*/ 2920979 h 3414000"/>
              <a:gd name="connsiteX23" fmla="*/ 3308916 w 12192000"/>
              <a:gd name="connsiteY23" fmla="*/ 3049911 h 3414000"/>
              <a:gd name="connsiteX24" fmla="*/ 2279650 w 12192000"/>
              <a:gd name="connsiteY24" fmla="*/ 3187700 h 3414000"/>
              <a:gd name="connsiteX25" fmla="*/ 2046142 w 12192000"/>
              <a:gd name="connsiteY25" fmla="*/ 3203263 h 3414000"/>
              <a:gd name="connsiteX26" fmla="*/ 1835150 w 12192000"/>
              <a:gd name="connsiteY26" fmla="*/ 3200400 h 3414000"/>
              <a:gd name="connsiteX27" fmla="*/ 1560312 w 12192000"/>
              <a:gd name="connsiteY27" fmla="*/ 3212173 h 3414000"/>
              <a:gd name="connsiteX28" fmla="*/ 1304604 w 12192000"/>
              <a:gd name="connsiteY28" fmla="*/ 3185587 h 3414000"/>
              <a:gd name="connsiteX29" fmla="*/ 1160924 w 12192000"/>
              <a:gd name="connsiteY29" fmla="*/ 3219675 h 3414000"/>
              <a:gd name="connsiteX30" fmla="*/ 909691 w 12192000"/>
              <a:gd name="connsiteY30" fmla="*/ 3216917 h 3414000"/>
              <a:gd name="connsiteX31" fmla="*/ 764022 w 12192000"/>
              <a:gd name="connsiteY31" fmla="*/ 3235844 h 3414000"/>
              <a:gd name="connsiteX32" fmla="*/ 701916 w 12192000"/>
              <a:gd name="connsiteY32" fmla="*/ 3250221 h 3414000"/>
              <a:gd name="connsiteX33" fmla="*/ 408703 w 12192000"/>
              <a:gd name="connsiteY33" fmla="*/ 3323459 h 3414000"/>
              <a:gd name="connsiteX34" fmla="*/ 369867 w 12192000"/>
              <a:gd name="connsiteY34" fmla="*/ 3339093 h 3414000"/>
              <a:gd name="connsiteX35" fmla="*/ 318912 w 12192000"/>
              <a:gd name="connsiteY35" fmla="*/ 3367911 h 3414000"/>
              <a:gd name="connsiteX36" fmla="*/ 119549 w 12192000"/>
              <a:gd name="connsiteY36" fmla="*/ 3404650 h 3414000"/>
              <a:gd name="connsiteX37" fmla="*/ 0 w 12192000"/>
              <a:gd name="connsiteY37" fmla="*/ 3414000 h 3414000"/>
              <a:gd name="connsiteX38" fmla="*/ 0 w 12192000"/>
              <a:gd name="connsiteY38" fmla="*/ 0 h 341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2192000" h="3414000">
                <a:moveTo>
                  <a:pt x="0" y="0"/>
                </a:moveTo>
                <a:lnTo>
                  <a:pt x="12192000" y="0"/>
                </a:lnTo>
                <a:lnTo>
                  <a:pt x="12192000" y="3363677"/>
                </a:lnTo>
                <a:lnTo>
                  <a:pt x="12141171" y="3348643"/>
                </a:lnTo>
                <a:cubicBezTo>
                  <a:pt x="12130340" y="3352656"/>
                  <a:pt x="12120137" y="3342208"/>
                  <a:pt x="12096804" y="3337419"/>
                </a:cubicBezTo>
                <a:cubicBezTo>
                  <a:pt x="12073471" y="3332630"/>
                  <a:pt x="12025984" y="3353421"/>
                  <a:pt x="12001172" y="3319906"/>
                </a:cubicBezTo>
                <a:cubicBezTo>
                  <a:pt x="11931984" y="3317322"/>
                  <a:pt x="11987030" y="3316977"/>
                  <a:pt x="11929171" y="3326226"/>
                </a:cubicBezTo>
                <a:cubicBezTo>
                  <a:pt x="11931062" y="3332410"/>
                  <a:pt x="11821861" y="3285262"/>
                  <a:pt x="11820782" y="3289139"/>
                </a:cubicBezTo>
                <a:lnTo>
                  <a:pt x="11760586" y="3251827"/>
                </a:lnTo>
                <a:cubicBezTo>
                  <a:pt x="11725035" y="3246909"/>
                  <a:pt x="11677570" y="3253905"/>
                  <a:pt x="11653933" y="3237073"/>
                </a:cubicBezTo>
                <a:cubicBezTo>
                  <a:pt x="11648284" y="3237361"/>
                  <a:pt x="11597503" y="3198993"/>
                  <a:pt x="11577355" y="3211512"/>
                </a:cubicBezTo>
                <a:cubicBezTo>
                  <a:pt x="11529762" y="3203503"/>
                  <a:pt x="11537361" y="3169633"/>
                  <a:pt x="11462173" y="3157413"/>
                </a:cubicBezTo>
                <a:cubicBezTo>
                  <a:pt x="11410782" y="3145332"/>
                  <a:pt x="11394963" y="3124923"/>
                  <a:pt x="11336983" y="3096805"/>
                </a:cubicBezTo>
                <a:cubicBezTo>
                  <a:pt x="11307545" y="3084857"/>
                  <a:pt x="11278574" y="3101437"/>
                  <a:pt x="11255758" y="3091685"/>
                </a:cubicBezTo>
                <a:cubicBezTo>
                  <a:pt x="11232943" y="3081933"/>
                  <a:pt x="11238810" y="3066090"/>
                  <a:pt x="11200090" y="3038291"/>
                </a:cubicBezTo>
                <a:cubicBezTo>
                  <a:pt x="11153789" y="3006660"/>
                  <a:pt x="11084773" y="2967348"/>
                  <a:pt x="11053220" y="2918932"/>
                </a:cubicBezTo>
                <a:cubicBezTo>
                  <a:pt x="11009753" y="2888387"/>
                  <a:pt x="10991742" y="2867291"/>
                  <a:pt x="10939288" y="2855023"/>
                </a:cubicBezTo>
                <a:cubicBezTo>
                  <a:pt x="10775958" y="2834655"/>
                  <a:pt x="10755286" y="2847290"/>
                  <a:pt x="10744450" y="2833410"/>
                </a:cubicBezTo>
                <a:cubicBezTo>
                  <a:pt x="10732967" y="2835610"/>
                  <a:pt x="10488076" y="2783584"/>
                  <a:pt x="10343114" y="2798726"/>
                </a:cubicBezTo>
                <a:cubicBezTo>
                  <a:pt x="10237708" y="2801066"/>
                  <a:pt x="10137651" y="2840908"/>
                  <a:pt x="10082228" y="2811706"/>
                </a:cubicBezTo>
                <a:cubicBezTo>
                  <a:pt x="10002977" y="2836117"/>
                  <a:pt x="10065027" y="2834240"/>
                  <a:pt x="9724642" y="2837965"/>
                </a:cubicBezTo>
                <a:cubicBezTo>
                  <a:pt x="9384257" y="2841690"/>
                  <a:pt x="8208254" y="2743821"/>
                  <a:pt x="8039917" y="2834055"/>
                </a:cubicBezTo>
                <a:cubicBezTo>
                  <a:pt x="7683020" y="2867979"/>
                  <a:pt x="7380768" y="2943417"/>
                  <a:pt x="6923165" y="2920979"/>
                </a:cubicBezTo>
                <a:cubicBezTo>
                  <a:pt x="5970797" y="2826377"/>
                  <a:pt x="4381148" y="3024063"/>
                  <a:pt x="3308916" y="3049911"/>
                </a:cubicBezTo>
                <a:cubicBezTo>
                  <a:pt x="2539230" y="3090131"/>
                  <a:pt x="2490112" y="3162141"/>
                  <a:pt x="2279650" y="3187700"/>
                </a:cubicBezTo>
                <a:cubicBezTo>
                  <a:pt x="2069188" y="3213259"/>
                  <a:pt x="2113875" y="3207496"/>
                  <a:pt x="2046142" y="3203263"/>
                </a:cubicBezTo>
                <a:cubicBezTo>
                  <a:pt x="1978409" y="3199030"/>
                  <a:pt x="1916122" y="3198915"/>
                  <a:pt x="1835150" y="3200400"/>
                </a:cubicBezTo>
                <a:cubicBezTo>
                  <a:pt x="1728778" y="3151085"/>
                  <a:pt x="1655086" y="3208292"/>
                  <a:pt x="1560312" y="3212173"/>
                </a:cubicBezTo>
                <a:cubicBezTo>
                  <a:pt x="1488788" y="3201117"/>
                  <a:pt x="1381396" y="3228826"/>
                  <a:pt x="1304604" y="3185587"/>
                </a:cubicBezTo>
                <a:cubicBezTo>
                  <a:pt x="1214758" y="3240983"/>
                  <a:pt x="1240861" y="3204815"/>
                  <a:pt x="1160924" y="3219675"/>
                </a:cubicBezTo>
                <a:cubicBezTo>
                  <a:pt x="1120940" y="3215838"/>
                  <a:pt x="1029088" y="3185515"/>
                  <a:pt x="909691" y="3216917"/>
                </a:cubicBezTo>
                <a:cubicBezTo>
                  <a:pt x="894584" y="3261614"/>
                  <a:pt x="794971" y="3221232"/>
                  <a:pt x="764022" y="3235844"/>
                </a:cubicBezTo>
                <a:cubicBezTo>
                  <a:pt x="713144" y="3261930"/>
                  <a:pt x="769147" y="3237497"/>
                  <a:pt x="701916" y="3250221"/>
                </a:cubicBezTo>
                <a:cubicBezTo>
                  <a:pt x="644189" y="3215026"/>
                  <a:pt x="469866" y="3373155"/>
                  <a:pt x="408703" y="3323459"/>
                </a:cubicBezTo>
                <a:cubicBezTo>
                  <a:pt x="401506" y="3343302"/>
                  <a:pt x="389128" y="3337529"/>
                  <a:pt x="369867" y="3339093"/>
                </a:cubicBezTo>
                <a:cubicBezTo>
                  <a:pt x="365490" y="3372373"/>
                  <a:pt x="330308" y="3346613"/>
                  <a:pt x="318912" y="3367911"/>
                </a:cubicBezTo>
                <a:cubicBezTo>
                  <a:pt x="256532" y="3381125"/>
                  <a:pt x="186613" y="3396059"/>
                  <a:pt x="119549" y="3404650"/>
                </a:cubicBezTo>
                <a:lnTo>
                  <a:pt x="0" y="341400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E14855-4728-45F3-AB73-9CA7D7D2E81F}"/>
              </a:ext>
            </a:extLst>
          </p:cNvPr>
          <p:cNvSpPr>
            <a:spLocks noGrp="1"/>
          </p:cNvSpPr>
          <p:nvPr>
            <p:ph type="title"/>
          </p:nvPr>
        </p:nvSpPr>
        <p:spPr>
          <a:xfrm>
            <a:off x="1344707" y="496608"/>
            <a:ext cx="9484658" cy="811838"/>
          </a:xfrm>
        </p:spPr>
        <p:txBody>
          <a:bodyPr>
            <a:normAutofit/>
          </a:bodyPr>
          <a:lstStyle/>
          <a:p>
            <a:pPr algn="ctr"/>
            <a:r>
              <a:rPr lang="en-GB" sz="4000" b="1" dirty="0">
                <a:latin typeface="Arial" panose="020B0604020202020204" pitchFamily="34" charset="0"/>
                <a:cs typeface="Arial" panose="020B0604020202020204" pitchFamily="34" charset="0"/>
              </a:rPr>
              <a:t>Contents of the Portfolio</a:t>
            </a:r>
          </a:p>
        </p:txBody>
      </p:sp>
      <p:sp>
        <p:nvSpPr>
          <p:cNvPr id="20" name="Freeform: Shape 19">
            <a:extLst>
              <a:ext uri="{FF2B5EF4-FFF2-40B4-BE49-F238E27FC236}">
                <a16:creationId xmlns:a16="http://schemas.microsoft.com/office/drawing/2014/main" id="{B0E1A1AC-EF07-4431-B59B-BD97DC048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31158" y="1598654"/>
            <a:ext cx="8352430" cy="25478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computer screen capture&#10;&#10;Description automatically generated with low confidence">
            <a:extLst>
              <a:ext uri="{FF2B5EF4-FFF2-40B4-BE49-F238E27FC236}">
                <a16:creationId xmlns:a16="http://schemas.microsoft.com/office/drawing/2014/main" id="{B0034EF0-110C-4210-B25F-51BC380DD1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01755" y="2236907"/>
            <a:ext cx="2582971" cy="1259675"/>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F948BAEC-DEB3-4144-BE2F-7007DD63D9A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948820" y="1768791"/>
            <a:ext cx="2342284" cy="2195892"/>
          </a:xfrm>
          <a:prstGeom prst="rect">
            <a:avLst/>
          </a:prstGeom>
        </p:spPr>
      </p:pic>
      <p:pic>
        <p:nvPicPr>
          <p:cNvPr id="11" name="Picture 10" descr="A picture containing text, person, indoor&#10;&#10;Description automatically generated">
            <a:extLst>
              <a:ext uri="{FF2B5EF4-FFF2-40B4-BE49-F238E27FC236}">
                <a16:creationId xmlns:a16="http://schemas.microsoft.com/office/drawing/2014/main" id="{57C7FB62-A1AF-47DC-91D3-2188F6F7BF3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718697" y="1768782"/>
            <a:ext cx="2212486" cy="2195893"/>
          </a:xfrm>
          <a:prstGeom prst="rect">
            <a:avLst/>
          </a:prstGeom>
        </p:spPr>
      </p:pic>
      <p:sp>
        <p:nvSpPr>
          <p:cNvPr id="3" name="Content Placeholder 2">
            <a:extLst>
              <a:ext uri="{FF2B5EF4-FFF2-40B4-BE49-F238E27FC236}">
                <a16:creationId xmlns:a16="http://schemas.microsoft.com/office/drawing/2014/main" id="{CC0E4464-68B0-40D0-9DF0-04D43ED9526E}"/>
              </a:ext>
            </a:extLst>
          </p:cNvPr>
          <p:cNvSpPr>
            <a:spLocks noGrp="1"/>
          </p:cNvSpPr>
          <p:nvPr>
            <p:ph idx="1"/>
          </p:nvPr>
        </p:nvSpPr>
        <p:spPr>
          <a:xfrm>
            <a:off x="1362635" y="4316634"/>
            <a:ext cx="9466730" cy="1935445"/>
          </a:xfrm>
        </p:spPr>
        <p:txBody>
          <a:bodyPr anchor="ctr">
            <a:normAutofit/>
          </a:bodyPr>
          <a:lstStyle/>
          <a:p>
            <a:pPr algn="ctr"/>
            <a:r>
              <a:rPr lang="en-GB" dirty="0">
                <a:latin typeface="Arial" panose="020B0604020202020204" pitchFamily="34" charset="0"/>
                <a:cs typeface="Arial" panose="020B0604020202020204" pitchFamily="34" charset="0"/>
              </a:rPr>
              <a:t>Text </a:t>
            </a:r>
          </a:p>
          <a:p>
            <a:pPr marL="0" indent="0" algn="ctr">
              <a:buNone/>
            </a:pPr>
            <a:r>
              <a:rPr lang="en-GB" dirty="0">
                <a:latin typeface="Arial" panose="020B0604020202020204" pitchFamily="34" charset="0"/>
                <a:cs typeface="Arial" panose="020B0604020202020204" pitchFamily="34" charset="0"/>
              </a:rPr>
              <a:t>• Visual material</a:t>
            </a:r>
          </a:p>
          <a:p>
            <a:pPr marL="0" indent="0" algn="ctr">
              <a:buNone/>
            </a:pPr>
            <a:r>
              <a:rPr lang="en-GB" dirty="0">
                <a:latin typeface="Arial" panose="020B0604020202020204" pitchFamily="34" charset="0"/>
                <a:cs typeface="Arial" panose="020B0604020202020204" pitchFamily="34" charset="0"/>
              </a:rPr>
              <a:t>• Digital material</a:t>
            </a:r>
          </a:p>
          <a:p>
            <a:pPr marL="0" indent="0" algn="ctr">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9903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7E9FF7ED-C67F-4E8D-8157-6BB83D644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325" y="643467"/>
            <a:ext cx="10407351" cy="1891626"/>
          </a:xfrm>
          <a:custGeom>
            <a:avLst/>
            <a:gdLst>
              <a:gd name="connsiteX0" fmla="*/ 0 w 10407351"/>
              <a:gd name="connsiteY0" fmla="*/ 0 h 1891626"/>
              <a:gd name="connsiteX1" fmla="*/ 10407351 w 10407351"/>
              <a:gd name="connsiteY1" fmla="*/ 0 h 1891626"/>
              <a:gd name="connsiteX2" fmla="*/ 10407351 w 10407351"/>
              <a:gd name="connsiteY2" fmla="*/ 1364684 h 1891626"/>
              <a:gd name="connsiteX3" fmla="*/ 10278187 w 10407351"/>
              <a:gd name="connsiteY3" fmla="*/ 1375369 h 1891626"/>
              <a:gd name="connsiteX4" fmla="*/ 10183452 w 10407351"/>
              <a:gd name="connsiteY4" fmla="*/ 1391690 h 1891626"/>
              <a:gd name="connsiteX5" fmla="*/ 9936834 w 10407351"/>
              <a:gd name="connsiteY5" fmla="*/ 1413567 h 1891626"/>
              <a:gd name="connsiteX6" fmla="*/ 9633679 w 10407351"/>
              <a:gd name="connsiteY6" fmla="*/ 1479227 h 1891626"/>
              <a:gd name="connsiteX7" fmla="*/ 9464371 w 10407351"/>
              <a:gd name="connsiteY7" fmla="*/ 1479341 h 1891626"/>
              <a:gd name="connsiteX8" fmla="*/ 9351136 w 10407351"/>
              <a:gd name="connsiteY8" fmla="*/ 1473048 h 1891626"/>
              <a:gd name="connsiteX9" fmla="*/ 9277477 w 10407351"/>
              <a:gd name="connsiteY9" fmla="*/ 1467445 h 1891626"/>
              <a:gd name="connsiteX10" fmla="*/ 9221081 w 10407351"/>
              <a:gd name="connsiteY10" fmla="*/ 1462245 h 1891626"/>
              <a:gd name="connsiteX11" fmla="*/ 9145968 w 10407351"/>
              <a:gd name="connsiteY11" fmla="*/ 1462282 h 1891626"/>
              <a:gd name="connsiteX12" fmla="*/ 9023280 w 10407351"/>
              <a:gd name="connsiteY12" fmla="*/ 1511217 h 1891626"/>
              <a:gd name="connsiteX13" fmla="*/ 8830925 w 10407351"/>
              <a:gd name="connsiteY13" fmla="*/ 1554093 h 1891626"/>
              <a:gd name="connsiteX14" fmla="*/ 8676048 w 10407351"/>
              <a:gd name="connsiteY14" fmla="*/ 1560374 h 1891626"/>
              <a:gd name="connsiteX15" fmla="*/ 8638989 w 10407351"/>
              <a:gd name="connsiteY15" fmla="*/ 1568839 h 1891626"/>
              <a:gd name="connsiteX16" fmla="*/ 8456861 w 10407351"/>
              <a:gd name="connsiteY16" fmla="*/ 1566972 h 1891626"/>
              <a:gd name="connsiteX17" fmla="*/ 8189198 w 10407351"/>
              <a:gd name="connsiteY17" fmla="*/ 1584307 h 1891626"/>
              <a:gd name="connsiteX18" fmla="*/ 7898401 w 10407351"/>
              <a:gd name="connsiteY18" fmla="*/ 1565768 h 1891626"/>
              <a:gd name="connsiteX19" fmla="*/ 7563813 w 10407351"/>
              <a:gd name="connsiteY19" fmla="*/ 1558454 h 1891626"/>
              <a:gd name="connsiteX20" fmla="*/ 7349063 w 10407351"/>
              <a:gd name="connsiteY20" fmla="*/ 1551966 h 1891626"/>
              <a:gd name="connsiteX21" fmla="*/ 7131024 w 10407351"/>
              <a:gd name="connsiteY21" fmla="*/ 1585911 h 1891626"/>
              <a:gd name="connsiteX22" fmla="*/ 6889291 w 10407351"/>
              <a:gd name="connsiteY22" fmla="*/ 1610925 h 1891626"/>
              <a:gd name="connsiteX23" fmla="*/ 6668938 w 10407351"/>
              <a:gd name="connsiteY23" fmla="*/ 1613148 h 1891626"/>
              <a:gd name="connsiteX24" fmla="*/ 6538541 w 10407351"/>
              <a:gd name="connsiteY24" fmla="*/ 1620507 h 1891626"/>
              <a:gd name="connsiteX25" fmla="*/ 6491279 w 10407351"/>
              <a:gd name="connsiteY25" fmla="*/ 1632773 h 1891626"/>
              <a:gd name="connsiteX26" fmla="*/ 6423751 w 10407351"/>
              <a:gd name="connsiteY26" fmla="*/ 1643536 h 1891626"/>
              <a:gd name="connsiteX27" fmla="*/ 6306336 w 10407351"/>
              <a:gd name="connsiteY27" fmla="*/ 1669857 h 1891626"/>
              <a:gd name="connsiteX28" fmla="*/ 6155679 w 10407351"/>
              <a:gd name="connsiteY28" fmla="*/ 1680409 h 1891626"/>
              <a:gd name="connsiteX29" fmla="*/ 6018716 w 10407351"/>
              <a:gd name="connsiteY29" fmla="*/ 1668513 h 1891626"/>
              <a:gd name="connsiteX30" fmla="*/ 5927081 w 10407351"/>
              <a:gd name="connsiteY30" fmla="*/ 1663779 h 1891626"/>
              <a:gd name="connsiteX31" fmla="*/ 5704857 w 10407351"/>
              <a:gd name="connsiteY31" fmla="*/ 1661355 h 1891626"/>
              <a:gd name="connsiteX32" fmla="*/ 5464353 w 10407351"/>
              <a:gd name="connsiteY32" fmla="*/ 1649361 h 1891626"/>
              <a:gd name="connsiteX33" fmla="*/ 5408840 w 10407351"/>
              <a:gd name="connsiteY33" fmla="*/ 1659913 h 1891626"/>
              <a:gd name="connsiteX34" fmla="*/ 5315720 w 10407351"/>
              <a:gd name="connsiteY34" fmla="*/ 1677105 h 1891626"/>
              <a:gd name="connsiteX35" fmla="*/ 5250566 w 10407351"/>
              <a:gd name="connsiteY35" fmla="*/ 1709327 h 1891626"/>
              <a:gd name="connsiteX36" fmla="*/ 5170942 w 10407351"/>
              <a:gd name="connsiteY36" fmla="*/ 1716026 h 1891626"/>
              <a:gd name="connsiteX37" fmla="*/ 5063388 w 10407351"/>
              <a:gd name="connsiteY37" fmla="*/ 1707824 h 1891626"/>
              <a:gd name="connsiteX38" fmla="*/ 4937644 w 10407351"/>
              <a:gd name="connsiteY38" fmla="*/ 1733778 h 1891626"/>
              <a:gd name="connsiteX39" fmla="*/ 4863636 w 10407351"/>
              <a:gd name="connsiteY39" fmla="*/ 1742276 h 1891626"/>
              <a:gd name="connsiteX40" fmla="*/ 4663097 w 10407351"/>
              <a:gd name="connsiteY40" fmla="*/ 1772517 h 1891626"/>
              <a:gd name="connsiteX41" fmla="*/ 4576142 w 10407351"/>
              <a:gd name="connsiteY41" fmla="*/ 1801338 h 1891626"/>
              <a:gd name="connsiteX42" fmla="*/ 4432728 w 10407351"/>
              <a:gd name="connsiteY42" fmla="*/ 1821550 h 1891626"/>
              <a:gd name="connsiteX43" fmla="*/ 4330325 w 10407351"/>
              <a:gd name="connsiteY43" fmla="*/ 1832397 h 1891626"/>
              <a:gd name="connsiteX44" fmla="*/ 4301301 w 10407351"/>
              <a:gd name="connsiteY44" fmla="*/ 1853709 h 1891626"/>
              <a:gd name="connsiteX45" fmla="*/ 4300886 w 10407351"/>
              <a:gd name="connsiteY45" fmla="*/ 1854105 h 1891626"/>
              <a:gd name="connsiteX46" fmla="*/ 4238651 w 10407351"/>
              <a:gd name="connsiteY46" fmla="*/ 1857049 h 1891626"/>
              <a:gd name="connsiteX47" fmla="*/ 4102292 w 10407351"/>
              <a:gd name="connsiteY47" fmla="*/ 1880193 h 1891626"/>
              <a:gd name="connsiteX48" fmla="*/ 4059333 w 10407351"/>
              <a:gd name="connsiteY48" fmla="*/ 1886249 h 1891626"/>
              <a:gd name="connsiteX49" fmla="*/ 4036441 w 10407351"/>
              <a:gd name="connsiteY49" fmla="*/ 1891626 h 1891626"/>
              <a:gd name="connsiteX50" fmla="*/ 4002125 w 10407351"/>
              <a:gd name="connsiteY50" fmla="*/ 1877697 h 1891626"/>
              <a:gd name="connsiteX51" fmla="*/ 3959209 w 10407351"/>
              <a:gd name="connsiteY51" fmla="*/ 1883738 h 1891626"/>
              <a:gd name="connsiteX52" fmla="*/ 3949215 w 10407351"/>
              <a:gd name="connsiteY52" fmla="*/ 1885692 h 1891626"/>
              <a:gd name="connsiteX53" fmla="*/ 3874146 w 10407351"/>
              <a:gd name="connsiteY53" fmla="*/ 1872130 h 1891626"/>
              <a:gd name="connsiteX54" fmla="*/ 3866827 w 10407351"/>
              <a:gd name="connsiteY54" fmla="*/ 1866688 h 1891626"/>
              <a:gd name="connsiteX55" fmla="*/ 3829184 w 10407351"/>
              <a:gd name="connsiteY55" fmla="*/ 1864322 h 1891626"/>
              <a:gd name="connsiteX56" fmla="*/ 3824903 w 10407351"/>
              <a:gd name="connsiteY56" fmla="*/ 1865766 h 1891626"/>
              <a:gd name="connsiteX57" fmla="*/ 3793706 w 10407351"/>
              <a:gd name="connsiteY57" fmla="*/ 1857436 h 1891626"/>
              <a:gd name="connsiteX58" fmla="*/ 3668616 w 10407351"/>
              <a:gd name="connsiteY58" fmla="*/ 1842745 h 1891626"/>
              <a:gd name="connsiteX59" fmla="*/ 3428086 w 10407351"/>
              <a:gd name="connsiteY59" fmla="*/ 1835034 h 1891626"/>
              <a:gd name="connsiteX60" fmla="*/ 3177594 w 10407351"/>
              <a:gd name="connsiteY60" fmla="*/ 1813026 h 1891626"/>
              <a:gd name="connsiteX61" fmla="*/ 2940077 w 10407351"/>
              <a:gd name="connsiteY61" fmla="*/ 1821546 h 1891626"/>
              <a:gd name="connsiteX62" fmla="*/ 2508536 w 10407351"/>
              <a:gd name="connsiteY62" fmla="*/ 1797990 h 1891626"/>
              <a:gd name="connsiteX63" fmla="*/ 2360486 w 10407351"/>
              <a:gd name="connsiteY63" fmla="*/ 1795882 h 1891626"/>
              <a:gd name="connsiteX64" fmla="*/ 2261294 w 10407351"/>
              <a:gd name="connsiteY64" fmla="*/ 1795084 h 1891626"/>
              <a:gd name="connsiteX65" fmla="*/ 2254419 w 10407351"/>
              <a:gd name="connsiteY65" fmla="*/ 1797320 h 1891626"/>
              <a:gd name="connsiteX66" fmla="*/ 2226713 w 10407351"/>
              <a:gd name="connsiteY66" fmla="*/ 1798641 h 1891626"/>
              <a:gd name="connsiteX67" fmla="*/ 2219128 w 10407351"/>
              <a:gd name="connsiteY67" fmla="*/ 1808552 h 1891626"/>
              <a:gd name="connsiteX68" fmla="*/ 2126538 w 10407351"/>
              <a:gd name="connsiteY68" fmla="*/ 1817143 h 1891626"/>
              <a:gd name="connsiteX69" fmla="*/ 1903694 w 10407351"/>
              <a:gd name="connsiteY69" fmla="*/ 1821035 h 1891626"/>
              <a:gd name="connsiteX70" fmla="*/ 1738778 w 10407351"/>
              <a:gd name="connsiteY70" fmla="*/ 1804426 h 1891626"/>
              <a:gd name="connsiteX71" fmla="*/ 1683603 w 10407351"/>
              <a:gd name="connsiteY71" fmla="*/ 1813609 h 1891626"/>
              <a:gd name="connsiteX72" fmla="*/ 1613964 w 10407351"/>
              <a:gd name="connsiteY72" fmla="*/ 1812650 h 1891626"/>
              <a:gd name="connsiteX73" fmla="*/ 1613403 w 10407351"/>
              <a:gd name="connsiteY73" fmla="*/ 1813209 h 1891626"/>
              <a:gd name="connsiteX74" fmla="*/ 1602061 w 10407351"/>
              <a:gd name="connsiteY74" fmla="*/ 1811331 h 1891626"/>
              <a:gd name="connsiteX75" fmla="*/ 1395632 w 10407351"/>
              <a:gd name="connsiteY75" fmla="*/ 1797257 h 1891626"/>
              <a:gd name="connsiteX76" fmla="*/ 1181443 w 10407351"/>
              <a:gd name="connsiteY76" fmla="*/ 1751614 h 1891626"/>
              <a:gd name="connsiteX77" fmla="*/ 974248 w 10407351"/>
              <a:gd name="connsiteY77" fmla="*/ 1721123 h 1891626"/>
              <a:gd name="connsiteX78" fmla="*/ 867706 w 10407351"/>
              <a:gd name="connsiteY78" fmla="*/ 1694653 h 1891626"/>
              <a:gd name="connsiteX79" fmla="*/ 841666 w 10407351"/>
              <a:gd name="connsiteY79" fmla="*/ 1683413 h 1891626"/>
              <a:gd name="connsiteX80" fmla="*/ 837797 w 10407351"/>
              <a:gd name="connsiteY80" fmla="*/ 1684443 h 1891626"/>
              <a:gd name="connsiteX81" fmla="*/ 805502 w 10407351"/>
              <a:gd name="connsiteY81" fmla="*/ 1678518 h 1891626"/>
              <a:gd name="connsiteX82" fmla="*/ 799788 w 10407351"/>
              <a:gd name="connsiteY82" fmla="*/ 1672416 h 1891626"/>
              <a:gd name="connsiteX83" fmla="*/ 736389 w 10407351"/>
              <a:gd name="connsiteY83" fmla="*/ 1651814 h 1891626"/>
              <a:gd name="connsiteX84" fmla="*/ 727522 w 10407351"/>
              <a:gd name="connsiteY84" fmla="*/ 1652807 h 1891626"/>
              <a:gd name="connsiteX85" fmla="*/ 689713 w 10407351"/>
              <a:gd name="connsiteY85" fmla="*/ 1654738 h 1891626"/>
              <a:gd name="connsiteX86" fmla="*/ 661608 w 10407351"/>
              <a:gd name="connsiteY86" fmla="*/ 1637638 h 1891626"/>
              <a:gd name="connsiteX87" fmla="*/ 641195 w 10407351"/>
              <a:gd name="connsiteY87" fmla="*/ 1640809 h 1891626"/>
              <a:gd name="connsiteX88" fmla="*/ 603348 w 10407351"/>
              <a:gd name="connsiteY88" fmla="*/ 1642751 h 1891626"/>
              <a:gd name="connsiteX89" fmla="*/ 482767 w 10407351"/>
              <a:gd name="connsiteY89" fmla="*/ 1652811 h 1891626"/>
              <a:gd name="connsiteX90" fmla="*/ 428597 w 10407351"/>
              <a:gd name="connsiteY90" fmla="*/ 1649830 h 1891626"/>
              <a:gd name="connsiteX91" fmla="*/ 428193 w 10407351"/>
              <a:gd name="connsiteY91" fmla="*/ 1650184 h 1891626"/>
              <a:gd name="connsiteX92" fmla="*/ 400669 w 10407351"/>
              <a:gd name="connsiteY92" fmla="*/ 1668609 h 1891626"/>
              <a:gd name="connsiteX93" fmla="*/ 310856 w 10407351"/>
              <a:gd name="connsiteY93" fmla="*/ 1669671 h 1891626"/>
              <a:gd name="connsiteX94" fmla="*/ 184505 w 10407351"/>
              <a:gd name="connsiteY94" fmla="*/ 1676148 h 1891626"/>
              <a:gd name="connsiteX95" fmla="*/ 106017 w 10407351"/>
              <a:gd name="connsiteY95" fmla="*/ 1696538 h 1891626"/>
              <a:gd name="connsiteX96" fmla="*/ 15107 w 10407351"/>
              <a:gd name="connsiteY96" fmla="*/ 1705860 h 1891626"/>
              <a:gd name="connsiteX97" fmla="*/ 0 w 10407351"/>
              <a:gd name="connsiteY97" fmla="*/ 1707056 h 189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10407351" h="1891626">
                <a:moveTo>
                  <a:pt x="0" y="0"/>
                </a:moveTo>
                <a:lnTo>
                  <a:pt x="10407351" y="0"/>
                </a:lnTo>
                <a:lnTo>
                  <a:pt x="10407351" y="1364684"/>
                </a:lnTo>
                <a:lnTo>
                  <a:pt x="10278187" y="1375369"/>
                </a:lnTo>
                <a:cubicBezTo>
                  <a:pt x="10230814" y="1379006"/>
                  <a:pt x="10192985" y="1383268"/>
                  <a:pt x="10183452" y="1391690"/>
                </a:cubicBezTo>
                <a:cubicBezTo>
                  <a:pt x="10056050" y="1406552"/>
                  <a:pt x="10047372" y="1392862"/>
                  <a:pt x="9936834" y="1413567"/>
                </a:cubicBezTo>
                <a:cubicBezTo>
                  <a:pt x="9842543" y="1449236"/>
                  <a:pt x="9758704" y="1437289"/>
                  <a:pt x="9633679" y="1479227"/>
                </a:cubicBezTo>
                <a:cubicBezTo>
                  <a:pt x="9572087" y="1477856"/>
                  <a:pt x="9524044" y="1488294"/>
                  <a:pt x="9464371" y="1479341"/>
                </a:cubicBezTo>
                <a:cubicBezTo>
                  <a:pt x="9437979" y="1471131"/>
                  <a:pt x="9382095" y="1495583"/>
                  <a:pt x="9351136" y="1473048"/>
                </a:cubicBezTo>
                <a:cubicBezTo>
                  <a:pt x="9348834" y="1489421"/>
                  <a:pt x="9290403" y="1475047"/>
                  <a:pt x="9277477" y="1467445"/>
                </a:cubicBezTo>
                <a:cubicBezTo>
                  <a:pt x="9262484" y="1474590"/>
                  <a:pt x="9237294" y="1461551"/>
                  <a:pt x="9221081" y="1462245"/>
                </a:cubicBezTo>
                <a:cubicBezTo>
                  <a:pt x="9189009" y="1426438"/>
                  <a:pt x="9185445" y="1482627"/>
                  <a:pt x="9145968" y="1462282"/>
                </a:cubicBezTo>
                <a:cubicBezTo>
                  <a:pt x="9128623" y="1474438"/>
                  <a:pt x="9069817" y="1500224"/>
                  <a:pt x="9023280" y="1511217"/>
                </a:cubicBezTo>
                <a:cubicBezTo>
                  <a:pt x="8931735" y="1535229"/>
                  <a:pt x="8925405" y="1563795"/>
                  <a:pt x="8830925" y="1554093"/>
                </a:cubicBezTo>
                <a:cubicBezTo>
                  <a:pt x="8817633" y="1577274"/>
                  <a:pt x="8655791" y="1518891"/>
                  <a:pt x="8676048" y="1560374"/>
                </a:cubicBezTo>
                <a:cubicBezTo>
                  <a:pt x="8644516" y="1558347"/>
                  <a:pt x="8621413" y="1541838"/>
                  <a:pt x="8638989" y="1568839"/>
                </a:cubicBezTo>
                <a:lnTo>
                  <a:pt x="8456861" y="1566972"/>
                </a:lnTo>
                <a:cubicBezTo>
                  <a:pt x="8355907" y="1574502"/>
                  <a:pt x="8292865" y="1594374"/>
                  <a:pt x="8189198" y="1584307"/>
                </a:cubicBezTo>
                <a:cubicBezTo>
                  <a:pt x="8087659" y="1583101"/>
                  <a:pt x="8036427" y="1565402"/>
                  <a:pt x="7898401" y="1565768"/>
                </a:cubicBezTo>
                <a:cubicBezTo>
                  <a:pt x="7801198" y="1563426"/>
                  <a:pt x="7662139" y="1549692"/>
                  <a:pt x="7563813" y="1558454"/>
                </a:cubicBezTo>
                <a:cubicBezTo>
                  <a:pt x="7446107" y="1537502"/>
                  <a:pt x="7475233" y="1563414"/>
                  <a:pt x="7349063" y="1551966"/>
                </a:cubicBezTo>
                <a:cubicBezTo>
                  <a:pt x="7293901" y="1597253"/>
                  <a:pt x="7197687" y="1574689"/>
                  <a:pt x="7131024" y="1585911"/>
                </a:cubicBezTo>
                <a:cubicBezTo>
                  <a:pt x="7054397" y="1595738"/>
                  <a:pt x="6966306" y="1606385"/>
                  <a:pt x="6889291" y="1610925"/>
                </a:cubicBezTo>
                <a:cubicBezTo>
                  <a:pt x="6828293" y="1590519"/>
                  <a:pt x="6744624" y="1640610"/>
                  <a:pt x="6668938" y="1613148"/>
                </a:cubicBezTo>
                <a:cubicBezTo>
                  <a:pt x="6641091" y="1606533"/>
                  <a:pt x="6554865" y="1607368"/>
                  <a:pt x="6538541" y="1620507"/>
                </a:cubicBezTo>
                <a:cubicBezTo>
                  <a:pt x="6520561" y="1623357"/>
                  <a:pt x="6499589" y="1618703"/>
                  <a:pt x="6491279" y="1632773"/>
                </a:cubicBezTo>
                <a:cubicBezTo>
                  <a:pt x="6477549" y="1649705"/>
                  <a:pt x="6414822" y="1623561"/>
                  <a:pt x="6423751" y="1643536"/>
                </a:cubicBezTo>
                <a:cubicBezTo>
                  <a:pt x="6379212" y="1625620"/>
                  <a:pt x="6343784" y="1661091"/>
                  <a:pt x="6306336" y="1669857"/>
                </a:cubicBezTo>
                <a:cubicBezTo>
                  <a:pt x="6271255" y="1652084"/>
                  <a:pt x="6237427" y="1675939"/>
                  <a:pt x="6155679" y="1680409"/>
                </a:cubicBezTo>
                <a:cubicBezTo>
                  <a:pt x="6117102" y="1659854"/>
                  <a:pt x="6090477" y="1695769"/>
                  <a:pt x="6018716" y="1668513"/>
                </a:cubicBezTo>
                <a:cubicBezTo>
                  <a:pt x="5980616" y="1668349"/>
                  <a:pt x="5992558" y="1668233"/>
                  <a:pt x="5927081" y="1663779"/>
                </a:cubicBezTo>
                <a:cubicBezTo>
                  <a:pt x="5827173" y="1658997"/>
                  <a:pt x="5796898" y="1666984"/>
                  <a:pt x="5704857" y="1661355"/>
                </a:cubicBezTo>
                <a:cubicBezTo>
                  <a:pt x="5601589" y="1659346"/>
                  <a:pt x="5599375" y="1682928"/>
                  <a:pt x="5464353" y="1649361"/>
                </a:cubicBezTo>
                <a:cubicBezTo>
                  <a:pt x="5453726" y="1665362"/>
                  <a:pt x="5437668" y="1666580"/>
                  <a:pt x="5408840" y="1659913"/>
                </a:cubicBezTo>
                <a:cubicBezTo>
                  <a:pt x="5358895" y="1660103"/>
                  <a:pt x="5370707" y="1699223"/>
                  <a:pt x="5315720" y="1677105"/>
                </a:cubicBezTo>
                <a:cubicBezTo>
                  <a:pt x="5329008" y="1697915"/>
                  <a:pt x="5223140" y="1688103"/>
                  <a:pt x="5250566" y="1709327"/>
                </a:cubicBezTo>
                <a:cubicBezTo>
                  <a:pt x="5222116" y="1729504"/>
                  <a:pt x="5199669" y="1698367"/>
                  <a:pt x="5170942" y="1716026"/>
                </a:cubicBezTo>
                <a:cubicBezTo>
                  <a:pt x="5139745" y="1715775"/>
                  <a:pt x="5102270" y="1704865"/>
                  <a:pt x="5063388" y="1707824"/>
                </a:cubicBezTo>
                <a:cubicBezTo>
                  <a:pt x="5010058" y="1697604"/>
                  <a:pt x="5004778" y="1720109"/>
                  <a:pt x="4937644" y="1733778"/>
                </a:cubicBezTo>
                <a:cubicBezTo>
                  <a:pt x="4905985" y="1722536"/>
                  <a:pt x="4883924" y="1729474"/>
                  <a:pt x="4863636" y="1742276"/>
                </a:cubicBezTo>
                <a:cubicBezTo>
                  <a:pt x="4795354" y="1741736"/>
                  <a:pt x="4737536" y="1762242"/>
                  <a:pt x="4663097" y="1772517"/>
                </a:cubicBezTo>
                <a:cubicBezTo>
                  <a:pt x="4581331" y="1791410"/>
                  <a:pt x="4626382" y="1787132"/>
                  <a:pt x="4576142" y="1801338"/>
                </a:cubicBezTo>
                <a:lnTo>
                  <a:pt x="4432728" y="1821550"/>
                </a:lnTo>
                <a:lnTo>
                  <a:pt x="4330325" y="1832397"/>
                </a:lnTo>
                <a:lnTo>
                  <a:pt x="4301301" y="1853709"/>
                </a:lnTo>
                <a:lnTo>
                  <a:pt x="4300886" y="1854105"/>
                </a:lnTo>
                <a:lnTo>
                  <a:pt x="4238651" y="1857049"/>
                </a:lnTo>
                <a:cubicBezTo>
                  <a:pt x="4205553" y="1861397"/>
                  <a:pt x="4139860" y="1874675"/>
                  <a:pt x="4102292" y="1880193"/>
                </a:cubicBezTo>
                <a:cubicBezTo>
                  <a:pt x="4068199" y="1876181"/>
                  <a:pt x="4047224" y="1858325"/>
                  <a:pt x="4059333" y="1886249"/>
                </a:cubicBezTo>
                <a:cubicBezTo>
                  <a:pt x="4048134" y="1885724"/>
                  <a:pt x="4041292" y="1887993"/>
                  <a:pt x="4036441" y="1891626"/>
                </a:cubicBezTo>
                <a:lnTo>
                  <a:pt x="4002125" y="1877697"/>
                </a:lnTo>
                <a:lnTo>
                  <a:pt x="3959209" y="1883738"/>
                </a:lnTo>
                <a:lnTo>
                  <a:pt x="3949215" y="1885692"/>
                </a:lnTo>
                <a:lnTo>
                  <a:pt x="3874146" y="1872130"/>
                </a:lnTo>
                <a:lnTo>
                  <a:pt x="3866827" y="1866688"/>
                </a:lnTo>
                <a:cubicBezTo>
                  <a:pt x="3858976" y="1863338"/>
                  <a:pt x="3847802" y="1861787"/>
                  <a:pt x="3829184" y="1864322"/>
                </a:cubicBezTo>
                <a:lnTo>
                  <a:pt x="3824903" y="1865766"/>
                </a:lnTo>
                <a:lnTo>
                  <a:pt x="3793706" y="1857436"/>
                </a:lnTo>
                <a:cubicBezTo>
                  <a:pt x="3783639" y="1853644"/>
                  <a:pt x="3675915" y="1848872"/>
                  <a:pt x="3668616" y="1842745"/>
                </a:cubicBezTo>
                <a:cubicBezTo>
                  <a:pt x="3550655" y="1857913"/>
                  <a:pt x="3542534" y="1830996"/>
                  <a:pt x="3428086" y="1835034"/>
                </a:cubicBezTo>
                <a:cubicBezTo>
                  <a:pt x="3328965" y="1794018"/>
                  <a:pt x="3266446" y="1819001"/>
                  <a:pt x="3177594" y="1813026"/>
                </a:cubicBezTo>
                <a:cubicBezTo>
                  <a:pt x="3092965" y="1808822"/>
                  <a:pt x="3053780" y="1822095"/>
                  <a:pt x="2940077" y="1821546"/>
                </a:cubicBezTo>
                <a:cubicBezTo>
                  <a:pt x="2819604" y="1812601"/>
                  <a:pt x="2644050" y="1817354"/>
                  <a:pt x="2508536" y="1797990"/>
                </a:cubicBezTo>
                <a:cubicBezTo>
                  <a:pt x="2402062" y="1791757"/>
                  <a:pt x="2401694" y="1796365"/>
                  <a:pt x="2360486" y="1795882"/>
                </a:cubicBezTo>
                <a:cubicBezTo>
                  <a:pt x="2346784" y="1798538"/>
                  <a:pt x="2274412" y="1790769"/>
                  <a:pt x="2261294" y="1795084"/>
                </a:cubicBezTo>
                <a:lnTo>
                  <a:pt x="2254419" y="1797320"/>
                </a:lnTo>
                <a:lnTo>
                  <a:pt x="2226713" y="1798641"/>
                </a:lnTo>
                <a:lnTo>
                  <a:pt x="2219128" y="1808552"/>
                </a:lnTo>
                <a:lnTo>
                  <a:pt x="2126538" y="1817143"/>
                </a:lnTo>
                <a:cubicBezTo>
                  <a:pt x="2064983" y="1793016"/>
                  <a:pt x="2012426" y="1821800"/>
                  <a:pt x="1903694" y="1821035"/>
                </a:cubicBezTo>
                <a:cubicBezTo>
                  <a:pt x="1874879" y="1812700"/>
                  <a:pt x="1760206" y="1792415"/>
                  <a:pt x="1738778" y="1804426"/>
                </a:cubicBezTo>
                <a:cubicBezTo>
                  <a:pt x="1718271" y="1806115"/>
                  <a:pt x="1696479" y="1800166"/>
                  <a:pt x="1683603" y="1813609"/>
                </a:cubicBezTo>
                <a:cubicBezTo>
                  <a:pt x="1668912" y="1825566"/>
                  <a:pt x="1630407" y="1811717"/>
                  <a:pt x="1613964" y="1812650"/>
                </a:cubicBezTo>
                <a:lnTo>
                  <a:pt x="1613403" y="1813209"/>
                </a:lnTo>
                <a:lnTo>
                  <a:pt x="1602061" y="1811331"/>
                </a:lnTo>
                <a:cubicBezTo>
                  <a:pt x="1503765" y="1799996"/>
                  <a:pt x="1468364" y="1809467"/>
                  <a:pt x="1395632" y="1797257"/>
                </a:cubicBezTo>
                <a:cubicBezTo>
                  <a:pt x="1319449" y="1782888"/>
                  <a:pt x="1262534" y="1801782"/>
                  <a:pt x="1181443" y="1751614"/>
                </a:cubicBezTo>
                <a:cubicBezTo>
                  <a:pt x="1081982" y="1744765"/>
                  <a:pt x="1078010" y="1717244"/>
                  <a:pt x="974248" y="1721123"/>
                </a:cubicBezTo>
                <a:cubicBezTo>
                  <a:pt x="968629" y="1714342"/>
                  <a:pt x="875985" y="1699376"/>
                  <a:pt x="867706" y="1694653"/>
                </a:cubicBezTo>
                <a:lnTo>
                  <a:pt x="841666" y="1683413"/>
                </a:lnTo>
                <a:lnTo>
                  <a:pt x="837797" y="1684443"/>
                </a:lnTo>
                <a:cubicBezTo>
                  <a:pt x="821405" y="1685195"/>
                  <a:pt x="811914" y="1682594"/>
                  <a:pt x="805502" y="1678518"/>
                </a:cubicBezTo>
                <a:lnTo>
                  <a:pt x="799788" y="1672416"/>
                </a:lnTo>
                <a:lnTo>
                  <a:pt x="736389" y="1651814"/>
                </a:lnTo>
                <a:lnTo>
                  <a:pt x="727522" y="1652807"/>
                </a:lnTo>
                <a:lnTo>
                  <a:pt x="689713" y="1654738"/>
                </a:lnTo>
                <a:lnTo>
                  <a:pt x="661608" y="1637638"/>
                </a:lnTo>
                <a:cubicBezTo>
                  <a:pt x="657000" y="1640788"/>
                  <a:pt x="650823" y="1642394"/>
                  <a:pt x="641195" y="1640809"/>
                </a:cubicBezTo>
                <a:cubicBezTo>
                  <a:pt x="648504" y="1669709"/>
                  <a:pt x="632384" y="1649973"/>
                  <a:pt x="603348" y="1642751"/>
                </a:cubicBezTo>
                <a:cubicBezTo>
                  <a:pt x="570224" y="1644670"/>
                  <a:pt x="511891" y="1651631"/>
                  <a:pt x="482767" y="1652811"/>
                </a:cubicBezTo>
                <a:lnTo>
                  <a:pt x="428597" y="1649830"/>
                </a:lnTo>
                <a:lnTo>
                  <a:pt x="428193" y="1650184"/>
                </a:lnTo>
                <a:lnTo>
                  <a:pt x="400669" y="1668609"/>
                </a:lnTo>
                <a:lnTo>
                  <a:pt x="310856" y="1669671"/>
                </a:lnTo>
                <a:lnTo>
                  <a:pt x="184505" y="1676148"/>
                </a:lnTo>
                <a:cubicBezTo>
                  <a:pt x="139434" y="1685497"/>
                  <a:pt x="178890" y="1685521"/>
                  <a:pt x="106017" y="1696538"/>
                </a:cubicBezTo>
                <a:cubicBezTo>
                  <a:pt x="73238" y="1698110"/>
                  <a:pt x="43763" y="1702620"/>
                  <a:pt x="15107" y="1705860"/>
                </a:cubicBezTo>
                <a:lnTo>
                  <a:pt x="0" y="1707056"/>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753882-E8BE-4AD2-A1DC-23EA5031A60E}"/>
              </a:ext>
            </a:extLst>
          </p:cNvPr>
          <p:cNvSpPr>
            <a:spLocks noGrp="1"/>
          </p:cNvSpPr>
          <p:nvPr>
            <p:ph type="title"/>
          </p:nvPr>
        </p:nvSpPr>
        <p:spPr>
          <a:xfrm>
            <a:off x="1288576" y="975815"/>
            <a:ext cx="9614848" cy="567235"/>
          </a:xfrm>
        </p:spPr>
        <p:txBody>
          <a:bodyPr>
            <a:normAutofit fontScale="90000"/>
          </a:bodyPr>
          <a:lstStyle/>
          <a:p>
            <a:pPr algn="ctr"/>
            <a:r>
              <a:rPr lang="en-GB" sz="3700" b="1" dirty="0">
                <a:latin typeface="Arial" panose="020B0604020202020204" pitchFamily="34" charset="0"/>
                <a:cs typeface="Arial" panose="020B0604020202020204" pitchFamily="34" charset="0"/>
              </a:rPr>
              <a:t>Why do you want to develop a portfolio?</a:t>
            </a:r>
          </a:p>
        </p:txBody>
      </p:sp>
      <p:sp>
        <p:nvSpPr>
          <p:cNvPr id="16" name="Rectangle 6">
            <a:extLst>
              <a:ext uri="{FF2B5EF4-FFF2-40B4-BE49-F238E27FC236}">
                <a16:creationId xmlns:a16="http://schemas.microsoft.com/office/drawing/2014/main" id="{9A36BEEB-EAB3-44BC-BC82-10039F230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419766"/>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CAD63A-3444-4AE8-A1A0-F1B2E3F0E35E}"/>
              </a:ext>
            </a:extLst>
          </p:cNvPr>
          <p:cNvSpPr>
            <a:spLocks noGrp="1"/>
          </p:cNvSpPr>
          <p:nvPr>
            <p:ph idx="1"/>
          </p:nvPr>
        </p:nvSpPr>
        <p:spPr>
          <a:xfrm>
            <a:off x="1288576" y="2535093"/>
            <a:ext cx="9614848" cy="4190827"/>
          </a:xfrm>
        </p:spPr>
        <p:txBody>
          <a:bodyPr anchor="ctr">
            <a:noAutofit/>
          </a:bodyPr>
          <a:lstStyle/>
          <a:p>
            <a:pPr marL="0" indent="0">
              <a:buNone/>
            </a:pPr>
            <a:r>
              <a:rPr lang="en-GB" sz="2000" dirty="0">
                <a:latin typeface="Arial" panose="020B0604020202020204" pitchFamily="34" charset="0"/>
                <a:cs typeface="Arial" panose="020B0604020202020204" pitchFamily="34" charset="0"/>
              </a:rPr>
              <a:t>The first issue to consider is the purpose of your portfolio, so we will begin by exploring some of the different purposes and then relate these to the design principles and formats of different types of portfolios commonly used in education.</a:t>
            </a:r>
          </a:p>
          <a:p>
            <a:pPr marL="0" indent="0">
              <a:buNone/>
            </a:pPr>
            <a:r>
              <a:rPr lang="en-GB" sz="2000" dirty="0">
                <a:latin typeface="Arial" panose="020B0604020202020204" pitchFamily="34" charset="0"/>
                <a:cs typeface="Arial" panose="020B0604020202020204" pitchFamily="34" charset="0"/>
              </a:rPr>
              <a:t>There are many reasons why you might be developing a portfolio. Is it:</a:t>
            </a:r>
          </a:p>
          <a:p>
            <a:r>
              <a:rPr lang="en-GB" sz="2000" dirty="0">
                <a:latin typeface="Arial" panose="020B0604020202020204" pitchFamily="34" charset="0"/>
                <a:cs typeface="Arial" panose="020B0604020202020204" pitchFamily="34" charset="0"/>
              </a:rPr>
              <a:t>A contractual obligation: perhaps as part of a professional review and appraisal process</a:t>
            </a:r>
          </a:p>
          <a:p>
            <a:r>
              <a:rPr lang="en-GB" sz="2000" dirty="0">
                <a:latin typeface="Arial" panose="020B0604020202020204" pitchFamily="34" charset="0"/>
                <a:cs typeface="Arial" panose="020B0604020202020204" pitchFamily="34" charset="0"/>
              </a:rPr>
              <a:t>For an academic or professional award where developing a portfolio is part of the</a:t>
            </a:r>
          </a:p>
          <a:p>
            <a:pPr marL="0" indent="0">
              <a:buNone/>
            </a:pPr>
            <a:r>
              <a:rPr lang="en-GB" sz="2000" dirty="0">
                <a:latin typeface="Arial" panose="020B0604020202020204" pitchFamily="34" charset="0"/>
                <a:cs typeface="Arial" panose="020B0604020202020204" pitchFamily="34" charset="0"/>
              </a:rPr>
              <a:t>   learning and assessment process</a:t>
            </a:r>
          </a:p>
          <a:p>
            <a:r>
              <a:rPr lang="en-GB" sz="2000" dirty="0">
                <a:latin typeface="Arial" panose="020B0604020202020204" pitchFamily="34" charset="0"/>
                <a:cs typeface="Arial" panose="020B0604020202020204" pitchFamily="34" charset="0"/>
              </a:rPr>
              <a:t>Part of a professional development programme where a portfolio is the means to</a:t>
            </a:r>
          </a:p>
          <a:p>
            <a:pPr marL="0" indent="0">
              <a:buNone/>
            </a:pPr>
            <a:r>
              <a:rPr lang="en-GB" sz="2000" dirty="0">
                <a:latin typeface="Arial" panose="020B0604020202020204" pitchFamily="34" charset="0"/>
                <a:cs typeface="Arial" panose="020B0604020202020204" pitchFamily="34" charset="0"/>
              </a:rPr>
              <a:t>   review practice and plan further professional development?</a:t>
            </a:r>
          </a:p>
        </p:txBody>
      </p:sp>
    </p:spTree>
    <p:extLst>
      <p:ext uri="{BB962C8B-B14F-4D97-AF65-F5344CB8AC3E}">
        <p14:creationId xmlns:p14="http://schemas.microsoft.com/office/powerpoint/2010/main" val="3952782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60A74-9B92-4E7F-80C3-7E33A7A00671}"/>
              </a:ext>
            </a:extLst>
          </p:cNvPr>
          <p:cNvSpPr>
            <a:spLocks noGrp="1"/>
          </p:cNvSpPr>
          <p:nvPr>
            <p:ph type="title"/>
          </p:nvPr>
        </p:nvSpPr>
        <p:spPr>
          <a:xfrm>
            <a:off x="1629751" y="934327"/>
            <a:ext cx="8924392" cy="731913"/>
          </a:xfrm>
        </p:spPr>
        <p:txBody>
          <a:bodyPr>
            <a:normAutofit/>
          </a:bodyPr>
          <a:lstStyle/>
          <a:p>
            <a:pPr algn="ctr"/>
            <a:r>
              <a:rPr lang="en-GB" b="1" dirty="0">
                <a:latin typeface="Arial" panose="020B0604020202020204" pitchFamily="34" charset="0"/>
                <a:cs typeface="Arial" panose="020B0604020202020204" pitchFamily="34" charset="0"/>
              </a:rPr>
              <a:t>Continued</a:t>
            </a:r>
          </a:p>
        </p:txBody>
      </p:sp>
      <p:sp>
        <p:nvSpPr>
          <p:cNvPr id="10"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E9D4171-9A83-422B-9F16-CB8099BDB060}"/>
              </a:ext>
            </a:extLst>
          </p:cNvPr>
          <p:cNvSpPr>
            <a:spLocks noGrp="1"/>
          </p:cNvSpPr>
          <p:nvPr>
            <p:ph idx="1"/>
          </p:nvPr>
        </p:nvSpPr>
        <p:spPr>
          <a:xfrm>
            <a:off x="1941207" y="2752316"/>
            <a:ext cx="8309586" cy="2756848"/>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Is the purpose of your portfolio:</a:t>
            </a:r>
          </a:p>
          <a:p>
            <a:r>
              <a:rPr lang="en-GB" sz="2000" dirty="0">
                <a:latin typeface="Arial" panose="020B0604020202020204" pitchFamily="34" charset="0"/>
                <a:cs typeface="Arial" panose="020B0604020202020204" pitchFamily="34" charset="0"/>
              </a:rPr>
              <a:t>To illustrate achievements</a:t>
            </a:r>
          </a:p>
          <a:p>
            <a:r>
              <a:rPr lang="en-GB" sz="2000" dirty="0">
                <a:latin typeface="Arial" panose="020B0604020202020204" pitchFamily="34" charset="0"/>
                <a:cs typeface="Arial" panose="020B0604020202020204" pitchFamily="34" charset="0"/>
              </a:rPr>
              <a:t>To demonstrate ongoing development of thinking and practice</a:t>
            </a:r>
          </a:p>
          <a:p>
            <a:r>
              <a:rPr lang="en-GB" sz="2000" dirty="0">
                <a:latin typeface="Arial" panose="020B0604020202020204" pitchFamily="34" charset="0"/>
                <a:cs typeface="Arial" panose="020B0604020202020204" pitchFamily="34" charset="0"/>
              </a:rPr>
              <a:t>To collect evidence</a:t>
            </a:r>
          </a:p>
          <a:p>
            <a:r>
              <a:rPr lang="en-GB" sz="2000" dirty="0">
                <a:latin typeface="Arial" panose="020B0604020202020204" pitchFamily="34" charset="0"/>
                <a:cs typeface="Arial" panose="020B0604020202020204" pitchFamily="34" charset="0"/>
              </a:rPr>
              <a:t>To provide a vehicle for reflection?</a:t>
            </a:r>
          </a:p>
          <a:p>
            <a:pPr marL="0" indent="0">
              <a:buNone/>
            </a:pPr>
            <a:r>
              <a:rPr lang="en-GB" sz="2000" dirty="0">
                <a:latin typeface="Arial" panose="020B0604020202020204" pitchFamily="34" charset="0"/>
                <a:cs typeface="Arial" panose="020B0604020202020204" pitchFamily="34" charset="0"/>
              </a:rPr>
              <a:t>Your reasons for developing a portfolio will provide some broad parameters for you to begin the process of designing the format and deciding on the contents</a:t>
            </a:r>
          </a:p>
        </p:txBody>
      </p:sp>
    </p:spTree>
    <p:extLst>
      <p:ext uri="{BB962C8B-B14F-4D97-AF65-F5344CB8AC3E}">
        <p14:creationId xmlns:p14="http://schemas.microsoft.com/office/powerpoint/2010/main" val="2424336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8537B-A4F2-442D-BA7F-20D97650E3E8}"/>
              </a:ext>
            </a:extLst>
          </p:cNvPr>
          <p:cNvSpPr>
            <a:spLocks noGrp="1"/>
          </p:cNvSpPr>
          <p:nvPr>
            <p:ph type="title"/>
          </p:nvPr>
        </p:nvSpPr>
        <p:spPr>
          <a:xfrm>
            <a:off x="4839557" y="609600"/>
            <a:ext cx="6358430" cy="1330839"/>
          </a:xfrm>
        </p:spPr>
        <p:txBody>
          <a:bodyPr>
            <a:normAutofit/>
          </a:bodyPr>
          <a:lstStyle/>
          <a:p>
            <a:r>
              <a:rPr lang="en-GB" b="1">
                <a:latin typeface="Arial" panose="020B0604020202020204" pitchFamily="34" charset="0"/>
                <a:cs typeface="Arial" panose="020B0604020202020204" pitchFamily="34" charset="0"/>
              </a:rPr>
              <a:t>Portfolio for this Module</a:t>
            </a:r>
          </a:p>
        </p:txBody>
      </p:sp>
      <p:sp>
        <p:nvSpPr>
          <p:cNvPr id="45" name="Freeform: Shape 44">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39DED1F1-52C4-44BA-AC9E-1AF38A11D5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309" y="1167868"/>
            <a:ext cx="4010943" cy="493481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descr="A picture containing shape&#10;&#10;Description automatically generated">
            <a:extLst>
              <a:ext uri="{FF2B5EF4-FFF2-40B4-BE49-F238E27FC236}">
                <a16:creationId xmlns:a16="http://schemas.microsoft.com/office/drawing/2014/main" id="{465D9492-0598-4FA9-B51A-FD73F5FD2E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1309" y="1778001"/>
            <a:ext cx="3834443" cy="2286000"/>
          </a:xfrm>
          <a:prstGeom prst="rect">
            <a:avLst/>
          </a:prstGeom>
        </p:spPr>
      </p:pic>
      <p:sp>
        <p:nvSpPr>
          <p:cNvPr id="3" name="Content Placeholder 2">
            <a:extLst>
              <a:ext uri="{FF2B5EF4-FFF2-40B4-BE49-F238E27FC236}">
                <a16:creationId xmlns:a16="http://schemas.microsoft.com/office/drawing/2014/main" id="{1145EAA0-9D6D-490D-94AF-CD3B5E44AE8A}"/>
              </a:ext>
            </a:extLst>
          </p:cNvPr>
          <p:cNvSpPr>
            <a:spLocks noGrp="1"/>
          </p:cNvSpPr>
          <p:nvPr>
            <p:ph idx="1"/>
          </p:nvPr>
        </p:nvSpPr>
        <p:spPr>
          <a:xfrm>
            <a:off x="4839556" y="2194101"/>
            <a:ext cx="6358431" cy="3908119"/>
          </a:xfrm>
        </p:spPr>
        <p:txBody>
          <a:bodyPr>
            <a:normAutofit/>
          </a:bodyPr>
          <a:lstStyle/>
          <a:p>
            <a:r>
              <a:rPr lang="en-GB" sz="2000">
                <a:latin typeface="Arial" panose="020B0604020202020204" pitchFamily="34" charset="0"/>
                <a:cs typeface="Arial" panose="020B0604020202020204" pitchFamily="34" charset="0"/>
              </a:rPr>
              <a:t>Is for an academic or professional award where developing a portfolio is part of the learning and assessment process.</a:t>
            </a:r>
          </a:p>
          <a:p>
            <a:pPr marL="0" indent="0">
              <a:buNone/>
            </a:pPr>
            <a:endParaRPr lang="en-GB" sz="2000">
              <a:latin typeface="Arial" panose="020B0604020202020204" pitchFamily="34" charset="0"/>
              <a:cs typeface="Arial" panose="020B0604020202020204" pitchFamily="34" charset="0"/>
            </a:endParaRPr>
          </a:p>
          <a:p>
            <a:pPr marL="0" indent="0">
              <a:buNone/>
            </a:pPr>
            <a:endParaRPr lang="en-GB" sz="2000"/>
          </a:p>
        </p:txBody>
      </p:sp>
      <p:sp>
        <p:nvSpPr>
          <p:cNvPr id="51" name="Rectangle 6">
            <a:extLst>
              <a:ext uri="{FF2B5EF4-FFF2-40B4-BE49-F238E27FC236}">
                <a16:creationId xmlns:a16="http://schemas.microsoft.com/office/drawing/2014/main" id="{64AF1A56-FA4A-4156-B01E-296B70DD26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4719" y="5956459"/>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64007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EB791652-581E-452C-B970-B3C48D4A9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EB6AC1-129F-4A7A-9179-B2AE5C04A781}"/>
              </a:ext>
            </a:extLst>
          </p:cNvPr>
          <p:cNvSpPr>
            <a:spLocks noGrp="1"/>
          </p:cNvSpPr>
          <p:nvPr>
            <p:ph type="title"/>
          </p:nvPr>
        </p:nvSpPr>
        <p:spPr>
          <a:xfrm>
            <a:off x="1629751" y="1059116"/>
            <a:ext cx="8924392" cy="933486"/>
          </a:xfrm>
        </p:spPr>
        <p:txBody>
          <a:bodyPr>
            <a:normAutofit/>
          </a:bodyPr>
          <a:lstStyle/>
          <a:p>
            <a:pPr algn="ctr"/>
            <a:r>
              <a:rPr lang="en-GB" sz="3700" b="1" dirty="0">
                <a:latin typeface="Arial" panose="020B0604020202020204" pitchFamily="34" charset="0"/>
                <a:cs typeface="Arial" panose="020B0604020202020204" pitchFamily="34" charset="0"/>
              </a:rPr>
              <a:t>Portfolio for this Module is Structured</a:t>
            </a:r>
          </a:p>
        </p:txBody>
      </p:sp>
      <p:sp>
        <p:nvSpPr>
          <p:cNvPr id="14"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351737"/>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59634F-6F98-4A4A-B15A-A57F4FD73304}"/>
              </a:ext>
            </a:extLst>
          </p:cNvPr>
          <p:cNvSpPr>
            <a:spLocks noGrp="1"/>
          </p:cNvSpPr>
          <p:nvPr>
            <p:ph idx="1"/>
          </p:nvPr>
        </p:nvSpPr>
        <p:spPr>
          <a:xfrm>
            <a:off x="1957986" y="2292176"/>
            <a:ext cx="8273380" cy="3329395"/>
          </a:xfrm>
        </p:spPr>
        <p:txBody>
          <a:bodyPr>
            <a:normAutofit/>
          </a:bodyPr>
          <a:lstStyle/>
          <a:p>
            <a:r>
              <a:rPr lang="en-GB" sz="2400" dirty="0">
                <a:latin typeface="Arial" panose="020B0604020202020204" pitchFamily="34" charset="0"/>
                <a:cs typeface="Arial" panose="020B0604020202020204" pitchFamily="34" charset="0"/>
              </a:rPr>
              <a:t>The requirement for your module portfolio is structured.</a:t>
            </a:r>
          </a:p>
          <a:p>
            <a:r>
              <a:rPr lang="en-GB" sz="2400" dirty="0">
                <a:latin typeface="Arial" panose="020B0604020202020204" pitchFamily="34" charset="0"/>
                <a:cs typeface="Arial" panose="020B0604020202020204" pitchFamily="34" charset="0"/>
              </a:rPr>
              <a:t>It requires evidence of learning</a:t>
            </a:r>
          </a:p>
          <a:p>
            <a:r>
              <a:rPr lang="en-GB" sz="2400" dirty="0">
                <a:latin typeface="Arial" panose="020B0604020202020204" pitchFamily="34" charset="0"/>
                <a:cs typeface="Arial" panose="020B0604020202020204" pitchFamily="34" charset="0"/>
              </a:rPr>
              <a:t>Continuous university engagement</a:t>
            </a:r>
          </a:p>
          <a:p>
            <a:r>
              <a:rPr lang="en-GB" sz="2400" dirty="0">
                <a:latin typeface="Arial" panose="020B0604020202020204" pitchFamily="34" charset="0"/>
                <a:cs typeface="Arial" panose="020B0604020202020204" pitchFamily="34" charset="0"/>
              </a:rPr>
              <a:t>Integration with other students</a:t>
            </a:r>
          </a:p>
          <a:p>
            <a:r>
              <a:rPr lang="en-GB" sz="2400" dirty="0">
                <a:latin typeface="Arial" panose="020B0604020202020204" pitchFamily="34" charset="0"/>
                <a:cs typeface="Arial" panose="020B0604020202020204" pitchFamily="34" charset="0"/>
              </a:rPr>
              <a:t>Visual content</a:t>
            </a:r>
          </a:p>
          <a:p>
            <a:r>
              <a:rPr lang="en-GB" sz="2400" dirty="0">
                <a:latin typeface="Arial" panose="020B0604020202020204" pitchFamily="34" charset="0"/>
                <a:cs typeface="Arial" panose="020B0604020202020204" pitchFamily="34" charset="0"/>
              </a:rPr>
              <a:t>Text</a:t>
            </a:r>
          </a:p>
          <a:p>
            <a:r>
              <a:rPr lang="en-GB" sz="2400" dirty="0">
                <a:latin typeface="Arial" panose="020B0604020202020204" pitchFamily="34" charset="0"/>
                <a:cs typeface="Arial" panose="020B0604020202020204" pitchFamily="34" charset="0"/>
              </a:rPr>
              <a:t>Reference sources</a:t>
            </a:r>
          </a:p>
        </p:txBody>
      </p:sp>
    </p:spTree>
    <p:extLst>
      <p:ext uri="{BB962C8B-B14F-4D97-AF65-F5344CB8AC3E}">
        <p14:creationId xmlns:p14="http://schemas.microsoft.com/office/powerpoint/2010/main" val="2265842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44AE5-22D5-46BC-8594-B0D234E869A5}"/>
              </a:ext>
            </a:extLst>
          </p:cNvPr>
          <p:cNvSpPr>
            <a:spLocks noGrp="1"/>
          </p:cNvSpPr>
          <p:nvPr>
            <p:ph type="title"/>
          </p:nvPr>
        </p:nvSpPr>
        <p:spPr>
          <a:xfrm>
            <a:off x="838200" y="761999"/>
            <a:ext cx="10515600" cy="581025"/>
          </a:xfrm>
        </p:spPr>
        <p:txBody>
          <a:bodyPr>
            <a:normAutofit fontScale="90000"/>
          </a:bodyPr>
          <a:lstStyle/>
          <a:p>
            <a:r>
              <a:rPr lang="en-GB" sz="4000" b="1" dirty="0">
                <a:latin typeface="Arial" panose="020B0604020202020204" pitchFamily="34" charset="0"/>
                <a:cs typeface="Arial" panose="020B0604020202020204" pitchFamily="34" charset="0"/>
              </a:rPr>
              <a:t>What are the Benefits and Challenges of Developing a Professional Portfolio</a:t>
            </a:r>
            <a:br>
              <a:rPr lang="en-GB" dirty="0"/>
            </a:br>
            <a:endParaRPr lang="en-GB" dirty="0"/>
          </a:p>
        </p:txBody>
      </p:sp>
      <p:sp>
        <p:nvSpPr>
          <p:cNvPr id="3" name="Content Placeholder 2">
            <a:extLst>
              <a:ext uri="{FF2B5EF4-FFF2-40B4-BE49-F238E27FC236}">
                <a16:creationId xmlns:a16="http://schemas.microsoft.com/office/drawing/2014/main" id="{E46F9847-2077-4972-8E46-30B35B20CE9C}"/>
              </a:ext>
            </a:extLst>
          </p:cNvPr>
          <p:cNvSpPr>
            <a:spLocks noGrp="1"/>
          </p:cNvSpPr>
          <p:nvPr>
            <p:ph idx="1"/>
          </p:nvPr>
        </p:nvSpPr>
        <p:spPr>
          <a:xfrm>
            <a:off x="838200" y="1514475"/>
            <a:ext cx="10515600" cy="4662488"/>
          </a:xfrm>
        </p:spPr>
        <p:txBody>
          <a:bodyPr>
            <a:normAutofit/>
          </a:bodyPr>
          <a:lstStyle/>
          <a:p>
            <a:pPr marL="0" indent="0">
              <a:buNone/>
            </a:pPr>
            <a:r>
              <a:rPr lang="en-GB" sz="2400" dirty="0">
                <a:latin typeface="Arial" panose="020B0604020202020204" pitchFamily="34" charset="0"/>
                <a:cs typeface="Arial" panose="020B0604020202020204" pitchFamily="34" charset="0"/>
              </a:rPr>
              <a:t>Designing and building a professional portfolio is a powerful means of planning, enhancing and reviewing practice. Here are some of the benefits of producing a professional portfolio identified by participants on different professional development programmes. Developing the portfolio:</a:t>
            </a:r>
          </a:p>
          <a:p>
            <a:r>
              <a:rPr lang="en-GB" sz="2400" dirty="0">
                <a:latin typeface="Arial" panose="020B0604020202020204" pitchFamily="34" charset="0"/>
                <a:cs typeface="Arial" panose="020B0604020202020204" pitchFamily="34" charset="0"/>
              </a:rPr>
              <a:t>Created a sense of achievement</a:t>
            </a:r>
          </a:p>
          <a:p>
            <a:pPr marL="0" indent="0">
              <a:buNone/>
            </a:pPr>
            <a:r>
              <a:rPr lang="en-GB" sz="2400" dirty="0">
                <a:latin typeface="Arial" panose="020B0604020202020204" pitchFamily="34" charset="0"/>
                <a:cs typeface="Arial" panose="020B0604020202020204" pitchFamily="34" charset="0"/>
              </a:rPr>
              <a:t>• Built my self-confidence</a:t>
            </a:r>
          </a:p>
          <a:p>
            <a:pPr marL="0" indent="0">
              <a:buNone/>
            </a:pPr>
            <a:r>
              <a:rPr lang="en-GB" sz="2400" dirty="0">
                <a:latin typeface="Arial" panose="020B0604020202020204" pitchFamily="34" charset="0"/>
                <a:cs typeface="Arial" panose="020B0604020202020204" pitchFamily="34" charset="0"/>
              </a:rPr>
              <a:t>• Was an opportunity to conduct an in-depth self-evaluation</a:t>
            </a:r>
          </a:p>
          <a:p>
            <a:pPr marL="0" indent="0">
              <a:buNone/>
            </a:pPr>
            <a:r>
              <a:rPr lang="en-GB" sz="2400" dirty="0">
                <a:latin typeface="Arial" panose="020B0604020202020204" pitchFamily="34" charset="0"/>
                <a:cs typeface="Arial" panose="020B0604020202020204" pitchFamily="34" charset="0"/>
              </a:rPr>
              <a:t>• Developed my skills of reflection</a:t>
            </a:r>
          </a:p>
          <a:p>
            <a:pPr marL="0" indent="0">
              <a:buNone/>
            </a:pPr>
            <a:r>
              <a:rPr lang="en-GB" sz="2400" dirty="0">
                <a:latin typeface="Arial" panose="020B0604020202020204" pitchFamily="34" charset="0"/>
                <a:cs typeface="Arial" panose="020B0604020202020204" pitchFamily="34" charset="0"/>
              </a:rPr>
              <a:t>• Developed greater awareness of the context I work in</a:t>
            </a:r>
          </a:p>
          <a:p>
            <a:pPr marL="0" indent="0">
              <a:buNone/>
            </a:pPr>
            <a:r>
              <a:rPr lang="en-GB" sz="2400" dirty="0">
                <a:latin typeface="Arial" panose="020B0604020202020204" pitchFamily="34" charset="0"/>
                <a:cs typeface="Arial" panose="020B0604020202020204" pitchFamily="34" charset="0"/>
              </a:rPr>
              <a:t>• Made me think about where I want to go and what I need to develop</a:t>
            </a:r>
          </a:p>
        </p:txBody>
      </p:sp>
    </p:spTree>
    <p:extLst>
      <p:ext uri="{BB962C8B-B14F-4D97-AF65-F5344CB8AC3E}">
        <p14:creationId xmlns:p14="http://schemas.microsoft.com/office/powerpoint/2010/main" val="198236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EEFCA-6913-45D1-978D-2160C0B36D3B}"/>
              </a:ext>
            </a:extLst>
          </p:cNvPr>
          <p:cNvSpPr>
            <a:spLocks noGrp="1"/>
          </p:cNvSpPr>
          <p:nvPr>
            <p:ph type="title"/>
          </p:nvPr>
        </p:nvSpPr>
        <p:spPr>
          <a:xfrm>
            <a:off x="1629751" y="934327"/>
            <a:ext cx="8924392" cy="1058275"/>
          </a:xfrm>
        </p:spPr>
        <p:txBody>
          <a:bodyPr>
            <a:normAutofit/>
          </a:bodyPr>
          <a:lstStyle/>
          <a:p>
            <a:pPr algn="ctr"/>
            <a:r>
              <a:rPr lang="en-GB" b="1" dirty="0">
                <a:latin typeface="Arial" panose="020B0604020202020204" pitchFamily="34" charset="0"/>
                <a:cs typeface="Arial" panose="020B0604020202020204" pitchFamily="34" charset="0"/>
              </a:rPr>
              <a:t>Summary</a:t>
            </a:r>
          </a:p>
        </p:txBody>
      </p:sp>
      <p:sp>
        <p:nvSpPr>
          <p:cNvPr id="10"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ECD3C49-F6FF-445C-913B-A765E7E98FF3}"/>
              </a:ext>
            </a:extLst>
          </p:cNvPr>
          <p:cNvSpPr>
            <a:spLocks noGrp="1"/>
          </p:cNvSpPr>
          <p:nvPr>
            <p:ph idx="1"/>
          </p:nvPr>
        </p:nvSpPr>
        <p:spPr>
          <a:xfrm>
            <a:off x="1971040" y="2752316"/>
            <a:ext cx="8279753" cy="2756848"/>
          </a:xfrm>
        </p:spPr>
        <p:txBody>
          <a:bodyPr>
            <a:normAutofit/>
          </a:bodyPr>
          <a:lstStyle/>
          <a:p>
            <a:pPr marL="0" indent="0">
              <a:buNone/>
            </a:pPr>
            <a:r>
              <a:rPr lang="en-GB" sz="2400" dirty="0">
                <a:latin typeface="Arial" panose="020B0604020202020204" pitchFamily="34" charset="0"/>
                <a:cs typeface="Arial" panose="020B0604020202020204" pitchFamily="34" charset="0"/>
              </a:rPr>
              <a:t>We have defined what a portfolio is</a:t>
            </a:r>
          </a:p>
          <a:p>
            <a:pPr marL="0" indent="0">
              <a:buNone/>
            </a:pPr>
            <a:r>
              <a:rPr lang="en-GB" sz="2400" dirty="0">
                <a:latin typeface="Arial" panose="020B0604020202020204" pitchFamily="34" charset="0"/>
                <a:cs typeface="Arial" panose="020B0604020202020204" pitchFamily="34" charset="0"/>
              </a:rPr>
              <a:t>Discussed the different types of portfolio</a:t>
            </a:r>
          </a:p>
          <a:p>
            <a:pPr marL="0" indent="0">
              <a:buNone/>
            </a:pPr>
            <a:r>
              <a:rPr lang="en-GB" sz="2400" dirty="0">
                <a:latin typeface="Arial" panose="020B0604020202020204" pitchFamily="34" charset="0"/>
                <a:cs typeface="Arial" panose="020B0604020202020204" pitchFamily="34" charset="0"/>
              </a:rPr>
              <a:t>Contents of the Portfolio</a:t>
            </a:r>
          </a:p>
          <a:p>
            <a:pPr marL="0" indent="0">
              <a:buNone/>
            </a:pPr>
            <a:r>
              <a:rPr lang="en-GB" sz="2400" dirty="0">
                <a:latin typeface="Arial" panose="020B0604020202020204" pitchFamily="34" charset="0"/>
                <a:cs typeface="Arial" panose="020B0604020202020204" pitchFamily="34" charset="0"/>
              </a:rPr>
              <a:t>Pinpointed what a portfolio is used for</a:t>
            </a:r>
          </a:p>
          <a:p>
            <a:pPr marL="0" indent="0">
              <a:buNone/>
            </a:pPr>
            <a:r>
              <a:rPr lang="en-GB" sz="2400" dirty="0">
                <a:latin typeface="Arial" panose="020B0604020202020204" pitchFamily="34" charset="0"/>
                <a:cs typeface="Arial" panose="020B0604020202020204" pitchFamily="34" charset="0"/>
              </a:rPr>
              <a:t>What are the benefits and challenges of developing a</a:t>
            </a:r>
          </a:p>
          <a:p>
            <a:pPr marL="0" indent="0">
              <a:buNone/>
            </a:pPr>
            <a:r>
              <a:rPr lang="en-GB" sz="2400" dirty="0">
                <a:latin typeface="Arial" panose="020B0604020202020204" pitchFamily="34" charset="0"/>
                <a:cs typeface="Arial" panose="020B0604020202020204" pitchFamily="34" charset="0"/>
              </a:rPr>
              <a:t>professional portfolio</a:t>
            </a:r>
          </a:p>
          <a:p>
            <a:pPr marL="0" indent="0">
              <a:buNone/>
            </a:pPr>
            <a:endParaRPr lang="en-GB" sz="2000" dirty="0"/>
          </a:p>
        </p:txBody>
      </p:sp>
    </p:spTree>
    <p:extLst>
      <p:ext uri="{BB962C8B-B14F-4D97-AF65-F5344CB8AC3E}">
        <p14:creationId xmlns:p14="http://schemas.microsoft.com/office/powerpoint/2010/main" val="60834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EB791652-581E-452C-B970-B3C48D4A9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F6958A-15FE-4CEE-A71D-41E8578E67D4}"/>
              </a:ext>
            </a:extLst>
          </p:cNvPr>
          <p:cNvSpPr>
            <a:spLocks noGrp="1"/>
          </p:cNvSpPr>
          <p:nvPr>
            <p:ph type="title"/>
          </p:nvPr>
        </p:nvSpPr>
        <p:spPr>
          <a:xfrm>
            <a:off x="1629751" y="1059116"/>
            <a:ext cx="8924392" cy="933486"/>
          </a:xfrm>
        </p:spPr>
        <p:txBody>
          <a:bodyPr>
            <a:normAutofit/>
          </a:bodyPr>
          <a:lstStyle/>
          <a:p>
            <a:pPr algn="ctr"/>
            <a:r>
              <a:rPr lang="en-GB" b="1">
                <a:latin typeface="Arial" panose="020B0604020202020204" pitchFamily="34" charset="0"/>
                <a:cs typeface="Arial" panose="020B0604020202020204" pitchFamily="34" charset="0"/>
              </a:rPr>
              <a:t>References</a:t>
            </a:r>
          </a:p>
        </p:txBody>
      </p:sp>
      <p:sp>
        <p:nvSpPr>
          <p:cNvPr id="14"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351737"/>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0AB66D-EAA8-4A8E-8D0D-7560120149A5}"/>
              </a:ext>
            </a:extLst>
          </p:cNvPr>
          <p:cNvSpPr>
            <a:spLocks noGrp="1"/>
          </p:cNvSpPr>
          <p:nvPr>
            <p:ph idx="1"/>
          </p:nvPr>
        </p:nvSpPr>
        <p:spPr>
          <a:xfrm>
            <a:off x="1957986" y="2292176"/>
            <a:ext cx="8273380" cy="3329395"/>
          </a:xfrm>
        </p:spPr>
        <p:txBody>
          <a:bodyPr>
            <a:normAutofit/>
          </a:bodyPr>
          <a:lstStyle/>
          <a:p>
            <a:r>
              <a:rPr lang="en-GB" sz="2000">
                <a:latin typeface="Arial" panose="020B0604020202020204" pitchFamily="34" charset="0"/>
                <a:cs typeface="Arial" panose="020B0604020202020204" pitchFamily="34" charset="0"/>
              </a:rPr>
              <a:t>Forde, C. McMahon, M and Rees, J. (2012) </a:t>
            </a:r>
            <a:r>
              <a:rPr lang="en-GB" sz="2000" i="1">
                <a:latin typeface="Arial" panose="020B0604020202020204" pitchFamily="34" charset="0"/>
                <a:cs typeface="Arial" panose="020B0604020202020204" pitchFamily="34" charset="0"/>
              </a:rPr>
              <a:t>Putting Together Professional Portfolios. </a:t>
            </a:r>
            <a:r>
              <a:rPr lang="en-GB" sz="2000">
                <a:latin typeface="Arial" panose="020B0604020202020204" pitchFamily="34" charset="0"/>
                <a:cs typeface="Arial" panose="020B0604020202020204" pitchFamily="34" charset="0"/>
              </a:rPr>
              <a:t>Sage Publications Ltd. London</a:t>
            </a:r>
          </a:p>
        </p:txBody>
      </p:sp>
    </p:spTree>
    <p:extLst>
      <p:ext uri="{BB962C8B-B14F-4D97-AF65-F5344CB8AC3E}">
        <p14:creationId xmlns:p14="http://schemas.microsoft.com/office/powerpoint/2010/main" val="644888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TotalTime>
  <Words>772</Words>
  <Application>Microsoft Office PowerPoint</Application>
  <PresentationFormat>Widescreen</PresentationFormat>
  <Paragraphs>71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 Portfolio</vt:lpstr>
      <vt:lpstr>Aims</vt:lpstr>
      <vt:lpstr>What is a Portfolio?</vt:lpstr>
      <vt:lpstr>Different types of Portfolio</vt:lpstr>
      <vt:lpstr>Different types of Portfolio</vt:lpstr>
      <vt:lpstr>Some examples of Portfolios are</vt:lpstr>
      <vt:lpstr>Contents of the Portfolio</vt:lpstr>
      <vt:lpstr>Why do you want to develop a portfolio?</vt:lpstr>
      <vt:lpstr>Continued</vt:lpstr>
      <vt:lpstr>Portfolio for this Module</vt:lpstr>
      <vt:lpstr>Portfolio for this Module is Structured</vt:lpstr>
      <vt:lpstr>What are the Benefits and Challenges of Developing a Professional Portfolio </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Portfolio</dc:title>
  <dc:creator>Joanna Fender</dc:creator>
  <cp:lastModifiedBy>Joanna Fender</cp:lastModifiedBy>
  <cp:revision>35</cp:revision>
  <dcterms:created xsi:type="dcterms:W3CDTF">2021-04-25T19:04:46Z</dcterms:created>
  <dcterms:modified xsi:type="dcterms:W3CDTF">2021-04-26T23:55:00Z</dcterms:modified>
</cp:coreProperties>
</file>