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3" r:id="rId9"/>
    <p:sldId id="264" r:id="rId10"/>
    <p:sldId id="267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447A46-6084-8AFD-69D1-2C0084FCF90F}" v="2888" dt="2020-10-28T15:52:47.1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Reeves (1807017)" userId="S::1807017@student.uwtsd.ac.uk::73ca1a6e-003d-479d-987a-00ddae70a1f1" providerId="AD" clId="Web-{77447A46-6084-8AFD-69D1-2C0084FCF90F}"/>
    <pc:docChg chg="addSld delSld modSld addMainMaster delMainMaster">
      <pc:chgData name="Emma Reeves (1807017)" userId="S::1807017@student.uwtsd.ac.uk::73ca1a6e-003d-479d-987a-00ddae70a1f1" providerId="AD" clId="Web-{77447A46-6084-8AFD-69D1-2C0084FCF90F}" dt="2020-10-28T15:52:47.120" v="2875" actId="1076"/>
      <pc:docMkLst>
        <pc:docMk/>
      </pc:docMkLst>
      <pc:sldChg chg="addSp delSp modSp mod setBg modClrScheme chgLayout">
        <pc:chgData name="Emma Reeves (1807017)" userId="S::1807017@student.uwtsd.ac.uk::73ca1a6e-003d-479d-987a-00ddae70a1f1" providerId="AD" clId="Web-{77447A46-6084-8AFD-69D1-2C0084FCF90F}" dt="2020-10-28T15:14:04.027" v="1893" actId="20577"/>
        <pc:sldMkLst>
          <pc:docMk/>
          <pc:sldMk cId="109857222" sldId="256"/>
        </pc:sldMkLst>
        <pc:spChg chg="mod">
          <ac:chgData name="Emma Reeves (1807017)" userId="S::1807017@student.uwtsd.ac.uk::73ca1a6e-003d-479d-987a-00ddae70a1f1" providerId="AD" clId="Web-{77447A46-6084-8AFD-69D1-2C0084FCF90F}" dt="2020-10-28T13:06:02.728" v="6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5:14:04.027" v="189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3:04:14.382" v="26"/>
          <ac:spMkLst>
            <pc:docMk/>
            <pc:sldMk cId="109857222" sldId="256"/>
            <ac:spMk id="6" creationId="{7A18C9FB-EC4C-4DAE-8F7D-C6E5AF607958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3:04:14.382" v="26"/>
          <ac:spMkLst>
            <pc:docMk/>
            <pc:sldMk cId="109857222" sldId="256"/>
            <ac:spMk id="7" creationId="{B47A9921-6509-49C2-BEBF-924F28066091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04:14.366" v="25"/>
          <ac:spMkLst>
            <pc:docMk/>
            <pc:sldMk cId="109857222" sldId="256"/>
            <ac:spMk id="9" creationId="{54F3A7E8-6DA9-4C2B-ACC8-475F34DAEA1B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04:14.366" v="25"/>
          <ac:spMkLst>
            <pc:docMk/>
            <pc:sldMk cId="109857222" sldId="256"/>
            <ac:spMk id="11" creationId="{5B21CDF0-4D24-4190-9285-9016C19C164F}"/>
          </ac:spMkLst>
        </pc:spChg>
        <pc:grpChg chg="add del">
          <ac:chgData name="Emma Reeves (1807017)" userId="S::1807017@student.uwtsd.ac.uk::73ca1a6e-003d-479d-987a-00ddae70a1f1" providerId="AD" clId="Web-{77447A46-6084-8AFD-69D1-2C0084FCF90F}" dt="2020-10-28T13:04:14.366" v="25"/>
          <ac:grpSpMkLst>
            <pc:docMk/>
            <pc:sldMk cId="109857222" sldId="256"/>
            <ac:grpSpMk id="13" creationId="{3C9AA14C-80A4-427C-A911-28CD20C56E5E}"/>
          </ac:grpSpMkLst>
        </pc:grpChg>
        <pc:grpChg chg="add del">
          <ac:chgData name="Emma Reeves (1807017)" userId="S::1807017@student.uwtsd.ac.uk::73ca1a6e-003d-479d-987a-00ddae70a1f1" providerId="AD" clId="Web-{77447A46-6084-8AFD-69D1-2C0084FCF90F}" dt="2020-10-28T13:04:14.366" v="25"/>
          <ac:grpSpMkLst>
            <pc:docMk/>
            <pc:sldMk cId="109857222" sldId="256"/>
            <ac:grpSpMk id="18" creationId="{F2FD01A0-E6FF-41CD-AEBD-279232B90D43}"/>
          </ac:grpSpMkLst>
        </pc:grpChg>
        <pc:picChg chg="add mod">
          <ac:chgData name="Emma Reeves (1807017)" userId="S::1807017@student.uwtsd.ac.uk::73ca1a6e-003d-479d-987a-00ddae70a1f1" providerId="AD" clId="Web-{77447A46-6084-8AFD-69D1-2C0084FCF90F}" dt="2020-10-28T13:04:14.382" v="26"/>
          <ac:picMkLst>
            <pc:docMk/>
            <pc:sldMk cId="109857222" sldId="256"/>
            <ac:picMk id="4" creationId="{6928F22B-C8B7-43D8-98C6-D0C17446A904}"/>
          </ac:picMkLst>
        </pc:picChg>
      </pc:sldChg>
      <pc:sldChg chg="addSp modSp new">
        <pc:chgData name="Emma Reeves (1807017)" userId="S::1807017@student.uwtsd.ac.uk::73ca1a6e-003d-479d-987a-00ddae70a1f1" providerId="AD" clId="Web-{77447A46-6084-8AFD-69D1-2C0084FCF90F}" dt="2020-10-28T15:13:48.105" v="1888" actId="20577"/>
        <pc:sldMkLst>
          <pc:docMk/>
          <pc:sldMk cId="4100268697" sldId="257"/>
        </pc:sldMkLst>
        <pc:spChg chg="mod">
          <ac:chgData name="Emma Reeves (1807017)" userId="S::1807017@student.uwtsd.ac.uk::73ca1a6e-003d-479d-987a-00ddae70a1f1" providerId="AD" clId="Web-{77447A46-6084-8AFD-69D1-2C0084FCF90F}" dt="2020-10-28T14:21:49.428" v="1271" actId="20577"/>
          <ac:spMkLst>
            <pc:docMk/>
            <pc:sldMk cId="4100268697" sldId="257"/>
            <ac:spMk id="2" creationId="{EFA5C2CA-2418-48D5-8580-CCAF260E12A0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5:13:48.105" v="1888" actId="20577"/>
          <ac:spMkLst>
            <pc:docMk/>
            <pc:sldMk cId="4100268697" sldId="257"/>
            <ac:spMk id="3" creationId="{5B858429-3B35-424F-918D-3FFADB28BD85}"/>
          </ac:spMkLst>
        </pc:spChg>
        <pc:spChg chg="add mod">
          <ac:chgData name="Emma Reeves (1807017)" userId="S::1807017@student.uwtsd.ac.uk::73ca1a6e-003d-479d-987a-00ddae70a1f1" providerId="AD" clId="Web-{77447A46-6084-8AFD-69D1-2C0084FCF90F}" dt="2020-10-28T13:14:29.476" v="195" actId="1076"/>
          <ac:spMkLst>
            <pc:docMk/>
            <pc:sldMk cId="4100268697" sldId="257"/>
            <ac:spMk id="5" creationId="{84940225-596C-475A-B3EB-4B991408242B}"/>
          </ac:spMkLst>
        </pc:spChg>
        <pc:picChg chg="add mod">
          <ac:chgData name="Emma Reeves (1807017)" userId="S::1807017@student.uwtsd.ac.uk::73ca1a6e-003d-479d-987a-00ddae70a1f1" providerId="AD" clId="Web-{77447A46-6084-8AFD-69D1-2C0084FCF90F}" dt="2020-10-28T13:15:06.227" v="197" actId="14100"/>
          <ac:picMkLst>
            <pc:docMk/>
            <pc:sldMk cId="4100268697" sldId="257"/>
            <ac:picMk id="4" creationId="{256ED799-90E9-4C15-B3EC-01AA12F4196B}"/>
          </ac:picMkLst>
        </pc:picChg>
      </pc:sldChg>
      <pc:sldChg chg="addSp modSp new">
        <pc:chgData name="Emma Reeves (1807017)" userId="S::1807017@student.uwtsd.ac.uk::73ca1a6e-003d-479d-987a-00ddae70a1f1" providerId="AD" clId="Web-{77447A46-6084-8AFD-69D1-2C0084FCF90F}" dt="2020-10-28T15:13:37.480" v="1887" actId="1076"/>
        <pc:sldMkLst>
          <pc:docMk/>
          <pc:sldMk cId="293114945" sldId="258"/>
        </pc:sldMkLst>
        <pc:spChg chg="mod">
          <ac:chgData name="Emma Reeves (1807017)" userId="S::1807017@student.uwtsd.ac.uk::73ca1a6e-003d-479d-987a-00ddae70a1f1" providerId="AD" clId="Web-{77447A46-6084-8AFD-69D1-2C0084FCF90F}" dt="2020-10-28T14:23:30.040" v="1302" actId="1076"/>
          <ac:spMkLst>
            <pc:docMk/>
            <pc:sldMk cId="293114945" sldId="258"/>
            <ac:spMk id="2" creationId="{69F91E49-C2AA-4AD9-BC30-FA439B9BEA86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5:13:33.448" v="1886" actId="1076"/>
          <ac:spMkLst>
            <pc:docMk/>
            <pc:sldMk cId="293114945" sldId="258"/>
            <ac:spMk id="3" creationId="{DFDF7352-AF62-4CF2-BA72-1A54CB2DB24C}"/>
          </ac:spMkLst>
        </pc:spChg>
        <pc:picChg chg="add mod">
          <ac:chgData name="Emma Reeves (1807017)" userId="S::1807017@student.uwtsd.ac.uk::73ca1a6e-003d-479d-987a-00ddae70a1f1" providerId="AD" clId="Web-{77447A46-6084-8AFD-69D1-2C0084FCF90F}" dt="2020-10-28T15:13:37.480" v="1887" actId="1076"/>
          <ac:picMkLst>
            <pc:docMk/>
            <pc:sldMk cId="293114945" sldId="258"/>
            <ac:picMk id="4" creationId="{76B1E5CE-5845-405A-BB7D-9554AEE951E4}"/>
          </ac:picMkLst>
        </pc:picChg>
      </pc:sldChg>
      <pc:sldChg chg="addSp modSp new">
        <pc:chgData name="Emma Reeves (1807017)" userId="S::1807017@student.uwtsd.ac.uk::73ca1a6e-003d-479d-987a-00ddae70a1f1" providerId="AD" clId="Web-{77447A46-6084-8AFD-69D1-2C0084FCF90F}" dt="2020-10-28T15:22:54.776" v="2092" actId="1076"/>
        <pc:sldMkLst>
          <pc:docMk/>
          <pc:sldMk cId="8354116" sldId="259"/>
        </pc:sldMkLst>
        <pc:spChg chg="mod">
          <ac:chgData name="Emma Reeves (1807017)" userId="S::1807017@student.uwtsd.ac.uk::73ca1a6e-003d-479d-987a-00ddae70a1f1" providerId="AD" clId="Web-{77447A46-6084-8AFD-69D1-2C0084FCF90F}" dt="2020-10-28T14:23:23.696" v="1301" actId="1076"/>
          <ac:spMkLst>
            <pc:docMk/>
            <pc:sldMk cId="8354116" sldId="259"/>
            <ac:spMk id="2" creationId="{9F5708FD-60F8-4ED0-B1AD-7C7ABFED1449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5:22:49.932" v="2091" actId="14100"/>
          <ac:spMkLst>
            <pc:docMk/>
            <pc:sldMk cId="8354116" sldId="259"/>
            <ac:spMk id="3" creationId="{C48C0E7D-FF2E-4FE1-AAB6-9D74F05C533C}"/>
          </ac:spMkLst>
        </pc:spChg>
        <pc:picChg chg="add mod">
          <ac:chgData name="Emma Reeves (1807017)" userId="S::1807017@student.uwtsd.ac.uk::73ca1a6e-003d-479d-987a-00ddae70a1f1" providerId="AD" clId="Web-{77447A46-6084-8AFD-69D1-2C0084FCF90F}" dt="2020-10-28T15:22:54.776" v="2092" actId="1076"/>
          <ac:picMkLst>
            <pc:docMk/>
            <pc:sldMk cId="8354116" sldId="259"/>
            <ac:picMk id="4" creationId="{C151A467-0737-4B18-89D7-7202FE7F4260}"/>
          </ac:picMkLst>
        </pc:picChg>
      </pc:sldChg>
      <pc:sldChg chg="addSp modSp new">
        <pc:chgData name="Emma Reeves (1807017)" userId="S::1807017@student.uwtsd.ac.uk::73ca1a6e-003d-479d-987a-00ddae70a1f1" providerId="AD" clId="Web-{77447A46-6084-8AFD-69D1-2C0084FCF90F}" dt="2020-10-28T15:27:41.721" v="2192" actId="1076"/>
        <pc:sldMkLst>
          <pc:docMk/>
          <pc:sldMk cId="399437584" sldId="260"/>
        </pc:sldMkLst>
        <pc:spChg chg="mod">
          <ac:chgData name="Emma Reeves (1807017)" userId="S::1807017@student.uwtsd.ac.uk::73ca1a6e-003d-479d-987a-00ddae70a1f1" providerId="AD" clId="Web-{77447A46-6084-8AFD-69D1-2C0084FCF90F}" dt="2020-10-28T14:23:18.508" v="1300" actId="1076"/>
          <ac:spMkLst>
            <pc:docMk/>
            <pc:sldMk cId="399437584" sldId="260"/>
            <ac:spMk id="2" creationId="{87331FFC-548F-4E86-8A7F-375B432EA2BD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5:27:41.721" v="2192" actId="1076"/>
          <ac:spMkLst>
            <pc:docMk/>
            <pc:sldMk cId="399437584" sldId="260"/>
            <ac:spMk id="3" creationId="{0187A61F-FAEC-4C98-824C-2BC0BFFAC808}"/>
          </ac:spMkLst>
        </pc:spChg>
        <pc:picChg chg="add mod ord">
          <ac:chgData name="Emma Reeves (1807017)" userId="S::1807017@student.uwtsd.ac.uk::73ca1a6e-003d-479d-987a-00ddae70a1f1" providerId="AD" clId="Web-{77447A46-6084-8AFD-69D1-2C0084FCF90F}" dt="2020-10-28T15:27:38.330" v="2191" actId="1076"/>
          <ac:picMkLst>
            <pc:docMk/>
            <pc:sldMk cId="399437584" sldId="260"/>
            <ac:picMk id="4" creationId="{696CEAE6-A42F-43DC-8293-F3D32FA22D9E}"/>
          </ac:picMkLst>
        </pc:picChg>
      </pc:sldChg>
      <pc:sldChg chg="addSp modSp new">
        <pc:chgData name="Emma Reeves (1807017)" userId="S::1807017@student.uwtsd.ac.uk::73ca1a6e-003d-479d-987a-00ddae70a1f1" providerId="AD" clId="Web-{77447A46-6084-8AFD-69D1-2C0084FCF90F}" dt="2020-10-28T15:12:44.572" v="1870" actId="20577"/>
        <pc:sldMkLst>
          <pc:docMk/>
          <pc:sldMk cId="171928050" sldId="261"/>
        </pc:sldMkLst>
        <pc:spChg chg="mod">
          <ac:chgData name="Emma Reeves (1807017)" userId="S::1807017@student.uwtsd.ac.uk::73ca1a6e-003d-479d-987a-00ddae70a1f1" providerId="AD" clId="Web-{77447A46-6084-8AFD-69D1-2C0084FCF90F}" dt="2020-10-28T14:32:22.273" v="1360" actId="20577"/>
          <ac:spMkLst>
            <pc:docMk/>
            <pc:sldMk cId="171928050" sldId="261"/>
            <ac:spMk id="2" creationId="{D3694B83-1383-407F-825C-3C8531D66D3D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5:12:44.572" v="1870" actId="20577"/>
          <ac:spMkLst>
            <pc:docMk/>
            <pc:sldMk cId="171928050" sldId="261"/>
            <ac:spMk id="3" creationId="{70C5BC38-941C-4179-84B8-92628E13A2F0}"/>
          </ac:spMkLst>
        </pc:spChg>
        <pc:picChg chg="add mod">
          <ac:chgData name="Emma Reeves (1807017)" userId="S::1807017@student.uwtsd.ac.uk::73ca1a6e-003d-479d-987a-00ddae70a1f1" providerId="AD" clId="Web-{77447A46-6084-8AFD-69D1-2C0084FCF90F}" dt="2020-10-28T14:31:54.007" v="1343" actId="14100"/>
          <ac:picMkLst>
            <pc:docMk/>
            <pc:sldMk cId="171928050" sldId="261"/>
            <ac:picMk id="4" creationId="{A8F0A198-71AE-41EF-84A5-48E0F92EE6E4}"/>
          </ac:picMkLst>
        </pc:picChg>
      </pc:sldChg>
      <pc:sldChg chg="new del">
        <pc:chgData name="Emma Reeves (1807017)" userId="S::1807017@student.uwtsd.ac.uk::73ca1a6e-003d-479d-987a-00ddae70a1f1" providerId="AD" clId="Web-{77447A46-6084-8AFD-69D1-2C0084FCF90F}" dt="2020-10-28T13:45:33.698" v="699"/>
        <pc:sldMkLst>
          <pc:docMk/>
          <pc:sldMk cId="1143513517" sldId="262"/>
        </pc:sldMkLst>
      </pc:sldChg>
      <pc:sldChg chg="addSp modSp new">
        <pc:chgData name="Emma Reeves (1807017)" userId="S::1807017@student.uwtsd.ac.uk::73ca1a6e-003d-479d-987a-00ddae70a1f1" providerId="AD" clId="Web-{77447A46-6084-8AFD-69D1-2C0084FCF90F}" dt="2020-10-28T15:52:47.120" v="2875" actId="1076"/>
        <pc:sldMkLst>
          <pc:docMk/>
          <pc:sldMk cId="2453788728" sldId="263"/>
        </pc:sldMkLst>
        <pc:spChg chg="mod">
          <ac:chgData name="Emma Reeves (1807017)" userId="S::1807017@student.uwtsd.ac.uk::73ca1a6e-003d-479d-987a-00ddae70a1f1" providerId="AD" clId="Web-{77447A46-6084-8AFD-69D1-2C0084FCF90F}" dt="2020-10-28T14:23:57.119" v="1305" actId="1076"/>
          <ac:spMkLst>
            <pc:docMk/>
            <pc:sldMk cId="2453788728" sldId="263"/>
            <ac:spMk id="2" creationId="{0E942851-88BB-44C6-8DC6-7681442AD29B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4:24:01.463" v="1306" actId="1076"/>
          <ac:spMkLst>
            <pc:docMk/>
            <pc:sldMk cId="2453788728" sldId="263"/>
            <ac:spMk id="3" creationId="{31216EAB-61D2-42FA-9F2F-6DB7CDD16A68}"/>
          </ac:spMkLst>
        </pc:spChg>
        <pc:spChg chg="add mod">
          <ac:chgData name="Emma Reeves (1807017)" userId="S::1807017@student.uwtsd.ac.uk::73ca1a6e-003d-479d-987a-00ddae70a1f1" providerId="AD" clId="Web-{77447A46-6084-8AFD-69D1-2C0084FCF90F}" dt="2020-10-28T14:25:45.684" v="1326" actId="1076"/>
          <ac:spMkLst>
            <pc:docMk/>
            <pc:sldMk cId="2453788728" sldId="263"/>
            <ac:spMk id="5" creationId="{0E215AA0-42DA-4352-A81C-A7029A2DB2D3}"/>
          </ac:spMkLst>
        </pc:spChg>
        <pc:picChg chg="add mod">
          <ac:chgData name="Emma Reeves (1807017)" userId="S::1807017@student.uwtsd.ac.uk::73ca1a6e-003d-479d-987a-00ddae70a1f1" providerId="AD" clId="Web-{77447A46-6084-8AFD-69D1-2C0084FCF90F}" dt="2020-10-28T15:52:47.120" v="2875" actId="1076"/>
          <ac:picMkLst>
            <pc:docMk/>
            <pc:sldMk cId="2453788728" sldId="263"/>
            <ac:picMk id="4" creationId="{75DE6A5E-6C85-481E-8B7F-4B0733F48C9E}"/>
          </ac:picMkLst>
        </pc:picChg>
      </pc:sldChg>
      <pc:sldChg chg="addSp delSp modSp new mod setBg">
        <pc:chgData name="Emma Reeves (1807017)" userId="S::1807017@student.uwtsd.ac.uk::73ca1a6e-003d-479d-987a-00ddae70a1f1" providerId="AD" clId="Web-{77447A46-6084-8AFD-69D1-2C0084FCF90F}" dt="2020-10-28T14:24:11.135" v="1307" actId="20577"/>
        <pc:sldMkLst>
          <pc:docMk/>
          <pc:sldMk cId="4272885974" sldId="264"/>
        </pc:sldMkLst>
        <pc:spChg chg="mod ord">
          <ac:chgData name="Emma Reeves (1807017)" userId="S::1807017@student.uwtsd.ac.uk::73ca1a6e-003d-479d-987a-00ddae70a1f1" providerId="AD" clId="Web-{77447A46-6084-8AFD-69D1-2C0084FCF90F}" dt="2020-10-28T14:24:11.135" v="1307" actId="20577"/>
          <ac:spMkLst>
            <pc:docMk/>
            <pc:sldMk cId="4272885974" sldId="264"/>
            <ac:spMk id="2" creationId="{E6875DA9-89F3-4794-93C5-BFD75F5B2AAC}"/>
          </ac:spMkLst>
        </pc:spChg>
        <pc:spChg chg="del">
          <ac:chgData name="Emma Reeves (1807017)" userId="S::1807017@student.uwtsd.ac.uk::73ca1a6e-003d-479d-987a-00ddae70a1f1" providerId="AD" clId="Web-{77447A46-6084-8AFD-69D1-2C0084FCF90F}" dt="2020-10-28T13:36:33.339" v="636"/>
          <ac:spMkLst>
            <pc:docMk/>
            <pc:sldMk cId="4272885974" sldId="264"/>
            <ac:spMk id="3" creationId="{00E18A61-9833-438F-846C-B150B41771AB}"/>
          </ac:spMkLst>
        </pc:spChg>
        <pc:spChg chg="add mod">
          <ac:chgData name="Emma Reeves (1807017)" userId="S::1807017@student.uwtsd.ac.uk::73ca1a6e-003d-479d-987a-00ddae70a1f1" providerId="AD" clId="Web-{77447A46-6084-8AFD-69D1-2C0084FCF90F}" dt="2020-10-28T13:56:39.762" v="1041"/>
          <ac:spMkLst>
            <pc:docMk/>
            <pc:sldMk cId="4272885974" sldId="264"/>
            <ac:spMk id="6" creationId="{2410257C-8F4C-4A10-847C-DA65CCC28FFC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56:39.762" v="1041"/>
          <ac:spMkLst>
            <pc:docMk/>
            <pc:sldMk cId="4272885974" sldId="264"/>
            <ac:spMk id="11" creationId="{7A18C9FB-EC4C-4DAE-8F7D-C6E5AF607958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56:39.762" v="1041"/>
          <ac:spMkLst>
            <pc:docMk/>
            <pc:sldMk cId="4272885974" sldId="264"/>
            <ac:spMk id="13" creationId="{0ED8FC7E-742C-4B53-B6FF-F19F8EDA28B3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56:39.762" v="1041"/>
          <ac:spMkLst>
            <pc:docMk/>
            <pc:sldMk cId="4272885974" sldId="264"/>
            <ac:spMk id="15" creationId="{F798D3DD-23B7-41EE-9021-C8F9A8E2C19B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3:56:39.762" v="1041"/>
          <ac:spMkLst>
            <pc:docMk/>
            <pc:sldMk cId="4272885974" sldId="264"/>
            <ac:spMk id="21" creationId="{7A18C9FB-EC4C-4DAE-8F7D-C6E5AF607958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3:56:39.762" v="1041"/>
          <ac:spMkLst>
            <pc:docMk/>
            <pc:sldMk cId="4272885974" sldId="264"/>
            <ac:spMk id="22" creationId="{B47A9921-6509-49C2-BEBF-924F28066091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56:39.747" v="1040"/>
          <ac:spMkLst>
            <pc:docMk/>
            <pc:sldMk cId="4272885974" sldId="264"/>
            <ac:spMk id="24" creationId="{7A18C9FB-EC4C-4DAE-8F7D-C6E5AF607958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56:39.747" v="1040"/>
          <ac:spMkLst>
            <pc:docMk/>
            <pc:sldMk cId="4272885974" sldId="264"/>
            <ac:spMk id="26" creationId="{A9896C11-F8DF-437A-B349-8AFD602DC0CA}"/>
          </ac:spMkLst>
        </pc:spChg>
        <pc:grpChg chg="add del">
          <ac:chgData name="Emma Reeves (1807017)" userId="S::1807017@student.uwtsd.ac.uk::73ca1a6e-003d-479d-987a-00ddae70a1f1" providerId="AD" clId="Web-{77447A46-6084-8AFD-69D1-2C0084FCF90F}" dt="2020-10-28T13:56:39.762" v="1041"/>
          <ac:grpSpMkLst>
            <pc:docMk/>
            <pc:sldMk cId="4272885974" sldId="264"/>
            <ac:grpSpMk id="17" creationId="{2C072688-BFC7-4FE8-A45E-B3C63CBB9632}"/>
          </ac:grpSpMkLst>
        </pc:grpChg>
        <pc:picChg chg="add del mod">
          <ac:chgData name="Emma Reeves (1807017)" userId="S::1807017@student.uwtsd.ac.uk::73ca1a6e-003d-479d-987a-00ddae70a1f1" providerId="AD" clId="Web-{77447A46-6084-8AFD-69D1-2C0084FCF90F}" dt="2020-10-28T13:55:26.573" v="1026"/>
          <ac:picMkLst>
            <pc:docMk/>
            <pc:sldMk cId="4272885974" sldId="264"/>
            <ac:picMk id="4" creationId="{B3D3B3E0-2FE8-44ED-9A78-EA2F951BE3BA}"/>
          </ac:picMkLst>
        </pc:picChg>
        <pc:picChg chg="add mod ord">
          <ac:chgData name="Emma Reeves (1807017)" userId="S::1807017@student.uwtsd.ac.uk::73ca1a6e-003d-479d-987a-00ddae70a1f1" providerId="AD" clId="Web-{77447A46-6084-8AFD-69D1-2C0084FCF90F}" dt="2020-10-28T13:56:39.762" v="1041"/>
          <ac:picMkLst>
            <pc:docMk/>
            <pc:sldMk cId="4272885974" sldId="264"/>
            <ac:picMk id="5" creationId="{5CB693D0-877D-4CB7-93B0-2804D5EE811E}"/>
          </ac:picMkLst>
        </pc:picChg>
      </pc:sldChg>
      <pc:sldChg chg="addSp delSp modSp new mod setBg">
        <pc:chgData name="Emma Reeves (1807017)" userId="S::1807017@student.uwtsd.ac.uk::73ca1a6e-003d-479d-987a-00ddae70a1f1" providerId="AD" clId="Web-{77447A46-6084-8AFD-69D1-2C0084FCF90F}" dt="2020-10-28T15:52:36.526" v="2874" actId="20577"/>
        <pc:sldMkLst>
          <pc:docMk/>
          <pc:sldMk cId="2309911417" sldId="265"/>
        </pc:sldMkLst>
        <pc:spChg chg="mod ord">
          <ac:chgData name="Emma Reeves (1807017)" userId="S::1807017@student.uwtsd.ac.uk::73ca1a6e-003d-479d-987a-00ddae70a1f1" providerId="AD" clId="Web-{77447A46-6084-8AFD-69D1-2C0084FCF90F}" dt="2020-10-28T13:36:12.386" v="612" actId="20577"/>
          <ac:spMkLst>
            <pc:docMk/>
            <pc:sldMk cId="2309911417" sldId="265"/>
            <ac:spMk id="2" creationId="{F5A1D2EF-3946-4BCE-AE38-064C459DC3A6}"/>
          </ac:spMkLst>
        </pc:spChg>
        <pc:spChg chg="mod">
          <ac:chgData name="Emma Reeves (1807017)" userId="S::1807017@student.uwtsd.ac.uk::73ca1a6e-003d-479d-987a-00ddae70a1f1" providerId="AD" clId="Web-{77447A46-6084-8AFD-69D1-2C0084FCF90F}" dt="2020-10-28T15:52:36.526" v="2874" actId="20577"/>
          <ac:spMkLst>
            <pc:docMk/>
            <pc:sldMk cId="2309911417" sldId="265"/>
            <ac:spMk id="3" creationId="{FAD9B1B6-2DA9-4C5E-A250-18E19833B0D7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20:53.877" v="338"/>
          <ac:spMkLst>
            <pc:docMk/>
            <pc:sldMk cId="2309911417" sldId="265"/>
            <ac:spMk id="10" creationId="{7A18C9FB-EC4C-4DAE-8F7D-C6E5AF607958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20:53.877" v="338"/>
          <ac:spMkLst>
            <pc:docMk/>
            <pc:sldMk cId="2309911417" sldId="265"/>
            <ac:spMk id="12" creationId="{4A8FDA66-67B4-4DBE-8354-C26F91ADB665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20:53.877" v="338"/>
          <ac:spMkLst>
            <pc:docMk/>
            <pc:sldMk cId="2309911417" sldId="265"/>
            <ac:spMk id="14" creationId="{3B2B1500-BB55-471C-8A9E-67288297ECE1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3:20:53.877" v="338"/>
          <ac:spMkLst>
            <pc:docMk/>
            <pc:sldMk cId="2309911417" sldId="265"/>
            <ac:spMk id="16" creationId="{3045E22C-A99D-41BB-AF14-EF1B1E745A70}"/>
          </ac:spMkLst>
        </pc:spChg>
        <pc:picChg chg="add del">
          <ac:chgData name="Emma Reeves (1807017)" userId="S::1807017@student.uwtsd.ac.uk::73ca1a6e-003d-479d-987a-00ddae70a1f1" providerId="AD" clId="Web-{77447A46-6084-8AFD-69D1-2C0084FCF90F}" dt="2020-10-28T13:20:53.877" v="338"/>
          <ac:picMkLst>
            <pc:docMk/>
            <pc:sldMk cId="2309911417" sldId="265"/>
            <ac:picMk id="7" creationId="{14DBE1C3-0FEE-4A49-B3F3-6FA10986E1FD}"/>
          </ac:picMkLst>
        </pc:picChg>
      </pc:sldChg>
      <pc:sldChg chg="addSp delSp modSp new mod setBg">
        <pc:chgData name="Emma Reeves (1807017)" userId="S::1807017@student.uwtsd.ac.uk::73ca1a6e-003d-479d-987a-00ddae70a1f1" providerId="AD" clId="Web-{77447A46-6084-8AFD-69D1-2C0084FCF90F}" dt="2020-10-28T14:03:07.226" v="1143" actId="20577"/>
        <pc:sldMkLst>
          <pc:docMk/>
          <pc:sldMk cId="2112934906" sldId="266"/>
        </pc:sldMkLst>
        <pc:spChg chg="mod ord">
          <ac:chgData name="Emma Reeves (1807017)" userId="S::1807017@student.uwtsd.ac.uk::73ca1a6e-003d-479d-987a-00ddae70a1f1" providerId="AD" clId="Web-{77447A46-6084-8AFD-69D1-2C0084FCF90F}" dt="2020-10-28T14:03:07.226" v="1143" actId="20577"/>
          <ac:spMkLst>
            <pc:docMk/>
            <pc:sldMk cId="2112934906" sldId="266"/>
            <ac:spMk id="2" creationId="{EF191598-F64C-4402-9B59-17E62061137E}"/>
          </ac:spMkLst>
        </pc:spChg>
        <pc:spChg chg="del">
          <ac:chgData name="Emma Reeves (1807017)" userId="S::1807017@student.uwtsd.ac.uk::73ca1a6e-003d-479d-987a-00ddae70a1f1" providerId="AD" clId="Web-{77447A46-6084-8AFD-69D1-2C0084FCF90F}" dt="2020-10-28T13:30:36.517" v="509"/>
          <ac:spMkLst>
            <pc:docMk/>
            <pc:sldMk cId="2112934906" sldId="266"/>
            <ac:spMk id="3" creationId="{0DFD8723-7112-4E4C-BF52-72E0B9B3DF12}"/>
          </ac:spMkLst>
        </pc:spChg>
        <pc:spChg chg="add mod">
          <ac:chgData name="Emma Reeves (1807017)" userId="S::1807017@student.uwtsd.ac.uk::73ca1a6e-003d-479d-987a-00ddae70a1f1" providerId="AD" clId="Web-{77447A46-6084-8AFD-69D1-2C0084FCF90F}" dt="2020-10-28T14:01:56.474" v="1123"/>
          <ac:spMkLst>
            <pc:docMk/>
            <pc:sldMk cId="2112934906" sldId="266"/>
            <ac:spMk id="5" creationId="{00524065-0922-43D0-82DF-0717520A413F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1.349" v="1118"/>
          <ac:spMkLst>
            <pc:docMk/>
            <pc:sldMk cId="2112934906" sldId="266"/>
            <ac:spMk id="7" creationId="{7A18C9FB-EC4C-4DAE-8F7D-C6E5AF607958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1.349" v="1118"/>
          <ac:spMkLst>
            <pc:docMk/>
            <pc:sldMk cId="2112934906" sldId="266"/>
            <ac:spMk id="8" creationId="{3B2B1500-BB55-471C-8A9E-67288297ECE1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3.739" v="1120"/>
          <ac:spMkLst>
            <pc:docMk/>
            <pc:sldMk cId="2112934906" sldId="266"/>
            <ac:spMk id="9" creationId="{7A18C9FB-EC4C-4DAE-8F7D-C6E5AF607958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48.708" v="1116"/>
          <ac:spMkLst>
            <pc:docMk/>
            <pc:sldMk cId="2112934906" sldId="266"/>
            <ac:spMk id="10" creationId="{7A18C9FB-EC4C-4DAE-8F7D-C6E5AF607958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3.739" v="1120"/>
          <ac:spMkLst>
            <pc:docMk/>
            <pc:sldMk cId="2112934906" sldId="266"/>
            <ac:spMk id="11" creationId="{B47A9921-6509-49C2-BEBF-924F28066091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48.708" v="1116"/>
          <ac:spMkLst>
            <pc:docMk/>
            <pc:sldMk cId="2112934906" sldId="266"/>
            <ac:spMk id="12" creationId="{A9896C11-F8DF-437A-B349-8AFD602DC0CA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6.458" v="1122"/>
          <ac:spMkLst>
            <pc:docMk/>
            <pc:sldMk cId="2112934906" sldId="266"/>
            <ac:spMk id="13" creationId="{7A18C9FB-EC4C-4DAE-8F7D-C6E5AF607958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1.349" v="1118"/>
          <ac:spMkLst>
            <pc:docMk/>
            <pc:sldMk cId="2112934906" sldId="266"/>
            <ac:spMk id="14" creationId="{3045E22C-A99D-41BB-AF14-EF1B1E745A70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6.458" v="1122"/>
          <ac:spMkLst>
            <pc:docMk/>
            <pc:sldMk cId="2112934906" sldId="266"/>
            <ac:spMk id="15" creationId="{26C2F60D-36DC-4E6D-8544-3562BBABA872}"/>
          </ac:spMkLst>
        </pc:spChg>
        <pc:spChg chg="add del">
          <ac:chgData name="Emma Reeves (1807017)" userId="S::1807017@student.uwtsd.ac.uk::73ca1a6e-003d-479d-987a-00ddae70a1f1" providerId="AD" clId="Web-{77447A46-6084-8AFD-69D1-2C0084FCF90F}" dt="2020-10-28T14:01:56.458" v="1122"/>
          <ac:spMkLst>
            <pc:docMk/>
            <pc:sldMk cId="2112934906" sldId="266"/>
            <ac:spMk id="16" creationId="{FCFFC7D5-8758-4C87-A839-9FF78F54327B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4:01:56.474" v="1123"/>
          <ac:spMkLst>
            <pc:docMk/>
            <pc:sldMk cId="2112934906" sldId="266"/>
            <ac:spMk id="17" creationId="{7A18C9FB-EC4C-4DAE-8F7D-C6E5AF607958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4:01:56.474" v="1123"/>
          <ac:spMkLst>
            <pc:docMk/>
            <pc:sldMk cId="2112934906" sldId="266"/>
            <ac:spMk id="18" creationId="{A9896C11-F8DF-437A-B349-8AFD602DC0CA}"/>
          </ac:spMkLst>
        </pc:spChg>
        <pc:picChg chg="add mod">
          <ac:chgData name="Emma Reeves (1807017)" userId="S::1807017@student.uwtsd.ac.uk::73ca1a6e-003d-479d-987a-00ddae70a1f1" providerId="AD" clId="Web-{77447A46-6084-8AFD-69D1-2C0084FCF90F}" dt="2020-10-28T14:01:56.474" v="1123"/>
          <ac:picMkLst>
            <pc:docMk/>
            <pc:sldMk cId="2112934906" sldId="266"/>
            <ac:picMk id="4" creationId="{3FA314A5-97BA-4895-A636-81DF740E6740}"/>
          </ac:picMkLst>
        </pc:picChg>
      </pc:sldChg>
      <pc:sldChg chg="addSp modSp new mod setBg">
        <pc:chgData name="Emma Reeves (1807017)" userId="S::1807017@student.uwtsd.ac.uk::73ca1a6e-003d-479d-987a-00ddae70a1f1" providerId="AD" clId="Web-{77447A46-6084-8AFD-69D1-2C0084FCF90F}" dt="2020-10-28T14:24:25.510" v="1312" actId="20577"/>
        <pc:sldMkLst>
          <pc:docMk/>
          <pc:sldMk cId="989672933" sldId="267"/>
        </pc:sldMkLst>
        <pc:spChg chg="mod ord">
          <ac:chgData name="Emma Reeves (1807017)" userId="S::1807017@student.uwtsd.ac.uk::73ca1a6e-003d-479d-987a-00ddae70a1f1" providerId="AD" clId="Web-{77447A46-6084-8AFD-69D1-2C0084FCF90F}" dt="2020-10-28T14:09:49.221" v="1256" actId="20577"/>
          <ac:spMkLst>
            <pc:docMk/>
            <pc:sldMk cId="989672933" sldId="267"/>
            <ac:spMk id="2" creationId="{7513560A-B975-4934-854D-EABB3FB29E11}"/>
          </ac:spMkLst>
        </pc:spChg>
        <pc:spChg chg="mod ord">
          <ac:chgData name="Emma Reeves (1807017)" userId="S::1807017@student.uwtsd.ac.uk::73ca1a6e-003d-479d-987a-00ddae70a1f1" providerId="AD" clId="Web-{77447A46-6084-8AFD-69D1-2C0084FCF90F}" dt="2020-10-28T14:24:25.510" v="1312" actId="20577"/>
          <ac:spMkLst>
            <pc:docMk/>
            <pc:sldMk cId="989672933" sldId="267"/>
            <ac:spMk id="3" creationId="{61D5E58B-2665-4E39-ADA1-C80B4135B9E4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4:09:12.126" v="1242"/>
          <ac:spMkLst>
            <pc:docMk/>
            <pc:sldMk cId="989672933" sldId="267"/>
            <ac:spMk id="9" creationId="{A6EF5A53-0A64-4CA5-B9C7-1CB97CB5CF1C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4:09:12.126" v="1242"/>
          <ac:spMkLst>
            <pc:docMk/>
            <pc:sldMk cId="989672933" sldId="267"/>
            <ac:spMk id="11" creationId="{34ABFBEA-4EB0-4D02-A2C0-1733CD3D6F12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4:09:12.126" v="1242"/>
          <ac:spMkLst>
            <pc:docMk/>
            <pc:sldMk cId="989672933" sldId="267"/>
            <ac:spMk id="13" creationId="{19E083F6-57F4-487B-A766-EA0462B1EED8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4:09:12.126" v="1242"/>
          <ac:spMkLst>
            <pc:docMk/>
            <pc:sldMk cId="989672933" sldId="267"/>
            <ac:spMk id="15" creationId="{987A0FBA-CC04-4256-A8EB-BB3C543E989C}"/>
          </ac:spMkLst>
        </pc:spChg>
        <pc:spChg chg="add">
          <ac:chgData name="Emma Reeves (1807017)" userId="S::1807017@student.uwtsd.ac.uk::73ca1a6e-003d-479d-987a-00ddae70a1f1" providerId="AD" clId="Web-{77447A46-6084-8AFD-69D1-2C0084FCF90F}" dt="2020-10-28T14:09:12.126" v="1242"/>
          <ac:spMkLst>
            <pc:docMk/>
            <pc:sldMk cId="989672933" sldId="267"/>
            <ac:spMk id="17" creationId="{E633B38B-B87A-4288-A20F-0223A6C27A5A}"/>
          </ac:spMkLst>
        </pc:spChg>
        <pc:picChg chg="add mod">
          <ac:chgData name="Emma Reeves (1807017)" userId="S::1807017@student.uwtsd.ac.uk::73ca1a6e-003d-479d-987a-00ddae70a1f1" providerId="AD" clId="Web-{77447A46-6084-8AFD-69D1-2C0084FCF90F}" dt="2020-10-28T14:09:12.126" v="1242"/>
          <ac:picMkLst>
            <pc:docMk/>
            <pc:sldMk cId="989672933" sldId="267"/>
            <ac:picMk id="4" creationId="{CCCE9193-17B1-479E-BF00-B52A44824EB3}"/>
          </ac:picMkLst>
        </pc:picChg>
      </pc:sldChg>
      <pc:sldMasterChg chg="add del addSldLayout delSldLayout">
        <pc:chgData name="Emma Reeves (1807017)" userId="S::1807017@student.uwtsd.ac.uk::73ca1a6e-003d-479d-987a-00ddae70a1f1" providerId="AD" clId="Web-{77447A46-6084-8AFD-69D1-2C0084FCF90F}" dt="2020-10-28T13:04:14.382" v="26"/>
        <pc:sldMasterMkLst>
          <pc:docMk/>
          <pc:sldMasterMk cId="2460954070" sldId="2147483660"/>
        </pc:sldMasterMkLst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mma Reeves (1807017)" userId="S::1807017@student.uwtsd.ac.uk::73ca1a6e-003d-479d-987a-00ddae70a1f1" providerId="AD" clId="Web-{77447A46-6084-8AFD-69D1-2C0084FCF90F}" dt="2020-10-28T13:04:14.382" v="26"/>
        <pc:sldMasterMkLst>
          <pc:docMk/>
          <pc:sldMasterMk cId="2367871426" sldId="2147483698"/>
        </pc:sldMasterMkLst>
        <pc:sldLayoutChg chg="add">
          <pc:chgData name="Emma Reeves (1807017)" userId="S::1807017@student.uwtsd.ac.uk::73ca1a6e-003d-479d-987a-00ddae70a1f1" providerId="AD" clId="Web-{77447A46-6084-8AFD-69D1-2C0084FCF90F}" dt="2020-10-28T13:04:14.382" v="26"/>
          <pc:sldLayoutMkLst>
            <pc:docMk/>
            <pc:sldMasterMk cId="2367871426" sldId="2147483698"/>
            <pc:sldLayoutMk cId="3051543702" sldId="2147483693"/>
          </pc:sldLayoutMkLst>
        </pc:sldLayoutChg>
      </pc:sldMasterChg>
      <pc:sldMasterChg chg="add del addSldLayout delSldLayout">
        <pc:chgData name="Emma Reeves (1807017)" userId="S::1807017@student.uwtsd.ac.uk::73ca1a6e-003d-479d-987a-00ddae70a1f1" providerId="AD" clId="Web-{77447A46-6084-8AFD-69D1-2C0084FCF90F}" dt="2020-10-28T13:04:14.366" v="25"/>
        <pc:sldMasterMkLst>
          <pc:docMk/>
          <pc:sldMasterMk cId="295146247" sldId="2147483750"/>
        </pc:sldMasterMkLst>
        <pc:sldLayoutChg chg="add del">
          <pc:chgData name="Emma Reeves (1807017)" userId="S::1807017@student.uwtsd.ac.uk::73ca1a6e-003d-479d-987a-00ddae70a1f1" providerId="AD" clId="Web-{77447A46-6084-8AFD-69D1-2C0084FCF90F}" dt="2020-10-28T13:04:14.366" v="25"/>
          <pc:sldLayoutMkLst>
            <pc:docMk/>
            <pc:sldMasterMk cId="295146247" sldId="2147483750"/>
            <pc:sldLayoutMk cId="4266199885" sldId="214748374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543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10/28/2020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8714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.wikipedia.org/wiki/Urdd_Gobaith_Cymru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pngimg.com/download/14579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hippingandfreightresource.com/topics/questions-and-answers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hink0.deviantart.com/art/Welsh-Grungy-Flag-109179486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businessnewswales.com/welsh-government-invest-4-2m-boost-teaching-welsh/" TargetMode="External"/><Relationship Id="rId3" Type="http://schemas.openxmlformats.org/officeDocument/2006/relationships/hyperlink" Target="https://giphy.com/stickers/carwpiws-floss-carw-piws-urdd-2zoIg7DZSyd2p7sCGN" TargetMode="External"/><Relationship Id="rId7" Type="http://schemas.openxmlformats.org/officeDocument/2006/relationships/hyperlink" Target="https://www.urdd.cymru/en/about-us/what-urdd/our-history/" TargetMode="External"/><Relationship Id="rId2" Type="http://schemas.openxmlformats.org/officeDocument/2006/relationships/hyperlink" Target="http://www.bbc.co.uk/cymru/canolbarth/enwogion/bywydcyhoeddus/pages/syr_ifan_ab_owain_edwards.s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twitter.com/caergeiliog_f_s" TargetMode="External"/><Relationship Id="rId5" Type="http://schemas.openxmlformats.org/officeDocument/2006/relationships/hyperlink" Target="http://thehttps/www.walesonline.co.uk/news/news-opinion/urdd-one-wales-most-precious-18993974" TargetMode="External"/><Relationship Id="rId4" Type="http://schemas.openxmlformats.org/officeDocument/2006/relationships/hyperlink" Target="https://www.historic-uk.com/HistoryUK/HistoryofWales/The-National-Eisteddfod-of-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74083" y="440615"/>
            <a:ext cx="6576163" cy="3369385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  <a:t>Celebrating </a:t>
            </a:r>
            <a:br>
              <a:rPr lang="en-US" sz="4000" b="1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</a:br>
            <a:r>
              <a:rPr lang="en-US" sz="4000" b="1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  <a:t>Language </a:t>
            </a:r>
            <a:br>
              <a:rPr lang="en-US" sz="4000" b="1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</a:br>
            <a:r>
              <a:rPr lang="en-US" sz="4000" b="1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  <a:t>and </a:t>
            </a:r>
            <a:br>
              <a:rPr lang="en-US" sz="4000" b="1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</a:br>
            <a:r>
              <a:rPr lang="en-US" sz="4000" b="1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  <a:t>Culture-belonging to</a:t>
            </a:r>
            <a:r>
              <a:rPr lang="en-US" sz="4000" b="1" dirty="0">
                <a:latin typeface="Copperplate Gothic Bold"/>
                <a:ea typeface="+mj-lt"/>
                <a:cs typeface="+mj-lt"/>
              </a:rPr>
              <a:t> </a:t>
            </a:r>
            <a:r>
              <a:rPr lang="en-US" sz="4000" b="1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W</a:t>
            </a:r>
            <a:r>
              <a:rPr lang="en-US" sz="4000" b="1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A</a:t>
            </a:r>
            <a:r>
              <a:rPr lang="en-US" sz="4000" b="1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L</a:t>
            </a:r>
            <a:r>
              <a:rPr lang="en-US" sz="4000" b="1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E</a:t>
            </a:r>
            <a:r>
              <a:rPr lang="en-US" sz="4000" b="1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S</a:t>
            </a:r>
            <a:endParaRPr lang="en-GB" sz="4000" dirty="0">
              <a:solidFill>
                <a:srgbClr val="FF0000"/>
              </a:solidFill>
              <a:latin typeface="Copperplate Gothic Bold"/>
              <a:ea typeface="+mj-lt"/>
              <a:cs typeface="+mj-lt"/>
            </a:endParaRPr>
          </a:p>
          <a:p>
            <a:pPr algn="l"/>
            <a:endParaRPr lang="en-GB" sz="24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9" y="4571999"/>
            <a:ext cx="4571999" cy="1524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Constantia"/>
                <a:cs typeface="Calibri"/>
              </a:rPr>
              <a:t>By Emma Reeves 11807017</a:t>
            </a:r>
            <a:endParaRPr lang="en-GB" sz="2000">
              <a:solidFill>
                <a:schemeClr val="bg1"/>
              </a:solidFill>
              <a:latin typeface="Constantia"/>
            </a:endParaRPr>
          </a:p>
        </p:txBody>
      </p:sp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6928F22B-C8B7-43D8-98C6-D0C17446A9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427" r="-2" b="642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5C2CA-2418-48D5-8580-CCAF260E12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3486" y="-123568"/>
            <a:ext cx="10668000" cy="2286000"/>
          </a:xfrm>
        </p:spPr>
        <p:txBody>
          <a:bodyPr/>
          <a:lstStyle/>
          <a:p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C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R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O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E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S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O</a:t>
            </a:r>
            <a:r>
              <a:rPr lang="en-GB" sz="4800" b="1" dirty="0">
                <a:latin typeface="Copperplate Gothic Bold"/>
              </a:rPr>
              <a:t> - 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W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E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L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C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O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M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858429-3B35-424F-918D-3FFADB28BD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486" y="2461053"/>
            <a:ext cx="6805809" cy="29436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This presentation will look at how the </a:t>
            </a:r>
            <a:r>
              <a:rPr lang="en-US" sz="2000" b="1" u="sng" dirty="0" err="1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Urdd</a:t>
            </a:r>
            <a:r>
              <a:rPr lang="en-US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 and how it has impacted on the Welsh Language in education and how it still helps the Welsh Language develop today.</a:t>
            </a:r>
            <a:endParaRPr lang="en-GB" sz="20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endParaRPr lang="en-GB" dirty="0">
              <a:solidFill>
                <a:schemeClr val="bg1"/>
              </a:solidFill>
              <a:latin typeface="Constantia"/>
            </a:endParaRPr>
          </a:p>
        </p:txBody>
      </p:sp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256ED799-90E9-4C15-B3EC-01AA12F419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11857" y="2166605"/>
            <a:ext cx="2728587" cy="34224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940225-596C-475A-B3EB-4B991408242B}"/>
              </a:ext>
            </a:extLst>
          </p:cNvPr>
          <p:cNvSpPr txBox="1"/>
          <p:nvPr/>
        </p:nvSpPr>
        <p:spPr>
          <a:xfrm>
            <a:off x="8285967" y="6539174"/>
            <a:ext cx="4291034" cy="641089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 sz="1000" dirty="0">
                <a:hlinkClick r:id="rId3"/>
              </a:rPr>
              <a:t>This Photo</a:t>
            </a:r>
            <a:r>
              <a:rPr lang="en-US" sz="1000" dirty="0"/>
              <a:t> by Unknown author is licensed under </a:t>
            </a:r>
            <a:r>
              <a:rPr lang="en-US" sz="1000" dirty="0">
                <a:hlinkClick r:id="rId4"/>
              </a:rPr>
              <a:t>CC BY-SA</a:t>
            </a:r>
            <a:r>
              <a:rPr lang="en-US" sz="1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0268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4" descr="A close up of a flag&#10;&#10;Description automatically generated">
            <a:extLst>
              <a:ext uri="{FF2B5EF4-FFF2-40B4-BE49-F238E27FC236}">
                <a16:creationId xmlns:a16="http://schemas.microsoft.com/office/drawing/2014/main" id="{3FA314A5-97BA-4895-A636-81DF740E67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837" r="16846"/>
          <a:stretch/>
        </p:blipFill>
        <p:spPr>
          <a:xfrm>
            <a:off x="5264728" y="2"/>
            <a:ext cx="6927272" cy="5330949"/>
          </a:xfrm>
          <a:custGeom>
            <a:avLst/>
            <a:gdLst/>
            <a:ahLst/>
            <a:cxnLst/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</p:spPr>
      </p:pic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91598-F64C-4402-9B59-17E6206113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699" y="2807918"/>
            <a:ext cx="6784931" cy="3444657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W</a:t>
            </a:r>
            <a:r>
              <a:rPr lang="en-GB" sz="4400" dirty="0">
                <a:solidFill>
                  <a:srgbClr val="00B050"/>
                </a:solidFill>
                <a:latin typeface="Copperplate Gothic Bold"/>
              </a:rPr>
              <a:t>e</a:t>
            </a:r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l</a:t>
            </a:r>
            <a:r>
              <a:rPr lang="en-GB" sz="4400" dirty="0">
                <a:solidFill>
                  <a:srgbClr val="00B050"/>
                </a:solidFill>
                <a:latin typeface="Copperplate Gothic Bold"/>
              </a:rPr>
              <a:t>s</a:t>
            </a:r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h</a:t>
            </a:r>
            <a:r>
              <a:rPr lang="en-GB" sz="4400" dirty="0">
                <a:latin typeface="Copperplate Gothic Bold"/>
              </a:rPr>
              <a:t> </a:t>
            </a:r>
            <a:r>
              <a:rPr lang="en-GB" sz="4400" dirty="0">
                <a:solidFill>
                  <a:schemeClr val="bg1"/>
                </a:solidFill>
                <a:latin typeface="Copperplate Gothic Bold"/>
              </a:rPr>
              <a:t>is the oldest surviving language in Britain.</a:t>
            </a:r>
            <a:r>
              <a:rPr lang="en-GB" sz="4000" dirty="0">
                <a:solidFill>
                  <a:schemeClr val="bg1"/>
                </a:solidFill>
                <a:latin typeface="Copperplate Gothic Bold"/>
              </a:rPr>
              <a:t> </a:t>
            </a:r>
            <a:br>
              <a:rPr lang="en-GB" sz="4000" dirty="0">
                <a:solidFill>
                  <a:schemeClr val="bg1"/>
                </a:solidFill>
                <a:latin typeface="Copperplate Gothic Bold"/>
              </a:rPr>
            </a:br>
            <a:r>
              <a:rPr lang="en-GB" sz="1800" dirty="0">
                <a:solidFill>
                  <a:schemeClr val="bg1"/>
                </a:solidFill>
                <a:latin typeface="Constantia"/>
              </a:rPr>
              <a:t>(J Brake &amp; C Jones 2004)</a:t>
            </a:r>
            <a:endParaRPr lang="en-US" sz="180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524065-0922-43D0-82DF-0717520A413F}"/>
              </a:ext>
            </a:extLst>
          </p:cNvPr>
          <p:cNvSpPr txBox="1"/>
          <p:nvPr/>
        </p:nvSpPr>
        <p:spPr>
          <a:xfrm>
            <a:off x="9556343" y="6657945"/>
            <a:ext cx="263565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12934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91E49-C2AA-4AD9-BC30-FA439B9BEA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4899" y="895159"/>
            <a:ext cx="10668000" cy="906163"/>
          </a:xfrm>
        </p:spPr>
        <p:txBody>
          <a:bodyPr/>
          <a:lstStyle/>
          <a:p>
            <a:pPr algn="l"/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F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a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c</a:t>
            </a:r>
            <a:r>
              <a:rPr lang="en-GB" sz="4800" b="1" dirty="0">
                <a:solidFill>
                  <a:srgbClr val="00B050"/>
                </a:solidFill>
                <a:latin typeface="Copperplate Gothic Bold"/>
              </a:rPr>
              <a:t>t</a:t>
            </a:r>
            <a:r>
              <a:rPr lang="en-GB" sz="4800" b="1" dirty="0">
                <a:solidFill>
                  <a:srgbClr val="FF0000"/>
                </a:solidFill>
                <a:latin typeface="Copperplate Gothic Bold"/>
              </a:rPr>
              <a:t>s</a:t>
            </a:r>
            <a:r>
              <a:rPr lang="en-GB" sz="4800" b="1" dirty="0">
                <a:latin typeface="Copperplate Gothic Bold"/>
              </a:rPr>
              <a:t> - </a:t>
            </a:r>
            <a:r>
              <a:rPr lang="en-GB" sz="4800" b="1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F</a:t>
            </a:r>
            <a:r>
              <a:rPr lang="en-GB" sz="4800" b="1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f</a:t>
            </a:r>
            <a:r>
              <a:rPr lang="en-GB" sz="4800" b="1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e</a:t>
            </a:r>
            <a:r>
              <a:rPr lang="en-GB" sz="4800" b="1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i</a:t>
            </a:r>
            <a:r>
              <a:rPr lang="en-GB" sz="4800" b="1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t</a:t>
            </a:r>
            <a:r>
              <a:rPr lang="en-GB" sz="4800" b="1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h</a:t>
            </a:r>
            <a:r>
              <a:rPr lang="en-GB" sz="4800" b="1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i</a:t>
            </a:r>
            <a:r>
              <a:rPr lang="en-GB" sz="4800" b="1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a</a:t>
            </a:r>
            <a:r>
              <a:rPr lang="en-GB" sz="4800" b="1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u</a:t>
            </a:r>
            <a:endParaRPr lang="en-GB" sz="4800" b="1" dirty="0" err="1">
              <a:solidFill>
                <a:srgbClr val="00B050"/>
              </a:solidFill>
              <a:latin typeface="Copperplate Gothic Bold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DF7352-AF62-4CF2-BA72-1A54CB2DB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2329023"/>
            <a:ext cx="10668000" cy="46646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In 1922, </a:t>
            </a:r>
            <a:r>
              <a:rPr lang="en-GB" sz="2000" u="sng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Urdd </a:t>
            </a:r>
            <a:r>
              <a:rPr lang="en-GB" sz="2000" u="sng" dirty="0" err="1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Gobaith</a:t>
            </a:r>
            <a:r>
              <a:rPr lang="en-GB" sz="2000" u="sng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 Cymru</a:t>
            </a: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, "the welsh language of youth" was founded.</a:t>
            </a:r>
            <a:endParaRPr lang="en-US" sz="20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200 boys responded to an invitation to camp at </a:t>
            </a:r>
            <a:r>
              <a:rPr lang="en-GB" sz="2000" dirty="0" err="1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Llanuwchlyn</a:t>
            </a: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.</a:t>
            </a:r>
            <a:endParaRPr lang="en-US" sz="20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Main aim of the organisation is to promote the use of the </a:t>
            </a:r>
            <a:r>
              <a:rPr lang="en-GB" sz="2000" u="sng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WELSH</a:t>
            </a: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 language.</a:t>
            </a:r>
            <a:endParaRPr lang="en-US" sz="20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There are 3 main camps based in </a:t>
            </a:r>
            <a:r>
              <a:rPr lang="en-GB" sz="2000" dirty="0" err="1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Llangrannog</a:t>
            </a: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 in Ceredigion, </a:t>
            </a:r>
            <a:r>
              <a:rPr lang="en-GB" sz="2000" dirty="0" err="1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Glanllyn</a:t>
            </a: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 based in Bala and Wales Millennium Centre based in Cardiff.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Mr Urdd was born in 1976</a:t>
            </a: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dirty="0"/>
          </a:p>
        </p:txBody>
      </p:sp>
      <p:pic>
        <p:nvPicPr>
          <p:cNvPr id="4" name="Picture 4" descr="A vintage photo of a person in glasses looking at the camera&#10;&#10;Description automatically generated">
            <a:extLst>
              <a:ext uri="{FF2B5EF4-FFF2-40B4-BE49-F238E27FC236}">
                <a16:creationId xmlns:a16="http://schemas.microsoft.com/office/drawing/2014/main" id="{76B1E5CE-5845-405A-BB7D-9554AEE95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0185" y="4383130"/>
            <a:ext cx="3502067" cy="236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14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708FD-60F8-4ED0-B1AD-7C7ABFED14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7972" y="720247"/>
            <a:ext cx="11764027" cy="1774521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  <a:t>Welsh Language in Education in Wales Then</a:t>
            </a:r>
            <a:endParaRPr lang="en-US" sz="4800">
              <a:solidFill>
                <a:schemeClr val="bg1"/>
              </a:solidFill>
              <a:latin typeface="Copperplate Gothic Bold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8C0E7D-FF2E-4FE1-AAB6-9D74F05C53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25" y="2494766"/>
            <a:ext cx="10668000" cy="335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The Welsh Not was an item used in welsh schools in the 18th, 19th and 20th Century</a:t>
            </a:r>
            <a:endParaRPr lang="en-US" sz="2000">
              <a:solidFill>
                <a:schemeClr val="bg1"/>
              </a:solidFill>
              <a:latin typeface="Constantia"/>
            </a:endParaRP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1852 Welsh language erased by Inspector of Schools.</a:t>
            </a: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1870 Welsh only spoke in Sunday Schools</a:t>
            </a: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By the start of the 20th Century, English had become the dominant language in wales.</a:t>
            </a:r>
          </a:p>
          <a:p>
            <a:pPr algn="l"/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C151A467-0737-4B18-89D7-7202FE7F4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6345" y="4969700"/>
            <a:ext cx="1594981" cy="1574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4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696CEAE6-A42F-43DC-8293-F3D32FA22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8921" y="4911430"/>
            <a:ext cx="1688927" cy="1690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331FFC-548F-4E86-8A7F-375B432EA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164" y="897698"/>
            <a:ext cx="10668000" cy="2286000"/>
          </a:xfrm>
        </p:spPr>
        <p:txBody>
          <a:bodyPr/>
          <a:lstStyle/>
          <a:p>
            <a:r>
              <a:rPr lang="en-GB" sz="4800" dirty="0">
                <a:solidFill>
                  <a:schemeClr val="bg1"/>
                </a:solidFill>
                <a:latin typeface="Copperplate Gothic Bold"/>
                <a:ea typeface="+mj-lt"/>
                <a:cs typeface="+mj-lt"/>
              </a:rPr>
              <a:t>Welsh Language in Education in Wales Now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A61F-FAEC-4C98-824C-2BC0BFFAC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2273" y="2578273"/>
            <a:ext cx="10668000" cy="31732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Welsh Language Act 1967 gave Welsh the same status as English in law courts</a:t>
            </a: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1988 Act Welsh became a foundation subject – studied between ages of 5 to 16.</a:t>
            </a: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Welsh is now known as a core subject in Welsh-medium schools equivalent to English in English-medium schools</a:t>
            </a: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Welsh Assembly investing money into schools </a:t>
            </a:r>
            <a:r>
              <a:rPr lang="en-GB" sz="20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to support the teaching and learning of Welsh and subjects through the medium of Welsh.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37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94B83-1383-407F-825C-3C8531D66D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891" y="260958"/>
            <a:ext cx="10668000" cy="2286000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chemeClr val="bg1"/>
                </a:solidFill>
                <a:latin typeface="Copperplate Gothic Bold"/>
              </a:rPr>
              <a:t>What impact has the Urdd had in education</a:t>
            </a:r>
            <a:r>
              <a:rPr lang="en-GB" dirty="0">
                <a:solidFill>
                  <a:schemeClr val="bg1"/>
                </a:solidFill>
              </a:rPr>
              <a:t>?</a:t>
            </a:r>
            <a:br>
              <a:rPr lang="en-GB" dirty="0">
                <a:solidFill>
                  <a:schemeClr val="bg1"/>
                </a:solidFill>
              </a:rPr>
            </a:br>
            <a:endParaRPr lang="en-GB">
              <a:ea typeface="+mj-lt"/>
              <a:cs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C5BC38-941C-4179-84B8-92628E13A2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2056356"/>
            <a:ext cx="10668000" cy="40396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First Welsh Medium School established in 1939 by Sir Ifan </a:t>
            </a:r>
            <a:r>
              <a:rPr lang="en-GB" sz="2000" dirty="0" err="1">
                <a:solidFill>
                  <a:schemeClr val="bg1"/>
                </a:solidFill>
                <a:latin typeface="Constantia"/>
              </a:rPr>
              <a:t>ob</a:t>
            </a:r>
            <a:r>
              <a:rPr lang="en-GB" sz="2000" dirty="0">
                <a:solidFill>
                  <a:schemeClr val="bg1"/>
                </a:solidFill>
                <a:latin typeface="Constantia"/>
              </a:rPr>
              <a:t> Owen Edwards.</a:t>
            </a: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Urdd magazine published for schools – Bore da for welsh learners in KS1 &amp; KS2 – </a:t>
            </a:r>
            <a:r>
              <a:rPr lang="en-GB" sz="2000" dirty="0" err="1">
                <a:solidFill>
                  <a:schemeClr val="bg1"/>
                </a:solidFill>
                <a:latin typeface="Constantia"/>
              </a:rPr>
              <a:t>Iaw</a:t>
            </a:r>
            <a:r>
              <a:rPr lang="en-GB" sz="2000" dirty="0">
                <a:solidFill>
                  <a:schemeClr val="bg1"/>
                </a:solidFill>
                <a:latin typeface="Constantia"/>
              </a:rPr>
              <a:t>! Is for secondary school welsh learners.</a:t>
            </a:r>
            <a:endParaRPr lang="en-US" sz="2000">
              <a:solidFill>
                <a:schemeClr val="bg1"/>
              </a:solidFill>
              <a:latin typeface="Constantia"/>
            </a:endParaRP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Urdd sports</a:t>
            </a:r>
          </a:p>
          <a:p>
            <a:pPr marL="342900" indent="-342900" algn="l">
              <a:buChar char="•"/>
            </a:pPr>
            <a:r>
              <a:rPr lang="en-GB" sz="2000" dirty="0">
                <a:solidFill>
                  <a:schemeClr val="bg1"/>
                </a:solidFill>
                <a:latin typeface="Constantia"/>
              </a:rPr>
              <a:t>National Eisteddfod</a:t>
            </a:r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A8F0A198-71AE-41EF-84A5-48E0F92EE6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8920" y="4249455"/>
            <a:ext cx="2002077" cy="200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28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42851-88BB-44C6-8DC6-7681442AD2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301" y="-459288"/>
            <a:ext cx="10668000" cy="22860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I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n</a:t>
            </a:r>
            <a:r>
              <a:rPr lang="en-GB" sz="4800" dirty="0">
                <a:latin typeface="Copperplate Gothic Bold"/>
                <a:ea typeface="+mj-lt"/>
                <a:cs typeface="+mj-lt"/>
              </a:rPr>
              <a:t> 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m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y</a:t>
            </a:r>
            <a:r>
              <a:rPr lang="en-GB" sz="4800" dirty="0">
                <a:latin typeface="Copperplate Gothic Bold"/>
                <a:ea typeface="+mj-lt"/>
                <a:cs typeface="+mj-lt"/>
              </a:rPr>
              <a:t> 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O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p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i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n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i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o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n</a:t>
            </a:r>
            <a:r>
              <a:rPr lang="en-GB" sz="4800" dirty="0">
                <a:latin typeface="Copperplate Gothic Bold"/>
                <a:ea typeface="+mj-lt"/>
                <a:cs typeface="+mj-lt"/>
              </a:rPr>
              <a:t> – 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Y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n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 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f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y</a:t>
            </a:r>
            <a:r>
              <a:rPr lang="en-GB" sz="4800" dirty="0">
                <a:latin typeface="Copperplate Gothic Bold"/>
                <a:ea typeface="+mj-lt"/>
                <a:cs typeface="+mj-lt"/>
              </a:rPr>
              <a:t> 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M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a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r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n</a:t>
            </a:r>
            <a:r>
              <a:rPr lang="en-GB" sz="4800" dirty="0">
                <a:latin typeface="Copperplate Gothic Bold"/>
                <a:ea typeface="+mj-lt"/>
                <a:cs typeface="+mj-lt"/>
              </a:rPr>
              <a:t> 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i</a:t>
            </a:r>
            <a:endParaRPr lang="en-GB" sz="4800">
              <a:solidFill>
                <a:srgbClr val="00B050"/>
              </a:solidFill>
              <a:latin typeface="Copperplate Gothic Bold"/>
              <a:ea typeface="+mj-lt"/>
              <a:cs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216EAB-61D2-42FA-9F2F-6DB7CDD16A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4110" y="2223369"/>
            <a:ext cx="10668000" cy="1524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Constantia"/>
              </a:rPr>
              <a:t>To conclude with this presentation in my opinion I think that the Urdd has had a great impact on the Welsh Language and Culture of Wales.  It is good for the people of Wales and other countries.  Using the Eisteddfod to bring people together.</a:t>
            </a:r>
            <a:r>
              <a:rPr lang="en-GB" dirty="0">
                <a:solidFill>
                  <a:srgbClr val="FFFFFF"/>
                </a:solidFill>
              </a:rPr>
              <a:t> </a:t>
            </a:r>
            <a:endParaRPr lang="en-GB" dirty="0"/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75DE6A5E-6C85-481E-8B7F-4B0733F48C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5375" y="3615586"/>
            <a:ext cx="2381250" cy="3238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215AA0-42DA-4352-A81C-A7029A2DB2D3}"/>
              </a:ext>
            </a:extLst>
          </p:cNvPr>
          <p:cNvSpPr txBox="1"/>
          <p:nvPr/>
        </p:nvSpPr>
        <p:spPr>
          <a:xfrm>
            <a:off x="8548361" y="6467866"/>
            <a:ext cx="238125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3788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3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75DA9-89F3-4794-93C5-BFD75F5B2A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7590" y="753765"/>
            <a:ext cx="6607478" cy="3672098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  <a:latin typeface="Copperplate Gothic Bold"/>
              </a:rPr>
              <a:t>T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</a:rPr>
              <a:t>h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</a:rPr>
              <a:t>a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</a:rPr>
              <a:t>n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</a:rPr>
              <a:t>k</a:t>
            </a:r>
            <a:r>
              <a:rPr lang="en-GB" sz="4800" dirty="0">
                <a:latin typeface="Copperplate Gothic Bold"/>
              </a:rPr>
              <a:t> 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</a:rPr>
              <a:t>Y</a:t>
            </a:r>
            <a:r>
              <a:rPr lang="en-GB" sz="4800" dirty="0">
                <a:solidFill>
                  <a:srgbClr val="FF0000"/>
                </a:solidFill>
                <a:latin typeface="Copperplate Gothic Bold"/>
              </a:rPr>
              <a:t>o</a:t>
            </a:r>
            <a:r>
              <a:rPr lang="en-GB" sz="4800" dirty="0">
                <a:solidFill>
                  <a:srgbClr val="00B050"/>
                </a:solidFill>
                <a:latin typeface="Copperplate Gothic Bold"/>
              </a:rPr>
              <a:t>u</a:t>
            </a:r>
            <a:r>
              <a:rPr lang="en-GB" sz="4800" dirty="0">
                <a:latin typeface="Copperplate Gothic Bold"/>
              </a:rPr>
              <a:t> – </a:t>
            </a:r>
            <a:br>
              <a:rPr lang="en-GB" sz="4800" dirty="0">
                <a:latin typeface="Copperplate Gothic Bold"/>
              </a:rPr>
            </a:b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D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i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o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l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c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h</a:t>
            </a:r>
            <a:r>
              <a:rPr lang="en-GB" sz="4800" dirty="0">
                <a:latin typeface="Copperplate Gothic Bold"/>
              </a:rPr>
              <a:t> 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Y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n</a:t>
            </a:r>
            <a:r>
              <a:rPr lang="en-GB" sz="4800" dirty="0">
                <a:latin typeface="Copperplate Gothic Bold"/>
              </a:rPr>
              <a:t> 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F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a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w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r</a:t>
            </a:r>
            <a:r>
              <a:rPr lang="en-GB" sz="4800" dirty="0">
                <a:latin typeface="Copperplate Gothic Bold"/>
              </a:rPr>
              <a:t> 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I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a</a:t>
            </a:r>
            <a:r>
              <a:rPr lang="en-GB" sz="4800" dirty="0" err="1">
                <a:solidFill>
                  <a:srgbClr val="FF0000"/>
                </a:solidFill>
                <a:latin typeface="Copperplate Gothic Bold"/>
              </a:rPr>
              <a:t>w</a:t>
            </a:r>
            <a:r>
              <a:rPr lang="en-GB" sz="4800" dirty="0" err="1">
                <a:solidFill>
                  <a:srgbClr val="00B050"/>
                </a:solidFill>
                <a:latin typeface="Copperplate Gothic Bold"/>
              </a:rPr>
              <a:t>n</a:t>
            </a:r>
            <a:endParaRPr lang="en-US" sz="4800">
              <a:solidFill>
                <a:srgbClr val="00B050"/>
              </a:solidFill>
            </a:endParaRPr>
          </a:p>
        </p:txBody>
      </p:sp>
      <p:pic>
        <p:nvPicPr>
          <p:cNvPr id="5" name="Picture 5" descr="A picture containing photo, child, elephant, painted&#10;&#10;Description automatically generated">
            <a:extLst>
              <a:ext uri="{FF2B5EF4-FFF2-40B4-BE49-F238E27FC236}">
                <a16:creationId xmlns:a16="http://schemas.microsoft.com/office/drawing/2014/main" id="{5CB693D0-877D-4CB7-93B0-2804D5EE81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048" r="22112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22" name="Freeform: Shape 25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10257C-8F4C-4A10-847C-DA65CCC28FFC}"/>
              </a:ext>
            </a:extLst>
          </p:cNvPr>
          <p:cNvSpPr txBox="1"/>
          <p:nvPr/>
        </p:nvSpPr>
        <p:spPr>
          <a:xfrm>
            <a:off x="9391233" y="6657945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72885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elephant, painted, photo, drawn&#10;&#10;Description automatically generated">
            <a:extLst>
              <a:ext uri="{FF2B5EF4-FFF2-40B4-BE49-F238E27FC236}">
                <a16:creationId xmlns:a16="http://schemas.microsoft.com/office/drawing/2014/main" id="{CCCE9193-17B1-479E-BF00-B52A44824E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98" r="2096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D5E58B-2665-4E39-ADA1-C80B4135B9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5000"/>
              </a:lnSpc>
            </a:pPr>
            <a:r>
              <a:rPr lang="en-US" sz="1800" dirty="0">
                <a:solidFill>
                  <a:schemeClr val="bg1"/>
                </a:solidFill>
                <a:latin typeface="Constantia"/>
              </a:rPr>
              <a:t>Mae hen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wlad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fy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nhadau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yn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annwyl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i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mi,</a:t>
            </a:r>
            <a:br>
              <a:rPr lang="en-US" sz="1800" dirty="0">
                <a:solidFill>
                  <a:schemeClr val="bg1"/>
                </a:solidFill>
                <a:latin typeface="Constantia"/>
              </a:rPr>
            </a:br>
            <a:r>
              <a:rPr lang="en-US" sz="1800" dirty="0" err="1">
                <a:solidFill>
                  <a:schemeClr val="bg1"/>
                </a:solidFill>
                <a:latin typeface="Constantia"/>
              </a:rPr>
              <a:t>Gwlad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beirdd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a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chantorion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,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enwogion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o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fri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;</a:t>
            </a:r>
            <a:br>
              <a:rPr lang="en-US" sz="1800" dirty="0">
                <a:solidFill>
                  <a:schemeClr val="bg1"/>
                </a:solidFill>
                <a:latin typeface="Constantia"/>
              </a:rPr>
            </a:br>
            <a:r>
              <a:rPr lang="en-US" sz="1800" dirty="0" err="1">
                <a:solidFill>
                  <a:schemeClr val="bg1"/>
                </a:solidFill>
                <a:latin typeface="Constantia"/>
              </a:rPr>
              <a:t>Ei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gwrol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ryfelwyr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,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gwladgarwyr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tra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mâd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,</a:t>
            </a:r>
            <a:br>
              <a:rPr lang="en-US" sz="1800" dirty="0">
                <a:solidFill>
                  <a:schemeClr val="bg1"/>
                </a:solidFill>
                <a:latin typeface="Constantia"/>
              </a:rPr>
            </a:br>
            <a:r>
              <a:rPr lang="en-US" sz="1800" dirty="0" err="1">
                <a:solidFill>
                  <a:schemeClr val="bg1"/>
                </a:solidFill>
                <a:latin typeface="Constantia"/>
              </a:rPr>
              <a:t>Tros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ryddid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gollasant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eu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dirty="0" err="1">
                <a:solidFill>
                  <a:schemeClr val="bg1"/>
                </a:solidFill>
                <a:latin typeface="Constantia"/>
              </a:rPr>
              <a:t>gwaed</a:t>
            </a:r>
            <a:r>
              <a:rPr lang="en-US" sz="1800" dirty="0">
                <a:solidFill>
                  <a:schemeClr val="bg1"/>
                </a:solidFill>
                <a:latin typeface="Constantia"/>
              </a:rPr>
              <a:t>.</a:t>
            </a:r>
            <a:endParaRPr lang="en-US">
              <a:solidFill>
                <a:schemeClr val="bg1"/>
              </a:solidFill>
            </a:endParaRPr>
          </a:p>
          <a:p>
            <a:pPr algn="l">
              <a:lnSpc>
                <a:spcPct val="115000"/>
              </a:lnSpc>
            </a:pPr>
            <a:r>
              <a:rPr lang="en-US" sz="1800" b="1" dirty="0">
                <a:solidFill>
                  <a:schemeClr val="bg1"/>
                </a:solidFill>
                <a:latin typeface="Constantia"/>
              </a:rPr>
              <a:t>Chorus:</a:t>
            </a:r>
            <a:br>
              <a:rPr lang="en-US" sz="1800" b="1" dirty="0">
                <a:solidFill>
                  <a:schemeClr val="bg1"/>
                </a:solidFill>
                <a:latin typeface="Constantia"/>
              </a:rPr>
            </a:br>
            <a:r>
              <a:rPr lang="en-US" sz="1800" b="1" err="1">
                <a:solidFill>
                  <a:schemeClr val="bg1"/>
                </a:solidFill>
                <a:latin typeface="Constantia"/>
              </a:rPr>
              <a:t>Gwlad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,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Gwlad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,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pleidiol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wyf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i'm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gwlad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,</a:t>
            </a:r>
            <a:br>
              <a:rPr lang="en-US" sz="1800" b="1" dirty="0">
                <a:solidFill>
                  <a:schemeClr val="bg1"/>
                </a:solidFill>
                <a:latin typeface="Constantia"/>
              </a:rPr>
            </a:br>
            <a:r>
              <a:rPr lang="en-US" sz="1800" b="1" dirty="0">
                <a:solidFill>
                  <a:schemeClr val="bg1"/>
                </a:solidFill>
                <a:latin typeface="Constantia"/>
              </a:rPr>
              <a:t>Tra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môr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yn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fur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i'r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bur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hoff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bau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,</a:t>
            </a:r>
            <a:br>
              <a:rPr lang="en-US" sz="1800" b="1" dirty="0">
                <a:solidFill>
                  <a:schemeClr val="bg1"/>
                </a:solidFill>
                <a:latin typeface="Constantia"/>
              </a:rPr>
            </a:br>
            <a:r>
              <a:rPr lang="en-US" sz="1800" b="1" dirty="0">
                <a:solidFill>
                  <a:schemeClr val="bg1"/>
                </a:solidFill>
                <a:latin typeface="Constantia"/>
              </a:rPr>
              <a:t>O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bydded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i'r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heniaith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 </a:t>
            </a:r>
            <a:r>
              <a:rPr lang="en-US" sz="1800" b="1" err="1">
                <a:solidFill>
                  <a:schemeClr val="bg1"/>
                </a:solidFill>
                <a:latin typeface="Constantia"/>
              </a:rPr>
              <a:t>barhau</a:t>
            </a:r>
            <a:r>
              <a:rPr lang="en-US" sz="1800" b="1" dirty="0">
                <a:solidFill>
                  <a:schemeClr val="bg1"/>
                </a:solidFill>
                <a:latin typeface="Constantia"/>
              </a:rPr>
              <a:t>.</a:t>
            </a:r>
            <a:endParaRPr lang="en-US" sz="1800" dirty="0">
              <a:solidFill>
                <a:schemeClr val="bg1"/>
              </a:solidFill>
              <a:latin typeface="Constantia"/>
            </a:endParaRPr>
          </a:p>
          <a:p>
            <a:pPr indent="-228600" algn="l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3560A-B975-4934-854D-EABB3FB29E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762000"/>
            <a:ext cx="5334000" cy="152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opperplate Gothic Bold"/>
              </a:rPr>
              <a:t>Now please stand for the </a:t>
            </a:r>
            <a:br>
              <a:rPr lang="en-US" sz="3200" dirty="0">
                <a:solidFill>
                  <a:schemeClr val="bg1"/>
                </a:solidFill>
                <a:latin typeface="Copperplate Gothic Bold"/>
              </a:rPr>
            </a:br>
            <a:r>
              <a:rPr lang="en-US" sz="3200" dirty="0">
                <a:solidFill>
                  <a:schemeClr val="bg1"/>
                </a:solidFill>
                <a:latin typeface="Copperplate Gothic Bold"/>
              </a:rPr>
              <a:t>National Anthem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672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1D2EF-3946-4BCE-AE38-064C459DC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137" y="125260"/>
            <a:ext cx="10668000" cy="1043836"/>
          </a:xfrm>
        </p:spPr>
        <p:txBody>
          <a:bodyPr/>
          <a:lstStyle/>
          <a:p>
            <a:pPr algn="l"/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R</a:t>
            </a:r>
            <a:r>
              <a:rPr lang="en-GB" sz="4400" dirty="0">
                <a:solidFill>
                  <a:srgbClr val="00B050"/>
                </a:solidFill>
                <a:latin typeface="Copperplate Gothic Bold"/>
              </a:rPr>
              <a:t>e</a:t>
            </a:r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f</a:t>
            </a:r>
            <a:r>
              <a:rPr lang="en-GB" sz="4400" dirty="0">
                <a:solidFill>
                  <a:srgbClr val="00B050"/>
                </a:solidFill>
                <a:latin typeface="Copperplate Gothic Bold"/>
              </a:rPr>
              <a:t>e</a:t>
            </a:r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r</a:t>
            </a:r>
            <a:r>
              <a:rPr lang="en-GB" sz="4400" dirty="0">
                <a:solidFill>
                  <a:srgbClr val="00B050"/>
                </a:solidFill>
                <a:latin typeface="Copperplate Gothic Bold"/>
              </a:rPr>
              <a:t>e</a:t>
            </a:r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n</a:t>
            </a:r>
            <a:r>
              <a:rPr lang="en-GB" sz="4400" dirty="0">
                <a:solidFill>
                  <a:srgbClr val="00B050"/>
                </a:solidFill>
                <a:latin typeface="Copperplate Gothic Bold"/>
              </a:rPr>
              <a:t>c</a:t>
            </a:r>
            <a:r>
              <a:rPr lang="en-GB" sz="4400" dirty="0">
                <a:solidFill>
                  <a:srgbClr val="FF0000"/>
                </a:solidFill>
                <a:latin typeface="Copperplate Gothic Bold"/>
              </a:rPr>
              <a:t>e</a:t>
            </a:r>
            <a:r>
              <a:rPr lang="en-GB" sz="4400" dirty="0">
                <a:solidFill>
                  <a:srgbClr val="00B050"/>
                </a:solidFill>
                <a:latin typeface="Copperplate Gothic Bold"/>
              </a:rPr>
              <a:t>s</a:t>
            </a:r>
            <a:r>
              <a:rPr lang="en-GB" sz="4400" dirty="0">
                <a:latin typeface="Copperplate Gothic Bold"/>
              </a:rPr>
              <a:t> - </a:t>
            </a:r>
            <a:r>
              <a:rPr lang="en-GB" sz="44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C</a:t>
            </a:r>
            <a:r>
              <a:rPr lang="en-GB" sz="44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y</a:t>
            </a:r>
            <a:r>
              <a:rPr lang="en-GB" sz="44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f</a:t>
            </a:r>
            <a:r>
              <a:rPr lang="en-GB" sz="44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e</a:t>
            </a:r>
            <a:r>
              <a:rPr lang="en-GB" sz="44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i</a:t>
            </a:r>
            <a:r>
              <a:rPr lang="en-GB" sz="44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r</a:t>
            </a:r>
            <a:r>
              <a:rPr lang="en-GB" sz="44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i</a:t>
            </a:r>
            <a:r>
              <a:rPr lang="en-GB" sz="44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a</a:t>
            </a:r>
            <a:r>
              <a:rPr lang="en-GB" sz="44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d</a:t>
            </a:r>
            <a:r>
              <a:rPr lang="en-GB" sz="4400" dirty="0" err="1">
                <a:solidFill>
                  <a:srgbClr val="00B050"/>
                </a:solidFill>
                <a:latin typeface="Copperplate Gothic Bold"/>
                <a:ea typeface="+mj-lt"/>
                <a:cs typeface="+mj-lt"/>
              </a:rPr>
              <a:t>a</a:t>
            </a:r>
            <a:r>
              <a:rPr lang="en-GB" sz="4400" dirty="0" err="1">
                <a:solidFill>
                  <a:srgbClr val="FF0000"/>
                </a:solidFill>
                <a:latin typeface="Copperplate Gothic Bold"/>
                <a:ea typeface="+mj-lt"/>
                <a:cs typeface="+mj-lt"/>
              </a:rPr>
              <a:t>u</a:t>
            </a:r>
            <a:endParaRPr lang="en-GB" sz="4400" dirty="0" err="1">
              <a:solidFill>
                <a:srgbClr val="FF0000"/>
              </a:solidFill>
              <a:latin typeface="Copperplate Gothic Bold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D9B1B6-2DA9-4C5E-A250-18E19833B0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1586630"/>
            <a:ext cx="10668000" cy="45093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BBC LLEOL - 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http://www.bbc.co.uk/cymru/canolbarth/enwogion/bywydcyhoeddus/pages/syr_ifan_ab_owain_edwards.shtml</a:t>
            </a:r>
            <a:endParaRPr lang="en-GB" sz="14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pPr algn="l"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      (accessed 25/10/2020)</a:t>
            </a:r>
          </a:p>
          <a:p>
            <a:pPr marL="285750" indent="-285750" algn="l">
              <a:lnSpc>
                <a:spcPct val="90000"/>
              </a:lnSpc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Brake J and Jones C ( 2010) - World Cultures: Wales </a:t>
            </a:r>
          </a:p>
          <a:p>
            <a:pPr marL="285750" indent="-28575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https://giphy.com/stickers/carwpiws-floss-carw-piws-urdd-2zoIg7DZSyd2p7sCGN</a:t>
            </a:r>
            <a:endParaRPr lang="en-GB" sz="14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pPr marL="285750" indent="-28575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Johnson B – The National Eisteddfod of Wales - 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https://www.historic-uk.com/HistoryUK/HistoryofWales/The-National-Eisteddfod-of-Wales/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 (accessed 27/10/2020)</a:t>
            </a:r>
            <a:endParaRPr lang="en-GB" sz="14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McAllister L (26/9/2020) - The Urdd is one of Wales' most precious assets and deserves saving through any mean necessary. 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https://www.walesonline.co.uk/news/news-opinion/urdd-one-wales-most-precious-18993974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 (accessed 25/10/2020)</a:t>
            </a:r>
          </a:p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https://twitter.com/caergeiliog_f_s</a:t>
            </a:r>
            <a:endParaRPr lang="en-GB" sz="1400">
              <a:solidFill>
                <a:schemeClr val="bg1"/>
              </a:solidFill>
              <a:latin typeface="Constantia"/>
              <a:ea typeface="+mn-lt"/>
              <a:cs typeface="+mn-lt"/>
            </a:endParaRPr>
          </a:p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Urdd </a:t>
            </a:r>
            <a:r>
              <a:rPr lang="en-GB" sz="1400" dirty="0" err="1">
                <a:solidFill>
                  <a:schemeClr val="bg1"/>
                </a:solidFill>
                <a:latin typeface="Constantia"/>
                <a:cs typeface="Calibri"/>
              </a:rPr>
              <a:t>Gobaith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 Cymru (2020) - 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https://www.urdd.cymru/en/about-us/what-urdd/our-history/</a:t>
            </a: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 (accessed 25/10/2020)</a:t>
            </a:r>
            <a:endParaRPr lang="en-GB" sz="1400">
              <a:solidFill>
                <a:schemeClr val="bg1"/>
              </a:solidFill>
              <a:latin typeface="Constantia"/>
              <a:ea typeface="+mn-lt"/>
              <a:cs typeface="Calibri"/>
            </a:endParaRPr>
          </a:p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Constantia"/>
                <a:cs typeface="Calibri"/>
              </a:rPr>
              <a:t>Welsh Government (12/7/2017) - Welsh Government to invest £4.2m to support Teaching and Learning of Welsh - </a:t>
            </a:r>
            <a:r>
              <a:rPr lang="en-GB" sz="1400" dirty="0">
                <a:solidFill>
                  <a:schemeClr val="bg1"/>
                </a:solidFill>
                <a:latin typeface="Constantia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https://businessnewswales.com/welsh-government-invest-4-2m-boost-teaching-welsh/</a:t>
            </a:r>
            <a:r>
              <a:rPr lang="en-GB" sz="1400" dirty="0">
                <a:solidFill>
                  <a:schemeClr val="bg1"/>
                </a:solidFill>
                <a:latin typeface="Constantia"/>
                <a:ea typeface="+mn-lt"/>
                <a:cs typeface="+mn-lt"/>
              </a:rPr>
              <a:t> (accessed 27/10/2020)</a:t>
            </a:r>
          </a:p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endParaRPr lang="en-GB" sz="1400" dirty="0">
              <a:solidFill>
                <a:schemeClr val="bg1"/>
              </a:solidFill>
              <a:latin typeface="Avenir Next LT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9911417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PebbleVTI</vt:lpstr>
      <vt:lpstr>Celebrating  Language  and  Culture-belonging to WALES </vt:lpstr>
      <vt:lpstr>CROESO - WELCOME</vt:lpstr>
      <vt:lpstr>Welsh is the oldest surviving language in Britain.  (J Brake &amp; C Jones 2004)</vt:lpstr>
      <vt:lpstr>Facts - Ffeithiau</vt:lpstr>
      <vt:lpstr>Welsh Language in Education in Wales Then</vt:lpstr>
      <vt:lpstr>Welsh Language in Education in Wales Now </vt:lpstr>
      <vt:lpstr>What impact has the Urdd had in education? </vt:lpstr>
      <vt:lpstr>In my Opinion – Yn fy Marn i</vt:lpstr>
      <vt:lpstr>Thank You –  Diolch Yn Fawr Iawn</vt:lpstr>
      <vt:lpstr>Now please stand for the  National Anthem</vt:lpstr>
      <vt:lpstr>References - 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729</cp:revision>
  <dcterms:created xsi:type="dcterms:W3CDTF">2020-10-28T13:01:56Z</dcterms:created>
  <dcterms:modified xsi:type="dcterms:W3CDTF">2020-10-28T15:52:52Z</dcterms:modified>
</cp:coreProperties>
</file>