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5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2B798F-E214-05AB-9241-5BB3F70E6D5E}" v="38" dt="2022-07-05T17:54:16.841"/>
    <p1510:client id="{CB8B5095-26E4-B6E9-251F-3F2A5C4A3F84}" v="143" dt="2022-07-08T09:04:08.153"/>
    <p1510:client id="{FA598B02-0AC3-A346-2AB5-ECAFD6B5F85D}" v="445" dt="2022-07-10T21:46:24.983"/>
    <p1510:client id="{FBD76ED9-7B70-ED11-01DD-B75A659E04A1}" v="706" dt="2022-07-18T23:10:07.4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590" autoAdjust="0"/>
  </p:normalViewPr>
  <p:slideViewPr>
    <p:cSldViewPr>
      <p:cViewPr>
        <p:scale>
          <a:sx n="60" d="100"/>
          <a:sy n="60" d="100"/>
        </p:scale>
        <p:origin x="-1656" y="-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54" y="6036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nelis Raportoru (1912628)" userId="S::1912628@student.uwtsd.ac.uk::b8f92cb1-5646-4495-8cb1-7ba54c3029d2" providerId="AD" clId="Web-{7A9E458A-E8BC-7BD6-10C0-0D15AA25C5D5}"/>
    <pc:docChg chg="modSld modMainMaster">
      <pc:chgData name="Annelis Raportoru (1912628)" userId="S::1912628@student.uwtsd.ac.uk::b8f92cb1-5646-4495-8cb1-7ba54c3029d2" providerId="AD" clId="Web-{7A9E458A-E8BC-7BD6-10C0-0D15AA25C5D5}" dt="2022-06-27T13:04:18.038" v="2246"/>
      <pc:docMkLst>
        <pc:docMk/>
      </pc:docMkLst>
      <pc:sldChg chg="modSp mod">
        <pc:chgData name="Annelis Raportoru (1912628)" userId="S::1912628@student.uwtsd.ac.uk::b8f92cb1-5646-4495-8cb1-7ba54c3029d2" providerId="AD" clId="Web-{7A9E458A-E8BC-7BD6-10C0-0D15AA25C5D5}" dt="2022-06-27T12:40:01.495" v="1995"/>
        <pc:sldMkLst>
          <pc:docMk/>
          <pc:sldMk cId="4169630596" sldId="256"/>
        </pc:sldMkLst>
        <pc:spChg chg="mod">
          <ac:chgData name="Annelis Raportoru (1912628)" userId="S::1912628@student.uwtsd.ac.uk::b8f92cb1-5646-4495-8cb1-7ba54c3029d2" providerId="AD" clId="Web-{7A9E458A-E8BC-7BD6-10C0-0D15AA25C5D5}" dt="2022-06-23T12:48:50.882" v="87" actId="20577"/>
          <ac:spMkLst>
            <pc:docMk/>
            <pc:sldMk cId="4169630596" sldId="256"/>
            <ac:spMk id="3" creationId="{00000000-0000-0000-0000-000000000000}"/>
          </ac:spMkLst>
        </pc:spChg>
      </pc:sldChg>
      <pc:sldChg chg="addSp delSp modSp mod">
        <pc:chgData name="Annelis Raportoru (1912628)" userId="S::1912628@student.uwtsd.ac.uk::b8f92cb1-5646-4495-8cb1-7ba54c3029d2" providerId="AD" clId="Web-{7A9E458A-E8BC-7BD6-10C0-0D15AA25C5D5}" dt="2022-06-27T12:40:01.495" v="1995"/>
        <pc:sldMkLst>
          <pc:docMk/>
          <pc:sldMk cId="1186751636" sldId="257"/>
        </pc:sldMkLst>
        <pc:spChg chg="mod ord">
          <ac:chgData name="Annelis Raportoru (1912628)" userId="S::1912628@student.uwtsd.ac.uk::b8f92cb1-5646-4495-8cb1-7ba54c3029d2" providerId="AD" clId="Web-{7A9E458A-E8BC-7BD6-10C0-0D15AA25C5D5}" dt="2022-06-27T11:58:51.219" v="1320" actId="20577"/>
          <ac:spMkLst>
            <pc:docMk/>
            <pc:sldMk cId="1186751636" sldId="257"/>
            <ac:spMk id="3" creationId="{00000000-0000-0000-0000-000000000000}"/>
          </ac:spMkLst>
        </pc:spChg>
        <pc:spChg chg="del">
          <ac:chgData name="Annelis Raportoru (1912628)" userId="S::1912628@student.uwtsd.ac.uk::b8f92cb1-5646-4495-8cb1-7ba54c3029d2" providerId="AD" clId="Web-{7A9E458A-E8BC-7BD6-10C0-0D15AA25C5D5}" dt="2022-06-27T10:17:31.694" v="89"/>
          <ac:spMkLst>
            <pc:docMk/>
            <pc:sldMk cId="1186751636" sldId="257"/>
            <ac:spMk id="4" creationId="{00000000-0000-0000-0000-000000000000}"/>
          </ac:spMkLst>
        </pc:spChg>
        <pc:spChg chg="mod">
          <ac:chgData name="Annelis Raportoru (1912628)" userId="S::1912628@student.uwtsd.ac.uk::b8f92cb1-5646-4495-8cb1-7ba54c3029d2" providerId="AD" clId="Web-{7A9E458A-E8BC-7BD6-10C0-0D15AA25C5D5}" dt="2022-06-27T11:56:43.762" v="1299" actId="14100"/>
          <ac:spMkLst>
            <pc:docMk/>
            <pc:sldMk cId="1186751636" sldId="257"/>
            <ac:spMk id="5" creationId="{00000000-0000-0000-0000-000000000000}"/>
          </ac:spMkLst>
        </pc:spChg>
        <pc:spChg chg="add del mod">
          <ac:chgData name="Annelis Raportoru (1912628)" userId="S::1912628@student.uwtsd.ac.uk::b8f92cb1-5646-4495-8cb1-7ba54c3029d2" providerId="AD" clId="Web-{7A9E458A-E8BC-7BD6-10C0-0D15AA25C5D5}" dt="2022-06-27T10:39:30.999" v="379"/>
          <ac:spMkLst>
            <pc:docMk/>
            <pc:sldMk cId="1186751636" sldId="257"/>
            <ac:spMk id="6" creationId="{90CBBAC5-14AE-A9F0-F3B4-033264FE91EF}"/>
          </ac:spMkLst>
        </pc:spChg>
        <pc:spChg chg="mod ord">
          <ac:chgData name="Annelis Raportoru (1912628)" userId="S::1912628@student.uwtsd.ac.uk::b8f92cb1-5646-4495-8cb1-7ba54c3029d2" providerId="AD" clId="Web-{7A9E458A-E8BC-7BD6-10C0-0D15AA25C5D5}" dt="2022-06-27T11:56:30.574" v="1298" actId="14100"/>
          <ac:spMkLst>
            <pc:docMk/>
            <pc:sldMk cId="1186751636" sldId="257"/>
            <ac:spMk id="10" creationId="{00000000-0000-0000-0000-000000000000}"/>
          </ac:spMkLst>
        </pc:spChg>
        <pc:spChg chg="add del mod">
          <ac:chgData name="Annelis Raportoru (1912628)" userId="S::1912628@student.uwtsd.ac.uk::b8f92cb1-5646-4495-8cb1-7ba54c3029d2" providerId="AD" clId="Web-{7A9E458A-E8BC-7BD6-10C0-0D15AA25C5D5}" dt="2022-06-27T10:41:25.596" v="399"/>
          <ac:spMkLst>
            <pc:docMk/>
            <pc:sldMk cId="1186751636" sldId="257"/>
            <ac:spMk id="12" creationId="{5E5E39F3-1F80-097F-2562-1F00B45565BE}"/>
          </ac:spMkLst>
        </pc:spChg>
        <pc:spChg chg="add del mod">
          <ac:chgData name="Annelis Raportoru (1912628)" userId="S::1912628@student.uwtsd.ac.uk::b8f92cb1-5646-4495-8cb1-7ba54c3029d2" providerId="AD" clId="Web-{7A9E458A-E8BC-7BD6-10C0-0D15AA25C5D5}" dt="2022-06-27T10:45:56.542" v="427"/>
          <ac:spMkLst>
            <pc:docMk/>
            <pc:sldMk cId="1186751636" sldId="257"/>
            <ac:spMk id="15" creationId="{0A544B49-4094-B84D-7FAC-2415CBB6B77B}"/>
          </ac:spMkLst>
        </pc:spChg>
        <pc:spChg chg="add del mod">
          <ac:chgData name="Annelis Raportoru (1912628)" userId="S::1912628@student.uwtsd.ac.uk::b8f92cb1-5646-4495-8cb1-7ba54c3029d2" providerId="AD" clId="Web-{7A9E458A-E8BC-7BD6-10C0-0D15AA25C5D5}" dt="2022-06-27T10:54:50.245" v="515"/>
          <ac:spMkLst>
            <pc:docMk/>
            <pc:sldMk cId="1186751636" sldId="257"/>
            <ac:spMk id="18" creationId="{F47DB517-6622-AB4A-DE8B-7D71C5B3B401}"/>
          </ac:spMkLst>
        </pc:spChg>
        <pc:spChg chg="add del mod">
          <ac:chgData name="Annelis Raportoru (1912628)" userId="S::1912628@student.uwtsd.ac.uk::b8f92cb1-5646-4495-8cb1-7ba54c3029d2" providerId="AD" clId="Web-{7A9E458A-E8BC-7BD6-10C0-0D15AA25C5D5}" dt="2022-06-27T10:57:09.124" v="529"/>
          <ac:spMkLst>
            <pc:docMk/>
            <pc:sldMk cId="1186751636" sldId="257"/>
            <ac:spMk id="21" creationId="{CABE70AD-10DE-BEAA-2436-BAB831D99821}"/>
          </ac:spMkLst>
        </pc:spChg>
        <pc:spChg chg="add del mod">
          <ac:chgData name="Annelis Raportoru (1912628)" userId="S::1912628@student.uwtsd.ac.uk::b8f92cb1-5646-4495-8cb1-7ba54c3029d2" providerId="AD" clId="Web-{7A9E458A-E8BC-7BD6-10C0-0D15AA25C5D5}" dt="2022-06-27T10:59:08.206" v="541"/>
          <ac:spMkLst>
            <pc:docMk/>
            <pc:sldMk cId="1186751636" sldId="257"/>
            <ac:spMk id="24" creationId="{E8DD54C0-FFE0-2257-BED4-0823C1E8D90D}"/>
          </ac:spMkLst>
        </pc:spChg>
        <pc:spChg chg="add del mod">
          <ac:chgData name="Annelis Raportoru (1912628)" userId="S::1912628@student.uwtsd.ac.uk::b8f92cb1-5646-4495-8cb1-7ba54c3029d2" providerId="AD" clId="Web-{7A9E458A-E8BC-7BD6-10C0-0D15AA25C5D5}" dt="2022-06-27T11:54:26.961" v="1277"/>
          <ac:spMkLst>
            <pc:docMk/>
            <pc:sldMk cId="1186751636" sldId="257"/>
            <ac:spMk id="27" creationId="{374E975F-C919-C37B-D600-85DDBE104310}"/>
          </ac:spMkLst>
        </pc:spChg>
        <pc:picChg chg="add del mod">
          <ac:chgData name="Annelis Raportoru (1912628)" userId="S::1912628@student.uwtsd.ac.uk::b8f92cb1-5646-4495-8cb1-7ba54c3029d2" providerId="AD" clId="Web-{7A9E458A-E8BC-7BD6-10C0-0D15AA25C5D5}" dt="2022-06-27T10:39:30.999" v="380"/>
          <ac:picMkLst>
            <pc:docMk/>
            <pc:sldMk cId="1186751636" sldId="257"/>
            <ac:picMk id="2" creationId="{A698B154-1024-E22A-DE62-9F7517F89600}"/>
          </ac:picMkLst>
        </pc:picChg>
        <pc:picChg chg="add mod ord">
          <ac:chgData name="Annelis Raportoru (1912628)" userId="S::1912628@student.uwtsd.ac.uk::b8f92cb1-5646-4495-8cb1-7ba54c3029d2" providerId="AD" clId="Web-{7A9E458A-E8BC-7BD6-10C0-0D15AA25C5D5}" dt="2022-06-27T11:57:24.076" v="1308" actId="1076"/>
          <ac:picMkLst>
            <pc:docMk/>
            <pc:sldMk cId="1186751636" sldId="257"/>
            <ac:picMk id="11" creationId="{BEBB0BF8-4040-4CD7-5257-6D7234850FAC}"/>
          </ac:picMkLst>
        </pc:picChg>
        <pc:picChg chg="add mod ord">
          <ac:chgData name="Annelis Raportoru (1912628)" userId="S::1912628@student.uwtsd.ac.uk::b8f92cb1-5646-4495-8cb1-7ba54c3029d2" providerId="AD" clId="Web-{7A9E458A-E8BC-7BD6-10C0-0D15AA25C5D5}" dt="2022-06-27T11:56:55.965" v="1302" actId="14100"/>
          <ac:picMkLst>
            <pc:docMk/>
            <pc:sldMk cId="1186751636" sldId="257"/>
            <ac:picMk id="14" creationId="{436750BE-503B-F1EE-E964-C2A9D138E998}"/>
          </ac:picMkLst>
        </pc:picChg>
        <pc:picChg chg="add del mod">
          <ac:chgData name="Annelis Raportoru (1912628)" userId="S::1912628@student.uwtsd.ac.uk::b8f92cb1-5646-4495-8cb1-7ba54c3029d2" providerId="AD" clId="Web-{7A9E458A-E8BC-7BD6-10C0-0D15AA25C5D5}" dt="2022-06-27T10:55:42.028" v="519"/>
          <ac:picMkLst>
            <pc:docMk/>
            <pc:sldMk cId="1186751636" sldId="257"/>
            <ac:picMk id="17" creationId="{EBF7E9FD-0650-8E7B-7690-00F44CE7D0AA}"/>
          </ac:picMkLst>
        </pc:picChg>
        <pc:picChg chg="add del mod ord">
          <ac:chgData name="Annelis Raportoru (1912628)" userId="S::1912628@student.uwtsd.ac.uk::b8f92cb1-5646-4495-8cb1-7ba54c3029d2" providerId="AD" clId="Web-{7A9E458A-E8BC-7BD6-10C0-0D15AA25C5D5}" dt="2022-06-27T10:58:17.595" v="535"/>
          <ac:picMkLst>
            <pc:docMk/>
            <pc:sldMk cId="1186751636" sldId="257"/>
            <ac:picMk id="20" creationId="{4503F3D7-EE31-2E18-3883-6FD6207F1DFB}"/>
          </ac:picMkLst>
        </pc:picChg>
        <pc:picChg chg="add del mod ord">
          <ac:chgData name="Annelis Raportoru (1912628)" userId="S::1912628@student.uwtsd.ac.uk::b8f92cb1-5646-4495-8cb1-7ba54c3029d2" providerId="AD" clId="Web-{7A9E458A-E8BC-7BD6-10C0-0D15AA25C5D5}" dt="2022-06-27T11:52:44.005" v="1267"/>
          <ac:picMkLst>
            <pc:docMk/>
            <pc:sldMk cId="1186751636" sldId="257"/>
            <ac:picMk id="23" creationId="{97510D28-6D04-5987-C410-C06EB10BCF20}"/>
          </ac:picMkLst>
        </pc:picChg>
        <pc:picChg chg="add mod">
          <ac:chgData name="Annelis Raportoru (1912628)" userId="S::1912628@student.uwtsd.ac.uk::b8f92cb1-5646-4495-8cb1-7ba54c3029d2" providerId="AD" clId="Web-{7A9E458A-E8BC-7BD6-10C0-0D15AA25C5D5}" dt="2022-06-27T11:58:02.561" v="1315" actId="14100"/>
          <ac:picMkLst>
            <pc:docMk/>
            <pc:sldMk cId="1186751636" sldId="257"/>
            <ac:picMk id="26" creationId="{8202CF90-FBFE-6A38-972E-4344D13EE44F}"/>
          </ac:picMkLst>
        </pc:picChg>
        <pc:picChg chg="del mod">
          <ac:chgData name="Annelis Raportoru (1912628)" userId="S::1912628@student.uwtsd.ac.uk::b8f92cb1-5646-4495-8cb1-7ba54c3029d2" providerId="AD" clId="Web-{7A9E458A-E8BC-7BD6-10C0-0D15AA25C5D5}" dt="2022-06-27T10:40:25.391" v="391"/>
          <ac:picMkLst>
            <pc:docMk/>
            <pc:sldMk cId="1186751636" sldId="257"/>
            <ac:picMk id="1028" creationId="{00000000-0000-0000-0000-000000000000}"/>
          </ac:picMkLst>
        </pc:picChg>
        <pc:picChg chg="del mod">
          <ac:chgData name="Annelis Raportoru (1912628)" userId="S::1912628@student.uwtsd.ac.uk::b8f92cb1-5646-4495-8cb1-7ba54c3029d2" providerId="AD" clId="Web-{7A9E458A-E8BC-7BD6-10C0-0D15AA25C5D5}" dt="2022-06-27T10:40:45.329" v="392"/>
          <ac:picMkLst>
            <pc:docMk/>
            <pc:sldMk cId="1186751636" sldId="257"/>
            <ac:picMk id="1030" creationId="{00000000-0000-0000-0000-000000000000}"/>
          </ac:picMkLst>
        </pc:picChg>
        <pc:picChg chg="del mod">
          <ac:chgData name="Annelis Raportoru (1912628)" userId="S::1912628@student.uwtsd.ac.uk::b8f92cb1-5646-4495-8cb1-7ba54c3029d2" providerId="AD" clId="Web-{7A9E458A-E8BC-7BD6-10C0-0D15AA25C5D5}" dt="2022-06-27T10:45:28.869" v="425"/>
          <ac:picMkLst>
            <pc:docMk/>
            <pc:sldMk cId="1186751636" sldId="257"/>
            <ac:picMk id="1032" creationId="{00000000-0000-0000-0000-000000000000}"/>
          </ac:picMkLst>
        </pc:picChg>
      </pc:sldChg>
      <pc:sldChg chg="addSp delSp modSp mod">
        <pc:chgData name="Annelis Raportoru (1912628)" userId="S::1912628@student.uwtsd.ac.uk::b8f92cb1-5646-4495-8cb1-7ba54c3029d2" providerId="AD" clId="Web-{7A9E458A-E8BC-7BD6-10C0-0D15AA25C5D5}" dt="2022-06-27T12:40:01.495" v="1995"/>
        <pc:sldMkLst>
          <pc:docMk/>
          <pc:sldMk cId="1849817946" sldId="258"/>
        </pc:sldMkLst>
        <pc:spChg chg="mod">
          <ac:chgData name="Annelis Raportoru (1912628)" userId="S::1912628@student.uwtsd.ac.uk::b8f92cb1-5646-4495-8cb1-7ba54c3029d2" providerId="AD" clId="Web-{7A9E458A-E8BC-7BD6-10C0-0D15AA25C5D5}" dt="2022-06-27T12:29:08.319" v="1924" actId="20577"/>
          <ac:spMkLst>
            <pc:docMk/>
            <pc:sldMk cId="1849817946" sldId="258"/>
            <ac:spMk id="3" creationId="{00000000-0000-0000-0000-000000000000}"/>
          </ac:spMkLst>
        </pc:spChg>
        <pc:spChg chg="mod ord">
          <ac:chgData name="Annelis Raportoru (1912628)" userId="S::1912628@student.uwtsd.ac.uk::b8f92cb1-5646-4495-8cb1-7ba54c3029d2" providerId="AD" clId="Web-{7A9E458A-E8BC-7BD6-10C0-0D15AA25C5D5}" dt="2022-06-27T12:24:34.608" v="1887"/>
          <ac:spMkLst>
            <pc:docMk/>
            <pc:sldMk cId="1849817946" sldId="258"/>
            <ac:spMk id="4" creationId="{00000000-0000-0000-0000-000000000000}"/>
          </ac:spMkLst>
        </pc:spChg>
        <pc:spChg chg="mod">
          <ac:chgData name="Annelis Raportoru (1912628)" userId="S::1912628@student.uwtsd.ac.uk::b8f92cb1-5646-4495-8cb1-7ba54c3029d2" providerId="AD" clId="Web-{7A9E458A-E8BC-7BD6-10C0-0D15AA25C5D5}" dt="2022-06-27T12:27:19.847" v="1915" actId="20577"/>
          <ac:spMkLst>
            <pc:docMk/>
            <pc:sldMk cId="1849817946" sldId="258"/>
            <ac:spMk id="6" creationId="{00000000-0000-0000-0000-000000000000}"/>
          </ac:spMkLst>
        </pc:spChg>
        <pc:spChg chg="add del mod">
          <ac:chgData name="Annelis Raportoru (1912628)" userId="S::1912628@student.uwtsd.ac.uk::b8f92cb1-5646-4495-8cb1-7ba54c3029d2" providerId="AD" clId="Web-{7A9E458A-E8BC-7BD6-10C0-0D15AA25C5D5}" dt="2022-06-27T11:50:37.392" v="1260"/>
          <ac:spMkLst>
            <pc:docMk/>
            <pc:sldMk cId="1849817946" sldId="258"/>
            <ac:spMk id="8" creationId="{5F4DE8E2-6BEF-C4FD-D702-9416BAC58B29}"/>
          </ac:spMkLst>
        </pc:spChg>
        <pc:spChg chg="add mod">
          <ac:chgData name="Annelis Raportoru (1912628)" userId="S::1912628@student.uwtsd.ac.uk::b8f92cb1-5646-4495-8cb1-7ba54c3029d2" providerId="AD" clId="Web-{7A9E458A-E8BC-7BD6-10C0-0D15AA25C5D5}" dt="2022-06-27T12:26:10.611" v="1902" actId="1076"/>
          <ac:spMkLst>
            <pc:docMk/>
            <pc:sldMk cId="1849817946" sldId="258"/>
            <ac:spMk id="12" creationId="{FCB77A85-343B-7019-B7C8-C889425C786A}"/>
          </ac:spMkLst>
        </pc:spChg>
        <pc:picChg chg="add del mod">
          <ac:chgData name="Annelis Raportoru (1912628)" userId="S::1912628@student.uwtsd.ac.uk::b8f92cb1-5646-4495-8cb1-7ba54c3029d2" providerId="AD" clId="Web-{7A9E458A-E8BC-7BD6-10C0-0D15AA25C5D5}" dt="2022-06-27T11:50:56.049" v="1264"/>
          <ac:picMkLst>
            <pc:docMk/>
            <pc:sldMk cId="1849817946" sldId="258"/>
            <ac:picMk id="2" creationId="{F74BE5C8-188D-4105-388A-294C6A3AB2A1}"/>
          </ac:picMkLst>
        </pc:picChg>
        <pc:picChg chg="add mod">
          <ac:chgData name="Annelis Raportoru (1912628)" userId="S::1912628@student.uwtsd.ac.uk::b8f92cb1-5646-4495-8cb1-7ba54c3029d2" providerId="AD" clId="Web-{7A9E458A-E8BC-7BD6-10C0-0D15AA25C5D5}" dt="2022-06-27T12:19:33.162" v="1856" actId="1076"/>
          <ac:picMkLst>
            <pc:docMk/>
            <pc:sldMk cId="1849817946" sldId="258"/>
            <ac:picMk id="11" creationId="{65E61DE0-F604-CEB2-74DF-563F7C48D686}"/>
          </ac:picMkLst>
        </pc:picChg>
        <pc:picChg chg="del mod">
          <ac:chgData name="Annelis Raportoru (1912628)" userId="S::1912628@student.uwtsd.ac.uk::b8f92cb1-5646-4495-8cb1-7ba54c3029d2" providerId="AD" clId="Web-{7A9E458A-E8BC-7BD6-10C0-0D15AA25C5D5}" dt="2022-06-27T11:59:19.157" v="1321"/>
          <ac:picMkLst>
            <pc:docMk/>
            <pc:sldMk cId="1849817946" sldId="258"/>
            <ac:picMk id="2050" creationId="{00000000-0000-0000-0000-000000000000}"/>
          </ac:picMkLst>
        </pc:picChg>
        <pc:picChg chg="mod">
          <ac:chgData name="Annelis Raportoru (1912628)" userId="S::1912628@student.uwtsd.ac.uk::b8f92cb1-5646-4495-8cb1-7ba54c3029d2" providerId="AD" clId="Web-{7A9E458A-E8BC-7BD6-10C0-0D15AA25C5D5}" dt="2022-06-27T12:25:22.406" v="1896" actId="1076"/>
          <ac:picMkLst>
            <pc:docMk/>
            <pc:sldMk cId="1849817946" sldId="258"/>
            <ac:picMk id="2052" creationId="{00000000-0000-0000-0000-000000000000}"/>
          </ac:picMkLst>
        </pc:picChg>
        <pc:picChg chg="del mod">
          <ac:chgData name="Annelis Raportoru (1912628)" userId="S::1912628@student.uwtsd.ac.uk::b8f92cb1-5646-4495-8cb1-7ba54c3029d2" providerId="AD" clId="Web-{7A9E458A-E8BC-7BD6-10C0-0D15AA25C5D5}" dt="2022-06-27T12:29:23.914" v="1925"/>
          <ac:picMkLst>
            <pc:docMk/>
            <pc:sldMk cId="1849817946" sldId="258"/>
            <ac:picMk id="2057" creationId="{00000000-0000-0000-0000-000000000000}"/>
          </ac:picMkLst>
        </pc:picChg>
        <pc:picChg chg="mod">
          <ac:chgData name="Annelis Raportoru (1912628)" userId="S::1912628@student.uwtsd.ac.uk::b8f92cb1-5646-4495-8cb1-7ba54c3029d2" providerId="AD" clId="Web-{7A9E458A-E8BC-7BD6-10C0-0D15AA25C5D5}" dt="2022-06-27T12:29:52.524" v="1926" actId="14100"/>
          <ac:picMkLst>
            <pc:docMk/>
            <pc:sldMk cId="1849817946" sldId="258"/>
            <ac:picMk id="2059" creationId="{00000000-0000-0000-0000-000000000000}"/>
          </ac:picMkLst>
        </pc:picChg>
      </pc:sldChg>
      <pc:sldChg chg="addSp delSp modSp mod setBg modClrScheme chgLayout">
        <pc:chgData name="Annelis Raportoru (1912628)" userId="S::1912628@student.uwtsd.ac.uk::b8f92cb1-5646-4495-8cb1-7ba54c3029d2" providerId="AD" clId="Web-{7A9E458A-E8BC-7BD6-10C0-0D15AA25C5D5}" dt="2022-06-27T13:04:18.038" v="2246"/>
        <pc:sldMkLst>
          <pc:docMk/>
          <pc:sldMk cId="3014509163" sldId="259"/>
        </pc:sldMkLst>
        <pc:spChg chg="mod ord">
          <ac:chgData name="Annelis Raportoru (1912628)" userId="S::1912628@student.uwtsd.ac.uk::b8f92cb1-5646-4495-8cb1-7ba54c3029d2" providerId="AD" clId="Web-{7A9E458A-E8BC-7BD6-10C0-0D15AA25C5D5}" dt="2022-06-27T13:04:18.038" v="2246"/>
          <ac:spMkLst>
            <pc:docMk/>
            <pc:sldMk cId="3014509163" sldId="259"/>
            <ac:spMk id="3" creationId="{00000000-0000-0000-0000-000000000000}"/>
          </ac:spMkLst>
        </pc:spChg>
        <pc:spChg chg="mod ord">
          <ac:chgData name="Annelis Raportoru (1912628)" userId="S::1912628@student.uwtsd.ac.uk::b8f92cb1-5646-4495-8cb1-7ba54c3029d2" providerId="AD" clId="Web-{7A9E458A-E8BC-7BD6-10C0-0D15AA25C5D5}" dt="2022-06-27T12:54:17.161" v="2219" actId="14100"/>
          <ac:spMkLst>
            <pc:docMk/>
            <pc:sldMk cId="3014509163" sldId="259"/>
            <ac:spMk id="4" creationId="{00000000-0000-0000-0000-000000000000}"/>
          </ac:spMkLst>
        </pc:spChg>
        <pc:spChg chg="mod">
          <ac:chgData name="Annelis Raportoru (1912628)" userId="S::1912628@student.uwtsd.ac.uk::b8f92cb1-5646-4495-8cb1-7ba54c3029d2" providerId="AD" clId="Web-{7A9E458A-E8BC-7BD6-10C0-0D15AA25C5D5}" dt="2022-06-27T12:55:43.444" v="2242" actId="20577"/>
          <ac:spMkLst>
            <pc:docMk/>
            <pc:sldMk cId="3014509163" sldId="259"/>
            <ac:spMk id="5" creationId="{00000000-0000-0000-0000-000000000000}"/>
          </ac:spMkLst>
        </pc:spChg>
        <pc:spChg chg="add del mod">
          <ac:chgData name="Annelis Raportoru (1912628)" userId="S::1912628@student.uwtsd.ac.uk::b8f92cb1-5646-4495-8cb1-7ba54c3029d2" providerId="AD" clId="Web-{7A9E458A-E8BC-7BD6-10C0-0D15AA25C5D5}" dt="2022-06-27T12:32:29.872" v="1943"/>
          <ac:spMkLst>
            <pc:docMk/>
            <pc:sldMk cId="3014509163" sldId="259"/>
            <ac:spMk id="6" creationId="{CF9DFC05-6A56-B61B-7EFC-4C661B99209B}"/>
          </ac:spMkLst>
        </pc:spChg>
        <pc:spChg chg="add del mod">
          <ac:chgData name="Annelis Raportoru (1912628)" userId="S::1912628@student.uwtsd.ac.uk::b8f92cb1-5646-4495-8cb1-7ba54c3029d2" providerId="AD" clId="Web-{7A9E458A-E8BC-7BD6-10C0-0D15AA25C5D5}" dt="2022-06-27T12:33:47.046" v="1956"/>
          <ac:spMkLst>
            <pc:docMk/>
            <pc:sldMk cId="3014509163" sldId="259"/>
            <ac:spMk id="9" creationId="{1CA8C2E1-D61C-B033-EF26-A24FC77A3960}"/>
          </ac:spMkLst>
        </pc:spChg>
        <pc:spChg chg="add del mod">
          <ac:chgData name="Annelis Raportoru (1912628)" userId="S::1912628@student.uwtsd.ac.uk::b8f92cb1-5646-4495-8cb1-7ba54c3029d2" providerId="AD" clId="Web-{7A9E458A-E8BC-7BD6-10C0-0D15AA25C5D5}" dt="2022-06-27T12:35:12.064" v="1971"/>
          <ac:spMkLst>
            <pc:docMk/>
            <pc:sldMk cId="3014509163" sldId="259"/>
            <ac:spMk id="12" creationId="{B9DADB63-56D8-35D2-5BDD-75D93BD92C1C}"/>
          </ac:spMkLst>
        </pc:spChg>
        <pc:spChg chg="add del mod ord">
          <ac:chgData name="Annelis Raportoru (1912628)" userId="S::1912628@student.uwtsd.ac.uk::b8f92cb1-5646-4495-8cb1-7ba54c3029d2" providerId="AD" clId="Web-{7A9E458A-E8BC-7BD6-10C0-0D15AA25C5D5}" dt="2022-06-27T13:04:18.038" v="2246"/>
          <ac:spMkLst>
            <pc:docMk/>
            <pc:sldMk cId="3014509163" sldId="259"/>
            <ac:spMk id="14" creationId="{E8BB0A32-FA8D-D244-CB2A-97A54A1CED56}"/>
          </ac:spMkLst>
        </pc:spChg>
        <pc:picChg chg="add del mod">
          <ac:chgData name="Annelis Raportoru (1912628)" userId="S::1912628@student.uwtsd.ac.uk::b8f92cb1-5646-4495-8cb1-7ba54c3029d2" providerId="AD" clId="Web-{7A9E458A-E8BC-7BD6-10C0-0D15AA25C5D5}" dt="2022-06-27T12:32:50.826" v="1946"/>
          <ac:picMkLst>
            <pc:docMk/>
            <pc:sldMk cId="3014509163" sldId="259"/>
            <ac:picMk id="2" creationId="{DA71B6CE-7B17-D6A8-AD3A-60F586C4AB3D}"/>
          </ac:picMkLst>
        </pc:picChg>
        <pc:picChg chg="add mod">
          <ac:chgData name="Annelis Raportoru (1912628)" userId="S::1912628@student.uwtsd.ac.uk::b8f92cb1-5646-4495-8cb1-7ba54c3029d2" providerId="AD" clId="Web-{7A9E458A-E8BC-7BD6-10C0-0D15AA25C5D5}" dt="2022-06-27T12:45:18.770" v="2048" actId="14100"/>
          <ac:picMkLst>
            <pc:docMk/>
            <pc:sldMk cId="3014509163" sldId="259"/>
            <ac:picMk id="8" creationId="{F125665F-55CB-262E-572C-A2521CBB36DC}"/>
          </ac:picMkLst>
        </pc:picChg>
        <pc:picChg chg="add mod">
          <ac:chgData name="Annelis Raportoru (1912628)" userId="S::1912628@student.uwtsd.ac.uk::b8f92cb1-5646-4495-8cb1-7ba54c3029d2" providerId="AD" clId="Web-{7A9E458A-E8BC-7BD6-10C0-0D15AA25C5D5}" dt="2022-06-27T12:44:55.597" v="2043" actId="14100"/>
          <ac:picMkLst>
            <pc:docMk/>
            <pc:sldMk cId="3014509163" sldId="259"/>
            <ac:picMk id="11" creationId="{BC63237C-D4AC-0BCF-C96B-3DA963F7C2C1}"/>
          </ac:picMkLst>
        </pc:picChg>
        <pc:picChg chg="del mod">
          <ac:chgData name="Annelis Raportoru (1912628)" userId="S::1912628@student.uwtsd.ac.uk::b8f92cb1-5646-4495-8cb1-7ba54c3029d2" providerId="AD" clId="Web-{7A9E458A-E8BC-7BD6-10C0-0D15AA25C5D5}" dt="2022-06-27T12:46:15.178" v="2058"/>
          <ac:picMkLst>
            <pc:docMk/>
            <pc:sldMk cId="3014509163" sldId="259"/>
            <ac:picMk id="3074" creationId="{00000000-0000-0000-0000-000000000000}"/>
          </ac:picMkLst>
        </pc:picChg>
        <pc:picChg chg="mod">
          <ac:chgData name="Annelis Raportoru (1912628)" userId="S::1912628@student.uwtsd.ac.uk::b8f92cb1-5646-4495-8cb1-7ba54c3029d2" providerId="AD" clId="Web-{7A9E458A-E8BC-7BD6-10C0-0D15AA25C5D5}" dt="2022-06-27T12:53:53.707" v="2215" actId="1076"/>
          <ac:picMkLst>
            <pc:docMk/>
            <pc:sldMk cId="3014509163" sldId="259"/>
            <ac:picMk id="3076" creationId="{00000000-0000-0000-0000-000000000000}"/>
          </ac:picMkLst>
        </pc:picChg>
        <pc:picChg chg="del mod">
          <ac:chgData name="Annelis Raportoru (1912628)" userId="S::1912628@student.uwtsd.ac.uk::b8f92cb1-5646-4495-8cb1-7ba54c3029d2" providerId="AD" clId="Web-{7A9E458A-E8BC-7BD6-10C0-0D15AA25C5D5}" dt="2022-06-27T12:45:42.489" v="2053"/>
          <ac:picMkLst>
            <pc:docMk/>
            <pc:sldMk cId="3014509163" sldId="259"/>
            <ac:picMk id="3078" creationId="{00000000-0000-0000-0000-000000000000}"/>
          </ac:picMkLst>
        </pc:picChg>
      </pc:sldChg>
      <pc:sldChg chg="modSp mod">
        <pc:chgData name="Annelis Raportoru (1912628)" userId="S::1912628@student.uwtsd.ac.uk::b8f92cb1-5646-4495-8cb1-7ba54c3029d2" providerId="AD" clId="Web-{7A9E458A-E8BC-7BD6-10C0-0D15AA25C5D5}" dt="2022-06-27T12:40:01.495" v="1995"/>
        <pc:sldMkLst>
          <pc:docMk/>
          <pc:sldMk cId="1130952028" sldId="260"/>
        </pc:sldMkLst>
        <pc:spChg chg="mod">
          <ac:chgData name="Annelis Raportoru (1912628)" userId="S::1912628@student.uwtsd.ac.uk::b8f92cb1-5646-4495-8cb1-7ba54c3029d2" providerId="AD" clId="Web-{7A9E458A-E8BC-7BD6-10C0-0D15AA25C5D5}" dt="2022-06-27T12:30:52.182" v="1931" actId="20577"/>
          <ac:spMkLst>
            <pc:docMk/>
            <pc:sldMk cId="1130952028" sldId="260"/>
            <ac:spMk id="3" creationId="{00000000-0000-0000-0000-000000000000}"/>
          </ac:spMkLst>
        </pc:spChg>
      </pc:sldChg>
      <pc:sldMasterChg chg="mod setBg modSldLayout">
        <pc:chgData name="Annelis Raportoru (1912628)" userId="S::1912628@student.uwtsd.ac.uk::b8f92cb1-5646-4495-8cb1-7ba54c3029d2" providerId="AD" clId="Web-{7A9E458A-E8BC-7BD6-10C0-0D15AA25C5D5}" dt="2022-06-27T12:40:01.495" v="1995"/>
        <pc:sldMasterMkLst>
          <pc:docMk/>
          <pc:sldMasterMk cId="0" sldId="2147483660"/>
        </pc:sldMasterMkLst>
        <pc:sldLayoutChg chg="mod">
          <pc:chgData name="Annelis Raportoru (1912628)" userId="S::1912628@student.uwtsd.ac.uk::b8f92cb1-5646-4495-8cb1-7ba54c3029d2" providerId="AD" clId="Web-{7A9E458A-E8BC-7BD6-10C0-0D15AA25C5D5}" dt="2022-06-27T12:40:01.495" v="1995"/>
          <pc:sldLayoutMkLst>
            <pc:docMk/>
            <pc:sldMasterMk cId="0" sldId="2147483660"/>
            <pc:sldLayoutMk cId="0" sldId="2147483661"/>
          </pc:sldLayoutMkLst>
        </pc:sldLayoutChg>
        <pc:sldLayoutChg chg="mod">
          <pc:chgData name="Annelis Raportoru (1912628)" userId="S::1912628@student.uwtsd.ac.uk::b8f92cb1-5646-4495-8cb1-7ba54c3029d2" providerId="AD" clId="Web-{7A9E458A-E8BC-7BD6-10C0-0D15AA25C5D5}" dt="2022-06-27T12:40:01.495" v="1995"/>
          <pc:sldLayoutMkLst>
            <pc:docMk/>
            <pc:sldMasterMk cId="0" sldId="2147483660"/>
            <pc:sldLayoutMk cId="0" sldId="2147483662"/>
          </pc:sldLayoutMkLst>
        </pc:sldLayoutChg>
        <pc:sldLayoutChg chg="mod">
          <pc:chgData name="Annelis Raportoru (1912628)" userId="S::1912628@student.uwtsd.ac.uk::b8f92cb1-5646-4495-8cb1-7ba54c3029d2" providerId="AD" clId="Web-{7A9E458A-E8BC-7BD6-10C0-0D15AA25C5D5}" dt="2022-06-27T12:40:01.495" v="1995"/>
          <pc:sldLayoutMkLst>
            <pc:docMk/>
            <pc:sldMasterMk cId="0" sldId="2147483660"/>
            <pc:sldLayoutMk cId="0" sldId="2147483663"/>
          </pc:sldLayoutMkLst>
        </pc:sldLayoutChg>
        <pc:sldLayoutChg chg="mod">
          <pc:chgData name="Annelis Raportoru (1912628)" userId="S::1912628@student.uwtsd.ac.uk::b8f92cb1-5646-4495-8cb1-7ba54c3029d2" providerId="AD" clId="Web-{7A9E458A-E8BC-7BD6-10C0-0D15AA25C5D5}" dt="2022-06-27T12:40:01.495" v="1995"/>
          <pc:sldLayoutMkLst>
            <pc:docMk/>
            <pc:sldMasterMk cId="0" sldId="2147483660"/>
            <pc:sldLayoutMk cId="0" sldId="2147483664"/>
          </pc:sldLayoutMkLst>
        </pc:sldLayoutChg>
        <pc:sldLayoutChg chg="mod">
          <pc:chgData name="Annelis Raportoru (1912628)" userId="S::1912628@student.uwtsd.ac.uk::b8f92cb1-5646-4495-8cb1-7ba54c3029d2" providerId="AD" clId="Web-{7A9E458A-E8BC-7BD6-10C0-0D15AA25C5D5}" dt="2022-06-27T12:40:01.495" v="1995"/>
          <pc:sldLayoutMkLst>
            <pc:docMk/>
            <pc:sldMasterMk cId="0" sldId="2147483660"/>
            <pc:sldLayoutMk cId="0" sldId="2147483665"/>
          </pc:sldLayoutMkLst>
        </pc:sldLayoutChg>
        <pc:sldLayoutChg chg="mod">
          <pc:chgData name="Annelis Raportoru (1912628)" userId="S::1912628@student.uwtsd.ac.uk::b8f92cb1-5646-4495-8cb1-7ba54c3029d2" providerId="AD" clId="Web-{7A9E458A-E8BC-7BD6-10C0-0D15AA25C5D5}" dt="2022-06-27T12:40:01.495" v="1995"/>
          <pc:sldLayoutMkLst>
            <pc:docMk/>
            <pc:sldMasterMk cId="0" sldId="2147483660"/>
            <pc:sldLayoutMk cId="0" sldId="2147483666"/>
          </pc:sldLayoutMkLst>
        </pc:sldLayoutChg>
        <pc:sldLayoutChg chg="mod">
          <pc:chgData name="Annelis Raportoru (1912628)" userId="S::1912628@student.uwtsd.ac.uk::b8f92cb1-5646-4495-8cb1-7ba54c3029d2" providerId="AD" clId="Web-{7A9E458A-E8BC-7BD6-10C0-0D15AA25C5D5}" dt="2022-06-27T12:40:01.495" v="1995"/>
          <pc:sldLayoutMkLst>
            <pc:docMk/>
            <pc:sldMasterMk cId="0" sldId="2147483660"/>
            <pc:sldLayoutMk cId="0" sldId="2147483667"/>
          </pc:sldLayoutMkLst>
        </pc:sldLayoutChg>
        <pc:sldLayoutChg chg="mod">
          <pc:chgData name="Annelis Raportoru (1912628)" userId="S::1912628@student.uwtsd.ac.uk::b8f92cb1-5646-4495-8cb1-7ba54c3029d2" providerId="AD" clId="Web-{7A9E458A-E8BC-7BD6-10C0-0D15AA25C5D5}" dt="2022-06-27T12:40:01.495" v="1995"/>
          <pc:sldLayoutMkLst>
            <pc:docMk/>
            <pc:sldMasterMk cId="0" sldId="2147483660"/>
            <pc:sldLayoutMk cId="0" sldId="2147483668"/>
          </pc:sldLayoutMkLst>
        </pc:sldLayoutChg>
        <pc:sldLayoutChg chg="mod">
          <pc:chgData name="Annelis Raportoru (1912628)" userId="S::1912628@student.uwtsd.ac.uk::b8f92cb1-5646-4495-8cb1-7ba54c3029d2" providerId="AD" clId="Web-{7A9E458A-E8BC-7BD6-10C0-0D15AA25C5D5}" dt="2022-06-27T12:40:01.495" v="1995"/>
          <pc:sldLayoutMkLst>
            <pc:docMk/>
            <pc:sldMasterMk cId="0" sldId="2147483660"/>
            <pc:sldLayoutMk cId="0" sldId="2147483669"/>
          </pc:sldLayoutMkLst>
        </pc:sldLayoutChg>
        <pc:sldLayoutChg chg="mod">
          <pc:chgData name="Annelis Raportoru (1912628)" userId="S::1912628@student.uwtsd.ac.uk::b8f92cb1-5646-4495-8cb1-7ba54c3029d2" providerId="AD" clId="Web-{7A9E458A-E8BC-7BD6-10C0-0D15AA25C5D5}" dt="2022-06-27T12:40:01.495" v="1995"/>
          <pc:sldLayoutMkLst>
            <pc:docMk/>
            <pc:sldMasterMk cId="0" sldId="2147483660"/>
            <pc:sldLayoutMk cId="0" sldId="2147483670"/>
          </pc:sldLayoutMkLst>
        </pc:sldLayoutChg>
        <pc:sldLayoutChg chg="mod">
          <pc:chgData name="Annelis Raportoru (1912628)" userId="S::1912628@student.uwtsd.ac.uk::b8f92cb1-5646-4495-8cb1-7ba54c3029d2" providerId="AD" clId="Web-{7A9E458A-E8BC-7BD6-10C0-0D15AA25C5D5}" dt="2022-06-27T12:40:01.495" v="1995"/>
          <pc:sldLayoutMkLst>
            <pc:docMk/>
            <pc:sldMasterMk cId="0" sldId="2147483660"/>
            <pc:sldLayoutMk cId="0" sldId="2147483671"/>
          </pc:sldLayoutMkLst>
        </pc:sldLayoutChg>
      </pc:sldMasterChg>
    </pc:docChg>
  </pc:docChgLst>
  <pc:docChgLst>
    <pc:chgData name="Annelis Raportoru (1912628)" userId="S::1912628@student.uwtsd.ac.uk::b8f92cb1-5646-4495-8cb1-7ba54c3029d2" providerId="AD" clId="Web-{FA598B02-0AC3-A346-2AB5-ECAFD6B5F85D}"/>
    <pc:docChg chg="modSld">
      <pc:chgData name="Annelis Raportoru (1912628)" userId="S::1912628@student.uwtsd.ac.uk::b8f92cb1-5646-4495-8cb1-7ba54c3029d2" providerId="AD" clId="Web-{FA598B02-0AC3-A346-2AB5-ECAFD6B5F85D}" dt="2022-07-10T21:46:24.983" v="337" actId="14100"/>
      <pc:docMkLst>
        <pc:docMk/>
      </pc:docMkLst>
      <pc:sldChg chg="modSp">
        <pc:chgData name="Annelis Raportoru (1912628)" userId="S::1912628@student.uwtsd.ac.uk::b8f92cb1-5646-4495-8cb1-7ba54c3029d2" providerId="AD" clId="Web-{FA598B02-0AC3-A346-2AB5-ECAFD6B5F85D}" dt="2022-07-10T21:06:52.931" v="7" actId="1076"/>
        <pc:sldMkLst>
          <pc:docMk/>
          <pc:sldMk cId="4169630596" sldId="256"/>
        </pc:sldMkLst>
        <pc:spChg chg="mod">
          <ac:chgData name="Annelis Raportoru (1912628)" userId="S::1912628@student.uwtsd.ac.uk::b8f92cb1-5646-4495-8cb1-7ba54c3029d2" providerId="AD" clId="Web-{FA598B02-0AC3-A346-2AB5-ECAFD6B5F85D}" dt="2022-07-10T21:06:52.931" v="7" actId="1076"/>
          <ac:spMkLst>
            <pc:docMk/>
            <pc:sldMk cId="4169630596" sldId="256"/>
            <ac:spMk id="3" creationId="{00000000-0000-0000-0000-000000000000}"/>
          </ac:spMkLst>
        </pc:spChg>
        <pc:picChg chg="mod">
          <ac:chgData name="Annelis Raportoru (1912628)" userId="S::1912628@student.uwtsd.ac.uk::b8f92cb1-5646-4495-8cb1-7ba54c3029d2" providerId="AD" clId="Web-{FA598B02-0AC3-A346-2AB5-ECAFD6B5F85D}" dt="2022-07-10T21:06:26.977" v="3" actId="14100"/>
          <ac:picMkLst>
            <pc:docMk/>
            <pc:sldMk cId="4169630596" sldId="256"/>
            <ac:picMk id="5" creationId="{C88EEBE4-498B-3832-8C44-6964044985A0}"/>
          </ac:picMkLst>
        </pc:picChg>
      </pc:sldChg>
      <pc:sldChg chg="addSp delSp modSp">
        <pc:chgData name="Annelis Raportoru (1912628)" userId="S::1912628@student.uwtsd.ac.uk::b8f92cb1-5646-4495-8cb1-7ba54c3029d2" providerId="AD" clId="Web-{FA598B02-0AC3-A346-2AB5-ECAFD6B5F85D}" dt="2022-07-10T21:42:15.085" v="320" actId="20577"/>
        <pc:sldMkLst>
          <pc:docMk/>
          <pc:sldMk cId="1186751636" sldId="257"/>
        </pc:sldMkLst>
        <pc:spChg chg="del mod">
          <ac:chgData name="Annelis Raportoru (1912628)" userId="S::1912628@student.uwtsd.ac.uk::b8f92cb1-5646-4495-8cb1-7ba54c3029d2" providerId="AD" clId="Web-{FA598B02-0AC3-A346-2AB5-ECAFD6B5F85D}" dt="2022-07-10T21:31:32.738" v="200"/>
          <ac:spMkLst>
            <pc:docMk/>
            <pc:sldMk cId="1186751636" sldId="257"/>
            <ac:spMk id="3" creationId="{00000000-0000-0000-0000-000000000000}"/>
          </ac:spMkLst>
        </pc:spChg>
        <pc:spChg chg="mod">
          <ac:chgData name="Annelis Raportoru (1912628)" userId="S::1912628@student.uwtsd.ac.uk::b8f92cb1-5646-4495-8cb1-7ba54c3029d2" providerId="AD" clId="Web-{FA598B02-0AC3-A346-2AB5-ECAFD6B5F85D}" dt="2022-07-10T21:41:58.991" v="318" actId="20577"/>
          <ac:spMkLst>
            <pc:docMk/>
            <pc:sldMk cId="1186751636" sldId="257"/>
            <ac:spMk id="5" creationId="{00000000-0000-0000-0000-000000000000}"/>
          </ac:spMkLst>
        </pc:spChg>
        <pc:spChg chg="add del mod">
          <ac:chgData name="Annelis Raportoru (1912628)" userId="S::1912628@student.uwtsd.ac.uk::b8f92cb1-5646-4495-8cb1-7ba54c3029d2" providerId="AD" clId="Web-{FA598B02-0AC3-A346-2AB5-ECAFD6B5F85D}" dt="2022-07-10T21:19:43.051" v="100"/>
          <ac:spMkLst>
            <pc:docMk/>
            <pc:sldMk cId="1186751636" sldId="257"/>
            <ac:spMk id="8" creationId="{432DDD44-835B-D6C1-C110-96600D7E4FF8}"/>
          </ac:spMkLst>
        </pc:spChg>
        <pc:spChg chg="mod">
          <ac:chgData name="Annelis Raportoru (1912628)" userId="S::1912628@student.uwtsd.ac.uk::b8f92cb1-5646-4495-8cb1-7ba54c3029d2" providerId="AD" clId="Web-{FA598B02-0AC3-A346-2AB5-ECAFD6B5F85D}" dt="2022-07-10T21:25:58.675" v="158" actId="1076"/>
          <ac:spMkLst>
            <pc:docMk/>
            <pc:sldMk cId="1186751636" sldId="257"/>
            <ac:spMk id="9" creationId="{00000000-0000-0000-0000-000000000000}"/>
          </ac:spMkLst>
        </pc:spChg>
        <pc:spChg chg="del mod">
          <ac:chgData name="Annelis Raportoru (1912628)" userId="S::1912628@student.uwtsd.ac.uk::b8f92cb1-5646-4495-8cb1-7ba54c3029d2" providerId="AD" clId="Web-{FA598B02-0AC3-A346-2AB5-ECAFD6B5F85D}" dt="2022-07-10T21:31:44.613" v="202"/>
          <ac:spMkLst>
            <pc:docMk/>
            <pc:sldMk cId="1186751636" sldId="257"/>
            <ac:spMk id="10" creationId="{00000000-0000-0000-0000-000000000000}"/>
          </ac:spMkLst>
        </pc:spChg>
        <pc:spChg chg="add mod">
          <ac:chgData name="Annelis Raportoru (1912628)" userId="S::1912628@student.uwtsd.ac.uk::b8f92cb1-5646-4495-8cb1-7ba54c3029d2" providerId="AD" clId="Web-{FA598B02-0AC3-A346-2AB5-ECAFD6B5F85D}" dt="2022-07-10T21:29:39.907" v="191"/>
          <ac:spMkLst>
            <pc:docMk/>
            <pc:sldMk cId="1186751636" sldId="257"/>
            <ac:spMk id="13" creationId="{E70188A8-E677-D2CC-F6DC-0DE2F38B414C}"/>
          </ac:spMkLst>
        </pc:spChg>
        <pc:spChg chg="add mod">
          <ac:chgData name="Annelis Raportoru (1912628)" userId="S::1912628@student.uwtsd.ac.uk::b8f92cb1-5646-4495-8cb1-7ba54c3029d2" providerId="AD" clId="Web-{FA598B02-0AC3-A346-2AB5-ECAFD6B5F85D}" dt="2022-07-10T21:42:15.085" v="320" actId="20577"/>
          <ac:spMkLst>
            <pc:docMk/>
            <pc:sldMk cId="1186751636" sldId="257"/>
            <ac:spMk id="15" creationId="{F64312E2-329F-E0AF-010F-A3636697C309}"/>
          </ac:spMkLst>
        </pc:spChg>
        <pc:spChg chg="add del mod">
          <ac:chgData name="Annelis Raportoru (1912628)" userId="S::1912628@student.uwtsd.ac.uk::b8f92cb1-5646-4495-8cb1-7ba54c3029d2" providerId="AD" clId="Web-{FA598B02-0AC3-A346-2AB5-ECAFD6B5F85D}" dt="2022-07-10T21:31:52.082" v="203"/>
          <ac:spMkLst>
            <pc:docMk/>
            <pc:sldMk cId="1186751636" sldId="257"/>
            <ac:spMk id="17" creationId="{54A571A3-0AD3-3325-2C42-0048858BD9DF}"/>
          </ac:spMkLst>
        </pc:spChg>
        <pc:spChg chg="add mod">
          <ac:chgData name="Annelis Raportoru (1912628)" userId="S::1912628@student.uwtsd.ac.uk::b8f92cb1-5646-4495-8cb1-7ba54c3029d2" providerId="AD" clId="Web-{FA598B02-0AC3-A346-2AB5-ECAFD6B5F85D}" dt="2022-07-10T21:37:06.685" v="273" actId="1076"/>
          <ac:spMkLst>
            <pc:docMk/>
            <pc:sldMk cId="1186751636" sldId="257"/>
            <ac:spMk id="18" creationId="{E7630B5C-8A00-D1AE-93C7-AD207C397F8F}"/>
          </ac:spMkLst>
        </pc:spChg>
        <pc:spChg chg="add del mod">
          <ac:chgData name="Annelis Raportoru (1912628)" userId="S::1912628@student.uwtsd.ac.uk::b8f92cb1-5646-4495-8cb1-7ba54c3029d2" providerId="AD" clId="Web-{FA598B02-0AC3-A346-2AB5-ECAFD6B5F85D}" dt="2022-07-10T21:37:37.921" v="277"/>
          <ac:spMkLst>
            <pc:docMk/>
            <pc:sldMk cId="1186751636" sldId="257"/>
            <ac:spMk id="19" creationId="{04753D4C-E55A-4532-57E6-35EA75E8AEC3}"/>
          </ac:spMkLst>
        </pc:spChg>
        <pc:spChg chg="add del mod">
          <ac:chgData name="Annelis Raportoru (1912628)" userId="S::1912628@student.uwtsd.ac.uk::b8f92cb1-5646-4495-8cb1-7ba54c3029d2" providerId="AD" clId="Web-{FA598B02-0AC3-A346-2AB5-ECAFD6B5F85D}" dt="2022-07-10T21:41:48.381" v="317"/>
          <ac:spMkLst>
            <pc:docMk/>
            <pc:sldMk cId="1186751636" sldId="257"/>
            <ac:spMk id="20" creationId="{DD9789C8-9162-4801-4735-8DC145AB840B}"/>
          </ac:spMkLst>
        </pc:spChg>
        <pc:spChg chg="add mod">
          <ac:chgData name="Annelis Raportoru (1912628)" userId="S::1912628@student.uwtsd.ac.uk::b8f92cb1-5646-4495-8cb1-7ba54c3029d2" providerId="AD" clId="Web-{FA598B02-0AC3-A346-2AB5-ECAFD6B5F85D}" dt="2022-07-10T21:41:38.740" v="316" actId="20577"/>
          <ac:spMkLst>
            <pc:docMk/>
            <pc:sldMk cId="1186751636" sldId="257"/>
            <ac:spMk id="21" creationId="{A74F0A45-97A7-1B67-6AE5-C152560A3497}"/>
          </ac:spMkLst>
        </pc:spChg>
        <pc:picChg chg="mod">
          <ac:chgData name="Annelis Raportoru (1912628)" userId="S::1912628@student.uwtsd.ac.uk::b8f92cb1-5646-4495-8cb1-7ba54c3029d2" providerId="AD" clId="Web-{FA598B02-0AC3-A346-2AB5-ECAFD6B5F85D}" dt="2022-07-10T21:21:04.850" v="109" actId="1076"/>
          <ac:picMkLst>
            <pc:docMk/>
            <pc:sldMk cId="1186751636" sldId="257"/>
            <ac:picMk id="11" creationId="{BEBB0BF8-4040-4CD7-5257-6D7234850FAC}"/>
          </ac:picMkLst>
        </pc:picChg>
        <pc:picChg chg="add mod">
          <ac:chgData name="Annelis Raportoru (1912628)" userId="S::1912628@student.uwtsd.ac.uk::b8f92cb1-5646-4495-8cb1-7ba54c3029d2" providerId="AD" clId="Web-{FA598B02-0AC3-A346-2AB5-ECAFD6B5F85D}" dt="2022-07-10T21:36:31.247" v="268" actId="14100"/>
          <ac:picMkLst>
            <pc:docMk/>
            <pc:sldMk cId="1186751636" sldId="257"/>
            <ac:picMk id="12" creationId="{4033C370-1728-CBA9-0A23-DC404C26E71C}"/>
          </ac:picMkLst>
        </pc:picChg>
        <pc:picChg chg="mod">
          <ac:chgData name="Annelis Raportoru (1912628)" userId="S::1912628@student.uwtsd.ac.uk::b8f92cb1-5646-4495-8cb1-7ba54c3029d2" providerId="AD" clId="Web-{FA598B02-0AC3-A346-2AB5-ECAFD6B5F85D}" dt="2022-07-10T21:36:59.294" v="272" actId="1076"/>
          <ac:picMkLst>
            <pc:docMk/>
            <pc:sldMk cId="1186751636" sldId="257"/>
            <ac:picMk id="14" creationId="{436750BE-503B-F1EE-E964-C2A9D138E998}"/>
          </ac:picMkLst>
        </pc:picChg>
        <pc:cxnChg chg="add del mod">
          <ac:chgData name="Annelis Raportoru (1912628)" userId="S::1912628@student.uwtsd.ac.uk::b8f92cb1-5646-4495-8cb1-7ba54c3029d2" providerId="AD" clId="Web-{FA598B02-0AC3-A346-2AB5-ECAFD6B5F85D}" dt="2022-07-10T21:13:07.602" v="47"/>
          <ac:cxnSpMkLst>
            <pc:docMk/>
            <pc:sldMk cId="1186751636" sldId="257"/>
            <ac:cxnSpMk id="2" creationId="{BBD229E8-009F-F5F0-E69C-6BDB6FFB119B}"/>
          </ac:cxnSpMkLst>
        </pc:cxnChg>
        <pc:cxnChg chg="add del mod">
          <ac:chgData name="Annelis Raportoru (1912628)" userId="S::1912628@student.uwtsd.ac.uk::b8f92cb1-5646-4495-8cb1-7ba54c3029d2" providerId="AD" clId="Web-{FA598B02-0AC3-A346-2AB5-ECAFD6B5F85D}" dt="2022-07-10T21:18:49.721" v="95"/>
          <ac:cxnSpMkLst>
            <pc:docMk/>
            <pc:sldMk cId="1186751636" sldId="257"/>
            <ac:cxnSpMk id="4" creationId="{007EBAC8-6A8B-B174-02CA-2A26B184E6D4}"/>
          </ac:cxnSpMkLst>
        </pc:cxnChg>
        <pc:cxnChg chg="add del mod">
          <ac:chgData name="Annelis Raportoru (1912628)" userId="S::1912628@student.uwtsd.ac.uk::b8f92cb1-5646-4495-8cb1-7ba54c3029d2" providerId="AD" clId="Web-{FA598B02-0AC3-A346-2AB5-ECAFD6B5F85D}" dt="2022-07-10T21:18:33.455" v="89"/>
          <ac:cxnSpMkLst>
            <pc:docMk/>
            <pc:sldMk cId="1186751636" sldId="257"/>
            <ac:cxnSpMk id="6" creationId="{CB2A0811-DD05-B03B-6C78-DFEB1348A557}"/>
          </ac:cxnSpMkLst>
        </pc:cxnChg>
      </pc:sldChg>
      <pc:sldChg chg="addSp delSp modSp">
        <pc:chgData name="Annelis Raportoru (1912628)" userId="S::1912628@student.uwtsd.ac.uk::b8f92cb1-5646-4495-8cb1-7ba54c3029d2" providerId="AD" clId="Web-{FA598B02-0AC3-A346-2AB5-ECAFD6B5F85D}" dt="2022-07-10T21:46:24.983" v="337" actId="14100"/>
        <pc:sldMkLst>
          <pc:docMk/>
          <pc:sldMk cId="1849817946" sldId="258"/>
        </pc:sldMkLst>
        <pc:spChg chg="del mod">
          <ac:chgData name="Annelis Raportoru (1912628)" userId="S::1912628@student.uwtsd.ac.uk::b8f92cb1-5646-4495-8cb1-7ba54c3029d2" providerId="AD" clId="Web-{FA598B02-0AC3-A346-2AB5-ECAFD6B5F85D}" dt="2022-07-10T21:38:08.828" v="279"/>
          <ac:spMkLst>
            <pc:docMk/>
            <pc:sldMk cId="1849817946" sldId="258"/>
            <ac:spMk id="3" creationId="{00000000-0000-0000-0000-000000000000}"/>
          </ac:spMkLst>
        </pc:spChg>
        <pc:spChg chg="del mod">
          <ac:chgData name="Annelis Raportoru (1912628)" userId="S::1912628@student.uwtsd.ac.uk::b8f92cb1-5646-4495-8cb1-7ba54c3029d2" providerId="AD" clId="Web-{FA598B02-0AC3-A346-2AB5-ECAFD6B5F85D}" dt="2022-07-10T21:46:13.811" v="335"/>
          <ac:spMkLst>
            <pc:docMk/>
            <pc:sldMk cId="1849817946" sldId="258"/>
            <ac:spMk id="4" creationId="{00000000-0000-0000-0000-000000000000}"/>
          </ac:spMkLst>
        </pc:spChg>
        <pc:spChg chg="del">
          <ac:chgData name="Annelis Raportoru (1912628)" userId="S::1912628@student.uwtsd.ac.uk::b8f92cb1-5646-4495-8cb1-7ba54c3029d2" providerId="AD" clId="Web-{FA598B02-0AC3-A346-2AB5-ECAFD6B5F85D}" dt="2022-07-10T21:37:55.171" v="278"/>
          <ac:spMkLst>
            <pc:docMk/>
            <pc:sldMk cId="1849817946" sldId="258"/>
            <ac:spMk id="7" creationId="{00000000-0000-0000-0000-000000000000}"/>
          </ac:spMkLst>
        </pc:spChg>
        <pc:spChg chg="add del mod">
          <ac:chgData name="Annelis Raportoru (1912628)" userId="S::1912628@student.uwtsd.ac.uk::b8f92cb1-5646-4495-8cb1-7ba54c3029d2" providerId="AD" clId="Web-{FA598B02-0AC3-A346-2AB5-ECAFD6B5F85D}" dt="2022-07-10T21:42:33.351" v="321"/>
          <ac:spMkLst>
            <pc:docMk/>
            <pc:sldMk cId="1849817946" sldId="258"/>
            <ac:spMk id="8" creationId="{AE87950C-E240-120C-A774-64F648D03278}"/>
          </ac:spMkLst>
        </pc:spChg>
        <pc:spChg chg="mod">
          <ac:chgData name="Annelis Raportoru (1912628)" userId="S::1912628@student.uwtsd.ac.uk::b8f92cb1-5646-4495-8cb1-7ba54c3029d2" providerId="AD" clId="Web-{FA598B02-0AC3-A346-2AB5-ECAFD6B5F85D}" dt="2022-07-10T21:46:24.983" v="337" actId="14100"/>
          <ac:spMkLst>
            <pc:docMk/>
            <pc:sldMk cId="1849817946" sldId="258"/>
            <ac:spMk id="12" creationId="{FCB77A85-343B-7019-B7C8-C889425C786A}"/>
          </ac:spMkLst>
        </pc:spChg>
        <pc:picChg chg="del">
          <ac:chgData name="Annelis Raportoru (1912628)" userId="S::1912628@student.uwtsd.ac.uk::b8f92cb1-5646-4495-8cb1-7ba54c3029d2" providerId="AD" clId="Web-{FA598B02-0AC3-A346-2AB5-ECAFD6B5F85D}" dt="2022-07-10T21:21:15.491" v="110"/>
          <ac:picMkLst>
            <pc:docMk/>
            <pc:sldMk cId="1849817946" sldId="258"/>
            <ac:picMk id="11" creationId="{65E61DE0-F604-CEB2-74DF-563F7C48D686}"/>
          </ac:picMkLst>
        </pc:picChg>
      </pc:sldChg>
    </pc:docChg>
  </pc:docChgLst>
  <pc:docChgLst>
    <pc:chgData name="Annelis Raportoru (1912628)" userId="S::1912628@student.uwtsd.ac.uk::b8f92cb1-5646-4495-8cb1-7ba54c3029d2" providerId="AD" clId="Web-{FBD76ED9-7B70-ED11-01DD-B75A659E04A1}"/>
    <pc:docChg chg="modSld">
      <pc:chgData name="Annelis Raportoru (1912628)" userId="S::1912628@student.uwtsd.ac.uk::b8f92cb1-5646-4495-8cb1-7ba54c3029d2" providerId="AD" clId="Web-{FBD76ED9-7B70-ED11-01DD-B75A659E04A1}" dt="2022-07-18T23:10:41.179" v="538"/>
      <pc:docMkLst>
        <pc:docMk/>
      </pc:docMkLst>
      <pc:sldChg chg="addSp delSp modSp mod setBg">
        <pc:chgData name="Annelis Raportoru (1912628)" userId="S::1912628@student.uwtsd.ac.uk::b8f92cb1-5646-4495-8cb1-7ba54c3029d2" providerId="AD" clId="Web-{FBD76ED9-7B70-ED11-01DD-B75A659E04A1}" dt="2022-07-18T23:08:56.971" v="533" actId="20577"/>
        <pc:sldMkLst>
          <pc:docMk/>
          <pc:sldMk cId="4169630596" sldId="256"/>
        </pc:sldMkLst>
        <pc:spChg chg="mod">
          <ac:chgData name="Annelis Raportoru (1912628)" userId="S::1912628@student.uwtsd.ac.uk::b8f92cb1-5646-4495-8cb1-7ba54c3029d2" providerId="AD" clId="Web-{FBD76ED9-7B70-ED11-01DD-B75A659E04A1}" dt="2022-07-18T22:46:32.208" v="280"/>
          <ac:spMkLst>
            <pc:docMk/>
            <pc:sldMk cId="4169630596" sldId="256"/>
            <ac:spMk id="2" creationId="{00000000-0000-0000-0000-000000000000}"/>
          </ac:spMkLst>
        </pc:spChg>
        <pc:spChg chg="mod ord">
          <ac:chgData name="Annelis Raportoru (1912628)" userId="S::1912628@student.uwtsd.ac.uk::b8f92cb1-5646-4495-8cb1-7ba54c3029d2" providerId="AD" clId="Web-{FBD76ED9-7B70-ED11-01DD-B75A659E04A1}" dt="2022-07-18T23:08:56.971" v="533" actId="20577"/>
          <ac:spMkLst>
            <pc:docMk/>
            <pc:sldMk cId="4169630596" sldId="256"/>
            <ac:spMk id="3" creationId="{00000000-0000-0000-0000-000000000000}"/>
          </ac:spMkLst>
        </pc:spChg>
        <pc:spChg chg="add del">
          <ac:chgData name="Annelis Raportoru (1912628)" userId="S::1912628@student.uwtsd.ac.uk::b8f92cb1-5646-4495-8cb1-7ba54c3029d2" providerId="AD" clId="Web-{FBD76ED9-7B70-ED11-01DD-B75A659E04A1}" dt="2022-07-18T22:46:09.191" v="277"/>
          <ac:spMkLst>
            <pc:docMk/>
            <pc:sldMk cId="4169630596" sldId="256"/>
            <ac:spMk id="44" creationId="{73EA2C3E-E336-4F2C-AC83-50B4F69A4E81}"/>
          </ac:spMkLst>
        </pc:spChg>
        <pc:spChg chg="add">
          <ac:chgData name="Annelis Raportoru (1912628)" userId="S::1912628@student.uwtsd.ac.uk::b8f92cb1-5646-4495-8cb1-7ba54c3029d2" providerId="AD" clId="Web-{FBD76ED9-7B70-ED11-01DD-B75A659E04A1}" dt="2022-07-18T22:46:32.208" v="280"/>
          <ac:spMkLst>
            <pc:docMk/>
            <pc:sldMk cId="4169630596" sldId="256"/>
            <ac:spMk id="50" creationId="{D1B4E201-164F-4793-895E-C149B2F2FCA0}"/>
          </ac:spMkLst>
        </pc:spChg>
        <pc:spChg chg="add">
          <ac:chgData name="Annelis Raportoru (1912628)" userId="S::1912628@student.uwtsd.ac.uk::b8f92cb1-5646-4495-8cb1-7ba54c3029d2" providerId="AD" clId="Web-{FBD76ED9-7B70-ED11-01DD-B75A659E04A1}" dt="2022-07-18T22:46:32.208" v="280"/>
          <ac:spMkLst>
            <pc:docMk/>
            <pc:sldMk cId="4169630596" sldId="256"/>
            <ac:spMk id="51" creationId="{765F4110-C0FC-4D61-ACD2-A7C950EAE908}"/>
          </ac:spMkLst>
        </pc:spChg>
        <pc:spChg chg="del">
          <ac:chgData name="Annelis Raportoru (1912628)" userId="S::1912628@student.uwtsd.ac.uk::b8f92cb1-5646-4495-8cb1-7ba54c3029d2" providerId="AD" clId="Web-{FBD76ED9-7B70-ED11-01DD-B75A659E04A1}" dt="2022-07-18T22:44:07.264" v="259"/>
          <ac:spMkLst>
            <pc:docMk/>
            <pc:sldMk cId="4169630596" sldId="256"/>
            <ac:spMk id="53" creationId="{B5C3FE1E-0A7F-41BE-A568-1BF85E2E8DD8}"/>
          </ac:spMkLst>
        </pc:spChg>
        <pc:picChg chg="add mod ord">
          <ac:chgData name="Annelis Raportoru (1912628)" userId="S::1912628@student.uwtsd.ac.uk::b8f92cb1-5646-4495-8cb1-7ba54c3029d2" providerId="AD" clId="Web-{FBD76ED9-7B70-ED11-01DD-B75A659E04A1}" dt="2022-07-18T22:46:32.208" v="280"/>
          <ac:picMkLst>
            <pc:docMk/>
            <pc:sldMk cId="4169630596" sldId="256"/>
            <ac:picMk id="4" creationId="{448F64A8-0A9C-4605-BFCB-A83CF586D02D}"/>
          </ac:picMkLst>
        </pc:picChg>
        <pc:picChg chg="mod ord">
          <ac:chgData name="Annelis Raportoru (1912628)" userId="S::1912628@student.uwtsd.ac.uk::b8f92cb1-5646-4495-8cb1-7ba54c3029d2" providerId="AD" clId="Web-{FBD76ED9-7B70-ED11-01DD-B75A659E04A1}" dt="2022-07-18T22:46:32.208" v="280"/>
          <ac:picMkLst>
            <pc:docMk/>
            <pc:sldMk cId="4169630596" sldId="256"/>
            <ac:picMk id="5" creationId="{C88EEBE4-498B-3832-8C44-6964044985A0}"/>
          </ac:picMkLst>
        </pc:picChg>
      </pc:sldChg>
      <pc:sldChg chg="modSp">
        <pc:chgData name="Annelis Raportoru (1912628)" userId="S::1912628@student.uwtsd.ac.uk::b8f92cb1-5646-4495-8cb1-7ba54c3029d2" providerId="AD" clId="Web-{FBD76ED9-7B70-ED11-01DD-B75A659E04A1}" dt="2022-07-18T23:10:07.412" v="537" actId="14100"/>
        <pc:sldMkLst>
          <pc:docMk/>
          <pc:sldMk cId="1186751636" sldId="257"/>
        </pc:sldMkLst>
        <pc:picChg chg="mod">
          <ac:chgData name="Annelis Raportoru (1912628)" userId="S::1912628@student.uwtsd.ac.uk::b8f92cb1-5646-4495-8cb1-7ba54c3029d2" providerId="AD" clId="Web-{FBD76ED9-7B70-ED11-01DD-B75A659E04A1}" dt="2022-07-18T23:10:07.412" v="537" actId="14100"/>
          <ac:picMkLst>
            <pc:docMk/>
            <pc:sldMk cId="1186751636" sldId="257"/>
            <ac:picMk id="12" creationId="{4033C370-1728-CBA9-0A23-DC404C26E71C}"/>
          </ac:picMkLst>
        </pc:picChg>
      </pc:sldChg>
      <pc:sldChg chg="addSp delSp modSp">
        <pc:chgData name="Annelis Raportoru (1912628)" userId="S::1912628@student.uwtsd.ac.uk::b8f92cb1-5646-4495-8cb1-7ba54c3029d2" providerId="AD" clId="Web-{FBD76ED9-7B70-ED11-01DD-B75A659E04A1}" dt="2022-07-18T22:55:28.908" v="393" actId="1076"/>
        <pc:sldMkLst>
          <pc:docMk/>
          <pc:sldMk cId="1849817946" sldId="258"/>
        </pc:sldMkLst>
        <pc:spChg chg="add del mod">
          <ac:chgData name="Annelis Raportoru (1912628)" userId="S::1912628@student.uwtsd.ac.uk::b8f92cb1-5646-4495-8cb1-7ba54c3029d2" providerId="AD" clId="Web-{FBD76ED9-7B70-ED11-01DD-B75A659E04A1}" dt="2022-07-18T18:08:41.495" v="165"/>
          <ac:spMkLst>
            <pc:docMk/>
            <pc:sldMk cId="1849817946" sldId="258"/>
            <ac:spMk id="4" creationId="{867C988E-4302-ADC8-41E6-E92990B3F9C0}"/>
          </ac:spMkLst>
        </pc:spChg>
        <pc:spChg chg="del mod">
          <ac:chgData name="Annelis Raportoru (1912628)" userId="S::1912628@student.uwtsd.ac.uk::b8f92cb1-5646-4495-8cb1-7ba54c3029d2" providerId="AD" clId="Web-{FBD76ED9-7B70-ED11-01DD-B75A659E04A1}" dt="2022-07-18T22:40:30.708" v="240"/>
          <ac:spMkLst>
            <pc:docMk/>
            <pc:sldMk cId="1849817946" sldId="258"/>
            <ac:spMk id="6" creationId="{00000000-0000-0000-0000-000000000000}"/>
          </ac:spMkLst>
        </pc:spChg>
        <pc:spChg chg="add mod">
          <ac:chgData name="Annelis Raportoru (1912628)" userId="S::1912628@student.uwtsd.ac.uk::b8f92cb1-5646-4495-8cb1-7ba54c3029d2" providerId="AD" clId="Web-{FBD76ED9-7B70-ED11-01DD-B75A659E04A1}" dt="2022-07-18T22:51:37.519" v="329" actId="1076"/>
          <ac:spMkLst>
            <pc:docMk/>
            <pc:sldMk cId="1849817946" sldId="258"/>
            <ac:spMk id="7" creationId="{36F79218-6585-C6B1-D99C-242776265616}"/>
          </ac:spMkLst>
        </pc:spChg>
        <pc:spChg chg="add mod">
          <ac:chgData name="Annelis Raportoru (1912628)" userId="S::1912628@student.uwtsd.ac.uk::b8f92cb1-5646-4495-8cb1-7ba54c3029d2" providerId="AD" clId="Web-{FBD76ED9-7B70-ED11-01DD-B75A659E04A1}" dt="2022-07-18T22:55:28.908" v="393" actId="1076"/>
          <ac:spMkLst>
            <pc:docMk/>
            <pc:sldMk cId="1849817946" sldId="258"/>
            <ac:spMk id="8" creationId="{90A1BCC9-83A8-EF57-A464-A5E445960052}"/>
          </ac:spMkLst>
        </pc:spChg>
        <pc:spChg chg="add mod">
          <ac:chgData name="Annelis Raportoru (1912628)" userId="S::1912628@student.uwtsd.ac.uk::b8f92cb1-5646-4495-8cb1-7ba54c3029d2" providerId="AD" clId="Web-{FBD76ED9-7B70-ED11-01DD-B75A659E04A1}" dt="2022-07-18T22:52:13.853" v="336" actId="14100"/>
          <ac:spMkLst>
            <pc:docMk/>
            <pc:sldMk cId="1849817946" sldId="258"/>
            <ac:spMk id="9" creationId="{27902383-4EE1-EF6D-8667-944C28A542E3}"/>
          </ac:spMkLst>
        </pc:spChg>
        <pc:spChg chg="mod">
          <ac:chgData name="Annelis Raportoru (1912628)" userId="S::1912628@student.uwtsd.ac.uk::b8f92cb1-5646-4495-8cb1-7ba54c3029d2" providerId="AD" clId="Web-{FBD76ED9-7B70-ED11-01DD-B75A659E04A1}" dt="2022-07-18T22:53:20.387" v="356" actId="20577"/>
          <ac:spMkLst>
            <pc:docMk/>
            <pc:sldMk cId="1849817946" sldId="258"/>
            <ac:spMk id="12" creationId="{FCB77A85-343B-7019-B7C8-C889425C786A}"/>
          </ac:spMkLst>
        </pc:spChg>
        <pc:picChg chg="add mod">
          <ac:chgData name="Annelis Raportoru (1912628)" userId="S::1912628@student.uwtsd.ac.uk::b8f92cb1-5646-4495-8cb1-7ba54c3029d2" providerId="AD" clId="Web-{FBD76ED9-7B70-ED11-01DD-B75A659E04A1}" dt="2022-07-18T22:52:28.135" v="339" actId="14100"/>
          <ac:picMkLst>
            <pc:docMk/>
            <pc:sldMk cId="1849817946" sldId="258"/>
            <ac:picMk id="2" creationId="{D483A2B8-A276-AC48-A333-45735D2CF1E8}"/>
          </ac:picMkLst>
        </pc:picChg>
        <pc:picChg chg="add mod">
          <ac:chgData name="Annelis Raportoru (1912628)" userId="S::1912628@student.uwtsd.ac.uk::b8f92cb1-5646-4495-8cb1-7ba54c3029d2" providerId="AD" clId="Web-{FBD76ED9-7B70-ED11-01DD-B75A659E04A1}" dt="2022-07-18T22:51:51.301" v="332" actId="14100"/>
          <ac:picMkLst>
            <pc:docMk/>
            <pc:sldMk cId="1849817946" sldId="258"/>
            <ac:picMk id="3" creationId="{DE81C0C7-4268-417C-42EE-0BCD6657C573}"/>
          </ac:picMkLst>
        </pc:picChg>
        <pc:picChg chg="del mod">
          <ac:chgData name="Annelis Raportoru (1912628)" userId="S::1912628@student.uwtsd.ac.uk::b8f92cb1-5646-4495-8cb1-7ba54c3029d2" providerId="AD" clId="Web-{FBD76ED9-7B70-ED11-01DD-B75A659E04A1}" dt="2022-07-18T18:11:01.062" v="178"/>
          <ac:picMkLst>
            <pc:docMk/>
            <pc:sldMk cId="1849817946" sldId="258"/>
            <ac:picMk id="2052" creationId="{00000000-0000-0000-0000-000000000000}"/>
          </ac:picMkLst>
        </pc:picChg>
        <pc:picChg chg="del mod">
          <ac:chgData name="Annelis Raportoru (1912628)" userId="S::1912628@student.uwtsd.ac.uk::b8f92cb1-5646-4495-8cb1-7ba54c3029d2" providerId="AD" clId="Web-{FBD76ED9-7B70-ED11-01DD-B75A659E04A1}" dt="2022-07-18T18:10:37.640" v="174"/>
          <ac:picMkLst>
            <pc:docMk/>
            <pc:sldMk cId="1849817946" sldId="258"/>
            <ac:picMk id="2059" creationId="{00000000-0000-0000-0000-000000000000}"/>
          </ac:picMkLst>
        </pc:picChg>
      </pc:sldChg>
      <pc:sldChg chg="addSp delSp modSp">
        <pc:chgData name="Annelis Raportoru (1912628)" userId="S::1912628@student.uwtsd.ac.uk::b8f92cb1-5646-4495-8cb1-7ba54c3029d2" providerId="AD" clId="Web-{FBD76ED9-7B70-ED11-01DD-B75A659E04A1}" dt="2022-07-18T23:05:14.618" v="502"/>
        <pc:sldMkLst>
          <pc:docMk/>
          <pc:sldMk cId="3014509163" sldId="259"/>
        </pc:sldMkLst>
        <pc:spChg chg="del mod">
          <ac:chgData name="Annelis Raportoru (1912628)" userId="S::1912628@student.uwtsd.ac.uk::b8f92cb1-5646-4495-8cb1-7ba54c3029d2" providerId="AD" clId="Web-{FBD76ED9-7B70-ED11-01DD-B75A659E04A1}" dt="2022-07-18T18:10:01.732" v="173"/>
          <ac:spMkLst>
            <pc:docMk/>
            <pc:sldMk cId="3014509163" sldId="259"/>
            <ac:spMk id="3" creationId="{00000000-0000-0000-0000-000000000000}"/>
          </ac:spMkLst>
        </pc:spChg>
        <pc:spChg chg="add mod">
          <ac:chgData name="Annelis Raportoru (1912628)" userId="S::1912628@student.uwtsd.ac.uk::b8f92cb1-5646-4495-8cb1-7ba54c3029d2" providerId="AD" clId="Web-{FBD76ED9-7B70-ED11-01DD-B75A659E04A1}" dt="2022-07-18T23:04:16.974" v="497" actId="14100"/>
          <ac:spMkLst>
            <pc:docMk/>
            <pc:sldMk cId="3014509163" sldId="259"/>
            <ac:spMk id="3" creationId="{53249550-CD9B-B85B-421E-32397484C693}"/>
          </ac:spMkLst>
        </pc:spChg>
        <pc:spChg chg="mod">
          <ac:chgData name="Annelis Raportoru (1912628)" userId="S::1912628@student.uwtsd.ac.uk::b8f92cb1-5646-4495-8cb1-7ba54c3029d2" providerId="AD" clId="Web-{FBD76ED9-7B70-ED11-01DD-B75A659E04A1}" dt="2022-07-18T23:03:58.895" v="493" actId="14100"/>
          <ac:spMkLst>
            <pc:docMk/>
            <pc:sldMk cId="3014509163" sldId="259"/>
            <ac:spMk id="4" creationId="{00000000-0000-0000-0000-000000000000}"/>
          </ac:spMkLst>
        </pc:spChg>
        <pc:spChg chg="del mod">
          <ac:chgData name="Annelis Raportoru (1912628)" userId="S::1912628@student.uwtsd.ac.uk::b8f92cb1-5646-4495-8cb1-7ba54c3029d2" providerId="AD" clId="Web-{FBD76ED9-7B70-ED11-01DD-B75A659E04A1}" dt="2022-07-18T23:05:00.617" v="500"/>
          <ac:spMkLst>
            <pc:docMk/>
            <pc:sldMk cId="3014509163" sldId="259"/>
            <ac:spMk id="6" creationId="{D1783D83-B6E4-30D9-955B-B6E6025DD176}"/>
          </ac:spMkLst>
        </pc:spChg>
        <pc:spChg chg="add del mod">
          <ac:chgData name="Annelis Raportoru (1912628)" userId="S::1912628@student.uwtsd.ac.uk::b8f92cb1-5646-4495-8cb1-7ba54c3029d2" providerId="AD" clId="Web-{FBD76ED9-7B70-ED11-01DD-B75A659E04A1}" dt="2022-07-18T23:05:07.180" v="501"/>
          <ac:spMkLst>
            <pc:docMk/>
            <pc:sldMk cId="3014509163" sldId="259"/>
            <ac:spMk id="9" creationId="{BC292FD0-3E99-2B04-BEBD-34F2E8B371AA}"/>
          </ac:spMkLst>
        </pc:spChg>
        <pc:spChg chg="add del mod">
          <ac:chgData name="Annelis Raportoru (1912628)" userId="S::1912628@student.uwtsd.ac.uk::b8f92cb1-5646-4495-8cb1-7ba54c3029d2" providerId="AD" clId="Web-{FBD76ED9-7B70-ED11-01DD-B75A659E04A1}" dt="2022-07-18T23:05:14.618" v="502"/>
          <ac:spMkLst>
            <pc:docMk/>
            <pc:sldMk cId="3014509163" sldId="259"/>
            <ac:spMk id="12" creationId="{BB511D96-2AF2-7AFE-5EB7-B36958CF28CC}"/>
          </ac:spMkLst>
        </pc:spChg>
        <pc:picChg chg="del">
          <ac:chgData name="Annelis Raportoru (1912628)" userId="S::1912628@student.uwtsd.ac.uk::b8f92cb1-5646-4495-8cb1-7ba54c3029d2" providerId="AD" clId="Web-{FBD76ED9-7B70-ED11-01DD-B75A659E04A1}" dt="2022-07-18T17:59:41.852" v="76"/>
          <ac:picMkLst>
            <pc:docMk/>
            <pc:sldMk cId="3014509163" sldId="259"/>
            <ac:picMk id="8" creationId="{F125665F-55CB-262E-572C-A2521CBB36DC}"/>
          </ac:picMkLst>
        </pc:picChg>
        <pc:picChg chg="add mod">
          <ac:chgData name="Annelis Raportoru (1912628)" userId="S::1912628@student.uwtsd.ac.uk::b8f92cb1-5646-4495-8cb1-7ba54c3029d2" providerId="AD" clId="Web-{FBD76ED9-7B70-ED11-01DD-B75A659E04A1}" dt="2022-07-18T23:04:07.662" v="495" actId="14100"/>
          <ac:picMkLst>
            <pc:docMk/>
            <pc:sldMk cId="3014509163" sldId="259"/>
            <ac:picMk id="10" creationId="{6AB96C6D-8C6C-0A83-C3E0-ADAE3968DF64}"/>
          </ac:picMkLst>
        </pc:picChg>
        <pc:picChg chg="del">
          <ac:chgData name="Annelis Raportoru (1912628)" userId="S::1912628@student.uwtsd.ac.uk::b8f92cb1-5646-4495-8cb1-7ba54c3029d2" providerId="AD" clId="Web-{FBD76ED9-7B70-ED11-01DD-B75A659E04A1}" dt="2022-07-18T17:58:18.067" v="69"/>
          <ac:picMkLst>
            <pc:docMk/>
            <pc:sldMk cId="3014509163" sldId="259"/>
            <ac:picMk id="11" creationId="{BC63237C-D4AC-0BCF-C96B-3DA963F7C2C1}"/>
          </ac:picMkLst>
        </pc:picChg>
        <pc:picChg chg="add del mod">
          <ac:chgData name="Annelis Raportoru (1912628)" userId="S::1912628@student.uwtsd.ac.uk::b8f92cb1-5646-4495-8cb1-7ba54c3029d2" providerId="AD" clId="Web-{FBD76ED9-7B70-ED11-01DD-B75A659E04A1}" dt="2022-07-18T18:11:15.766" v="181"/>
          <ac:picMkLst>
            <pc:docMk/>
            <pc:sldMk cId="3014509163" sldId="259"/>
            <ac:picMk id="13" creationId="{7C3C2EC0-C98F-0D50-4053-EA7260DE9514}"/>
          </ac:picMkLst>
        </pc:picChg>
        <pc:picChg chg="add del mod">
          <ac:chgData name="Annelis Raportoru (1912628)" userId="S::1912628@student.uwtsd.ac.uk::b8f92cb1-5646-4495-8cb1-7ba54c3029d2" providerId="AD" clId="Web-{FBD76ED9-7B70-ED11-01DD-B75A659E04A1}" dt="2022-07-18T22:45:04.861" v="265"/>
          <ac:picMkLst>
            <pc:docMk/>
            <pc:sldMk cId="3014509163" sldId="259"/>
            <ac:picMk id="14" creationId="{525C3137-7911-9913-ED99-385FB261F217}"/>
          </ac:picMkLst>
        </pc:picChg>
        <pc:picChg chg="mod">
          <ac:chgData name="Annelis Raportoru (1912628)" userId="S::1912628@student.uwtsd.ac.uk::b8f92cb1-5646-4495-8cb1-7ba54c3029d2" providerId="AD" clId="Web-{FBD76ED9-7B70-ED11-01DD-B75A659E04A1}" dt="2022-07-18T23:04:11.255" v="496" actId="14100"/>
          <ac:picMkLst>
            <pc:docMk/>
            <pc:sldMk cId="3014509163" sldId="259"/>
            <ac:picMk id="3076" creationId="{00000000-0000-0000-0000-000000000000}"/>
          </ac:picMkLst>
        </pc:picChg>
      </pc:sldChg>
      <pc:sldChg chg="addSp delSp modSp mod setBg setClrOvrMap">
        <pc:chgData name="Annelis Raportoru (1912628)" userId="S::1912628@student.uwtsd.ac.uk::b8f92cb1-5646-4495-8cb1-7ba54c3029d2" providerId="AD" clId="Web-{FBD76ED9-7B70-ED11-01DD-B75A659E04A1}" dt="2022-07-18T23:10:41.179" v="538"/>
        <pc:sldMkLst>
          <pc:docMk/>
          <pc:sldMk cId="1130952028" sldId="260"/>
        </pc:sldMkLst>
        <pc:spChg chg="mod">
          <ac:chgData name="Annelis Raportoru (1912628)" userId="S::1912628@student.uwtsd.ac.uk::b8f92cb1-5646-4495-8cb1-7ba54c3029d2" providerId="AD" clId="Web-{FBD76ED9-7B70-ED11-01DD-B75A659E04A1}" dt="2022-07-18T23:10:41.179" v="538"/>
          <ac:spMkLst>
            <pc:docMk/>
            <pc:sldMk cId="1130952028" sldId="260"/>
            <ac:spMk id="2" creationId="{00000000-0000-0000-0000-000000000000}"/>
          </ac:spMkLst>
        </pc:spChg>
        <pc:spChg chg="mod">
          <ac:chgData name="Annelis Raportoru (1912628)" userId="S::1912628@student.uwtsd.ac.uk::b8f92cb1-5646-4495-8cb1-7ba54c3029d2" providerId="AD" clId="Web-{FBD76ED9-7B70-ED11-01DD-B75A659E04A1}" dt="2022-07-18T23:10:41.179" v="538"/>
          <ac:spMkLst>
            <pc:docMk/>
            <pc:sldMk cId="1130952028" sldId="260"/>
            <ac:spMk id="33" creationId="{00000000-0000-0000-0000-000000000000}"/>
          </ac:spMkLst>
        </pc:spChg>
        <pc:spChg chg="add del">
          <ac:chgData name="Annelis Raportoru (1912628)" userId="S::1912628@student.uwtsd.ac.uk::b8f92cb1-5646-4495-8cb1-7ba54c3029d2" providerId="AD" clId="Web-{FBD76ED9-7B70-ED11-01DD-B75A659E04A1}" dt="2022-07-18T23:05:38.259" v="504"/>
          <ac:spMkLst>
            <pc:docMk/>
            <pc:sldMk cId="1130952028" sldId="260"/>
            <ac:spMk id="35" creationId="{AD6F6937-3B5A-4391-9F37-58A571B362A9}"/>
          </ac:spMkLst>
        </pc:spChg>
        <pc:spChg chg="add del">
          <ac:chgData name="Annelis Raportoru (1912628)" userId="S::1912628@student.uwtsd.ac.uk::b8f92cb1-5646-4495-8cb1-7ba54c3029d2" providerId="AD" clId="Web-{FBD76ED9-7B70-ED11-01DD-B75A659E04A1}" dt="2022-07-18T23:10:41.179" v="538"/>
          <ac:spMkLst>
            <pc:docMk/>
            <pc:sldMk cId="1130952028" sldId="260"/>
            <ac:spMk id="37" creationId="{888FA52F-675E-4661-BA16-455C93943049}"/>
          </ac:spMkLst>
        </pc:spChg>
        <pc:spChg chg="add">
          <ac:chgData name="Annelis Raportoru (1912628)" userId="S::1912628@student.uwtsd.ac.uk::b8f92cb1-5646-4495-8cb1-7ba54c3029d2" providerId="AD" clId="Web-{FBD76ED9-7B70-ED11-01DD-B75A659E04A1}" dt="2022-07-18T23:10:41.179" v="538"/>
          <ac:spMkLst>
            <pc:docMk/>
            <pc:sldMk cId="1130952028" sldId="260"/>
            <ac:spMk id="44" creationId="{8E7CFAA6-1DBB-43B0-BD82-2FB83CF4E4A4}"/>
          </ac:spMkLst>
        </pc:spChg>
        <pc:cxnChg chg="add del">
          <ac:chgData name="Annelis Raportoru (1912628)" userId="S::1912628@student.uwtsd.ac.uk::b8f92cb1-5646-4495-8cb1-7ba54c3029d2" providerId="AD" clId="Web-{FBD76ED9-7B70-ED11-01DD-B75A659E04A1}" dt="2022-07-18T23:10:41.179" v="538"/>
          <ac:cxnSpMkLst>
            <pc:docMk/>
            <pc:sldMk cId="1130952028" sldId="260"/>
            <ac:cxnSpMk id="39" creationId="{07BC4E14-913C-46C0-ABF7-BDDAEC08A367}"/>
          </ac:cxnSpMkLst>
        </pc:cxnChg>
        <pc:cxnChg chg="add">
          <ac:chgData name="Annelis Raportoru (1912628)" userId="S::1912628@student.uwtsd.ac.uk::b8f92cb1-5646-4495-8cb1-7ba54c3029d2" providerId="AD" clId="Web-{FBD76ED9-7B70-ED11-01DD-B75A659E04A1}" dt="2022-07-18T23:10:41.179" v="538"/>
          <ac:cxnSpMkLst>
            <pc:docMk/>
            <pc:sldMk cId="1130952028" sldId="260"/>
            <ac:cxnSpMk id="46" creationId="{9E13708B-D2E3-41E3-BD49-F910056473ED}"/>
          </ac:cxnSpMkLst>
        </pc:cxnChg>
      </pc:sldChg>
    </pc:docChg>
  </pc:docChgLst>
  <pc:docChgLst>
    <pc:chgData name="Annelis Raportoru (1912628)" userId="S::1912628@student.uwtsd.ac.uk::b8f92cb1-5646-4495-8cb1-7ba54c3029d2" providerId="AD" clId="Web-{1D2B798F-E214-05AB-9241-5BB3F70E6D5E}"/>
    <pc:docChg chg="modSld">
      <pc:chgData name="Annelis Raportoru (1912628)" userId="S::1912628@student.uwtsd.ac.uk::b8f92cb1-5646-4495-8cb1-7ba54c3029d2" providerId="AD" clId="Web-{1D2B798F-E214-05AB-9241-5BB3F70E6D5E}" dt="2022-07-05T17:54:16.841" v="34" actId="20577"/>
      <pc:docMkLst>
        <pc:docMk/>
      </pc:docMkLst>
      <pc:sldChg chg="modSp">
        <pc:chgData name="Annelis Raportoru (1912628)" userId="S::1912628@student.uwtsd.ac.uk::b8f92cb1-5646-4495-8cb1-7ba54c3029d2" providerId="AD" clId="Web-{1D2B798F-E214-05AB-9241-5BB3F70E6D5E}" dt="2022-07-05T16:24:11.757" v="0" actId="14100"/>
        <pc:sldMkLst>
          <pc:docMk/>
          <pc:sldMk cId="4169630596" sldId="256"/>
        </pc:sldMkLst>
        <pc:spChg chg="mod">
          <ac:chgData name="Annelis Raportoru (1912628)" userId="S::1912628@student.uwtsd.ac.uk::b8f92cb1-5646-4495-8cb1-7ba54c3029d2" providerId="AD" clId="Web-{1D2B798F-E214-05AB-9241-5BB3F70E6D5E}" dt="2022-07-05T16:24:11.757" v="0" actId="14100"/>
          <ac:spMkLst>
            <pc:docMk/>
            <pc:sldMk cId="4169630596" sldId="256"/>
            <ac:spMk id="2" creationId="{00000000-0000-0000-0000-000000000000}"/>
          </ac:spMkLst>
        </pc:spChg>
      </pc:sldChg>
      <pc:sldChg chg="modSp">
        <pc:chgData name="Annelis Raportoru (1912628)" userId="S::1912628@student.uwtsd.ac.uk::b8f92cb1-5646-4495-8cb1-7ba54c3029d2" providerId="AD" clId="Web-{1D2B798F-E214-05AB-9241-5BB3F70E6D5E}" dt="2022-07-05T17:54:16.841" v="34" actId="20577"/>
        <pc:sldMkLst>
          <pc:docMk/>
          <pc:sldMk cId="1186751636" sldId="257"/>
        </pc:sldMkLst>
        <pc:spChg chg="mod">
          <ac:chgData name="Annelis Raportoru (1912628)" userId="S::1912628@student.uwtsd.ac.uk::b8f92cb1-5646-4495-8cb1-7ba54c3029d2" providerId="AD" clId="Web-{1D2B798F-E214-05AB-9241-5BB3F70E6D5E}" dt="2022-07-05T17:54:16.841" v="34" actId="20577"/>
          <ac:spMkLst>
            <pc:docMk/>
            <pc:sldMk cId="1186751636" sldId="257"/>
            <ac:spMk id="10" creationId="{00000000-0000-0000-0000-000000000000}"/>
          </ac:spMkLst>
        </pc:spChg>
      </pc:sldChg>
    </pc:docChg>
  </pc:docChgLst>
  <pc:docChgLst>
    <pc:chgData name="Annelis Raportoru (1912628)" userId="b8f92cb1-5646-4495-8cb1-7ba54c3029d2" providerId="ADAL" clId="{8FEEECEC-6911-D841-8615-47994CB70DDA}"/>
    <pc:docChg chg="undo custSel modSld">
      <pc:chgData name="Annelis Raportoru (1912628)" userId="b8f92cb1-5646-4495-8cb1-7ba54c3029d2" providerId="ADAL" clId="{8FEEECEC-6911-D841-8615-47994CB70DDA}" dt="2022-07-06T12:15:14.516" v="270" actId="20577"/>
      <pc:docMkLst>
        <pc:docMk/>
      </pc:docMkLst>
      <pc:sldChg chg="modSp">
        <pc:chgData name="Annelis Raportoru (1912628)" userId="b8f92cb1-5646-4495-8cb1-7ba54c3029d2" providerId="ADAL" clId="{8FEEECEC-6911-D841-8615-47994CB70DDA}" dt="2022-07-06T12:15:14.516" v="270" actId="20577"/>
        <pc:sldMkLst>
          <pc:docMk/>
          <pc:sldMk cId="1186751636" sldId="257"/>
        </pc:sldMkLst>
        <pc:spChg chg="mod">
          <ac:chgData name="Annelis Raportoru (1912628)" userId="b8f92cb1-5646-4495-8cb1-7ba54c3029d2" providerId="ADAL" clId="{8FEEECEC-6911-D841-8615-47994CB70DDA}" dt="2022-07-05T20:23:31.490" v="74" actId="27636"/>
          <ac:spMkLst>
            <pc:docMk/>
            <pc:sldMk cId="1186751636" sldId="257"/>
            <ac:spMk id="5" creationId="{00000000-0000-0000-0000-000000000000}"/>
          </ac:spMkLst>
        </pc:spChg>
        <pc:spChg chg="mod">
          <ac:chgData name="Annelis Raportoru (1912628)" userId="b8f92cb1-5646-4495-8cb1-7ba54c3029d2" providerId="ADAL" clId="{8FEEECEC-6911-D841-8615-47994CB70DDA}" dt="2022-07-06T12:15:14.516" v="270" actId="20577"/>
          <ac:spMkLst>
            <pc:docMk/>
            <pc:sldMk cId="1186751636" sldId="257"/>
            <ac:spMk id="10" creationId="{00000000-0000-0000-0000-000000000000}"/>
          </ac:spMkLst>
        </pc:spChg>
        <pc:picChg chg="mod">
          <ac:chgData name="Annelis Raportoru (1912628)" userId="b8f92cb1-5646-4495-8cb1-7ba54c3029d2" providerId="ADAL" clId="{8FEEECEC-6911-D841-8615-47994CB70DDA}" dt="2022-07-05T20:29:26.840" v="76" actId="1076"/>
          <ac:picMkLst>
            <pc:docMk/>
            <pc:sldMk cId="1186751636" sldId="257"/>
            <ac:picMk id="26" creationId="{8202CF90-FBFE-6A38-972E-4344D13EE44F}"/>
          </ac:picMkLst>
        </pc:picChg>
      </pc:sldChg>
      <pc:sldChg chg="modSp">
        <pc:chgData name="Annelis Raportoru (1912628)" userId="b8f92cb1-5646-4495-8cb1-7ba54c3029d2" providerId="ADAL" clId="{8FEEECEC-6911-D841-8615-47994CB70DDA}" dt="2022-07-05T20:36:31.473" v="252" actId="14100"/>
        <pc:sldMkLst>
          <pc:docMk/>
          <pc:sldMk cId="1849817946" sldId="258"/>
        </pc:sldMkLst>
        <pc:spChg chg="mod">
          <ac:chgData name="Annelis Raportoru (1912628)" userId="b8f92cb1-5646-4495-8cb1-7ba54c3029d2" providerId="ADAL" clId="{8FEEECEC-6911-D841-8615-47994CB70DDA}" dt="2022-07-05T20:36:31.473" v="252" actId="14100"/>
          <ac:spMkLst>
            <pc:docMk/>
            <pc:sldMk cId="1849817946" sldId="258"/>
            <ac:spMk id="4" creationId="{00000000-0000-0000-0000-000000000000}"/>
          </ac:spMkLst>
        </pc:spChg>
        <pc:spChg chg="mod">
          <ac:chgData name="Annelis Raportoru (1912628)" userId="b8f92cb1-5646-4495-8cb1-7ba54c3029d2" providerId="ADAL" clId="{8FEEECEC-6911-D841-8615-47994CB70DDA}" dt="2022-07-05T20:35:58.355" v="251" actId="20577"/>
          <ac:spMkLst>
            <pc:docMk/>
            <pc:sldMk cId="1849817946" sldId="258"/>
            <ac:spMk id="12" creationId="{FCB77A85-343B-7019-B7C8-C889425C786A}"/>
          </ac:spMkLst>
        </pc:spChg>
      </pc:sldChg>
    </pc:docChg>
  </pc:docChgLst>
  <pc:docChgLst>
    <pc:chgData name="Annelis Raportoru (1912628)" userId="S::1912628@student.uwtsd.ac.uk::b8f92cb1-5646-4495-8cb1-7ba54c3029d2" providerId="AD" clId="Web-{E1C61B71-55BB-7E51-435F-FC17EDEA4D06}"/>
    <pc:docChg chg="modSld addMainMaster delMainMaster">
      <pc:chgData name="Annelis Raportoru (1912628)" userId="S::1912628@student.uwtsd.ac.uk::b8f92cb1-5646-4495-8cb1-7ba54c3029d2" providerId="AD" clId="Web-{E1C61B71-55BB-7E51-435F-FC17EDEA4D06}" dt="2022-06-28T14:20:23.882" v="634"/>
      <pc:docMkLst>
        <pc:docMk/>
      </pc:docMkLst>
      <pc:sldChg chg="addSp delSp modSp mod setBg modClrScheme setClrOvrMap chgLayout">
        <pc:chgData name="Annelis Raportoru (1912628)" userId="S::1912628@student.uwtsd.ac.uk::b8f92cb1-5646-4495-8cb1-7ba54c3029d2" providerId="AD" clId="Web-{E1C61B71-55BB-7E51-435F-FC17EDEA4D06}" dt="2022-06-28T14:18:27.190" v="626"/>
        <pc:sldMkLst>
          <pc:docMk/>
          <pc:sldMk cId="4169630596" sldId="256"/>
        </pc:sldMkLst>
        <pc:spChg chg="mod ord">
          <ac:chgData name="Annelis Raportoru (1912628)" userId="S::1912628@student.uwtsd.ac.uk::b8f92cb1-5646-4495-8cb1-7ba54c3029d2" providerId="AD" clId="Web-{E1C61B71-55BB-7E51-435F-FC17EDEA4D06}" dt="2022-06-28T14:18:27.190" v="626"/>
          <ac:spMkLst>
            <pc:docMk/>
            <pc:sldMk cId="4169630596" sldId="256"/>
            <ac:spMk id="2" creationId="{00000000-0000-0000-0000-000000000000}"/>
          </ac:spMkLst>
        </pc:spChg>
        <pc:spChg chg="mod ord">
          <ac:chgData name="Annelis Raportoru (1912628)" userId="S::1912628@student.uwtsd.ac.uk::b8f92cb1-5646-4495-8cb1-7ba54c3029d2" providerId="AD" clId="Web-{E1C61B71-55BB-7E51-435F-FC17EDEA4D06}" dt="2022-06-28T14:18:27.190" v="626"/>
          <ac:spMkLst>
            <pc:docMk/>
            <pc:sldMk cId="4169630596" sldId="256"/>
            <ac:spMk id="3" creationId="{00000000-0000-0000-0000-000000000000}"/>
          </ac:spMkLst>
        </pc:spChg>
        <pc:spChg chg="add del">
          <ac:chgData name="Annelis Raportoru (1912628)" userId="S::1912628@student.uwtsd.ac.uk::b8f92cb1-5646-4495-8cb1-7ba54c3029d2" providerId="AD" clId="Web-{E1C61B71-55BB-7E51-435F-FC17EDEA4D06}" dt="2022-06-28T14:16:00.044" v="594"/>
          <ac:spMkLst>
            <pc:docMk/>
            <pc:sldMk cId="4169630596" sldId="256"/>
            <ac:spMk id="6" creationId="{ED2D7C63-562A-41C7-892E-0C73F5D59870}"/>
          </ac:spMkLst>
        </pc:spChg>
        <pc:spChg chg="add del">
          <ac:chgData name="Annelis Raportoru (1912628)" userId="S::1912628@student.uwtsd.ac.uk::b8f92cb1-5646-4495-8cb1-7ba54c3029d2" providerId="AD" clId="Web-{E1C61B71-55BB-7E51-435F-FC17EDEA4D06}" dt="2022-06-28T14:08:59.122" v="571"/>
          <ac:spMkLst>
            <pc:docMk/>
            <pc:sldMk cId="4169630596" sldId="256"/>
            <ac:spMk id="9" creationId="{9499C9FE-4B17-4937-9EB8-3E1A97E32D88}"/>
          </ac:spMkLst>
        </pc:spChg>
        <pc:spChg chg="add del">
          <ac:chgData name="Annelis Raportoru (1912628)" userId="S::1912628@student.uwtsd.ac.uk::b8f92cb1-5646-4495-8cb1-7ba54c3029d2" providerId="AD" clId="Web-{E1C61B71-55BB-7E51-435F-FC17EDEA4D06}" dt="2022-06-28T14:16:24.498" v="598"/>
          <ac:spMkLst>
            <pc:docMk/>
            <pc:sldMk cId="4169630596" sldId="256"/>
            <ac:spMk id="15" creationId="{AD2D45C7-2E37-44FD-AC77-116CD14B9ED9}"/>
          </ac:spMkLst>
        </pc:spChg>
        <pc:spChg chg="add del">
          <ac:chgData name="Annelis Raportoru (1912628)" userId="S::1912628@student.uwtsd.ac.uk::b8f92cb1-5646-4495-8cb1-7ba54c3029d2" providerId="AD" clId="Web-{E1C61B71-55BB-7E51-435F-FC17EDEA4D06}" dt="2022-06-28T14:16:24.498" v="598"/>
          <ac:spMkLst>
            <pc:docMk/>
            <pc:sldMk cId="4169630596" sldId="256"/>
            <ac:spMk id="17" creationId="{1FF88480-2CF1-4C54-8CE3-2CA9CD9FF896}"/>
          </ac:spMkLst>
        </pc:spChg>
        <pc:spChg chg="add del">
          <ac:chgData name="Annelis Raportoru (1912628)" userId="S::1912628@student.uwtsd.ac.uk::b8f92cb1-5646-4495-8cb1-7ba54c3029d2" providerId="AD" clId="Web-{E1C61B71-55BB-7E51-435F-FC17EDEA4D06}" dt="2022-06-28T14:16:09.935" v="596"/>
          <ac:spMkLst>
            <pc:docMk/>
            <pc:sldMk cId="4169630596" sldId="256"/>
            <ac:spMk id="18" creationId="{ED2D7C63-562A-41C7-892E-0C73F5D59870}"/>
          </ac:spMkLst>
        </pc:spChg>
        <pc:spChg chg="add del">
          <ac:chgData name="Annelis Raportoru (1912628)" userId="S::1912628@student.uwtsd.ac.uk::b8f92cb1-5646-4495-8cb1-7ba54c3029d2" providerId="AD" clId="Web-{E1C61B71-55BB-7E51-435F-FC17EDEA4D06}" dt="2022-06-28T14:16:27.545" v="600"/>
          <ac:spMkLst>
            <pc:docMk/>
            <pc:sldMk cId="4169630596" sldId="256"/>
            <ac:spMk id="33" creationId="{CADF2543-1B6F-4FBC-A7AF-53A0430E05AB}"/>
          </ac:spMkLst>
        </pc:spChg>
        <pc:spChg chg="add del">
          <ac:chgData name="Annelis Raportoru (1912628)" userId="S::1912628@student.uwtsd.ac.uk::b8f92cb1-5646-4495-8cb1-7ba54c3029d2" providerId="AD" clId="Web-{E1C61B71-55BB-7E51-435F-FC17EDEA4D06}" dt="2022-06-28T14:09:22.545" v="573"/>
          <ac:spMkLst>
            <pc:docMk/>
            <pc:sldMk cId="4169630596" sldId="256"/>
            <ac:spMk id="36" creationId="{D75627FE-0AC5-4349-AC08-45A58BEC9B8C}"/>
          </ac:spMkLst>
        </pc:spChg>
        <pc:spChg chg="add del">
          <ac:chgData name="Annelis Raportoru (1912628)" userId="S::1912628@student.uwtsd.ac.uk::b8f92cb1-5646-4495-8cb1-7ba54c3029d2" providerId="AD" clId="Web-{E1C61B71-55BB-7E51-435F-FC17EDEA4D06}" dt="2022-06-28T14:18:27.190" v="626"/>
          <ac:spMkLst>
            <pc:docMk/>
            <pc:sldMk cId="4169630596" sldId="256"/>
            <ac:spMk id="46" creationId="{290FE681-1E05-478A-89DC-5F7AB37CFD77}"/>
          </ac:spMkLst>
        </pc:spChg>
        <pc:spChg chg="add del">
          <ac:chgData name="Annelis Raportoru (1912628)" userId="S::1912628@student.uwtsd.ac.uk::b8f92cb1-5646-4495-8cb1-7ba54c3029d2" providerId="AD" clId="Web-{E1C61B71-55BB-7E51-435F-FC17EDEA4D06}" dt="2022-06-28T14:18:17.018" v="623"/>
          <ac:spMkLst>
            <pc:docMk/>
            <pc:sldMk cId="4169630596" sldId="256"/>
            <ac:spMk id="49" creationId="{479F3ED9-A242-463F-84AE-C4B05016BD36}"/>
          </ac:spMkLst>
        </pc:spChg>
        <pc:spChg chg="add del">
          <ac:chgData name="Annelis Raportoru (1912628)" userId="S::1912628@student.uwtsd.ac.uk::b8f92cb1-5646-4495-8cb1-7ba54c3029d2" providerId="AD" clId="Web-{E1C61B71-55BB-7E51-435F-FC17EDEA4D06}" dt="2022-06-28T14:18:17.018" v="623"/>
          <ac:spMkLst>
            <pc:docMk/>
            <pc:sldMk cId="4169630596" sldId="256"/>
            <ac:spMk id="59" creationId="{F4E5D790-EF7E-4E52-B208-793079B497B6}"/>
          </ac:spMkLst>
        </pc:spChg>
        <pc:spChg chg="add del">
          <ac:chgData name="Annelis Raportoru (1912628)" userId="S::1912628@student.uwtsd.ac.uk::b8f92cb1-5646-4495-8cb1-7ba54c3029d2" providerId="AD" clId="Web-{E1C61B71-55BB-7E51-435F-FC17EDEA4D06}" dt="2022-06-28T14:09:22.545" v="573"/>
          <ac:spMkLst>
            <pc:docMk/>
            <pc:sldMk cId="4169630596" sldId="256"/>
            <ac:spMk id="61" creationId="{BC2574CF-1D35-4994-87BD-5A3378E1AB34}"/>
          </ac:spMkLst>
        </pc:spChg>
        <pc:spChg chg="add del">
          <ac:chgData name="Annelis Raportoru (1912628)" userId="S::1912628@student.uwtsd.ac.uk::b8f92cb1-5646-4495-8cb1-7ba54c3029d2" providerId="AD" clId="Web-{E1C61B71-55BB-7E51-435F-FC17EDEA4D06}" dt="2022-06-28T14:18:27.190" v="625"/>
          <ac:spMkLst>
            <pc:docMk/>
            <pc:sldMk cId="4169630596" sldId="256"/>
            <ac:spMk id="64" creationId="{61298746-45D4-45BA-B467-3785366EE0CC}"/>
          </ac:spMkLst>
        </pc:spChg>
        <pc:spChg chg="add del">
          <ac:chgData name="Annelis Raportoru (1912628)" userId="S::1912628@student.uwtsd.ac.uk::b8f92cb1-5646-4495-8cb1-7ba54c3029d2" providerId="AD" clId="Web-{E1C61B71-55BB-7E51-435F-FC17EDEA4D06}" dt="2022-06-28T14:18:27.190" v="625"/>
          <ac:spMkLst>
            <pc:docMk/>
            <pc:sldMk cId="4169630596" sldId="256"/>
            <ac:spMk id="65" creationId="{C6C0FD71-173E-4AC1-A9F7-7A34DE0C2456}"/>
          </ac:spMkLst>
        </pc:spChg>
        <pc:spChg chg="add">
          <ac:chgData name="Annelis Raportoru (1912628)" userId="S::1912628@student.uwtsd.ac.uk::b8f92cb1-5646-4495-8cb1-7ba54c3029d2" providerId="AD" clId="Web-{E1C61B71-55BB-7E51-435F-FC17EDEA4D06}" dt="2022-06-28T14:18:27.190" v="626"/>
          <ac:spMkLst>
            <pc:docMk/>
            <pc:sldMk cId="4169630596" sldId="256"/>
            <ac:spMk id="70" creationId="{00DF21D5-92B5-4D0E-8ACB-CD3732E404A9}"/>
          </ac:spMkLst>
        </pc:spChg>
        <pc:spChg chg="add">
          <ac:chgData name="Annelis Raportoru (1912628)" userId="S::1912628@student.uwtsd.ac.uk::b8f92cb1-5646-4495-8cb1-7ba54c3029d2" providerId="AD" clId="Web-{E1C61B71-55BB-7E51-435F-FC17EDEA4D06}" dt="2022-06-28T14:18:27.190" v="626"/>
          <ac:spMkLst>
            <pc:docMk/>
            <pc:sldMk cId="4169630596" sldId="256"/>
            <ac:spMk id="71" creationId="{B729B08C-A8E8-4A5F-BE85-F0B9269F87DD}"/>
          </ac:spMkLst>
        </pc:spChg>
        <pc:grpChg chg="add del">
          <ac:chgData name="Annelis Raportoru (1912628)" userId="S::1912628@student.uwtsd.ac.uk::b8f92cb1-5646-4495-8cb1-7ba54c3029d2" providerId="AD" clId="Web-{E1C61B71-55BB-7E51-435F-FC17EDEA4D06}" dt="2022-06-28T14:09:22.545" v="573"/>
          <ac:grpSpMkLst>
            <pc:docMk/>
            <pc:sldMk cId="4169630596" sldId="256"/>
            <ac:grpSpMk id="8" creationId="{15E1AC81-83F2-45A8-9054-15570F4E2557}"/>
          </ac:grpSpMkLst>
        </pc:grpChg>
        <pc:grpChg chg="add del">
          <ac:chgData name="Annelis Raportoru (1912628)" userId="S::1912628@student.uwtsd.ac.uk::b8f92cb1-5646-4495-8cb1-7ba54c3029d2" providerId="AD" clId="Web-{E1C61B71-55BB-7E51-435F-FC17EDEA4D06}" dt="2022-06-28T14:16:00.044" v="594"/>
          <ac:grpSpMkLst>
            <pc:docMk/>
            <pc:sldMk cId="4169630596" sldId="256"/>
            <ac:grpSpMk id="10" creationId="{6DF25E23-BE15-4E36-A700-59F0CE8C54A8}"/>
          </ac:grpSpMkLst>
        </pc:grpChg>
        <pc:grpChg chg="add del">
          <ac:chgData name="Annelis Raportoru (1912628)" userId="S::1912628@student.uwtsd.ac.uk::b8f92cb1-5646-4495-8cb1-7ba54c3029d2" providerId="AD" clId="Web-{E1C61B71-55BB-7E51-435F-FC17EDEA4D06}" dt="2022-06-28T14:08:59.122" v="571"/>
          <ac:grpSpMkLst>
            <pc:docMk/>
            <pc:sldMk cId="4169630596" sldId="256"/>
            <ac:grpSpMk id="11" creationId="{BA1AA859-8E3B-49BF-83F6-ADF050A2CF37}"/>
          </ac:grpSpMkLst>
        </pc:grpChg>
        <pc:grpChg chg="add del">
          <ac:chgData name="Annelis Raportoru (1912628)" userId="S::1912628@student.uwtsd.ac.uk::b8f92cb1-5646-4495-8cb1-7ba54c3029d2" providerId="AD" clId="Web-{E1C61B71-55BB-7E51-435F-FC17EDEA4D06}" dt="2022-06-28T14:16:09.935" v="596"/>
          <ac:grpSpMkLst>
            <pc:docMk/>
            <pc:sldMk cId="4169630596" sldId="256"/>
            <ac:grpSpMk id="20" creationId="{6DF25E23-BE15-4E36-A700-59F0CE8C54A8}"/>
          </ac:grpSpMkLst>
        </pc:grpChg>
        <pc:grpChg chg="add del">
          <ac:chgData name="Annelis Raportoru (1912628)" userId="S::1912628@student.uwtsd.ac.uk::b8f92cb1-5646-4495-8cb1-7ba54c3029d2" providerId="AD" clId="Web-{E1C61B71-55BB-7E51-435F-FC17EDEA4D06}" dt="2022-06-28T14:16:24.498" v="598"/>
          <ac:grpSpMkLst>
            <pc:docMk/>
            <pc:sldMk cId="4169630596" sldId="256"/>
            <ac:grpSpMk id="22" creationId="{6CC7770B-E4E1-42D6-9437-DAA4A3A9E659}"/>
          </ac:grpSpMkLst>
        </pc:grpChg>
        <pc:grpChg chg="add del">
          <ac:chgData name="Annelis Raportoru (1912628)" userId="S::1912628@student.uwtsd.ac.uk::b8f92cb1-5646-4495-8cb1-7ba54c3029d2" providerId="AD" clId="Web-{E1C61B71-55BB-7E51-435F-FC17EDEA4D06}" dt="2022-06-28T14:16:27.545" v="600"/>
          <ac:grpSpMkLst>
            <pc:docMk/>
            <pc:sldMk cId="4169630596" sldId="256"/>
            <ac:grpSpMk id="27" creationId="{6CC7770B-E4E1-42D6-9437-DAA4A3A9E659}"/>
          </ac:grpSpMkLst>
        </pc:grpChg>
        <pc:grpChg chg="add del">
          <ac:chgData name="Annelis Raportoru (1912628)" userId="S::1912628@student.uwtsd.ac.uk::b8f92cb1-5646-4495-8cb1-7ba54c3029d2" providerId="AD" clId="Web-{E1C61B71-55BB-7E51-435F-FC17EDEA4D06}" dt="2022-06-28T14:09:22.545" v="573"/>
          <ac:grpSpMkLst>
            <pc:docMk/>
            <pc:sldMk cId="4169630596" sldId="256"/>
            <ac:grpSpMk id="31" creationId="{FBF129BC-EA9E-4D20-898B-399F7727DFB9}"/>
          </ac:grpSpMkLst>
        </pc:grpChg>
        <pc:grpChg chg="add del">
          <ac:chgData name="Annelis Raportoru (1912628)" userId="S::1912628@student.uwtsd.ac.uk::b8f92cb1-5646-4495-8cb1-7ba54c3029d2" providerId="AD" clId="Web-{E1C61B71-55BB-7E51-435F-FC17EDEA4D06}" dt="2022-06-28T14:08:59.122" v="571"/>
          <ac:grpSpMkLst>
            <pc:docMk/>
            <pc:sldMk cId="4169630596" sldId="256"/>
            <ac:grpSpMk id="32" creationId="{0D2C6055-EB42-4E7C-B358-308A54C713E3}"/>
          </ac:grpSpMkLst>
        </pc:grpChg>
        <pc:grpChg chg="add del">
          <ac:chgData name="Annelis Raportoru (1912628)" userId="S::1912628@student.uwtsd.ac.uk::b8f92cb1-5646-4495-8cb1-7ba54c3029d2" providerId="AD" clId="Web-{E1C61B71-55BB-7E51-435F-FC17EDEA4D06}" dt="2022-06-28T14:16:27.545" v="600"/>
          <ac:grpSpMkLst>
            <pc:docMk/>
            <pc:sldMk cId="4169630596" sldId="256"/>
            <ac:grpSpMk id="34" creationId="{A80A6E81-6B71-43DF-877B-E964A9A4CB68}"/>
          </ac:grpSpMkLst>
        </pc:grpChg>
        <pc:grpChg chg="add del">
          <ac:chgData name="Annelis Raportoru (1912628)" userId="S::1912628@student.uwtsd.ac.uk::b8f92cb1-5646-4495-8cb1-7ba54c3029d2" providerId="AD" clId="Web-{E1C61B71-55BB-7E51-435F-FC17EDEA4D06}" dt="2022-06-28T14:09:22.545" v="573"/>
          <ac:grpSpMkLst>
            <pc:docMk/>
            <pc:sldMk cId="4169630596" sldId="256"/>
            <ac:grpSpMk id="38" creationId="{F87AAF7B-2090-475D-9C3E-FDC03DD87A88}"/>
          </ac:grpSpMkLst>
        </pc:grpChg>
        <pc:grpChg chg="add del">
          <ac:chgData name="Annelis Raportoru (1912628)" userId="S::1912628@student.uwtsd.ac.uk::b8f92cb1-5646-4495-8cb1-7ba54c3029d2" providerId="AD" clId="Web-{E1C61B71-55BB-7E51-435F-FC17EDEA4D06}" dt="2022-06-28T14:18:27.190" v="626"/>
          <ac:grpSpMkLst>
            <pc:docMk/>
            <pc:sldMk cId="4169630596" sldId="256"/>
            <ac:grpSpMk id="42" creationId="{6CC7770B-E4E1-42D6-9437-DAA4A3A9E659}"/>
          </ac:grpSpMkLst>
        </pc:grpChg>
        <pc:grpChg chg="add del">
          <ac:chgData name="Annelis Raportoru (1912628)" userId="S::1912628@student.uwtsd.ac.uk::b8f92cb1-5646-4495-8cb1-7ba54c3029d2" providerId="AD" clId="Web-{E1C61B71-55BB-7E51-435F-FC17EDEA4D06}" dt="2022-06-28T14:18:17.018" v="623"/>
          <ac:grpSpMkLst>
            <pc:docMk/>
            <pc:sldMk cId="4169630596" sldId="256"/>
            <ac:grpSpMk id="52" creationId="{6CC7770B-E4E1-42D6-9437-DAA4A3A9E659}"/>
          </ac:grpSpMkLst>
        </pc:grpChg>
        <pc:grpChg chg="add del">
          <ac:chgData name="Annelis Raportoru (1912628)" userId="S::1912628@student.uwtsd.ac.uk::b8f92cb1-5646-4495-8cb1-7ba54c3029d2" providerId="AD" clId="Web-{E1C61B71-55BB-7E51-435F-FC17EDEA4D06}" dt="2022-06-28T14:18:27.190" v="625"/>
          <ac:grpSpMkLst>
            <pc:docMk/>
            <pc:sldMk cId="4169630596" sldId="256"/>
            <ac:grpSpMk id="62" creationId="{6CC7770B-E4E1-42D6-9437-DAA4A3A9E659}"/>
          </ac:grpSpMkLst>
        </pc:grpChg>
        <pc:grpChg chg="add">
          <ac:chgData name="Annelis Raportoru (1912628)" userId="S::1912628@student.uwtsd.ac.uk::b8f92cb1-5646-4495-8cb1-7ba54c3029d2" providerId="AD" clId="Web-{E1C61B71-55BB-7E51-435F-FC17EDEA4D06}" dt="2022-06-28T14:18:27.190" v="626"/>
          <ac:grpSpMkLst>
            <pc:docMk/>
            <pc:sldMk cId="4169630596" sldId="256"/>
            <ac:grpSpMk id="69" creationId="{6CC7770B-E4E1-42D6-9437-DAA4A3A9E659}"/>
          </ac:grpSpMkLst>
        </pc:grpChg>
        <pc:grpChg chg="add">
          <ac:chgData name="Annelis Raportoru (1912628)" userId="S::1912628@student.uwtsd.ac.uk::b8f92cb1-5646-4495-8cb1-7ba54c3029d2" providerId="AD" clId="Web-{E1C61B71-55BB-7E51-435F-FC17EDEA4D06}" dt="2022-06-28T14:18:27.190" v="626"/>
          <ac:grpSpMkLst>
            <pc:docMk/>
            <pc:sldMk cId="4169630596" sldId="256"/>
            <ac:grpSpMk id="72" creationId="{3AF0DAB2-66C2-4FB9-A4F3-E117F1D180D9}"/>
          </ac:grpSpMkLst>
        </pc:grpChg>
        <pc:picChg chg="add del">
          <ac:chgData name="Annelis Raportoru (1912628)" userId="S::1912628@student.uwtsd.ac.uk::b8f92cb1-5646-4495-8cb1-7ba54c3029d2" providerId="AD" clId="Web-{E1C61B71-55BB-7E51-435F-FC17EDEA4D06}" dt="2022-06-28T14:08:59.122" v="571"/>
          <ac:picMkLst>
            <pc:docMk/>
            <pc:sldMk cId="4169630596" sldId="256"/>
            <ac:picMk id="5" creationId="{6296CF66-7323-A275-0DE2-0E432D04E0D3}"/>
          </ac:picMkLst>
        </pc:picChg>
        <pc:picChg chg="add del">
          <ac:chgData name="Annelis Raportoru (1912628)" userId="S::1912628@student.uwtsd.ac.uk::b8f92cb1-5646-4495-8cb1-7ba54c3029d2" providerId="AD" clId="Web-{E1C61B71-55BB-7E51-435F-FC17EDEA4D06}" dt="2022-06-28T14:16:00.044" v="594"/>
          <ac:picMkLst>
            <pc:docMk/>
            <pc:sldMk cId="4169630596" sldId="256"/>
            <ac:picMk id="7" creationId="{4C8ABC76-2FD4-A618-7BDD-162ADDACF69C}"/>
          </ac:picMkLst>
        </pc:picChg>
        <pc:picChg chg="add del">
          <ac:chgData name="Annelis Raportoru (1912628)" userId="S::1912628@student.uwtsd.ac.uk::b8f92cb1-5646-4495-8cb1-7ba54c3029d2" providerId="AD" clId="Web-{E1C61B71-55BB-7E51-435F-FC17EDEA4D06}" dt="2022-06-28T14:16:09.935" v="596"/>
          <ac:picMkLst>
            <pc:docMk/>
            <pc:sldMk cId="4169630596" sldId="256"/>
            <ac:picMk id="19" creationId="{D5ACE05A-B6C1-68C3-E58E-5187CB7E9086}"/>
          </ac:picMkLst>
        </pc:picChg>
        <pc:cxnChg chg="add del">
          <ac:chgData name="Annelis Raportoru (1912628)" userId="S::1912628@student.uwtsd.ac.uk::b8f92cb1-5646-4495-8cb1-7ba54c3029d2" providerId="AD" clId="Web-{E1C61B71-55BB-7E51-435F-FC17EDEA4D06}" dt="2022-06-28T14:18:27.190" v="626"/>
          <ac:cxnSpMkLst>
            <pc:docMk/>
            <pc:sldMk cId="4169630596" sldId="256"/>
            <ac:cxnSpMk id="47" creationId="{2E2F21DC-5F0E-42CF-B89C-C1E25E175CB8}"/>
          </ac:cxnSpMkLst>
        </pc:cxnChg>
        <pc:cxnChg chg="add del">
          <ac:chgData name="Annelis Raportoru (1912628)" userId="S::1912628@student.uwtsd.ac.uk::b8f92cb1-5646-4495-8cb1-7ba54c3029d2" providerId="AD" clId="Web-{E1C61B71-55BB-7E51-435F-FC17EDEA4D06}" dt="2022-06-28T14:09:22.545" v="573"/>
          <ac:cxnSpMkLst>
            <pc:docMk/>
            <pc:sldMk cId="4169630596" sldId="256"/>
            <ac:cxnSpMk id="63" creationId="{68B6AB33-DFE6-4FE4-94FE-C9E25424AD16}"/>
          </ac:cxnSpMkLst>
        </pc:cxnChg>
      </pc:sldChg>
      <pc:sldChg chg="modSp mod modClrScheme chgLayout">
        <pc:chgData name="Annelis Raportoru (1912628)" userId="S::1912628@student.uwtsd.ac.uk::b8f92cb1-5646-4495-8cb1-7ba54c3029d2" providerId="AD" clId="Web-{E1C61B71-55BB-7E51-435F-FC17EDEA4D06}" dt="2022-06-28T14:15:23.918" v="592"/>
        <pc:sldMkLst>
          <pc:docMk/>
          <pc:sldMk cId="1186751636" sldId="257"/>
        </pc:sldMkLst>
        <pc:spChg chg="mod ord">
          <ac:chgData name="Annelis Raportoru (1912628)" userId="S::1912628@student.uwtsd.ac.uk::b8f92cb1-5646-4495-8cb1-7ba54c3029d2" providerId="AD" clId="Web-{E1C61B71-55BB-7E51-435F-FC17EDEA4D06}" dt="2022-06-28T14:15:23.918" v="592"/>
          <ac:spMkLst>
            <pc:docMk/>
            <pc:sldMk cId="1186751636" sldId="257"/>
            <ac:spMk id="3" creationId="{00000000-0000-0000-0000-000000000000}"/>
          </ac:spMkLst>
        </pc:spChg>
      </pc:sldChg>
      <pc:sldChg chg="modSp mod modClrScheme chgLayout">
        <pc:chgData name="Annelis Raportoru (1912628)" userId="S::1912628@student.uwtsd.ac.uk::b8f92cb1-5646-4495-8cb1-7ba54c3029d2" providerId="AD" clId="Web-{E1C61B71-55BB-7E51-435F-FC17EDEA4D06}" dt="2022-06-28T14:19:44.162" v="627" actId="14100"/>
        <pc:sldMkLst>
          <pc:docMk/>
          <pc:sldMk cId="1849817946" sldId="258"/>
        </pc:sldMkLst>
        <pc:spChg chg="mod ord">
          <ac:chgData name="Annelis Raportoru (1912628)" userId="S::1912628@student.uwtsd.ac.uk::b8f92cb1-5646-4495-8cb1-7ba54c3029d2" providerId="AD" clId="Web-{E1C61B71-55BB-7E51-435F-FC17EDEA4D06}" dt="2022-06-28T14:15:23.918" v="592"/>
          <ac:spMkLst>
            <pc:docMk/>
            <pc:sldMk cId="1849817946" sldId="258"/>
            <ac:spMk id="3" creationId="{00000000-0000-0000-0000-000000000000}"/>
          </ac:spMkLst>
        </pc:spChg>
        <pc:spChg chg="mod">
          <ac:chgData name="Annelis Raportoru (1912628)" userId="S::1912628@student.uwtsd.ac.uk::b8f92cb1-5646-4495-8cb1-7ba54c3029d2" providerId="AD" clId="Web-{E1C61B71-55BB-7E51-435F-FC17EDEA4D06}" dt="2022-06-28T14:19:44.162" v="627" actId="14100"/>
          <ac:spMkLst>
            <pc:docMk/>
            <pc:sldMk cId="1849817946" sldId="258"/>
            <ac:spMk id="4" creationId="{00000000-0000-0000-0000-000000000000}"/>
          </ac:spMkLst>
        </pc:spChg>
      </pc:sldChg>
      <pc:sldChg chg="addSp delSp modSp mod modClrScheme chgLayout">
        <pc:chgData name="Annelis Raportoru (1912628)" userId="S::1912628@student.uwtsd.ac.uk::b8f92cb1-5646-4495-8cb1-7ba54c3029d2" providerId="AD" clId="Web-{E1C61B71-55BB-7E51-435F-FC17EDEA4D06}" dt="2022-06-28T14:15:23.918" v="592"/>
        <pc:sldMkLst>
          <pc:docMk/>
          <pc:sldMk cId="3014509163" sldId="259"/>
        </pc:sldMkLst>
        <pc:spChg chg="add mod ord">
          <ac:chgData name="Annelis Raportoru (1912628)" userId="S::1912628@student.uwtsd.ac.uk::b8f92cb1-5646-4495-8cb1-7ba54c3029d2" providerId="AD" clId="Web-{E1C61B71-55BB-7E51-435F-FC17EDEA4D06}" dt="2022-06-28T14:15:23.918" v="592"/>
          <ac:spMkLst>
            <pc:docMk/>
            <pc:sldMk cId="3014509163" sldId="259"/>
            <ac:spMk id="2" creationId="{1AA1F604-3144-834D-97EC-00E189A88634}"/>
          </ac:spMkLst>
        </pc:spChg>
        <pc:spChg chg="mod ord">
          <ac:chgData name="Annelis Raportoru (1912628)" userId="S::1912628@student.uwtsd.ac.uk::b8f92cb1-5646-4495-8cb1-7ba54c3029d2" providerId="AD" clId="Web-{E1C61B71-55BB-7E51-435F-FC17EDEA4D06}" dt="2022-06-28T14:15:23.918" v="592"/>
          <ac:spMkLst>
            <pc:docMk/>
            <pc:sldMk cId="3014509163" sldId="259"/>
            <ac:spMk id="3" creationId="{00000000-0000-0000-0000-000000000000}"/>
          </ac:spMkLst>
        </pc:spChg>
        <pc:spChg chg="mod">
          <ac:chgData name="Annelis Raportoru (1912628)" userId="S::1912628@student.uwtsd.ac.uk::b8f92cb1-5646-4495-8cb1-7ba54c3029d2" providerId="AD" clId="Web-{E1C61B71-55BB-7E51-435F-FC17EDEA4D06}" dt="2022-06-28T14:04:33.331" v="553" actId="1076"/>
          <ac:spMkLst>
            <pc:docMk/>
            <pc:sldMk cId="3014509163" sldId="259"/>
            <ac:spMk id="4" creationId="{00000000-0000-0000-0000-000000000000}"/>
          </ac:spMkLst>
        </pc:spChg>
        <pc:spChg chg="mod">
          <ac:chgData name="Annelis Raportoru (1912628)" userId="S::1912628@student.uwtsd.ac.uk::b8f92cb1-5646-4495-8cb1-7ba54c3029d2" providerId="AD" clId="Web-{E1C61B71-55BB-7E51-435F-FC17EDEA4D06}" dt="2022-06-28T13:35:41.721" v="159" actId="20577"/>
          <ac:spMkLst>
            <pc:docMk/>
            <pc:sldMk cId="3014509163" sldId="259"/>
            <ac:spMk id="5" creationId="{00000000-0000-0000-0000-000000000000}"/>
          </ac:spMkLst>
        </pc:spChg>
        <pc:spChg chg="add del mod ord">
          <ac:chgData name="Annelis Raportoru (1912628)" userId="S::1912628@student.uwtsd.ac.uk::b8f92cb1-5646-4495-8cb1-7ba54c3029d2" providerId="AD" clId="Web-{E1C61B71-55BB-7E51-435F-FC17EDEA4D06}" dt="2022-06-28T12:04:22.078" v="1"/>
          <ac:spMkLst>
            <pc:docMk/>
            <pc:sldMk cId="3014509163" sldId="259"/>
            <ac:spMk id="6" creationId="{CB3C5A16-F307-7A59-0D0C-DAD2B8AB998E}"/>
          </ac:spMkLst>
        </pc:spChg>
        <pc:spChg chg="add mod">
          <ac:chgData name="Annelis Raportoru (1912628)" userId="S::1912628@student.uwtsd.ac.uk::b8f92cb1-5646-4495-8cb1-7ba54c3029d2" providerId="AD" clId="Web-{E1C61B71-55BB-7E51-435F-FC17EDEA4D06}" dt="2022-06-28T14:13:29.132" v="590"/>
          <ac:spMkLst>
            <pc:docMk/>
            <pc:sldMk cId="3014509163" sldId="259"/>
            <ac:spMk id="6" creationId="{D1783D83-B6E4-30D9-955B-B6E6025DD176}"/>
          </ac:spMkLst>
        </pc:spChg>
        <pc:picChg chg="mod">
          <ac:chgData name="Annelis Raportoru (1912628)" userId="S::1912628@student.uwtsd.ac.uk::b8f92cb1-5646-4495-8cb1-7ba54c3029d2" providerId="AD" clId="Web-{E1C61B71-55BB-7E51-435F-FC17EDEA4D06}" dt="2022-06-28T14:06:19.273" v="567" actId="14100"/>
          <ac:picMkLst>
            <pc:docMk/>
            <pc:sldMk cId="3014509163" sldId="259"/>
            <ac:picMk id="8" creationId="{F125665F-55CB-262E-572C-A2521CBB36DC}"/>
          </ac:picMkLst>
        </pc:picChg>
        <pc:picChg chg="mod">
          <ac:chgData name="Annelis Raportoru (1912628)" userId="S::1912628@student.uwtsd.ac.uk::b8f92cb1-5646-4495-8cb1-7ba54c3029d2" providerId="AD" clId="Web-{E1C61B71-55BB-7E51-435F-FC17EDEA4D06}" dt="2022-06-28T13:20:43.798" v="76" actId="14100"/>
          <ac:picMkLst>
            <pc:docMk/>
            <pc:sldMk cId="3014509163" sldId="259"/>
            <ac:picMk id="11" creationId="{BC63237C-D4AC-0BCF-C96B-3DA963F7C2C1}"/>
          </ac:picMkLst>
        </pc:picChg>
        <pc:picChg chg="mod">
          <ac:chgData name="Annelis Raportoru (1912628)" userId="S::1912628@student.uwtsd.ac.uk::b8f92cb1-5646-4495-8cb1-7ba54c3029d2" providerId="AD" clId="Web-{E1C61B71-55BB-7E51-435F-FC17EDEA4D06}" dt="2022-06-28T14:04:46.941" v="556" actId="14100"/>
          <ac:picMkLst>
            <pc:docMk/>
            <pc:sldMk cId="3014509163" sldId="259"/>
            <ac:picMk id="3076" creationId="{00000000-0000-0000-0000-000000000000}"/>
          </ac:picMkLst>
        </pc:picChg>
      </pc:sldChg>
      <pc:sldChg chg="addSp delSp modSp mod setBg modClrScheme delDesignElem chgLayout">
        <pc:chgData name="Annelis Raportoru (1912628)" userId="S::1912628@student.uwtsd.ac.uk::b8f92cb1-5646-4495-8cb1-7ba54c3029d2" providerId="AD" clId="Web-{E1C61B71-55BB-7E51-435F-FC17EDEA4D06}" dt="2022-06-28T14:20:23.882" v="634"/>
        <pc:sldMkLst>
          <pc:docMk/>
          <pc:sldMk cId="1130952028" sldId="260"/>
        </pc:sldMkLst>
        <pc:spChg chg="mod ord">
          <ac:chgData name="Annelis Raportoru (1912628)" userId="S::1912628@student.uwtsd.ac.uk::b8f92cb1-5646-4495-8cb1-7ba54c3029d2" providerId="AD" clId="Web-{E1C61B71-55BB-7E51-435F-FC17EDEA4D06}" dt="2022-06-28T14:20:23.882" v="634"/>
          <ac:spMkLst>
            <pc:docMk/>
            <pc:sldMk cId="1130952028" sldId="260"/>
            <ac:spMk id="2" creationId="{00000000-0000-0000-0000-000000000000}"/>
          </ac:spMkLst>
        </pc:spChg>
        <pc:spChg chg="add del mod ord">
          <ac:chgData name="Annelis Raportoru (1912628)" userId="S::1912628@student.uwtsd.ac.uk::b8f92cb1-5646-4495-8cb1-7ba54c3029d2" providerId="AD" clId="Web-{E1C61B71-55BB-7E51-435F-FC17EDEA4D06}" dt="2022-06-28T14:12:31.630" v="585"/>
          <ac:spMkLst>
            <pc:docMk/>
            <pc:sldMk cId="1130952028" sldId="260"/>
            <ac:spMk id="3" creationId="{00000000-0000-0000-0000-000000000000}"/>
          </ac:spMkLst>
        </pc:spChg>
        <pc:spChg chg="add del">
          <ac:chgData name="Annelis Raportoru (1912628)" userId="S::1912628@student.uwtsd.ac.uk::b8f92cb1-5646-4495-8cb1-7ba54c3029d2" providerId="AD" clId="Web-{E1C61B71-55BB-7E51-435F-FC17EDEA4D06}" dt="2022-06-28T14:11:49.191" v="578"/>
          <ac:spMkLst>
            <pc:docMk/>
            <pc:sldMk cId="1130952028" sldId="260"/>
            <ac:spMk id="8" creationId="{7509B08A-C1EC-478C-86AF-60ADE06D9BBB}"/>
          </ac:spMkLst>
        </pc:spChg>
        <pc:spChg chg="add del">
          <ac:chgData name="Annelis Raportoru (1912628)" userId="S::1912628@student.uwtsd.ac.uk::b8f92cb1-5646-4495-8cb1-7ba54c3029d2" providerId="AD" clId="Web-{E1C61B71-55BB-7E51-435F-FC17EDEA4D06}" dt="2022-06-28T14:12:31.615" v="584"/>
          <ac:spMkLst>
            <pc:docMk/>
            <pc:sldMk cId="1130952028" sldId="260"/>
            <ac:spMk id="9" creationId="{2C33F367-76E5-4D2A-96B1-4FD443CDD1CF}"/>
          </ac:spMkLst>
        </pc:spChg>
        <pc:spChg chg="add del">
          <ac:chgData name="Annelis Raportoru (1912628)" userId="S::1912628@student.uwtsd.ac.uk::b8f92cb1-5646-4495-8cb1-7ba54c3029d2" providerId="AD" clId="Web-{E1C61B71-55BB-7E51-435F-FC17EDEA4D06}" dt="2022-06-28T14:11:49.191" v="578"/>
          <ac:spMkLst>
            <pc:docMk/>
            <pc:sldMk cId="1130952028" sldId="260"/>
            <ac:spMk id="10" creationId="{221CC330-4259-4C32-BF8B-5FE13FFABB3A}"/>
          </ac:spMkLst>
        </pc:spChg>
        <pc:spChg chg="add del">
          <ac:chgData name="Annelis Raportoru (1912628)" userId="S::1912628@student.uwtsd.ac.uk::b8f92cb1-5646-4495-8cb1-7ba54c3029d2" providerId="AD" clId="Web-{E1C61B71-55BB-7E51-435F-FC17EDEA4D06}" dt="2022-06-28T14:12:31.615" v="584"/>
          <ac:spMkLst>
            <pc:docMk/>
            <pc:sldMk cId="1130952028" sldId="260"/>
            <ac:spMk id="11" creationId="{6F769419-3E73-449D-B62A-0CDEC946A679}"/>
          </ac:spMkLst>
        </pc:spChg>
        <pc:spChg chg="add del">
          <ac:chgData name="Annelis Raportoru (1912628)" userId="S::1912628@student.uwtsd.ac.uk::b8f92cb1-5646-4495-8cb1-7ba54c3029d2" providerId="AD" clId="Web-{E1C61B71-55BB-7E51-435F-FC17EDEA4D06}" dt="2022-06-28T14:12:16.880" v="580"/>
          <ac:spMkLst>
            <pc:docMk/>
            <pc:sldMk cId="1130952028" sldId="260"/>
            <ac:spMk id="16" creationId="{CADF2543-1B6F-4FBC-A7AF-53A0430E05AB}"/>
          </ac:spMkLst>
        </pc:spChg>
        <pc:spChg chg="add del">
          <ac:chgData name="Annelis Raportoru (1912628)" userId="S::1912628@student.uwtsd.ac.uk::b8f92cb1-5646-4495-8cb1-7ba54c3029d2" providerId="AD" clId="Web-{E1C61B71-55BB-7E51-435F-FC17EDEA4D06}" dt="2022-06-28T14:12:21.239" v="582"/>
          <ac:spMkLst>
            <pc:docMk/>
            <pc:sldMk cId="1130952028" sldId="260"/>
            <ac:spMk id="19" creationId="{08452CCF-4A27-488A-AAF4-424933CFC925}"/>
          </ac:spMkLst>
        </pc:spChg>
        <pc:spChg chg="add del">
          <ac:chgData name="Annelis Raportoru (1912628)" userId="S::1912628@student.uwtsd.ac.uk::b8f92cb1-5646-4495-8cb1-7ba54c3029d2" providerId="AD" clId="Web-{E1C61B71-55BB-7E51-435F-FC17EDEA4D06}" dt="2022-06-28T14:12:21.239" v="582"/>
          <ac:spMkLst>
            <pc:docMk/>
            <pc:sldMk cId="1130952028" sldId="260"/>
            <ac:spMk id="20" creationId="{781BBDC9-2DC6-4959-AC3D-49A5DCB05DA7}"/>
          </ac:spMkLst>
        </pc:spChg>
        <pc:spChg chg="add del">
          <ac:chgData name="Annelis Raportoru (1912628)" userId="S::1912628@student.uwtsd.ac.uk::b8f92cb1-5646-4495-8cb1-7ba54c3029d2" providerId="AD" clId="Web-{E1C61B71-55BB-7E51-435F-FC17EDEA4D06}" dt="2022-06-28T14:12:21.239" v="582"/>
          <ac:spMkLst>
            <pc:docMk/>
            <pc:sldMk cId="1130952028" sldId="260"/>
            <ac:spMk id="21" creationId="{4B74BB55-8517-4CFE-9389-81D0E6F81F00}"/>
          </ac:spMkLst>
        </pc:spChg>
        <pc:spChg chg="add del">
          <ac:chgData name="Annelis Raportoru (1912628)" userId="S::1912628@student.uwtsd.ac.uk::b8f92cb1-5646-4495-8cb1-7ba54c3029d2" providerId="AD" clId="Web-{E1C61B71-55BB-7E51-435F-FC17EDEA4D06}" dt="2022-06-28T14:12:39.724" v="586"/>
          <ac:spMkLst>
            <pc:docMk/>
            <pc:sldMk cId="1130952028" sldId="260"/>
            <ac:spMk id="28" creationId="{CADF2543-1B6F-4FBC-A7AF-53A0430E05AB}"/>
          </ac:spMkLst>
        </pc:spChg>
        <pc:spChg chg="add mod ord">
          <ac:chgData name="Annelis Raportoru (1912628)" userId="S::1912628@student.uwtsd.ac.uk::b8f92cb1-5646-4495-8cb1-7ba54c3029d2" providerId="AD" clId="Web-{E1C61B71-55BB-7E51-435F-FC17EDEA4D06}" dt="2022-06-28T14:20:23.882" v="634"/>
          <ac:spMkLst>
            <pc:docMk/>
            <pc:sldMk cId="1130952028" sldId="260"/>
            <ac:spMk id="33" creationId="{00000000-0000-0000-0000-000000000000}"/>
          </ac:spMkLst>
        </pc:spChg>
        <pc:spChg chg="add del">
          <ac:chgData name="Annelis Raportoru (1912628)" userId="S::1912628@student.uwtsd.ac.uk::b8f92cb1-5646-4495-8cb1-7ba54c3029d2" providerId="AD" clId="Web-{E1C61B71-55BB-7E51-435F-FC17EDEA4D06}" dt="2022-06-28T14:20:16.007" v="629"/>
          <ac:spMkLst>
            <pc:docMk/>
            <pc:sldMk cId="1130952028" sldId="260"/>
            <ac:spMk id="38" creationId="{00DF21D5-92B5-4D0E-8ACB-CD3732E404A9}"/>
          </ac:spMkLst>
        </pc:spChg>
        <pc:spChg chg="add del">
          <ac:chgData name="Annelis Raportoru (1912628)" userId="S::1912628@student.uwtsd.ac.uk::b8f92cb1-5646-4495-8cb1-7ba54c3029d2" providerId="AD" clId="Web-{E1C61B71-55BB-7E51-435F-FC17EDEA4D06}" dt="2022-06-28T14:20:16.007" v="629"/>
          <ac:spMkLst>
            <pc:docMk/>
            <pc:sldMk cId="1130952028" sldId="260"/>
            <ac:spMk id="40" creationId="{B729B08C-A8E8-4A5F-BE85-F0B9269F87DD}"/>
          </ac:spMkLst>
        </pc:spChg>
        <pc:spChg chg="add del">
          <ac:chgData name="Annelis Raportoru (1912628)" userId="S::1912628@student.uwtsd.ac.uk::b8f92cb1-5646-4495-8cb1-7ba54c3029d2" providerId="AD" clId="Web-{E1C61B71-55BB-7E51-435F-FC17EDEA4D06}" dt="2022-06-28T14:20:21.522" v="631"/>
          <ac:spMkLst>
            <pc:docMk/>
            <pc:sldMk cId="1130952028" sldId="260"/>
            <ac:spMk id="49" creationId="{CADF2543-1B6F-4FBC-A7AF-53A0430E05AB}"/>
          </ac:spMkLst>
        </pc:spChg>
        <pc:spChg chg="add del">
          <ac:chgData name="Annelis Raportoru (1912628)" userId="S::1912628@student.uwtsd.ac.uk::b8f92cb1-5646-4495-8cb1-7ba54c3029d2" providerId="AD" clId="Web-{E1C61B71-55BB-7E51-435F-FC17EDEA4D06}" dt="2022-06-28T14:20:23.882" v="633"/>
          <ac:spMkLst>
            <pc:docMk/>
            <pc:sldMk cId="1130952028" sldId="260"/>
            <ac:spMk id="53" creationId="{F4E5D790-EF7E-4E52-B208-793079B497B6}"/>
          </ac:spMkLst>
        </pc:spChg>
        <pc:spChg chg="add del">
          <ac:chgData name="Annelis Raportoru (1912628)" userId="S::1912628@student.uwtsd.ac.uk::b8f92cb1-5646-4495-8cb1-7ba54c3029d2" providerId="AD" clId="Web-{E1C61B71-55BB-7E51-435F-FC17EDEA4D06}" dt="2022-06-28T14:20:23.882" v="633"/>
          <ac:spMkLst>
            <pc:docMk/>
            <pc:sldMk cId="1130952028" sldId="260"/>
            <ac:spMk id="54" creationId="{479F3ED9-A242-463F-84AE-C4B05016BD36}"/>
          </ac:spMkLst>
        </pc:spChg>
        <pc:spChg chg="add">
          <ac:chgData name="Annelis Raportoru (1912628)" userId="S::1912628@student.uwtsd.ac.uk::b8f92cb1-5646-4495-8cb1-7ba54c3029d2" providerId="AD" clId="Web-{E1C61B71-55BB-7E51-435F-FC17EDEA4D06}" dt="2022-06-28T14:20:23.882" v="634"/>
          <ac:spMkLst>
            <pc:docMk/>
            <pc:sldMk cId="1130952028" sldId="260"/>
            <ac:spMk id="56" creationId="{290FE681-1E05-478A-89DC-5F7AB37CFD77}"/>
          </ac:spMkLst>
        </pc:spChg>
        <pc:grpChg chg="add del">
          <ac:chgData name="Annelis Raportoru (1912628)" userId="S::1912628@student.uwtsd.ac.uk::b8f92cb1-5646-4495-8cb1-7ba54c3029d2" providerId="AD" clId="Web-{E1C61B71-55BB-7E51-435F-FC17EDEA4D06}" dt="2022-06-28T14:12:21.239" v="582"/>
          <ac:grpSpMkLst>
            <pc:docMk/>
            <pc:sldMk cId="1130952028" sldId="260"/>
            <ac:grpSpMk id="12" creationId="{A3F7C935-E41E-4E8D-91DF-D3BAB9521DF0}"/>
          </ac:grpSpMkLst>
        </pc:grpChg>
        <pc:grpChg chg="add del">
          <ac:chgData name="Annelis Raportoru (1912628)" userId="S::1912628@student.uwtsd.ac.uk::b8f92cb1-5646-4495-8cb1-7ba54c3029d2" providerId="AD" clId="Web-{E1C61B71-55BB-7E51-435F-FC17EDEA4D06}" dt="2022-06-28T14:12:31.615" v="584"/>
          <ac:grpSpMkLst>
            <pc:docMk/>
            <pc:sldMk cId="1130952028" sldId="260"/>
            <ac:grpSpMk id="13" creationId="{A6515200-42F9-488F-9895-6CDBCD1E87C8}"/>
          </ac:grpSpMkLst>
        </pc:grpChg>
        <pc:grpChg chg="add del">
          <ac:chgData name="Annelis Raportoru (1912628)" userId="S::1912628@student.uwtsd.ac.uk::b8f92cb1-5646-4495-8cb1-7ba54c3029d2" providerId="AD" clId="Web-{E1C61B71-55BB-7E51-435F-FC17EDEA4D06}" dt="2022-06-28T14:12:16.880" v="580"/>
          <ac:grpSpMkLst>
            <pc:docMk/>
            <pc:sldMk cId="1130952028" sldId="260"/>
            <ac:grpSpMk id="17" creationId="{A80A6E81-6B71-43DF-877B-E964A9A4CB68}"/>
          </ac:grpSpMkLst>
        </pc:grpChg>
        <pc:grpChg chg="add del">
          <ac:chgData name="Annelis Raportoru (1912628)" userId="S::1912628@student.uwtsd.ac.uk::b8f92cb1-5646-4495-8cb1-7ba54c3029d2" providerId="AD" clId="Web-{E1C61B71-55BB-7E51-435F-FC17EDEA4D06}" dt="2022-06-28T14:12:39.724" v="586"/>
          <ac:grpSpMkLst>
            <pc:docMk/>
            <pc:sldMk cId="1130952028" sldId="260"/>
            <ac:grpSpMk id="29" creationId="{A80A6E81-6B71-43DF-877B-E964A9A4CB68}"/>
          </ac:grpSpMkLst>
        </pc:grpChg>
        <pc:grpChg chg="add del">
          <ac:chgData name="Annelis Raportoru (1912628)" userId="S::1912628@student.uwtsd.ac.uk::b8f92cb1-5646-4495-8cb1-7ba54c3029d2" providerId="AD" clId="Web-{E1C61B71-55BB-7E51-435F-FC17EDEA4D06}" dt="2022-06-28T14:20:16.007" v="629"/>
          <ac:grpSpMkLst>
            <pc:docMk/>
            <pc:sldMk cId="1130952028" sldId="260"/>
            <ac:grpSpMk id="42" creationId="{3AF0DAB2-66C2-4FB9-A4F3-E117F1D180D9}"/>
          </ac:grpSpMkLst>
        </pc:grpChg>
        <pc:grpChg chg="add del">
          <ac:chgData name="Annelis Raportoru (1912628)" userId="S::1912628@student.uwtsd.ac.uk::b8f92cb1-5646-4495-8cb1-7ba54c3029d2" providerId="AD" clId="Web-{E1C61B71-55BB-7E51-435F-FC17EDEA4D06}" dt="2022-06-28T14:20:21.522" v="631"/>
          <ac:grpSpMkLst>
            <pc:docMk/>
            <pc:sldMk cId="1130952028" sldId="260"/>
            <ac:grpSpMk id="50" creationId="{A80A6E81-6B71-43DF-877B-E964A9A4CB68}"/>
          </ac:grpSpMkLst>
        </pc:grpChg>
        <pc:graphicFrameChg chg="add del">
          <ac:chgData name="Annelis Raportoru (1912628)" userId="S::1912628@student.uwtsd.ac.uk::b8f92cb1-5646-4495-8cb1-7ba54c3029d2" providerId="AD" clId="Web-{E1C61B71-55BB-7E51-435F-FC17EDEA4D06}" dt="2022-06-28T14:12:31.615" v="584"/>
          <ac:graphicFrameMkLst>
            <pc:docMk/>
            <pc:sldMk cId="1130952028" sldId="260"/>
            <ac:graphicFrameMk id="5" creationId="{15440149-BABE-0657-EDE1-E16C96FB10BC}"/>
          </ac:graphicFrameMkLst>
        </pc:graphicFrameChg>
        <pc:cxnChg chg="add">
          <ac:chgData name="Annelis Raportoru (1912628)" userId="S::1912628@student.uwtsd.ac.uk::b8f92cb1-5646-4495-8cb1-7ba54c3029d2" providerId="AD" clId="Web-{E1C61B71-55BB-7E51-435F-FC17EDEA4D06}" dt="2022-06-28T14:20:23.882" v="634"/>
          <ac:cxnSpMkLst>
            <pc:docMk/>
            <pc:sldMk cId="1130952028" sldId="260"/>
            <ac:cxnSpMk id="57" creationId="{2E2F21DC-5F0E-42CF-B89C-C1E25E175CB8}"/>
          </ac:cxnSpMkLst>
        </pc:cxnChg>
      </pc:sldChg>
      <pc:sldMasterChg chg="add del addSldLayout delSldLayout">
        <pc:chgData name="Annelis Raportoru (1912628)" userId="S::1912628@student.uwtsd.ac.uk::b8f92cb1-5646-4495-8cb1-7ba54c3029d2" providerId="AD" clId="Web-{E1C61B71-55BB-7E51-435F-FC17EDEA4D06}" dt="2022-06-28T14:10:44.439" v="576"/>
        <pc:sldMasterMkLst>
          <pc:docMk/>
          <pc:sldMasterMk cId="0" sldId="2147483660"/>
        </pc:sldMasterMkLst>
        <pc:sldLayoutChg chg="add del">
          <pc:chgData name="Annelis Raportoru (1912628)" userId="S::1912628@student.uwtsd.ac.uk::b8f92cb1-5646-4495-8cb1-7ba54c3029d2" providerId="AD" clId="Web-{E1C61B71-55BB-7E51-435F-FC17EDEA4D06}" dt="2022-06-28T14:10:44.439" v="576"/>
          <pc:sldLayoutMkLst>
            <pc:docMk/>
            <pc:sldMasterMk cId="0" sldId="2147483660"/>
            <pc:sldLayoutMk cId="0" sldId="2147483661"/>
          </pc:sldLayoutMkLst>
        </pc:sldLayoutChg>
        <pc:sldLayoutChg chg="add del">
          <pc:chgData name="Annelis Raportoru (1912628)" userId="S::1912628@student.uwtsd.ac.uk::b8f92cb1-5646-4495-8cb1-7ba54c3029d2" providerId="AD" clId="Web-{E1C61B71-55BB-7E51-435F-FC17EDEA4D06}" dt="2022-06-28T14:10:44.439" v="576"/>
          <pc:sldLayoutMkLst>
            <pc:docMk/>
            <pc:sldMasterMk cId="0" sldId="2147483660"/>
            <pc:sldLayoutMk cId="0" sldId="2147483662"/>
          </pc:sldLayoutMkLst>
        </pc:sldLayoutChg>
        <pc:sldLayoutChg chg="add del">
          <pc:chgData name="Annelis Raportoru (1912628)" userId="S::1912628@student.uwtsd.ac.uk::b8f92cb1-5646-4495-8cb1-7ba54c3029d2" providerId="AD" clId="Web-{E1C61B71-55BB-7E51-435F-FC17EDEA4D06}" dt="2022-06-28T14:10:44.439" v="576"/>
          <pc:sldLayoutMkLst>
            <pc:docMk/>
            <pc:sldMasterMk cId="0" sldId="2147483660"/>
            <pc:sldLayoutMk cId="0" sldId="2147483663"/>
          </pc:sldLayoutMkLst>
        </pc:sldLayoutChg>
        <pc:sldLayoutChg chg="add del">
          <pc:chgData name="Annelis Raportoru (1912628)" userId="S::1912628@student.uwtsd.ac.uk::b8f92cb1-5646-4495-8cb1-7ba54c3029d2" providerId="AD" clId="Web-{E1C61B71-55BB-7E51-435F-FC17EDEA4D06}" dt="2022-06-28T14:10:44.439" v="576"/>
          <pc:sldLayoutMkLst>
            <pc:docMk/>
            <pc:sldMasterMk cId="0" sldId="2147483660"/>
            <pc:sldLayoutMk cId="0" sldId="2147483664"/>
          </pc:sldLayoutMkLst>
        </pc:sldLayoutChg>
        <pc:sldLayoutChg chg="add del">
          <pc:chgData name="Annelis Raportoru (1912628)" userId="S::1912628@student.uwtsd.ac.uk::b8f92cb1-5646-4495-8cb1-7ba54c3029d2" providerId="AD" clId="Web-{E1C61B71-55BB-7E51-435F-FC17EDEA4D06}" dt="2022-06-28T14:10:44.439" v="576"/>
          <pc:sldLayoutMkLst>
            <pc:docMk/>
            <pc:sldMasterMk cId="0" sldId="2147483660"/>
            <pc:sldLayoutMk cId="0" sldId="2147483665"/>
          </pc:sldLayoutMkLst>
        </pc:sldLayoutChg>
        <pc:sldLayoutChg chg="add del">
          <pc:chgData name="Annelis Raportoru (1912628)" userId="S::1912628@student.uwtsd.ac.uk::b8f92cb1-5646-4495-8cb1-7ba54c3029d2" providerId="AD" clId="Web-{E1C61B71-55BB-7E51-435F-FC17EDEA4D06}" dt="2022-06-28T14:10:44.439" v="576"/>
          <pc:sldLayoutMkLst>
            <pc:docMk/>
            <pc:sldMasterMk cId="0" sldId="2147483660"/>
            <pc:sldLayoutMk cId="0" sldId="2147483666"/>
          </pc:sldLayoutMkLst>
        </pc:sldLayoutChg>
        <pc:sldLayoutChg chg="add del">
          <pc:chgData name="Annelis Raportoru (1912628)" userId="S::1912628@student.uwtsd.ac.uk::b8f92cb1-5646-4495-8cb1-7ba54c3029d2" providerId="AD" clId="Web-{E1C61B71-55BB-7E51-435F-FC17EDEA4D06}" dt="2022-06-28T14:10:44.439" v="576"/>
          <pc:sldLayoutMkLst>
            <pc:docMk/>
            <pc:sldMasterMk cId="0" sldId="2147483660"/>
            <pc:sldLayoutMk cId="0" sldId="2147483667"/>
          </pc:sldLayoutMkLst>
        </pc:sldLayoutChg>
        <pc:sldLayoutChg chg="add del">
          <pc:chgData name="Annelis Raportoru (1912628)" userId="S::1912628@student.uwtsd.ac.uk::b8f92cb1-5646-4495-8cb1-7ba54c3029d2" providerId="AD" clId="Web-{E1C61B71-55BB-7E51-435F-FC17EDEA4D06}" dt="2022-06-28T14:10:44.439" v="576"/>
          <pc:sldLayoutMkLst>
            <pc:docMk/>
            <pc:sldMasterMk cId="0" sldId="2147483660"/>
            <pc:sldLayoutMk cId="0" sldId="2147483668"/>
          </pc:sldLayoutMkLst>
        </pc:sldLayoutChg>
        <pc:sldLayoutChg chg="add del">
          <pc:chgData name="Annelis Raportoru (1912628)" userId="S::1912628@student.uwtsd.ac.uk::b8f92cb1-5646-4495-8cb1-7ba54c3029d2" providerId="AD" clId="Web-{E1C61B71-55BB-7E51-435F-FC17EDEA4D06}" dt="2022-06-28T14:10:44.439" v="576"/>
          <pc:sldLayoutMkLst>
            <pc:docMk/>
            <pc:sldMasterMk cId="0" sldId="2147483660"/>
            <pc:sldLayoutMk cId="0" sldId="2147483669"/>
          </pc:sldLayoutMkLst>
        </pc:sldLayoutChg>
        <pc:sldLayoutChg chg="add del">
          <pc:chgData name="Annelis Raportoru (1912628)" userId="S::1912628@student.uwtsd.ac.uk::b8f92cb1-5646-4495-8cb1-7ba54c3029d2" providerId="AD" clId="Web-{E1C61B71-55BB-7E51-435F-FC17EDEA4D06}" dt="2022-06-28T14:10:44.439" v="576"/>
          <pc:sldLayoutMkLst>
            <pc:docMk/>
            <pc:sldMasterMk cId="0" sldId="2147483660"/>
            <pc:sldLayoutMk cId="0" sldId="2147483670"/>
          </pc:sldLayoutMkLst>
        </pc:sldLayoutChg>
        <pc:sldLayoutChg chg="add del">
          <pc:chgData name="Annelis Raportoru (1912628)" userId="S::1912628@student.uwtsd.ac.uk::b8f92cb1-5646-4495-8cb1-7ba54c3029d2" providerId="AD" clId="Web-{E1C61B71-55BB-7E51-435F-FC17EDEA4D06}" dt="2022-06-28T14:10:44.439" v="576"/>
          <pc:sldLayoutMkLst>
            <pc:docMk/>
            <pc:sldMasterMk cId="0" sldId="2147483660"/>
            <pc:sldLayoutMk cId="0" sldId="2147483671"/>
          </pc:sldLayoutMkLst>
        </pc:sldLayoutChg>
      </pc:sldMasterChg>
      <pc:sldMasterChg chg="add del addSldLayout delSldLayout modSldLayout">
        <pc:chgData name="Annelis Raportoru (1912628)" userId="S::1912628@student.uwtsd.ac.uk::b8f92cb1-5646-4495-8cb1-7ba54c3029d2" providerId="AD" clId="Web-{E1C61B71-55BB-7E51-435F-FC17EDEA4D06}" dt="2022-06-28T14:12:39.724" v="586"/>
        <pc:sldMasterMkLst>
          <pc:docMk/>
          <pc:sldMasterMk cId="2958702532" sldId="2147483672"/>
        </pc:sldMasterMkLst>
        <pc:sldLayoutChg chg="add del mod replId">
          <pc:chgData name="Annelis Raportoru (1912628)" userId="S::1912628@student.uwtsd.ac.uk::b8f92cb1-5646-4495-8cb1-7ba54c3029d2" providerId="AD" clId="Web-{E1C61B71-55BB-7E51-435F-FC17EDEA4D06}" dt="2022-06-28T14:12:39.724" v="586"/>
          <pc:sldLayoutMkLst>
            <pc:docMk/>
            <pc:sldMasterMk cId="2958702532" sldId="2147483672"/>
            <pc:sldLayoutMk cId="176336442" sldId="2147483673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39.724" v="586"/>
          <pc:sldLayoutMkLst>
            <pc:docMk/>
            <pc:sldMasterMk cId="2958702532" sldId="2147483672"/>
            <pc:sldLayoutMk cId="796920496" sldId="2147483674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39.724" v="586"/>
          <pc:sldLayoutMkLst>
            <pc:docMk/>
            <pc:sldMasterMk cId="2958702532" sldId="2147483672"/>
            <pc:sldLayoutMk cId="3835464134" sldId="2147483675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39.724" v="586"/>
          <pc:sldLayoutMkLst>
            <pc:docMk/>
            <pc:sldMasterMk cId="2958702532" sldId="2147483672"/>
            <pc:sldLayoutMk cId="1198258861" sldId="2147483676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39.724" v="586"/>
          <pc:sldLayoutMkLst>
            <pc:docMk/>
            <pc:sldMasterMk cId="2958702532" sldId="2147483672"/>
            <pc:sldLayoutMk cId="1477287673" sldId="2147483677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39.724" v="586"/>
          <pc:sldLayoutMkLst>
            <pc:docMk/>
            <pc:sldMasterMk cId="2958702532" sldId="2147483672"/>
            <pc:sldLayoutMk cId="3048038420" sldId="2147483678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39.724" v="586"/>
          <pc:sldLayoutMkLst>
            <pc:docMk/>
            <pc:sldMasterMk cId="2958702532" sldId="2147483672"/>
            <pc:sldLayoutMk cId="1580583108" sldId="2147483679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39.724" v="586"/>
          <pc:sldLayoutMkLst>
            <pc:docMk/>
            <pc:sldMasterMk cId="2958702532" sldId="2147483672"/>
            <pc:sldLayoutMk cId="2831466220" sldId="2147483680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39.724" v="586"/>
          <pc:sldLayoutMkLst>
            <pc:docMk/>
            <pc:sldMasterMk cId="2958702532" sldId="2147483672"/>
            <pc:sldLayoutMk cId="264096880" sldId="2147483681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39.724" v="586"/>
          <pc:sldLayoutMkLst>
            <pc:docMk/>
            <pc:sldMasterMk cId="2958702532" sldId="2147483672"/>
            <pc:sldLayoutMk cId="3790952630" sldId="2147483682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39.724" v="586"/>
          <pc:sldLayoutMkLst>
            <pc:docMk/>
            <pc:sldMasterMk cId="2958702532" sldId="2147483672"/>
            <pc:sldLayoutMk cId="252713838" sldId="2147483683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39.724" v="586"/>
          <pc:sldLayoutMkLst>
            <pc:docMk/>
            <pc:sldMasterMk cId="2958702532" sldId="2147483672"/>
            <pc:sldLayoutMk cId="1177313689" sldId="2147483684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39.724" v="586"/>
          <pc:sldLayoutMkLst>
            <pc:docMk/>
            <pc:sldMasterMk cId="2958702532" sldId="2147483672"/>
            <pc:sldLayoutMk cId="1858849038" sldId="2147483685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39.724" v="586"/>
          <pc:sldLayoutMkLst>
            <pc:docMk/>
            <pc:sldMasterMk cId="2958702532" sldId="2147483672"/>
            <pc:sldLayoutMk cId="240716727" sldId="2147483686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39.724" v="586"/>
          <pc:sldLayoutMkLst>
            <pc:docMk/>
            <pc:sldMasterMk cId="2958702532" sldId="2147483672"/>
            <pc:sldLayoutMk cId="3188078569" sldId="2147483687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39.724" v="586"/>
          <pc:sldLayoutMkLst>
            <pc:docMk/>
            <pc:sldMasterMk cId="2958702532" sldId="2147483672"/>
            <pc:sldLayoutMk cId="4076594387" sldId="2147483688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39.724" v="586"/>
          <pc:sldLayoutMkLst>
            <pc:docMk/>
            <pc:sldMasterMk cId="2958702532" sldId="2147483672"/>
            <pc:sldLayoutMk cId="869058235" sldId="2147483689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39.724" v="586"/>
          <pc:sldLayoutMkLst>
            <pc:docMk/>
            <pc:sldMasterMk cId="2958702532" sldId="2147483672"/>
            <pc:sldLayoutMk cId="2187881816" sldId="2147483690"/>
          </pc:sldLayoutMkLst>
        </pc:sldLayoutChg>
      </pc:sldMasterChg>
      <pc:sldMasterChg chg="add del addSldLayout delSldLayout modSldLayout">
        <pc:chgData name="Annelis Raportoru (1912628)" userId="S::1912628@student.uwtsd.ac.uk::b8f92cb1-5646-4495-8cb1-7ba54c3029d2" providerId="AD" clId="Web-{E1C61B71-55BB-7E51-435F-FC17EDEA4D06}" dt="2022-06-28T14:09:26.920" v="575"/>
        <pc:sldMasterMkLst>
          <pc:docMk/>
          <pc:sldMasterMk cId="3365538716" sldId="2147483672"/>
        </pc:sldMasterMkLst>
        <pc:sldLayoutChg chg="add del mod replId">
          <pc:chgData name="Annelis Raportoru (1912628)" userId="S::1912628@student.uwtsd.ac.uk::b8f92cb1-5646-4495-8cb1-7ba54c3029d2" providerId="AD" clId="Web-{E1C61B71-55BB-7E51-435F-FC17EDEA4D06}" dt="2022-06-28T14:09:26.920" v="575"/>
          <pc:sldLayoutMkLst>
            <pc:docMk/>
            <pc:sldMasterMk cId="3365538716" sldId="2147483672"/>
            <pc:sldLayoutMk cId="2137494159" sldId="2147483673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09:26.920" v="575"/>
          <pc:sldLayoutMkLst>
            <pc:docMk/>
            <pc:sldMasterMk cId="3365538716" sldId="2147483672"/>
            <pc:sldLayoutMk cId="2382903557" sldId="2147483674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09:26.920" v="575"/>
          <pc:sldLayoutMkLst>
            <pc:docMk/>
            <pc:sldMasterMk cId="3365538716" sldId="2147483672"/>
            <pc:sldLayoutMk cId="3802092276" sldId="2147483675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09:26.920" v="575"/>
          <pc:sldLayoutMkLst>
            <pc:docMk/>
            <pc:sldMasterMk cId="3365538716" sldId="2147483672"/>
            <pc:sldLayoutMk cId="2670483130" sldId="2147483676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09:26.920" v="575"/>
          <pc:sldLayoutMkLst>
            <pc:docMk/>
            <pc:sldMasterMk cId="3365538716" sldId="2147483672"/>
            <pc:sldLayoutMk cId="2089746283" sldId="2147483677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09:26.920" v="575"/>
          <pc:sldLayoutMkLst>
            <pc:docMk/>
            <pc:sldMasterMk cId="3365538716" sldId="2147483672"/>
            <pc:sldLayoutMk cId="1689396802" sldId="2147483678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09:26.920" v="575"/>
          <pc:sldLayoutMkLst>
            <pc:docMk/>
            <pc:sldMasterMk cId="3365538716" sldId="2147483672"/>
            <pc:sldLayoutMk cId="45968094" sldId="2147483679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09:26.920" v="575"/>
          <pc:sldLayoutMkLst>
            <pc:docMk/>
            <pc:sldMasterMk cId="3365538716" sldId="2147483672"/>
            <pc:sldLayoutMk cId="3297237824" sldId="2147483680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09:26.920" v="575"/>
          <pc:sldLayoutMkLst>
            <pc:docMk/>
            <pc:sldMasterMk cId="3365538716" sldId="2147483672"/>
            <pc:sldLayoutMk cId="597634008" sldId="2147483681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09:26.920" v="575"/>
          <pc:sldLayoutMkLst>
            <pc:docMk/>
            <pc:sldMasterMk cId="3365538716" sldId="2147483672"/>
            <pc:sldLayoutMk cId="3264326679" sldId="2147483682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09:26.920" v="575"/>
          <pc:sldLayoutMkLst>
            <pc:docMk/>
            <pc:sldMasterMk cId="3365538716" sldId="2147483672"/>
            <pc:sldLayoutMk cId="2070455911" sldId="2147483683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09:26.920" v="575"/>
          <pc:sldLayoutMkLst>
            <pc:docMk/>
            <pc:sldMasterMk cId="3365538716" sldId="2147483672"/>
            <pc:sldLayoutMk cId="3502819443" sldId="2147483684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09:26.920" v="575"/>
          <pc:sldLayoutMkLst>
            <pc:docMk/>
            <pc:sldMasterMk cId="3365538716" sldId="2147483672"/>
            <pc:sldLayoutMk cId="11057971" sldId="2147483685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09:26.920" v="575"/>
          <pc:sldLayoutMkLst>
            <pc:docMk/>
            <pc:sldMasterMk cId="3365538716" sldId="2147483672"/>
            <pc:sldLayoutMk cId="191321309" sldId="2147483686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09:26.920" v="575"/>
          <pc:sldLayoutMkLst>
            <pc:docMk/>
            <pc:sldMasterMk cId="3365538716" sldId="2147483672"/>
            <pc:sldLayoutMk cId="669156902" sldId="2147483687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09:26.920" v="575"/>
          <pc:sldLayoutMkLst>
            <pc:docMk/>
            <pc:sldMasterMk cId="3365538716" sldId="2147483672"/>
            <pc:sldLayoutMk cId="522390921" sldId="2147483688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09:26.920" v="575"/>
          <pc:sldLayoutMkLst>
            <pc:docMk/>
            <pc:sldMasterMk cId="3365538716" sldId="2147483672"/>
            <pc:sldLayoutMk cId="3913174873" sldId="2147483689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09:26.920" v="575"/>
          <pc:sldLayoutMkLst>
            <pc:docMk/>
            <pc:sldMasterMk cId="3365538716" sldId="2147483672"/>
            <pc:sldLayoutMk cId="3552170958" sldId="2147483690"/>
          </pc:sldLayoutMkLst>
        </pc:sldLayoutChg>
      </pc:sldMasterChg>
      <pc:sldMasterChg chg="add del addSldLayout delSldLayout modSldLayout">
        <pc:chgData name="Annelis Raportoru (1912628)" userId="S::1912628@student.uwtsd.ac.uk::b8f92cb1-5646-4495-8cb1-7ba54c3029d2" providerId="AD" clId="Web-{E1C61B71-55BB-7E51-435F-FC17EDEA4D06}" dt="2022-06-28T14:09:23.983" v="574"/>
        <pc:sldMasterMkLst>
          <pc:docMk/>
          <pc:sldMasterMk cId="2148577765" sldId="2147483691"/>
        </pc:sldMasterMkLst>
        <pc:sldLayoutChg chg="add del mod replId">
          <pc:chgData name="Annelis Raportoru (1912628)" userId="S::1912628@student.uwtsd.ac.uk::b8f92cb1-5646-4495-8cb1-7ba54c3029d2" providerId="AD" clId="Web-{E1C61B71-55BB-7E51-435F-FC17EDEA4D06}" dt="2022-06-28T14:09:23.983" v="574"/>
          <pc:sldLayoutMkLst>
            <pc:docMk/>
            <pc:sldMasterMk cId="2148577765" sldId="2147483691"/>
            <pc:sldLayoutMk cId="19540519" sldId="2147483692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09:23.983" v="574"/>
          <pc:sldLayoutMkLst>
            <pc:docMk/>
            <pc:sldMasterMk cId="2148577765" sldId="2147483691"/>
            <pc:sldLayoutMk cId="1945743051" sldId="2147483693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09:23.983" v="574"/>
          <pc:sldLayoutMkLst>
            <pc:docMk/>
            <pc:sldMasterMk cId="2148577765" sldId="2147483691"/>
            <pc:sldLayoutMk cId="1443300376" sldId="2147483694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09:23.983" v="574"/>
          <pc:sldLayoutMkLst>
            <pc:docMk/>
            <pc:sldMasterMk cId="2148577765" sldId="2147483691"/>
            <pc:sldLayoutMk cId="414476709" sldId="2147483695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09:23.983" v="574"/>
          <pc:sldLayoutMkLst>
            <pc:docMk/>
            <pc:sldMasterMk cId="2148577765" sldId="2147483691"/>
            <pc:sldLayoutMk cId="146906709" sldId="2147483696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09:23.983" v="574"/>
          <pc:sldLayoutMkLst>
            <pc:docMk/>
            <pc:sldMasterMk cId="2148577765" sldId="2147483691"/>
            <pc:sldLayoutMk cId="1937810112" sldId="2147483697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09:23.983" v="574"/>
          <pc:sldLayoutMkLst>
            <pc:docMk/>
            <pc:sldMasterMk cId="2148577765" sldId="2147483691"/>
            <pc:sldLayoutMk cId="1065096824" sldId="2147483698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09:23.983" v="574"/>
          <pc:sldLayoutMkLst>
            <pc:docMk/>
            <pc:sldMasterMk cId="2148577765" sldId="2147483691"/>
            <pc:sldLayoutMk cId="175777575" sldId="2147483699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09:23.983" v="574"/>
          <pc:sldLayoutMkLst>
            <pc:docMk/>
            <pc:sldMasterMk cId="2148577765" sldId="2147483691"/>
            <pc:sldLayoutMk cId="2441614634" sldId="2147483700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09:23.983" v="574"/>
          <pc:sldLayoutMkLst>
            <pc:docMk/>
            <pc:sldMasterMk cId="2148577765" sldId="2147483691"/>
            <pc:sldLayoutMk cId="3261556331" sldId="2147483701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09:23.983" v="574"/>
          <pc:sldLayoutMkLst>
            <pc:docMk/>
            <pc:sldMasterMk cId="2148577765" sldId="2147483691"/>
            <pc:sldLayoutMk cId="1948860121" sldId="2147483702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09:23.983" v="574"/>
          <pc:sldLayoutMkLst>
            <pc:docMk/>
            <pc:sldMasterMk cId="2148577765" sldId="2147483691"/>
            <pc:sldLayoutMk cId="992003626" sldId="2147483703"/>
          </pc:sldLayoutMkLst>
        </pc:sldLayoutChg>
      </pc:sldMasterChg>
      <pc:sldMasterChg chg="add del addSldLayout delSldLayout modSldLayout">
        <pc:chgData name="Annelis Raportoru (1912628)" userId="S::1912628@student.uwtsd.ac.uk::b8f92cb1-5646-4495-8cb1-7ba54c3029d2" providerId="AD" clId="Web-{E1C61B71-55BB-7E51-435F-FC17EDEA4D06}" dt="2022-06-28T14:12:57.116" v="587"/>
        <pc:sldMasterMkLst>
          <pc:docMk/>
          <pc:sldMasterMk cId="4042458199" sldId="2147483691"/>
        </pc:sldMasterMkLst>
        <pc:sldLayoutChg chg="add del mod replId">
          <pc:chgData name="Annelis Raportoru (1912628)" userId="S::1912628@student.uwtsd.ac.uk::b8f92cb1-5646-4495-8cb1-7ba54c3029d2" providerId="AD" clId="Web-{E1C61B71-55BB-7E51-435F-FC17EDEA4D06}" dt="2022-06-28T14:12:57.116" v="587"/>
          <pc:sldLayoutMkLst>
            <pc:docMk/>
            <pc:sldMasterMk cId="4042458199" sldId="2147483691"/>
            <pc:sldLayoutMk cId="770540015" sldId="2147483692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57.116" v="587"/>
          <pc:sldLayoutMkLst>
            <pc:docMk/>
            <pc:sldMasterMk cId="4042458199" sldId="2147483691"/>
            <pc:sldLayoutMk cId="2047451372" sldId="2147483693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57.116" v="587"/>
          <pc:sldLayoutMkLst>
            <pc:docMk/>
            <pc:sldMasterMk cId="4042458199" sldId="2147483691"/>
            <pc:sldLayoutMk cId="1437891876" sldId="2147483694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57.116" v="587"/>
          <pc:sldLayoutMkLst>
            <pc:docMk/>
            <pc:sldMasterMk cId="4042458199" sldId="2147483691"/>
            <pc:sldLayoutMk cId="2007225122" sldId="2147483695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57.116" v="587"/>
          <pc:sldLayoutMkLst>
            <pc:docMk/>
            <pc:sldMasterMk cId="4042458199" sldId="2147483691"/>
            <pc:sldLayoutMk cId="201563592" sldId="2147483696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57.116" v="587"/>
          <pc:sldLayoutMkLst>
            <pc:docMk/>
            <pc:sldMasterMk cId="4042458199" sldId="2147483691"/>
            <pc:sldLayoutMk cId="2805467264" sldId="2147483697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57.116" v="587"/>
          <pc:sldLayoutMkLst>
            <pc:docMk/>
            <pc:sldMasterMk cId="4042458199" sldId="2147483691"/>
            <pc:sldLayoutMk cId="3803004919" sldId="2147483698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57.116" v="587"/>
          <pc:sldLayoutMkLst>
            <pc:docMk/>
            <pc:sldMasterMk cId="4042458199" sldId="2147483691"/>
            <pc:sldLayoutMk cId="495176801" sldId="2147483699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57.116" v="587"/>
          <pc:sldLayoutMkLst>
            <pc:docMk/>
            <pc:sldMasterMk cId="4042458199" sldId="2147483691"/>
            <pc:sldLayoutMk cId="1167703001" sldId="2147483700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57.116" v="587"/>
          <pc:sldLayoutMkLst>
            <pc:docMk/>
            <pc:sldMasterMk cId="4042458199" sldId="2147483691"/>
            <pc:sldLayoutMk cId="1003418419" sldId="2147483701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57.116" v="587"/>
          <pc:sldLayoutMkLst>
            <pc:docMk/>
            <pc:sldMasterMk cId="4042458199" sldId="2147483691"/>
            <pc:sldLayoutMk cId="3679897172" sldId="2147483702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57.116" v="587"/>
          <pc:sldLayoutMkLst>
            <pc:docMk/>
            <pc:sldMasterMk cId="4042458199" sldId="2147483691"/>
            <pc:sldLayoutMk cId="3038457450" sldId="2147483703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57.116" v="587"/>
          <pc:sldLayoutMkLst>
            <pc:docMk/>
            <pc:sldMasterMk cId="4042458199" sldId="2147483691"/>
            <pc:sldLayoutMk cId="3210858304" sldId="2147483704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57.116" v="587"/>
          <pc:sldLayoutMkLst>
            <pc:docMk/>
            <pc:sldMasterMk cId="4042458199" sldId="2147483691"/>
            <pc:sldLayoutMk cId="1032797937" sldId="2147483705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57.116" v="587"/>
          <pc:sldLayoutMkLst>
            <pc:docMk/>
            <pc:sldMasterMk cId="4042458199" sldId="2147483691"/>
            <pc:sldLayoutMk cId="1056815825" sldId="2147483706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57.116" v="587"/>
          <pc:sldLayoutMkLst>
            <pc:docMk/>
            <pc:sldMasterMk cId="4042458199" sldId="2147483691"/>
            <pc:sldLayoutMk cId="2762848954" sldId="2147483707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57.116" v="587"/>
          <pc:sldLayoutMkLst>
            <pc:docMk/>
            <pc:sldMasterMk cId="4042458199" sldId="2147483691"/>
            <pc:sldLayoutMk cId="1090449865" sldId="2147483708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2:57.116" v="587"/>
          <pc:sldLayoutMkLst>
            <pc:docMk/>
            <pc:sldMasterMk cId="4042458199" sldId="2147483691"/>
            <pc:sldLayoutMk cId="2555100575" sldId="2147483709"/>
          </pc:sldLayoutMkLst>
        </pc:sldLayoutChg>
      </pc:sldMasterChg>
      <pc:sldMasterChg chg="add del addSldLayout delSldLayout modSldLayout">
        <pc:chgData name="Annelis Raportoru (1912628)" userId="S::1912628@student.uwtsd.ac.uk::b8f92cb1-5646-4495-8cb1-7ba54c3029d2" providerId="AD" clId="Web-{E1C61B71-55BB-7E51-435F-FC17EDEA4D06}" dt="2022-06-28T14:13:00.928" v="588"/>
        <pc:sldMasterMkLst>
          <pc:docMk/>
          <pc:sldMasterMk cId="314343402" sldId="2147483710"/>
        </pc:sldMasterMkLst>
        <pc:sldLayoutChg chg="add del mod replId">
          <pc:chgData name="Annelis Raportoru (1912628)" userId="S::1912628@student.uwtsd.ac.uk::b8f92cb1-5646-4495-8cb1-7ba54c3029d2" providerId="AD" clId="Web-{E1C61B71-55BB-7E51-435F-FC17EDEA4D06}" dt="2022-06-28T14:13:00.928" v="588"/>
          <pc:sldLayoutMkLst>
            <pc:docMk/>
            <pc:sldMasterMk cId="314343402" sldId="2147483710"/>
            <pc:sldLayoutMk cId="994413228" sldId="2147483711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0.928" v="588"/>
          <pc:sldLayoutMkLst>
            <pc:docMk/>
            <pc:sldMasterMk cId="314343402" sldId="2147483710"/>
            <pc:sldLayoutMk cId="3889764415" sldId="2147483712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0.928" v="588"/>
          <pc:sldLayoutMkLst>
            <pc:docMk/>
            <pc:sldMasterMk cId="314343402" sldId="2147483710"/>
            <pc:sldLayoutMk cId="1583804153" sldId="2147483713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0.928" v="588"/>
          <pc:sldLayoutMkLst>
            <pc:docMk/>
            <pc:sldMasterMk cId="314343402" sldId="2147483710"/>
            <pc:sldLayoutMk cId="2851733756" sldId="2147483714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0.928" v="588"/>
          <pc:sldLayoutMkLst>
            <pc:docMk/>
            <pc:sldMasterMk cId="314343402" sldId="2147483710"/>
            <pc:sldLayoutMk cId="2706795791" sldId="2147483715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0.928" v="588"/>
          <pc:sldLayoutMkLst>
            <pc:docMk/>
            <pc:sldMasterMk cId="314343402" sldId="2147483710"/>
            <pc:sldLayoutMk cId="740055739" sldId="2147483716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0.928" v="588"/>
          <pc:sldLayoutMkLst>
            <pc:docMk/>
            <pc:sldMasterMk cId="314343402" sldId="2147483710"/>
            <pc:sldLayoutMk cId="1891108768" sldId="2147483717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0.928" v="588"/>
          <pc:sldLayoutMkLst>
            <pc:docMk/>
            <pc:sldMasterMk cId="314343402" sldId="2147483710"/>
            <pc:sldLayoutMk cId="737244665" sldId="2147483718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0.928" v="588"/>
          <pc:sldLayoutMkLst>
            <pc:docMk/>
            <pc:sldMasterMk cId="314343402" sldId="2147483710"/>
            <pc:sldLayoutMk cId="4004332976" sldId="2147483719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0.928" v="588"/>
          <pc:sldLayoutMkLst>
            <pc:docMk/>
            <pc:sldMasterMk cId="314343402" sldId="2147483710"/>
            <pc:sldLayoutMk cId="3000831335" sldId="2147483720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0.928" v="588"/>
          <pc:sldLayoutMkLst>
            <pc:docMk/>
            <pc:sldMasterMk cId="314343402" sldId="2147483710"/>
            <pc:sldLayoutMk cId="3454493431" sldId="2147483721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0.928" v="588"/>
          <pc:sldLayoutMkLst>
            <pc:docMk/>
            <pc:sldMasterMk cId="314343402" sldId="2147483710"/>
            <pc:sldLayoutMk cId="1404790044" sldId="2147483722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0.928" v="588"/>
          <pc:sldLayoutMkLst>
            <pc:docMk/>
            <pc:sldMasterMk cId="314343402" sldId="2147483710"/>
            <pc:sldLayoutMk cId="3160033926" sldId="2147483723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0.928" v="588"/>
          <pc:sldLayoutMkLst>
            <pc:docMk/>
            <pc:sldMasterMk cId="314343402" sldId="2147483710"/>
            <pc:sldLayoutMk cId="3329592421" sldId="2147483724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0.928" v="588"/>
          <pc:sldLayoutMkLst>
            <pc:docMk/>
            <pc:sldMasterMk cId="314343402" sldId="2147483710"/>
            <pc:sldLayoutMk cId="945062305" sldId="2147483725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0.928" v="588"/>
          <pc:sldLayoutMkLst>
            <pc:docMk/>
            <pc:sldMasterMk cId="314343402" sldId="2147483710"/>
            <pc:sldLayoutMk cId="3502718807" sldId="2147483726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0.928" v="588"/>
          <pc:sldLayoutMkLst>
            <pc:docMk/>
            <pc:sldMasterMk cId="314343402" sldId="2147483710"/>
            <pc:sldLayoutMk cId="569175346" sldId="2147483727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0.928" v="588"/>
          <pc:sldLayoutMkLst>
            <pc:docMk/>
            <pc:sldMasterMk cId="314343402" sldId="2147483710"/>
            <pc:sldLayoutMk cId="3051101111" sldId="2147483728"/>
          </pc:sldLayoutMkLst>
        </pc:sldLayoutChg>
      </pc:sldMasterChg>
      <pc:sldMasterChg chg="add del addSldLayout delSldLayout modSldLayout">
        <pc:chgData name="Annelis Raportoru (1912628)" userId="S::1912628@student.uwtsd.ac.uk::b8f92cb1-5646-4495-8cb1-7ba54c3029d2" providerId="AD" clId="Web-{E1C61B71-55BB-7E51-435F-FC17EDEA4D06}" dt="2022-06-28T14:13:04.928" v="589"/>
        <pc:sldMasterMkLst>
          <pc:docMk/>
          <pc:sldMasterMk cId="2313522204" sldId="2147483729"/>
        </pc:sldMasterMkLst>
        <pc:sldLayoutChg chg="add del mod replId">
          <pc:chgData name="Annelis Raportoru (1912628)" userId="S::1912628@student.uwtsd.ac.uk::b8f92cb1-5646-4495-8cb1-7ba54c3029d2" providerId="AD" clId="Web-{E1C61B71-55BB-7E51-435F-FC17EDEA4D06}" dt="2022-06-28T14:13:04.928" v="589"/>
          <pc:sldLayoutMkLst>
            <pc:docMk/>
            <pc:sldMasterMk cId="2313522204" sldId="2147483729"/>
            <pc:sldLayoutMk cId="938473961" sldId="2147483730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4.928" v="589"/>
          <pc:sldLayoutMkLst>
            <pc:docMk/>
            <pc:sldMasterMk cId="2313522204" sldId="2147483729"/>
            <pc:sldLayoutMk cId="1079553862" sldId="2147483731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4.928" v="589"/>
          <pc:sldLayoutMkLst>
            <pc:docMk/>
            <pc:sldMasterMk cId="2313522204" sldId="2147483729"/>
            <pc:sldLayoutMk cId="2268829877" sldId="2147483732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4.928" v="589"/>
          <pc:sldLayoutMkLst>
            <pc:docMk/>
            <pc:sldMasterMk cId="2313522204" sldId="2147483729"/>
            <pc:sldLayoutMk cId="407022940" sldId="2147483733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4.928" v="589"/>
          <pc:sldLayoutMkLst>
            <pc:docMk/>
            <pc:sldMasterMk cId="2313522204" sldId="2147483729"/>
            <pc:sldLayoutMk cId="1359954741" sldId="2147483734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4.928" v="589"/>
          <pc:sldLayoutMkLst>
            <pc:docMk/>
            <pc:sldMasterMk cId="2313522204" sldId="2147483729"/>
            <pc:sldLayoutMk cId="4075660314" sldId="2147483735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4.928" v="589"/>
          <pc:sldLayoutMkLst>
            <pc:docMk/>
            <pc:sldMasterMk cId="2313522204" sldId="2147483729"/>
            <pc:sldLayoutMk cId="1997773174" sldId="2147483736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4.928" v="589"/>
          <pc:sldLayoutMkLst>
            <pc:docMk/>
            <pc:sldMasterMk cId="2313522204" sldId="2147483729"/>
            <pc:sldLayoutMk cId="3954355508" sldId="2147483737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4.928" v="589"/>
          <pc:sldLayoutMkLst>
            <pc:docMk/>
            <pc:sldMasterMk cId="2313522204" sldId="2147483729"/>
            <pc:sldLayoutMk cId="2396933100" sldId="2147483738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4.928" v="589"/>
          <pc:sldLayoutMkLst>
            <pc:docMk/>
            <pc:sldMasterMk cId="2313522204" sldId="2147483729"/>
            <pc:sldLayoutMk cId="2314399009" sldId="2147483739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4.928" v="589"/>
          <pc:sldLayoutMkLst>
            <pc:docMk/>
            <pc:sldMasterMk cId="2313522204" sldId="2147483729"/>
            <pc:sldLayoutMk cId="2656338817" sldId="2147483740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4.928" v="589"/>
          <pc:sldLayoutMkLst>
            <pc:docMk/>
            <pc:sldMasterMk cId="2313522204" sldId="2147483729"/>
            <pc:sldLayoutMk cId="801875014" sldId="2147483741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4.928" v="589"/>
          <pc:sldLayoutMkLst>
            <pc:docMk/>
            <pc:sldMasterMk cId="2313522204" sldId="2147483729"/>
            <pc:sldLayoutMk cId="3055074995" sldId="2147483742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4.928" v="589"/>
          <pc:sldLayoutMkLst>
            <pc:docMk/>
            <pc:sldMasterMk cId="2313522204" sldId="2147483729"/>
            <pc:sldLayoutMk cId="1768795753" sldId="2147483743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4.928" v="589"/>
          <pc:sldLayoutMkLst>
            <pc:docMk/>
            <pc:sldMasterMk cId="2313522204" sldId="2147483729"/>
            <pc:sldLayoutMk cId="3766964937" sldId="2147483744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4.928" v="589"/>
          <pc:sldLayoutMkLst>
            <pc:docMk/>
            <pc:sldMasterMk cId="2313522204" sldId="2147483729"/>
            <pc:sldLayoutMk cId="752901859" sldId="2147483745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4.928" v="589"/>
          <pc:sldLayoutMkLst>
            <pc:docMk/>
            <pc:sldMasterMk cId="2313522204" sldId="2147483729"/>
            <pc:sldLayoutMk cId="2748437280" sldId="2147483746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3:04.928" v="589"/>
          <pc:sldLayoutMkLst>
            <pc:docMk/>
            <pc:sldMasterMk cId="2313522204" sldId="2147483729"/>
            <pc:sldLayoutMk cId="172299215" sldId="2147483747"/>
          </pc:sldLayoutMkLst>
        </pc:sldLayoutChg>
      </pc:sldMasterChg>
      <pc:sldMasterChg chg="add del addSldLayout delSldLayout modSldLayout">
        <pc:chgData name="Annelis Raportoru (1912628)" userId="S::1912628@student.uwtsd.ac.uk::b8f92cb1-5646-4495-8cb1-7ba54c3029d2" providerId="AD" clId="Web-{E1C61B71-55BB-7E51-435F-FC17EDEA4D06}" dt="2022-06-28T14:15:14.464" v="591"/>
        <pc:sldMasterMkLst>
          <pc:docMk/>
          <pc:sldMasterMk cId="3127461723" sldId="2147483748"/>
        </pc:sldMasterMkLst>
        <pc:sldLayoutChg chg="add del mod replId">
          <pc:chgData name="Annelis Raportoru (1912628)" userId="S::1912628@student.uwtsd.ac.uk::b8f92cb1-5646-4495-8cb1-7ba54c3029d2" providerId="AD" clId="Web-{E1C61B71-55BB-7E51-435F-FC17EDEA4D06}" dt="2022-06-28T14:15:14.464" v="591"/>
          <pc:sldLayoutMkLst>
            <pc:docMk/>
            <pc:sldMasterMk cId="3127461723" sldId="2147483748"/>
            <pc:sldLayoutMk cId="2824565350" sldId="2147483749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14.464" v="591"/>
          <pc:sldLayoutMkLst>
            <pc:docMk/>
            <pc:sldMasterMk cId="3127461723" sldId="2147483748"/>
            <pc:sldLayoutMk cId="3893300908" sldId="2147483750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14.464" v="591"/>
          <pc:sldLayoutMkLst>
            <pc:docMk/>
            <pc:sldMasterMk cId="3127461723" sldId="2147483748"/>
            <pc:sldLayoutMk cId="3727765166" sldId="2147483751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14.464" v="591"/>
          <pc:sldLayoutMkLst>
            <pc:docMk/>
            <pc:sldMasterMk cId="3127461723" sldId="2147483748"/>
            <pc:sldLayoutMk cId="87497152" sldId="2147483752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14.464" v="591"/>
          <pc:sldLayoutMkLst>
            <pc:docMk/>
            <pc:sldMasterMk cId="3127461723" sldId="2147483748"/>
            <pc:sldLayoutMk cId="2535028412" sldId="2147483753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14.464" v="591"/>
          <pc:sldLayoutMkLst>
            <pc:docMk/>
            <pc:sldMasterMk cId="3127461723" sldId="2147483748"/>
            <pc:sldLayoutMk cId="1564233285" sldId="2147483754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14.464" v="591"/>
          <pc:sldLayoutMkLst>
            <pc:docMk/>
            <pc:sldMasterMk cId="3127461723" sldId="2147483748"/>
            <pc:sldLayoutMk cId="1054185258" sldId="2147483755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14.464" v="591"/>
          <pc:sldLayoutMkLst>
            <pc:docMk/>
            <pc:sldMasterMk cId="3127461723" sldId="2147483748"/>
            <pc:sldLayoutMk cId="3492621722" sldId="2147483756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14.464" v="591"/>
          <pc:sldLayoutMkLst>
            <pc:docMk/>
            <pc:sldMasterMk cId="3127461723" sldId="2147483748"/>
            <pc:sldLayoutMk cId="2718673629" sldId="2147483757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14.464" v="591"/>
          <pc:sldLayoutMkLst>
            <pc:docMk/>
            <pc:sldMasterMk cId="3127461723" sldId="2147483748"/>
            <pc:sldLayoutMk cId="909174531" sldId="2147483758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14.464" v="591"/>
          <pc:sldLayoutMkLst>
            <pc:docMk/>
            <pc:sldMasterMk cId="3127461723" sldId="2147483748"/>
            <pc:sldLayoutMk cId="3595210664" sldId="2147483759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14.464" v="591"/>
          <pc:sldLayoutMkLst>
            <pc:docMk/>
            <pc:sldMasterMk cId="3127461723" sldId="2147483748"/>
            <pc:sldLayoutMk cId="1220416332" sldId="2147483760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14.464" v="591"/>
          <pc:sldLayoutMkLst>
            <pc:docMk/>
            <pc:sldMasterMk cId="3127461723" sldId="2147483748"/>
            <pc:sldLayoutMk cId="2577599436" sldId="2147483761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14.464" v="591"/>
          <pc:sldLayoutMkLst>
            <pc:docMk/>
            <pc:sldMasterMk cId="3127461723" sldId="2147483748"/>
            <pc:sldLayoutMk cId="4221479232" sldId="2147483762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14.464" v="591"/>
          <pc:sldLayoutMkLst>
            <pc:docMk/>
            <pc:sldMasterMk cId="3127461723" sldId="2147483748"/>
            <pc:sldLayoutMk cId="2604100032" sldId="2147483763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14.464" v="591"/>
          <pc:sldLayoutMkLst>
            <pc:docMk/>
            <pc:sldMasterMk cId="3127461723" sldId="2147483748"/>
            <pc:sldLayoutMk cId="364516238" sldId="2147483764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14.464" v="591"/>
          <pc:sldLayoutMkLst>
            <pc:docMk/>
            <pc:sldMasterMk cId="3127461723" sldId="2147483748"/>
            <pc:sldLayoutMk cId="2842897298" sldId="2147483765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14.464" v="591"/>
          <pc:sldLayoutMkLst>
            <pc:docMk/>
            <pc:sldMasterMk cId="3127461723" sldId="2147483748"/>
            <pc:sldLayoutMk cId="3065769012" sldId="2147483766"/>
          </pc:sldLayoutMkLst>
        </pc:sldLayoutChg>
      </pc:sldMasterChg>
      <pc:sldMasterChg chg="add del addSldLayout delSldLayout modSldLayout">
        <pc:chgData name="Annelis Raportoru (1912628)" userId="S::1912628@student.uwtsd.ac.uk::b8f92cb1-5646-4495-8cb1-7ba54c3029d2" providerId="AD" clId="Web-{E1C61B71-55BB-7E51-435F-FC17EDEA4D06}" dt="2022-06-28T14:15:23.918" v="592"/>
        <pc:sldMasterMkLst>
          <pc:docMk/>
          <pc:sldMasterMk cId="3161899734" sldId="2147483767"/>
        </pc:sldMasterMkLst>
        <pc:sldLayoutChg chg="add del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3161899734" sldId="2147483767"/>
            <pc:sldLayoutMk cId="61027346" sldId="2147483768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3161899734" sldId="2147483767"/>
            <pc:sldLayoutMk cId="2933777689" sldId="2147483769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3161899734" sldId="2147483767"/>
            <pc:sldLayoutMk cId="2751062528" sldId="2147483770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3161899734" sldId="2147483767"/>
            <pc:sldLayoutMk cId="387539971" sldId="2147483771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3161899734" sldId="2147483767"/>
            <pc:sldLayoutMk cId="342878262" sldId="2147483772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3161899734" sldId="2147483767"/>
            <pc:sldLayoutMk cId="2933374291" sldId="2147483773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3161899734" sldId="2147483767"/>
            <pc:sldLayoutMk cId="3580450704" sldId="2147483774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3161899734" sldId="2147483767"/>
            <pc:sldLayoutMk cId="19510750" sldId="2147483775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3161899734" sldId="2147483767"/>
            <pc:sldLayoutMk cId="3630881000" sldId="2147483776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3161899734" sldId="2147483767"/>
            <pc:sldLayoutMk cId="4009205129" sldId="2147483777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3161899734" sldId="2147483767"/>
            <pc:sldLayoutMk cId="1312174604" sldId="2147483778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3161899734" sldId="2147483767"/>
            <pc:sldLayoutMk cId="3756439857" sldId="2147483779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3161899734" sldId="2147483767"/>
            <pc:sldLayoutMk cId="742050827" sldId="2147483780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3161899734" sldId="2147483767"/>
            <pc:sldLayoutMk cId="1811242494" sldId="2147483781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3161899734" sldId="2147483767"/>
            <pc:sldLayoutMk cId="3504740529" sldId="2147483782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3161899734" sldId="2147483767"/>
            <pc:sldLayoutMk cId="1140067158" sldId="2147483783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3161899734" sldId="2147483767"/>
            <pc:sldLayoutMk cId="435965219" sldId="2147483784"/>
          </pc:sldLayoutMkLst>
        </pc:sldLayoutChg>
        <pc:sldLayoutChg chg="add del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3161899734" sldId="2147483767"/>
            <pc:sldLayoutMk cId="4180302994" sldId="2147483785"/>
          </pc:sldLayoutMkLst>
        </pc:sldLayoutChg>
      </pc:sldMasterChg>
      <pc:sldMasterChg chg="add addSldLayout modSldLayout">
        <pc:chgData name="Annelis Raportoru (1912628)" userId="S::1912628@student.uwtsd.ac.uk::b8f92cb1-5646-4495-8cb1-7ba54c3029d2" providerId="AD" clId="Web-{E1C61B71-55BB-7E51-435F-FC17EDEA4D06}" dt="2022-06-28T14:15:23.918" v="592"/>
        <pc:sldMasterMkLst>
          <pc:docMk/>
          <pc:sldMasterMk cId="1707308729" sldId="2147483786"/>
        </pc:sldMasterMkLst>
        <pc:sldLayoutChg chg="add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1707308729" sldId="2147483786"/>
            <pc:sldLayoutMk cId="244182533" sldId="2147483787"/>
          </pc:sldLayoutMkLst>
        </pc:sldLayoutChg>
        <pc:sldLayoutChg chg="add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1707308729" sldId="2147483786"/>
            <pc:sldLayoutMk cId="4116072152" sldId="2147483788"/>
          </pc:sldLayoutMkLst>
        </pc:sldLayoutChg>
        <pc:sldLayoutChg chg="add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1707308729" sldId="2147483786"/>
            <pc:sldLayoutMk cId="2226709371" sldId="2147483789"/>
          </pc:sldLayoutMkLst>
        </pc:sldLayoutChg>
        <pc:sldLayoutChg chg="add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1707308729" sldId="2147483786"/>
            <pc:sldLayoutMk cId="3495121809" sldId="2147483790"/>
          </pc:sldLayoutMkLst>
        </pc:sldLayoutChg>
        <pc:sldLayoutChg chg="add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1707308729" sldId="2147483786"/>
            <pc:sldLayoutMk cId="2226868451" sldId="2147483791"/>
          </pc:sldLayoutMkLst>
        </pc:sldLayoutChg>
        <pc:sldLayoutChg chg="add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1707308729" sldId="2147483786"/>
            <pc:sldLayoutMk cId="1423927459" sldId="2147483792"/>
          </pc:sldLayoutMkLst>
        </pc:sldLayoutChg>
        <pc:sldLayoutChg chg="add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1707308729" sldId="2147483786"/>
            <pc:sldLayoutMk cId="2662994929" sldId="2147483793"/>
          </pc:sldLayoutMkLst>
        </pc:sldLayoutChg>
        <pc:sldLayoutChg chg="add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1707308729" sldId="2147483786"/>
            <pc:sldLayoutMk cId="4123756742" sldId="2147483794"/>
          </pc:sldLayoutMkLst>
        </pc:sldLayoutChg>
        <pc:sldLayoutChg chg="add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1707308729" sldId="2147483786"/>
            <pc:sldLayoutMk cId="2945755807" sldId="2147483795"/>
          </pc:sldLayoutMkLst>
        </pc:sldLayoutChg>
        <pc:sldLayoutChg chg="add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1707308729" sldId="2147483786"/>
            <pc:sldLayoutMk cId="1766964015" sldId="2147483796"/>
          </pc:sldLayoutMkLst>
        </pc:sldLayoutChg>
        <pc:sldLayoutChg chg="add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1707308729" sldId="2147483786"/>
            <pc:sldLayoutMk cId="4118196325" sldId="2147483797"/>
          </pc:sldLayoutMkLst>
        </pc:sldLayoutChg>
        <pc:sldLayoutChg chg="add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1707308729" sldId="2147483786"/>
            <pc:sldLayoutMk cId="2014014030" sldId="2147483798"/>
          </pc:sldLayoutMkLst>
        </pc:sldLayoutChg>
        <pc:sldLayoutChg chg="add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1707308729" sldId="2147483786"/>
            <pc:sldLayoutMk cId="3150872858" sldId="2147483799"/>
          </pc:sldLayoutMkLst>
        </pc:sldLayoutChg>
        <pc:sldLayoutChg chg="add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1707308729" sldId="2147483786"/>
            <pc:sldLayoutMk cId="848415935" sldId="2147483800"/>
          </pc:sldLayoutMkLst>
        </pc:sldLayoutChg>
        <pc:sldLayoutChg chg="add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1707308729" sldId="2147483786"/>
            <pc:sldLayoutMk cId="1278001253" sldId="2147483801"/>
          </pc:sldLayoutMkLst>
        </pc:sldLayoutChg>
        <pc:sldLayoutChg chg="add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1707308729" sldId="2147483786"/>
            <pc:sldLayoutMk cId="806512027" sldId="2147483802"/>
          </pc:sldLayoutMkLst>
        </pc:sldLayoutChg>
        <pc:sldLayoutChg chg="add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1707308729" sldId="2147483786"/>
            <pc:sldLayoutMk cId="208242177" sldId="2147483803"/>
          </pc:sldLayoutMkLst>
        </pc:sldLayoutChg>
        <pc:sldLayoutChg chg="add mod replId">
          <pc:chgData name="Annelis Raportoru (1912628)" userId="S::1912628@student.uwtsd.ac.uk::b8f92cb1-5646-4495-8cb1-7ba54c3029d2" providerId="AD" clId="Web-{E1C61B71-55BB-7E51-435F-FC17EDEA4D06}" dt="2022-06-28T14:15:23.918" v="592"/>
          <pc:sldLayoutMkLst>
            <pc:docMk/>
            <pc:sldMasterMk cId="1707308729" sldId="2147483786"/>
            <pc:sldLayoutMk cId="4253302358" sldId="2147483804"/>
          </pc:sldLayoutMkLst>
        </pc:sldLayoutChg>
      </pc:sldMasterChg>
    </pc:docChg>
  </pc:docChgLst>
  <pc:docChgLst>
    <pc:chgData name="Annelis Raportoru (1912628)" userId="S::1912628@student.uwtsd.ac.uk::b8f92cb1-5646-4495-8cb1-7ba54c3029d2" providerId="AD" clId="Web-{CB8B5095-26E4-B6E9-251F-3F2A5C4A3F84}"/>
    <pc:docChg chg="modSld addMainMaster delMainMaster modMainMaster">
      <pc:chgData name="Annelis Raportoru (1912628)" userId="S::1912628@student.uwtsd.ac.uk::b8f92cb1-5646-4495-8cb1-7ba54c3029d2" providerId="AD" clId="Web-{CB8B5095-26E4-B6E9-251F-3F2A5C4A3F84}" dt="2022-07-08T09:04:21.840" v="121"/>
      <pc:docMkLst>
        <pc:docMk/>
      </pc:docMkLst>
      <pc:sldChg chg="addSp delSp modSp mod setBg modClrScheme setClrOvrMap delDesignElem chgLayout">
        <pc:chgData name="Annelis Raportoru (1912628)" userId="S::1912628@student.uwtsd.ac.uk::b8f92cb1-5646-4495-8cb1-7ba54c3029d2" providerId="AD" clId="Web-{CB8B5095-26E4-B6E9-251F-3F2A5C4A3F84}" dt="2022-07-08T09:04:21.840" v="121"/>
        <pc:sldMkLst>
          <pc:docMk/>
          <pc:sldMk cId="4169630596" sldId="256"/>
        </pc:sldMkLst>
        <pc:spChg chg="mod ord">
          <ac:chgData name="Annelis Raportoru (1912628)" userId="S::1912628@student.uwtsd.ac.uk::b8f92cb1-5646-4495-8cb1-7ba54c3029d2" providerId="AD" clId="Web-{CB8B5095-26E4-B6E9-251F-3F2A5C4A3F84}" dt="2022-07-08T09:04:21.840" v="121"/>
          <ac:spMkLst>
            <pc:docMk/>
            <pc:sldMk cId="4169630596" sldId="256"/>
            <ac:spMk id="2" creationId="{00000000-0000-0000-0000-000000000000}"/>
          </ac:spMkLst>
        </pc:spChg>
        <pc:spChg chg="mod ord">
          <ac:chgData name="Annelis Raportoru (1912628)" userId="S::1912628@student.uwtsd.ac.uk::b8f92cb1-5646-4495-8cb1-7ba54c3029d2" providerId="AD" clId="Web-{CB8B5095-26E4-B6E9-251F-3F2A5C4A3F84}" dt="2022-07-08T09:04:21.840" v="121"/>
          <ac:spMkLst>
            <pc:docMk/>
            <pc:sldMk cId="4169630596" sldId="256"/>
            <ac:spMk id="3" creationId="{00000000-0000-0000-0000-000000000000}"/>
          </ac:spMkLst>
        </pc:spChg>
        <pc:spChg chg="add del">
          <ac:chgData name="Annelis Raportoru (1912628)" userId="S::1912628@student.uwtsd.ac.uk::b8f92cb1-5646-4495-8cb1-7ba54c3029d2" providerId="AD" clId="Web-{CB8B5095-26E4-B6E9-251F-3F2A5C4A3F84}" dt="2022-07-08T08:58:09.894" v="54"/>
          <ac:spMkLst>
            <pc:docMk/>
            <pc:sldMk cId="4169630596" sldId="256"/>
            <ac:spMk id="12" creationId="{FD8F1113-2E3C-46E3-B54F-B7F421EEFD11}"/>
          </ac:spMkLst>
        </pc:spChg>
        <pc:spChg chg="add del">
          <ac:chgData name="Annelis Raportoru (1912628)" userId="S::1912628@student.uwtsd.ac.uk::b8f92cb1-5646-4495-8cb1-7ba54c3029d2" providerId="AD" clId="Web-{CB8B5095-26E4-B6E9-251F-3F2A5C4A3F84}" dt="2022-07-08T08:58:09.894" v="54"/>
          <ac:spMkLst>
            <pc:docMk/>
            <pc:sldMk cId="4169630596" sldId="256"/>
            <ac:spMk id="13" creationId="{6C3411F1-AD17-499D-AFEF-2F300F6DF0F3}"/>
          </ac:spMkLst>
        </pc:spChg>
        <pc:spChg chg="add del">
          <ac:chgData name="Annelis Raportoru (1912628)" userId="S::1912628@student.uwtsd.ac.uk::b8f92cb1-5646-4495-8cb1-7ba54c3029d2" providerId="AD" clId="Web-{CB8B5095-26E4-B6E9-251F-3F2A5C4A3F84}" dt="2022-07-08T08:58:09.894" v="54"/>
          <ac:spMkLst>
            <pc:docMk/>
            <pc:sldMk cId="4169630596" sldId="256"/>
            <ac:spMk id="14" creationId="{B54A4D14-513F-4121-92D3-5CCB46896211}"/>
          </ac:spMkLst>
        </pc:spChg>
        <pc:spChg chg="add del">
          <ac:chgData name="Annelis Raportoru (1912628)" userId="S::1912628@student.uwtsd.ac.uk::b8f92cb1-5646-4495-8cb1-7ba54c3029d2" providerId="AD" clId="Web-{CB8B5095-26E4-B6E9-251F-3F2A5C4A3F84}" dt="2022-07-08T08:58:09.894" v="54"/>
          <ac:spMkLst>
            <pc:docMk/>
            <pc:sldMk cId="4169630596" sldId="256"/>
            <ac:spMk id="16" creationId="{60BF2CBE-B1E9-4C42-89DC-C35E4E651648}"/>
          </ac:spMkLst>
        </pc:spChg>
        <pc:spChg chg="add del">
          <ac:chgData name="Annelis Raportoru (1912628)" userId="S::1912628@student.uwtsd.ac.uk::b8f92cb1-5646-4495-8cb1-7ba54c3029d2" providerId="AD" clId="Web-{CB8B5095-26E4-B6E9-251F-3F2A5C4A3F84}" dt="2022-07-08T08:58:09.894" v="54"/>
          <ac:spMkLst>
            <pc:docMk/>
            <pc:sldMk cId="4169630596" sldId="256"/>
            <ac:spMk id="21" creationId="{9C6379D3-7045-4B76-9409-6D23D753D054}"/>
          </ac:spMkLst>
        </pc:spChg>
        <pc:spChg chg="add del">
          <ac:chgData name="Annelis Raportoru (1912628)" userId="S::1912628@student.uwtsd.ac.uk::b8f92cb1-5646-4495-8cb1-7ba54c3029d2" providerId="AD" clId="Web-{CB8B5095-26E4-B6E9-251F-3F2A5C4A3F84}" dt="2022-07-08T08:58:09.894" v="54"/>
          <ac:spMkLst>
            <pc:docMk/>
            <pc:sldMk cId="4169630596" sldId="256"/>
            <ac:spMk id="23" creationId="{61B1C1DE-4201-4989-BE65-41ADC2472550}"/>
          </ac:spMkLst>
        </pc:spChg>
        <pc:spChg chg="add del">
          <ac:chgData name="Annelis Raportoru (1912628)" userId="S::1912628@student.uwtsd.ac.uk::b8f92cb1-5646-4495-8cb1-7ba54c3029d2" providerId="AD" clId="Web-{CB8B5095-26E4-B6E9-251F-3F2A5C4A3F84}" dt="2022-07-08T08:58:09.894" v="54"/>
          <ac:spMkLst>
            <pc:docMk/>
            <pc:sldMk cId="4169630596" sldId="256"/>
            <ac:spMk id="24" creationId="{72C95A87-DCDB-41C4-B774-744B3ECBE8CB}"/>
          </ac:spMkLst>
        </pc:spChg>
        <pc:spChg chg="add del">
          <ac:chgData name="Annelis Raportoru (1912628)" userId="S::1912628@student.uwtsd.ac.uk::b8f92cb1-5646-4495-8cb1-7ba54c3029d2" providerId="AD" clId="Web-{CB8B5095-26E4-B6E9-251F-3F2A5C4A3F84}" dt="2022-07-08T08:58:09.894" v="54"/>
          <ac:spMkLst>
            <pc:docMk/>
            <pc:sldMk cId="4169630596" sldId="256"/>
            <ac:spMk id="25" creationId="{806398CC-D327-4E06-838C-31119BD56F81}"/>
          </ac:spMkLst>
        </pc:spChg>
        <pc:spChg chg="add del">
          <ac:chgData name="Annelis Raportoru (1912628)" userId="S::1912628@student.uwtsd.ac.uk::b8f92cb1-5646-4495-8cb1-7ba54c3029d2" providerId="AD" clId="Web-{CB8B5095-26E4-B6E9-251F-3F2A5C4A3F84}" dt="2022-07-08T08:58:09.894" v="54"/>
          <ac:spMkLst>
            <pc:docMk/>
            <pc:sldMk cId="4169630596" sldId="256"/>
            <ac:spMk id="26" creationId="{BCB97515-32FF-43A6-A51C-B140193ABB66}"/>
          </ac:spMkLst>
        </pc:spChg>
        <pc:spChg chg="add del">
          <ac:chgData name="Annelis Raportoru (1912628)" userId="S::1912628@student.uwtsd.ac.uk::b8f92cb1-5646-4495-8cb1-7ba54c3029d2" providerId="AD" clId="Web-{CB8B5095-26E4-B6E9-251F-3F2A5C4A3F84}" dt="2022-07-08T08:58:09.894" v="54"/>
          <ac:spMkLst>
            <pc:docMk/>
            <pc:sldMk cId="4169630596" sldId="256"/>
            <ac:spMk id="28" creationId="{70A741CC-E736-448A-A94E-5C8BB9711DCD}"/>
          </ac:spMkLst>
        </pc:spChg>
        <pc:spChg chg="add del">
          <ac:chgData name="Annelis Raportoru (1912628)" userId="S::1912628@student.uwtsd.ac.uk::b8f92cb1-5646-4495-8cb1-7ba54c3029d2" providerId="AD" clId="Web-{CB8B5095-26E4-B6E9-251F-3F2A5C4A3F84}" dt="2022-07-08T08:58:09.894" v="54"/>
          <ac:spMkLst>
            <pc:docMk/>
            <pc:sldMk cId="4169630596" sldId="256"/>
            <ac:spMk id="29" creationId="{7C324CDD-B30F-47DD-8627-E2171D5E8399}"/>
          </ac:spMkLst>
        </pc:spChg>
        <pc:spChg chg="add del">
          <ac:chgData name="Annelis Raportoru (1912628)" userId="S::1912628@student.uwtsd.ac.uk::b8f92cb1-5646-4495-8cb1-7ba54c3029d2" providerId="AD" clId="Web-{CB8B5095-26E4-B6E9-251F-3F2A5C4A3F84}" dt="2022-07-08T08:58:09.894" v="54"/>
          <ac:spMkLst>
            <pc:docMk/>
            <pc:sldMk cId="4169630596" sldId="256"/>
            <ac:spMk id="30" creationId="{79C8D19E-E3D6-45A6-BCA2-5918A37D7ACC}"/>
          </ac:spMkLst>
        </pc:spChg>
        <pc:spChg chg="add del">
          <ac:chgData name="Annelis Raportoru (1912628)" userId="S::1912628@student.uwtsd.ac.uk::b8f92cb1-5646-4495-8cb1-7ba54c3029d2" providerId="AD" clId="Web-{CB8B5095-26E4-B6E9-251F-3F2A5C4A3F84}" dt="2022-07-08T08:58:09.894" v="54"/>
          <ac:spMkLst>
            <pc:docMk/>
            <pc:sldMk cId="4169630596" sldId="256"/>
            <ac:spMk id="35" creationId="{38328CB6-0FC5-4AEA-BC7E-489267CB6F19}"/>
          </ac:spMkLst>
        </pc:spChg>
        <pc:spChg chg="add del">
          <ac:chgData name="Annelis Raportoru (1912628)" userId="S::1912628@student.uwtsd.ac.uk::b8f92cb1-5646-4495-8cb1-7ba54c3029d2" providerId="AD" clId="Web-{CB8B5095-26E4-B6E9-251F-3F2A5C4A3F84}" dt="2022-07-08T08:58:09.894" v="54"/>
          <ac:spMkLst>
            <pc:docMk/>
            <pc:sldMk cId="4169630596" sldId="256"/>
            <ac:spMk id="37" creationId="{138AF5D2-3A9C-4E8F-B879-36865366A1D5}"/>
          </ac:spMkLst>
        </pc:spChg>
        <pc:spChg chg="add del">
          <ac:chgData name="Annelis Raportoru (1912628)" userId="S::1912628@student.uwtsd.ac.uk::b8f92cb1-5646-4495-8cb1-7ba54c3029d2" providerId="AD" clId="Web-{CB8B5095-26E4-B6E9-251F-3F2A5C4A3F84}" dt="2022-07-08T08:58:09.894" v="54"/>
          <ac:spMkLst>
            <pc:docMk/>
            <pc:sldMk cId="4169630596" sldId="256"/>
            <ac:spMk id="39" creationId="{43280283-E04A-43CA-BFA1-F285486A2F00}"/>
          </ac:spMkLst>
        </pc:spChg>
        <pc:spChg chg="add del">
          <ac:chgData name="Annelis Raportoru (1912628)" userId="S::1912628@student.uwtsd.ac.uk::b8f92cb1-5646-4495-8cb1-7ba54c3029d2" providerId="AD" clId="Web-{CB8B5095-26E4-B6E9-251F-3F2A5C4A3F84}" dt="2022-07-08T09:03:09.870" v="108"/>
          <ac:spMkLst>
            <pc:docMk/>
            <pc:sldMk cId="4169630596" sldId="256"/>
            <ac:spMk id="40" creationId="{07CEFFDD-605F-41E2-8017-6484074C5CAA}"/>
          </ac:spMkLst>
        </pc:spChg>
        <pc:spChg chg="add del">
          <ac:chgData name="Annelis Raportoru (1912628)" userId="S::1912628@student.uwtsd.ac.uk::b8f92cb1-5646-4495-8cb1-7ba54c3029d2" providerId="AD" clId="Web-{CB8B5095-26E4-B6E9-251F-3F2A5C4A3F84}" dt="2022-07-08T08:58:17.613" v="56"/>
          <ac:spMkLst>
            <pc:docMk/>
            <pc:sldMk cId="4169630596" sldId="256"/>
            <ac:spMk id="41" creationId="{A3BAF07C-C39E-42EB-BB22-8D46691D9735}"/>
          </ac:spMkLst>
        </pc:spChg>
        <pc:spChg chg="add del">
          <ac:chgData name="Annelis Raportoru (1912628)" userId="S::1912628@student.uwtsd.ac.uk::b8f92cb1-5646-4495-8cb1-7ba54c3029d2" providerId="AD" clId="Web-{CB8B5095-26E4-B6E9-251F-3F2A5C4A3F84}" dt="2022-07-08T09:03:09.870" v="107"/>
          <ac:spMkLst>
            <pc:docMk/>
            <pc:sldMk cId="4169630596" sldId="256"/>
            <ac:spMk id="45" creationId="{B5C3FE1E-0A7F-41BE-A568-1BF85E2E8DD8}"/>
          </ac:spMkLst>
        </pc:spChg>
        <pc:spChg chg="add del">
          <ac:chgData name="Annelis Raportoru (1912628)" userId="S::1912628@student.uwtsd.ac.uk::b8f92cb1-5646-4495-8cb1-7ba54c3029d2" providerId="AD" clId="Web-{CB8B5095-26E4-B6E9-251F-3F2A5C4A3F84}" dt="2022-07-08T09:04:21.840" v="121"/>
          <ac:spMkLst>
            <pc:docMk/>
            <pc:sldMk cId="4169630596" sldId="256"/>
            <ac:spMk id="48" creationId="{07CEFFDD-605F-41E2-8017-6484074C5CAA}"/>
          </ac:spMkLst>
        </pc:spChg>
        <pc:spChg chg="add">
          <ac:chgData name="Annelis Raportoru (1912628)" userId="S::1912628@student.uwtsd.ac.uk::b8f92cb1-5646-4495-8cb1-7ba54c3029d2" providerId="AD" clId="Web-{CB8B5095-26E4-B6E9-251F-3F2A5C4A3F84}" dt="2022-07-08T09:04:21.840" v="121"/>
          <ac:spMkLst>
            <pc:docMk/>
            <pc:sldMk cId="4169630596" sldId="256"/>
            <ac:spMk id="53" creationId="{B5C3FE1E-0A7F-41BE-A568-1BF85E2E8DD8}"/>
          </ac:spMkLst>
        </pc:spChg>
        <pc:spChg chg="add del">
          <ac:chgData name="Annelis Raportoru (1912628)" userId="S::1912628@student.uwtsd.ac.uk::b8f92cb1-5646-4495-8cb1-7ba54c3029d2" providerId="AD" clId="Web-{CB8B5095-26E4-B6E9-251F-3F2A5C4A3F84}" dt="2022-07-08T08:59:04.771" v="66"/>
          <ac:spMkLst>
            <pc:docMk/>
            <pc:sldMk cId="4169630596" sldId="256"/>
            <ac:spMk id="60" creationId="{44C110BA-81E8-4247-853A-5F2B93E92E46}"/>
          </ac:spMkLst>
        </pc:spChg>
        <pc:spChg chg="add del">
          <ac:chgData name="Annelis Raportoru (1912628)" userId="S::1912628@student.uwtsd.ac.uk::b8f92cb1-5646-4495-8cb1-7ba54c3029d2" providerId="AD" clId="Web-{CB8B5095-26E4-B6E9-251F-3F2A5C4A3F84}" dt="2022-07-08T08:54:41.217" v="13"/>
          <ac:spMkLst>
            <pc:docMk/>
            <pc:sldMk cId="4169630596" sldId="256"/>
            <ac:spMk id="70" creationId="{00DF21D5-92B5-4D0E-8ACB-CD3732E404A9}"/>
          </ac:spMkLst>
        </pc:spChg>
        <pc:spChg chg="add del">
          <ac:chgData name="Annelis Raportoru (1912628)" userId="S::1912628@student.uwtsd.ac.uk::b8f92cb1-5646-4495-8cb1-7ba54c3029d2" providerId="AD" clId="Web-{CB8B5095-26E4-B6E9-251F-3F2A5C4A3F84}" dt="2022-07-08T08:54:41.217" v="13"/>
          <ac:spMkLst>
            <pc:docMk/>
            <pc:sldMk cId="4169630596" sldId="256"/>
            <ac:spMk id="71" creationId="{B729B08C-A8E8-4A5F-BE85-F0B9269F87DD}"/>
          </ac:spMkLst>
        </pc:spChg>
        <pc:spChg chg="add del">
          <ac:chgData name="Annelis Raportoru (1912628)" userId="S::1912628@student.uwtsd.ac.uk::b8f92cb1-5646-4495-8cb1-7ba54c3029d2" providerId="AD" clId="Web-{CB8B5095-26E4-B6E9-251F-3F2A5C4A3F84}" dt="2022-07-08T08:58:17.613" v="56"/>
          <ac:spMkLst>
            <pc:docMk/>
            <pc:sldMk cId="4169630596" sldId="256"/>
            <ac:spMk id="77" creationId="{A7795DFA-888F-47E2-B44E-DE1D3B3E46A4}"/>
          </ac:spMkLst>
        </pc:spChg>
        <pc:spChg chg="add del">
          <ac:chgData name="Annelis Raportoru (1912628)" userId="S::1912628@student.uwtsd.ac.uk::b8f92cb1-5646-4495-8cb1-7ba54c3029d2" providerId="AD" clId="Web-{CB8B5095-26E4-B6E9-251F-3F2A5C4A3F84}" dt="2022-07-08T09:01:33.368" v="99"/>
          <ac:spMkLst>
            <pc:docMk/>
            <pc:sldMk cId="4169630596" sldId="256"/>
            <ac:spMk id="86" creationId="{290FE681-1E05-478A-89DC-5F7AB37CFD77}"/>
          </ac:spMkLst>
        </pc:spChg>
        <pc:spChg chg="add del">
          <ac:chgData name="Annelis Raportoru (1912628)" userId="S::1912628@student.uwtsd.ac.uk::b8f92cb1-5646-4495-8cb1-7ba54c3029d2" providerId="AD" clId="Web-{CB8B5095-26E4-B6E9-251F-3F2A5C4A3F84}" dt="2022-07-08T08:56:22.829" v="32"/>
          <ac:spMkLst>
            <pc:docMk/>
            <pc:sldMk cId="4169630596" sldId="256"/>
            <ac:spMk id="100" creationId="{E09CCB3F-DBCE-4964-9E34-8C5DE80EF4B5}"/>
          </ac:spMkLst>
        </pc:spChg>
        <pc:spChg chg="add del">
          <ac:chgData name="Annelis Raportoru (1912628)" userId="S::1912628@student.uwtsd.ac.uk::b8f92cb1-5646-4495-8cb1-7ba54c3029d2" providerId="AD" clId="Web-{CB8B5095-26E4-B6E9-251F-3F2A5C4A3F84}" dt="2022-07-08T08:56:22.829" v="32"/>
          <ac:spMkLst>
            <pc:docMk/>
            <pc:sldMk cId="4169630596" sldId="256"/>
            <ac:spMk id="102" creationId="{1DFF944F-74BA-483A-82C0-64E3AAF4AE98}"/>
          </ac:spMkLst>
        </pc:spChg>
        <pc:spChg chg="add del">
          <ac:chgData name="Annelis Raportoru (1912628)" userId="S::1912628@student.uwtsd.ac.uk::b8f92cb1-5646-4495-8cb1-7ba54c3029d2" providerId="AD" clId="Web-{CB8B5095-26E4-B6E9-251F-3F2A5C4A3F84}" dt="2022-07-08T08:59:04.771" v="66"/>
          <ac:spMkLst>
            <pc:docMk/>
            <pc:sldMk cId="4169630596" sldId="256"/>
            <ac:spMk id="114" creationId="{A3BAF07C-C39E-42EB-BB22-8D46691D9735}"/>
          </ac:spMkLst>
        </pc:spChg>
        <pc:spChg chg="add del">
          <ac:chgData name="Annelis Raportoru (1912628)" userId="S::1912628@student.uwtsd.ac.uk::b8f92cb1-5646-4495-8cb1-7ba54c3029d2" providerId="AD" clId="Web-{CB8B5095-26E4-B6E9-251F-3F2A5C4A3F84}" dt="2022-07-08T08:59:19.630" v="69"/>
          <ac:spMkLst>
            <pc:docMk/>
            <pc:sldMk cId="4169630596" sldId="256"/>
            <ac:spMk id="116" creationId="{991E317B-75E3-4171-A07A-B263C1D6DCA5}"/>
          </ac:spMkLst>
        </pc:spChg>
        <pc:spChg chg="add del">
          <ac:chgData name="Annelis Raportoru (1912628)" userId="S::1912628@student.uwtsd.ac.uk::b8f92cb1-5646-4495-8cb1-7ba54c3029d2" providerId="AD" clId="Web-{CB8B5095-26E4-B6E9-251F-3F2A5C4A3F84}" dt="2022-07-08T08:59:19.630" v="69"/>
          <ac:spMkLst>
            <pc:docMk/>
            <pc:sldMk cId="4169630596" sldId="256"/>
            <ac:spMk id="118" creationId="{4A9B19C2-B29A-4924-9E7E-6FBF17F5854E}"/>
          </ac:spMkLst>
        </pc:spChg>
        <pc:grpChg chg="add del">
          <ac:chgData name="Annelis Raportoru (1912628)" userId="S::1912628@student.uwtsd.ac.uk::b8f92cb1-5646-4495-8cb1-7ba54c3029d2" providerId="AD" clId="Web-{CB8B5095-26E4-B6E9-251F-3F2A5C4A3F84}" dt="2022-07-08T08:58:17.613" v="56"/>
          <ac:grpSpMkLst>
            <pc:docMk/>
            <pc:sldMk cId="4169630596" sldId="256"/>
            <ac:grpSpMk id="43" creationId="{D8E9CF54-0466-4261-9E62-0249E60E1886}"/>
          </ac:grpSpMkLst>
        </pc:grpChg>
        <pc:grpChg chg="add del">
          <ac:chgData name="Annelis Raportoru (1912628)" userId="S::1912628@student.uwtsd.ac.uk::b8f92cb1-5646-4495-8cb1-7ba54c3029d2" providerId="AD" clId="Web-{CB8B5095-26E4-B6E9-251F-3F2A5C4A3F84}" dt="2022-07-08T08:54:41.217" v="13"/>
          <ac:grpSpMkLst>
            <pc:docMk/>
            <pc:sldMk cId="4169630596" sldId="256"/>
            <ac:grpSpMk id="69" creationId="{6CC7770B-E4E1-42D6-9437-DAA4A3A9E659}"/>
          </ac:grpSpMkLst>
        </pc:grpChg>
        <pc:grpChg chg="add del">
          <ac:chgData name="Annelis Raportoru (1912628)" userId="S::1912628@student.uwtsd.ac.uk::b8f92cb1-5646-4495-8cb1-7ba54c3029d2" providerId="AD" clId="Web-{CB8B5095-26E4-B6E9-251F-3F2A5C4A3F84}" dt="2022-07-08T08:54:41.217" v="13"/>
          <ac:grpSpMkLst>
            <pc:docMk/>
            <pc:sldMk cId="4169630596" sldId="256"/>
            <ac:grpSpMk id="72" creationId="{3AF0DAB2-66C2-4FB9-A4F3-E117F1D180D9}"/>
          </ac:grpSpMkLst>
        </pc:grpChg>
        <pc:grpChg chg="add del">
          <ac:chgData name="Annelis Raportoru (1912628)" userId="S::1912628@student.uwtsd.ac.uk::b8f92cb1-5646-4495-8cb1-7ba54c3029d2" providerId="AD" clId="Web-{CB8B5095-26E4-B6E9-251F-3F2A5C4A3F84}" dt="2022-07-08T09:01:33.368" v="99"/>
          <ac:grpSpMkLst>
            <pc:docMk/>
            <pc:sldMk cId="4169630596" sldId="256"/>
            <ac:grpSpMk id="79" creationId="{6CC7770B-E4E1-42D6-9437-DAA4A3A9E659}"/>
          </ac:grpSpMkLst>
        </pc:grpChg>
        <pc:grpChg chg="add del">
          <ac:chgData name="Annelis Raportoru (1912628)" userId="S::1912628@student.uwtsd.ac.uk::b8f92cb1-5646-4495-8cb1-7ba54c3029d2" providerId="AD" clId="Web-{CB8B5095-26E4-B6E9-251F-3F2A5C4A3F84}" dt="2022-07-08T08:59:04.771" v="66"/>
          <ac:grpSpMkLst>
            <pc:docMk/>
            <pc:sldMk cId="4169630596" sldId="256"/>
            <ac:grpSpMk id="80" creationId="{E8DD8E1A-9945-4DBA-BC40-7A028BF32D2D}"/>
          </ac:grpSpMkLst>
        </pc:grpChg>
        <pc:grpChg chg="add del">
          <ac:chgData name="Annelis Raportoru (1912628)" userId="S::1912628@student.uwtsd.ac.uk::b8f92cb1-5646-4495-8cb1-7ba54c3029d2" providerId="AD" clId="Web-{CB8B5095-26E4-B6E9-251F-3F2A5C4A3F84}" dt="2022-07-08T08:56:06.626" v="30"/>
          <ac:grpSpMkLst>
            <pc:docMk/>
            <pc:sldMk cId="4169630596" sldId="256"/>
            <ac:grpSpMk id="93" creationId="{62CE031E-EE35-4AA7-9784-805093327786}"/>
          </ac:grpSpMkLst>
        </pc:grpChg>
        <pc:grpChg chg="add del">
          <ac:chgData name="Annelis Raportoru (1912628)" userId="S::1912628@student.uwtsd.ac.uk::b8f92cb1-5646-4495-8cb1-7ba54c3029d2" providerId="AD" clId="Web-{CB8B5095-26E4-B6E9-251F-3F2A5C4A3F84}" dt="2022-07-08T08:56:22.829" v="32"/>
          <ac:grpSpMkLst>
            <pc:docMk/>
            <pc:sldMk cId="4169630596" sldId="256"/>
            <ac:grpSpMk id="101" creationId="{8F1EF17D-1B70-428C-8A8A-A2C5B390E1E9}"/>
          </ac:grpSpMkLst>
        </pc:grpChg>
        <pc:grpChg chg="add del">
          <ac:chgData name="Annelis Raportoru (1912628)" userId="S::1912628@student.uwtsd.ac.uk::b8f92cb1-5646-4495-8cb1-7ba54c3029d2" providerId="AD" clId="Web-{CB8B5095-26E4-B6E9-251F-3F2A5C4A3F84}" dt="2022-07-08T08:56:22.829" v="32"/>
          <ac:grpSpMkLst>
            <pc:docMk/>
            <pc:sldMk cId="4169630596" sldId="256"/>
            <ac:grpSpMk id="104" creationId="{A9733A91-F958-4629-801A-3F6F1E09AD64}"/>
          </ac:grpSpMkLst>
        </pc:grpChg>
        <pc:grpChg chg="add del">
          <ac:chgData name="Annelis Raportoru (1912628)" userId="S::1912628@student.uwtsd.ac.uk::b8f92cb1-5646-4495-8cb1-7ba54c3029d2" providerId="AD" clId="Web-{CB8B5095-26E4-B6E9-251F-3F2A5C4A3F84}" dt="2022-07-08T08:59:04.771" v="66"/>
          <ac:grpSpMkLst>
            <pc:docMk/>
            <pc:sldMk cId="4169630596" sldId="256"/>
            <ac:grpSpMk id="109" creationId="{F35369DB-627C-41BD-9041-6426E8BF6604}"/>
          </ac:grpSpMkLst>
        </pc:grpChg>
        <pc:grpChg chg="add del">
          <ac:chgData name="Annelis Raportoru (1912628)" userId="S::1912628@student.uwtsd.ac.uk::b8f92cb1-5646-4495-8cb1-7ba54c3029d2" providerId="AD" clId="Web-{CB8B5095-26E4-B6E9-251F-3F2A5C4A3F84}" dt="2022-07-08T08:59:44.568" v="86"/>
          <ac:grpSpMkLst>
            <pc:docMk/>
            <pc:sldMk cId="4169630596" sldId="256"/>
            <ac:grpSpMk id="111" creationId="{62CE031E-EE35-4AA7-9784-805093327786}"/>
          </ac:grpSpMkLst>
        </pc:grpChg>
        <pc:grpChg chg="add del">
          <ac:chgData name="Annelis Raportoru (1912628)" userId="S::1912628@student.uwtsd.ac.uk::b8f92cb1-5646-4495-8cb1-7ba54c3029d2" providerId="AD" clId="Web-{CB8B5095-26E4-B6E9-251F-3F2A5C4A3F84}" dt="2022-07-08T08:59:04.771" v="66"/>
          <ac:grpSpMkLst>
            <pc:docMk/>
            <pc:sldMk cId="4169630596" sldId="256"/>
            <ac:grpSpMk id="115" creationId="{D8E9CF54-0466-4261-9E62-0249E60E1886}"/>
          </ac:grpSpMkLst>
        </pc:grpChg>
        <pc:grpChg chg="add del">
          <ac:chgData name="Annelis Raportoru (1912628)" userId="S::1912628@student.uwtsd.ac.uk::b8f92cb1-5646-4495-8cb1-7ba54c3029d2" providerId="AD" clId="Web-{CB8B5095-26E4-B6E9-251F-3F2A5C4A3F84}" dt="2022-07-08T08:59:19.630" v="69"/>
          <ac:grpSpMkLst>
            <pc:docMk/>
            <pc:sldMk cId="4169630596" sldId="256"/>
            <ac:grpSpMk id="120" creationId="{34C85634-D5F5-4047-8F35-F4B1F50AB1A7}"/>
          </ac:grpSpMkLst>
        </pc:grpChg>
        <pc:picChg chg="add del mod ord">
          <ac:chgData name="Annelis Raportoru (1912628)" userId="S::1912628@student.uwtsd.ac.uk::b8f92cb1-5646-4495-8cb1-7ba54c3029d2" providerId="AD" clId="Web-{CB8B5095-26E4-B6E9-251F-3F2A5C4A3F84}" dt="2022-07-08T08:59:54.709" v="92"/>
          <ac:picMkLst>
            <pc:docMk/>
            <pc:sldMk cId="4169630596" sldId="256"/>
            <ac:picMk id="4" creationId="{F8B09238-0EF9-428D-3F4C-3866C218190A}"/>
          </ac:picMkLst>
        </pc:picChg>
        <pc:picChg chg="add mod ord">
          <ac:chgData name="Annelis Raportoru (1912628)" userId="S::1912628@student.uwtsd.ac.uk::b8f92cb1-5646-4495-8cb1-7ba54c3029d2" providerId="AD" clId="Web-{CB8B5095-26E4-B6E9-251F-3F2A5C4A3F84}" dt="2022-07-08T09:04:21.840" v="121"/>
          <ac:picMkLst>
            <pc:docMk/>
            <pc:sldMk cId="4169630596" sldId="256"/>
            <ac:picMk id="5" creationId="{C88EEBE4-498B-3832-8C44-6964044985A0}"/>
          </ac:picMkLst>
        </pc:picChg>
        <pc:cxnChg chg="add del">
          <ac:chgData name="Annelis Raportoru (1912628)" userId="S::1912628@student.uwtsd.ac.uk::b8f92cb1-5646-4495-8cb1-7ba54c3029d2" providerId="AD" clId="Web-{CB8B5095-26E4-B6E9-251F-3F2A5C4A3F84}" dt="2022-07-08T09:01:33.368" v="99"/>
          <ac:cxnSpMkLst>
            <pc:docMk/>
            <pc:sldMk cId="4169630596" sldId="256"/>
            <ac:cxnSpMk id="88" creationId="{2E2F21DC-5F0E-42CF-B89C-C1E25E175CB8}"/>
          </ac:cxnSpMkLst>
        </pc:cxnChg>
      </pc:sldChg>
      <pc:sldChg chg="delSp modSp mod setBg modClrScheme chgLayout">
        <pc:chgData name="Annelis Raportoru (1912628)" userId="S::1912628@student.uwtsd.ac.uk::b8f92cb1-5646-4495-8cb1-7ba54c3029d2" providerId="AD" clId="Web-{CB8B5095-26E4-B6E9-251F-3F2A5C4A3F84}" dt="2022-07-08T09:02:09.775" v="103"/>
        <pc:sldMkLst>
          <pc:docMk/>
          <pc:sldMk cId="1186751636" sldId="257"/>
        </pc:sldMkLst>
        <pc:spChg chg="mod ord">
          <ac:chgData name="Annelis Raportoru (1912628)" userId="S::1912628@student.uwtsd.ac.uk::b8f92cb1-5646-4495-8cb1-7ba54c3029d2" providerId="AD" clId="Web-{CB8B5095-26E4-B6E9-251F-3F2A5C4A3F84}" dt="2022-07-08T09:01:33.368" v="99"/>
          <ac:spMkLst>
            <pc:docMk/>
            <pc:sldMk cId="1186751636" sldId="257"/>
            <ac:spMk id="3" creationId="{00000000-0000-0000-0000-000000000000}"/>
          </ac:spMkLst>
        </pc:spChg>
        <pc:picChg chg="del">
          <ac:chgData name="Annelis Raportoru (1912628)" userId="S::1912628@student.uwtsd.ac.uk::b8f92cb1-5646-4495-8cb1-7ba54c3029d2" providerId="AD" clId="Web-{CB8B5095-26E4-B6E9-251F-3F2A5C4A3F84}" dt="2022-07-08T08:55:03.374" v="22"/>
          <ac:picMkLst>
            <pc:docMk/>
            <pc:sldMk cId="1186751636" sldId="257"/>
            <ac:picMk id="26" creationId="{8202CF90-FBFE-6A38-972E-4344D13EE44F}"/>
          </ac:picMkLst>
        </pc:picChg>
      </pc:sldChg>
      <pc:sldChg chg="modSp mod modClrScheme chgLayout">
        <pc:chgData name="Annelis Raportoru (1912628)" userId="S::1912628@student.uwtsd.ac.uk::b8f92cb1-5646-4495-8cb1-7ba54c3029d2" providerId="AD" clId="Web-{CB8B5095-26E4-B6E9-251F-3F2A5C4A3F84}" dt="2022-07-08T09:02:09.775" v="103"/>
        <pc:sldMkLst>
          <pc:docMk/>
          <pc:sldMk cId="1849817946" sldId="258"/>
        </pc:sldMkLst>
        <pc:spChg chg="mod ord">
          <ac:chgData name="Annelis Raportoru (1912628)" userId="S::1912628@student.uwtsd.ac.uk::b8f92cb1-5646-4495-8cb1-7ba54c3029d2" providerId="AD" clId="Web-{CB8B5095-26E4-B6E9-251F-3F2A5C4A3F84}" dt="2022-07-08T09:01:33.368" v="99"/>
          <ac:spMkLst>
            <pc:docMk/>
            <pc:sldMk cId="1849817946" sldId="258"/>
            <ac:spMk id="3" creationId="{00000000-0000-0000-0000-000000000000}"/>
          </ac:spMkLst>
        </pc:spChg>
      </pc:sldChg>
      <pc:sldChg chg="modSp mod modClrScheme chgLayout">
        <pc:chgData name="Annelis Raportoru (1912628)" userId="S::1912628@student.uwtsd.ac.uk::b8f92cb1-5646-4495-8cb1-7ba54c3029d2" providerId="AD" clId="Web-{CB8B5095-26E4-B6E9-251F-3F2A5C4A3F84}" dt="2022-07-08T09:02:09.775" v="103"/>
        <pc:sldMkLst>
          <pc:docMk/>
          <pc:sldMk cId="3014509163" sldId="259"/>
        </pc:sldMkLst>
        <pc:spChg chg="mod ord">
          <ac:chgData name="Annelis Raportoru (1912628)" userId="S::1912628@student.uwtsd.ac.uk::b8f92cb1-5646-4495-8cb1-7ba54c3029d2" providerId="AD" clId="Web-{CB8B5095-26E4-B6E9-251F-3F2A5C4A3F84}" dt="2022-07-08T09:01:33.368" v="99"/>
          <ac:spMkLst>
            <pc:docMk/>
            <pc:sldMk cId="3014509163" sldId="259"/>
            <ac:spMk id="2" creationId="{1AA1F604-3144-834D-97EC-00E189A88634}"/>
          </ac:spMkLst>
        </pc:spChg>
        <pc:spChg chg="mod ord">
          <ac:chgData name="Annelis Raportoru (1912628)" userId="S::1912628@student.uwtsd.ac.uk::b8f92cb1-5646-4495-8cb1-7ba54c3029d2" providerId="AD" clId="Web-{CB8B5095-26E4-B6E9-251F-3F2A5C4A3F84}" dt="2022-07-08T09:01:33.368" v="99"/>
          <ac:spMkLst>
            <pc:docMk/>
            <pc:sldMk cId="3014509163" sldId="259"/>
            <ac:spMk id="3" creationId="{00000000-0000-0000-0000-000000000000}"/>
          </ac:spMkLst>
        </pc:spChg>
      </pc:sldChg>
      <pc:sldChg chg="addSp delSp modSp mod modClrScheme delDesignElem chgLayout">
        <pc:chgData name="Annelis Raportoru (1912628)" userId="S::1912628@student.uwtsd.ac.uk::b8f92cb1-5646-4495-8cb1-7ba54c3029d2" providerId="AD" clId="Web-{CB8B5095-26E4-B6E9-251F-3F2A5C4A3F84}" dt="2022-07-08T09:02:09.775" v="103"/>
        <pc:sldMkLst>
          <pc:docMk/>
          <pc:sldMk cId="1130952028" sldId="260"/>
        </pc:sldMkLst>
        <pc:spChg chg="mod ord">
          <ac:chgData name="Annelis Raportoru (1912628)" userId="S::1912628@student.uwtsd.ac.uk::b8f92cb1-5646-4495-8cb1-7ba54c3029d2" providerId="AD" clId="Web-{CB8B5095-26E4-B6E9-251F-3F2A5C4A3F84}" dt="2022-07-08T09:01:33.368" v="99"/>
          <ac:spMkLst>
            <pc:docMk/>
            <pc:sldMk cId="1130952028" sldId="260"/>
            <ac:spMk id="2" creationId="{00000000-0000-0000-0000-000000000000}"/>
          </ac:spMkLst>
        </pc:spChg>
        <pc:spChg chg="mod ord">
          <ac:chgData name="Annelis Raportoru (1912628)" userId="S::1912628@student.uwtsd.ac.uk::b8f92cb1-5646-4495-8cb1-7ba54c3029d2" providerId="AD" clId="Web-{CB8B5095-26E4-B6E9-251F-3F2A5C4A3F84}" dt="2022-07-08T09:01:33.368" v="99"/>
          <ac:spMkLst>
            <pc:docMk/>
            <pc:sldMk cId="1130952028" sldId="260"/>
            <ac:spMk id="33" creationId="{00000000-0000-0000-0000-000000000000}"/>
          </ac:spMkLst>
        </pc:spChg>
        <pc:spChg chg="add del">
          <ac:chgData name="Annelis Raportoru (1912628)" userId="S::1912628@student.uwtsd.ac.uk::b8f92cb1-5646-4495-8cb1-7ba54c3029d2" providerId="AD" clId="Web-{CB8B5095-26E4-B6E9-251F-3F2A5C4A3F84}" dt="2022-07-08T09:01:33.368" v="99"/>
          <ac:spMkLst>
            <pc:docMk/>
            <pc:sldMk cId="1130952028" sldId="260"/>
            <ac:spMk id="56" creationId="{290FE681-1E05-478A-89DC-5F7AB37CFD77}"/>
          </ac:spMkLst>
        </pc:spChg>
        <pc:cxnChg chg="add del">
          <ac:chgData name="Annelis Raportoru (1912628)" userId="S::1912628@student.uwtsd.ac.uk::b8f92cb1-5646-4495-8cb1-7ba54c3029d2" providerId="AD" clId="Web-{CB8B5095-26E4-B6E9-251F-3F2A5C4A3F84}" dt="2022-07-08T09:01:33.368" v="99"/>
          <ac:cxnSpMkLst>
            <pc:docMk/>
            <pc:sldMk cId="1130952028" sldId="260"/>
            <ac:cxnSpMk id="57" creationId="{2E2F21DC-5F0E-42CF-B89C-C1E25E175CB8}"/>
          </ac:cxnSpMkLst>
        </pc:cxnChg>
      </pc:sldChg>
      <pc:sldMasterChg chg="add del mod setBg addSldLayout delSldLayout modSldLayout">
        <pc:chgData name="Annelis Raportoru (1912628)" userId="S::1912628@student.uwtsd.ac.uk::b8f92cb1-5646-4495-8cb1-7ba54c3029d2" providerId="AD" clId="Web-{CB8B5095-26E4-B6E9-251F-3F2A5C4A3F84}" dt="2022-07-08T09:01:33.368" v="99"/>
        <pc:sldMasterMkLst>
          <pc:docMk/>
          <pc:sldMasterMk cId="1707308729" sldId="2147483786"/>
        </pc:sldMasterMkLst>
        <pc:sldLayoutChg chg="add del mod setFolMasterObjs">
          <pc:chgData name="Annelis Raportoru (1912628)" userId="S::1912628@student.uwtsd.ac.uk::b8f92cb1-5646-4495-8cb1-7ba54c3029d2" providerId="AD" clId="Web-{CB8B5095-26E4-B6E9-251F-3F2A5C4A3F84}" dt="2022-07-08T09:01:33.368" v="99"/>
          <pc:sldLayoutMkLst>
            <pc:docMk/>
            <pc:sldMasterMk cId="1707308729" sldId="2147483786"/>
            <pc:sldLayoutMk cId="244182533" sldId="2147483787"/>
          </pc:sldLayoutMkLst>
        </pc:sldLayoutChg>
        <pc:sldLayoutChg chg="add del mod">
          <pc:chgData name="Annelis Raportoru (1912628)" userId="S::1912628@student.uwtsd.ac.uk::b8f92cb1-5646-4495-8cb1-7ba54c3029d2" providerId="AD" clId="Web-{CB8B5095-26E4-B6E9-251F-3F2A5C4A3F84}" dt="2022-07-08T09:01:33.368" v="99"/>
          <pc:sldLayoutMkLst>
            <pc:docMk/>
            <pc:sldMasterMk cId="1707308729" sldId="2147483786"/>
            <pc:sldLayoutMk cId="4116072152" sldId="2147483788"/>
          </pc:sldLayoutMkLst>
        </pc:sldLayoutChg>
        <pc:sldLayoutChg chg="add del mod">
          <pc:chgData name="Annelis Raportoru (1912628)" userId="S::1912628@student.uwtsd.ac.uk::b8f92cb1-5646-4495-8cb1-7ba54c3029d2" providerId="AD" clId="Web-{CB8B5095-26E4-B6E9-251F-3F2A5C4A3F84}" dt="2022-07-08T09:01:33.368" v="99"/>
          <pc:sldLayoutMkLst>
            <pc:docMk/>
            <pc:sldMasterMk cId="1707308729" sldId="2147483786"/>
            <pc:sldLayoutMk cId="2226709371" sldId="2147483789"/>
          </pc:sldLayoutMkLst>
        </pc:sldLayoutChg>
        <pc:sldLayoutChg chg="add del mod">
          <pc:chgData name="Annelis Raportoru (1912628)" userId="S::1912628@student.uwtsd.ac.uk::b8f92cb1-5646-4495-8cb1-7ba54c3029d2" providerId="AD" clId="Web-{CB8B5095-26E4-B6E9-251F-3F2A5C4A3F84}" dt="2022-07-08T09:01:33.368" v="99"/>
          <pc:sldLayoutMkLst>
            <pc:docMk/>
            <pc:sldMasterMk cId="1707308729" sldId="2147483786"/>
            <pc:sldLayoutMk cId="3495121809" sldId="2147483790"/>
          </pc:sldLayoutMkLst>
        </pc:sldLayoutChg>
        <pc:sldLayoutChg chg="add del mod">
          <pc:chgData name="Annelis Raportoru (1912628)" userId="S::1912628@student.uwtsd.ac.uk::b8f92cb1-5646-4495-8cb1-7ba54c3029d2" providerId="AD" clId="Web-{CB8B5095-26E4-B6E9-251F-3F2A5C4A3F84}" dt="2022-07-08T09:01:33.368" v="99"/>
          <pc:sldLayoutMkLst>
            <pc:docMk/>
            <pc:sldMasterMk cId="1707308729" sldId="2147483786"/>
            <pc:sldLayoutMk cId="2226868451" sldId="2147483791"/>
          </pc:sldLayoutMkLst>
        </pc:sldLayoutChg>
        <pc:sldLayoutChg chg="add del mod">
          <pc:chgData name="Annelis Raportoru (1912628)" userId="S::1912628@student.uwtsd.ac.uk::b8f92cb1-5646-4495-8cb1-7ba54c3029d2" providerId="AD" clId="Web-{CB8B5095-26E4-B6E9-251F-3F2A5C4A3F84}" dt="2022-07-08T09:01:33.368" v="99"/>
          <pc:sldLayoutMkLst>
            <pc:docMk/>
            <pc:sldMasterMk cId="1707308729" sldId="2147483786"/>
            <pc:sldLayoutMk cId="1423927459" sldId="2147483792"/>
          </pc:sldLayoutMkLst>
        </pc:sldLayoutChg>
        <pc:sldLayoutChg chg="add del mod">
          <pc:chgData name="Annelis Raportoru (1912628)" userId="S::1912628@student.uwtsd.ac.uk::b8f92cb1-5646-4495-8cb1-7ba54c3029d2" providerId="AD" clId="Web-{CB8B5095-26E4-B6E9-251F-3F2A5C4A3F84}" dt="2022-07-08T09:01:33.368" v="99"/>
          <pc:sldLayoutMkLst>
            <pc:docMk/>
            <pc:sldMasterMk cId="1707308729" sldId="2147483786"/>
            <pc:sldLayoutMk cId="2662994929" sldId="2147483793"/>
          </pc:sldLayoutMkLst>
        </pc:sldLayoutChg>
        <pc:sldLayoutChg chg="add del mod">
          <pc:chgData name="Annelis Raportoru (1912628)" userId="S::1912628@student.uwtsd.ac.uk::b8f92cb1-5646-4495-8cb1-7ba54c3029d2" providerId="AD" clId="Web-{CB8B5095-26E4-B6E9-251F-3F2A5C4A3F84}" dt="2022-07-08T09:01:33.368" v="99"/>
          <pc:sldLayoutMkLst>
            <pc:docMk/>
            <pc:sldMasterMk cId="1707308729" sldId="2147483786"/>
            <pc:sldLayoutMk cId="4123756742" sldId="2147483794"/>
          </pc:sldLayoutMkLst>
        </pc:sldLayoutChg>
        <pc:sldLayoutChg chg="add del mod">
          <pc:chgData name="Annelis Raportoru (1912628)" userId="S::1912628@student.uwtsd.ac.uk::b8f92cb1-5646-4495-8cb1-7ba54c3029d2" providerId="AD" clId="Web-{CB8B5095-26E4-B6E9-251F-3F2A5C4A3F84}" dt="2022-07-08T09:01:33.368" v="99"/>
          <pc:sldLayoutMkLst>
            <pc:docMk/>
            <pc:sldMasterMk cId="1707308729" sldId="2147483786"/>
            <pc:sldLayoutMk cId="2945755807" sldId="2147483795"/>
          </pc:sldLayoutMkLst>
        </pc:sldLayoutChg>
        <pc:sldLayoutChg chg="add del mod">
          <pc:chgData name="Annelis Raportoru (1912628)" userId="S::1912628@student.uwtsd.ac.uk::b8f92cb1-5646-4495-8cb1-7ba54c3029d2" providerId="AD" clId="Web-{CB8B5095-26E4-B6E9-251F-3F2A5C4A3F84}" dt="2022-07-08T09:01:33.368" v="99"/>
          <pc:sldLayoutMkLst>
            <pc:docMk/>
            <pc:sldMasterMk cId="1707308729" sldId="2147483786"/>
            <pc:sldLayoutMk cId="1766964015" sldId="2147483796"/>
          </pc:sldLayoutMkLst>
        </pc:sldLayoutChg>
        <pc:sldLayoutChg chg="add del mod">
          <pc:chgData name="Annelis Raportoru (1912628)" userId="S::1912628@student.uwtsd.ac.uk::b8f92cb1-5646-4495-8cb1-7ba54c3029d2" providerId="AD" clId="Web-{CB8B5095-26E4-B6E9-251F-3F2A5C4A3F84}" dt="2022-07-08T09:01:33.368" v="99"/>
          <pc:sldLayoutMkLst>
            <pc:docMk/>
            <pc:sldMasterMk cId="1707308729" sldId="2147483786"/>
            <pc:sldLayoutMk cId="4118196325" sldId="2147483797"/>
          </pc:sldLayoutMkLst>
        </pc:sldLayoutChg>
        <pc:sldLayoutChg chg="add del mod">
          <pc:chgData name="Annelis Raportoru (1912628)" userId="S::1912628@student.uwtsd.ac.uk::b8f92cb1-5646-4495-8cb1-7ba54c3029d2" providerId="AD" clId="Web-{CB8B5095-26E4-B6E9-251F-3F2A5C4A3F84}" dt="2022-07-08T09:01:33.368" v="99"/>
          <pc:sldLayoutMkLst>
            <pc:docMk/>
            <pc:sldMasterMk cId="1707308729" sldId="2147483786"/>
            <pc:sldLayoutMk cId="2014014030" sldId="2147483798"/>
          </pc:sldLayoutMkLst>
        </pc:sldLayoutChg>
        <pc:sldLayoutChg chg="add del mod">
          <pc:chgData name="Annelis Raportoru (1912628)" userId="S::1912628@student.uwtsd.ac.uk::b8f92cb1-5646-4495-8cb1-7ba54c3029d2" providerId="AD" clId="Web-{CB8B5095-26E4-B6E9-251F-3F2A5C4A3F84}" dt="2022-07-08T09:01:33.368" v="99"/>
          <pc:sldLayoutMkLst>
            <pc:docMk/>
            <pc:sldMasterMk cId="1707308729" sldId="2147483786"/>
            <pc:sldLayoutMk cId="3150872858" sldId="2147483799"/>
          </pc:sldLayoutMkLst>
        </pc:sldLayoutChg>
        <pc:sldLayoutChg chg="add del mod">
          <pc:chgData name="Annelis Raportoru (1912628)" userId="S::1912628@student.uwtsd.ac.uk::b8f92cb1-5646-4495-8cb1-7ba54c3029d2" providerId="AD" clId="Web-{CB8B5095-26E4-B6E9-251F-3F2A5C4A3F84}" dt="2022-07-08T09:01:33.368" v="99"/>
          <pc:sldLayoutMkLst>
            <pc:docMk/>
            <pc:sldMasterMk cId="1707308729" sldId="2147483786"/>
            <pc:sldLayoutMk cId="848415935" sldId="2147483800"/>
          </pc:sldLayoutMkLst>
        </pc:sldLayoutChg>
        <pc:sldLayoutChg chg="add del mod">
          <pc:chgData name="Annelis Raportoru (1912628)" userId="S::1912628@student.uwtsd.ac.uk::b8f92cb1-5646-4495-8cb1-7ba54c3029d2" providerId="AD" clId="Web-{CB8B5095-26E4-B6E9-251F-3F2A5C4A3F84}" dt="2022-07-08T09:01:33.368" v="99"/>
          <pc:sldLayoutMkLst>
            <pc:docMk/>
            <pc:sldMasterMk cId="1707308729" sldId="2147483786"/>
            <pc:sldLayoutMk cId="1278001253" sldId="2147483801"/>
          </pc:sldLayoutMkLst>
        </pc:sldLayoutChg>
        <pc:sldLayoutChg chg="add del mod">
          <pc:chgData name="Annelis Raportoru (1912628)" userId="S::1912628@student.uwtsd.ac.uk::b8f92cb1-5646-4495-8cb1-7ba54c3029d2" providerId="AD" clId="Web-{CB8B5095-26E4-B6E9-251F-3F2A5C4A3F84}" dt="2022-07-08T09:01:33.368" v="99"/>
          <pc:sldLayoutMkLst>
            <pc:docMk/>
            <pc:sldMasterMk cId="1707308729" sldId="2147483786"/>
            <pc:sldLayoutMk cId="806512027" sldId="2147483802"/>
          </pc:sldLayoutMkLst>
        </pc:sldLayoutChg>
        <pc:sldLayoutChg chg="add del mod">
          <pc:chgData name="Annelis Raportoru (1912628)" userId="S::1912628@student.uwtsd.ac.uk::b8f92cb1-5646-4495-8cb1-7ba54c3029d2" providerId="AD" clId="Web-{CB8B5095-26E4-B6E9-251F-3F2A5C4A3F84}" dt="2022-07-08T09:01:33.368" v="99"/>
          <pc:sldLayoutMkLst>
            <pc:docMk/>
            <pc:sldMasterMk cId="1707308729" sldId="2147483786"/>
            <pc:sldLayoutMk cId="208242177" sldId="2147483803"/>
          </pc:sldLayoutMkLst>
        </pc:sldLayoutChg>
        <pc:sldLayoutChg chg="add del mod">
          <pc:chgData name="Annelis Raportoru (1912628)" userId="S::1912628@student.uwtsd.ac.uk::b8f92cb1-5646-4495-8cb1-7ba54c3029d2" providerId="AD" clId="Web-{CB8B5095-26E4-B6E9-251F-3F2A5C4A3F84}" dt="2022-07-08T09:01:33.368" v="99"/>
          <pc:sldLayoutMkLst>
            <pc:docMk/>
            <pc:sldMasterMk cId="1707308729" sldId="2147483786"/>
            <pc:sldLayoutMk cId="4253302358" sldId="2147483804"/>
          </pc:sldLayoutMkLst>
        </pc:sldLayoutChg>
      </pc:sldMasterChg>
      <pc:sldMasterChg chg="add del addSldLayout delSldLayout modSldLayout">
        <pc:chgData name="Annelis Raportoru (1912628)" userId="S::1912628@student.uwtsd.ac.uk::b8f92cb1-5646-4495-8cb1-7ba54c3029d2" providerId="AD" clId="Web-{CB8B5095-26E4-B6E9-251F-3F2A5C4A3F84}" dt="2022-07-08T09:01:05.070" v="98"/>
        <pc:sldMasterMkLst>
          <pc:docMk/>
          <pc:sldMasterMk cId="239261096" sldId="2147483805"/>
        </pc:sldMasterMkLst>
        <pc:sldLayoutChg chg="add del mod replId">
          <pc:chgData name="Annelis Raportoru (1912628)" userId="S::1912628@student.uwtsd.ac.uk::b8f92cb1-5646-4495-8cb1-7ba54c3029d2" providerId="AD" clId="Web-{CB8B5095-26E4-B6E9-251F-3F2A5C4A3F84}" dt="2022-07-08T09:01:05.070" v="98"/>
          <pc:sldLayoutMkLst>
            <pc:docMk/>
            <pc:sldMasterMk cId="239261096" sldId="2147483805"/>
            <pc:sldLayoutMk cId="2356874490" sldId="2147483806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9:01:05.070" v="98"/>
          <pc:sldLayoutMkLst>
            <pc:docMk/>
            <pc:sldMasterMk cId="239261096" sldId="2147483805"/>
            <pc:sldLayoutMk cId="2409132669" sldId="2147483807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9:01:05.070" v="98"/>
          <pc:sldLayoutMkLst>
            <pc:docMk/>
            <pc:sldMasterMk cId="239261096" sldId="2147483805"/>
            <pc:sldLayoutMk cId="4267442225" sldId="2147483808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9:01:05.070" v="98"/>
          <pc:sldLayoutMkLst>
            <pc:docMk/>
            <pc:sldMasterMk cId="239261096" sldId="2147483805"/>
            <pc:sldLayoutMk cId="691377130" sldId="2147483809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9:01:05.070" v="98"/>
          <pc:sldLayoutMkLst>
            <pc:docMk/>
            <pc:sldMasterMk cId="239261096" sldId="2147483805"/>
            <pc:sldLayoutMk cId="3408984036" sldId="2147483810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9:01:05.070" v="98"/>
          <pc:sldLayoutMkLst>
            <pc:docMk/>
            <pc:sldMasterMk cId="239261096" sldId="2147483805"/>
            <pc:sldLayoutMk cId="193162588" sldId="2147483811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9:01:05.070" v="98"/>
          <pc:sldLayoutMkLst>
            <pc:docMk/>
            <pc:sldMasterMk cId="239261096" sldId="2147483805"/>
            <pc:sldLayoutMk cId="2603702027" sldId="2147483812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9:01:05.070" v="98"/>
          <pc:sldLayoutMkLst>
            <pc:docMk/>
            <pc:sldMasterMk cId="239261096" sldId="2147483805"/>
            <pc:sldLayoutMk cId="2892936132" sldId="2147483813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9:01:05.070" v="98"/>
          <pc:sldLayoutMkLst>
            <pc:docMk/>
            <pc:sldMasterMk cId="239261096" sldId="2147483805"/>
            <pc:sldLayoutMk cId="2120262479" sldId="2147483814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9:01:05.070" v="98"/>
          <pc:sldLayoutMkLst>
            <pc:docMk/>
            <pc:sldMasterMk cId="239261096" sldId="2147483805"/>
            <pc:sldLayoutMk cId="636887910" sldId="2147483815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9:01:05.070" v="98"/>
          <pc:sldLayoutMkLst>
            <pc:docMk/>
            <pc:sldMasterMk cId="239261096" sldId="2147483805"/>
            <pc:sldLayoutMk cId="4068573099" sldId="2147483816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9:01:05.070" v="98"/>
          <pc:sldLayoutMkLst>
            <pc:docMk/>
            <pc:sldMasterMk cId="239261096" sldId="2147483805"/>
            <pc:sldLayoutMk cId="1109211790" sldId="2147483817"/>
          </pc:sldLayoutMkLst>
        </pc:sldLayoutChg>
      </pc:sldMasterChg>
      <pc:sldMasterChg chg="add del addSldLayout delSldLayout modSldLayout">
        <pc:chgData name="Annelis Raportoru (1912628)" userId="S::1912628@student.uwtsd.ac.uk::b8f92cb1-5646-4495-8cb1-7ba54c3029d2" providerId="AD" clId="Web-{CB8B5095-26E4-B6E9-251F-3F2A5C4A3F84}" dt="2022-07-08T08:53:33.544" v="8"/>
        <pc:sldMasterMkLst>
          <pc:docMk/>
          <pc:sldMasterMk cId="256791625" sldId="2147483805"/>
        </pc:sldMasterMkLst>
        <pc:sldLayoutChg chg="add del mod replId">
          <pc:chgData name="Annelis Raportoru (1912628)" userId="S::1912628@student.uwtsd.ac.uk::b8f92cb1-5646-4495-8cb1-7ba54c3029d2" providerId="AD" clId="Web-{CB8B5095-26E4-B6E9-251F-3F2A5C4A3F84}" dt="2022-07-08T08:53:33.544" v="8"/>
          <pc:sldLayoutMkLst>
            <pc:docMk/>
            <pc:sldMasterMk cId="256791625" sldId="2147483805"/>
            <pc:sldLayoutMk cId="1301333072" sldId="2147483806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3:33.544" v="8"/>
          <pc:sldLayoutMkLst>
            <pc:docMk/>
            <pc:sldMasterMk cId="256791625" sldId="2147483805"/>
            <pc:sldLayoutMk cId="2854392312" sldId="2147483807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3:33.544" v="8"/>
          <pc:sldLayoutMkLst>
            <pc:docMk/>
            <pc:sldMasterMk cId="256791625" sldId="2147483805"/>
            <pc:sldLayoutMk cId="1822562305" sldId="2147483808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3:33.544" v="8"/>
          <pc:sldLayoutMkLst>
            <pc:docMk/>
            <pc:sldMasterMk cId="256791625" sldId="2147483805"/>
            <pc:sldLayoutMk cId="1827358848" sldId="2147483809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3:33.544" v="8"/>
          <pc:sldLayoutMkLst>
            <pc:docMk/>
            <pc:sldMasterMk cId="256791625" sldId="2147483805"/>
            <pc:sldLayoutMk cId="121459489" sldId="2147483810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3:33.544" v="8"/>
          <pc:sldLayoutMkLst>
            <pc:docMk/>
            <pc:sldMasterMk cId="256791625" sldId="2147483805"/>
            <pc:sldLayoutMk cId="2293151487" sldId="2147483811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3:33.544" v="8"/>
          <pc:sldLayoutMkLst>
            <pc:docMk/>
            <pc:sldMasterMk cId="256791625" sldId="2147483805"/>
            <pc:sldLayoutMk cId="3074813849" sldId="2147483812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3:33.544" v="8"/>
          <pc:sldLayoutMkLst>
            <pc:docMk/>
            <pc:sldMasterMk cId="256791625" sldId="2147483805"/>
            <pc:sldLayoutMk cId="1693367642" sldId="2147483813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3:33.544" v="8"/>
          <pc:sldLayoutMkLst>
            <pc:docMk/>
            <pc:sldMasterMk cId="256791625" sldId="2147483805"/>
            <pc:sldLayoutMk cId="2960377281" sldId="2147483814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3:33.544" v="8"/>
          <pc:sldLayoutMkLst>
            <pc:docMk/>
            <pc:sldMasterMk cId="256791625" sldId="2147483805"/>
            <pc:sldLayoutMk cId="3814098034" sldId="2147483815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3:33.544" v="8"/>
          <pc:sldLayoutMkLst>
            <pc:docMk/>
            <pc:sldMasterMk cId="256791625" sldId="2147483805"/>
            <pc:sldLayoutMk cId="401781717" sldId="2147483816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3:33.544" v="8"/>
          <pc:sldLayoutMkLst>
            <pc:docMk/>
            <pc:sldMasterMk cId="256791625" sldId="2147483805"/>
            <pc:sldLayoutMk cId="2697546483" sldId="2147483817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3:33.544" v="8"/>
          <pc:sldLayoutMkLst>
            <pc:docMk/>
            <pc:sldMasterMk cId="256791625" sldId="2147483805"/>
            <pc:sldLayoutMk cId="3376639025" sldId="2147483818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3:33.544" v="8"/>
          <pc:sldLayoutMkLst>
            <pc:docMk/>
            <pc:sldMasterMk cId="256791625" sldId="2147483805"/>
            <pc:sldLayoutMk cId="3948578940" sldId="2147483819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3:33.544" v="8"/>
          <pc:sldLayoutMkLst>
            <pc:docMk/>
            <pc:sldMasterMk cId="256791625" sldId="2147483805"/>
            <pc:sldLayoutMk cId="3757120761" sldId="2147483820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3:33.544" v="8"/>
          <pc:sldLayoutMkLst>
            <pc:docMk/>
            <pc:sldMasterMk cId="256791625" sldId="2147483805"/>
            <pc:sldLayoutMk cId="3320539862" sldId="2147483821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3:33.544" v="8"/>
          <pc:sldLayoutMkLst>
            <pc:docMk/>
            <pc:sldMasterMk cId="256791625" sldId="2147483805"/>
            <pc:sldLayoutMk cId="629493278" sldId="2147483822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3:33.544" v="8"/>
          <pc:sldLayoutMkLst>
            <pc:docMk/>
            <pc:sldMasterMk cId="256791625" sldId="2147483805"/>
            <pc:sldLayoutMk cId="3033977822" sldId="2147483823"/>
          </pc:sldLayoutMkLst>
        </pc:sldLayoutChg>
      </pc:sldMasterChg>
      <pc:sldMasterChg chg="add del addSldLayout delSldLayout modSldLayout">
        <pc:chgData name="Annelis Raportoru (1912628)" userId="S::1912628@student.uwtsd.ac.uk::b8f92cb1-5646-4495-8cb1-7ba54c3029d2" providerId="AD" clId="Web-{CB8B5095-26E4-B6E9-251F-3F2A5C4A3F84}" dt="2022-07-08T08:52:42.605" v="6"/>
        <pc:sldMasterMkLst>
          <pc:docMk/>
          <pc:sldMasterMk cId="566981035" sldId="2147483805"/>
        </pc:sldMasterMkLst>
        <pc:sldLayoutChg chg="add del mod replId">
          <pc:chgData name="Annelis Raportoru (1912628)" userId="S::1912628@student.uwtsd.ac.uk::b8f92cb1-5646-4495-8cb1-7ba54c3029d2" providerId="AD" clId="Web-{CB8B5095-26E4-B6E9-251F-3F2A5C4A3F84}" dt="2022-07-08T08:52:42.605" v="6"/>
          <pc:sldLayoutMkLst>
            <pc:docMk/>
            <pc:sldMasterMk cId="566981035" sldId="2147483805"/>
            <pc:sldLayoutMk cId="1569161298" sldId="2147483806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2:42.605" v="6"/>
          <pc:sldLayoutMkLst>
            <pc:docMk/>
            <pc:sldMasterMk cId="566981035" sldId="2147483805"/>
            <pc:sldLayoutMk cId="2571829232" sldId="2147483807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2:42.605" v="6"/>
          <pc:sldLayoutMkLst>
            <pc:docMk/>
            <pc:sldMasterMk cId="566981035" sldId="2147483805"/>
            <pc:sldLayoutMk cId="2204595547" sldId="2147483808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2:42.605" v="6"/>
          <pc:sldLayoutMkLst>
            <pc:docMk/>
            <pc:sldMasterMk cId="566981035" sldId="2147483805"/>
            <pc:sldLayoutMk cId="1173338325" sldId="2147483809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2:42.605" v="6"/>
          <pc:sldLayoutMkLst>
            <pc:docMk/>
            <pc:sldMasterMk cId="566981035" sldId="2147483805"/>
            <pc:sldLayoutMk cId="544561398" sldId="2147483810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2:42.605" v="6"/>
          <pc:sldLayoutMkLst>
            <pc:docMk/>
            <pc:sldMasterMk cId="566981035" sldId="2147483805"/>
            <pc:sldLayoutMk cId="382619026" sldId="2147483811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2:42.605" v="6"/>
          <pc:sldLayoutMkLst>
            <pc:docMk/>
            <pc:sldMasterMk cId="566981035" sldId="2147483805"/>
            <pc:sldLayoutMk cId="937332127" sldId="2147483812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2:42.605" v="6"/>
          <pc:sldLayoutMkLst>
            <pc:docMk/>
            <pc:sldMasterMk cId="566981035" sldId="2147483805"/>
            <pc:sldLayoutMk cId="2218024838" sldId="2147483813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2:42.605" v="6"/>
          <pc:sldLayoutMkLst>
            <pc:docMk/>
            <pc:sldMasterMk cId="566981035" sldId="2147483805"/>
            <pc:sldLayoutMk cId="2869313609" sldId="2147483814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2:42.605" v="6"/>
          <pc:sldLayoutMkLst>
            <pc:docMk/>
            <pc:sldMasterMk cId="566981035" sldId="2147483805"/>
            <pc:sldLayoutMk cId="2468001319" sldId="2147483815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2:42.605" v="6"/>
          <pc:sldLayoutMkLst>
            <pc:docMk/>
            <pc:sldMasterMk cId="566981035" sldId="2147483805"/>
            <pc:sldLayoutMk cId="1493733792" sldId="2147483816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2:42.605" v="6"/>
          <pc:sldLayoutMkLst>
            <pc:docMk/>
            <pc:sldMasterMk cId="566981035" sldId="2147483805"/>
            <pc:sldLayoutMk cId="2308805565" sldId="2147483817"/>
          </pc:sldLayoutMkLst>
        </pc:sldLayoutChg>
      </pc:sldMasterChg>
      <pc:sldMasterChg chg="add del addSldLayout delSldLayout modSldLayout">
        <pc:chgData name="Annelis Raportoru (1912628)" userId="S::1912628@student.uwtsd.ac.uk::b8f92cb1-5646-4495-8cb1-7ba54c3029d2" providerId="AD" clId="Web-{CB8B5095-26E4-B6E9-251F-3F2A5C4A3F84}" dt="2022-07-08T08:59:13.708" v="68"/>
        <pc:sldMasterMkLst>
          <pc:docMk/>
          <pc:sldMasterMk cId="970126593" sldId="2147483805"/>
        </pc:sldMasterMkLst>
        <pc:sldLayoutChg chg="add del mod replId">
          <pc:chgData name="Annelis Raportoru (1912628)" userId="S::1912628@student.uwtsd.ac.uk::b8f92cb1-5646-4495-8cb1-7ba54c3029d2" providerId="AD" clId="Web-{CB8B5095-26E4-B6E9-251F-3F2A5C4A3F84}" dt="2022-07-08T08:59:13.708" v="68"/>
          <pc:sldLayoutMkLst>
            <pc:docMk/>
            <pc:sldMasterMk cId="970126593" sldId="2147483805"/>
            <pc:sldLayoutMk cId="1644722962" sldId="2147483806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9:13.708" v="68"/>
          <pc:sldLayoutMkLst>
            <pc:docMk/>
            <pc:sldMasterMk cId="970126593" sldId="2147483805"/>
            <pc:sldLayoutMk cId="1459864460" sldId="2147483807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9:13.708" v="68"/>
          <pc:sldLayoutMkLst>
            <pc:docMk/>
            <pc:sldMasterMk cId="970126593" sldId="2147483805"/>
            <pc:sldLayoutMk cId="2059854757" sldId="2147483808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9:13.708" v="68"/>
          <pc:sldLayoutMkLst>
            <pc:docMk/>
            <pc:sldMasterMk cId="970126593" sldId="2147483805"/>
            <pc:sldLayoutMk cId="1921266418" sldId="2147483809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9:13.708" v="68"/>
          <pc:sldLayoutMkLst>
            <pc:docMk/>
            <pc:sldMasterMk cId="970126593" sldId="2147483805"/>
            <pc:sldLayoutMk cId="3783827551" sldId="2147483810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9:13.708" v="68"/>
          <pc:sldLayoutMkLst>
            <pc:docMk/>
            <pc:sldMasterMk cId="970126593" sldId="2147483805"/>
            <pc:sldLayoutMk cId="1695393804" sldId="2147483811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9:13.708" v="68"/>
          <pc:sldLayoutMkLst>
            <pc:docMk/>
            <pc:sldMasterMk cId="970126593" sldId="2147483805"/>
            <pc:sldLayoutMk cId="3375162153" sldId="2147483812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9:13.708" v="68"/>
          <pc:sldLayoutMkLst>
            <pc:docMk/>
            <pc:sldMasterMk cId="970126593" sldId="2147483805"/>
            <pc:sldLayoutMk cId="2339748342" sldId="2147483813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9:13.708" v="68"/>
          <pc:sldLayoutMkLst>
            <pc:docMk/>
            <pc:sldMasterMk cId="970126593" sldId="2147483805"/>
            <pc:sldLayoutMk cId="1915404970" sldId="2147483814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9:13.708" v="68"/>
          <pc:sldLayoutMkLst>
            <pc:docMk/>
            <pc:sldMasterMk cId="970126593" sldId="2147483805"/>
            <pc:sldLayoutMk cId="1322771738" sldId="2147483815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9:13.708" v="68"/>
          <pc:sldLayoutMkLst>
            <pc:docMk/>
            <pc:sldMasterMk cId="970126593" sldId="2147483805"/>
            <pc:sldLayoutMk cId="3860488331" sldId="2147483816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9:13.708" v="68"/>
          <pc:sldLayoutMkLst>
            <pc:docMk/>
            <pc:sldMasterMk cId="970126593" sldId="2147483805"/>
            <pc:sldLayoutMk cId="1081558939" sldId="2147483817"/>
          </pc:sldLayoutMkLst>
        </pc:sldLayoutChg>
      </pc:sldMasterChg>
      <pc:sldMasterChg chg="add mod setBg addSldLayout modSldLayout">
        <pc:chgData name="Annelis Raportoru (1912628)" userId="S::1912628@student.uwtsd.ac.uk::b8f92cb1-5646-4495-8cb1-7ba54c3029d2" providerId="AD" clId="Web-{CB8B5095-26E4-B6E9-251F-3F2A5C4A3F84}" dt="2022-07-08T09:02:09.775" v="103"/>
        <pc:sldMasterMkLst>
          <pc:docMk/>
          <pc:sldMasterMk cId="1933418960" sldId="2147483805"/>
        </pc:sldMasterMkLst>
        <pc:sldLayoutChg chg="add mod replId">
          <pc:chgData name="Annelis Raportoru (1912628)" userId="S::1912628@student.uwtsd.ac.uk::b8f92cb1-5646-4495-8cb1-7ba54c3029d2" providerId="AD" clId="Web-{CB8B5095-26E4-B6E9-251F-3F2A5C4A3F84}" dt="2022-07-08T09:02:09.775" v="103"/>
          <pc:sldLayoutMkLst>
            <pc:docMk/>
            <pc:sldMasterMk cId="1933418960" sldId="2147483805"/>
            <pc:sldLayoutMk cId="2872600935" sldId="2147483806"/>
          </pc:sldLayoutMkLst>
        </pc:sldLayoutChg>
        <pc:sldLayoutChg chg="add mod replId">
          <pc:chgData name="Annelis Raportoru (1912628)" userId="S::1912628@student.uwtsd.ac.uk::b8f92cb1-5646-4495-8cb1-7ba54c3029d2" providerId="AD" clId="Web-{CB8B5095-26E4-B6E9-251F-3F2A5C4A3F84}" dt="2022-07-08T09:02:09.775" v="103"/>
          <pc:sldLayoutMkLst>
            <pc:docMk/>
            <pc:sldMasterMk cId="1933418960" sldId="2147483805"/>
            <pc:sldLayoutMk cId="3550066838" sldId="2147483807"/>
          </pc:sldLayoutMkLst>
        </pc:sldLayoutChg>
        <pc:sldLayoutChg chg="add mod replId">
          <pc:chgData name="Annelis Raportoru (1912628)" userId="S::1912628@student.uwtsd.ac.uk::b8f92cb1-5646-4495-8cb1-7ba54c3029d2" providerId="AD" clId="Web-{CB8B5095-26E4-B6E9-251F-3F2A5C4A3F84}" dt="2022-07-08T09:02:09.775" v="103"/>
          <pc:sldLayoutMkLst>
            <pc:docMk/>
            <pc:sldMasterMk cId="1933418960" sldId="2147483805"/>
            <pc:sldLayoutMk cId="1979363100" sldId="2147483808"/>
          </pc:sldLayoutMkLst>
        </pc:sldLayoutChg>
        <pc:sldLayoutChg chg="add mod replId">
          <pc:chgData name="Annelis Raportoru (1912628)" userId="S::1912628@student.uwtsd.ac.uk::b8f92cb1-5646-4495-8cb1-7ba54c3029d2" providerId="AD" clId="Web-{CB8B5095-26E4-B6E9-251F-3F2A5C4A3F84}" dt="2022-07-08T09:02:09.775" v="103"/>
          <pc:sldLayoutMkLst>
            <pc:docMk/>
            <pc:sldMasterMk cId="1933418960" sldId="2147483805"/>
            <pc:sldLayoutMk cId="4225748230" sldId="2147483809"/>
          </pc:sldLayoutMkLst>
        </pc:sldLayoutChg>
        <pc:sldLayoutChg chg="add mod replId">
          <pc:chgData name="Annelis Raportoru (1912628)" userId="S::1912628@student.uwtsd.ac.uk::b8f92cb1-5646-4495-8cb1-7ba54c3029d2" providerId="AD" clId="Web-{CB8B5095-26E4-B6E9-251F-3F2A5C4A3F84}" dt="2022-07-08T09:02:09.775" v="103"/>
          <pc:sldLayoutMkLst>
            <pc:docMk/>
            <pc:sldMasterMk cId="1933418960" sldId="2147483805"/>
            <pc:sldLayoutMk cId="464202401" sldId="2147483810"/>
          </pc:sldLayoutMkLst>
        </pc:sldLayoutChg>
        <pc:sldLayoutChg chg="add mod replId">
          <pc:chgData name="Annelis Raportoru (1912628)" userId="S::1912628@student.uwtsd.ac.uk::b8f92cb1-5646-4495-8cb1-7ba54c3029d2" providerId="AD" clId="Web-{CB8B5095-26E4-B6E9-251F-3F2A5C4A3F84}" dt="2022-07-08T09:02:09.775" v="103"/>
          <pc:sldLayoutMkLst>
            <pc:docMk/>
            <pc:sldMasterMk cId="1933418960" sldId="2147483805"/>
            <pc:sldLayoutMk cId="4066130907" sldId="2147483811"/>
          </pc:sldLayoutMkLst>
        </pc:sldLayoutChg>
        <pc:sldLayoutChg chg="add mod replId">
          <pc:chgData name="Annelis Raportoru (1912628)" userId="S::1912628@student.uwtsd.ac.uk::b8f92cb1-5646-4495-8cb1-7ba54c3029d2" providerId="AD" clId="Web-{CB8B5095-26E4-B6E9-251F-3F2A5C4A3F84}" dt="2022-07-08T09:02:09.775" v="103"/>
          <pc:sldLayoutMkLst>
            <pc:docMk/>
            <pc:sldMasterMk cId="1933418960" sldId="2147483805"/>
            <pc:sldLayoutMk cId="159659299" sldId="2147483812"/>
          </pc:sldLayoutMkLst>
        </pc:sldLayoutChg>
        <pc:sldLayoutChg chg="add mod replId">
          <pc:chgData name="Annelis Raportoru (1912628)" userId="S::1912628@student.uwtsd.ac.uk::b8f92cb1-5646-4495-8cb1-7ba54c3029d2" providerId="AD" clId="Web-{CB8B5095-26E4-B6E9-251F-3F2A5C4A3F84}" dt="2022-07-08T09:02:09.775" v="103"/>
          <pc:sldLayoutMkLst>
            <pc:docMk/>
            <pc:sldMasterMk cId="1933418960" sldId="2147483805"/>
            <pc:sldLayoutMk cId="1133867292" sldId="2147483813"/>
          </pc:sldLayoutMkLst>
        </pc:sldLayoutChg>
        <pc:sldLayoutChg chg="add mod replId">
          <pc:chgData name="Annelis Raportoru (1912628)" userId="S::1912628@student.uwtsd.ac.uk::b8f92cb1-5646-4495-8cb1-7ba54c3029d2" providerId="AD" clId="Web-{CB8B5095-26E4-B6E9-251F-3F2A5C4A3F84}" dt="2022-07-08T09:02:09.775" v="103"/>
          <pc:sldLayoutMkLst>
            <pc:docMk/>
            <pc:sldMasterMk cId="1933418960" sldId="2147483805"/>
            <pc:sldLayoutMk cId="39553685" sldId="2147483814"/>
          </pc:sldLayoutMkLst>
        </pc:sldLayoutChg>
        <pc:sldLayoutChg chg="add mod replId">
          <pc:chgData name="Annelis Raportoru (1912628)" userId="S::1912628@student.uwtsd.ac.uk::b8f92cb1-5646-4495-8cb1-7ba54c3029d2" providerId="AD" clId="Web-{CB8B5095-26E4-B6E9-251F-3F2A5C4A3F84}" dt="2022-07-08T09:02:09.775" v="103"/>
          <pc:sldLayoutMkLst>
            <pc:docMk/>
            <pc:sldMasterMk cId="1933418960" sldId="2147483805"/>
            <pc:sldLayoutMk cId="201327653" sldId="2147483815"/>
          </pc:sldLayoutMkLst>
        </pc:sldLayoutChg>
        <pc:sldLayoutChg chg="add mod replId">
          <pc:chgData name="Annelis Raportoru (1912628)" userId="S::1912628@student.uwtsd.ac.uk::b8f92cb1-5646-4495-8cb1-7ba54c3029d2" providerId="AD" clId="Web-{CB8B5095-26E4-B6E9-251F-3F2A5C4A3F84}" dt="2022-07-08T09:02:09.775" v="103"/>
          <pc:sldLayoutMkLst>
            <pc:docMk/>
            <pc:sldMasterMk cId="1933418960" sldId="2147483805"/>
            <pc:sldLayoutMk cId="293712795" sldId="2147483816"/>
          </pc:sldLayoutMkLst>
        </pc:sldLayoutChg>
        <pc:sldLayoutChg chg="add mod replId">
          <pc:chgData name="Annelis Raportoru (1912628)" userId="S::1912628@student.uwtsd.ac.uk::b8f92cb1-5646-4495-8cb1-7ba54c3029d2" providerId="AD" clId="Web-{CB8B5095-26E4-B6E9-251F-3F2A5C4A3F84}" dt="2022-07-08T09:02:09.775" v="103"/>
          <pc:sldLayoutMkLst>
            <pc:docMk/>
            <pc:sldMasterMk cId="1933418960" sldId="2147483805"/>
            <pc:sldLayoutMk cId="910697489" sldId="2147483817"/>
          </pc:sldLayoutMkLst>
        </pc:sldLayoutChg>
      </pc:sldMasterChg>
      <pc:sldMasterChg chg="add del addSldLayout delSldLayout modSldLayout">
        <pc:chgData name="Annelis Raportoru (1912628)" userId="S::1912628@student.uwtsd.ac.uk::b8f92cb1-5646-4495-8cb1-7ba54c3029d2" providerId="AD" clId="Web-{CB8B5095-26E4-B6E9-251F-3F2A5C4A3F84}" dt="2022-07-08T08:59:09.974" v="67"/>
        <pc:sldMasterMkLst>
          <pc:docMk/>
          <pc:sldMasterMk cId="1351882507" sldId="2147483818"/>
        </pc:sldMasterMkLst>
        <pc:sldLayoutChg chg="add del mod replId">
          <pc:chgData name="Annelis Raportoru (1912628)" userId="S::1912628@student.uwtsd.ac.uk::b8f92cb1-5646-4495-8cb1-7ba54c3029d2" providerId="AD" clId="Web-{CB8B5095-26E4-B6E9-251F-3F2A5C4A3F84}" dt="2022-07-08T08:59:09.974" v="67"/>
          <pc:sldLayoutMkLst>
            <pc:docMk/>
            <pc:sldMasterMk cId="1351882507" sldId="2147483818"/>
            <pc:sldLayoutMk cId="2919895540" sldId="2147483819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9:09.974" v="67"/>
          <pc:sldLayoutMkLst>
            <pc:docMk/>
            <pc:sldMasterMk cId="1351882507" sldId="2147483818"/>
            <pc:sldLayoutMk cId="2246916295" sldId="2147483820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9:09.974" v="67"/>
          <pc:sldLayoutMkLst>
            <pc:docMk/>
            <pc:sldMasterMk cId="1351882507" sldId="2147483818"/>
            <pc:sldLayoutMk cId="2996904695" sldId="2147483821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9:09.974" v="67"/>
          <pc:sldLayoutMkLst>
            <pc:docMk/>
            <pc:sldMasterMk cId="1351882507" sldId="2147483818"/>
            <pc:sldLayoutMk cId="1652808583" sldId="2147483822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9:09.974" v="67"/>
          <pc:sldLayoutMkLst>
            <pc:docMk/>
            <pc:sldMasterMk cId="1351882507" sldId="2147483818"/>
            <pc:sldLayoutMk cId="437422411" sldId="2147483823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9:09.974" v="67"/>
          <pc:sldLayoutMkLst>
            <pc:docMk/>
            <pc:sldMasterMk cId="1351882507" sldId="2147483818"/>
            <pc:sldLayoutMk cId="2687396740" sldId="2147483824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9:09.974" v="67"/>
          <pc:sldLayoutMkLst>
            <pc:docMk/>
            <pc:sldMasterMk cId="1351882507" sldId="2147483818"/>
            <pc:sldLayoutMk cId="2337269561" sldId="2147483825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9:09.974" v="67"/>
          <pc:sldLayoutMkLst>
            <pc:docMk/>
            <pc:sldMasterMk cId="1351882507" sldId="2147483818"/>
            <pc:sldLayoutMk cId="156282264" sldId="2147483826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9:09.974" v="67"/>
          <pc:sldLayoutMkLst>
            <pc:docMk/>
            <pc:sldMasterMk cId="1351882507" sldId="2147483818"/>
            <pc:sldLayoutMk cId="1074713532" sldId="2147483827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9:09.974" v="67"/>
          <pc:sldLayoutMkLst>
            <pc:docMk/>
            <pc:sldMasterMk cId="1351882507" sldId="2147483818"/>
            <pc:sldLayoutMk cId="2987035826" sldId="2147483828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9:09.974" v="67"/>
          <pc:sldLayoutMkLst>
            <pc:docMk/>
            <pc:sldMasterMk cId="1351882507" sldId="2147483818"/>
            <pc:sldLayoutMk cId="2044012316" sldId="2147483829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9:09.974" v="67"/>
          <pc:sldLayoutMkLst>
            <pc:docMk/>
            <pc:sldMasterMk cId="1351882507" sldId="2147483818"/>
            <pc:sldLayoutMk cId="1271968066" sldId="2147483830"/>
          </pc:sldLayoutMkLst>
        </pc:sldLayoutChg>
      </pc:sldMasterChg>
      <pc:sldMasterChg chg="add del addSldLayout delSldLayout modSldLayout">
        <pc:chgData name="Annelis Raportoru (1912628)" userId="S::1912628@student.uwtsd.ac.uk::b8f92cb1-5646-4495-8cb1-7ba54c3029d2" providerId="AD" clId="Web-{CB8B5095-26E4-B6E9-251F-3F2A5C4A3F84}" dt="2022-07-08T08:52:39.246" v="5"/>
        <pc:sldMasterMkLst>
          <pc:docMk/>
          <pc:sldMasterMk cId="3005292418" sldId="2147483818"/>
        </pc:sldMasterMkLst>
        <pc:sldLayoutChg chg="add del mod replId">
          <pc:chgData name="Annelis Raportoru (1912628)" userId="S::1912628@student.uwtsd.ac.uk::b8f92cb1-5646-4495-8cb1-7ba54c3029d2" providerId="AD" clId="Web-{CB8B5095-26E4-B6E9-251F-3F2A5C4A3F84}" dt="2022-07-08T08:52:39.246" v="5"/>
          <pc:sldLayoutMkLst>
            <pc:docMk/>
            <pc:sldMasterMk cId="3005292418" sldId="2147483818"/>
            <pc:sldLayoutMk cId="1425784336" sldId="2147483819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2:39.246" v="5"/>
          <pc:sldLayoutMkLst>
            <pc:docMk/>
            <pc:sldMasterMk cId="3005292418" sldId="2147483818"/>
            <pc:sldLayoutMk cId="564708570" sldId="2147483820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2:39.246" v="5"/>
          <pc:sldLayoutMkLst>
            <pc:docMk/>
            <pc:sldMasterMk cId="3005292418" sldId="2147483818"/>
            <pc:sldLayoutMk cId="2685223299" sldId="2147483821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2:39.246" v="5"/>
          <pc:sldLayoutMkLst>
            <pc:docMk/>
            <pc:sldMasterMk cId="3005292418" sldId="2147483818"/>
            <pc:sldLayoutMk cId="2567804304" sldId="2147483822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2:39.246" v="5"/>
          <pc:sldLayoutMkLst>
            <pc:docMk/>
            <pc:sldMasterMk cId="3005292418" sldId="2147483818"/>
            <pc:sldLayoutMk cId="3983204647" sldId="2147483823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2:39.246" v="5"/>
          <pc:sldLayoutMkLst>
            <pc:docMk/>
            <pc:sldMasterMk cId="3005292418" sldId="2147483818"/>
            <pc:sldLayoutMk cId="1468384259" sldId="2147483824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2:39.246" v="5"/>
          <pc:sldLayoutMkLst>
            <pc:docMk/>
            <pc:sldMasterMk cId="3005292418" sldId="2147483818"/>
            <pc:sldLayoutMk cId="3050130166" sldId="2147483825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2:39.246" v="5"/>
          <pc:sldLayoutMkLst>
            <pc:docMk/>
            <pc:sldMasterMk cId="3005292418" sldId="2147483818"/>
            <pc:sldLayoutMk cId="3675256141" sldId="2147483826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2:39.246" v="5"/>
          <pc:sldLayoutMkLst>
            <pc:docMk/>
            <pc:sldMasterMk cId="3005292418" sldId="2147483818"/>
            <pc:sldLayoutMk cId="1425717093" sldId="2147483827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2:39.246" v="5"/>
          <pc:sldLayoutMkLst>
            <pc:docMk/>
            <pc:sldMasterMk cId="3005292418" sldId="2147483818"/>
            <pc:sldLayoutMk cId="3121269009" sldId="2147483828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2:39.246" v="5"/>
          <pc:sldLayoutMkLst>
            <pc:docMk/>
            <pc:sldMasterMk cId="3005292418" sldId="2147483818"/>
            <pc:sldLayoutMk cId="184621639" sldId="2147483829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2:39.246" v="5"/>
          <pc:sldLayoutMkLst>
            <pc:docMk/>
            <pc:sldMasterMk cId="3005292418" sldId="2147483818"/>
            <pc:sldLayoutMk cId="1034721598" sldId="2147483830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2:39.246" v="5"/>
          <pc:sldLayoutMkLst>
            <pc:docMk/>
            <pc:sldMasterMk cId="3005292418" sldId="2147483818"/>
            <pc:sldLayoutMk cId="3369648019" sldId="2147483831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2:39.246" v="5"/>
          <pc:sldLayoutMkLst>
            <pc:docMk/>
            <pc:sldMasterMk cId="3005292418" sldId="2147483818"/>
            <pc:sldLayoutMk cId="1812305930" sldId="2147483832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2:39.246" v="5"/>
          <pc:sldLayoutMkLst>
            <pc:docMk/>
            <pc:sldMasterMk cId="3005292418" sldId="2147483818"/>
            <pc:sldLayoutMk cId="407804760" sldId="2147483833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2:39.246" v="5"/>
          <pc:sldLayoutMkLst>
            <pc:docMk/>
            <pc:sldMasterMk cId="3005292418" sldId="2147483818"/>
            <pc:sldLayoutMk cId="169188621" sldId="2147483834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2:39.246" v="5"/>
          <pc:sldLayoutMkLst>
            <pc:docMk/>
            <pc:sldMasterMk cId="3005292418" sldId="2147483818"/>
            <pc:sldLayoutMk cId="3082540093" sldId="2147483835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8:52:39.246" v="5"/>
          <pc:sldLayoutMkLst>
            <pc:docMk/>
            <pc:sldMasterMk cId="3005292418" sldId="2147483818"/>
            <pc:sldLayoutMk cId="4109048201" sldId="2147483836"/>
          </pc:sldLayoutMkLst>
        </pc:sldLayoutChg>
      </pc:sldMasterChg>
      <pc:sldMasterChg chg="add del addSldLayout delSldLayout modSldLayout">
        <pc:chgData name="Annelis Raportoru (1912628)" userId="S::1912628@student.uwtsd.ac.uk::b8f92cb1-5646-4495-8cb1-7ba54c3029d2" providerId="AD" clId="Web-{CB8B5095-26E4-B6E9-251F-3F2A5C4A3F84}" dt="2022-07-08T09:01:02.554" v="97"/>
        <pc:sldMasterMkLst>
          <pc:docMk/>
          <pc:sldMasterMk cId="3725353723" sldId="2147483818"/>
        </pc:sldMasterMkLst>
        <pc:sldLayoutChg chg="add del mod replId">
          <pc:chgData name="Annelis Raportoru (1912628)" userId="S::1912628@student.uwtsd.ac.uk::b8f92cb1-5646-4495-8cb1-7ba54c3029d2" providerId="AD" clId="Web-{CB8B5095-26E4-B6E9-251F-3F2A5C4A3F84}" dt="2022-07-08T09:01:02.554" v="97"/>
          <pc:sldLayoutMkLst>
            <pc:docMk/>
            <pc:sldMasterMk cId="3725353723" sldId="2147483818"/>
            <pc:sldLayoutMk cId="884982978" sldId="2147483819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9:01:02.554" v="97"/>
          <pc:sldLayoutMkLst>
            <pc:docMk/>
            <pc:sldMasterMk cId="3725353723" sldId="2147483818"/>
            <pc:sldLayoutMk cId="635335098" sldId="2147483820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9:01:02.554" v="97"/>
          <pc:sldLayoutMkLst>
            <pc:docMk/>
            <pc:sldMasterMk cId="3725353723" sldId="2147483818"/>
            <pc:sldLayoutMk cId="3879140652" sldId="2147483821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9:01:02.554" v="97"/>
          <pc:sldLayoutMkLst>
            <pc:docMk/>
            <pc:sldMasterMk cId="3725353723" sldId="2147483818"/>
            <pc:sldLayoutMk cId="3185644130" sldId="2147483822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9:01:02.554" v="97"/>
          <pc:sldLayoutMkLst>
            <pc:docMk/>
            <pc:sldMasterMk cId="3725353723" sldId="2147483818"/>
            <pc:sldLayoutMk cId="548084397" sldId="2147483823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9:01:02.554" v="97"/>
          <pc:sldLayoutMkLst>
            <pc:docMk/>
            <pc:sldMasterMk cId="3725353723" sldId="2147483818"/>
            <pc:sldLayoutMk cId="903705443" sldId="2147483824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9:01:02.554" v="97"/>
          <pc:sldLayoutMkLst>
            <pc:docMk/>
            <pc:sldMasterMk cId="3725353723" sldId="2147483818"/>
            <pc:sldLayoutMk cId="787619785" sldId="2147483825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9:01:02.554" v="97"/>
          <pc:sldLayoutMkLst>
            <pc:docMk/>
            <pc:sldMasterMk cId="3725353723" sldId="2147483818"/>
            <pc:sldLayoutMk cId="3347179471" sldId="2147483826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9:01:02.554" v="97"/>
          <pc:sldLayoutMkLst>
            <pc:docMk/>
            <pc:sldMasterMk cId="3725353723" sldId="2147483818"/>
            <pc:sldLayoutMk cId="1455574847" sldId="2147483827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9:01:02.554" v="97"/>
          <pc:sldLayoutMkLst>
            <pc:docMk/>
            <pc:sldMasterMk cId="3725353723" sldId="2147483818"/>
            <pc:sldLayoutMk cId="1994386098" sldId="2147483828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9:01:02.554" v="97"/>
          <pc:sldLayoutMkLst>
            <pc:docMk/>
            <pc:sldMasterMk cId="3725353723" sldId="2147483818"/>
            <pc:sldLayoutMk cId="2137082187" sldId="2147483829"/>
          </pc:sldLayoutMkLst>
        </pc:sldLayoutChg>
        <pc:sldLayoutChg chg="add del mod replId">
          <pc:chgData name="Annelis Raportoru (1912628)" userId="S::1912628@student.uwtsd.ac.uk::b8f92cb1-5646-4495-8cb1-7ba54c3029d2" providerId="AD" clId="Web-{CB8B5095-26E4-B6E9-251F-3F2A5C4A3F84}" dt="2022-07-08T09:01:02.554" v="97"/>
          <pc:sldLayoutMkLst>
            <pc:docMk/>
            <pc:sldMasterMk cId="3725353723" sldId="2147483818"/>
            <pc:sldLayoutMk cId="1511735404" sldId="214748383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2628" y="770467"/>
            <a:ext cx="8086725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000" spc="-12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00634" y="4198409"/>
            <a:ext cx="6921151" cy="1645920"/>
          </a:xfrm>
        </p:spPr>
        <p:txBody>
          <a:bodyPr>
            <a:normAutofit/>
          </a:bodyPr>
          <a:lstStyle>
            <a:lvl1pPr marL="0" indent="0" algn="l">
              <a:buNone/>
              <a:defRPr sz="28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75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7/18/2022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75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26009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D3E9E-A95C-48F2-B4BF-A71542E0BE9A}" type="datetimeFigureOut">
              <a:rPr lang="en-US" dirty="0"/>
              <a:t>7/18/2022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00668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2628" y="767419"/>
            <a:ext cx="8085582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000" b="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634" y="4187275"/>
            <a:ext cx="6919722" cy="1645920"/>
          </a:xfrm>
        </p:spPr>
        <p:txBody>
          <a:bodyPr anchor="t">
            <a:normAutofit/>
          </a:bodyPr>
          <a:lstStyle>
            <a:lvl1pPr marL="0" indent="0">
              <a:buNone/>
              <a:defRPr sz="28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93631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7492" y="1993392"/>
            <a:ext cx="3806190" cy="3767328"/>
          </a:xfrm>
        </p:spPr>
        <p:txBody>
          <a:bodyPr/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7738" y="1993392"/>
            <a:ext cx="3806190" cy="3767328"/>
          </a:xfrm>
        </p:spPr>
        <p:txBody>
          <a:bodyPr/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952B5-7A2F-4CC8-B7CE-9234E21C2837}" type="datetimeFigureOut">
              <a:rPr lang="en-US" dirty="0"/>
              <a:t>7/18/2022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57482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7492" y="2032000"/>
            <a:ext cx="3806190" cy="72340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7492" y="2736150"/>
            <a:ext cx="3806190" cy="32004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66310" y="2029968"/>
            <a:ext cx="3806190" cy="722376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66310" y="2734056"/>
            <a:ext cx="3806190" cy="32004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DA07A-9201-4B4B-BAF2-015AFA30F520}" type="datetimeFigureOut">
              <a:rPr lang="en-US" dirty="0"/>
              <a:t>7/18/2022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42024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E00A-486F-4252-8B1D-E32645521F49}" type="datetimeFigureOut">
              <a:rPr lang="en-US" dirty="0"/>
              <a:t>7/18/2022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6130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5F92-E675-4B36-9A60-69A962A68675}" type="datetimeFigureOut">
              <a:rPr lang="en-US" dirty="0"/>
              <a:t>7/18/2022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659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715000" y="0"/>
            <a:ext cx="3429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6196053" y="542282"/>
            <a:ext cx="253746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360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" y="762000"/>
            <a:ext cx="4572000" cy="4572000"/>
          </a:xfrm>
        </p:spPr>
        <p:txBody>
          <a:bodyPr/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06987" y="2511813"/>
            <a:ext cx="254889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500">
                <a:solidFill>
                  <a:srgbClr val="404040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2C9B-5FA2-460D-9BE7-B0812FC2A6FF}" type="datetimeFigureOut">
              <a:rPr lang="en-US" dirty="0"/>
              <a:t>7/18/2022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3867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918" y="5418668"/>
            <a:ext cx="8085582" cy="613283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9144000" cy="5330952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rgbClr val="4D4D4D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7492" y="5909735"/>
            <a:ext cx="6922008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75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7/18/2022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75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536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E5243-F52A-4D37-9694-EB26C6C31910}" type="datetimeFigureOut">
              <a:rPr lang="en-US" dirty="0"/>
              <a:t>7/18/2022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327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7963" y="695325"/>
            <a:ext cx="1971675" cy="48006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8644" y="714376"/>
            <a:ext cx="5800725" cy="540067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7B6E1-634A-48DC-9E8B-D894023267EF}" type="datetimeFigureOut">
              <a:rPr lang="en-US" dirty="0"/>
              <a:t>7/18/2022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7127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07782-80F0-46BF-A908-C3A172A26AEB}" type="datetimeFigureOut">
              <a:rPr lang="en-US" smtClean="0"/>
              <a:t>7/18/2022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EC4D0-A558-44B2-A4CA-1ECFC0BB84BA}" type="slidenum">
              <a:rPr lang="en-US" smtClean="0"/>
              <a:t>‹#›</a:t>
            </a:fld>
            <a:endParaRPr lang="en-US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910697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2919" y="499533"/>
            <a:ext cx="8079581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7206" y="1993393"/>
            <a:ext cx="8065294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4350" y="6412447"/>
            <a:ext cx="30861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75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7/18/2022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14350" y="6554697"/>
            <a:ext cx="37719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41193" y="5829748"/>
            <a:ext cx="219456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0" b="0">
                <a:ln>
                  <a:noFill/>
                </a:ln>
                <a:solidFill>
                  <a:schemeClr val="accent1">
                    <a:alpha val="20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4189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6" r:id="rId1"/>
    <p:sldLayoutId id="2147483807" r:id="rId2"/>
    <p:sldLayoutId id="2147483808" r:id="rId3"/>
    <p:sldLayoutId id="2147483809" r:id="rId4"/>
    <p:sldLayoutId id="2147483810" r:id="rId5"/>
    <p:sldLayoutId id="2147483811" r:id="rId6"/>
    <p:sldLayoutId id="2147483812" r:id="rId7"/>
    <p:sldLayoutId id="2147483813" r:id="rId8"/>
    <p:sldLayoutId id="2147483814" r:id="rId9"/>
    <p:sldLayoutId id="2147483815" r:id="rId10"/>
    <p:sldLayoutId id="2147483816" r:id="rId11"/>
    <p:sldLayoutId id="2147483817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274320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open-psychology/chapter/the-endocrine-system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hyperlink" Target="http://news.schoolsdo.org/2017/05/continued-brain-training-can-help-concussion-victims/" TargetMode="Externa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9">
            <a:extLst>
              <a:ext uri="{FF2B5EF4-FFF2-40B4-BE49-F238E27FC236}">
                <a16:creationId xmlns:a16="http://schemas.microsoft.com/office/drawing/2014/main" id="{D1B4E201-164F-4793-895E-C149B2F2F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11">
            <a:extLst>
              <a:ext uri="{FF2B5EF4-FFF2-40B4-BE49-F238E27FC236}">
                <a16:creationId xmlns:a16="http://schemas.microsoft.com/office/drawing/2014/main" id="{765F4110-C0FC-4D61-ACD2-A7C950EAE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495533" y="3509963"/>
            <a:ext cx="5408002" cy="2967839"/>
          </a:xfrm>
          <a:prstGeom prst="rect">
            <a:avLst/>
          </a:prstGeom>
          <a:solidFill>
            <a:srgbClr val="524B40"/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766365" y="3812954"/>
            <a:ext cx="4848966" cy="1516014"/>
          </a:xfrm>
        </p:spPr>
        <p:txBody>
          <a:bodyPr vert="horz" lIns="91440" tIns="45720" rIns="91440" bIns="45720" rtlCol="0">
            <a:normAutofit/>
          </a:bodyPr>
          <a:lstStyle/>
          <a:p>
            <a:br>
              <a:rPr lang="en-US" sz="3600"/>
            </a:br>
            <a:br>
              <a:rPr lang="en-US" sz="3600"/>
            </a:br>
            <a:endParaRPr lang="en-US" sz="36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93196" y="3508054"/>
            <a:ext cx="5409681" cy="2975745"/>
          </a:xfrm>
          <a:solidFill>
            <a:schemeClr val="accent1">
              <a:lumMod val="60000"/>
              <a:lumOff val="4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itchFamily="34" charset="0"/>
              <a:buChar char=" "/>
            </a:pPr>
            <a:r>
              <a:rPr lang="en-US" sz="2400" b="1" dirty="0">
                <a:solidFill>
                  <a:schemeClr val="tx1"/>
                </a:solidFill>
                <a:latin typeface="+mn-lt"/>
              </a:rPr>
              <a:t>Student name: Annelis-Daniela </a:t>
            </a:r>
            <a:r>
              <a:rPr lang="en-US" sz="2400" b="1" dirty="0" err="1">
                <a:solidFill>
                  <a:schemeClr val="tx1"/>
                </a:solidFill>
                <a:latin typeface="+mn-lt"/>
              </a:rPr>
              <a:t>Raportoru</a:t>
            </a:r>
            <a:endParaRPr lang="en-US" sz="2400" b="1">
              <a:solidFill>
                <a:schemeClr val="tx1"/>
              </a:solidFill>
              <a:latin typeface="+mn-lt"/>
              <a:cs typeface="Calibri Light"/>
            </a:endParaRPr>
          </a:p>
          <a:p>
            <a:pPr>
              <a:buFont typeface="Arial" pitchFamily="34" charset="0"/>
              <a:buChar char=" "/>
            </a:pPr>
            <a:r>
              <a:rPr lang="en-US" sz="2400" b="1" dirty="0">
                <a:solidFill>
                  <a:schemeClr val="tx1"/>
                </a:solidFill>
                <a:latin typeface="+mn-lt"/>
              </a:rPr>
              <a:t>Student ID: 1912628</a:t>
            </a:r>
            <a:endParaRPr lang="en-US" sz="2400" b="1">
              <a:solidFill>
                <a:schemeClr val="tx1"/>
              </a:solidFill>
              <a:latin typeface="+mn-lt"/>
              <a:cs typeface="Calibri Light"/>
            </a:endParaRPr>
          </a:p>
          <a:p>
            <a:pPr>
              <a:buFont typeface="Arial" pitchFamily="34" charset="0"/>
              <a:buChar char=" "/>
            </a:pPr>
            <a:r>
              <a:rPr lang="en-US" sz="2400" b="1" dirty="0">
                <a:solidFill>
                  <a:schemeClr val="tx1"/>
                </a:solidFill>
                <a:latin typeface="+mn-lt"/>
              </a:rPr>
              <a:t>Lecture name: Muhammad Humza</a:t>
            </a:r>
            <a:endParaRPr lang="en-US" sz="2400" b="1">
              <a:solidFill>
                <a:schemeClr val="tx1"/>
              </a:solidFill>
              <a:latin typeface="+mn-lt"/>
              <a:cs typeface="Calibri Light"/>
            </a:endParaRPr>
          </a:p>
          <a:p>
            <a:pPr>
              <a:buFont typeface="Arial" pitchFamily="34" charset="0"/>
              <a:buChar char=" "/>
            </a:pPr>
            <a:r>
              <a:rPr lang="en-US" sz="2400" b="1" dirty="0">
                <a:solidFill>
                  <a:schemeClr val="tx1"/>
                </a:solidFill>
                <a:latin typeface="+mn-lt"/>
              </a:rPr>
              <a:t>Module: Introduction to Physiology </a:t>
            </a:r>
            <a:endParaRPr lang="en-US" sz="2400" b="1">
              <a:solidFill>
                <a:schemeClr val="tx1"/>
              </a:solidFill>
              <a:latin typeface="+mn-lt"/>
              <a:cs typeface="Calibri Light"/>
            </a:endParaRPr>
          </a:p>
          <a:p>
            <a:pPr>
              <a:buFont typeface="Arial" pitchFamily="34" charset="0"/>
              <a:buChar char=" "/>
            </a:pPr>
            <a:r>
              <a:rPr lang="en-US" sz="2400" b="1" dirty="0">
                <a:solidFill>
                  <a:schemeClr val="tx1"/>
                </a:solidFill>
                <a:latin typeface="+mn-lt"/>
              </a:rPr>
              <a:t>Topic: Central Nervous System</a:t>
            </a:r>
            <a:endParaRPr lang="en-US" sz="2400" b="1">
              <a:solidFill>
                <a:schemeClr val="tx1"/>
              </a:solidFill>
              <a:latin typeface="+mn-lt"/>
              <a:cs typeface="Calibri Light"/>
            </a:endParaRPr>
          </a:p>
          <a:p>
            <a:pPr>
              <a:buFont typeface="Arial" pitchFamily="34" charset="0"/>
              <a:buChar char=" "/>
            </a:pPr>
            <a:r>
              <a:rPr lang="en-US" sz="2400" b="1" dirty="0">
                <a:solidFill>
                  <a:schemeClr val="tx1"/>
                </a:solidFill>
                <a:latin typeface="+mn-lt"/>
              </a:rPr>
              <a:t>Parkinson's disease</a:t>
            </a:r>
            <a:endParaRPr lang="en-US" sz="2400" b="1" dirty="0">
              <a:solidFill>
                <a:schemeClr val="tx1"/>
              </a:solidFill>
              <a:latin typeface="+mn-lt"/>
              <a:cs typeface="Calibri Light"/>
            </a:endParaRPr>
          </a:p>
          <a:p>
            <a:pPr>
              <a:buFont typeface="Arial" pitchFamily="34" charset="0"/>
              <a:buChar char=" "/>
            </a:pPr>
            <a:endParaRPr lang="en-US" sz="500" b="1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4" name="Picture 5" descr="Diagram&#10;&#10;Description automatically generated">
            <a:extLst>
              <a:ext uri="{FF2B5EF4-FFF2-40B4-BE49-F238E27FC236}">
                <a16:creationId xmlns:a16="http://schemas.microsoft.com/office/drawing/2014/main" id="{448F64A8-0A9C-4605-BFCB-A83CF586D0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475" r="23037" b="-2"/>
          <a:stretch/>
        </p:blipFill>
        <p:spPr>
          <a:xfrm>
            <a:off x="238226" y="321733"/>
            <a:ext cx="3120339" cy="6214534"/>
          </a:xfrm>
          <a:prstGeom prst="rect">
            <a:avLst/>
          </a:prstGeom>
        </p:spPr>
      </p:pic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C88EEBE4-498B-3832-8C44-6964044985A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8517" b="1"/>
          <a:stretch/>
        </p:blipFill>
        <p:spPr>
          <a:xfrm>
            <a:off x="3490722" y="299363"/>
            <a:ext cx="5412813" cy="3008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96305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 txBox="1">
            <a:spLocks/>
          </p:cNvSpPr>
          <p:nvPr/>
        </p:nvSpPr>
        <p:spPr>
          <a:xfrm>
            <a:off x="57494" y="77850"/>
            <a:ext cx="8741797" cy="14950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b="1" dirty="0"/>
              <a:t>                                       </a:t>
            </a:r>
            <a:r>
              <a:rPr lang="en-US" sz="2400" b="1" dirty="0"/>
              <a:t>      Overview of the human nervous system</a:t>
            </a:r>
            <a:endParaRPr lang="en-US" sz="2400" dirty="0">
              <a:cs typeface="Calibri Light"/>
            </a:endParaRPr>
          </a:p>
          <a:p>
            <a:pPr marL="0" indent="0" algn="just">
              <a:buNone/>
            </a:pPr>
            <a:r>
              <a:rPr lang="en-US" sz="2000" b="1" dirty="0"/>
              <a:t>The nervous system is the main driving force of the human body that commands our body to respond to different stimuli.</a:t>
            </a:r>
            <a:r>
              <a:rPr lang="en-US" sz="2400" b="1" dirty="0"/>
              <a:t> </a:t>
            </a:r>
            <a:br>
              <a:rPr lang="en-US" sz="1400" b="1" dirty="0"/>
            </a:br>
            <a:br>
              <a:rPr lang="en-US" dirty="0">
                <a:solidFill>
                  <a:schemeClr val="bg1"/>
                </a:solidFill>
              </a:rPr>
            </a:b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AutoShape 2" descr="What is Physiology? - Sciencexplorer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1516811" y="-640851"/>
            <a:ext cx="4038600" cy="271616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charset="2"/>
              <a:buNone/>
            </a:pP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11" name="Picture 11">
            <a:extLst>
              <a:ext uri="{FF2B5EF4-FFF2-40B4-BE49-F238E27FC236}">
                <a16:creationId xmlns:a16="http://schemas.microsoft.com/office/drawing/2014/main" id="{BEBB0BF8-4040-4CD7-5257-6D7234850F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3111" y="1315869"/>
            <a:ext cx="2149621" cy="2225937"/>
          </a:xfrm>
          <a:prstGeom prst="rect">
            <a:avLst/>
          </a:prstGeom>
        </p:spPr>
      </p:pic>
      <p:pic>
        <p:nvPicPr>
          <p:cNvPr id="14" name="Picture 14">
            <a:extLst>
              <a:ext uri="{FF2B5EF4-FFF2-40B4-BE49-F238E27FC236}">
                <a16:creationId xmlns:a16="http://schemas.microsoft.com/office/drawing/2014/main" id="{436750BE-503B-F1EE-E964-C2A9D138E99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579080" y="1384950"/>
            <a:ext cx="2404839" cy="1901132"/>
          </a:xfrm>
          <a:prstGeom prst="rect">
            <a:avLst/>
          </a:prstGeom>
        </p:spPr>
      </p:pic>
      <p:pic>
        <p:nvPicPr>
          <p:cNvPr id="12" name="Picture 12" descr="Diagram&#10;&#10;Description automatically generated">
            <a:extLst>
              <a:ext uri="{FF2B5EF4-FFF2-40B4-BE49-F238E27FC236}">
                <a16:creationId xmlns:a16="http://schemas.microsoft.com/office/drawing/2014/main" id="{4033C370-1728-CBA9-0A23-DC404C26E71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82175" y="3950981"/>
            <a:ext cx="3950895" cy="283792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70188A8-E677-D2CC-F6DC-0DE2F38B414C}"/>
              </a:ext>
            </a:extLst>
          </p:cNvPr>
          <p:cNvSpPr txBox="1"/>
          <p:nvPr/>
        </p:nvSpPr>
        <p:spPr>
          <a:xfrm>
            <a:off x="2725947" y="1489494"/>
            <a:ext cx="3332671" cy="1477328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cs typeface="Calibri Light"/>
              </a:rPr>
              <a:t>“Central nervous system (CNS)”</a:t>
            </a:r>
            <a:endParaRPr lang="en-US">
              <a:cs typeface="Calibri Light" panose="020F0302020204030204"/>
            </a:endParaRPr>
          </a:p>
          <a:p>
            <a:pPr marL="285750" indent="-285750">
              <a:buFont typeface="Wingdings"/>
              <a:buChar char="Ø"/>
            </a:pPr>
            <a:r>
              <a:rPr lang="en-US" b="1" dirty="0">
                <a:cs typeface="Calibri Light"/>
              </a:rPr>
              <a:t>Brain</a:t>
            </a:r>
          </a:p>
          <a:p>
            <a:pPr marL="285750" indent="-285750">
              <a:buFont typeface="Wingdings"/>
              <a:buChar char="Ø"/>
            </a:pPr>
            <a:r>
              <a:rPr lang="en-US" b="1" dirty="0">
                <a:cs typeface="Calibri Light"/>
              </a:rPr>
              <a:t>Spinal cord</a:t>
            </a:r>
          </a:p>
          <a:p>
            <a:pPr marL="285750" indent="-285750">
              <a:buFont typeface="Wingdings"/>
              <a:buChar char="Ø"/>
            </a:pPr>
            <a:endParaRPr lang="en-US" b="1" dirty="0">
              <a:cs typeface="Calibri Light"/>
            </a:endParaRPr>
          </a:p>
          <a:p>
            <a:pPr marL="285750" indent="-285750">
              <a:buFont typeface="Wingdings"/>
              <a:buChar char="Ø"/>
            </a:pPr>
            <a:endParaRPr lang="en-US" b="1" dirty="0">
              <a:cs typeface="Calibri Ligh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64312E2-329F-E0AF-010F-A3636697C309}"/>
              </a:ext>
            </a:extLst>
          </p:cNvPr>
          <p:cNvSpPr txBox="1"/>
          <p:nvPr/>
        </p:nvSpPr>
        <p:spPr>
          <a:xfrm>
            <a:off x="2725947" y="3301041"/>
            <a:ext cx="386463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b="1" dirty="0">
                <a:cs typeface="Segoe UI"/>
              </a:rPr>
              <a:t>“Peripheral nervous system (PNS)”</a:t>
            </a:r>
            <a:r>
              <a:rPr lang="en-US" dirty="0">
                <a:cs typeface="Segoe UI"/>
              </a:rPr>
              <a:t>​</a:t>
            </a:r>
          </a:p>
          <a:p>
            <a:pPr algn="just"/>
            <a:r>
              <a:rPr lang="en-US" b="1" dirty="0">
                <a:cs typeface="Segoe UI"/>
              </a:rPr>
              <a:t> Is mainly divided into two parts: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7630B5C-8A00-D1AE-93C7-AD207C397F8F}"/>
              </a:ext>
            </a:extLst>
          </p:cNvPr>
          <p:cNvSpPr txBox="1"/>
          <p:nvPr/>
        </p:nvSpPr>
        <p:spPr>
          <a:xfrm>
            <a:off x="-5751" y="4638136"/>
            <a:ext cx="297323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Autonomic nervous system</a:t>
            </a:r>
            <a:r>
              <a:rPr lang="en-US" dirty="0"/>
              <a:t> :</a:t>
            </a:r>
          </a:p>
          <a:p>
            <a:pPr marL="285750" indent="-285750">
              <a:buFont typeface="Wingdings"/>
              <a:buChar char="Ø"/>
            </a:pPr>
            <a:r>
              <a:rPr lang="en-US" b="1" dirty="0"/>
              <a:t>Sympathetic  </a:t>
            </a:r>
            <a:r>
              <a:rPr lang="en-US" dirty="0"/>
              <a:t> </a:t>
            </a:r>
          </a:p>
          <a:p>
            <a:pPr marL="285750" indent="-285750">
              <a:buFont typeface="Wingdings"/>
              <a:buChar char="Ø"/>
            </a:pPr>
            <a:r>
              <a:rPr lang="en-US" b="1" dirty="0">
                <a:cs typeface="Calibri Light" panose="020F0302020204030204"/>
              </a:rPr>
              <a:t>Parasympathetic 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74F0A45-97A7-1B67-6AE5-C152560A3497}"/>
              </a:ext>
            </a:extLst>
          </p:cNvPr>
          <p:cNvSpPr txBox="1"/>
          <p:nvPr/>
        </p:nvSpPr>
        <p:spPr>
          <a:xfrm>
            <a:off x="6464060" y="4638136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cs typeface="Calibri Light"/>
              </a:rPr>
              <a:t>Somatic nerves  system:</a:t>
            </a:r>
          </a:p>
          <a:p>
            <a:pPr marL="285750" indent="-285750">
              <a:buFont typeface="Wingdings"/>
              <a:buChar char="Ø"/>
            </a:pPr>
            <a:r>
              <a:rPr lang="en-US" b="1" dirty="0">
                <a:cs typeface="Calibri Light"/>
              </a:rPr>
              <a:t>Sensory nerves </a:t>
            </a:r>
          </a:p>
          <a:p>
            <a:pPr marL="285750" indent="-285750">
              <a:buFont typeface="Wingdings"/>
              <a:buChar char="Ø"/>
            </a:pPr>
            <a:r>
              <a:rPr lang="en-US" b="1" dirty="0">
                <a:cs typeface="Calibri Light"/>
              </a:rPr>
              <a:t>Motor nerves</a:t>
            </a:r>
          </a:p>
        </p:txBody>
      </p:sp>
    </p:spTree>
    <p:extLst>
      <p:ext uri="{BB962C8B-B14F-4D97-AF65-F5344CB8AC3E}">
        <p14:creationId xmlns:p14="http://schemas.microsoft.com/office/powerpoint/2010/main" val="11867516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6" descr="Moderate exercise puts brakes on early Parkinson's symptoms and cognitive  declin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CB77A85-343B-7019-B7C8-C889425C786A}"/>
              </a:ext>
            </a:extLst>
          </p:cNvPr>
          <p:cNvSpPr txBox="1"/>
          <p:nvPr/>
        </p:nvSpPr>
        <p:spPr>
          <a:xfrm>
            <a:off x="119448" y="66135"/>
            <a:ext cx="8905460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                                                            </a:t>
            </a:r>
            <a:r>
              <a:rPr lang="en-US" sz="2800" b="1" dirty="0"/>
              <a:t>Parkinson’s disease</a:t>
            </a:r>
            <a:r>
              <a:rPr lang="en-US" dirty="0"/>
              <a:t> </a:t>
            </a:r>
            <a:endParaRPr lang="en-GB" sz="1400" dirty="0"/>
          </a:p>
          <a:p>
            <a:endParaRPr lang="en-US" dirty="0"/>
          </a:p>
          <a:p>
            <a:r>
              <a:rPr lang="en-US" sz="2000" dirty="0"/>
              <a:t>   </a:t>
            </a:r>
            <a:r>
              <a:rPr lang="en-US" sz="2000" b="1" dirty="0"/>
              <a:t>  Brain disorder along with unintended movements of the body. </a:t>
            </a:r>
            <a:endParaRPr lang="en-GB" sz="2000" b="1" dirty="0">
              <a:cs typeface="Calibri Light" panose="020F0302020204030204"/>
            </a:endParaRPr>
          </a:p>
        </p:txBody>
      </p:sp>
      <p:pic>
        <p:nvPicPr>
          <p:cNvPr id="2" name="Picture 2" descr="Chart&#10;&#10;Description automatically generated">
            <a:extLst>
              <a:ext uri="{FF2B5EF4-FFF2-40B4-BE49-F238E27FC236}">
                <a16:creationId xmlns:a16="http://schemas.microsoft.com/office/drawing/2014/main" id="{D483A2B8-A276-AC48-A333-45735D2CF1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701" y="2866052"/>
            <a:ext cx="4626633" cy="2664269"/>
          </a:xfrm>
          <a:prstGeom prst="rect">
            <a:avLst/>
          </a:prstGeom>
        </p:spPr>
      </p:pic>
      <p:pic>
        <p:nvPicPr>
          <p:cNvPr id="3" name="Picture 3" descr="Diagram&#10;&#10;Description automatically generated">
            <a:extLst>
              <a:ext uri="{FF2B5EF4-FFF2-40B4-BE49-F238E27FC236}">
                <a16:creationId xmlns:a16="http://schemas.microsoft.com/office/drawing/2014/main" id="{DE81C0C7-4268-417C-42EE-0BCD6657C5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649" y="2871131"/>
            <a:ext cx="3591461" cy="37467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6F79218-6585-C6B1-D99C-242776265616}"/>
              </a:ext>
            </a:extLst>
          </p:cNvPr>
          <p:cNvSpPr txBox="1"/>
          <p:nvPr/>
        </p:nvSpPr>
        <p:spPr>
          <a:xfrm>
            <a:off x="-5751" y="2122098"/>
            <a:ext cx="416655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Ø"/>
            </a:pPr>
            <a:r>
              <a:rPr lang="en-US" sz="2000" b="1" dirty="0"/>
              <a:t>Loss of nerve cells in the “substantia nigra” portion of the brain.</a:t>
            </a:r>
            <a:endParaRPr lang="en-GB" sz="2000" b="1" dirty="0">
              <a:cs typeface="Calibri Light" panose="020F03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0A1BCC9-83A8-EF57-A464-A5E445960052}"/>
              </a:ext>
            </a:extLst>
          </p:cNvPr>
          <p:cNvSpPr txBox="1"/>
          <p:nvPr/>
        </p:nvSpPr>
        <p:spPr>
          <a:xfrm>
            <a:off x="4753154" y="1374476"/>
            <a:ext cx="3994030" cy="9520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There are mainly two types of causes: </a:t>
            </a:r>
            <a:endParaRPr lang="en-GB" b="1" dirty="0"/>
          </a:p>
          <a:p>
            <a:pPr marL="285750" indent="-285750">
              <a:buFont typeface="Wingdings"/>
              <a:buChar char="Ø"/>
            </a:pPr>
            <a:r>
              <a:rPr lang="en-US" b="1" dirty="0"/>
              <a:t> Genetic </a:t>
            </a:r>
            <a:endParaRPr lang="en-GB" b="1" dirty="0">
              <a:cs typeface="Calibri Light" panose="020F0302020204030204"/>
            </a:endParaRPr>
          </a:p>
          <a:p>
            <a:pPr marL="285750" indent="-285750">
              <a:buFont typeface="Wingdings"/>
              <a:buChar char="Ø"/>
            </a:pPr>
            <a:r>
              <a:rPr lang="en-US" b="1" dirty="0"/>
              <a:t> Environmental causes. </a:t>
            </a:r>
            <a:endParaRPr lang="en-GB" b="1" dirty="0">
              <a:cs typeface="Calibri Light" panose="020F030202020403020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902383-4EE1-EF6D-8667-944C28A542E3}"/>
              </a:ext>
            </a:extLst>
          </p:cNvPr>
          <p:cNvSpPr txBox="1"/>
          <p:nvPr/>
        </p:nvSpPr>
        <p:spPr>
          <a:xfrm>
            <a:off x="4005533" y="5745192"/>
            <a:ext cx="514421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Ø"/>
            </a:pPr>
            <a:r>
              <a:rPr lang="en-US" sz="2000" b="1" dirty="0"/>
              <a:t>Stress is one of the most important inducers of this disease as stress damage the dopamine cells of the brain.</a:t>
            </a:r>
            <a:endParaRPr lang="en-US" sz="2000" b="1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8498179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1F604-3144-834D-97EC-00E189A88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9778" y="3005716"/>
            <a:ext cx="2630612" cy="2234955"/>
          </a:xfrm>
        </p:spPr>
        <p:txBody>
          <a:bodyPr>
            <a:normAutofit/>
          </a:bodyPr>
          <a:lstStyle/>
          <a:p>
            <a:br>
              <a:rPr lang="en-GB" sz="1600" dirty="0">
                <a:solidFill>
                  <a:schemeClr val="bg1"/>
                </a:solidFill>
                <a:ea typeface="Verdana"/>
              </a:rPr>
            </a:br>
            <a:br>
              <a:rPr lang="en-GB" dirty="0">
                <a:ea typeface="Verdana"/>
              </a:rPr>
            </a:br>
            <a:br>
              <a:rPr lang="en-GB" dirty="0">
                <a:ea typeface="Verdana"/>
              </a:rPr>
            </a:br>
            <a:br>
              <a:rPr lang="en-GB" dirty="0">
                <a:ea typeface="Verdana"/>
              </a:rPr>
            </a:br>
            <a:br>
              <a:rPr lang="en-GB" dirty="0">
                <a:ea typeface="Verdana"/>
              </a:rPr>
            </a:br>
            <a:endParaRPr lang="en-GB" dirty="0">
              <a:ea typeface="Verdana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6234201" y="3483901"/>
            <a:ext cx="2807566" cy="32344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sz="1200" dirty="0"/>
              <a:t> </a:t>
            </a:r>
            <a:br>
              <a:rPr lang="en-US" sz="1200" dirty="0"/>
            </a:br>
            <a:endParaRPr lang="en-US" sz="1000">
              <a:solidFill>
                <a:schemeClr val="bg1"/>
              </a:solidFill>
              <a:ea typeface="Verdana"/>
            </a:endParaRPr>
          </a:p>
        </p:txBody>
      </p:sp>
      <p:pic>
        <p:nvPicPr>
          <p:cNvPr id="3076" name="Picture 4" descr="What Is Advanced Parkinson's Disease?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9" y="3422535"/>
            <a:ext cx="3796788" cy="3292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/>
          <p:cNvSpPr txBox="1">
            <a:spLocks/>
          </p:cNvSpPr>
          <p:nvPr/>
        </p:nvSpPr>
        <p:spPr>
          <a:xfrm>
            <a:off x="4089260" y="4177861"/>
            <a:ext cx="4856208" cy="24058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sz="2000" dirty="0">
                <a:solidFill>
                  <a:schemeClr val="bg1"/>
                </a:solidFill>
              </a:rPr>
              <a:t>                            </a:t>
            </a:r>
            <a:r>
              <a:rPr lang="en-US" sz="2400" b="1" dirty="0"/>
              <a:t>Treatment </a:t>
            </a:r>
            <a:endParaRPr lang="en-US" sz="2400" b="1">
              <a:ea typeface="Verdana"/>
              <a:cs typeface="Calibri Light"/>
            </a:endParaRPr>
          </a:p>
          <a:p>
            <a:pPr algn="just">
              <a:buFont typeface="Wingdings" charset="2"/>
              <a:buChar char="Ø"/>
            </a:pPr>
            <a:r>
              <a:rPr lang="en-US" b="1" dirty="0"/>
              <a:t>Parkinson’s disease cannot be fully treated.</a:t>
            </a:r>
            <a:endParaRPr lang="en-US" b="1">
              <a:ea typeface="Verdana"/>
              <a:cs typeface="Calibri Light"/>
            </a:endParaRPr>
          </a:p>
          <a:p>
            <a:pPr algn="just">
              <a:buFont typeface="Wingdings" charset="2"/>
              <a:buChar char="Ø"/>
            </a:pPr>
            <a:r>
              <a:rPr lang="en-US" b="1" dirty="0"/>
              <a:t>The severity of the disease can be prevented by proper medication and exercise. </a:t>
            </a:r>
            <a:endParaRPr lang="en-US" b="1">
              <a:ea typeface="Verdana"/>
              <a:cs typeface="Calibri Light"/>
            </a:endParaRPr>
          </a:p>
          <a:p>
            <a:pPr marL="0" indent="0" algn="just">
              <a:buNone/>
            </a:pPr>
            <a:br>
              <a:rPr lang="en-US" sz="1000" dirty="0">
                <a:solidFill>
                  <a:schemeClr val="bg1"/>
                </a:solidFill>
              </a:rPr>
            </a:br>
            <a:endParaRPr lang="en-US" sz="1000" dirty="0">
              <a:solidFill>
                <a:schemeClr val="bg1"/>
              </a:solidFill>
            </a:endParaRPr>
          </a:p>
        </p:txBody>
      </p:sp>
      <p:pic>
        <p:nvPicPr>
          <p:cNvPr id="10" name="Picture 11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AB96C6D-8C6C-0A83-C3E0-ADAE3968DF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8098" y="61151"/>
            <a:ext cx="4641009" cy="308384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49550-CD9B-B85B-421E-32397484C693}"/>
              </a:ext>
            </a:extLst>
          </p:cNvPr>
          <p:cNvSpPr txBox="1">
            <a:spLocks/>
          </p:cNvSpPr>
          <p:nvPr/>
        </p:nvSpPr>
        <p:spPr>
          <a:xfrm>
            <a:off x="55281" y="-67814"/>
            <a:ext cx="5377837" cy="328551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2000" dirty="0"/>
              <a:t>            </a:t>
            </a:r>
            <a:r>
              <a:rPr lang="en-US" sz="2400" b="1" dirty="0"/>
              <a:t>     Symptoms</a:t>
            </a:r>
            <a:endParaRPr lang="en-US" sz="2400" b="1" dirty="0">
              <a:ea typeface="Verdana"/>
              <a:cs typeface="Calibri Light"/>
            </a:endParaRPr>
          </a:p>
          <a:p>
            <a:pPr marL="0" indent="0" algn="just">
              <a:buNone/>
            </a:pPr>
            <a:endParaRPr lang="en-US" sz="2000" dirty="0">
              <a:ea typeface="Verdana"/>
              <a:cs typeface="Calibri Light"/>
            </a:endParaRPr>
          </a:p>
          <a:p>
            <a:pPr marL="342900" indent="-342900" algn="just" fontAlgn="base">
              <a:buFont typeface="Wingdings"/>
              <a:buChar char="Ø"/>
            </a:pPr>
            <a:r>
              <a:rPr lang="en-US" b="1" dirty="0"/>
              <a:t>Formation of tremor</a:t>
            </a:r>
            <a:endParaRPr lang="en-US" b="1">
              <a:ea typeface="Verdana"/>
              <a:cs typeface="Calibri Light"/>
            </a:endParaRPr>
          </a:p>
          <a:p>
            <a:pPr marL="342900" indent="-342900" algn="just" fontAlgn="base">
              <a:buFont typeface="Wingdings"/>
              <a:buChar char="Ø"/>
            </a:pPr>
            <a:r>
              <a:rPr lang="en-US" b="1" dirty="0"/>
              <a:t>Rigidity of muscles</a:t>
            </a:r>
            <a:endParaRPr lang="en-US" b="1">
              <a:ea typeface="Verdana"/>
              <a:cs typeface="Calibri Light"/>
            </a:endParaRPr>
          </a:p>
          <a:p>
            <a:pPr marL="342900" indent="-342900" algn="just" fontAlgn="base">
              <a:buFont typeface="Wingdings"/>
              <a:buChar char="Ø"/>
            </a:pPr>
            <a:r>
              <a:rPr lang="en-US" b="1" dirty="0"/>
              <a:t>Impaired body balance</a:t>
            </a:r>
            <a:endParaRPr lang="en-US" b="1">
              <a:ea typeface="Verdana"/>
              <a:cs typeface="Calibri Light"/>
            </a:endParaRPr>
          </a:p>
          <a:p>
            <a:pPr marL="342900" indent="-342900" algn="just" fontAlgn="base">
              <a:buFont typeface="Wingdings"/>
              <a:buChar char="Ø"/>
            </a:pPr>
            <a:r>
              <a:rPr lang="en-US" b="1" dirty="0"/>
              <a:t>Changes in speech</a:t>
            </a:r>
            <a:endParaRPr lang="en-US" b="1">
              <a:ea typeface="Verdana"/>
              <a:cs typeface="Calibri Light"/>
            </a:endParaRPr>
          </a:p>
          <a:p>
            <a:pPr marL="342900" indent="-342900" algn="just" fontAlgn="base">
              <a:buFont typeface="Wingdings"/>
              <a:buChar char="Ø"/>
            </a:pPr>
            <a:r>
              <a:rPr lang="en-US" b="1" dirty="0"/>
              <a:t>Changes in writing</a:t>
            </a:r>
            <a:endParaRPr lang="en-US" b="1">
              <a:ea typeface="Verdana"/>
              <a:cs typeface="Calibri Light"/>
            </a:endParaRPr>
          </a:p>
          <a:p>
            <a:pPr marL="342900" indent="-342900" algn="just" fontAlgn="base">
              <a:buFont typeface="Wingdings"/>
              <a:buChar char="Ø"/>
            </a:pPr>
            <a:r>
              <a:rPr lang="en-US" b="1" dirty="0"/>
              <a:t>Loss of automatic movements of the limbs</a:t>
            </a:r>
            <a:endParaRPr lang="en-US" b="1">
              <a:ea typeface="Verdana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0145091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8E7CFAA6-1DBB-43B0-BD82-2FB83CF4E4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9724" y="639763"/>
            <a:ext cx="2960998" cy="5492750"/>
          </a:xfrm>
        </p:spPr>
        <p:txBody>
          <a:bodyPr>
            <a:normAutofit/>
          </a:bodyPr>
          <a:lstStyle/>
          <a:p>
            <a:r>
              <a:rPr lang="en-US" sz="5200" b="1">
                <a:solidFill>
                  <a:srgbClr val="FFFFFF"/>
                </a:solidFill>
              </a:rPr>
              <a:t>References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9E13708B-D2E3-41E3-BD49-F910056473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28492" y="2211346"/>
            <a:ext cx="0" cy="2349584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Content Placeholder 2"/>
          <p:cNvSpPr>
            <a:spLocks noGrp="1"/>
          </p:cNvSpPr>
          <p:nvPr>
            <p:ph idx="1"/>
          </p:nvPr>
        </p:nvSpPr>
        <p:spPr>
          <a:xfrm>
            <a:off x="3966261" y="639764"/>
            <a:ext cx="4606524" cy="54927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US" sz="1300">
              <a:ea typeface="Verdana"/>
            </a:endParaRPr>
          </a:p>
          <a:p>
            <a:pPr>
              <a:buFont typeface="Wingdings" pitchFamily="34" charset="0"/>
              <a:buChar char="Ø"/>
            </a:pPr>
            <a:r>
              <a:rPr lang="en-US" sz="1300" b="1"/>
              <a:t>Gibbons, C.H., 2019. Basics of autonomic nervous system function. Handbook of clinical neurology, 160, pp.407-418.</a:t>
            </a:r>
            <a:endParaRPr lang="en-US" sz="1300" b="1">
              <a:ea typeface="Verdana"/>
              <a:cs typeface="Calibri Light"/>
            </a:endParaRPr>
          </a:p>
          <a:p>
            <a:pPr>
              <a:buFont typeface="Wingdings" pitchFamily="34" charset="0"/>
              <a:buChar char="Ø"/>
            </a:pPr>
            <a:r>
              <a:rPr lang="en-US" sz="1300" b="1"/>
              <a:t>Hopkins, A.M., DeSimone, E., Chwalek, K. and Kaplan, D.L., 2015. 3D in vitro modeling of the central nervous system. Progress in neurobiology, 125, pp.1-25.</a:t>
            </a:r>
            <a:endParaRPr lang="en-US" sz="1300" b="1">
              <a:ea typeface="Verdana"/>
              <a:cs typeface="Calibri Light"/>
            </a:endParaRPr>
          </a:p>
          <a:p>
            <a:pPr>
              <a:buFont typeface="Wingdings" pitchFamily="34" charset="0"/>
              <a:buChar char="Ø"/>
            </a:pPr>
            <a:r>
              <a:rPr lang="en-US" sz="1300" b="1"/>
              <a:t>Jones, R.M., Huang, Y., Meng, Y., Scantlebury, N., Schwartz, M.L., Lipsman, N. and Hynynen, K., 2020. Echo‐Focusing in Transcranial Focused Ultrasound Thalamotomy for Essential Tremor: A Feasibility Study. Movement Disorders, 35(12), pp.2327-2333.</a:t>
            </a:r>
            <a:endParaRPr lang="en-US" sz="1300" b="1">
              <a:ea typeface="Verdana"/>
              <a:cs typeface="Calibri Light"/>
            </a:endParaRPr>
          </a:p>
          <a:p>
            <a:pPr>
              <a:buFont typeface="Wingdings" pitchFamily="34" charset="0"/>
              <a:buChar char="Ø"/>
            </a:pPr>
            <a:r>
              <a:rPr lang="en-US" sz="1300" b="1"/>
              <a:t>Lill, C.M., 2016. Genetics of Parkinson's disease. Molecular and cellular probes, 30(6), pp.386-396.</a:t>
            </a:r>
            <a:endParaRPr lang="en-US" sz="1300" b="1">
              <a:ea typeface="Verdana"/>
              <a:cs typeface="Calibri Light"/>
            </a:endParaRPr>
          </a:p>
          <a:p>
            <a:pPr>
              <a:buFont typeface="Wingdings" pitchFamily="34" charset="0"/>
              <a:buChar char="Ø"/>
            </a:pPr>
            <a:r>
              <a:rPr lang="en-US" sz="1300" b="1"/>
              <a:t>Pardo, I.D., Rao, D.B., Butt, M.T., </a:t>
            </a:r>
            <a:r>
              <a:rPr lang="en-US" sz="1300" b="1" err="1"/>
              <a:t>Jortner</a:t>
            </a:r>
            <a:r>
              <a:rPr lang="en-US" sz="1300" b="1"/>
              <a:t>, B.S., Valentine, W.M., Arezzo, J., Sharma, A.K. and Bolon, B., 2018. Toxicologic pathology of the peripheral nervous system (PNS): overview, challenges, and current practices. Toxicologic pathology, 46(8), pp.1028-1036.</a:t>
            </a:r>
            <a:endParaRPr lang="en-US" sz="1300" b="1">
              <a:ea typeface="Verdana"/>
              <a:cs typeface="Calibri Light"/>
            </a:endParaRPr>
          </a:p>
          <a:p>
            <a:pPr>
              <a:buFont typeface="Wingdings" pitchFamily="34" charset="0"/>
              <a:buChar char="Ø"/>
            </a:pPr>
            <a:r>
              <a:rPr lang="en-US" sz="1300" b="1"/>
              <a:t>Phillips, A.A. and </a:t>
            </a:r>
            <a:r>
              <a:rPr lang="en-US" sz="1300" b="1" err="1"/>
              <a:t>Krassioukov</a:t>
            </a:r>
            <a:r>
              <a:rPr lang="en-US" sz="1300" b="1"/>
              <a:t>, A.V., 2015. Contemporary cardiovascular concerns after spinal cord injury: mechanisms, </a:t>
            </a:r>
            <a:r>
              <a:rPr lang="en-US" sz="1300" b="1" err="1"/>
              <a:t>maladaptations</a:t>
            </a:r>
            <a:r>
              <a:rPr lang="en-US" sz="1300" b="1"/>
              <a:t>, and management. Journal of neurotrauma, 32(24), pp.1927-1942.</a:t>
            </a:r>
            <a:endParaRPr lang="en-US" sz="1300" b="1">
              <a:ea typeface="Verdana"/>
              <a:cs typeface="Calibri Light"/>
            </a:endParaRPr>
          </a:p>
          <a:p>
            <a:pPr>
              <a:buFont typeface="Wingdings" pitchFamily="34" charset="0"/>
              <a:buChar char="Ø"/>
            </a:pPr>
            <a:r>
              <a:rPr lang="en-US" sz="1300" b="1" err="1"/>
              <a:t>Sveinbjornsdottir</a:t>
            </a:r>
            <a:r>
              <a:rPr lang="en-US" sz="1300" b="1"/>
              <a:t>, S., 2016. The clinical symptoms of Parkinson's disease. Journal of neurochemistry, 139, pp.318-324.</a:t>
            </a:r>
            <a:endParaRPr lang="en-US" sz="1300" b="1">
              <a:ea typeface="Verdana"/>
              <a:cs typeface="Calibri Light"/>
            </a:endParaRPr>
          </a:p>
          <a:p>
            <a:pPr>
              <a:buFont typeface="Wingdings" pitchFamily="34" charset="0"/>
              <a:buChar char="Ø"/>
            </a:pPr>
            <a:r>
              <a:rPr lang="en-US" sz="1300" b="1"/>
              <a:t>Tortora, G.J. and Derrickson, B.H., 2017. Introduction to the human body. John Wiley &amp; Sons.</a:t>
            </a:r>
            <a:endParaRPr lang="en-US" sz="1300" b="1">
              <a:ea typeface="Verdana"/>
              <a:cs typeface="Calibri Light" panose="020F0302020204030204"/>
            </a:endParaRPr>
          </a:p>
          <a:p>
            <a:pPr marL="0" indent="0">
              <a:buNone/>
            </a:pPr>
            <a:endParaRPr lang="en-US" sz="130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1309520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TM01972873[[fn=Summer]]</Template>
  <TotalTime>35</TotalTime>
  <Words>1288</Words>
  <Application>Microsoft Office PowerPoint</Application>
  <PresentationFormat>On-screen Show (4:3)</PresentationFormat>
  <Paragraphs>46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Metropolitan</vt:lpstr>
      <vt:lpstr>  </vt:lpstr>
      <vt:lpstr>PowerPoint Presentation</vt:lpstr>
      <vt:lpstr>PowerPoint Presentation</vt:lpstr>
      <vt:lpstr>    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2021</dc:creator>
  <cp:lastModifiedBy>Annelis Raportoru (1912628)</cp:lastModifiedBy>
  <cp:revision>1403</cp:revision>
  <dcterms:created xsi:type="dcterms:W3CDTF">2022-06-22T10:40:28Z</dcterms:created>
  <dcterms:modified xsi:type="dcterms:W3CDTF">2022-07-18T23:10:41Z</dcterms:modified>
</cp:coreProperties>
</file>