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Heffernan" userId="4d9eba02-b8e8-4648-a199-ce89b84b8b1e" providerId="ADAL" clId="{DE2087D4-F6E6-4BC3-85BA-598DCC00CA13}"/>
    <pc:docChg chg="modSld">
      <pc:chgData name="Maria Heffernan" userId="4d9eba02-b8e8-4648-a199-ce89b84b8b1e" providerId="ADAL" clId="{DE2087D4-F6E6-4BC3-85BA-598DCC00CA13}" dt="2022-05-10T11:46:33.976" v="18" actId="6549"/>
      <pc:docMkLst>
        <pc:docMk/>
      </pc:docMkLst>
      <pc:sldChg chg="modSp mod">
        <pc:chgData name="Maria Heffernan" userId="4d9eba02-b8e8-4648-a199-ce89b84b8b1e" providerId="ADAL" clId="{DE2087D4-F6E6-4BC3-85BA-598DCC00CA13}" dt="2022-05-10T11:46:33.976" v="18" actId="6549"/>
        <pc:sldMkLst>
          <pc:docMk/>
          <pc:sldMk cId="406440359" sldId="256"/>
        </pc:sldMkLst>
        <pc:spChg chg="mod">
          <ac:chgData name="Maria Heffernan" userId="4d9eba02-b8e8-4648-a199-ce89b84b8b1e" providerId="ADAL" clId="{DE2087D4-F6E6-4BC3-85BA-598DCC00CA13}" dt="2022-05-10T11:46:33.976" v="18" actId="6549"/>
          <ac:spMkLst>
            <pc:docMk/>
            <pc:sldMk cId="406440359" sldId="256"/>
            <ac:spMk id="2" creationId="{B48145A6-D76C-486D-BD3F-F704CE5D20C1}"/>
          </ac:spMkLst>
        </pc:spChg>
        <pc:spChg chg="mod">
          <ac:chgData name="Maria Heffernan" userId="4d9eba02-b8e8-4648-a199-ce89b84b8b1e" providerId="ADAL" clId="{DE2087D4-F6E6-4BC3-85BA-598DCC00CA13}" dt="2022-05-10T11:46:28.265" v="16" actId="20577"/>
          <ac:spMkLst>
            <pc:docMk/>
            <pc:sldMk cId="406440359" sldId="256"/>
            <ac:spMk id="3" creationId="{21AFB869-8073-430A-8193-E9DE40D414E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01BF06-70C0-4DD0-B8EF-F04B453089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4378D65-985F-4CD6-8988-BB212D93AD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D756AD-2678-4985-AB36-4AD7D25869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9BE0B-6BB1-49EE-954A-53C3049A790A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E8F1CD-BF2A-445F-BD65-3861A17BF6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74DC60-9F8A-452B-BE5E-E796233397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4DA20D-0D14-4A21-84E7-57FD05D75F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31907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74C6FF-3394-416E-BDBD-DFE44F3A3C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F1881-CD34-4AEC-8AC9-A83DB21EF2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72F67C-98E1-407F-A610-4D700096F5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9BE0B-6BB1-49EE-954A-53C3049A790A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4D33F2-8408-4533-978E-33AC9789F7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041B6B-9C63-4EA2-8BE5-35E39CC0A0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4DA20D-0D14-4A21-84E7-57FD05D75F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46280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85D25D-CBAA-49CF-ACF1-425C5C2621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5E4BDF-BA9D-4947-86A5-5725E5500B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99CF7E-0EA1-4708-AA73-B431D4BAC2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9BE0B-6BB1-49EE-954A-53C3049A790A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BCF864-ACAA-40CB-A900-242DA9858C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74189F-AC2D-47E5-9624-D049EEB811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4DA20D-0D14-4A21-84E7-57FD05D75F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52417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9CA055-37C5-42C3-A9BE-4DCF065FCD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B197CC-A852-45EE-A5D1-305EBBC6934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75AD4D-738A-4817-98CE-D9A76EDEB1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B76E66-5121-47D7-8DB9-D7E42F909A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9BE0B-6BB1-49EE-954A-53C3049A790A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2B6EBE-E84B-4FB1-ACB1-C6139898AA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647A00-7B46-476D-AAA9-037861D30F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4DA20D-0D14-4A21-84E7-57FD05D75F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55467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FD1AC5-CCBC-409A-AE93-BA72CF2468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58327C-D070-4E58-A648-785B8DD708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0FCEF8-57B4-4854-9E77-480A45298E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FFF6F07-B66B-4822-92C4-B4365986F4E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0339E7C-48B0-448F-9422-BF7891DB816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AD8462-BEA4-4987-AFD2-33E0ED7655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9BE0B-6BB1-49EE-954A-53C3049A790A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2732C2B-2A1E-4591-A78E-300421525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CA82DA-3522-4D50-B13C-87ADC5EDB4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4DA20D-0D14-4A21-84E7-57FD05D75F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35531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166246-2732-42A2-914E-9DC6BCAB52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59A2330-3B0B-4D8B-9106-BCD9DF4956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9BE0B-6BB1-49EE-954A-53C3049A790A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81B0F4-E97F-41F9-8A62-C97308F646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33FE5F0-3E1D-4416-B73E-C1CD35E3A1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4DA20D-0D14-4A21-84E7-57FD05D75F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76372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62A563A-FD0B-4535-A7CF-3DDE810450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9BE0B-6BB1-49EE-954A-53C3049A790A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DE288F5-8F6D-4833-B98A-60ACCE6FAD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6BB8F3-90BC-4BF3-A1E7-E5B7569C0E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4DA20D-0D14-4A21-84E7-57FD05D75F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42584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7EB570-B10D-4C2E-8B8F-91B7206E4E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3B21C9-9B0D-4B74-8288-1B970E6BCD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014E39-B7B7-4F90-9A84-673FD54435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8F51E3-A719-4E11-BA16-5AEE84845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9BE0B-6BB1-49EE-954A-53C3049A790A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3C1769-27C6-4F62-B9FF-D0B3C3F933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1A88D7-624E-46A0-A61F-B5B342573E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4DA20D-0D14-4A21-84E7-57FD05D75F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8465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FA6D1-4EFC-4DAC-9745-A24B5486FA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2241B19-6A38-4EB7-9FB1-8602FADF511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1F9367-249B-4496-ACA0-37D0658402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4493F7-2D91-404A-B66B-0ECA19BFBD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9BE0B-6BB1-49EE-954A-53C3049A790A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9C0981-D422-4FD6-BC9B-185D3A7D66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25A957-1129-4F87-8450-8F6BA76EE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4DA20D-0D14-4A21-84E7-57FD05D75F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1782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244E53-5981-499B-973C-5790F86B76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B600104-EB11-4583-841D-E4B05AD204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F12E98-2E9A-46C4-80C7-19562642CA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9BE0B-6BB1-49EE-954A-53C3049A790A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A79DE5-523F-4303-A2A5-F865FB2E89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E11210-6D18-4AAE-897D-9E2FA80718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4DA20D-0D14-4A21-84E7-57FD05D75F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29941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A725638-C0E9-4F45-9B57-E41C867A900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C819AC3-C723-4A5E-9763-DF7E11E627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C7236C-C198-44F0-B6D5-01D31514CE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9BE0B-6BB1-49EE-954A-53C3049A790A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3FBE84-2230-4FD0-BD22-E66F5E593A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BD5AEB-CF78-4B31-8FBA-53DB60CA88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4DA20D-0D14-4A21-84E7-57FD05D75F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57534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D1C24E-5FCB-4A19-B0C6-2D1833FA3F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162B1E-7924-4B4E-A0FE-3FA88618FE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6F24BC-6876-4FDD-A4BD-2A517194745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79BE0B-6BB1-49EE-954A-53C3049A790A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3944B8-1301-4573-88D4-DA1D8ED144C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1789B4-16E8-40CB-934E-77FD88C0C9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4DA20D-0D14-4A21-84E7-57FD05D75F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93374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8145A6-D76C-486D-BD3F-F704CE5D20C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KNOWLEDGE MANAGEMENT</a:t>
            </a:r>
            <a:br>
              <a:rPr lang="en-GB" dirty="0"/>
            </a:br>
            <a:r>
              <a:rPr lang="en-GB" dirty="0"/>
              <a:t>Tutorial  Lecture 3 CASE STUDY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AFB869-8073-430A-8193-E9DE40D414E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Please answer the following questions based on the Frontline Case Study </a:t>
            </a:r>
          </a:p>
        </p:txBody>
      </p:sp>
    </p:spTree>
    <p:extLst>
      <p:ext uri="{BB962C8B-B14F-4D97-AF65-F5344CB8AC3E}">
        <p14:creationId xmlns:p14="http://schemas.microsoft.com/office/powerpoint/2010/main" val="4064403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41D9E3-8F71-4EB9-BCFB-821BBB84DB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1D7C65-2024-42E4-B5E5-D861EE17E3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1:</a:t>
            </a:r>
          </a:p>
          <a:p>
            <a:r>
              <a:rPr lang="en-GB" sz="2400" dirty="0"/>
              <a:t>What do we mean by the term Knowledge Management- Write your own definition.</a:t>
            </a:r>
          </a:p>
          <a:p>
            <a:r>
              <a:rPr lang="en-GB" sz="2400" dirty="0"/>
              <a:t>2:</a:t>
            </a:r>
          </a:p>
          <a:p>
            <a:r>
              <a:rPr lang="en-GB" sz="2400" dirty="0"/>
              <a:t>What kind of term do you use for knowledge gained by experienced workers.</a:t>
            </a:r>
          </a:p>
          <a:p>
            <a:r>
              <a:rPr lang="en-GB" sz="2400" dirty="0"/>
              <a:t>3:</a:t>
            </a:r>
          </a:p>
          <a:p>
            <a:r>
              <a:rPr lang="en-GB" sz="2400" dirty="0"/>
              <a:t>What was Retail Zone looking to gain from having a product and employee knowledge system.</a:t>
            </a:r>
          </a:p>
          <a:p>
            <a:r>
              <a:rPr lang="en-GB" sz="2400" dirty="0"/>
              <a:t>4:</a:t>
            </a:r>
          </a:p>
          <a:p>
            <a:r>
              <a:rPr lang="en-GB" sz="2400" dirty="0"/>
              <a:t>What was the One Stop Shop going to provide for employees.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19889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08532F-0F1E-4E48-9806-4ECB6B5C60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/>
              <a:t>Cont</a:t>
            </a:r>
            <a:r>
              <a:rPr lang="en-GB" dirty="0"/>
              <a:t>: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823A22-83B8-4EBB-A0D3-2505057F3A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5:</a:t>
            </a:r>
          </a:p>
          <a:p>
            <a:r>
              <a:rPr lang="en-GB" dirty="0"/>
              <a:t>What role do gatekeepers play within  Retail Zone and why are they chosen for this role.</a:t>
            </a:r>
          </a:p>
          <a:p>
            <a:r>
              <a:rPr lang="en-GB" dirty="0"/>
              <a:t>6:</a:t>
            </a:r>
          </a:p>
          <a:p>
            <a:r>
              <a:rPr lang="en-GB" dirty="0"/>
              <a:t>Why did Retail Zone use ‘Focus’ groups to help design their KM system.</a:t>
            </a:r>
          </a:p>
          <a:p>
            <a:r>
              <a:rPr lang="en-GB" dirty="0"/>
              <a:t>7:</a:t>
            </a:r>
          </a:p>
          <a:p>
            <a:r>
              <a:rPr lang="en-GB" dirty="0"/>
              <a:t>What was Retail Zone trying to achieve through more proficient employees for its customers.</a:t>
            </a:r>
          </a:p>
        </p:txBody>
      </p:sp>
    </p:spTree>
    <p:extLst>
      <p:ext uri="{BB962C8B-B14F-4D97-AF65-F5344CB8AC3E}">
        <p14:creationId xmlns:p14="http://schemas.microsoft.com/office/powerpoint/2010/main" val="37332500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141</Words>
  <Application>Microsoft Office PowerPoint</Application>
  <PresentationFormat>Widescreen</PresentationFormat>
  <Paragraphs>18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KNOWLEDGE MANAGEMENT Tutorial  Lecture 3 CASE STUDY</vt:lpstr>
      <vt:lpstr>Questions</vt:lpstr>
      <vt:lpstr>Cont: 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KNOWLEDGE MANAGEMENT Tutorial  Lecture 1</dc:title>
  <dc:creator>Maria Heffernan</dc:creator>
  <cp:lastModifiedBy>Maria Heffernan</cp:lastModifiedBy>
  <cp:revision>3</cp:revision>
  <dcterms:created xsi:type="dcterms:W3CDTF">2020-05-05T17:39:02Z</dcterms:created>
  <dcterms:modified xsi:type="dcterms:W3CDTF">2022-05-10T11:46:42Z</dcterms:modified>
</cp:coreProperties>
</file>