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
  </p:notesMasterIdLst>
  <p:handoutMasterIdLst>
    <p:handoutMasterId r:id="rId6"/>
  </p:handoutMasterIdLst>
  <p:sldIdLst>
    <p:sldId id="278" r:id="rId2"/>
    <p:sldId id="279" r:id="rId3"/>
    <p:sldId id="280" r:id="rId4"/>
  </p:sldIdLst>
  <p:sldSz cx="9144000" cy="6858000" type="screen4x3"/>
  <p:notesSz cx="6858000" cy="9144000"/>
  <p:custDataLst>
    <p:tags r:id="rId7"/>
  </p:custDataLst>
  <p:defaultTextStyle>
    <a:defPPr>
      <a:defRPr lang="nl-N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Corporate template-set Tata Steel" id="{0BC77B28-2C98-4D3B-9B2F-070A340B0B1B}">
          <p14:sldIdLst>
            <p14:sldId id="278"/>
            <p14:sldId id="279"/>
            <p14:sldId id="280"/>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a:srgbClr val="999999"/>
    <a:srgbClr val="BCC0C4"/>
    <a:srgbClr val="CBCFD4"/>
    <a:srgbClr val="CCCED6"/>
    <a:srgbClr val="C8CAD2"/>
    <a:srgbClr val="DADBDC"/>
    <a:srgbClr val="E0DCD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Stijl, gemiddeld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Geen stijl, geen raster">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6E25E649-3F16-4E02-A733-19D2CDBF48F0}" styleName="Stijl, gemiddeld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69CF1AB2-1976-4502-BF36-3FF5EA218861}" styleName="Stijl, gemiddeld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3C2FFA5D-87B4-456A-9821-1D502468CF0F}" styleName="Stijl, thema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D113A9D2-9D6B-4929-AA2D-F23B5EE8CBE7}" styleName="Stijl, thema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B4B98B0-60AC-42C2-AFA5-B58CD77FA1E5}" styleName="Stijl, licht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8EC20E35-A176-4012-BC5E-935CFFF8708E}" styleName="Stijl, gemiddeld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8D230F3-CF80-4859-8CE7-A43EE81993B5}" styleName="Stijl, licht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2A488322-F2BA-4B5B-9748-0D474271808F}" styleName="Stijl, gemiddeld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 styleId="{91EBBBCC-DAD2-459C-BE2E-F6DE35CF9A28}" styleName="Stijl, donker 2 - Accent 3/accent 4">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3">
              <a:tint val="20000"/>
            </a:schemeClr>
          </a:solidFill>
        </a:fill>
      </a:tcStyle>
    </a:lastRow>
    <a:firstRow>
      <a:tcTxStyle b="on">
        <a:fontRef idx="minor">
          <a:scrgbClr r="0" g="0" b="0"/>
        </a:fontRef>
        <a:schemeClr val="lt1"/>
      </a:tcTxStyle>
      <a:tcStyle>
        <a:tcBdr/>
        <a:fill>
          <a:solidFill>
            <a:schemeClr val="accent4"/>
          </a:solidFill>
        </a:fill>
      </a:tcStyle>
    </a:firstRow>
  </a:tblStyle>
  <a:tblStyle styleId="{ED083AE6-46FA-4A59-8FB0-9F97EB10719F}" styleName="Stijl, licht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775DCB02-9BB8-47FD-8907-85C794F793BA}" styleName="Stijl, thema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C083E6E3-FA7D-4D7B-A595-EF9225AFEA82}" styleName="Stijl, licht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46F890A9-2807-4EBB-B81D-B2AA78EC7F39}" styleName="Stijl, donker 2 - Accent 5/accent 6">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5">
              <a:tint val="20000"/>
            </a:schemeClr>
          </a:solidFill>
        </a:fill>
      </a:tcStyle>
    </a:lastRow>
    <a:firstRow>
      <a:tcTxStyle b="on">
        <a:fontRef idx="minor">
          <a:scrgbClr r="0" g="0" b="0"/>
        </a:fontRef>
        <a:schemeClr val="lt1"/>
      </a:tcTxStyle>
      <a:tcStyle>
        <a:tcBdr/>
        <a:fill>
          <a:solidFill>
            <a:schemeClr val="accent6"/>
          </a:solidFill>
        </a:fill>
      </a:tcStyle>
    </a:firstRow>
  </a:tblStyle>
  <a:tblStyle styleId="{0E3FDE45-AF77-4B5C-9715-49D594BDF05E}" styleName="Stijl, licht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9D7B26C5-4107-4FEC-AEDC-1716B250A1EF}" styleName="Stijl, licht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69012ECD-51FC-41F1-AA8D-1B2483CD663E}" styleName="Stijl, licht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p:cViewPr varScale="1">
        <p:scale>
          <a:sx n="88" d="100"/>
          <a:sy n="88" d="100"/>
        </p:scale>
        <p:origin x="1334" y="77"/>
      </p:cViewPr>
      <p:guideLst>
        <p:guide orient="horz" pos="2160"/>
        <p:guide pos="2880"/>
      </p:guideLst>
    </p:cSldViewPr>
  </p:slideViewPr>
  <p:notesTextViewPr>
    <p:cViewPr>
      <p:scale>
        <a:sx n="3" d="2"/>
        <a:sy n="3" d="2"/>
      </p:scale>
      <p:origin x="0" y="0"/>
    </p:cViewPr>
  </p:notesTextViewPr>
  <p:sorterViewPr>
    <p:cViewPr>
      <p:scale>
        <a:sx n="100" d="100"/>
        <a:sy n="100" d="100"/>
      </p:scale>
      <p:origin x="0" y="0"/>
    </p:cViewPr>
  </p:sorterViewPr>
  <p:notesViewPr>
    <p:cSldViewPr>
      <p:cViewPr varScale="1">
        <p:scale>
          <a:sx n="66" d="100"/>
          <a:sy n="66" d="100"/>
        </p:scale>
        <p:origin x="3134" y="72"/>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tags" Target="tags/tag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handoutMaster" Target="handoutMasters/handoutMaster1.xml"/><Relationship Id="rId11" Type="http://schemas.openxmlformats.org/officeDocument/2006/relationships/tableStyles" Target="tableStyles.xml"/><Relationship Id="rId5" Type="http://schemas.openxmlformats.org/officeDocument/2006/relationships/notesMaster" Target="notesMasters/notesMaster1.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jdelijke aanduiding voor koptekst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nl-NL"/>
          </a:p>
        </p:txBody>
      </p:sp>
      <p:sp>
        <p:nvSpPr>
          <p:cNvPr id="3" name="Tijdelijke aanduiding voor datum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AAA8D8CF-971A-42A1-924E-AF0559BB7778}" type="datetimeFigureOut">
              <a:rPr lang="nl-NL" smtClean="0"/>
              <a:pPr/>
              <a:t>29-3-2018</a:t>
            </a:fld>
            <a:endParaRPr lang="nl-NL"/>
          </a:p>
        </p:txBody>
      </p:sp>
      <p:sp>
        <p:nvSpPr>
          <p:cNvPr id="4" name="Tijdelijke aanduiding voor voettekst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nl-NL"/>
          </a:p>
        </p:txBody>
      </p:sp>
      <p:sp>
        <p:nvSpPr>
          <p:cNvPr id="5" name="Tijdelijke aanduiding voor dianumm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331A8912-C850-437D-8762-E78E39614319}" type="slidenum">
              <a:rPr lang="nl-NL" smtClean="0"/>
              <a:pPr/>
              <a:t>‹#›</a:t>
            </a:fld>
            <a:endParaRPr lang="nl-NL"/>
          </a:p>
        </p:txBody>
      </p:sp>
    </p:spTree>
    <p:extLst>
      <p:ext uri="{BB962C8B-B14F-4D97-AF65-F5344CB8AC3E}">
        <p14:creationId xmlns:p14="http://schemas.microsoft.com/office/powerpoint/2010/main" val="156268621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jdelijke aanduiding voor koptekst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Tijdelijke aanduiding voor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F1D1E71-135D-4436-ACB1-D9FCFEB60C63}" type="datetimeFigureOut">
              <a:rPr lang="en-US" smtClean="0"/>
              <a:pPr/>
              <a:t>3/29/2018</a:t>
            </a:fld>
            <a:endParaRPr lang="en-US"/>
          </a:p>
        </p:txBody>
      </p:sp>
      <p:sp>
        <p:nvSpPr>
          <p:cNvPr id="4" name="Tijdelijke aanduiding voor dia-afbeelding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Tijdelijke aanduiding voor notities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nl-NL" smtClean="0"/>
              <a:t>Klik om de modelstijlen te bewerken</a:t>
            </a:r>
          </a:p>
          <a:p>
            <a:pPr lvl="1"/>
            <a:r>
              <a:rPr lang="nl-NL" smtClean="0"/>
              <a:t>Tweede niveau</a:t>
            </a:r>
          </a:p>
          <a:p>
            <a:pPr lvl="2"/>
            <a:r>
              <a:rPr lang="nl-NL" smtClean="0"/>
              <a:t>Derde niveau</a:t>
            </a:r>
          </a:p>
          <a:p>
            <a:pPr lvl="3"/>
            <a:r>
              <a:rPr lang="nl-NL" smtClean="0"/>
              <a:t>Vierde niveau</a:t>
            </a:r>
          </a:p>
          <a:p>
            <a:pPr lvl="4"/>
            <a:r>
              <a:rPr lang="nl-NL" smtClean="0"/>
              <a:t>Vijfde niveau</a:t>
            </a:r>
            <a:endParaRPr lang="en-US"/>
          </a:p>
        </p:txBody>
      </p:sp>
      <p:sp>
        <p:nvSpPr>
          <p:cNvPr id="6" name="Tijdelijke aanduiding voor voettekst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Tijdelijke aanduiding voor dianumm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B911E23-5E08-44A2-B5F0-2402F0DB9BB7}" type="slidenum">
              <a:rPr lang="en-US" smtClean="0"/>
              <a:pPr/>
              <a:t>‹#›</a:t>
            </a:fld>
            <a:endParaRPr lang="en-US"/>
          </a:p>
        </p:txBody>
      </p:sp>
    </p:spTree>
    <p:extLst>
      <p:ext uri="{BB962C8B-B14F-4D97-AF65-F5344CB8AC3E}">
        <p14:creationId xmlns:p14="http://schemas.microsoft.com/office/powerpoint/2010/main" val="37123475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Start: 1:15</a:t>
            </a:r>
          </a:p>
          <a:p>
            <a:r>
              <a:rPr lang="en-GB" dirty="0" smtClean="0"/>
              <a:t>Duration: 10 minutes</a:t>
            </a:r>
          </a:p>
          <a:p>
            <a:r>
              <a:rPr lang="en-GB" dirty="0" smtClean="0"/>
              <a:t>Recap on pre reading.  What did you learn about being in the box?</a:t>
            </a:r>
          </a:p>
          <a:p>
            <a:endParaRPr lang="en-GB" dirty="0"/>
          </a:p>
          <a:p>
            <a:r>
              <a:rPr lang="en-GB" dirty="0" smtClean="0"/>
              <a:t>Group discussion: Let the group open up and discuss some of their examples.</a:t>
            </a:r>
          </a:p>
          <a:p>
            <a:endParaRPr lang="en-GB" dirty="0" smtClean="0"/>
          </a:p>
          <a:p>
            <a:r>
              <a:rPr lang="en-GB" dirty="0" smtClean="0"/>
              <a:t>Prompts:</a:t>
            </a:r>
            <a:endParaRPr lang="en-GB" dirty="0"/>
          </a:p>
          <a:p>
            <a:r>
              <a:rPr lang="en-GB" dirty="0" smtClean="0"/>
              <a:t>What types of things make you go in the box? Certain colleagues or situations?</a:t>
            </a:r>
          </a:p>
          <a:p>
            <a:r>
              <a:rPr lang="en-GB" dirty="0" smtClean="0"/>
              <a:t>How do you behave as a result?  </a:t>
            </a:r>
          </a:p>
          <a:p>
            <a:r>
              <a:rPr lang="en-GB" dirty="0" smtClean="0"/>
              <a:t>Do you think people can sense the change in your behaviour?</a:t>
            </a:r>
          </a:p>
          <a:p>
            <a:r>
              <a:rPr lang="en-GB" dirty="0" smtClean="0"/>
              <a:t>What is the impact on you/others?</a:t>
            </a:r>
          </a:p>
          <a:p>
            <a:r>
              <a:rPr lang="en-GB" dirty="0" smtClean="0"/>
              <a:t>Do you recognise the feelings that are described?</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1</a:t>
            </a:fld>
            <a:endParaRPr lang="en-US"/>
          </a:p>
        </p:txBody>
      </p:sp>
    </p:spTree>
    <p:extLst>
      <p:ext uri="{BB962C8B-B14F-4D97-AF65-F5344CB8AC3E}">
        <p14:creationId xmlns:p14="http://schemas.microsoft.com/office/powerpoint/2010/main" val="10015851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Start: 1:25</a:t>
            </a:r>
          </a:p>
          <a:p>
            <a:r>
              <a:rPr lang="en-GB" dirty="0" smtClean="0"/>
              <a:t>Duration: 10 minutes</a:t>
            </a:r>
          </a:p>
          <a:p>
            <a:endParaRPr lang="en-GB" dirty="0"/>
          </a:p>
          <a:p>
            <a:r>
              <a:rPr lang="en-GB" dirty="0"/>
              <a:t>Recap on pre reading.  What did you learn about </a:t>
            </a:r>
            <a:r>
              <a:rPr lang="en-GB" dirty="0" smtClean="0"/>
              <a:t>mind traps?</a:t>
            </a:r>
            <a:endParaRPr lang="en-GB" dirty="0"/>
          </a:p>
          <a:p>
            <a:endParaRPr lang="en-GB" dirty="0"/>
          </a:p>
          <a:p>
            <a:r>
              <a:rPr lang="en-GB" dirty="0"/>
              <a:t>Group discussion: Let the group open up and discuss </a:t>
            </a:r>
            <a:r>
              <a:rPr lang="en-GB" dirty="0" smtClean="0"/>
              <a:t>whether they recognise their own mind traps.</a:t>
            </a:r>
          </a:p>
          <a:p>
            <a:endParaRPr lang="en-GB" dirty="0"/>
          </a:p>
          <a:p>
            <a:r>
              <a:rPr lang="en-GB" dirty="0" smtClean="0"/>
              <a:t>Are you judging, being a victim, worrying or doubting?</a:t>
            </a:r>
            <a:endParaRPr lang="en-GB" dirty="0"/>
          </a:p>
          <a:p>
            <a:endParaRPr lang="en-GB" dirty="0"/>
          </a:p>
          <a:p>
            <a:r>
              <a:rPr lang="en-GB" dirty="0"/>
              <a:t>Prompts:</a:t>
            </a:r>
          </a:p>
          <a:p>
            <a:r>
              <a:rPr lang="en-GB" dirty="0" smtClean="0"/>
              <a:t>What mind traps do you experience?</a:t>
            </a:r>
          </a:p>
          <a:p>
            <a:r>
              <a:rPr lang="en-GB" dirty="0" smtClean="0"/>
              <a:t>What values are driving your Mindtrap behaviour?</a:t>
            </a:r>
          </a:p>
          <a:p>
            <a:r>
              <a:rPr lang="en-GB" dirty="0" smtClean="0"/>
              <a:t>What would your realist think in the same situation?</a:t>
            </a:r>
          </a:p>
          <a:p>
            <a:endParaRPr lang="en-GB" dirty="0" smtClean="0"/>
          </a:p>
          <a:p>
            <a:r>
              <a:rPr lang="en-GB" dirty="0" smtClean="0"/>
              <a:t> </a:t>
            </a:r>
            <a:endParaRPr lang="en-GB" dirty="0"/>
          </a:p>
          <a:p>
            <a:endParaRPr lang="en-GB"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2</a:t>
            </a:fld>
            <a:endParaRPr lang="en-US"/>
          </a:p>
        </p:txBody>
      </p:sp>
    </p:spTree>
    <p:extLst>
      <p:ext uri="{BB962C8B-B14F-4D97-AF65-F5344CB8AC3E}">
        <p14:creationId xmlns:p14="http://schemas.microsoft.com/office/powerpoint/2010/main" val="20130023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Start: 1:35</a:t>
            </a:r>
          </a:p>
          <a:p>
            <a:r>
              <a:rPr lang="en-GB" dirty="0" smtClean="0"/>
              <a:t>60 minutes</a:t>
            </a:r>
            <a:endParaRPr lang="en-GB" dirty="0"/>
          </a:p>
          <a:p>
            <a:endParaRPr lang="en-GB" dirty="0" smtClean="0"/>
          </a:p>
          <a:p>
            <a:r>
              <a:rPr lang="en-GB" dirty="0" smtClean="0"/>
              <a:t>Activity: (40 Mins)</a:t>
            </a:r>
          </a:p>
          <a:p>
            <a:endParaRPr lang="en-GB" dirty="0"/>
          </a:p>
          <a:p>
            <a:r>
              <a:rPr lang="en-GB" dirty="0" smtClean="0"/>
              <a:t>In your pairs (20 minutes each)  discuss </a:t>
            </a:r>
            <a:r>
              <a:rPr lang="en-GB" dirty="0" err="1" smtClean="0"/>
              <a:t>your</a:t>
            </a:r>
            <a:r>
              <a:rPr lang="en-GB" dirty="0" smtClean="0"/>
              <a:t> in the box situation with your partner. Take it in turns to coach one another to discover ways in which you can get out of the box once in it or even to not go in it at all.  You may have a mind-set which is hindering your development which the coaching might help you to identify.</a:t>
            </a:r>
          </a:p>
          <a:p>
            <a:endParaRPr lang="en-GB" dirty="0"/>
          </a:p>
          <a:p>
            <a:r>
              <a:rPr lang="en-GB" dirty="0" smtClean="0"/>
              <a:t>Use your powerful questions and some of the other tools you have learnt about.   </a:t>
            </a:r>
          </a:p>
          <a:p>
            <a:endParaRPr lang="en-GB" dirty="0"/>
          </a:p>
          <a:p>
            <a:r>
              <a:rPr lang="en-GB" dirty="0" smtClean="0"/>
              <a:t>Feedback (20 mins)</a:t>
            </a:r>
          </a:p>
          <a:p>
            <a:r>
              <a:rPr lang="en-GB" dirty="0" smtClean="0"/>
              <a:t>Reflection on coaching practice	</a:t>
            </a:r>
            <a:endParaRPr lang="en-GB"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3</a:t>
            </a:fld>
            <a:endParaRPr lang="en-US"/>
          </a:p>
        </p:txBody>
      </p:sp>
    </p:spTree>
    <p:extLst>
      <p:ext uri="{BB962C8B-B14F-4D97-AF65-F5344CB8AC3E}">
        <p14:creationId xmlns:p14="http://schemas.microsoft.com/office/powerpoint/2010/main" val="22190871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3.png"/><Relationship Id="rId4" Type="http://schemas.microsoft.com/office/2007/relationships/hdphoto" Target="../media/hdphoto1.wdp"/></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slide">
    <p:bg bwMode="ltGray">
      <p:bgRef idx="1001">
        <a:schemeClr val="bg1"/>
      </p:bgRef>
    </p:bg>
    <p:spTree>
      <p:nvGrpSpPr>
        <p:cNvPr id="1" name=""/>
        <p:cNvGrpSpPr/>
        <p:nvPr/>
      </p:nvGrpSpPr>
      <p:grpSpPr>
        <a:xfrm>
          <a:off x="0" y="0"/>
          <a:ext cx="0" cy="0"/>
          <a:chOff x="0" y="0"/>
          <a:chExt cx="0" cy="0"/>
        </a:xfrm>
      </p:grpSpPr>
      <p:sp>
        <p:nvSpPr>
          <p:cNvPr id="53" name="Rechthoek 52"/>
          <p:cNvSpPr/>
          <p:nvPr userDrawn="1"/>
        </p:nvSpPr>
        <p:spPr>
          <a:xfrm>
            <a:off x="0" y="-16047"/>
            <a:ext cx="9144000" cy="211215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8" name="Tekstvak 7"/>
          <p:cNvSpPr txBox="1"/>
          <p:nvPr userDrawn="1"/>
        </p:nvSpPr>
        <p:spPr>
          <a:xfrm>
            <a:off x="-85056" y="-262268"/>
            <a:ext cx="1566530" cy="246221"/>
          </a:xfrm>
          <a:prstGeom prst="rect">
            <a:avLst/>
          </a:prstGeom>
          <a:noFill/>
        </p:spPr>
        <p:txBody>
          <a:bodyPr wrap="square" rtlCol="0">
            <a:spAutoFit/>
          </a:bodyPr>
          <a:lstStyle/>
          <a:p>
            <a:r>
              <a:rPr lang="en-GB" sz="1000" b="1" dirty="0" smtClean="0">
                <a:solidFill>
                  <a:schemeClr val="tx2"/>
                </a:solidFill>
              </a:rPr>
              <a:t>Title-slide</a:t>
            </a:r>
            <a:endParaRPr lang="en-GB" sz="1000" b="1" dirty="0">
              <a:solidFill>
                <a:schemeClr val="tx2"/>
              </a:solidFill>
            </a:endParaRPr>
          </a:p>
        </p:txBody>
      </p:sp>
      <p:sp>
        <p:nvSpPr>
          <p:cNvPr id="52" name="Tijdelijke aanduiding voor afbeelding 51"/>
          <p:cNvSpPr>
            <a:spLocks noGrp="1"/>
          </p:cNvSpPr>
          <p:nvPr>
            <p:ph type="pic" sz="quarter" idx="13" hasCustomPrompt="1"/>
          </p:nvPr>
        </p:nvSpPr>
        <p:spPr>
          <a:xfrm>
            <a:off x="0" y="-4472"/>
            <a:ext cx="9144000" cy="6874047"/>
          </a:xfrm>
          <a:prstGeom prst="rect">
            <a:avLst/>
          </a:prstGeom>
          <a:solidFill>
            <a:schemeClr val="bg1"/>
          </a:solidFill>
        </p:spPr>
        <p:txBody>
          <a:bodyPr anchor="ctr"/>
          <a:lstStyle>
            <a:lvl1pPr algn="ctr">
              <a:lnSpc>
                <a:spcPct val="150000"/>
              </a:lnSpc>
              <a:defRPr baseline="0">
                <a:solidFill>
                  <a:schemeClr val="tx2"/>
                </a:solidFill>
              </a:defRPr>
            </a:lvl1pPr>
          </a:lstStyle>
          <a:p>
            <a:r>
              <a:rPr lang="en-US" dirty="0" smtClean="0"/>
              <a:t>Click here to</a:t>
            </a:r>
            <a:br>
              <a:rPr lang="en-US" dirty="0" smtClean="0"/>
            </a:br>
            <a:r>
              <a:rPr lang="en-US" dirty="0" smtClean="0"/>
              <a:t>insert a picture</a:t>
            </a:r>
            <a:endParaRPr lang="en-US" dirty="0"/>
          </a:p>
        </p:txBody>
      </p:sp>
      <p:sp>
        <p:nvSpPr>
          <p:cNvPr id="72" name="Tijdelijke aanduiding voor tekst 71"/>
          <p:cNvSpPr>
            <a:spLocks noGrp="1"/>
          </p:cNvSpPr>
          <p:nvPr>
            <p:ph type="body" sz="quarter" idx="14" hasCustomPrompt="1"/>
          </p:nvPr>
        </p:nvSpPr>
        <p:spPr>
          <a:xfrm>
            <a:off x="410884" y="2456418"/>
            <a:ext cx="8311291" cy="375952"/>
          </a:xfrm>
        </p:spPr>
        <p:txBody>
          <a:bodyPr rIns="0" bIns="0" anchor="ctr"/>
          <a:lstStyle>
            <a:lvl1pPr>
              <a:defRPr>
                <a:solidFill>
                  <a:schemeClr val="bg1"/>
                </a:solidFill>
                <a:effectLst>
                  <a:outerShdw blurRad="38100" dist="38100" dir="2700000" algn="tl">
                    <a:srgbClr val="000000">
                      <a:alpha val="43137"/>
                    </a:srgbClr>
                  </a:outerShdw>
                </a:effectLst>
              </a:defRPr>
            </a:lvl1pPr>
          </a:lstStyle>
          <a:p>
            <a:pPr lvl="0"/>
            <a:r>
              <a:rPr lang="en-GB" noProof="0" dirty="0" smtClean="0"/>
              <a:t>Author name</a:t>
            </a:r>
            <a:endParaRPr lang="en-GB" noProof="0" dirty="0"/>
          </a:p>
        </p:txBody>
      </p:sp>
      <p:sp>
        <p:nvSpPr>
          <p:cNvPr id="82" name="Tijdelijke aanduiding voor tekst 71"/>
          <p:cNvSpPr>
            <a:spLocks noGrp="1"/>
          </p:cNvSpPr>
          <p:nvPr>
            <p:ph type="body" sz="quarter" idx="15" hasCustomPrompt="1"/>
          </p:nvPr>
        </p:nvSpPr>
        <p:spPr>
          <a:xfrm>
            <a:off x="410884" y="2894661"/>
            <a:ext cx="8311292" cy="375952"/>
          </a:xfrm>
        </p:spPr>
        <p:txBody>
          <a:bodyPr rIns="0" bIns="0" anchor="ctr"/>
          <a:lstStyle>
            <a:lvl1pPr>
              <a:lnSpc>
                <a:spcPts val="3200"/>
              </a:lnSpc>
              <a:defRPr sz="3200" baseline="0">
                <a:solidFill>
                  <a:schemeClr val="bg1"/>
                </a:solidFill>
                <a:effectLst>
                  <a:outerShdw blurRad="38100" dist="38100" dir="2700000" algn="tl">
                    <a:srgbClr val="000000">
                      <a:alpha val="43137"/>
                    </a:srgbClr>
                  </a:outerShdw>
                </a:effectLst>
              </a:defRPr>
            </a:lvl1pPr>
          </a:lstStyle>
          <a:p>
            <a:pPr lvl="0"/>
            <a:r>
              <a:rPr lang="en-GB" noProof="0" dirty="0" smtClean="0"/>
              <a:t>Insert presentation title here</a:t>
            </a:r>
            <a:endParaRPr lang="en-GB" noProof="0" dirty="0"/>
          </a:p>
        </p:txBody>
      </p:sp>
      <p:sp>
        <p:nvSpPr>
          <p:cNvPr id="83" name="Tijdelijke aanduiding voor tekst 71"/>
          <p:cNvSpPr>
            <a:spLocks noGrp="1"/>
          </p:cNvSpPr>
          <p:nvPr>
            <p:ph type="body" sz="quarter" idx="16" hasCustomPrompt="1"/>
          </p:nvPr>
        </p:nvSpPr>
        <p:spPr>
          <a:xfrm>
            <a:off x="410884" y="6154256"/>
            <a:ext cx="8311292" cy="375952"/>
          </a:xfrm>
        </p:spPr>
        <p:txBody>
          <a:bodyPr rIns="0" bIns="0" anchor="ctr"/>
          <a:lstStyle>
            <a:lvl1pPr>
              <a:defRPr>
                <a:solidFill>
                  <a:schemeClr val="bg1"/>
                </a:solidFill>
                <a:effectLst>
                  <a:outerShdw blurRad="38100" dist="38100" dir="2700000" algn="tl">
                    <a:srgbClr val="000000">
                      <a:alpha val="43137"/>
                    </a:srgbClr>
                  </a:outerShdw>
                </a:effectLst>
              </a:defRPr>
            </a:lvl1pPr>
          </a:lstStyle>
          <a:p>
            <a:pPr lvl="0"/>
            <a:r>
              <a:rPr lang="en-GB" noProof="0" dirty="0" smtClean="0"/>
              <a:t>Together we make the difference</a:t>
            </a:r>
            <a:endParaRPr lang="en-GB" noProof="0" dirty="0"/>
          </a:p>
        </p:txBody>
      </p:sp>
    </p:spTree>
    <p:extLst>
      <p:ext uri="{BB962C8B-B14F-4D97-AF65-F5344CB8AC3E}">
        <p14:creationId xmlns:p14="http://schemas.microsoft.com/office/powerpoint/2010/main" val="853522168"/>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Divider-slide">
    <p:bg bwMode="ltGray">
      <p:bgRef idx="1001">
        <a:schemeClr val="bg1"/>
      </p:bgRef>
    </p:bg>
    <p:spTree>
      <p:nvGrpSpPr>
        <p:cNvPr id="1" name=""/>
        <p:cNvGrpSpPr/>
        <p:nvPr/>
      </p:nvGrpSpPr>
      <p:grpSpPr>
        <a:xfrm>
          <a:off x="0" y="0"/>
          <a:ext cx="0" cy="0"/>
          <a:chOff x="0" y="0"/>
          <a:chExt cx="0" cy="0"/>
        </a:xfrm>
      </p:grpSpPr>
      <p:sp>
        <p:nvSpPr>
          <p:cNvPr id="53" name="Rechthoek 52"/>
          <p:cNvSpPr/>
          <p:nvPr userDrawn="1"/>
        </p:nvSpPr>
        <p:spPr>
          <a:xfrm>
            <a:off x="0" y="-16047"/>
            <a:ext cx="9144000" cy="211215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8" name="Tekstvak 7"/>
          <p:cNvSpPr txBox="1"/>
          <p:nvPr userDrawn="1"/>
        </p:nvSpPr>
        <p:spPr>
          <a:xfrm>
            <a:off x="-85056" y="-262268"/>
            <a:ext cx="1566530" cy="246221"/>
          </a:xfrm>
          <a:prstGeom prst="rect">
            <a:avLst/>
          </a:prstGeom>
          <a:noFill/>
        </p:spPr>
        <p:txBody>
          <a:bodyPr wrap="square" rtlCol="0">
            <a:spAutoFit/>
          </a:bodyPr>
          <a:lstStyle/>
          <a:p>
            <a:r>
              <a:rPr lang="en-GB" sz="1000" b="1" dirty="0" smtClean="0">
                <a:solidFill>
                  <a:schemeClr val="tx2"/>
                </a:solidFill>
              </a:rPr>
              <a:t>Divider-slide</a:t>
            </a:r>
            <a:endParaRPr lang="en-GB" sz="1000" b="1" dirty="0">
              <a:solidFill>
                <a:schemeClr val="tx2"/>
              </a:solidFill>
            </a:endParaRPr>
          </a:p>
        </p:txBody>
      </p:sp>
      <p:sp>
        <p:nvSpPr>
          <p:cNvPr id="52" name="Tijdelijke aanduiding voor afbeelding 51"/>
          <p:cNvSpPr>
            <a:spLocks noGrp="1"/>
          </p:cNvSpPr>
          <p:nvPr>
            <p:ph type="pic" sz="quarter" idx="13" hasCustomPrompt="1"/>
          </p:nvPr>
        </p:nvSpPr>
        <p:spPr>
          <a:xfrm>
            <a:off x="0" y="-4471"/>
            <a:ext cx="9144000" cy="6874046"/>
          </a:xfrm>
          <a:prstGeom prst="rect">
            <a:avLst/>
          </a:prstGeom>
          <a:solidFill>
            <a:schemeClr val="bg1"/>
          </a:solidFill>
        </p:spPr>
        <p:txBody>
          <a:bodyPr anchor="ctr"/>
          <a:lstStyle>
            <a:lvl1pPr algn="ctr">
              <a:lnSpc>
                <a:spcPct val="150000"/>
              </a:lnSpc>
              <a:defRPr baseline="0">
                <a:solidFill>
                  <a:schemeClr val="tx2"/>
                </a:solidFill>
              </a:defRPr>
            </a:lvl1pPr>
          </a:lstStyle>
          <a:p>
            <a:r>
              <a:rPr lang="en-US" dirty="0" smtClean="0"/>
              <a:t>Click here to</a:t>
            </a:r>
            <a:br>
              <a:rPr lang="en-US" dirty="0" smtClean="0"/>
            </a:br>
            <a:r>
              <a:rPr lang="en-US" dirty="0" smtClean="0"/>
              <a:t>insert a picture</a:t>
            </a:r>
            <a:endParaRPr lang="en-US" dirty="0"/>
          </a:p>
        </p:txBody>
      </p:sp>
      <p:sp>
        <p:nvSpPr>
          <p:cNvPr id="82" name="Tijdelijke aanduiding voor tekst 71"/>
          <p:cNvSpPr>
            <a:spLocks noGrp="1"/>
          </p:cNvSpPr>
          <p:nvPr>
            <p:ph type="body" sz="quarter" idx="15" hasCustomPrompt="1"/>
          </p:nvPr>
        </p:nvSpPr>
        <p:spPr>
          <a:xfrm>
            <a:off x="410884" y="2894661"/>
            <a:ext cx="8311292" cy="375952"/>
          </a:xfrm>
        </p:spPr>
        <p:txBody>
          <a:bodyPr rIns="0" bIns="0" anchor="ctr"/>
          <a:lstStyle>
            <a:lvl1pPr>
              <a:lnSpc>
                <a:spcPts val="3200"/>
              </a:lnSpc>
              <a:defRPr sz="3200" baseline="0">
                <a:solidFill>
                  <a:schemeClr val="bg1"/>
                </a:solidFill>
                <a:effectLst>
                  <a:outerShdw blurRad="38100" dist="38100" dir="2700000" algn="tl">
                    <a:srgbClr val="000000">
                      <a:alpha val="43137"/>
                    </a:srgbClr>
                  </a:outerShdw>
                </a:effectLst>
              </a:defRPr>
            </a:lvl1pPr>
          </a:lstStyle>
          <a:p>
            <a:pPr lvl="0"/>
            <a:r>
              <a:rPr lang="en-GB" noProof="0" dirty="0" smtClean="0"/>
              <a:t>Placeholder for quote</a:t>
            </a:r>
            <a:endParaRPr lang="en-GB" noProof="0" dirty="0"/>
          </a:p>
        </p:txBody>
      </p:sp>
      <p:sp>
        <p:nvSpPr>
          <p:cNvPr id="83" name="Tijdelijke aanduiding voor tekst 71"/>
          <p:cNvSpPr>
            <a:spLocks noGrp="1"/>
          </p:cNvSpPr>
          <p:nvPr>
            <p:ph type="body" sz="quarter" idx="16" hasCustomPrompt="1"/>
          </p:nvPr>
        </p:nvSpPr>
        <p:spPr>
          <a:xfrm>
            <a:off x="410884" y="6154256"/>
            <a:ext cx="8311292" cy="375952"/>
          </a:xfrm>
        </p:spPr>
        <p:txBody>
          <a:bodyPr rIns="0" bIns="0" anchor="ctr"/>
          <a:lstStyle>
            <a:lvl1pPr>
              <a:defRPr>
                <a:solidFill>
                  <a:schemeClr val="bg1"/>
                </a:solidFill>
                <a:effectLst>
                  <a:outerShdw blurRad="38100" dist="38100" dir="2700000" algn="tl">
                    <a:srgbClr val="000000">
                      <a:alpha val="43137"/>
                    </a:srgbClr>
                  </a:outerShdw>
                </a:effectLst>
              </a:defRPr>
            </a:lvl1pPr>
          </a:lstStyle>
          <a:p>
            <a:pPr lvl="0"/>
            <a:r>
              <a:rPr lang="en-GB" noProof="0" dirty="0" smtClean="0"/>
              <a:t>Click to add subtitle</a:t>
            </a:r>
            <a:endParaRPr lang="en-GB" noProof="0" dirty="0"/>
          </a:p>
        </p:txBody>
      </p:sp>
    </p:spTree>
    <p:extLst>
      <p:ext uri="{BB962C8B-B14F-4D97-AF65-F5344CB8AC3E}">
        <p14:creationId xmlns:p14="http://schemas.microsoft.com/office/powerpoint/2010/main" val="527528382"/>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lored bar - 100% text">
    <p:spTree>
      <p:nvGrpSpPr>
        <p:cNvPr id="1" name=""/>
        <p:cNvGrpSpPr/>
        <p:nvPr/>
      </p:nvGrpSpPr>
      <p:grpSpPr>
        <a:xfrm>
          <a:off x="0" y="0"/>
          <a:ext cx="0" cy="0"/>
          <a:chOff x="0" y="0"/>
          <a:chExt cx="0" cy="0"/>
        </a:xfrm>
      </p:grpSpPr>
      <p:sp>
        <p:nvSpPr>
          <p:cNvPr id="2" name="Titel 1"/>
          <p:cNvSpPr>
            <a:spLocks noGrp="1"/>
          </p:cNvSpPr>
          <p:nvPr>
            <p:ph type="title" hasCustomPrompt="1"/>
          </p:nvPr>
        </p:nvSpPr>
        <p:spPr/>
        <p:txBody>
          <a:bodyPr/>
          <a:lstStyle>
            <a:lvl1pPr>
              <a:defRPr>
                <a:solidFill>
                  <a:schemeClr val="tx2"/>
                </a:solidFill>
                <a:latin typeface="+mn-lt"/>
              </a:defRPr>
            </a:lvl1pPr>
          </a:lstStyle>
          <a:p>
            <a:r>
              <a:rPr lang="nl-NL" dirty="0" smtClean="0"/>
              <a:t>Click </a:t>
            </a:r>
            <a:r>
              <a:rPr lang="nl-NL" dirty="0" err="1" smtClean="0"/>
              <a:t>to</a:t>
            </a:r>
            <a:r>
              <a:rPr lang="nl-NL" dirty="0" smtClean="0"/>
              <a:t> </a:t>
            </a:r>
            <a:r>
              <a:rPr lang="nl-NL" dirty="0" err="1" smtClean="0"/>
              <a:t>edit</a:t>
            </a:r>
            <a:r>
              <a:rPr lang="nl-NL" dirty="0" smtClean="0"/>
              <a:t> </a:t>
            </a:r>
            <a:r>
              <a:rPr lang="nl-NL" dirty="0" err="1" smtClean="0"/>
              <a:t>title</a:t>
            </a:r>
            <a:endParaRPr lang="en-US" dirty="0"/>
          </a:p>
        </p:txBody>
      </p:sp>
      <p:sp>
        <p:nvSpPr>
          <p:cNvPr id="3" name="Tijdelijke aanduiding voor verticale tekst 2"/>
          <p:cNvSpPr>
            <a:spLocks noGrp="1"/>
          </p:cNvSpPr>
          <p:nvPr>
            <p:ph type="body" orient="vert" idx="1" hasCustomPrompt="1"/>
          </p:nvPr>
        </p:nvSpPr>
        <p:spPr>
          <a:xfrm>
            <a:off x="405584" y="1586673"/>
            <a:ext cx="8318832" cy="4856613"/>
          </a:xfrm>
        </p:spPr>
        <p:txBody>
          <a:bodyPr vert="horz" tIns="108000" rIns="72000" bIns="72000"/>
          <a:lstStyle>
            <a:lvl2pPr>
              <a:defRPr/>
            </a:lvl2pPr>
            <a:lvl3pPr>
              <a:defRPr baseline="0"/>
            </a:lvl3pPr>
            <a:lvl4pPr>
              <a:defRPr baseline="0"/>
            </a:lvl4pPr>
          </a:lstStyle>
          <a:p>
            <a:pPr lvl="1"/>
            <a:r>
              <a:rPr lang="nl-NL" dirty="0" smtClean="0"/>
              <a:t>Click </a:t>
            </a:r>
            <a:r>
              <a:rPr lang="nl-NL" dirty="0" err="1" smtClean="0"/>
              <a:t>to</a:t>
            </a:r>
            <a:r>
              <a:rPr lang="nl-NL" dirty="0" smtClean="0"/>
              <a:t> </a:t>
            </a:r>
            <a:r>
              <a:rPr lang="nl-NL" dirty="0" err="1" smtClean="0"/>
              <a:t>add</a:t>
            </a:r>
            <a:r>
              <a:rPr lang="nl-NL" dirty="0" smtClean="0"/>
              <a:t> </a:t>
            </a:r>
            <a:r>
              <a:rPr lang="nl-NL" dirty="0" err="1" smtClean="0"/>
              <a:t>text</a:t>
            </a:r>
            <a:endParaRPr lang="nl-NL" dirty="0" smtClean="0"/>
          </a:p>
          <a:p>
            <a:pPr lvl="2"/>
            <a:r>
              <a:rPr lang="nl-NL" dirty="0" err="1" smtClean="0"/>
              <a:t>Third</a:t>
            </a:r>
            <a:r>
              <a:rPr lang="nl-NL" dirty="0" smtClean="0"/>
              <a:t> level</a:t>
            </a:r>
          </a:p>
          <a:p>
            <a:pPr lvl="3"/>
            <a:r>
              <a:rPr lang="nl-NL" dirty="0" err="1" smtClean="0"/>
              <a:t>Fourth</a:t>
            </a:r>
            <a:r>
              <a:rPr lang="nl-NL" dirty="0" smtClean="0"/>
              <a:t> level</a:t>
            </a:r>
          </a:p>
        </p:txBody>
      </p:sp>
      <p:sp>
        <p:nvSpPr>
          <p:cNvPr id="5" name="Tijdelijke aanduiding voor voettekst 4"/>
          <p:cNvSpPr>
            <a:spLocks noGrp="1"/>
          </p:cNvSpPr>
          <p:nvPr>
            <p:ph type="ftr" sz="quarter" idx="11"/>
          </p:nvPr>
        </p:nvSpPr>
        <p:spPr/>
        <p:txBody>
          <a:bodyPr/>
          <a:lstStyle/>
          <a:p>
            <a:r>
              <a:rPr lang="en-US" dirty="0" smtClean="0"/>
              <a:t>Presentation title, change Insert &gt;&gt; Header &amp; Footer</a:t>
            </a:r>
            <a:endParaRPr lang="en-US" dirty="0"/>
          </a:p>
        </p:txBody>
      </p:sp>
      <p:sp>
        <p:nvSpPr>
          <p:cNvPr id="6" name="Tijdelijke aanduiding voor dianummer 5"/>
          <p:cNvSpPr>
            <a:spLocks noGrp="1"/>
          </p:cNvSpPr>
          <p:nvPr>
            <p:ph type="sldNum" sz="quarter" idx="12"/>
          </p:nvPr>
        </p:nvSpPr>
        <p:spPr/>
        <p:txBody>
          <a:bodyPr/>
          <a:lstStyle/>
          <a:p>
            <a:fld id="{4FE0908C-D037-4276-B023-3DE644EA2E36}" type="slidenum">
              <a:rPr lang="en-US" smtClean="0"/>
              <a:pPr/>
              <a:t>‹#›</a:t>
            </a:fld>
            <a:endParaRPr lang="en-US"/>
          </a:p>
        </p:txBody>
      </p:sp>
      <p:sp>
        <p:nvSpPr>
          <p:cNvPr id="7" name="Tekstvak 6"/>
          <p:cNvSpPr txBox="1"/>
          <p:nvPr userDrawn="1"/>
        </p:nvSpPr>
        <p:spPr>
          <a:xfrm>
            <a:off x="-85056" y="-262268"/>
            <a:ext cx="2496816" cy="246221"/>
          </a:xfrm>
          <a:prstGeom prst="rect">
            <a:avLst/>
          </a:prstGeom>
          <a:noFill/>
        </p:spPr>
        <p:txBody>
          <a:bodyPr wrap="square" rtlCol="0">
            <a:spAutoFit/>
          </a:bodyPr>
          <a:lstStyle>
            <a:defPPr>
              <a:defRPr lang="nl-NL"/>
            </a:defPPr>
            <a:lvl1pPr>
              <a:defRPr sz="1000" b="1">
                <a:solidFill>
                  <a:schemeClr val="accent3"/>
                </a:solidFill>
              </a:defRPr>
            </a:lvl1pPr>
          </a:lstStyle>
          <a:p>
            <a:pPr lvl="0"/>
            <a:r>
              <a:rPr lang="en-GB" dirty="0" smtClean="0">
                <a:solidFill>
                  <a:schemeClr val="tx2"/>
                </a:solidFill>
              </a:rPr>
              <a:t>Colored bar - 100% text</a:t>
            </a:r>
            <a:endParaRPr lang="en-GB" dirty="0">
              <a:solidFill>
                <a:schemeClr val="tx2"/>
              </a:solidFill>
            </a:endParaRPr>
          </a:p>
        </p:txBody>
      </p:sp>
      <p:sp>
        <p:nvSpPr>
          <p:cNvPr id="51" name="Tijdelijke aanduiding voor verticale tekst 2"/>
          <p:cNvSpPr>
            <a:spLocks noGrp="1"/>
          </p:cNvSpPr>
          <p:nvPr>
            <p:ph type="body" orient="vert" idx="13" hasCustomPrompt="1"/>
          </p:nvPr>
        </p:nvSpPr>
        <p:spPr>
          <a:xfrm>
            <a:off x="415290" y="1210043"/>
            <a:ext cx="8308086" cy="369741"/>
          </a:xfrm>
          <a:solidFill>
            <a:schemeClr val="accent1"/>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smtClean="0"/>
              <a:t>Click </a:t>
            </a:r>
            <a:r>
              <a:rPr lang="nl-NL" dirty="0" err="1" smtClean="0"/>
              <a:t>to</a:t>
            </a:r>
            <a:r>
              <a:rPr lang="nl-NL" dirty="0" smtClean="0"/>
              <a:t> </a:t>
            </a:r>
            <a:r>
              <a:rPr lang="nl-NL" dirty="0" err="1" smtClean="0"/>
              <a:t>add</a:t>
            </a:r>
            <a:r>
              <a:rPr lang="nl-NL" dirty="0" smtClean="0"/>
              <a:t> </a:t>
            </a:r>
            <a:r>
              <a:rPr lang="nl-NL" dirty="0" err="1" smtClean="0"/>
              <a:t>text</a:t>
            </a:r>
            <a:endParaRPr lang="nl-NL" dirty="0" smtClean="0"/>
          </a:p>
        </p:txBody>
      </p:sp>
    </p:spTree>
    <p:extLst>
      <p:ext uri="{BB962C8B-B14F-4D97-AF65-F5344CB8AC3E}">
        <p14:creationId xmlns:p14="http://schemas.microsoft.com/office/powerpoint/2010/main" val="2863744210"/>
      </p:ext>
    </p:extLst>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olored bars – Two columns">
    <p:spTree>
      <p:nvGrpSpPr>
        <p:cNvPr id="1" name=""/>
        <p:cNvGrpSpPr/>
        <p:nvPr/>
      </p:nvGrpSpPr>
      <p:grpSpPr>
        <a:xfrm>
          <a:off x="0" y="0"/>
          <a:ext cx="0" cy="0"/>
          <a:chOff x="0" y="0"/>
          <a:chExt cx="0" cy="0"/>
        </a:xfrm>
      </p:grpSpPr>
      <p:sp>
        <p:nvSpPr>
          <p:cNvPr id="2" name="Titel 1"/>
          <p:cNvSpPr>
            <a:spLocks noGrp="1"/>
          </p:cNvSpPr>
          <p:nvPr>
            <p:ph type="title" hasCustomPrompt="1"/>
          </p:nvPr>
        </p:nvSpPr>
        <p:spPr/>
        <p:txBody>
          <a:bodyPr/>
          <a:lstStyle>
            <a:lvl1pPr>
              <a:defRPr>
                <a:solidFill>
                  <a:schemeClr val="tx2"/>
                </a:solidFill>
                <a:latin typeface="+mn-lt"/>
              </a:defRPr>
            </a:lvl1pPr>
          </a:lstStyle>
          <a:p>
            <a:r>
              <a:rPr lang="nl-NL" dirty="0" smtClean="0"/>
              <a:t>Click </a:t>
            </a:r>
            <a:r>
              <a:rPr lang="nl-NL" dirty="0" err="1" smtClean="0"/>
              <a:t>to</a:t>
            </a:r>
            <a:r>
              <a:rPr lang="nl-NL" dirty="0" smtClean="0"/>
              <a:t> </a:t>
            </a:r>
            <a:r>
              <a:rPr lang="nl-NL" dirty="0" err="1" smtClean="0"/>
              <a:t>edit</a:t>
            </a:r>
            <a:r>
              <a:rPr lang="nl-NL" dirty="0" smtClean="0"/>
              <a:t> </a:t>
            </a:r>
            <a:r>
              <a:rPr lang="nl-NL" dirty="0" err="1" smtClean="0"/>
              <a:t>title</a:t>
            </a:r>
            <a:endParaRPr lang="en-US" dirty="0"/>
          </a:p>
        </p:txBody>
      </p:sp>
      <p:sp>
        <p:nvSpPr>
          <p:cNvPr id="5" name="Tijdelijke aanduiding voor voettekst 4"/>
          <p:cNvSpPr>
            <a:spLocks noGrp="1"/>
          </p:cNvSpPr>
          <p:nvPr>
            <p:ph type="ftr" sz="quarter" idx="11"/>
          </p:nvPr>
        </p:nvSpPr>
        <p:spPr/>
        <p:txBody>
          <a:bodyPr/>
          <a:lstStyle/>
          <a:p>
            <a:r>
              <a:rPr lang="en-US" dirty="0" smtClean="0"/>
              <a:t>Presentation title, change Insert &gt;&gt; Header &amp; Footer</a:t>
            </a:r>
            <a:endParaRPr lang="en-US" dirty="0"/>
          </a:p>
        </p:txBody>
      </p:sp>
      <p:sp>
        <p:nvSpPr>
          <p:cNvPr id="6" name="Tijdelijke aanduiding voor dianummer 5"/>
          <p:cNvSpPr>
            <a:spLocks noGrp="1"/>
          </p:cNvSpPr>
          <p:nvPr>
            <p:ph type="sldNum" sz="quarter" idx="12"/>
          </p:nvPr>
        </p:nvSpPr>
        <p:spPr/>
        <p:txBody>
          <a:bodyPr/>
          <a:lstStyle/>
          <a:p>
            <a:fld id="{4FE0908C-D037-4276-B023-3DE644EA2E36}" type="slidenum">
              <a:rPr lang="en-US" smtClean="0"/>
              <a:pPr/>
              <a:t>‹#›</a:t>
            </a:fld>
            <a:endParaRPr lang="en-US"/>
          </a:p>
        </p:txBody>
      </p:sp>
      <p:sp>
        <p:nvSpPr>
          <p:cNvPr id="7" name="Tekstvak 6"/>
          <p:cNvSpPr txBox="1"/>
          <p:nvPr userDrawn="1"/>
        </p:nvSpPr>
        <p:spPr>
          <a:xfrm>
            <a:off x="-85056" y="-262268"/>
            <a:ext cx="2064768" cy="246221"/>
          </a:xfrm>
          <a:prstGeom prst="rect">
            <a:avLst/>
          </a:prstGeom>
          <a:noFill/>
        </p:spPr>
        <p:txBody>
          <a:bodyPr wrap="square" rtlCol="0">
            <a:spAutoFit/>
          </a:bodyPr>
          <a:lstStyle>
            <a:defPPr>
              <a:defRPr lang="nl-NL"/>
            </a:defPPr>
            <a:lvl1pPr>
              <a:defRPr sz="1000" b="1">
                <a:solidFill>
                  <a:schemeClr val="accent3"/>
                </a:solidFill>
              </a:defRPr>
            </a:lvl1pPr>
          </a:lstStyle>
          <a:p>
            <a:pPr lvl="0"/>
            <a:r>
              <a:rPr lang="en-GB" dirty="0" smtClean="0">
                <a:solidFill>
                  <a:schemeClr val="tx2"/>
                </a:solidFill>
              </a:rPr>
              <a:t>Colored bars – Two columns</a:t>
            </a:r>
            <a:endParaRPr lang="en-GB" dirty="0">
              <a:solidFill>
                <a:schemeClr val="tx2"/>
              </a:solidFill>
            </a:endParaRPr>
          </a:p>
        </p:txBody>
      </p:sp>
      <p:sp>
        <p:nvSpPr>
          <p:cNvPr id="102" name="Tijdelijke aanduiding voor verticale tekst 2"/>
          <p:cNvSpPr>
            <a:spLocks noGrp="1"/>
          </p:cNvSpPr>
          <p:nvPr>
            <p:ph type="body" orient="vert" idx="14" hasCustomPrompt="1"/>
          </p:nvPr>
        </p:nvSpPr>
        <p:spPr>
          <a:xfrm>
            <a:off x="405584" y="1586673"/>
            <a:ext cx="4055748" cy="4856615"/>
          </a:xfrm>
        </p:spPr>
        <p:txBody>
          <a:bodyPr vert="horz" tIns="108000" rIns="72000" bIns="72000"/>
          <a:lstStyle>
            <a:lvl3pPr>
              <a:defRPr/>
            </a:lvl3pPr>
            <a:lvl4pPr>
              <a:defRPr baseline="0"/>
            </a:lvl4pPr>
          </a:lstStyle>
          <a:p>
            <a:pPr lvl="1"/>
            <a:r>
              <a:rPr lang="nl-NL" dirty="0" smtClean="0"/>
              <a:t>Click </a:t>
            </a:r>
            <a:r>
              <a:rPr lang="nl-NL" dirty="0" err="1" smtClean="0"/>
              <a:t>to</a:t>
            </a:r>
            <a:r>
              <a:rPr lang="nl-NL" dirty="0" smtClean="0"/>
              <a:t> </a:t>
            </a:r>
            <a:r>
              <a:rPr lang="nl-NL" dirty="0" err="1" smtClean="0"/>
              <a:t>add</a:t>
            </a:r>
            <a:r>
              <a:rPr lang="nl-NL" dirty="0" smtClean="0"/>
              <a:t> </a:t>
            </a:r>
            <a:r>
              <a:rPr lang="nl-NL" dirty="0" err="1" smtClean="0"/>
              <a:t>text</a:t>
            </a:r>
            <a:endParaRPr lang="nl-NL" dirty="0" smtClean="0"/>
          </a:p>
          <a:p>
            <a:pPr lvl="2"/>
            <a:r>
              <a:rPr lang="nl-NL" dirty="0" err="1" smtClean="0"/>
              <a:t>Third</a:t>
            </a:r>
            <a:r>
              <a:rPr lang="nl-NL" dirty="0" smtClean="0"/>
              <a:t> level</a:t>
            </a:r>
          </a:p>
          <a:p>
            <a:pPr lvl="3"/>
            <a:r>
              <a:rPr lang="nl-NL" dirty="0" err="1" smtClean="0"/>
              <a:t>Fourth</a:t>
            </a:r>
            <a:r>
              <a:rPr lang="nl-NL" dirty="0" smtClean="0"/>
              <a:t> level</a:t>
            </a:r>
          </a:p>
        </p:txBody>
      </p:sp>
      <p:sp>
        <p:nvSpPr>
          <p:cNvPr id="103" name="Tijdelijke aanduiding voor verticale tekst 2"/>
          <p:cNvSpPr>
            <a:spLocks noGrp="1"/>
          </p:cNvSpPr>
          <p:nvPr>
            <p:ph type="body" orient="vert" idx="15" hasCustomPrompt="1"/>
          </p:nvPr>
        </p:nvSpPr>
        <p:spPr>
          <a:xfrm>
            <a:off x="4680001" y="1586673"/>
            <a:ext cx="4044415" cy="4856615"/>
          </a:xfrm>
        </p:spPr>
        <p:txBody>
          <a:bodyPr vert="horz" tIns="108000" rIns="72000" bIns="72000"/>
          <a:lstStyle/>
          <a:p>
            <a:pPr lvl="1"/>
            <a:r>
              <a:rPr lang="nl-NL" dirty="0" smtClean="0"/>
              <a:t>Click </a:t>
            </a:r>
            <a:r>
              <a:rPr lang="nl-NL" dirty="0" err="1" smtClean="0"/>
              <a:t>to</a:t>
            </a:r>
            <a:r>
              <a:rPr lang="nl-NL" dirty="0" smtClean="0"/>
              <a:t> </a:t>
            </a:r>
            <a:r>
              <a:rPr lang="nl-NL" dirty="0" err="1" smtClean="0"/>
              <a:t>add</a:t>
            </a:r>
            <a:r>
              <a:rPr lang="nl-NL" dirty="0" smtClean="0"/>
              <a:t> </a:t>
            </a:r>
            <a:r>
              <a:rPr lang="nl-NL" dirty="0" err="1" smtClean="0"/>
              <a:t>text</a:t>
            </a:r>
            <a:endParaRPr lang="nl-NL" dirty="0" smtClean="0"/>
          </a:p>
          <a:p>
            <a:pPr lvl="2"/>
            <a:r>
              <a:rPr lang="nl-NL" dirty="0" err="1" smtClean="0"/>
              <a:t>Third</a:t>
            </a:r>
            <a:r>
              <a:rPr lang="nl-NL" dirty="0" smtClean="0"/>
              <a:t> level</a:t>
            </a:r>
          </a:p>
          <a:p>
            <a:pPr lvl="3"/>
            <a:r>
              <a:rPr lang="nl-NL" dirty="0" err="1" smtClean="0"/>
              <a:t>Fourth</a:t>
            </a:r>
            <a:r>
              <a:rPr lang="nl-NL" dirty="0" smtClean="0"/>
              <a:t> level</a:t>
            </a:r>
          </a:p>
        </p:txBody>
      </p:sp>
      <p:sp>
        <p:nvSpPr>
          <p:cNvPr id="104" name="Tijdelijke aanduiding voor verticale tekst 2"/>
          <p:cNvSpPr>
            <a:spLocks noGrp="1"/>
          </p:cNvSpPr>
          <p:nvPr>
            <p:ph type="body" orient="vert" idx="16" hasCustomPrompt="1"/>
          </p:nvPr>
        </p:nvSpPr>
        <p:spPr>
          <a:xfrm>
            <a:off x="4680001" y="1206912"/>
            <a:ext cx="4043375" cy="369741"/>
          </a:xfrm>
          <a:solidFill>
            <a:schemeClr val="accent2"/>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smtClean="0"/>
              <a:t>Click </a:t>
            </a:r>
            <a:r>
              <a:rPr lang="nl-NL" dirty="0" err="1" smtClean="0"/>
              <a:t>to</a:t>
            </a:r>
            <a:r>
              <a:rPr lang="nl-NL" dirty="0" smtClean="0"/>
              <a:t> </a:t>
            </a:r>
            <a:r>
              <a:rPr lang="nl-NL" dirty="0" err="1" smtClean="0"/>
              <a:t>add</a:t>
            </a:r>
            <a:r>
              <a:rPr lang="nl-NL" dirty="0" smtClean="0"/>
              <a:t> </a:t>
            </a:r>
            <a:r>
              <a:rPr lang="nl-NL" dirty="0" err="1" smtClean="0"/>
              <a:t>text</a:t>
            </a:r>
            <a:endParaRPr lang="nl-NL" dirty="0" smtClean="0"/>
          </a:p>
        </p:txBody>
      </p:sp>
      <p:sp>
        <p:nvSpPr>
          <p:cNvPr id="60" name="Tijdelijke aanduiding voor verticale tekst 2"/>
          <p:cNvSpPr>
            <a:spLocks noGrp="1"/>
          </p:cNvSpPr>
          <p:nvPr>
            <p:ph type="body" orient="vert" idx="17" hasCustomPrompt="1"/>
          </p:nvPr>
        </p:nvSpPr>
        <p:spPr>
          <a:xfrm>
            <a:off x="415290" y="1210043"/>
            <a:ext cx="4065270" cy="369741"/>
          </a:xfrm>
          <a:solidFill>
            <a:schemeClr val="accent1"/>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smtClean="0"/>
              <a:t>Click </a:t>
            </a:r>
            <a:r>
              <a:rPr lang="nl-NL" dirty="0" err="1" smtClean="0"/>
              <a:t>to</a:t>
            </a:r>
            <a:r>
              <a:rPr lang="nl-NL" dirty="0" smtClean="0"/>
              <a:t> </a:t>
            </a:r>
            <a:r>
              <a:rPr lang="nl-NL" dirty="0" err="1" smtClean="0"/>
              <a:t>add</a:t>
            </a:r>
            <a:r>
              <a:rPr lang="nl-NL" dirty="0" smtClean="0"/>
              <a:t> </a:t>
            </a:r>
            <a:r>
              <a:rPr lang="nl-NL" dirty="0" err="1" smtClean="0"/>
              <a:t>text</a:t>
            </a:r>
            <a:endParaRPr lang="nl-NL" dirty="0" smtClean="0"/>
          </a:p>
        </p:txBody>
      </p:sp>
    </p:spTree>
    <p:extLst>
      <p:ext uri="{BB962C8B-B14F-4D97-AF65-F5344CB8AC3E}">
        <p14:creationId xmlns:p14="http://schemas.microsoft.com/office/powerpoint/2010/main" val="2145818675"/>
      </p:ext>
    </p:extLst>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5% image / 75% text ">
    <p:spTree>
      <p:nvGrpSpPr>
        <p:cNvPr id="1" name=""/>
        <p:cNvGrpSpPr/>
        <p:nvPr/>
      </p:nvGrpSpPr>
      <p:grpSpPr>
        <a:xfrm>
          <a:off x="0" y="0"/>
          <a:ext cx="0" cy="0"/>
          <a:chOff x="0" y="0"/>
          <a:chExt cx="0" cy="0"/>
        </a:xfrm>
      </p:grpSpPr>
      <p:sp>
        <p:nvSpPr>
          <p:cNvPr id="2" name="Titel 1"/>
          <p:cNvSpPr>
            <a:spLocks noGrp="1"/>
          </p:cNvSpPr>
          <p:nvPr>
            <p:ph type="title" hasCustomPrompt="1"/>
          </p:nvPr>
        </p:nvSpPr>
        <p:spPr/>
        <p:txBody>
          <a:bodyPr/>
          <a:lstStyle>
            <a:lvl1pPr>
              <a:defRPr>
                <a:solidFill>
                  <a:schemeClr val="tx2"/>
                </a:solidFill>
                <a:latin typeface="+mn-lt"/>
              </a:defRPr>
            </a:lvl1pPr>
          </a:lstStyle>
          <a:p>
            <a:r>
              <a:rPr lang="nl-NL" dirty="0" smtClean="0"/>
              <a:t>Click </a:t>
            </a:r>
            <a:r>
              <a:rPr lang="nl-NL" dirty="0" err="1" smtClean="0"/>
              <a:t>to</a:t>
            </a:r>
            <a:r>
              <a:rPr lang="nl-NL" dirty="0" smtClean="0"/>
              <a:t> </a:t>
            </a:r>
            <a:r>
              <a:rPr lang="nl-NL" dirty="0" err="1" smtClean="0"/>
              <a:t>edit</a:t>
            </a:r>
            <a:r>
              <a:rPr lang="nl-NL" dirty="0" smtClean="0"/>
              <a:t> </a:t>
            </a:r>
            <a:r>
              <a:rPr lang="nl-NL" dirty="0" err="1" smtClean="0"/>
              <a:t>title</a:t>
            </a:r>
            <a:endParaRPr lang="en-US" dirty="0"/>
          </a:p>
        </p:txBody>
      </p:sp>
      <p:sp>
        <p:nvSpPr>
          <p:cNvPr id="3" name="Tijdelijke aanduiding voor verticale tekst 2"/>
          <p:cNvSpPr>
            <a:spLocks noGrp="1"/>
          </p:cNvSpPr>
          <p:nvPr>
            <p:ph type="body" orient="vert" idx="1" hasCustomPrompt="1"/>
          </p:nvPr>
        </p:nvSpPr>
        <p:spPr>
          <a:xfrm>
            <a:off x="3419849" y="1586672"/>
            <a:ext cx="5302327" cy="4876823"/>
          </a:xfrm>
        </p:spPr>
        <p:txBody>
          <a:bodyPr vert="horz" tIns="108000" rIns="72000" bIns="72000"/>
          <a:lstStyle>
            <a:lvl1pPr>
              <a:defRPr/>
            </a:lvl1pPr>
            <a:lvl2pPr>
              <a:defRPr/>
            </a:lvl2pPr>
          </a:lstStyle>
          <a:p>
            <a:pPr lvl="1"/>
            <a:r>
              <a:rPr lang="nl-NL" dirty="0" smtClean="0"/>
              <a:t>Click </a:t>
            </a:r>
            <a:r>
              <a:rPr lang="nl-NL" dirty="0" err="1" smtClean="0"/>
              <a:t>to</a:t>
            </a:r>
            <a:r>
              <a:rPr lang="nl-NL" dirty="0" smtClean="0"/>
              <a:t> </a:t>
            </a:r>
            <a:r>
              <a:rPr lang="nl-NL" dirty="0" err="1" smtClean="0"/>
              <a:t>add</a:t>
            </a:r>
            <a:r>
              <a:rPr lang="nl-NL" dirty="0" smtClean="0"/>
              <a:t> </a:t>
            </a:r>
            <a:r>
              <a:rPr lang="nl-NL" dirty="0" err="1" smtClean="0"/>
              <a:t>text</a:t>
            </a:r>
            <a:endParaRPr lang="nl-NL" dirty="0" smtClean="0"/>
          </a:p>
          <a:p>
            <a:pPr lvl="2"/>
            <a:r>
              <a:rPr lang="nl-NL" dirty="0" err="1" smtClean="0"/>
              <a:t>Third</a:t>
            </a:r>
            <a:r>
              <a:rPr lang="nl-NL" dirty="0" smtClean="0"/>
              <a:t> level</a:t>
            </a:r>
          </a:p>
          <a:p>
            <a:pPr lvl="3"/>
            <a:r>
              <a:rPr lang="nl-NL" dirty="0" err="1" smtClean="0"/>
              <a:t>Fourth</a:t>
            </a:r>
            <a:r>
              <a:rPr lang="nl-NL" dirty="0" smtClean="0"/>
              <a:t> level</a:t>
            </a:r>
          </a:p>
        </p:txBody>
      </p:sp>
      <p:sp>
        <p:nvSpPr>
          <p:cNvPr id="5" name="Tijdelijke aanduiding voor voettekst 4"/>
          <p:cNvSpPr>
            <a:spLocks noGrp="1"/>
          </p:cNvSpPr>
          <p:nvPr>
            <p:ph type="ftr" sz="quarter" idx="11"/>
          </p:nvPr>
        </p:nvSpPr>
        <p:spPr/>
        <p:txBody>
          <a:bodyPr/>
          <a:lstStyle/>
          <a:p>
            <a:r>
              <a:rPr lang="en-US" dirty="0" smtClean="0"/>
              <a:t>Presentation title, change Insert &gt;&gt; Header &amp; Footer</a:t>
            </a:r>
            <a:endParaRPr lang="en-US" dirty="0"/>
          </a:p>
        </p:txBody>
      </p:sp>
      <p:sp>
        <p:nvSpPr>
          <p:cNvPr id="6" name="Tijdelijke aanduiding voor dianummer 5"/>
          <p:cNvSpPr>
            <a:spLocks noGrp="1"/>
          </p:cNvSpPr>
          <p:nvPr>
            <p:ph type="sldNum" sz="quarter" idx="12"/>
          </p:nvPr>
        </p:nvSpPr>
        <p:spPr/>
        <p:txBody>
          <a:bodyPr/>
          <a:lstStyle/>
          <a:p>
            <a:fld id="{71F61DF0-078F-4286-9355-A91B2CE6AC56}" type="slidenum">
              <a:rPr lang="en-US" smtClean="0"/>
              <a:pPr/>
              <a:t>‹#›</a:t>
            </a:fld>
            <a:endParaRPr lang="en-US"/>
          </a:p>
        </p:txBody>
      </p:sp>
      <p:sp>
        <p:nvSpPr>
          <p:cNvPr id="14" name="Tijdelijke aanduiding voor afbeelding 7"/>
          <p:cNvSpPr>
            <a:spLocks noGrp="1"/>
          </p:cNvSpPr>
          <p:nvPr>
            <p:ph type="pic" sz="quarter" idx="13" hasCustomPrompt="1"/>
          </p:nvPr>
        </p:nvSpPr>
        <p:spPr>
          <a:xfrm>
            <a:off x="405673" y="1210970"/>
            <a:ext cx="2798175" cy="5232860"/>
          </a:xfrm>
          <a:solidFill>
            <a:schemeClr val="bg1"/>
          </a:solidFill>
        </p:spPr>
        <p:txBody>
          <a:bodyPr anchor="ctr"/>
          <a:lstStyle>
            <a:lvl1pPr marL="0" indent="0" algn="ctr">
              <a:lnSpc>
                <a:spcPct val="150000"/>
              </a:lnSpc>
              <a:buNone/>
              <a:defRPr>
                <a:solidFill>
                  <a:schemeClr val="tx2"/>
                </a:solidFill>
              </a:defRPr>
            </a:lvl1pPr>
          </a:lstStyle>
          <a:p>
            <a:r>
              <a:rPr lang="en-US" dirty="0" smtClean="0"/>
              <a:t>Click here to </a:t>
            </a:r>
            <a:br>
              <a:rPr lang="en-US" dirty="0" smtClean="0"/>
            </a:br>
            <a:r>
              <a:rPr lang="en-US" dirty="0" smtClean="0"/>
              <a:t>insert a picture</a:t>
            </a:r>
            <a:endParaRPr lang="en-US" dirty="0"/>
          </a:p>
        </p:txBody>
      </p:sp>
      <p:sp>
        <p:nvSpPr>
          <p:cNvPr id="15" name="Tekstvak 14"/>
          <p:cNvSpPr txBox="1"/>
          <p:nvPr userDrawn="1"/>
        </p:nvSpPr>
        <p:spPr>
          <a:xfrm>
            <a:off x="-85056" y="-262268"/>
            <a:ext cx="1566530" cy="246221"/>
          </a:xfrm>
          <a:prstGeom prst="rect">
            <a:avLst/>
          </a:prstGeom>
          <a:noFill/>
        </p:spPr>
        <p:txBody>
          <a:bodyPr wrap="square" rtlCol="0">
            <a:spAutoFit/>
          </a:bodyPr>
          <a:lstStyle>
            <a:defPPr>
              <a:defRPr lang="nl-NL"/>
            </a:defPPr>
            <a:lvl1pPr>
              <a:defRPr sz="1000" b="1">
                <a:solidFill>
                  <a:schemeClr val="accent3"/>
                </a:solidFill>
              </a:defRPr>
            </a:lvl1pPr>
          </a:lstStyle>
          <a:p>
            <a:pPr lvl="0"/>
            <a:r>
              <a:rPr lang="en-GB" dirty="0" smtClean="0">
                <a:solidFill>
                  <a:schemeClr val="tx2"/>
                </a:solidFill>
              </a:rPr>
              <a:t>75% text / 25% image</a:t>
            </a:r>
            <a:endParaRPr lang="en-GB" dirty="0">
              <a:solidFill>
                <a:schemeClr val="tx2"/>
              </a:solidFill>
            </a:endParaRPr>
          </a:p>
        </p:txBody>
      </p:sp>
      <p:sp>
        <p:nvSpPr>
          <p:cNvPr id="73" name="Tijdelijke aanduiding voor verticale tekst 2"/>
          <p:cNvSpPr>
            <a:spLocks noGrp="1"/>
          </p:cNvSpPr>
          <p:nvPr>
            <p:ph type="body" orient="vert" idx="14" hasCustomPrompt="1"/>
          </p:nvPr>
        </p:nvSpPr>
        <p:spPr>
          <a:xfrm>
            <a:off x="3419848" y="1208259"/>
            <a:ext cx="5303527" cy="369741"/>
          </a:xfrm>
          <a:solidFill>
            <a:schemeClr val="accent1"/>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smtClean="0"/>
              <a:t>Click </a:t>
            </a:r>
            <a:r>
              <a:rPr lang="nl-NL" dirty="0" err="1" smtClean="0"/>
              <a:t>to</a:t>
            </a:r>
            <a:r>
              <a:rPr lang="nl-NL" dirty="0" smtClean="0"/>
              <a:t> </a:t>
            </a:r>
            <a:r>
              <a:rPr lang="nl-NL" dirty="0" err="1" smtClean="0"/>
              <a:t>add</a:t>
            </a:r>
            <a:r>
              <a:rPr lang="nl-NL" dirty="0" smtClean="0"/>
              <a:t> </a:t>
            </a:r>
            <a:r>
              <a:rPr lang="nl-NL" dirty="0" err="1" smtClean="0"/>
              <a:t>text</a:t>
            </a:r>
            <a:endParaRPr lang="nl-NL" dirty="0" smtClean="0"/>
          </a:p>
        </p:txBody>
      </p:sp>
    </p:spTree>
    <p:extLst>
      <p:ext uri="{BB962C8B-B14F-4D97-AF65-F5344CB8AC3E}">
        <p14:creationId xmlns:p14="http://schemas.microsoft.com/office/powerpoint/2010/main" val="2616624542"/>
      </p:ext>
    </p:extLst>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50% image / 50% text">
    <p:spTree>
      <p:nvGrpSpPr>
        <p:cNvPr id="1" name=""/>
        <p:cNvGrpSpPr/>
        <p:nvPr/>
      </p:nvGrpSpPr>
      <p:grpSpPr>
        <a:xfrm>
          <a:off x="0" y="0"/>
          <a:ext cx="0" cy="0"/>
          <a:chOff x="0" y="0"/>
          <a:chExt cx="0" cy="0"/>
        </a:xfrm>
      </p:grpSpPr>
      <p:sp>
        <p:nvSpPr>
          <p:cNvPr id="2" name="Titel 1"/>
          <p:cNvSpPr>
            <a:spLocks noGrp="1"/>
          </p:cNvSpPr>
          <p:nvPr>
            <p:ph type="title" hasCustomPrompt="1"/>
          </p:nvPr>
        </p:nvSpPr>
        <p:spPr/>
        <p:txBody>
          <a:bodyPr/>
          <a:lstStyle>
            <a:lvl1pPr>
              <a:defRPr>
                <a:solidFill>
                  <a:schemeClr val="tx2"/>
                </a:solidFill>
                <a:latin typeface="+mn-lt"/>
              </a:defRPr>
            </a:lvl1pPr>
          </a:lstStyle>
          <a:p>
            <a:r>
              <a:rPr lang="nl-NL" dirty="0" smtClean="0"/>
              <a:t>Click </a:t>
            </a:r>
            <a:r>
              <a:rPr lang="nl-NL" dirty="0" err="1" smtClean="0"/>
              <a:t>to</a:t>
            </a:r>
            <a:r>
              <a:rPr lang="nl-NL" dirty="0" smtClean="0"/>
              <a:t> </a:t>
            </a:r>
            <a:r>
              <a:rPr lang="nl-NL" dirty="0" err="1" smtClean="0"/>
              <a:t>edit</a:t>
            </a:r>
            <a:r>
              <a:rPr lang="nl-NL" dirty="0" smtClean="0"/>
              <a:t> </a:t>
            </a:r>
            <a:r>
              <a:rPr lang="nl-NL" dirty="0" err="1" smtClean="0"/>
              <a:t>title</a:t>
            </a:r>
            <a:endParaRPr lang="en-US" dirty="0"/>
          </a:p>
        </p:txBody>
      </p:sp>
      <p:sp>
        <p:nvSpPr>
          <p:cNvPr id="3" name="Tijdelijke aanduiding voor verticale tekst 2"/>
          <p:cNvSpPr>
            <a:spLocks noGrp="1"/>
          </p:cNvSpPr>
          <p:nvPr>
            <p:ph type="body" orient="vert" idx="1" hasCustomPrompt="1"/>
          </p:nvPr>
        </p:nvSpPr>
        <p:spPr>
          <a:xfrm>
            <a:off x="4680001" y="1586673"/>
            <a:ext cx="4042175" cy="4854569"/>
          </a:xfrm>
        </p:spPr>
        <p:txBody>
          <a:bodyPr vert="horz" tIns="108000" rIns="72000" bIns="72000"/>
          <a:lstStyle>
            <a:lvl1pPr>
              <a:defRPr/>
            </a:lvl1pPr>
            <a:lvl2pPr>
              <a:defRPr/>
            </a:lvl2pPr>
          </a:lstStyle>
          <a:p>
            <a:pPr lvl="1"/>
            <a:r>
              <a:rPr lang="nl-NL" dirty="0" smtClean="0"/>
              <a:t>Click </a:t>
            </a:r>
            <a:r>
              <a:rPr lang="nl-NL" dirty="0" err="1" smtClean="0"/>
              <a:t>to</a:t>
            </a:r>
            <a:r>
              <a:rPr lang="nl-NL" dirty="0" smtClean="0"/>
              <a:t> </a:t>
            </a:r>
            <a:r>
              <a:rPr lang="nl-NL" dirty="0" err="1" smtClean="0"/>
              <a:t>add</a:t>
            </a:r>
            <a:r>
              <a:rPr lang="nl-NL" dirty="0" smtClean="0"/>
              <a:t> </a:t>
            </a:r>
            <a:r>
              <a:rPr lang="nl-NL" dirty="0" err="1" smtClean="0"/>
              <a:t>text</a:t>
            </a:r>
            <a:endParaRPr lang="nl-NL" dirty="0" smtClean="0"/>
          </a:p>
          <a:p>
            <a:pPr lvl="2"/>
            <a:r>
              <a:rPr lang="nl-NL" dirty="0" err="1" smtClean="0"/>
              <a:t>Third</a:t>
            </a:r>
            <a:r>
              <a:rPr lang="nl-NL" dirty="0" smtClean="0"/>
              <a:t> level</a:t>
            </a:r>
          </a:p>
          <a:p>
            <a:pPr lvl="3"/>
            <a:r>
              <a:rPr lang="nl-NL" dirty="0" err="1" smtClean="0"/>
              <a:t>Fourth</a:t>
            </a:r>
            <a:r>
              <a:rPr lang="nl-NL" dirty="0" smtClean="0"/>
              <a:t> level</a:t>
            </a:r>
          </a:p>
        </p:txBody>
      </p:sp>
      <p:sp>
        <p:nvSpPr>
          <p:cNvPr id="5" name="Tijdelijke aanduiding voor voettekst 4"/>
          <p:cNvSpPr>
            <a:spLocks noGrp="1"/>
          </p:cNvSpPr>
          <p:nvPr>
            <p:ph type="ftr" sz="quarter" idx="11"/>
          </p:nvPr>
        </p:nvSpPr>
        <p:spPr/>
        <p:txBody>
          <a:bodyPr/>
          <a:lstStyle/>
          <a:p>
            <a:r>
              <a:rPr lang="en-US" dirty="0" smtClean="0"/>
              <a:t>Presentation title, change Insert &gt;&gt; Header &amp; Footer</a:t>
            </a:r>
            <a:endParaRPr lang="en-US" dirty="0"/>
          </a:p>
        </p:txBody>
      </p:sp>
      <p:sp>
        <p:nvSpPr>
          <p:cNvPr id="6" name="Tijdelijke aanduiding voor dianummer 5"/>
          <p:cNvSpPr>
            <a:spLocks noGrp="1"/>
          </p:cNvSpPr>
          <p:nvPr>
            <p:ph type="sldNum" sz="quarter" idx="12"/>
          </p:nvPr>
        </p:nvSpPr>
        <p:spPr/>
        <p:txBody>
          <a:bodyPr/>
          <a:lstStyle/>
          <a:p>
            <a:fld id="{71F61DF0-078F-4286-9355-A91B2CE6AC56}" type="slidenum">
              <a:rPr lang="en-US" smtClean="0"/>
              <a:pPr/>
              <a:t>‹#›</a:t>
            </a:fld>
            <a:endParaRPr lang="en-US"/>
          </a:p>
        </p:txBody>
      </p:sp>
      <p:sp>
        <p:nvSpPr>
          <p:cNvPr id="14" name="Tijdelijke aanduiding voor afbeelding 7"/>
          <p:cNvSpPr>
            <a:spLocks noGrp="1"/>
          </p:cNvSpPr>
          <p:nvPr>
            <p:ph type="pic" sz="quarter" idx="13" hasCustomPrompt="1"/>
          </p:nvPr>
        </p:nvSpPr>
        <p:spPr>
          <a:xfrm>
            <a:off x="404681" y="1210970"/>
            <a:ext cx="4059319" cy="5252525"/>
          </a:xfrm>
          <a:solidFill>
            <a:schemeClr val="bg1"/>
          </a:solidFill>
        </p:spPr>
        <p:txBody>
          <a:bodyPr anchor="ctr"/>
          <a:lstStyle>
            <a:lvl1pPr marL="0" indent="0" algn="ctr">
              <a:lnSpc>
                <a:spcPct val="150000"/>
              </a:lnSpc>
              <a:buNone/>
              <a:defRPr>
                <a:solidFill>
                  <a:schemeClr val="tx2"/>
                </a:solidFill>
              </a:defRPr>
            </a:lvl1pPr>
          </a:lstStyle>
          <a:p>
            <a:r>
              <a:rPr lang="en-US" dirty="0" smtClean="0"/>
              <a:t>Click here to </a:t>
            </a:r>
            <a:br>
              <a:rPr lang="en-US" dirty="0" smtClean="0"/>
            </a:br>
            <a:r>
              <a:rPr lang="en-US" dirty="0" smtClean="0"/>
              <a:t>insert a picture</a:t>
            </a:r>
            <a:endParaRPr lang="en-US" dirty="0"/>
          </a:p>
        </p:txBody>
      </p:sp>
      <p:sp>
        <p:nvSpPr>
          <p:cNvPr id="15" name="Tekstvak 14"/>
          <p:cNvSpPr txBox="1"/>
          <p:nvPr userDrawn="1"/>
        </p:nvSpPr>
        <p:spPr>
          <a:xfrm>
            <a:off x="-85056" y="-262268"/>
            <a:ext cx="1566530" cy="246221"/>
          </a:xfrm>
          <a:prstGeom prst="rect">
            <a:avLst/>
          </a:prstGeom>
          <a:noFill/>
        </p:spPr>
        <p:txBody>
          <a:bodyPr wrap="square" rtlCol="0">
            <a:spAutoFit/>
          </a:bodyPr>
          <a:lstStyle>
            <a:defPPr>
              <a:defRPr lang="nl-NL"/>
            </a:defPPr>
            <a:lvl1pPr>
              <a:defRPr sz="1000" b="1">
                <a:solidFill>
                  <a:schemeClr val="accent3"/>
                </a:solidFill>
              </a:defRPr>
            </a:lvl1pPr>
          </a:lstStyle>
          <a:p>
            <a:pPr lvl="0"/>
            <a:r>
              <a:rPr lang="en-GB" dirty="0" smtClean="0">
                <a:solidFill>
                  <a:schemeClr val="tx2"/>
                </a:solidFill>
              </a:rPr>
              <a:t>50% text / 50% image</a:t>
            </a:r>
            <a:endParaRPr lang="en-GB" dirty="0">
              <a:solidFill>
                <a:schemeClr val="tx2"/>
              </a:solidFill>
            </a:endParaRPr>
          </a:p>
        </p:txBody>
      </p:sp>
      <p:sp>
        <p:nvSpPr>
          <p:cNvPr id="72" name="Tijdelijke aanduiding voor verticale tekst 2"/>
          <p:cNvSpPr>
            <a:spLocks noGrp="1"/>
          </p:cNvSpPr>
          <p:nvPr>
            <p:ph type="body" orient="vert" idx="14" hasCustomPrompt="1"/>
          </p:nvPr>
        </p:nvSpPr>
        <p:spPr>
          <a:xfrm>
            <a:off x="4680001" y="1208259"/>
            <a:ext cx="4043375" cy="369741"/>
          </a:xfrm>
          <a:solidFill>
            <a:schemeClr val="accent1"/>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smtClean="0"/>
              <a:t>Click </a:t>
            </a:r>
            <a:r>
              <a:rPr lang="nl-NL" dirty="0" err="1" smtClean="0"/>
              <a:t>to</a:t>
            </a:r>
            <a:r>
              <a:rPr lang="nl-NL" dirty="0" smtClean="0"/>
              <a:t> </a:t>
            </a:r>
            <a:r>
              <a:rPr lang="nl-NL" dirty="0" err="1" smtClean="0"/>
              <a:t>add</a:t>
            </a:r>
            <a:r>
              <a:rPr lang="nl-NL" dirty="0" smtClean="0"/>
              <a:t> </a:t>
            </a:r>
            <a:r>
              <a:rPr lang="nl-NL" dirty="0" err="1" smtClean="0"/>
              <a:t>text</a:t>
            </a:r>
            <a:endParaRPr lang="nl-NL" dirty="0" smtClean="0"/>
          </a:p>
        </p:txBody>
      </p:sp>
    </p:spTree>
    <p:extLst>
      <p:ext uri="{BB962C8B-B14F-4D97-AF65-F5344CB8AC3E}">
        <p14:creationId xmlns:p14="http://schemas.microsoft.com/office/powerpoint/2010/main" val="2534256806"/>
      </p:ext>
    </p:extLst>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75% image / 25% text ">
    <p:spTree>
      <p:nvGrpSpPr>
        <p:cNvPr id="1" name=""/>
        <p:cNvGrpSpPr/>
        <p:nvPr/>
      </p:nvGrpSpPr>
      <p:grpSpPr>
        <a:xfrm>
          <a:off x="0" y="0"/>
          <a:ext cx="0" cy="0"/>
          <a:chOff x="0" y="0"/>
          <a:chExt cx="0" cy="0"/>
        </a:xfrm>
      </p:grpSpPr>
      <p:sp>
        <p:nvSpPr>
          <p:cNvPr id="2" name="Titel 1"/>
          <p:cNvSpPr>
            <a:spLocks noGrp="1"/>
          </p:cNvSpPr>
          <p:nvPr>
            <p:ph type="title" hasCustomPrompt="1"/>
          </p:nvPr>
        </p:nvSpPr>
        <p:spPr/>
        <p:txBody>
          <a:bodyPr/>
          <a:lstStyle>
            <a:lvl1pPr>
              <a:defRPr>
                <a:solidFill>
                  <a:schemeClr val="tx2"/>
                </a:solidFill>
                <a:latin typeface="+mn-lt"/>
              </a:defRPr>
            </a:lvl1pPr>
          </a:lstStyle>
          <a:p>
            <a:r>
              <a:rPr lang="nl-NL" dirty="0" smtClean="0"/>
              <a:t>Click </a:t>
            </a:r>
            <a:r>
              <a:rPr lang="nl-NL" dirty="0" err="1" smtClean="0"/>
              <a:t>to</a:t>
            </a:r>
            <a:r>
              <a:rPr lang="nl-NL" dirty="0" smtClean="0"/>
              <a:t> </a:t>
            </a:r>
            <a:r>
              <a:rPr lang="nl-NL" dirty="0" err="1" smtClean="0"/>
              <a:t>edit</a:t>
            </a:r>
            <a:r>
              <a:rPr lang="nl-NL" dirty="0" smtClean="0"/>
              <a:t> </a:t>
            </a:r>
            <a:r>
              <a:rPr lang="nl-NL" dirty="0" err="1" smtClean="0"/>
              <a:t>title</a:t>
            </a:r>
            <a:endParaRPr lang="en-US" dirty="0"/>
          </a:p>
        </p:txBody>
      </p:sp>
      <p:sp>
        <p:nvSpPr>
          <p:cNvPr id="3" name="Tijdelijke aanduiding voor verticale tekst 2"/>
          <p:cNvSpPr>
            <a:spLocks noGrp="1"/>
          </p:cNvSpPr>
          <p:nvPr>
            <p:ph type="body" orient="vert" idx="1" hasCustomPrompt="1"/>
          </p:nvPr>
        </p:nvSpPr>
        <p:spPr>
          <a:xfrm>
            <a:off x="6159320" y="1586673"/>
            <a:ext cx="2562856" cy="4876822"/>
          </a:xfrm>
        </p:spPr>
        <p:txBody>
          <a:bodyPr vert="horz" tIns="108000" rIns="72000" bIns="72000"/>
          <a:lstStyle/>
          <a:p>
            <a:pPr lvl="1"/>
            <a:r>
              <a:rPr lang="nl-NL" dirty="0" smtClean="0"/>
              <a:t>Click </a:t>
            </a:r>
            <a:r>
              <a:rPr lang="nl-NL" dirty="0" err="1" smtClean="0"/>
              <a:t>to</a:t>
            </a:r>
            <a:r>
              <a:rPr lang="nl-NL" dirty="0" smtClean="0"/>
              <a:t> </a:t>
            </a:r>
            <a:r>
              <a:rPr lang="nl-NL" dirty="0" err="1" smtClean="0"/>
              <a:t>add</a:t>
            </a:r>
            <a:r>
              <a:rPr lang="nl-NL" dirty="0" smtClean="0"/>
              <a:t> </a:t>
            </a:r>
            <a:r>
              <a:rPr lang="nl-NL" dirty="0" err="1" smtClean="0"/>
              <a:t>text</a:t>
            </a:r>
            <a:endParaRPr lang="nl-NL" dirty="0" smtClean="0"/>
          </a:p>
          <a:p>
            <a:pPr lvl="2"/>
            <a:r>
              <a:rPr lang="nl-NL" dirty="0" err="1" smtClean="0"/>
              <a:t>Third</a:t>
            </a:r>
            <a:r>
              <a:rPr lang="nl-NL" dirty="0" smtClean="0"/>
              <a:t> level</a:t>
            </a:r>
          </a:p>
          <a:p>
            <a:pPr lvl="3"/>
            <a:r>
              <a:rPr lang="nl-NL" dirty="0" err="1" smtClean="0"/>
              <a:t>Fourth</a:t>
            </a:r>
            <a:r>
              <a:rPr lang="nl-NL" dirty="0" smtClean="0"/>
              <a:t> level</a:t>
            </a:r>
          </a:p>
        </p:txBody>
      </p:sp>
      <p:sp>
        <p:nvSpPr>
          <p:cNvPr id="5" name="Tijdelijke aanduiding voor voettekst 4"/>
          <p:cNvSpPr>
            <a:spLocks noGrp="1"/>
          </p:cNvSpPr>
          <p:nvPr>
            <p:ph type="ftr" sz="quarter" idx="11"/>
          </p:nvPr>
        </p:nvSpPr>
        <p:spPr/>
        <p:txBody>
          <a:bodyPr/>
          <a:lstStyle/>
          <a:p>
            <a:r>
              <a:rPr lang="en-US" dirty="0" smtClean="0"/>
              <a:t>Presentation title, change Insert &gt;&gt; Header &amp; Footer</a:t>
            </a:r>
            <a:endParaRPr lang="en-US" dirty="0"/>
          </a:p>
        </p:txBody>
      </p:sp>
      <p:sp>
        <p:nvSpPr>
          <p:cNvPr id="6" name="Tijdelijke aanduiding voor dianummer 5"/>
          <p:cNvSpPr>
            <a:spLocks noGrp="1"/>
          </p:cNvSpPr>
          <p:nvPr>
            <p:ph type="sldNum" sz="quarter" idx="12"/>
          </p:nvPr>
        </p:nvSpPr>
        <p:spPr/>
        <p:txBody>
          <a:bodyPr/>
          <a:lstStyle/>
          <a:p>
            <a:fld id="{71F61DF0-078F-4286-9355-A91B2CE6AC56}" type="slidenum">
              <a:rPr lang="en-US" smtClean="0"/>
              <a:pPr/>
              <a:t>‹#›</a:t>
            </a:fld>
            <a:endParaRPr lang="en-US"/>
          </a:p>
        </p:txBody>
      </p:sp>
      <p:sp>
        <p:nvSpPr>
          <p:cNvPr id="14" name="Tijdelijke aanduiding voor afbeelding 7"/>
          <p:cNvSpPr>
            <a:spLocks noGrp="1"/>
          </p:cNvSpPr>
          <p:nvPr>
            <p:ph type="pic" sz="quarter" idx="13" hasCustomPrompt="1"/>
          </p:nvPr>
        </p:nvSpPr>
        <p:spPr>
          <a:xfrm>
            <a:off x="403086" y="1210970"/>
            <a:ext cx="5537066" cy="5225817"/>
          </a:xfrm>
          <a:solidFill>
            <a:schemeClr val="bg1"/>
          </a:solidFill>
        </p:spPr>
        <p:txBody>
          <a:bodyPr anchor="ctr"/>
          <a:lstStyle>
            <a:lvl1pPr marL="0" indent="0" algn="ctr">
              <a:lnSpc>
                <a:spcPct val="150000"/>
              </a:lnSpc>
              <a:buNone/>
              <a:defRPr>
                <a:solidFill>
                  <a:schemeClr val="tx2"/>
                </a:solidFill>
              </a:defRPr>
            </a:lvl1pPr>
          </a:lstStyle>
          <a:p>
            <a:r>
              <a:rPr lang="en-US" dirty="0" smtClean="0"/>
              <a:t>Click here to </a:t>
            </a:r>
            <a:br>
              <a:rPr lang="en-US" dirty="0" smtClean="0"/>
            </a:br>
            <a:r>
              <a:rPr lang="en-US" dirty="0" smtClean="0"/>
              <a:t>insert a picture</a:t>
            </a:r>
            <a:endParaRPr lang="en-US" dirty="0"/>
          </a:p>
        </p:txBody>
      </p:sp>
      <p:sp>
        <p:nvSpPr>
          <p:cNvPr id="15" name="Tekstvak 14"/>
          <p:cNvSpPr txBox="1"/>
          <p:nvPr userDrawn="1"/>
        </p:nvSpPr>
        <p:spPr>
          <a:xfrm>
            <a:off x="-85056" y="-262268"/>
            <a:ext cx="1566530" cy="246221"/>
          </a:xfrm>
          <a:prstGeom prst="rect">
            <a:avLst/>
          </a:prstGeom>
          <a:noFill/>
        </p:spPr>
        <p:txBody>
          <a:bodyPr wrap="square" rtlCol="0">
            <a:spAutoFit/>
          </a:bodyPr>
          <a:lstStyle>
            <a:defPPr>
              <a:defRPr lang="nl-NL"/>
            </a:defPPr>
            <a:lvl1pPr>
              <a:defRPr sz="1000" b="1">
                <a:solidFill>
                  <a:schemeClr val="accent3"/>
                </a:solidFill>
              </a:defRPr>
            </a:lvl1pPr>
          </a:lstStyle>
          <a:p>
            <a:pPr lvl="0"/>
            <a:r>
              <a:rPr lang="en-GB" dirty="0" smtClean="0">
                <a:solidFill>
                  <a:schemeClr val="tx2"/>
                </a:solidFill>
              </a:rPr>
              <a:t>25% text / 75% image</a:t>
            </a:r>
            <a:endParaRPr lang="en-GB" dirty="0">
              <a:solidFill>
                <a:schemeClr val="tx2"/>
              </a:solidFill>
            </a:endParaRPr>
          </a:p>
        </p:txBody>
      </p:sp>
      <p:sp>
        <p:nvSpPr>
          <p:cNvPr id="72" name="Tijdelijke aanduiding voor verticale tekst 2"/>
          <p:cNvSpPr>
            <a:spLocks noGrp="1"/>
          </p:cNvSpPr>
          <p:nvPr>
            <p:ph type="body" orient="vert" idx="14" hasCustomPrompt="1"/>
          </p:nvPr>
        </p:nvSpPr>
        <p:spPr>
          <a:xfrm>
            <a:off x="6156153" y="1208259"/>
            <a:ext cx="2567223" cy="369741"/>
          </a:xfrm>
          <a:solidFill>
            <a:schemeClr val="accent1"/>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smtClean="0"/>
              <a:t>Click </a:t>
            </a:r>
            <a:r>
              <a:rPr lang="nl-NL" dirty="0" err="1" smtClean="0"/>
              <a:t>to</a:t>
            </a:r>
            <a:r>
              <a:rPr lang="nl-NL" dirty="0" smtClean="0"/>
              <a:t> </a:t>
            </a:r>
            <a:r>
              <a:rPr lang="nl-NL" dirty="0" err="1" smtClean="0"/>
              <a:t>add</a:t>
            </a:r>
            <a:r>
              <a:rPr lang="nl-NL" dirty="0" smtClean="0"/>
              <a:t> </a:t>
            </a:r>
            <a:r>
              <a:rPr lang="nl-NL" dirty="0" err="1" smtClean="0"/>
              <a:t>text</a:t>
            </a:r>
            <a:endParaRPr lang="nl-NL" dirty="0" smtClean="0"/>
          </a:p>
        </p:txBody>
      </p:sp>
    </p:spTree>
    <p:extLst>
      <p:ext uri="{BB962C8B-B14F-4D97-AF65-F5344CB8AC3E}">
        <p14:creationId xmlns:p14="http://schemas.microsoft.com/office/powerpoint/2010/main" val="2472845927"/>
      </p:ext>
    </p:extLst>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images / 50% text">
    <p:spTree>
      <p:nvGrpSpPr>
        <p:cNvPr id="1" name=""/>
        <p:cNvGrpSpPr/>
        <p:nvPr/>
      </p:nvGrpSpPr>
      <p:grpSpPr>
        <a:xfrm>
          <a:off x="0" y="0"/>
          <a:ext cx="0" cy="0"/>
          <a:chOff x="0" y="0"/>
          <a:chExt cx="0" cy="0"/>
        </a:xfrm>
      </p:grpSpPr>
      <p:sp>
        <p:nvSpPr>
          <p:cNvPr id="2" name="Titel 1"/>
          <p:cNvSpPr>
            <a:spLocks noGrp="1"/>
          </p:cNvSpPr>
          <p:nvPr>
            <p:ph type="title" hasCustomPrompt="1"/>
          </p:nvPr>
        </p:nvSpPr>
        <p:spPr/>
        <p:txBody>
          <a:bodyPr/>
          <a:lstStyle>
            <a:lvl1pPr>
              <a:defRPr>
                <a:solidFill>
                  <a:schemeClr val="tx2"/>
                </a:solidFill>
                <a:latin typeface="+mn-lt"/>
              </a:defRPr>
            </a:lvl1pPr>
          </a:lstStyle>
          <a:p>
            <a:r>
              <a:rPr lang="nl-NL" dirty="0" smtClean="0"/>
              <a:t>Click </a:t>
            </a:r>
            <a:r>
              <a:rPr lang="nl-NL" dirty="0" err="1" smtClean="0"/>
              <a:t>to</a:t>
            </a:r>
            <a:r>
              <a:rPr lang="nl-NL" dirty="0" smtClean="0"/>
              <a:t> </a:t>
            </a:r>
            <a:r>
              <a:rPr lang="nl-NL" dirty="0" err="1" smtClean="0"/>
              <a:t>edit</a:t>
            </a:r>
            <a:r>
              <a:rPr lang="nl-NL" dirty="0" smtClean="0"/>
              <a:t> </a:t>
            </a:r>
            <a:r>
              <a:rPr lang="nl-NL" dirty="0" err="1" smtClean="0"/>
              <a:t>title</a:t>
            </a:r>
            <a:endParaRPr lang="en-US" dirty="0"/>
          </a:p>
        </p:txBody>
      </p:sp>
      <p:sp>
        <p:nvSpPr>
          <p:cNvPr id="3" name="Tijdelijke aanduiding voor verticale tekst 2"/>
          <p:cNvSpPr>
            <a:spLocks noGrp="1"/>
          </p:cNvSpPr>
          <p:nvPr>
            <p:ph type="body" orient="vert" idx="1" hasCustomPrompt="1"/>
          </p:nvPr>
        </p:nvSpPr>
        <p:spPr>
          <a:xfrm>
            <a:off x="4680000" y="1586673"/>
            <a:ext cx="4042176" cy="2150301"/>
          </a:xfrm>
        </p:spPr>
        <p:txBody>
          <a:bodyPr vert="horz" lIns="0" tIns="108000" rIns="72000" bIns="72000"/>
          <a:lstStyle>
            <a:lvl1pPr>
              <a:defRPr/>
            </a:lvl1pPr>
            <a:lvl2pPr>
              <a:defRPr>
                <a:latin typeface="+mn-lt"/>
              </a:defRPr>
            </a:lvl2pPr>
            <a:lvl3pPr>
              <a:defRPr>
                <a:latin typeface="+mn-lt"/>
              </a:defRPr>
            </a:lvl3pPr>
            <a:lvl4pPr>
              <a:defRPr>
                <a:latin typeface="+mn-lt"/>
              </a:defRPr>
            </a:lvl4pPr>
          </a:lstStyle>
          <a:p>
            <a:pPr lvl="1"/>
            <a:r>
              <a:rPr lang="nl-NL" dirty="0" smtClean="0"/>
              <a:t>Click </a:t>
            </a:r>
            <a:r>
              <a:rPr lang="nl-NL" dirty="0" err="1" smtClean="0"/>
              <a:t>to</a:t>
            </a:r>
            <a:r>
              <a:rPr lang="nl-NL" dirty="0" smtClean="0"/>
              <a:t> </a:t>
            </a:r>
            <a:r>
              <a:rPr lang="nl-NL" dirty="0" err="1" smtClean="0"/>
              <a:t>add</a:t>
            </a:r>
            <a:r>
              <a:rPr lang="nl-NL" dirty="0" smtClean="0"/>
              <a:t> </a:t>
            </a:r>
            <a:r>
              <a:rPr lang="nl-NL" dirty="0" err="1" smtClean="0"/>
              <a:t>text</a:t>
            </a:r>
            <a:endParaRPr lang="nl-NL" dirty="0" smtClean="0"/>
          </a:p>
          <a:p>
            <a:pPr lvl="2"/>
            <a:r>
              <a:rPr lang="nl-NL" dirty="0" err="1" smtClean="0"/>
              <a:t>Third</a:t>
            </a:r>
            <a:r>
              <a:rPr lang="nl-NL" dirty="0" smtClean="0"/>
              <a:t> level</a:t>
            </a:r>
          </a:p>
          <a:p>
            <a:pPr lvl="3"/>
            <a:r>
              <a:rPr lang="nl-NL" dirty="0" err="1" smtClean="0"/>
              <a:t>Fourth</a:t>
            </a:r>
            <a:r>
              <a:rPr lang="nl-NL" dirty="0" smtClean="0"/>
              <a:t> level</a:t>
            </a:r>
          </a:p>
        </p:txBody>
      </p:sp>
      <p:sp>
        <p:nvSpPr>
          <p:cNvPr id="5" name="Tijdelijke aanduiding voor voettekst 4"/>
          <p:cNvSpPr>
            <a:spLocks noGrp="1"/>
          </p:cNvSpPr>
          <p:nvPr>
            <p:ph type="ftr" sz="quarter" idx="11"/>
          </p:nvPr>
        </p:nvSpPr>
        <p:spPr/>
        <p:txBody>
          <a:bodyPr/>
          <a:lstStyle>
            <a:lvl1pPr>
              <a:defRPr>
                <a:latin typeface="+mn-lt"/>
              </a:defRPr>
            </a:lvl1pPr>
          </a:lstStyle>
          <a:p>
            <a:r>
              <a:rPr lang="en-US" smtClean="0"/>
              <a:t>Presentation title, change Insert &gt;&gt; Header &amp; Footer</a:t>
            </a:r>
            <a:endParaRPr lang="en-US" dirty="0"/>
          </a:p>
        </p:txBody>
      </p:sp>
      <p:sp>
        <p:nvSpPr>
          <p:cNvPr id="6" name="Tijdelijke aanduiding voor dianummer 5"/>
          <p:cNvSpPr>
            <a:spLocks noGrp="1"/>
          </p:cNvSpPr>
          <p:nvPr>
            <p:ph type="sldNum" sz="quarter" idx="12"/>
          </p:nvPr>
        </p:nvSpPr>
        <p:spPr/>
        <p:txBody>
          <a:bodyPr/>
          <a:lstStyle>
            <a:lvl1pPr>
              <a:defRPr>
                <a:latin typeface="+mn-lt"/>
              </a:defRPr>
            </a:lvl1pPr>
          </a:lstStyle>
          <a:p>
            <a:fld id="{71F61DF0-078F-4286-9355-A91B2CE6AC56}" type="slidenum">
              <a:rPr lang="en-US" smtClean="0"/>
              <a:pPr/>
              <a:t>‹#›</a:t>
            </a:fld>
            <a:endParaRPr lang="en-US"/>
          </a:p>
        </p:txBody>
      </p:sp>
      <p:sp>
        <p:nvSpPr>
          <p:cNvPr id="14" name="Tijdelijke aanduiding voor afbeelding 7"/>
          <p:cNvSpPr>
            <a:spLocks noGrp="1"/>
          </p:cNvSpPr>
          <p:nvPr>
            <p:ph type="pic" sz="quarter" idx="13" hasCustomPrompt="1"/>
          </p:nvPr>
        </p:nvSpPr>
        <p:spPr>
          <a:xfrm>
            <a:off x="405169" y="3948988"/>
            <a:ext cx="4058831" cy="2514507"/>
          </a:xfrm>
          <a:solidFill>
            <a:schemeClr val="bg1"/>
          </a:solidFill>
        </p:spPr>
        <p:txBody>
          <a:bodyPr anchor="ctr"/>
          <a:lstStyle>
            <a:lvl1pPr marL="0" indent="0" algn="ctr">
              <a:lnSpc>
                <a:spcPct val="150000"/>
              </a:lnSpc>
              <a:buNone/>
              <a:defRPr>
                <a:solidFill>
                  <a:schemeClr val="tx2"/>
                </a:solidFill>
                <a:latin typeface="+mn-lt"/>
              </a:defRPr>
            </a:lvl1pPr>
          </a:lstStyle>
          <a:p>
            <a:r>
              <a:rPr lang="en-US" dirty="0" smtClean="0"/>
              <a:t>Click here to </a:t>
            </a:r>
            <a:br>
              <a:rPr lang="en-US" dirty="0" smtClean="0"/>
            </a:br>
            <a:r>
              <a:rPr lang="en-US" dirty="0" smtClean="0"/>
              <a:t>insert a picture</a:t>
            </a:r>
            <a:endParaRPr lang="en-US" dirty="0"/>
          </a:p>
        </p:txBody>
      </p:sp>
      <p:sp>
        <p:nvSpPr>
          <p:cNvPr id="15" name="Tekstvak 14"/>
          <p:cNvSpPr txBox="1"/>
          <p:nvPr userDrawn="1"/>
        </p:nvSpPr>
        <p:spPr>
          <a:xfrm>
            <a:off x="-85056" y="-262268"/>
            <a:ext cx="1566530" cy="246221"/>
          </a:xfrm>
          <a:prstGeom prst="rect">
            <a:avLst/>
          </a:prstGeom>
          <a:noFill/>
        </p:spPr>
        <p:txBody>
          <a:bodyPr wrap="square" rtlCol="0">
            <a:spAutoFit/>
          </a:bodyPr>
          <a:lstStyle>
            <a:defPPr>
              <a:defRPr lang="nl-NL"/>
            </a:defPPr>
            <a:lvl1pPr>
              <a:defRPr sz="1000" b="1">
                <a:solidFill>
                  <a:schemeClr val="accent3"/>
                </a:solidFill>
              </a:defRPr>
            </a:lvl1pPr>
          </a:lstStyle>
          <a:p>
            <a:pPr lvl="0"/>
            <a:r>
              <a:rPr lang="en-GB" dirty="0" smtClean="0">
                <a:solidFill>
                  <a:schemeClr val="tx2"/>
                </a:solidFill>
              </a:rPr>
              <a:t>50% text / Two images</a:t>
            </a:r>
            <a:endParaRPr lang="en-GB" dirty="0">
              <a:solidFill>
                <a:schemeClr val="tx2"/>
              </a:solidFill>
            </a:endParaRPr>
          </a:p>
        </p:txBody>
      </p:sp>
      <p:sp>
        <p:nvSpPr>
          <p:cNvPr id="119" name="Tijdelijke aanduiding voor afbeelding 7"/>
          <p:cNvSpPr>
            <a:spLocks noGrp="1"/>
          </p:cNvSpPr>
          <p:nvPr>
            <p:ph type="pic" sz="quarter" idx="14" hasCustomPrompt="1"/>
          </p:nvPr>
        </p:nvSpPr>
        <p:spPr>
          <a:xfrm>
            <a:off x="402501" y="1210969"/>
            <a:ext cx="4061499" cy="2526005"/>
          </a:xfrm>
          <a:solidFill>
            <a:schemeClr val="bg1"/>
          </a:solidFill>
        </p:spPr>
        <p:txBody>
          <a:bodyPr anchor="ctr"/>
          <a:lstStyle>
            <a:lvl1pPr marL="0" indent="0" algn="ctr">
              <a:lnSpc>
                <a:spcPct val="150000"/>
              </a:lnSpc>
              <a:buNone/>
              <a:defRPr>
                <a:solidFill>
                  <a:schemeClr val="tx2"/>
                </a:solidFill>
                <a:latin typeface="+mn-lt"/>
              </a:defRPr>
            </a:lvl1pPr>
          </a:lstStyle>
          <a:p>
            <a:r>
              <a:rPr lang="en-US" dirty="0" smtClean="0"/>
              <a:t>Click here to </a:t>
            </a:r>
            <a:br>
              <a:rPr lang="en-US" dirty="0" smtClean="0"/>
            </a:br>
            <a:r>
              <a:rPr lang="en-US" dirty="0" smtClean="0"/>
              <a:t>insert a picture</a:t>
            </a:r>
            <a:endParaRPr lang="en-US" dirty="0"/>
          </a:p>
        </p:txBody>
      </p:sp>
      <p:sp>
        <p:nvSpPr>
          <p:cNvPr id="275" name="Tijdelijke aanduiding voor verticale tekst 2"/>
          <p:cNvSpPr>
            <a:spLocks noGrp="1"/>
          </p:cNvSpPr>
          <p:nvPr>
            <p:ph type="body" orient="vert" idx="15" hasCustomPrompt="1"/>
          </p:nvPr>
        </p:nvSpPr>
        <p:spPr>
          <a:xfrm>
            <a:off x="4680000" y="4329596"/>
            <a:ext cx="4042176" cy="2111647"/>
          </a:xfrm>
        </p:spPr>
        <p:txBody>
          <a:bodyPr vert="horz" lIns="0" tIns="108000" rIns="72000" bIns="72000"/>
          <a:lstStyle>
            <a:lvl1pPr>
              <a:defRPr/>
            </a:lvl1pPr>
            <a:lvl2pPr>
              <a:defRPr>
                <a:latin typeface="+mn-lt"/>
              </a:defRPr>
            </a:lvl2pPr>
            <a:lvl3pPr>
              <a:defRPr>
                <a:latin typeface="+mn-lt"/>
              </a:defRPr>
            </a:lvl3pPr>
            <a:lvl4pPr>
              <a:defRPr>
                <a:latin typeface="+mn-lt"/>
              </a:defRPr>
            </a:lvl4pPr>
          </a:lstStyle>
          <a:p>
            <a:pPr lvl="1"/>
            <a:r>
              <a:rPr lang="nl-NL" dirty="0" smtClean="0"/>
              <a:t>Click </a:t>
            </a:r>
            <a:r>
              <a:rPr lang="nl-NL" dirty="0" err="1" smtClean="0"/>
              <a:t>to</a:t>
            </a:r>
            <a:r>
              <a:rPr lang="nl-NL" dirty="0" smtClean="0"/>
              <a:t> </a:t>
            </a:r>
            <a:r>
              <a:rPr lang="nl-NL" dirty="0" err="1" smtClean="0"/>
              <a:t>add</a:t>
            </a:r>
            <a:r>
              <a:rPr lang="nl-NL" dirty="0" smtClean="0"/>
              <a:t> </a:t>
            </a:r>
            <a:r>
              <a:rPr lang="nl-NL" dirty="0" err="1" smtClean="0"/>
              <a:t>text</a:t>
            </a:r>
            <a:endParaRPr lang="nl-NL" dirty="0" smtClean="0"/>
          </a:p>
          <a:p>
            <a:pPr lvl="2"/>
            <a:r>
              <a:rPr lang="nl-NL" dirty="0" err="1" smtClean="0"/>
              <a:t>Third</a:t>
            </a:r>
            <a:r>
              <a:rPr lang="nl-NL" dirty="0" smtClean="0"/>
              <a:t> level</a:t>
            </a:r>
          </a:p>
          <a:p>
            <a:pPr lvl="3"/>
            <a:r>
              <a:rPr lang="nl-NL" dirty="0" err="1" smtClean="0"/>
              <a:t>Fourth</a:t>
            </a:r>
            <a:r>
              <a:rPr lang="nl-NL" dirty="0" smtClean="0"/>
              <a:t> level</a:t>
            </a:r>
          </a:p>
        </p:txBody>
      </p:sp>
      <p:sp>
        <p:nvSpPr>
          <p:cNvPr id="76" name="Tijdelijke aanduiding voor verticale tekst 2"/>
          <p:cNvSpPr>
            <a:spLocks noGrp="1"/>
          </p:cNvSpPr>
          <p:nvPr>
            <p:ph type="body" orient="vert" idx="16" hasCustomPrompt="1"/>
          </p:nvPr>
        </p:nvSpPr>
        <p:spPr>
          <a:xfrm>
            <a:off x="4680000" y="1207371"/>
            <a:ext cx="4043376" cy="369741"/>
          </a:xfrm>
          <a:solidFill>
            <a:schemeClr val="accent1"/>
          </a:solidFill>
        </p:spPr>
        <p:txBody>
          <a:bodyPr vert="horz" wrap="none" lIns="180000" tIns="72000" rIns="216000" anchor="ctr"/>
          <a:lstStyle>
            <a:lvl1pPr>
              <a:defRPr b="1">
                <a:solidFill>
                  <a:schemeClr val="bg1"/>
                </a:solidFill>
                <a:latin typeface="+mn-lt"/>
              </a:defRPr>
            </a:lvl1pPr>
            <a:lvl3pPr>
              <a:defRPr/>
            </a:lvl3pPr>
            <a:lvl4pPr>
              <a:defRPr baseline="0"/>
            </a:lvl4pPr>
          </a:lstStyle>
          <a:p>
            <a:pPr lvl="0"/>
            <a:r>
              <a:rPr lang="nl-NL" dirty="0" smtClean="0"/>
              <a:t>Click </a:t>
            </a:r>
            <a:r>
              <a:rPr lang="nl-NL" dirty="0" err="1" smtClean="0"/>
              <a:t>to</a:t>
            </a:r>
            <a:r>
              <a:rPr lang="nl-NL" dirty="0" smtClean="0"/>
              <a:t> </a:t>
            </a:r>
            <a:r>
              <a:rPr lang="nl-NL" dirty="0" err="1" smtClean="0"/>
              <a:t>add</a:t>
            </a:r>
            <a:r>
              <a:rPr lang="nl-NL" dirty="0" smtClean="0"/>
              <a:t> </a:t>
            </a:r>
            <a:r>
              <a:rPr lang="nl-NL" dirty="0" err="1" smtClean="0"/>
              <a:t>text</a:t>
            </a:r>
            <a:endParaRPr lang="nl-NL" dirty="0" smtClean="0"/>
          </a:p>
        </p:txBody>
      </p:sp>
      <p:sp>
        <p:nvSpPr>
          <p:cNvPr id="77" name="Tijdelijke aanduiding voor verticale tekst 2"/>
          <p:cNvSpPr>
            <a:spLocks noGrp="1"/>
          </p:cNvSpPr>
          <p:nvPr>
            <p:ph type="body" orient="vert" idx="17" hasCustomPrompt="1"/>
          </p:nvPr>
        </p:nvSpPr>
        <p:spPr>
          <a:xfrm>
            <a:off x="4680001" y="3950331"/>
            <a:ext cx="4043376" cy="369741"/>
          </a:xfrm>
          <a:solidFill>
            <a:schemeClr val="accent2"/>
          </a:solidFill>
        </p:spPr>
        <p:txBody>
          <a:bodyPr vert="horz" wrap="none" lIns="180000" tIns="72000" rIns="216000" anchor="ctr"/>
          <a:lstStyle>
            <a:lvl1pPr>
              <a:defRPr b="1">
                <a:solidFill>
                  <a:schemeClr val="bg1"/>
                </a:solidFill>
                <a:latin typeface="+mn-lt"/>
              </a:defRPr>
            </a:lvl1pPr>
            <a:lvl3pPr>
              <a:defRPr/>
            </a:lvl3pPr>
            <a:lvl4pPr>
              <a:defRPr baseline="0"/>
            </a:lvl4pPr>
          </a:lstStyle>
          <a:p>
            <a:pPr lvl="0"/>
            <a:r>
              <a:rPr lang="nl-NL" dirty="0" smtClean="0"/>
              <a:t>Click </a:t>
            </a:r>
            <a:r>
              <a:rPr lang="nl-NL" dirty="0" err="1" smtClean="0"/>
              <a:t>to</a:t>
            </a:r>
            <a:r>
              <a:rPr lang="nl-NL" dirty="0" smtClean="0"/>
              <a:t> </a:t>
            </a:r>
            <a:r>
              <a:rPr lang="nl-NL" dirty="0" err="1" smtClean="0"/>
              <a:t>add</a:t>
            </a:r>
            <a:r>
              <a:rPr lang="nl-NL" dirty="0" smtClean="0"/>
              <a:t> </a:t>
            </a:r>
            <a:r>
              <a:rPr lang="nl-NL" dirty="0" err="1" smtClean="0"/>
              <a:t>text</a:t>
            </a:r>
            <a:endParaRPr lang="nl-NL" dirty="0" smtClean="0"/>
          </a:p>
        </p:txBody>
      </p:sp>
    </p:spTree>
    <p:extLst>
      <p:ext uri="{BB962C8B-B14F-4D97-AF65-F5344CB8AC3E}">
        <p14:creationId xmlns:p14="http://schemas.microsoft.com/office/powerpoint/2010/main" val="2992235777"/>
      </p:ext>
    </p:extLst>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hree images / 50% text">
    <p:spTree>
      <p:nvGrpSpPr>
        <p:cNvPr id="1" name=""/>
        <p:cNvGrpSpPr/>
        <p:nvPr/>
      </p:nvGrpSpPr>
      <p:grpSpPr>
        <a:xfrm>
          <a:off x="0" y="0"/>
          <a:ext cx="0" cy="0"/>
          <a:chOff x="0" y="0"/>
          <a:chExt cx="0" cy="0"/>
        </a:xfrm>
      </p:grpSpPr>
      <p:sp>
        <p:nvSpPr>
          <p:cNvPr id="2" name="Titel 1"/>
          <p:cNvSpPr>
            <a:spLocks noGrp="1"/>
          </p:cNvSpPr>
          <p:nvPr>
            <p:ph type="title" hasCustomPrompt="1"/>
          </p:nvPr>
        </p:nvSpPr>
        <p:spPr/>
        <p:txBody>
          <a:bodyPr/>
          <a:lstStyle>
            <a:lvl1pPr>
              <a:defRPr>
                <a:solidFill>
                  <a:schemeClr val="tx2"/>
                </a:solidFill>
              </a:defRPr>
            </a:lvl1pPr>
          </a:lstStyle>
          <a:p>
            <a:r>
              <a:rPr lang="nl-NL" dirty="0" smtClean="0"/>
              <a:t>Click </a:t>
            </a:r>
            <a:r>
              <a:rPr lang="nl-NL" dirty="0" err="1" smtClean="0"/>
              <a:t>to</a:t>
            </a:r>
            <a:r>
              <a:rPr lang="nl-NL" dirty="0" smtClean="0"/>
              <a:t> </a:t>
            </a:r>
            <a:r>
              <a:rPr lang="nl-NL" dirty="0" err="1" smtClean="0"/>
              <a:t>edit</a:t>
            </a:r>
            <a:r>
              <a:rPr lang="nl-NL" dirty="0" smtClean="0"/>
              <a:t> </a:t>
            </a:r>
            <a:r>
              <a:rPr lang="nl-NL" dirty="0" err="1" smtClean="0"/>
              <a:t>title</a:t>
            </a:r>
            <a:endParaRPr lang="en-US" dirty="0"/>
          </a:p>
        </p:txBody>
      </p:sp>
      <p:sp>
        <p:nvSpPr>
          <p:cNvPr id="5" name="Tijdelijke aanduiding voor voettekst 4"/>
          <p:cNvSpPr>
            <a:spLocks noGrp="1"/>
          </p:cNvSpPr>
          <p:nvPr>
            <p:ph type="ftr" sz="quarter" idx="11"/>
          </p:nvPr>
        </p:nvSpPr>
        <p:spPr/>
        <p:txBody>
          <a:bodyPr/>
          <a:lstStyle/>
          <a:p>
            <a:r>
              <a:rPr lang="en-US" dirty="0" smtClean="0"/>
              <a:t>Presentation title, change Insert &gt;&gt; Header &amp; Footer</a:t>
            </a:r>
            <a:endParaRPr lang="en-US" dirty="0"/>
          </a:p>
        </p:txBody>
      </p:sp>
      <p:sp>
        <p:nvSpPr>
          <p:cNvPr id="6" name="Tijdelijke aanduiding voor dianummer 5"/>
          <p:cNvSpPr>
            <a:spLocks noGrp="1"/>
          </p:cNvSpPr>
          <p:nvPr>
            <p:ph type="sldNum" sz="quarter" idx="12"/>
          </p:nvPr>
        </p:nvSpPr>
        <p:spPr/>
        <p:txBody>
          <a:bodyPr/>
          <a:lstStyle/>
          <a:p>
            <a:fld id="{71F61DF0-078F-4286-9355-A91B2CE6AC56}" type="slidenum">
              <a:rPr lang="en-US" smtClean="0"/>
              <a:pPr/>
              <a:t>‹#›</a:t>
            </a:fld>
            <a:endParaRPr lang="en-US"/>
          </a:p>
        </p:txBody>
      </p:sp>
      <p:sp>
        <p:nvSpPr>
          <p:cNvPr id="15" name="Tekstvak 14"/>
          <p:cNvSpPr txBox="1"/>
          <p:nvPr userDrawn="1"/>
        </p:nvSpPr>
        <p:spPr>
          <a:xfrm>
            <a:off x="-85056" y="-262268"/>
            <a:ext cx="2064768" cy="246221"/>
          </a:xfrm>
          <a:prstGeom prst="rect">
            <a:avLst/>
          </a:prstGeom>
          <a:noFill/>
        </p:spPr>
        <p:txBody>
          <a:bodyPr wrap="square" rtlCol="0">
            <a:spAutoFit/>
          </a:bodyPr>
          <a:lstStyle>
            <a:defPPr>
              <a:defRPr lang="nl-NL"/>
            </a:defPPr>
            <a:lvl1pPr lvl="0">
              <a:defRPr sz="1000" b="1">
                <a:solidFill>
                  <a:schemeClr val="accent3"/>
                </a:solidFill>
              </a:defRPr>
            </a:lvl1pPr>
          </a:lstStyle>
          <a:p>
            <a:pPr lvl="0"/>
            <a:r>
              <a:rPr lang="en-GB" dirty="0" smtClean="0">
                <a:solidFill>
                  <a:schemeClr val="tx2"/>
                </a:solidFill>
              </a:rPr>
              <a:t>50% text / Three images</a:t>
            </a:r>
            <a:endParaRPr lang="en-GB" dirty="0">
              <a:solidFill>
                <a:schemeClr val="tx2"/>
              </a:solidFill>
            </a:endParaRPr>
          </a:p>
        </p:txBody>
      </p:sp>
      <p:sp>
        <p:nvSpPr>
          <p:cNvPr id="119" name="Tijdelijke aanduiding voor afbeelding 7"/>
          <p:cNvSpPr>
            <a:spLocks noGrp="1"/>
          </p:cNvSpPr>
          <p:nvPr>
            <p:ph type="pic" sz="quarter" idx="14" hasCustomPrompt="1"/>
          </p:nvPr>
        </p:nvSpPr>
        <p:spPr>
          <a:xfrm>
            <a:off x="405584" y="1210970"/>
            <a:ext cx="4058416" cy="1606842"/>
          </a:xfrm>
          <a:solidFill>
            <a:schemeClr val="bg1"/>
          </a:solidFill>
        </p:spPr>
        <p:txBody>
          <a:bodyPr anchor="ctr"/>
          <a:lstStyle>
            <a:lvl1pPr marL="0" indent="0" algn="ctr">
              <a:lnSpc>
                <a:spcPct val="150000"/>
              </a:lnSpc>
              <a:buNone/>
              <a:defRPr>
                <a:solidFill>
                  <a:schemeClr val="tx2"/>
                </a:solidFill>
              </a:defRPr>
            </a:lvl1pPr>
          </a:lstStyle>
          <a:p>
            <a:r>
              <a:rPr lang="en-US" dirty="0" smtClean="0"/>
              <a:t>Click here to </a:t>
            </a:r>
            <a:br>
              <a:rPr lang="en-US" dirty="0" smtClean="0"/>
            </a:br>
            <a:r>
              <a:rPr lang="en-US" dirty="0" smtClean="0"/>
              <a:t>insert a picture</a:t>
            </a:r>
            <a:endParaRPr lang="en-US" dirty="0"/>
          </a:p>
        </p:txBody>
      </p:sp>
      <p:sp>
        <p:nvSpPr>
          <p:cNvPr id="124" name="Tijdelijke aanduiding voor afbeelding 7"/>
          <p:cNvSpPr>
            <a:spLocks noGrp="1"/>
          </p:cNvSpPr>
          <p:nvPr>
            <p:ph type="pic" sz="quarter" idx="15" hasCustomPrompt="1"/>
          </p:nvPr>
        </p:nvSpPr>
        <p:spPr>
          <a:xfrm>
            <a:off x="405584" y="3033812"/>
            <a:ext cx="4058416" cy="1601182"/>
          </a:xfrm>
          <a:solidFill>
            <a:schemeClr val="bg1"/>
          </a:solidFill>
        </p:spPr>
        <p:txBody>
          <a:bodyPr anchor="ctr"/>
          <a:lstStyle>
            <a:lvl1pPr marL="0" indent="0" algn="ctr">
              <a:lnSpc>
                <a:spcPct val="150000"/>
              </a:lnSpc>
              <a:buNone/>
              <a:defRPr>
                <a:solidFill>
                  <a:schemeClr val="tx2"/>
                </a:solidFill>
              </a:defRPr>
            </a:lvl1pPr>
          </a:lstStyle>
          <a:p>
            <a:r>
              <a:rPr lang="en-US" dirty="0" smtClean="0"/>
              <a:t>Click here to </a:t>
            </a:r>
            <a:br>
              <a:rPr lang="en-US" dirty="0" smtClean="0"/>
            </a:br>
            <a:r>
              <a:rPr lang="en-US" dirty="0" smtClean="0"/>
              <a:t>insert a picture</a:t>
            </a:r>
            <a:endParaRPr lang="en-US" dirty="0"/>
          </a:p>
        </p:txBody>
      </p:sp>
      <p:sp>
        <p:nvSpPr>
          <p:cNvPr id="125" name="Tijdelijke aanduiding voor afbeelding 7"/>
          <p:cNvSpPr>
            <a:spLocks noGrp="1"/>
          </p:cNvSpPr>
          <p:nvPr>
            <p:ph type="pic" sz="quarter" idx="16" hasCustomPrompt="1"/>
          </p:nvPr>
        </p:nvSpPr>
        <p:spPr>
          <a:xfrm>
            <a:off x="405584" y="4856655"/>
            <a:ext cx="4058416" cy="1606841"/>
          </a:xfrm>
          <a:solidFill>
            <a:schemeClr val="bg1"/>
          </a:solidFill>
        </p:spPr>
        <p:txBody>
          <a:bodyPr anchor="ctr"/>
          <a:lstStyle>
            <a:lvl1pPr marL="0" indent="0" algn="ctr">
              <a:lnSpc>
                <a:spcPct val="150000"/>
              </a:lnSpc>
              <a:buNone/>
              <a:defRPr>
                <a:solidFill>
                  <a:schemeClr val="tx2"/>
                </a:solidFill>
              </a:defRPr>
            </a:lvl1pPr>
          </a:lstStyle>
          <a:p>
            <a:r>
              <a:rPr lang="en-US" dirty="0" smtClean="0"/>
              <a:t>Click here to </a:t>
            </a:r>
            <a:br>
              <a:rPr lang="en-US" dirty="0" smtClean="0"/>
            </a:br>
            <a:r>
              <a:rPr lang="en-US" dirty="0" smtClean="0"/>
              <a:t>insert a picture</a:t>
            </a:r>
            <a:endParaRPr lang="en-US" dirty="0"/>
          </a:p>
        </p:txBody>
      </p:sp>
      <p:sp>
        <p:nvSpPr>
          <p:cNvPr id="278" name="Tijdelijke aanduiding voor verticale tekst 2"/>
          <p:cNvSpPr>
            <a:spLocks noGrp="1"/>
          </p:cNvSpPr>
          <p:nvPr>
            <p:ph type="body" orient="vert" idx="17" hasCustomPrompt="1"/>
          </p:nvPr>
        </p:nvSpPr>
        <p:spPr>
          <a:xfrm>
            <a:off x="4680000" y="3429000"/>
            <a:ext cx="4042176" cy="1205993"/>
          </a:xfrm>
        </p:spPr>
        <p:txBody>
          <a:bodyPr vert="horz" lIns="0" tIns="108000" rIns="72000" bIns="72000"/>
          <a:lstStyle>
            <a:lvl1pPr>
              <a:defRPr/>
            </a:lvl1pPr>
            <a:lvl2pPr>
              <a:defRPr/>
            </a:lvl2pPr>
          </a:lstStyle>
          <a:p>
            <a:pPr lvl="1"/>
            <a:r>
              <a:rPr lang="nl-NL" dirty="0" smtClean="0"/>
              <a:t>Click </a:t>
            </a:r>
            <a:r>
              <a:rPr lang="nl-NL" dirty="0" err="1" smtClean="0"/>
              <a:t>to</a:t>
            </a:r>
            <a:r>
              <a:rPr lang="nl-NL" dirty="0" smtClean="0"/>
              <a:t> </a:t>
            </a:r>
            <a:r>
              <a:rPr lang="nl-NL" dirty="0" err="1" smtClean="0"/>
              <a:t>add</a:t>
            </a:r>
            <a:r>
              <a:rPr lang="nl-NL" dirty="0" smtClean="0"/>
              <a:t> </a:t>
            </a:r>
            <a:r>
              <a:rPr lang="nl-NL" dirty="0" err="1" smtClean="0"/>
              <a:t>text</a:t>
            </a:r>
            <a:endParaRPr lang="nl-NL" dirty="0" smtClean="0"/>
          </a:p>
          <a:p>
            <a:pPr lvl="2"/>
            <a:r>
              <a:rPr lang="nl-NL" dirty="0" err="1" smtClean="0"/>
              <a:t>Third</a:t>
            </a:r>
            <a:r>
              <a:rPr lang="nl-NL" dirty="0" smtClean="0"/>
              <a:t> level</a:t>
            </a:r>
          </a:p>
          <a:p>
            <a:pPr lvl="3"/>
            <a:r>
              <a:rPr lang="nl-NL" dirty="0" err="1" smtClean="0"/>
              <a:t>Fourth</a:t>
            </a:r>
            <a:r>
              <a:rPr lang="nl-NL" dirty="0" smtClean="0"/>
              <a:t> level</a:t>
            </a:r>
          </a:p>
        </p:txBody>
      </p:sp>
      <p:sp>
        <p:nvSpPr>
          <p:cNvPr id="279" name="Tijdelijke aanduiding voor verticale tekst 2"/>
          <p:cNvSpPr>
            <a:spLocks noGrp="1"/>
          </p:cNvSpPr>
          <p:nvPr>
            <p:ph type="body" orient="vert" idx="18" hasCustomPrompt="1"/>
          </p:nvPr>
        </p:nvSpPr>
        <p:spPr>
          <a:xfrm>
            <a:off x="4680000" y="5229200"/>
            <a:ext cx="4042176" cy="1212044"/>
          </a:xfrm>
        </p:spPr>
        <p:txBody>
          <a:bodyPr vert="horz" lIns="0" tIns="108000" rIns="72000" bIns="72000"/>
          <a:lstStyle>
            <a:lvl1pPr>
              <a:defRPr/>
            </a:lvl1pPr>
            <a:lvl2pPr>
              <a:defRPr/>
            </a:lvl2pPr>
          </a:lstStyle>
          <a:p>
            <a:pPr lvl="1"/>
            <a:r>
              <a:rPr lang="nl-NL" dirty="0" smtClean="0"/>
              <a:t>Click </a:t>
            </a:r>
            <a:r>
              <a:rPr lang="nl-NL" dirty="0" err="1" smtClean="0"/>
              <a:t>to</a:t>
            </a:r>
            <a:r>
              <a:rPr lang="nl-NL" dirty="0" smtClean="0"/>
              <a:t> </a:t>
            </a:r>
            <a:r>
              <a:rPr lang="nl-NL" dirty="0" err="1" smtClean="0"/>
              <a:t>add</a:t>
            </a:r>
            <a:r>
              <a:rPr lang="nl-NL" dirty="0" smtClean="0"/>
              <a:t> </a:t>
            </a:r>
            <a:r>
              <a:rPr lang="nl-NL" dirty="0" err="1" smtClean="0"/>
              <a:t>text</a:t>
            </a:r>
            <a:endParaRPr lang="nl-NL" dirty="0" smtClean="0"/>
          </a:p>
          <a:p>
            <a:pPr lvl="2"/>
            <a:r>
              <a:rPr lang="nl-NL" dirty="0" err="1" smtClean="0"/>
              <a:t>Third</a:t>
            </a:r>
            <a:r>
              <a:rPr lang="nl-NL" dirty="0" smtClean="0"/>
              <a:t> level</a:t>
            </a:r>
          </a:p>
          <a:p>
            <a:pPr lvl="3"/>
            <a:r>
              <a:rPr lang="nl-NL" dirty="0" err="1" smtClean="0"/>
              <a:t>Fourth</a:t>
            </a:r>
            <a:r>
              <a:rPr lang="nl-NL" dirty="0" smtClean="0"/>
              <a:t> level</a:t>
            </a:r>
          </a:p>
        </p:txBody>
      </p:sp>
      <p:sp>
        <p:nvSpPr>
          <p:cNvPr id="129" name="Tijdelijke aanduiding voor verticale tekst 2"/>
          <p:cNvSpPr>
            <a:spLocks noGrp="1"/>
          </p:cNvSpPr>
          <p:nvPr>
            <p:ph type="body" orient="vert" idx="19" hasCustomPrompt="1"/>
          </p:nvPr>
        </p:nvSpPr>
        <p:spPr>
          <a:xfrm>
            <a:off x="4680001" y="1207371"/>
            <a:ext cx="4043376" cy="369741"/>
          </a:xfrm>
          <a:solidFill>
            <a:schemeClr val="accent1"/>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smtClean="0"/>
              <a:t>Click </a:t>
            </a:r>
            <a:r>
              <a:rPr lang="nl-NL" dirty="0" err="1" smtClean="0"/>
              <a:t>to</a:t>
            </a:r>
            <a:r>
              <a:rPr lang="nl-NL" dirty="0" smtClean="0"/>
              <a:t> </a:t>
            </a:r>
            <a:r>
              <a:rPr lang="nl-NL" dirty="0" err="1" smtClean="0"/>
              <a:t>add</a:t>
            </a:r>
            <a:r>
              <a:rPr lang="nl-NL" dirty="0" smtClean="0"/>
              <a:t> </a:t>
            </a:r>
            <a:r>
              <a:rPr lang="nl-NL" dirty="0" err="1" smtClean="0"/>
              <a:t>text</a:t>
            </a:r>
            <a:endParaRPr lang="nl-NL" dirty="0" smtClean="0"/>
          </a:p>
        </p:txBody>
      </p:sp>
      <p:sp>
        <p:nvSpPr>
          <p:cNvPr id="130" name="Tijdelijke aanduiding voor verticale tekst 2"/>
          <p:cNvSpPr>
            <a:spLocks noGrp="1"/>
          </p:cNvSpPr>
          <p:nvPr>
            <p:ph type="body" orient="vert" idx="20" hasCustomPrompt="1"/>
          </p:nvPr>
        </p:nvSpPr>
        <p:spPr>
          <a:xfrm>
            <a:off x="4680001" y="3038939"/>
            <a:ext cx="4043375" cy="369741"/>
          </a:xfrm>
          <a:solidFill>
            <a:schemeClr val="accent2"/>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smtClean="0"/>
              <a:t>Click </a:t>
            </a:r>
            <a:r>
              <a:rPr lang="nl-NL" dirty="0" err="1" smtClean="0"/>
              <a:t>to</a:t>
            </a:r>
            <a:r>
              <a:rPr lang="nl-NL" dirty="0" smtClean="0"/>
              <a:t> </a:t>
            </a:r>
            <a:r>
              <a:rPr lang="nl-NL" dirty="0" err="1" smtClean="0"/>
              <a:t>add</a:t>
            </a:r>
            <a:r>
              <a:rPr lang="nl-NL" dirty="0" smtClean="0"/>
              <a:t> </a:t>
            </a:r>
            <a:r>
              <a:rPr lang="nl-NL" dirty="0" err="1" smtClean="0"/>
              <a:t>text</a:t>
            </a:r>
            <a:endParaRPr lang="nl-NL" dirty="0" smtClean="0"/>
          </a:p>
        </p:txBody>
      </p:sp>
      <p:sp>
        <p:nvSpPr>
          <p:cNvPr id="131" name="Tijdelijke aanduiding voor verticale tekst 2"/>
          <p:cNvSpPr>
            <a:spLocks noGrp="1"/>
          </p:cNvSpPr>
          <p:nvPr>
            <p:ph type="body" orient="vert" idx="21" hasCustomPrompt="1"/>
          </p:nvPr>
        </p:nvSpPr>
        <p:spPr>
          <a:xfrm>
            <a:off x="4680000" y="4859000"/>
            <a:ext cx="4043375" cy="369741"/>
          </a:xfrm>
          <a:solidFill>
            <a:schemeClr val="accent3"/>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smtClean="0"/>
              <a:t>Click </a:t>
            </a:r>
            <a:r>
              <a:rPr lang="nl-NL" dirty="0" err="1" smtClean="0"/>
              <a:t>to</a:t>
            </a:r>
            <a:r>
              <a:rPr lang="nl-NL" dirty="0" smtClean="0"/>
              <a:t> </a:t>
            </a:r>
            <a:r>
              <a:rPr lang="nl-NL" dirty="0" err="1" smtClean="0"/>
              <a:t>add</a:t>
            </a:r>
            <a:r>
              <a:rPr lang="nl-NL" dirty="0" smtClean="0"/>
              <a:t> </a:t>
            </a:r>
            <a:r>
              <a:rPr lang="nl-NL" dirty="0" err="1" smtClean="0"/>
              <a:t>text</a:t>
            </a:r>
            <a:endParaRPr lang="nl-NL" dirty="0" smtClean="0"/>
          </a:p>
        </p:txBody>
      </p:sp>
      <p:sp>
        <p:nvSpPr>
          <p:cNvPr id="76" name="Tijdelijke aanduiding voor verticale tekst 2"/>
          <p:cNvSpPr>
            <a:spLocks noGrp="1"/>
          </p:cNvSpPr>
          <p:nvPr>
            <p:ph type="body" orient="vert" idx="1" hasCustomPrompt="1"/>
          </p:nvPr>
        </p:nvSpPr>
        <p:spPr>
          <a:xfrm>
            <a:off x="4680000" y="1586674"/>
            <a:ext cx="4042176" cy="1247966"/>
          </a:xfrm>
        </p:spPr>
        <p:txBody>
          <a:bodyPr vert="horz" lIns="0" tIns="108000" rIns="72000" bIns="72000"/>
          <a:lstStyle>
            <a:lvl1pPr>
              <a:defRPr/>
            </a:lvl1pPr>
            <a:lvl2pPr>
              <a:defRPr/>
            </a:lvl2pPr>
          </a:lstStyle>
          <a:p>
            <a:pPr lvl="1"/>
            <a:r>
              <a:rPr lang="nl-NL" dirty="0" smtClean="0"/>
              <a:t>Click </a:t>
            </a:r>
            <a:r>
              <a:rPr lang="nl-NL" dirty="0" err="1" smtClean="0"/>
              <a:t>to</a:t>
            </a:r>
            <a:r>
              <a:rPr lang="nl-NL" dirty="0" smtClean="0"/>
              <a:t> </a:t>
            </a:r>
            <a:r>
              <a:rPr lang="nl-NL" dirty="0" err="1" smtClean="0"/>
              <a:t>add</a:t>
            </a:r>
            <a:r>
              <a:rPr lang="nl-NL" dirty="0" smtClean="0"/>
              <a:t> </a:t>
            </a:r>
            <a:r>
              <a:rPr lang="nl-NL" dirty="0" err="1" smtClean="0"/>
              <a:t>text</a:t>
            </a:r>
            <a:endParaRPr lang="nl-NL" dirty="0" smtClean="0"/>
          </a:p>
          <a:p>
            <a:pPr lvl="2"/>
            <a:r>
              <a:rPr lang="nl-NL" dirty="0" err="1" smtClean="0"/>
              <a:t>Third</a:t>
            </a:r>
            <a:r>
              <a:rPr lang="nl-NL" dirty="0" smtClean="0"/>
              <a:t> level</a:t>
            </a:r>
          </a:p>
          <a:p>
            <a:pPr lvl="3"/>
            <a:r>
              <a:rPr lang="nl-NL" dirty="0" err="1" smtClean="0"/>
              <a:t>Fourth</a:t>
            </a:r>
            <a:r>
              <a:rPr lang="nl-NL" dirty="0" smtClean="0"/>
              <a:t> level</a:t>
            </a:r>
          </a:p>
        </p:txBody>
      </p:sp>
    </p:spTree>
    <p:extLst>
      <p:ext uri="{BB962C8B-B14F-4D97-AF65-F5344CB8AC3E}">
        <p14:creationId xmlns:p14="http://schemas.microsoft.com/office/powerpoint/2010/main" val="843598777"/>
      </p:ext>
    </p:extLst>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Graph - slide">
    <p:spTree>
      <p:nvGrpSpPr>
        <p:cNvPr id="1" name=""/>
        <p:cNvGrpSpPr/>
        <p:nvPr/>
      </p:nvGrpSpPr>
      <p:grpSpPr>
        <a:xfrm>
          <a:off x="0" y="0"/>
          <a:ext cx="0" cy="0"/>
          <a:chOff x="0" y="0"/>
          <a:chExt cx="0" cy="0"/>
        </a:xfrm>
      </p:grpSpPr>
      <p:sp>
        <p:nvSpPr>
          <p:cNvPr id="2" name="Titel 1"/>
          <p:cNvSpPr>
            <a:spLocks noGrp="1"/>
          </p:cNvSpPr>
          <p:nvPr>
            <p:ph type="title" hasCustomPrompt="1"/>
          </p:nvPr>
        </p:nvSpPr>
        <p:spPr>
          <a:xfrm>
            <a:off x="395824" y="820313"/>
            <a:ext cx="8327552" cy="219074"/>
          </a:xfrm>
        </p:spPr>
        <p:txBody>
          <a:bodyPr/>
          <a:lstStyle>
            <a:lvl1pPr>
              <a:defRPr>
                <a:solidFill>
                  <a:schemeClr val="tx2"/>
                </a:solidFill>
              </a:defRPr>
            </a:lvl1pPr>
          </a:lstStyle>
          <a:p>
            <a:r>
              <a:rPr lang="nl-NL" dirty="0" smtClean="0"/>
              <a:t>Click </a:t>
            </a:r>
            <a:r>
              <a:rPr lang="nl-NL" dirty="0" err="1" smtClean="0"/>
              <a:t>to</a:t>
            </a:r>
            <a:r>
              <a:rPr lang="nl-NL" dirty="0" smtClean="0"/>
              <a:t> </a:t>
            </a:r>
            <a:r>
              <a:rPr lang="nl-NL" dirty="0" err="1" smtClean="0"/>
              <a:t>edit</a:t>
            </a:r>
            <a:r>
              <a:rPr lang="nl-NL" dirty="0" smtClean="0"/>
              <a:t> </a:t>
            </a:r>
            <a:r>
              <a:rPr lang="nl-NL" dirty="0" err="1" smtClean="0"/>
              <a:t>title</a:t>
            </a:r>
            <a:endParaRPr lang="en-US" dirty="0"/>
          </a:p>
        </p:txBody>
      </p:sp>
      <p:sp>
        <p:nvSpPr>
          <p:cNvPr id="5" name="Tijdelijke aanduiding voor voettekst 4"/>
          <p:cNvSpPr>
            <a:spLocks noGrp="1"/>
          </p:cNvSpPr>
          <p:nvPr>
            <p:ph type="ftr" sz="quarter" idx="11"/>
          </p:nvPr>
        </p:nvSpPr>
        <p:spPr/>
        <p:txBody>
          <a:bodyPr/>
          <a:lstStyle/>
          <a:p>
            <a:r>
              <a:rPr lang="en-US" dirty="0" smtClean="0"/>
              <a:t>Presentation title, change Insert &gt;&gt; Header &amp; Footer</a:t>
            </a:r>
            <a:endParaRPr lang="en-US" dirty="0"/>
          </a:p>
        </p:txBody>
      </p:sp>
      <p:sp>
        <p:nvSpPr>
          <p:cNvPr id="6" name="Tijdelijke aanduiding voor dianummer 5"/>
          <p:cNvSpPr>
            <a:spLocks noGrp="1"/>
          </p:cNvSpPr>
          <p:nvPr>
            <p:ph type="sldNum" sz="quarter" idx="12"/>
          </p:nvPr>
        </p:nvSpPr>
        <p:spPr/>
        <p:txBody>
          <a:bodyPr/>
          <a:lstStyle/>
          <a:p>
            <a:fld id="{71F61DF0-078F-4286-9355-A91B2CE6AC56}" type="slidenum">
              <a:rPr lang="en-US" smtClean="0"/>
              <a:pPr/>
              <a:t>‹#›</a:t>
            </a:fld>
            <a:endParaRPr lang="en-US"/>
          </a:p>
        </p:txBody>
      </p:sp>
      <p:sp>
        <p:nvSpPr>
          <p:cNvPr id="3" name="Rechthoek 2"/>
          <p:cNvSpPr/>
          <p:nvPr userDrawn="1"/>
        </p:nvSpPr>
        <p:spPr>
          <a:xfrm>
            <a:off x="415290" y="1166272"/>
            <a:ext cx="8308086" cy="527512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ijdelijke aanduiding voor grafiek 3"/>
          <p:cNvSpPr>
            <a:spLocks noGrp="1"/>
          </p:cNvSpPr>
          <p:nvPr>
            <p:ph type="chart" sz="quarter" idx="15" hasCustomPrompt="1"/>
          </p:nvPr>
        </p:nvSpPr>
        <p:spPr>
          <a:xfrm>
            <a:off x="405673" y="1556792"/>
            <a:ext cx="8317703" cy="4906703"/>
          </a:xfrm>
        </p:spPr>
        <p:txBody>
          <a:bodyPr anchor="ctr"/>
          <a:lstStyle>
            <a:lvl1pPr algn="ctr">
              <a:lnSpc>
                <a:spcPct val="150000"/>
              </a:lnSpc>
              <a:defRPr>
                <a:solidFill>
                  <a:schemeClr val="tx2"/>
                </a:solidFill>
              </a:defRPr>
            </a:lvl1pPr>
          </a:lstStyle>
          <a:p>
            <a:r>
              <a:rPr lang="en-US" dirty="0" smtClean="0"/>
              <a:t>Click here to </a:t>
            </a:r>
            <a:br>
              <a:rPr lang="en-US" dirty="0" smtClean="0"/>
            </a:br>
            <a:r>
              <a:rPr lang="en-US" dirty="0" smtClean="0"/>
              <a:t>insert a Graph</a:t>
            </a:r>
            <a:endParaRPr lang="en-US" dirty="0"/>
          </a:p>
        </p:txBody>
      </p:sp>
      <p:sp>
        <p:nvSpPr>
          <p:cNvPr id="71" name="Tekstvak 70"/>
          <p:cNvSpPr txBox="1"/>
          <p:nvPr userDrawn="1"/>
        </p:nvSpPr>
        <p:spPr>
          <a:xfrm>
            <a:off x="-85056" y="-262268"/>
            <a:ext cx="1566530" cy="246221"/>
          </a:xfrm>
          <a:prstGeom prst="rect">
            <a:avLst/>
          </a:prstGeom>
          <a:noFill/>
        </p:spPr>
        <p:txBody>
          <a:bodyPr wrap="square" rtlCol="0">
            <a:spAutoFit/>
          </a:bodyPr>
          <a:lstStyle>
            <a:defPPr>
              <a:defRPr lang="nl-NL"/>
            </a:defPPr>
            <a:lvl1pPr lvl="0">
              <a:defRPr sz="1000" b="1">
                <a:solidFill>
                  <a:schemeClr val="accent3"/>
                </a:solidFill>
              </a:defRPr>
            </a:lvl1pPr>
          </a:lstStyle>
          <a:p>
            <a:pPr lvl="0"/>
            <a:r>
              <a:rPr lang="en-GB" dirty="0" smtClean="0">
                <a:solidFill>
                  <a:schemeClr val="tx2"/>
                </a:solidFill>
              </a:rPr>
              <a:t>Graph - slide</a:t>
            </a:r>
            <a:endParaRPr lang="en-GB" dirty="0">
              <a:solidFill>
                <a:schemeClr val="tx2"/>
              </a:solidFill>
            </a:endParaRPr>
          </a:p>
        </p:txBody>
      </p:sp>
      <p:sp>
        <p:nvSpPr>
          <p:cNvPr id="8" name="Tijdelijke aanduiding voor tekst 7"/>
          <p:cNvSpPr>
            <a:spLocks noGrp="1"/>
          </p:cNvSpPr>
          <p:nvPr>
            <p:ph type="body" sz="quarter" idx="16" hasCustomPrompt="1"/>
          </p:nvPr>
        </p:nvSpPr>
        <p:spPr>
          <a:xfrm>
            <a:off x="395824" y="1132338"/>
            <a:ext cx="8334375" cy="266700"/>
          </a:xfrm>
        </p:spPr>
        <p:txBody>
          <a:bodyPr anchor="ctr"/>
          <a:lstStyle>
            <a:lvl1pPr>
              <a:defRPr/>
            </a:lvl1pPr>
          </a:lstStyle>
          <a:p>
            <a:pPr lvl="0"/>
            <a:r>
              <a:rPr lang="nl-NL" dirty="0" smtClean="0"/>
              <a:t>Click </a:t>
            </a:r>
            <a:r>
              <a:rPr lang="nl-NL" dirty="0" err="1" smtClean="0"/>
              <a:t>to</a:t>
            </a:r>
            <a:r>
              <a:rPr lang="nl-NL" dirty="0" smtClean="0"/>
              <a:t> </a:t>
            </a:r>
            <a:r>
              <a:rPr lang="nl-NL" dirty="0" err="1" smtClean="0"/>
              <a:t>add</a:t>
            </a:r>
            <a:r>
              <a:rPr lang="nl-NL" dirty="0" smtClean="0"/>
              <a:t> </a:t>
            </a:r>
            <a:r>
              <a:rPr lang="nl-NL" dirty="0" err="1" smtClean="0"/>
              <a:t>subtitle</a:t>
            </a:r>
            <a:endParaRPr lang="en-US" dirty="0"/>
          </a:p>
        </p:txBody>
      </p:sp>
    </p:spTree>
    <p:extLst>
      <p:ext uri="{BB962C8B-B14F-4D97-AF65-F5344CB8AC3E}">
        <p14:creationId xmlns:p14="http://schemas.microsoft.com/office/powerpoint/2010/main" val="4135684780"/>
      </p:ext>
    </p:extLst>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50% graph / 50% text">
    <p:spTree>
      <p:nvGrpSpPr>
        <p:cNvPr id="1" name=""/>
        <p:cNvGrpSpPr/>
        <p:nvPr/>
      </p:nvGrpSpPr>
      <p:grpSpPr>
        <a:xfrm>
          <a:off x="0" y="0"/>
          <a:ext cx="0" cy="0"/>
          <a:chOff x="0" y="0"/>
          <a:chExt cx="0" cy="0"/>
        </a:xfrm>
      </p:grpSpPr>
      <p:sp>
        <p:nvSpPr>
          <p:cNvPr id="2" name="Titel 1"/>
          <p:cNvSpPr>
            <a:spLocks noGrp="1"/>
          </p:cNvSpPr>
          <p:nvPr>
            <p:ph type="title" hasCustomPrompt="1"/>
          </p:nvPr>
        </p:nvSpPr>
        <p:spPr/>
        <p:txBody>
          <a:bodyPr/>
          <a:lstStyle>
            <a:lvl1pPr>
              <a:defRPr>
                <a:solidFill>
                  <a:schemeClr val="tx2"/>
                </a:solidFill>
              </a:defRPr>
            </a:lvl1pPr>
          </a:lstStyle>
          <a:p>
            <a:r>
              <a:rPr lang="nl-NL" dirty="0" smtClean="0"/>
              <a:t>Click </a:t>
            </a:r>
            <a:r>
              <a:rPr lang="nl-NL" dirty="0" err="1" smtClean="0"/>
              <a:t>to</a:t>
            </a:r>
            <a:r>
              <a:rPr lang="nl-NL" dirty="0" smtClean="0"/>
              <a:t> </a:t>
            </a:r>
            <a:r>
              <a:rPr lang="nl-NL" dirty="0" err="1" smtClean="0"/>
              <a:t>edit</a:t>
            </a:r>
            <a:r>
              <a:rPr lang="nl-NL" dirty="0" smtClean="0"/>
              <a:t> </a:t>
            </a:r>
            <a:r>
              <a:rPr lang="nl-NL" dirty="0" err="1" smtClean="0"/>
              <a:t>title</a:t>
            </a:r>
            <a:endParaRPr lang="en-US" dirty="0"/>
          </a:p>
        </p:txBody>
      </p:sp>
      <p:sp>
        <p:nvSpPr>
          <p:cNvPr id="3" name="Tijdelijke aanduiding voor verticale tekst 2"/>
          <p:cNvSpPr>
            <a:spLocks noGrp="1"/>
          </p:cNvSpPr>
          <p:nvPr>
            <p:ph type="body" orient="vert" idx="1" hasCustomPrompt="1"/>
          </p:nvPr>
        </p:nvSpPr>
        <p:spPr>
          <a:xfrm>
            <a:off x="4680001" y="1588160"/>
            <a:ext cx="4043375" cy="4853082"/>
          </a:xfrm>
        </p:spPr>
        <p:txBody>
          <a:bodyPr vert="horz" lIns="0" tIns="108000" rIns="72000" bIns="72000" rtlCol="0">
            <a:noAutofit/>
          </a:bodyPr>
          <a:lstStyle>
            <a:lvl2pPr>
              <a:defRPr lang="nl-NL" dirty="0" smtClean="0"/>
            </a:lvl2pPr>
            <a:lvl3pPr>
              <a:defRPr lang="nl-NL" dirty="0" smtClean="0"/>
            </a:lvl3pPr>
            <a:lvl4pPr>
              <a:defRPr lang="nl-NL" dirty="0" smtClean="0"/>
            </a:lvl4pPr>
          </a:lstStyle>
          <a:p>
            <a:pPr lvl="1"/>
            <a:r>
              <a:rPr lang="nl-NL" dirty="0" smtClean="0"/>
              <a:t>Click </a:t>
            </a:r>
            <a:r>
              <a:rPr lang="nl-NL" dirty="0" err="1" smtClean="0"/>
              <a:t>to</a:t>
            </a:r>
            <a:r>
              <a:rPr lang="nl-NL" dirty="0" smtClean="0"/>
              <a:t> </a:t>
            </a:r>
            <a:r>
              <a:rPr lang="nl-NL" dirty="0" err="1" smtClean="0"/>
              <a:t>add</a:t>
            </a:r>
            <a:r>
              <a:rPr lang="nl-NL" dirty="0" smtClean="0"/>
              <a:t> </a:t>
            </a:r>
            <a:r>
              <a:rPr lang="nl-NL" dirty="0" err="1" smtClean="0"/>
              <a:t>text</a:t>
            </a:r>
            <a:endParaRPr lang="nl-NL" dirty="0" smtClean="0"/>
          </a:p>
          <a:p>
            <a:pPr lvl="2"/>
            <a:r>
              <a:rPr lang="nl-NL" dirty="0" err="1" smtClean="0"/>
              <a:t>Third</a:t>
            </a:r>
            <a:r>
              <a:rPr lang="nl-NL" dirty="0" smtClean="0"/>
              <a:t> level</a:t>
            </a:r>
          </a:p>
          <a:p>
            <a:pPr lvl="3"/>
            <a:r>
              <a:rPr lang="nl-NL" dirty="0" err="1" smtClean="0"/>
              <a:t>Fourth</a:t>
            </a:r>
            <a:r>
              <a:rPr lang="nl-NL" dirty="0" smtClean="0"/>
              <a:t> level</a:t>
            </a:r>
          </a:p>
        </p:txBody>
      </p:sp>
      <p:sp>
        <p:nvSpPr>
          <p:cNvPr id="5" name="Tijdelijke aanduiding voor voettekst 4"/>
          <p:cNvSpPr>
            <a:spLocks noGrp="1"/>
          </p:cNvSpPr>
          <p:nvPr>
            <p:ph type="ftr" sz="quarter" idx="11"/>
          </p:nvPr>
        </p:nvSpPr>
        <p:spPr/>
        <p:txBody>
          <a:bodyPr/>
          <a:lstStyle/>
          <a:p>
            <a:r>
              <a:rPr lang="en-US" dirty="0" smtClean="0"/>
              <a:t>Presentation title, change Insert &gt;&gt; Header &amp; Footer</a:t>
            </a:r>
            <a:endParaRPr lang="en-US" dirty="0"/>
          </a:p>
        </p:txBody>
      </p:sp>
      <p:sp>
        <p:nvSpPr>
          <p:cNvPr id="6" name="Tijdelijke aanduiding voor dianummer 5"/>
          <p:cNvSpPr>
            <a:spLocks noGrp="1"/>
          </p:cNvSpPr>
          <p:nvPr>
            <p:ph type="sldNum" sz="quarter" idx="12"/>
          </p:nvPr>
        </p:nvSpPr>
        <p:spPr/>
        <p:txBody>
          <a:bodyPr/>
          <a:lstStyle/>
          <a:p>
            <a:fld id="{71F61DF0-078F-4286-9355-A91B2CE6AC56}" type="slidenum">
              <a:rPr lang="en-US" smtClean="0"/>
              <a:pPr/>
              <a:t>‹#›</a:t>
            </a:fld>
            <a:endParaRPr lang="en-US"/>
          </a:p>
        </p:txBody>
      </p:sp>
      <p:sp>
        <p:nvSpPr>
          <p:cNvPr id="15" name="Tekstvak 14"/>
          <p:cNvSpPr txBox="1"/>
          <p:nvPr userDrawn="1"/>
        </p:nvSpPr>
        <p:spPr>
          <a:xfrm>
            <a:off x="-85056" y="-262268"/>
            <a:ext cx="1566530" cy="246221"/>
          </a:xfrm>
          <a:prstGeom prst="rect">
            <a:avLst/>
          </a:prstGeom>
          <a:noFill/>
        </p:spPr>
        <p:txBody>
          <a:bodyPr wrap="square" rtlCol="0">
            <a:spAutoFit/>
          </a:bodyPr>
          <a:lstStyle>
            <a:defPPr>
              <a:defRPr lang="nl-NL"/>
            </a:defPPr>
            <a:lvl1pPr lvl="0">
              <a:defRPr sz="1000" b="1">
                <a:solidFill>
                  <a:schemeClr val="accent3"/>
                </a:solidFill>
              </a:defRPr>
            </a:lvl1pPr>
          </a:lstStyle>
          <a:p>
            <a:pPr lvl="0"/>
            <a:r>
              <a:rPr lang="en-GB" dirty="0" smtClean="0">
                <a:solidFill>
                  <a:schemeClr val="tx2"/>
                </a:solidFill>
              </a:rPr>
              <a:t>50% text / 50% graph</a:t>
            </a:r>
            <a:endParaRPr lang="en-GB" dirty="0">
              <a:solidFill>
                <a:schemeClr val="tx2"/>
              </a:solidFill>
            </a:endParaRPr>
          </a:p>
        </p:txBody>
      </p:sp>
      <p:sp>
        <p:nvSpPr>
          <p:cNvPr id="17" name="Rechthoek 16"/>
          <p:cNvSpPr/>
          <p:nvPr userDrawn="1"/>
        </p:nvSpPr>
        <p:spPr>
          <a:xfrm>
            <a:off x="417600" y="1247265"/>
            <a:ext cx="3980664" cy="519602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Tijdelijke aanduiding voor grafiek 11"/>
          <p:cNvSpPr>
            <a:spLocks noGrp="1"/>
          </p:cNvSpPr>
          <p:nvPr>
            <p:ph type="chart" sz="quarter" idx="15" hasCustomPrompt="1"/>
          </p:nvPr>
        </p:nvSpPr>
        <p:spPr>
          <a:xfrm>
            <a:off x="405584" y="1210970"/>
            <a:ext cx="4058416" cy="5230273"/>
          </a:xfrm>
        </p:spPr>
        <p:txBody>
          <a:bodyPr anchor="ctr"/>
          <a:lstStyle>
            <a:lvl1pPr algn="ctr">
              <a:lnSpc>
                <a:spcPct val="150000"/>
              </a:lnSpc>
              <a:defRPr>
                <a:solidFill>
                  <a:schemeClr val="tx2"/>
                </a:solidFill>
              </a:defRPr>
            </a:lvl1pPr>
          </a:lstStyle>
          <a:p>
            <a:r>
              <a:rPr lang="en-GB" dirty="0" smtClean="0"/>
              <a:t>Click here </a:t>
            </a:r>
            <a:br>
              <a:rPr lang="en-GB" dirty="0" smtClean="0"/>
            </a:br>
            <a:r>
              <a:rPr lang="en-GB" dirty="0" smtClean="0"/>
              <a:t>to insert</a:t>
            </a:r>
            <a:r>
              <a:rPr lang="en-US" dirty="0" smtClean="0"/>
              <a:t> a </a:t>
            </a:r>
            <a:r>
              <a:rPr lang="en-GB" dirty="0" smtClean="0"/>
              <a:t>Graph</a:t>
            </a:r>
            <a:endParaRPr lang="en-GB" dirty="0"/>
          </a:p>
        </p:txBody>
      </p:sp>
      <p:grpSp>
        <p:nvGrpSpPr>
          <p:cNvPr id="137" name="Groep 136" hidden="1"/>
          <p:cNvGrpSpPr/>
          <p:nvPr userDrawn="1"/>
        </p:nvGrpSpPr>
        <p:grpSpPr>
          <a:xfrm>
            <a:off x="-1620688" y="-243408"/>
            <a:ext cx="12601400" cy="6684651"/>
            <a:chOff x="-1620688" y="-243408"/>
            <a:chExt cx="12601400" cy="6684651"/>
          </a:xfrm>
        </p:grpSpPr>
        <p:cxnSp>
          <p:nvCxnSpPr>
            <p:cNvPr id="138" name="Rechte verbindingslijn 137"/>
            <p:cNvCxnSpPr/>
            <p:nvPr userDrawn="1"/>
          </p:nvCxnSpPr>
          <p:spPr>
            <a:xfrm>
              <a:off x="415290" y="-243408"/>
              <a:ext cx="0" cy="5256584"/>
            </a:xfrm>
            <a:prstGeom prst="line">
              <a:avLst/>
            </a:prstGeom>
          </p:spPr>
          <p:style>
            <a:lnRef idx="1">
              <a:schemeClr val="accent1"/>
            </a:lnRef>
            <a:fillRef idx="0">
              <a:schemeClr val="accent1"/>
            </a:fillRef>
            <a:effectRef idx="0">
              <a:schemeClr val="accent1"/>
            </a:effectRef>
            <a:fontRef idx="minor">
              <a:schemeClr val="tx1"/>
            </a:fontRef>
          </p:style>
        </p:cxnSp>
        <p:cxnSp>
          <p:nvCxnSpPr>
            <p:cNvPr id="139" name="Rechte verbindingslijn 138"/>
            <p:cNvCxnSpPr/>
            <p:nvPr userDrawn="1"/>
          </p:nvCxnSpPr>
          <p:spPr>
            <a:xfrm>
              <a:off x="8723376" y="-243408"/>
              <a:ext cx="0" cy="5256584"/>
            </a:xfrm>
            <a:prstGeom prst="line">
              <a:avLst/>
            </a:prstGeom>
          </p:spPr>
          <p:style>
            <a:lnRef idx="1">
              <a:schemeClr val="accent1"/>
            </a:lnRef>
            <a:fillRef idx="0">
              <a:schemeClr val="accent1"/>
            </a:fillRef>
            <a:effectRef idx="0">
              <a:schemeClr val="accent1"/>
            </a:effectRef>
            <a:fontRef idx="minor">
              <a:schemeClr val="tx1"/>
            </a:fontRef>
          </p:style>
        </p:cxnSp>
        <p:cxnSp>
          <p:nvCxnSpPr>
            <p:cNvPr id="140" name="Rechte verbindingslijn 139"/>
            <p:cNvCxnSpPr/>
            <p:nvPr userDrawn="1"/>
          </p:nvCxnSpPr>
          <p:spPr>
            <a:xfrm>
              <a:off x="-1620688" y="1238491"/>
              <a:ext cx="1260140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41" name="Rechte verbindingslijn 140"/>
            <p:cNvCxnSpPr/>
            <p:nvPr userDrawn="1"/>
          </p:nvCxnSpPr>
          <p:spPr>
            <a:xfrm>
              <a:off x="-1620688" y="6441243"/>
              <a:ext cx="1260140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42" name="Rechte verbindingslijn 141"/>
            <p:cNvCxnSpPr/>
            <p:nvPr userDrawn="1"/>
          </p:nvCxnSpPr>
          <p:spPr>
            <a:xfrm>
              <a:off x="4569333" y="-243408"/>
              <a:ext cx="0" cy="5256584"/>
            </a:xfrm>
            <a:prstGeom prst="line">
              <a:avLst/>
            </a:prstGeom>
          </p:spPr>
          <p:style>
            <a:lnRef idx="1">
              <a:schemeClr val="accent1"/>
            </a:lnRef>
            <a:fillRef idx="0">
              <a:schemeClr val="accent1"/>
            </a:fillRef>
            <a:effectRef idx="0">
              <a:schemeClr val="accent1"/>
            </a:effectRef>
            <a:fontRef idx="minor">
              <a:schemeClr val="tx1"/>
            </a:fontRef>
          </p:style>
        </p:cxnSp>
      </p:grpSp>
      <p:sp>
        <p:nvSpPr>
          <p:cNvPr id="56" name="Tijdelijke aanduiding voor verticale tekst 2"/>
          <p:cNvSpPr>
            <a:spLocks noGrp="1"/>
          </p:cNvSpPr>
          <p:nvPr>
            <p:ph type="body" orient="vert" idx="14" hasCustomPrompt="1"/>
          </p:nvPr>
        </p:nvSpPr>
        <p:spPr>
          <a:xfrm>
            <a:off x="4680012" y="1207371"/>
            <a:ext cx="4042898" cy="369741"/>
          </a:xfrm>
          <a:solidFill>
            <a:schemeClr val="accent1"/>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smtClean="0"/>
              <a:t>Click </a:t>
            </a:r>
            <a:r>
              <a:rPr lang="nl-NL" dirty="0" err="1" smtClean="0"/>
              <a:t>to</a:t>
            </a:r>
            <a:r>
              <a:rPr lang="nl-NL" dirty="0" smtClean="0"/>
              <a:t> </a:t>
            </a:r>
            <a:r>
              <a:rPr lang="nl-NL" dirty="0" err="1" smtClean="0"/>
              <a:t>add</a:t>
            </a:r>
            <a:r>
              <a:rPr lang="nl-NL" dirty="0" smtClean="0"/>
              <a:t> </a:t>
            </a:r>
            <a:r>
              <a:rPr lang="nl-NL" dirty="0" err="1" smtClean="0"/>
              <a:t>text</a:t>
            </a:r>
            <a:endParaRPr lang="nl-NL" dirty="0" smtClean="0"/>
          </a:p>
        </p:txBody>
      </p:sp>
    </p:spTree>
    <p:extLst>
      <p:ext uri="{BB962C8B-B14F-4D97-AF65-F5344CB8AC3E}">
        <p14:creationId xmlns:p14="http://schemas.microsoft.com/office/powerpoint/2010/main" val="451449999"/>
      </p:ext>
    </p:extLst>
  </p:cSld>
  <p:clrMapOvr>
    <a:masterClrMapping/>
  </p:clrMapOvr>
  <p:timing>
    <p:tnLst>
      <p:par>
        <p:cTn id="1" dur="indefinite" restart="never" nodeType="tmRoot"/>
      </p:par>
    </p:tnLst>
  </p:timing>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50% table / 50% text ">
    <p:spTree>
      <p:nvGrpSpPr>
        <p:cNvPr id="1" name=""/>
        <p:cNvGrpSpPr/>
        <p:nvPr/>
      </p:nvGrpSpPr>
      <p:grpSpPr>
        <a:xfrm>
          <a:off x="0" y="0"/>
          <a:ext cx="0" cy="0"/>
          <a:chOff x="0" y="0"/>
          <a:chExt cx="0" cy="0"/>
        </a:xfrm>
      </p:grpSpPr>
      <p:sp>
        <p:nvSpPr>
          <p:cNvPr id="2" name="Titel 1"/>
          <p:cNvSpPr>
            <a:spLocks noGrp="1"/>
          </p:cNvSpPr>
          <p:nvPr>
            <p:ph type="title" hasCustomPrompt="1"/>
          </p:nvPr>
        </p:nvSpPr>
        <p:spPr/>
        <p:txBody>
          <a:bodyPr/>
          <a:lstStyle>
            <a:lvl1pPr>
              <a:defRPr>
                <a:solidFill>
                  <a:schemeClr val="tx2"/>
                </a:solidFill>
              </a:defRPr>
            </a:lvl1pPr>
          </a:lstStyle>
          <a:p>
            <a:r>
              <a:rPr lang="nl-NL" dirty="0" smtClean="0"/>
              <a:t>Click </a:t>
            </a:r>
            <a:r>
              <a:rPr lang="nl-NL" dirty="0" err="1" smtClean="0"/>
              <a:t>to</a:t>
            </a:r>
            <a:r>
              <a:rPr lang="nl-NL" dirty="0" smtClean="0"/>
              <a:t> </a:t>
            </a:r>
            <a:r>
              <a:rPr lang="nl-NL" dirty="0" err="1" smtClean="0"/>
              <a:t>edit</a:t>
            </a:r>
            <a:r>
              <a:rPr lang="nl-NL" dirty="0" smtClean="0"/>
              <a:t> </a:t>
            </a:r>
            <a:r>
              <a:rPr lang="nl-NL" dirty="0" err="1" smtClean="0"/>
              <a:t>title</a:t>
            </a:r>
            <a:endParaRPr lang="en-US" dirty="0"/>
          </a:p>
        </p:txBody>
      </p:sp>
      <p:sp>
        <p:nvSpPr>
          <p:cNvPr id="3" name="Tijdelijke aanduiding voor verticale tekst 2"/>
          <p:cNvSpPr>
            <a:spLocks noGrp="1"/>
          </p:cNvSpPr>
          <p:nvPr>
            <p:ph type="body" orient="vert" idx="1" hasCustomPrompt="1"/>
          </p:nvPr>
        </p:nvSpPr>
        <p:spPr>
          <a:xfrm>
            <a:off x="4680001" y="1588160"/>
            <a:ext cx="4043375" cy="4875336"/>
          </a:xfrm>
        </p:spPr>
        <p:txBody>
          <a:bodyPr vert="horz" tIns="108000" rIns="72000" bIns="72000"/>
          <a:lstStyle>
            <a:lvl1pPr>
              <a:defRPr/>
            </a:lvl1pPr>
            <a:lvl2pPr>
              <a:defRPr/>
            </a:lvl2pPr>
          </a:lstStyle>
          <a:p>
            <a:pPr lvl="1"/>
            <a:r>
              <a:rPr lang="nl-NL" dirty="0" smtClean="0"/>
              <a:t>Click </a:t>
            </a:r>
            <a:r>
              <a:rPr lang="nl-NL" dirty="0" err="1" smtClean="0"/>
              <a:t>to</a:t>
            </a:r>
            <a:r>
              <a:rPr lang="nl-NL" dirty="0" smtClean="0"/>
              <a:t> </a:t>
            </a:r>
            <a:r>
              <a:rPr lang="nl-NL" dirty="0" err="1" smtClean="0"/>
              <a:t>add</a:t>
            </a:r>
            <a:r>
              <a:rPr lang="nl-NL" dirty="0" smtClean="0"/>
              <a:t> </a:t>
            </a:r>
            <a:r>
              <a:rPr lang="nl-NL" dirty="0" err="1" smtClean="0"/>
              <a:t>text</a:t>
            </a:r>
            <a:endParaRPr lang="nl-NL" dirty="0" smtClean="0"/>
          </a:p>
          <a:p>
            <a:pPr lvl="2"/>
            <a:r>
              <a:rPr lang="nl-NL" dirty="0" err="1" smtClean="0"/>
              <a:t>Third</a:t>
            </a:r>
            <a:r>
              <a:rPr lang="nl-NL" dirty="0" smtClean="0"/>
              <a:t> level</a:t>
            </a:r>
          </a:p>
          <a:p>
            <a:pPr lvl="3"/>
            <a:r>
              <a:rPr lang="nl-NL" dirty="0" err="1" smtClean="0"/>
              <a:t>Fourth</a:t>
            </a:r>
            <a:r>
              <a:rPr lang="nl-NL" dirty="0" smtClean="0"/>
              <a:t> level</a:t>
            </a:r>
          </a:p>
        </p:txBody>
      </p:sp>
      <p:sp>
        <p:nvSpPr>
          <p:cNvPr id="5" name="Tijdelijke aanduiding voor voettekst 4"/>
          <p:cNvSpPr>
            <a:spLocks noGrp="1"/>
          </p:cNvSpPr>
          <p:nvPr>
            <p:ph type="ftr" sz="quarter" idx="11"/>
          </p:nvPr>
        </p:nvSpPr>
        <p:spPr/>
        <p:txBody>
          <a:bodyPr/>
          <a:lstStyle/>
          <a:p>
            <a:r>
              <a:rPr lang="en-US" dirty="0" smtClean="0"/>
              <a:t>Presentation title, change Insert &gt;&gt; Header &amp; Footer</a:t>
            </a:r>
            <a:endParaRPr lang="en-US" dirty="0"/>
          </a:p>
        </p:txBody>
      </p:sp>
      <p:sp>
        <p:nvSpPr>
          <p:cNvPr id="6" name="Tijdelijke aanduiding voor dianummer 5"/>
          <p:cNvSpPr>
            <a:spLocks noGrp="1"/>
          </p:cNvSpPr>
          <p:nvPr>
            <p:ph type="sldNum" sz="quarter" idx="12"/>
          </p:nvPr>
        </p:nvSpPr>
        <p:spPr/>
        <p:txBody>
          <a:bodyPr/>
          <a:lstStyle/>
          <a:p>
            <a:fld id="{71F61DF0-078F-4286-9355-A91B2CE6AC56}" type="slidenum">
              <a:rPr lang="en-US" smtClean="0"/>
              <a:pPr/>
              <a:t>‹#›</a:t>
            </a:fld>
            <a:endParaRPr lang="en-US"/>
          </a:p>
        </p:txBody>
      </p:sp>
      <p:sp>
        <p:nvSpPr>
          <p:cNvPr id="15" name="Tekstvak 14"/>
          <p:cNvSpPr txBox="1"/>
          <p:nvPr userDrawn="1"/>
        </p:nvSpPr>
        <p:spPr>
          <a:xfrm>
            <a:off x="-85056" y="-262268"/>
            <a:ext cx="1566530" cy="246221"/>
          </a:xfrm>
          <a:prstGeom prst="rect">
            <a:avLst/>
          </a:prstGeom>
          <a:noFill/>
        </p:spPr>
        <p:txBody>
          <a:bodyPr wrap="square" rtlCol="0">
            <a:spAutoFit/>
          </a:bodyPr>
          <a:lstStyle>
            <a:defPPr>
              <a:defRPr lang="nl-NL"/>
            </a:defPPr>
            <a:lvl1pPr lvl="0">
              <a:defRPr sz="1000" b="1">
                <a:solidFill>
                  <a:schemeClr val="accent3"/>
                </a:solidFill>
              </a:defRPr>
            </a:lvl1pPr>
          </a:lstStyle>
          <a:p>
            <a:pPr lvl="0"/>
            <a:r>
              <a:rPr lang="en-GB" dirty="0" smtClean="0">
                <a:solidFill>
                  <a:schemeClr val="tx2"/>
                </a:solidFill>
              </a:rPr>
              <a:t>50% text / 50% table</a:t>
            </a:r>
            <a:endParaRPr lang="en-GB" dirty="0">
              <a:solidFill>
                <a:schemeClr val="tx2"/>
              </a:solidFill>
            </a:endParaRPr>
          </a:p>
        </p:txBody>
      </p:sp>
      <p:sp>
        <p:nvSpPr>
          <p:cNvPr id="8" name="Tijdelijke aanduiding voor tabel 7"/>
          <p:cNvSpPr>
            <a:spLocks noGrp="1"/>
          </p:cNvSpPr>
          <p:nvPr>
            <p:ph type="tbl" sz="quarter" idx="16" hasCustomPrompt="1"/>
          </p:nvPr>
        </p:nvSpPr>
        <p:spPr>
          <a:xfrm>
            <a:off x="405584" y="1210970"/>
            <a:ext cx="4058416" cy="5232318"/>
          </a:xfrm>
        </p:spPr>
        <p:txBody>
          <a:bodyPr anchor="ctr"/>
          <a:lstStyle>
            <a:lvl1pPr algn="ctr">
              <a:lnSpc>
                <a:spcPct val="150000"/>
              </a:lnSpc>
              <a:defRPr>
                <a:solidFill>
                  <a:schemeClr val="tx2"/>
                </a:solidFill>
              </a:defRPr>
            </a:lvl1pPr>
          </a:lstStyle>
          <a:p>
            <a:r>
              <a:rPr lang="en-US" dirty="0" smtClean="0"/>
              <a:t>Click here</a:t>
            </a:r>
            <a:br>
              <a:rPr lang="en-US" dirty="0" smtClean="0"/>
            </a:br>
            <a:r>
              <a:rPr lang="en-US" dirty="0" smtClean="0"/>
              <a:t>to insert a table</a:t>
            </a:r>
            <a:endParaRPr lang="en-US" dirty="0"/>
          </a:p>
        </p:txBody>
      </p:sp>
      <p:sp>
        <p:nvSpPr>
          <p:cNvPr id="89" name="Tijdelijke aanduiding voor verticale tekst 2"/>
          <p:cNvSpPr>
            <a:spLocks noGrp="1"/>
          </p:cNvSpPr>
          <p:nvPr>
            <p:ph type="body" orient="vert" idx="14" hasCustomPrompt="1"/>
          </p:nvPr>
        </p:nvSpPr>
        <p:spPr>
          <a:xfrm>
            <a:off x="4680002" y="1206912"/>
            <a:ext cx="4042908" cy="369741"/>
          </a:xfrm>
          <a:solidFill>
            <a:schemeClr val="accent1"/>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smtClean="0"/>
              <a:t>Click </a:t>
            </a:r>
            <a:r>
              <a:rPr lang="nl-NL" dirty="0" err="1" smtClean="0"/>
              <a:t>to</a:t>
            </a:r>
            <a:r>
              <a:rPr lang="nl-NL" dirty="0" smtClean="0"/>
              <a:t> </a:t>
            </a:r>
            <a:r>
              <a:rPr lang="nl-NL" dirty="0" err="1" smtClean="0"/>
              <a:t>add</a:t>
            </a:r>
            <a:r>
              <a:rPr lang="nl-NL" dirty="0" smtClean="0"/>
              <a:t> </a:t>
            </a:r>
            <a:r>
              <a:rPr lang="nl-NL" dirty="0" err="1" smtClean="0"/>
              <a:t>text</a:t>
            </a:r>
            <a:endParaRPr lang="nl-NL" dirty="0" smtClean="0"/>
          </a:p>
        </p:txBody>
      </p:sp>
      <p:grpSp>
        <p:nvGrpSpPr>
          <p:cNvPr id="90" name="Groep 89" hidden="1"/>
          <p:cNvGrpSpPr/>
          <p:nvPr userDrawn="1"/>
        </p:nvGrpSpPr>
        <p:grpSpPr>
          <a:xfrm>
            <a:off x="-252536" y="522212"/>
            <a:ext cx="9505056" cy="6291164"/>
            <a:chOff x="-252536" y="522212"/>
            <a:chExt cx="9505056" cy="6291164"/>
          </a:xfrm>
        </p:grpSpPr>
        <p:cxnSp>
          <p:nvCxnSpPr>
            <p:cNvPr id="93" name="Rechte verbindingslijn 92"/>
            <p:cNvCxnSpPr/>
            <p:nvPr userDrawn="1"/>
          </p:nvCxnSpPr>
          <p:spPr>
            <a:xfrm>
              <a:off x="-252536" y="1155218"/>
              <a:ext cx="9505056" cy="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cxnSp>
          <p:nvCxnSpPr>
            <p:cNvPr id="94" name="Rechte verbindingslijn 93"/>
            <p:cNvCxnSpPr/>
            <p:nvPr userDrawn="1"/>
          </p:nvCxnSpPr>
          <p:spPr>
            <a:xfrm>
              <a:off x="-252536" y="1514371"/>
              <a:ext cx="9505056" cy="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cxnSp>
          <p:nvCxnSpPr>
            <p:cNvPr id="95" name="Rechte verbindingslijn 94"/>
            <p:cNvCxnSpPr/>
            <p:nvPr userDrawn="1"/>
          </p:nvCxnSpPr>
          <p:spPr>
            <a:xfrm flipH="1">
              <a:off x="8713032" y="522212"/>
              <a:ext cx="19754" cy="6291164"/>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0" name="Rechte verbindingslijn 99"/>
            <p:cNvCxnSpPr/>
            <p:nvPr userDrawn="1"/>
          </p:nvCxnSpPr>
          <p:spPr>
            <a:xfrm flipH="1">
              <a:off x="4549579" y="522212"/>
              <a:ext cx="19754" cy="6291164"/>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623679394"/>
      </p:ext>
    </p:extLst>
  </p:cSld>
  <p:clrMapOvr>
    <a:masterClrMapping/>
  </p:clrMapOvr>
  <p:timing>
    <p:tnLst>
      <p:par>
        <p:cTn id="1" dur="indefinite" restart="never" nodeType="tmRoot"/>
      </p:par>
    </p:tn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00% table">
    <p:spTree>
      <p:nvGrpSpPr>
        <p:cNvPr id="1" name=""/>
        <p:cNvGrpSpPr/>
        <p:nvPr/>
      </p:nvGrpSpPr>
      <p:grpSpPr>
        <a:xfrm>
          <a:off x="0" y="0"/>
          <a:ext cx="0" cy="0"/>
          <a:chOff x="0" y="0"/>
          <a:chExt cx="0" cy="0"/>
        </a:xfrm>
      </p:grpSpPr>
      <p:sp>
        <p:nvSpPr>
          <p:cNvPr id="2" name="Titel 1"/>
          <p:cNvSpPr>
            <a:spLocks noGrp="1"/>
          </p:cNvSpPr>
          <p:nvPr>
            <p:ph type="title" hasCustomPrompt="1"/>
          </p:nvPr>
        </p:nvSpPr>
        <p:spPr/>
        <p:txBody>
          <a:bodyPr/>
          <a:lstStyle>
            <a:lvl1pPr>
              <a:defRPr>
                <a:solidFill>
                  <a:schemeClr val="tx2"/>
                </a:solidFill>
              </a:defRPr>
            </a:lvl1pPr>
          </a:lstStyle>
          <a:p>
            <a:r>
              <a:rPr lang="nl-NL" dirty="0" smtClean="0"/>
              <a:t>Click </a:t>
            </a:r>
            <a:r>
              <a:rPr lang="nl-NL" dirty="0" err="1" smtClean="0"/>
              <a:t>to</a:t>
            </a:r>
            <a:r>
              <a:rPr lang="nl-NL" dirty="0" smtClean="0"/>
              <a:t> </a:t>
            </a:r>
            <a:r>
              <a:rPr lang="nl-NL" dirty="0" err="1" smtClean="0"/>
              <a:t>edit</a:t>
            </a:r>
            <a:r>
              <a:rPr lang="nl-NL" dirty="0" smtClean="0"/>
              <a:t> </a:t>
            </a:r>
            <a:r>
              <a:rPr lang="nl-NL" dirty="0" err="1" smtClean="0"/>
              <a:t>title</a:t>
            </a:r>
            <a:endParaRPr lang="en-US" dirty="0"/>
          </a:p>
        </p:txBody>
      </p:sp>
      <p:sp>
        <p:nvSpPr>
          <p:cNvPr id="5" name="Tijdelijke aanduiding voor voettekst 4"/>
          <p:cNvSpPr>
            <a:spLocks noGrp="1"/>
          </p:cNvSpPr>
          <p:nvPr>
            <p:ph type="ftr" sz="quarter" idx="11"/>
          </p:nvPr>
        </p:nvSpPr>
        <p:spPr/>
        <p:txBody>
          <a:bodyPr/>
          <a:lstStyle/>
          <a:p>
            <a:r>
              <a:rPr lang="en-US" dirty="0" smtClean="0"/>
              <a:t>Presentation title, change Insert &gt;&gt; Header &amp; Footer</a:t>
            </a:r>
            <a:endParaRPr lang="en-US" dirty="0"/>
          </a:p>
        </p:txBody>
      </p:sp>
      <p:sp>
        <p:nvSpPr>
          <p:cNvPr id="6" name="Tijdelijke aanduiding voor dianummer 5"/>
          <p:cNvSpPr>
            <a:spLocks noGrp="1"/>
          </p:cNvSpPr>
          <p:nvPr>
            <p:ph type="sldNum" sz="quarter" idx="12"/>
          </p:nvPr>
        </p:nvSpPr>
        <p:spPr/>
        <p:txBody>
          <a:bodyPr/>
          <a:lstStyle/>
          <a:p>
            <a:fld id="{71F61DF0-078F-4286-9355-A91B2CE6AC56}" type="slidenum">
              <a:rPr lang="en-US" smtClean="0"/>
              <a:pPr/>
              <a:t>‹#›</a:t>
            </a:fld>
            <a:endParaRPr lang="en-US"/>
          </a:p>
        </p:txBody>
      </p:sp>
      <p:sp>
        <p:nvSpPr>
          <p:cNvPr id="15" name="Tekstvak 14"/>
          <p:cNvSpPr txBox="1"/>
          <p:nvPr userDrawn="1"/>
        </p:nvSpPr>
        <p:spPr>
          <a:xfrm>
            <a:off x="-85056" y="-262268"/>
            <a:ext cx="1566530" cy="246221"/>
          </a:xfrm>
          <a:prstGeom prst="rect">
            <a:avLst/>
          </a:prstGeom>
          <a:noFill/>
        </p:spPr>
        <p:txBody>
          <a:bodyPr wrap="square" rtlCol="0">
            <a:spAutoFit/>
          </a:bodyPr>
          <a:lstStyle>
            <a:defPPr>
              <a:defRPr lang="nl-NL"/>
            </a:defPPr>
            <a:lvl1pPr lvl="0">
              <a:defRPr sz="1000" b="1">
                <a:solidFill>
                  <a:schemeClr val="accent3"/>
                </a:solidFill>
              </a:defRPr>
            </a:lvl1pPr>
          </a:lstStyle>
          <a:p>
            <a:pPr lvl="0"/>
            <a:r>
              <a:rPr lang="en-GB" dirty="0" smtClean="0">
                <a:solidFill>
                  <a:schemeClr val="tx2"/>
                </a:solidFill>
              </a:rPr>
              <a:t>100% table</a:t>
            </a:r>
            <a:endParaRPr lang="en-GB" dirty="0">
              <a:solidFill>
                <a:schemeClr val="tx2"/>
              </a:solidFill>
            </a:endParaRPr>
          </a:p>
        </p:txBody>
      </p:sp>
      <p:sp>
        <p:nvSpPr>
          <p:cNvPr id="8" name="Tijdelijke aanduiding voor tabel 7"/>
          <p:cNvSpPr>
            <a:spLocks noGrp="1"/>
          </p:cNvSpPr>
          <p:nvPr>
            <p:ph type="tbl" sz="quarter" idx="16" hasCustomPrompt="1"/>
          </p:nvPr>
        </p:nvSpPr>
        <p:spPr>
          <a:xfrm>
            <a:off x="405584" y="1210970"/>
            <a:ext cx="8316592" cy="5252526"/>
          </a:xfrm>
        </p:spPr>
        <p:txBody>
          <a:bodyPr anchor="ctr"/>
          <a:lstStyle>
            <a:lvl1pPr algn="ctr">
              <a:lnSpc>
                <a:spcPct val="150000"/>
              </a:lnSpc>
              <a:defRPr>
                <a:solidFill>
                  <a:schemeClr val="tx2"/>
                </a:solidFill>
              </a:defRPr>
            </a:lvl1pPr>
          </a:lstStyle>
          <a:p>
            <a:r>
              <a:rPr lang="en-US" dirty="0" smtClean="0"/>
              <a:t>Click here</a:t>
            </a:r>
            <a:br>
              <a:rPr lang="en-US" dirty="0" smtClean="0"/>
            </a:br>
            <a:r>
              <a:rPr lang="en-US" dirty="0" smtClean="0"/>
              <a:t>to insert a table</a:t>
            </a:r>
            <a:endParaRPr lang="en-US" dirty="0"/>
          </a:p>
        </p:txBody>
      </p:sp>
    </p:spTree>
    <p:extLst>
      <p:ext uri="{BB962C8B-B14F-4D97-AF65-F5344CB8AC3E}">
        <p14:creationId xmlns:p14="http://schemas.microsoft.com/office/powerpoint/2010/main" val="881049244"/>
      </p:ext>
    </p:extLst>
  </p:cSld>
  <p:clrMapOvr>
    <a:masterClrMapping/>
  </p:clrMapOvr>
  <p:timing>
    <p:tnLst>
      <p:par>
        <p:cTn id="1" dur="indefinite" restart="never" nodeType="tmRoot"/>
      </p:par>
    </p:tn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Index slide">
    <p:spTree>
      <p:nvGrpSpPr>
        <p:cNvPr id="1" name=""/>
        <p:cNvGrpSpPr/>
        <p:nvPr/>
      </p:nvGrpSpPr>
      <p:grpSpPr>
        <a:xfrm>
          <a:off x="0" y="0"/>
          <a:ext cx="0" cy="0"/>
          <a:chOff x="0" y="0"/>
          <a:chExt cx="0" cy="0"/>
        </a:xfrm>
      </p:grpSpPr>
      <p:sp>
        <p:nvSpPr>
          <p:cNvPr id="2" name="Titel 1"/>
          <p:cNvSpPr>
            <a:spLocks noGrp="1"/>
          </p:cNvSpPr>
          <p:nvPr>
            <p:ph type="title" hasCustomPrompt="1"/>
          </p:nvPr>
        </p:nvSpPr>
        <p:spPr>
          <a:xfrm>
            <a:off x="395824" y="820313"/>
            <a:ext cx="8327552" cy="219074"/>
          </a:xfrm>
        </p:spPr>
        <p:txBody>
          <a:bodyPr/>
          <a:lstStyle>
            <a:lvl1pPr>
              <a:defRPr>
                <a:solidFill>
                  <a:schemeClr val="tx2"/>
                </a:solidFill>
              </a:defRPr>
            </a:lvl1pPr>
          </a:lstStyle>
          <a:p>
            <a:r>
              <a:rPr lang="nl-NL" dirty="0" smtClean="0"/>
              <a:t>Click </a:t>
            </a:r>
            <a:r>
              <a:rPr lang="nl-NL" dirty="0" err="1" smtClean="0"/>
              <a:t>to</a:t>
            </a:r>
            <a:r>
              <a:rPr lang="nl-NL" dirty="0" smtClean="0"/>
              <a:t> </a:t>
            </a:r>
            <a:r>
              <a:rPr lang="nl-NL" dirty="0" err="1" smtClean="0"/>
              <a:t>edit</a:t>
            </a:r>
            <a:r>
              <a:rPr lang="nl-NL" dirty="0" smtClean="0"/>
              <a:t> </a:t>
            </a:r>
            <a:r>
              <a:rPr lang="nl-NL" dirty="0" err="1" smtClean="0"/>
              <a:t>title</a:t>
            </a:r>
            <a:endParaRPr lang="en-US" dirty="0"/>
          </a:p>
        </p:txBody>
      </p:sp>
      <p:sp>
        <p:nvSpPr>
          <p:cNvPr id="5" name="Tijdelijke aanduiding voor voettekst 4"/>
          <p:cNvSpPr>
            <a:spLocks noGrp="1"/>
          </p:cNvSpPr>
          <p:nvPr>
            <p:ph type="ftr" sz="quarter" idx="11"/>
          </p:nvPr>
        </p:nvSpPr>
        <p:spPr/>
        <p:txBody>
          <a:bodyPr/>
          <a:lstStyle/>
          <a:p>
            <a:r>
              <a:rPr lang="en-US" dirty="0" smtClean="0"/>
              <a:t>Presentation title, change Insert &gt;&gt; Header &amp; Footer</a:t>
            </a:r>
            <a:endParaRPr lang="en-US" dirty="0"/>
          </a:p>
        </p:txBody>
      </p:sp>
      <p:sp>
        <p:nvSpPr>
          <p:cNvPr id="6" name="Tijdelijke aanduiding voor dianummer 5"/>
          <p:cNvSpPr>
            <a:spLocks noGrp="1"/>
          </p:cNvSpPr>
          <p:nvPr>
            <p:ph type="sldNum" sz="quarter" idx="12"/>
          </p:nvPr>
        </p:nvSpPr>
        <p:spPr/>
        <p:txBody>
          <a:bodyPr/>
          <a:lstStyle/>
          <a:p>
            <a:fld id="{71F61DF0-078F-4286-9355-A91B2CE6AC56}" type="slidenum">
              <a:rPr lang="en-US" smtClean="0"/>
              <a:pPr/>
              <a:t>‹#›</a:t>
            </a:fld>
            <a:endParaRPr lang="en-US"/>
          </a:p>
        </p:txBody>
      </p:sp>
      <p:sp>
        <p:nvSpPr>
          <p:cNvPr id="15" name="Tekstvak 14"/>
          <p:cNvSpPr txBox="1"/>
          <p:nvPr userDrawn="1"/>
        </p:nvSpPr>
        <p:spPr>
          <a:xfrm>
            <a:off x="-85056" y="-262268"/>
            <a:ext cx="1566530" cy="246221"/>
          </a:xfrm>
          <a:prstGeom prst="rect">
            <a:avLst/>
          </a:prstGeom>
          <a:noFill/>
        </p:spPr>
        <p:txBody>
          <a:bodyPr wrap="square" rtlCol="0">
            <a:spAutoFit/>
          </a:bodyPr>
          <a:lstStyle>
            <a:defPPr>
              <a:defRPr lang="nl-NL"/>
            </a:defPPr>
            <a:lvl1pPr lvl="0">
              <a:defRPr sz="1000" b="1">
                <a:solidFill>
                  <a:schemeClr val="accent3"/>
                </a:solidFill>
              </a:defRPr>
            </a:lvl1pPr>
          </a:lstStyle>
          <a:p>
            <a:pPr lvl="0"/>
            <a:r>
              <a:rPr lang="en-GB" dirty="0" smtClean="0">
                <a:solidFill>
                  <a:schemeClr val="tx2"/>
                </a:solidFill>
              </a:rPr>
              <a:t>Index slide</a:t>
            </a:r>
            <a:endParaRPr lang="en-GB" dirty="0">
              <a:solidFill>
                <a:schemeClr val="tx2"/>
              </a:solidFill>
            </a:endParaRPr>
          </a:p>
        </p:txBody>
      </p:sp>
      <p:sp>
        <p:nvSpPr>
          <p:cNvPr id="8" name="Tijdelijke aanduiding voor tabel 7"/>
          <p:cNvSpPr>
            <a:spLocks noGrp="1"/>
          </p:cNvSpPr>
          <p:nvPr>
            <p:ph type="tbl" sz="quarter" idx="16" hasCustomPrompt="1"/>
          </p:nvPr>
        </p:nvSpPr>
        <p:spPr>
          <a:xfrm>
            <a:off x="405584" y="1210970"/>
            <a:ext cx="8316592" cy="5252526"/>
          </a:xfrm>
        </p:spPr>
        <p:txBody>
          <a:bodyPr anchor="ctr"/>
          <a:lstStyle>
            <a:lvl1pPr algn="ctr">
              <a:lnSpc>
                <a:spcPct val="150000"/>
              </a:lnSpc>
              <a:defRPr>
                <a:solidFill>
                  <a:schemeClr val="tx2"/>
                </a:solidFill>
              </a:defRPr>
            </a:lvl1pPr>
          </a:lstStyle>
          <a:p>
            <a:r>
              <a:rPr lang="en-US" dirty="0" smtClean="0"/>
              <a:t>Click here</a:t>
            </a:r>
            <a:br>
              <a:rPr lang="en-US" dirty="0" smtClean="0"/>
            </a:br>
            <a:r>
              <a:rPr lang="en-US" dirty="0" smtClean="0"/>
              <a:t>to insert a table</a:t>
            </a:r>
            <a:endParaRPr lang="en-US" dirty="0"/>
          </a:p>
        </p:txBody>
      </p:sp>
      <p:grpSp>
        <p:nvGrpSpPr>
          <p:cNvPr id="57" name="Groep 56" hidden="1"/>
          <p:cNvGrpSpPr/>
          <p:nvPr userDrawn="1"/>
        </p:nvGrpSpPr>
        <p:grpSpPr>
          <a:xfrm>
            <a:off x="9369570" y="106472"/>
            <a:ext cx="2979308" cy="5917970"/>
            <a:chOff x="9234062" y="-92622"/>
            <a:chExt cx="2979308" cy="5917970"/>
          </a:xfrm>
        </p:grpSpPr>
        <p:sp>
          <p:nvSpPr>
            <p:cNvPr id="58" name="Tekstvak 33"/>
            <p:cNvSpPr txBox="1"/>
            <p:nvPr userDrawn="1"/>
          </p:nvSpPr>
          <p:spPr>
            <a:xfrm>
              <a:off x="9438352" y="896911"/>
              <a:ext cx="2067935" cy="646331"/>
            </a:xfrm>
            <a:prstGeom prst="rect">
              <a:avLst/>
            </a:prstGeom>
            <a:noFill/>
          </p:spPr>
          <p:txBody>
            <a:bodyPr wrap="square" lIns="0" tIns="0" rIns="0" bIns="0" rtlCol="0" anchor="t">
              <a:spAutoFit/>
            </a:bodyPr>
            <a:lstStyle>
              <a:defPPr>
                <a:defRPr lang="nl-NL"/>
              </a:defPPr>
              <a:lvl1pPr lvl="0">
                <a:defRPr sz="2800">
                  <a:solidFill>
                    <a:prstClr val="white">
                      <a:lumMod val="75000"/>
                    </a:prstClr>
                  </a:solidFill>
                  <a:latin typeface="+mj-lt"/>
                  <a:ea typeface="Tahoma" pitchFamily="34" charset="0"/>
                  <a:cs typeface="Arial" pitchFamily="34" charset="0"/>
                </a:defRPr>
              </a:lvl1pPr>
            </a:lstStyle>
            <a:p>
              <a:pPr marL="0" marR="0" lvl="0" indent="0" defTabSz="914400" eaLnBrk="1" fontAlgn="auto" latinLnBrk="0" hangingPunct="1">
                <a:lnSpc>
                  <a:spcPct val="100000"/>
                </a:lnSpc>
                <a:spcBef>
                  <a:spcPts val="0"/>
                </a:spcBef>
                <a:spcAft>
                  <a:spcPts val="0"/>
                </a:spcAft>
                <a:buClrTx/>
                <a:buSzTx/>
                <a:buFontTx/>
                <a:buNone/>
                <a:tabLst/>
                <a:defRPr/>
              </a:pPr>
              <a:r>
                <a:rPr kumimoji="0" lang="nl-NL" sz="1400" b="0" i="0" u="none" strike="noStrike" kern="0" cap="none" spc="0" normalizeH="0" baseline="0" noProof="0" dirty="0" smtClean="0">
                  <a:ln>
                    <a:noFill/>
                  </a:ln>
                  <a:solidFill>
                    <a:srgbClr val="000000"/>
                  </a:solidFill>
                  <a:effectLst/>
                  <a:uLnTx/>
                  <a:uFillTx/>
                  <a:latin typeface="+mj-lt"/>
                  <a:ea typeface="Tahoma" pitchFamily="34" charset="0"/>
                  <a:cs typeface="Arial" pitchFamily="34" charset="0"/>
                </a:rPr>
                <a:t>Delete </a:t>
              </a:r>
              <a:r>
                <a:rPr kumimoji="0" lang="nl-NL" sz="1400" b="0" i="0" u="none" strike="noStrike" kern="0" cap="none" spc="0" normalizeH="0" baseline="0" noProof="0" dirty="0" err="1" smtClean="0">
                  <a:ln>
                    <a:noFill/>
                  </a:ln>
                  <a:solidFill>
                    <a:srgbClr val="000000"/>
                  </a:solidFill>
                  <a:effectLst/>
                  <a:uLnTx/>
                  <a:uFillTx/>
                  <a:latin typeface="+mj-lt"/>
                  <a:ea typeface="Tahoma" pitchFamily="34" charset="0"/>
                  <a:cs typeface="Arial" pitchFamily="34" charset="0"/>
                </a:rPr>
                <a:t>existing</a:t>
              </a:r>
              <a:r>
                <a:rPr kumimoji="0" lang="nl-NL" sz="1400" b="0" i="0" u="none" strike="noStrike" kern="0" cap="none" spc="0" normalizeH="0" baseline="0" noProof="0" dirty="0" smtClean="0">
                  <a:ln>
                    <a:noFill/>
                  </a:ln>
                  <a:solidFill>
                    <a:srgbClr val="000000"/>
                  </a:solidFill>
                  <a:effectLst/>
                  <a:uLnTx/>
                  <a:uFillTx/>
                  <a:latin typeface="+mj-lt"/>
                  <a:ea typeface="Tahoma" pitchFamily="34" charset="0"/>
                  <a:cs typeface="Arial" pitchFamily="34" charset="0"/>
                </a:rPr>
                <a:t> picture </a:t>
              </a:r>
              <a:r>
                <a:rPr kumimoji="0" lang="nl-NL" sz="1400" b="0" i="0" u="none" strike="noStrike" kern="0" cap="none" spc="0" normalizeH="0" baseline="0" noProof="0" dirty="0" err="1" smtClean="0">
                  <a:ln>
                    <a:noFill/>
                  </a:ln>
                  <a:solidFill>
                    <a:srgbClr val="000000"/>
                  </a:solidFill>
                  <a:effectLst/>
                  <a:uLnTx/>
                  <a:uFillTx/>
                  <a:latin typeface="+mj-lt"/>
                  <a:ea typeface="Tahoma" pitchFamily="34" charset="0"/>
                  <a:cs typeface="Arial" pitchFamily="34" charset="0"/>
                </a:rPr>
                <a:t>and</a:t>
              </a:r>
              <a:r>
                <a:rPr kumimoji="0" lang="nl-NL" sz="1400" b="0" i="0" u="none" strike="noStrike" kern="0" cap="none" spc="0" normalizeH="0" baseline="0" noProof="0" dirty="0" smtClean="0">
                  <a:ln>
                    <a:noFill/>
                  </a:ln>
                  <a:solidFill>
                    <a:srgbClr val="000000"/>
                  </a:solidFill>
                  <a:effectLst/>
                  <a:uLnTx/>
                  <a:uFillTx/>
                  <a:latin typeface="+mj-lt"/>
                  <a:ea typeface="Tahoma" pitchFamily="34" charset="0"/>
                  <a:cs typeface="Arial" pitchFamily="34" charset="0"/>
                </a:rPr>
                <a:t> click on the icon </a:t>
              </a:r>
              <a:r>
                <a:rPr kumimoji="0" lang="nl-NL" sz="1400" b="0" i="0" u="none" strike="noStrike" kern="0" cap="none" spc="0" normalizeH="0" baseline="0" noProof="0" dirty="0" err="1" smtClean="0">
                  <a:ln>
                    <a:noFill/>
                  </a:ln>
                  <a:solidFill>
                    <a:srgbClr val="000000"/>
                  </a:solidFill>
                  <a:effectLst/>
                  <a:uLnTx/>
                  <a:uFillTx/>
                  <a:latin typeface="+mj-lt"/>
                  <a:ea typeface="Tahoma" pitchFamily="34" charset="0"/>
                  <a:cs typeface="Arial" pitchFamily="34" charset="0"/>
                </a:rPr>
                <a:t>to</a:t>
              </a:r>
              <a:r>
                <a:rPr kumimoji="0" lang="nl-NL" sz="1400" b="0" i="0" u="none" strike="noStrike" kern="0" cap="none" spc="0" normalizeH="0" baseline="0" noProof="0" dirty="0" smtClean="0">
                  <a:ln>
                    <a:noFill/>
                  </a:ln>
                  <a:solidFill>
                    <a:srgbClr val="000000"/>
                  </a:solidFill>
                  <a:effectLst/>
                  <a:uLnTx/>
                  <a:uFillTx/>
                  <a:latin typeface="+mj-lt"/>
                  <a:ea typeface="Tahoma" pitchFamily="34" charset="0"/>
                  <a:cs typeface="Arial" pitchFamily="34" charset="0"/>
                </a:rPr>
                <a:t> </a:t>
              </a:r>
              <a:r>
                <a:rPr kumimoji="0" lang="nl-NL" sz="1400" b="0" i="0" u="none" strike="noStrike" kern="0" cap="none" spc="0" normalizeH="0" baseline="0" noProof="0" dirty="0" err="1" smtClean="0">
                  <a:ln>
                    <a:noFill/>
                  </a:ln>
                  <a:solidFill>
                    <a:srgbClr val="000000"/>
                  </a:solidFill>
                  <a:effectLst/>
                  <a:uLnTx/>
                  <a:uFillTx/>
                  <a:latin typeface="+mj-lt"/>
                  <a:ea typeface="Tahoma" pitchFamily="34" charset="0"/>
                  <a:cs typeface="Arial" pitchFamily="34" charset="0"/>
                </a:rPr>
                <a:t>insert</a:t>
              </a:r>
              <a:r>
                <a:rPr kumimoji="0" lang="nl-NL" sz="1400" b="0" i="0" u="none" strike="noStrike" kern="0" cap="none" spc="0" normalizeH="0" baseline="0" noProof="0" dirty="0" smtClean="0">
                  <a:ln>
                    <a:noFill/>
                  </a:ln>
                  <a:solidFill>
                    <a:srgbClr val="000000"/>
                  </a:solidFill>
                  <a:effectLst/>
                  <a:uLnTx/>
                  <a:uFillTx/>
                  <a:latin typeface="+mj-lt"/>
                  <a:ea typeface="Tahoma" pitchFamily="34" charset="0"/>
                  <a:cs typeface="Arial" pitchFamily="34" charset="0"/>
                </a:rPr>
                <a:t> a new picture</a:t>
              </a:r>
              <a:endParaRPr kumimoji="0" lang="en-US" sz="1400" b="0" i="0" u="none" strike="noStrike" kern="0" cap="none" spc="0" normalizeH="0" baseline="0" noProof="0" dirty="0" smtClean="0">
                <a:ln>
                  <a:noFill/>
                </a:ln>
                <a:solidFill>
                  <a:srgbClr val="000000"/>
                </a:solidFill>
                <a:effectLst/>
                <a:uLnTx/>
                <a:uFillTx/>
                <a:latin typeface="+mj-lt"/>
                <a:ea typeface="Tahoma" pitchFamily="34" charset="0"/>
                <a:cs typeface="Arial" pitchFamily="34" charset="0"/>
              </a:endParaRPr>
            </a:p>
          </p:txBody>
        </p:sp>
        <p:sp>
          <p:nvSpPr>
            <p:cNvPr id="59" name="Tekstvak 33"/>
            <p:cNvSpPr txBox="1"/>
            <p:nvPr userDrawn="1"/>
          </p:nvSpPr>
          <p:spPr>
            <a:xfrm>
              <a:off x="9438352" y="3035943"/>
              <a:ext cx="2142447" cy="646331"/>
            </a:xfrm>
            <a:prstGeom prst="rect">
              <a:avLst/>
            </a:prstGeom>
            <a:noFill/>
          </p:spPr>
          <p:txBody>
            <a:bodyPr wrap="square" lIns="0" tIns="0" rIns="0" bIns="0" rtlCol="0" anchor="t">
              <a:spAutoFit/>
            </a:bodyPr>
            <a:lstStyle>
              <a:defPPr>
                <a:defRPr lang="nl-NL"/>
              </a:defPPr>
              <a:lvl1pPr lvl="0">
                <a:defRPr sz="2800">
                  <a:solidFill>
                    <a:prstClr val="white">
                      <a:lumMod val="75000"/>
                    </a:prstClr>
                  </a:solidFill>
                  <a:latin typeface="+mj-lt"/>
                  <a:ea typeface="Tahoma" pitchFamily="34" charset="0"/>
                  <a:cs typeface="Arial" pitchFamily="34" charset="0"/>
                </a:defRPr>
              </a:lvl1p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smtClean="0">
                  <a:ln>
                    <a:noFill/>
                  </a:ln>
                  <a:solidFill>
                    <a:srgbClr val="000000"/>
                  </a:solidFill>
                  <a:effectLst/>
                  <a:uLnTx/>
                  <a:uFillTx/>
                  <a:latin typeface="+mj-lt"/>
                  <a:ea typeface="Tahoma" pitchFamily="34" charset="0"/>
                  <a:cs typeface="Arial" pitchFamily="34" charset="0"/>
                </a:rPr>
                <a:t>Search and selected the picture you want.</a:t>
              </a:r>
              <a:br>
                <a:rPr kumimoji="0" lang="en-US" sz="1400" b="0" i="0" u="none" strike="noStrike" kern="0" cap="none" spc="0" normalizeH="0" baseline="0" noProof="0" dirty="0" smtClean="0">
                  <a:ln>
                    <a:noFill/>
                  </a:ln>
                  <a:solidFill>
                    <a:srgbClr val="000000"/>
                  </a:solidFill>
                  <a:effectLst/>
                  <a:uLnTx/>
                  <a:uFillTx/>
                  <a:latin typeface="+mj-lt"/>
                  <a:ea typeface="Tahoma" pitchFamily="34" charset="0"/>
                  <a:cs typeface="Arial" pitchFamily="34" charset="0"/>
                </a:rPr>
              </a:br>
              <a:r>
                <a:rPr kumimoji="0" lang="en-US" sz="1400" b="0" i="0" u="none" strike="noStrike" kern="0" cap="none" spc="0" normalizeH="0" baseline="0" noProof="0" dirty="0" smtClean="0">
                  <a:ln>
                    <a:noFill/>
                  </a:ln>
                  <a:solidFill>
                    <a:srgbClr val="000000"/>
                  </a:solidFill>
                  <a:effectLst/>
                  <a:uLnTx/>
                  <a:uFillTx/>
                  <a:latin typeface="+mj-lt"/>
                  <a:ea typeface="Tahoma" pitchFamily="34" charset="0"/>
                  <a:cs typeface="Arial" pitchFamily="34" charset="0"/>
                </a:rPr>
                <a:t>Click</a:t>
              </a:r>
              <a:r>
                <a:rPr kumimoji="0" lang="en-US" sz="1400" b="0" i="0" u="none" strike="noStrike" kern="0" cap="none" spc="0" normalizeH="0" baseline="0" noProof="0" dirty="0" smtClean="0">
                  <a:ln>
                    <a:noFill/>
                  </a:ln>
                  <a:solidFill>
                    <a:schemeClr val="accent3"/>
                  </a:solidFill>
                  <a:effectLst/>
                  <a:uLnTx/>
                  <a:uFillTx/>
                  <a:latin typeface="+mj-lt"/>
                  <a:ea typeface="Tahoma" pitchFamily="34" charset="0"/>
                  <a:cs typeface="Arial" pitchFamily="34" charset="0"/>
                </a:rPr>
                <a:t> </a:t>
              </a:r>
              <a:r>
                <a:rPr kumimoji="0" lang="en-US" sz="1400" b="1" i="0" u="none" strike="noStrike" kern="0" cap="none" spc="0" normalizeH="0" baseline="0" noProof="0" dirty="0" smtClean="0">
                  <a:ln>
                    <a:noFill/>
                  </a:ln>
                  <a:solidFill>
                    <a:schemeClr val="tx2"/>
                  </a:solidFill>
                  <a:effectLst/>
                  <a:uLnTx/>
                  <a:uFillTx/>
                  <a:latin typeface="+mj-lt"/>
                  <a:ea typeface="Tahoma" pitchFamily="34" charset="0"/>
                  <a:cs typeface="Arial" pitchFamily="34" charset="0"/>
                </a:rPr>
                <a:t>´Insert´</a:t>
              </a:r>
              <a:endParaRPr kumimoji="0" lang="nl-NL" sz="1400" b="1" i="0" u="none" strike="noStrike" kern="0" cap="none" spc="0" normalizeH="0" baseline="0" noProof="0" dirty="0" smtClean="0">
                <a:ln>
                  <a:noFill/>
                </a:ln>
                <a:solidFill>
                  <a:schemeClr val="tx2"/>
                </a:solidFill>
                <a:effectLst/>
                <a:uLnTx/>
                <a:uFillTx/>
                <a:latin typeface="+mj-lt"/>
                <a:ea typeface="Tahoma" pitchFamily="34" charset="0"/>
                <a:cs typeface="Arial" pitchFamily="34" charset="0"/>
              </a:endParaRPr>
            </a:p>
          </p:txBody>
        </p:sp>
        <p:sp>
          <p:nvSpPr>
            <p:cNvPr id="60" name="Ovaal 59"/>
            <p:cNvSpPr/>
            <p:nvPr userDrawn="1"/>
          </p:nvSpPr>
          <p:spPr>
            <a:xfrm>
              <a:off x="9395336" y="412895"/>
              <a:ext cx="401538" cy="401538"/>
            </a:xfrm>
            <a:prstGeom prst="ellipse">
              <a:avLst/>
            </a:prstGeom>
            <a:solidFill>
              <a:schemeClr val="tx2"/>
            </a:solidFill>
            <a:ln w="25400" cap="flat" cmpd="sng" algn="ctr">
              <a:noFill/>
              <a:prstDash val="solid"/>
            </a:ln>
            <a:effectLst/>
          </p:spPr>
          <p:txBody>
            <a:bodyPr lIns="0" tIns="36000" rIns="0" bIns="4320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nl-NL" sz="1600" b="0" i="0" u="none" strike="noStrike" kern="0" cap="none" spc="0" normalizeH="0" baseline="0" noProof="0" dirty="0" smtClean="0">
                  <a:ln>
                    <a:noFill/>
                  </a:ln>
                  <a:solidFill>
                    <a:prstClr val="white"/>
                  </a:solidFill>
                  <a:effectLst/>
                  <a:uLnTx/>
                  <a:uFillTx/>
                  <a:latin typeface="+mj-lt"/>
                </a:rPr>
                <a:t>1</a:t>
              </a:r>
            </a:p>
          </p:txBody>
        </p:sp>
        <p:sp>
          <p:nvSpPr>
            <p:cNvPr id="61" name="Ovaal 60"/>
            <p:cNvSpPr/>
            <p:nvPr userDrawn="1"/>
          </p:nvSpPr>
          <p:spPr>
            <a:xfrm>
              <a:off x="9395336" y="2551354"/>
              <a:ext cx="401538" cy="401538"/>
            </a:xfrm>
            <a:prstGeom prst="ellipse">
              <a:avLst/>
            </a:prstGeom>
            <a:solidFill>
              <a:schemeClr val="tx2"/>
            </a:solidFill>
            <a:ln w="25400" cap="flat" cmpd="sng" algn="ctr">
              <a:noFill/>
              <a:prstDash val="solid"/>
            </a:ln>
            <a:effectLst/>
          </p:spPr>
          <p:txBody>
            <a:bodyPr lIns="0" tIns="36000" rIns="0" bIns="4320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nl-NL" sz="1600" b="0" i="0" u="none" strike="noStrike" kern="0" cap="none" spc="0" normalizeH="0" baseline="0" noProof="0" dirty="0" smtClean="0">
                  <a:ln>
                    <a:noFill/>
                  </a:ln>
                  <a:solidFill>
                    <a:prstClr val="white"/>
                  </a:solidFill>
                  <a:effectLst/>
                  <a:uLnTx/>
                  <a:uFillTx/>
                  <a:latin typeface="+mj-lt"/>
                </a:rPr>
                <a:t>2</a:t>
              </a:r>
            </a:p>
          </p:txBody>
        </p:sp>
        <p:pic>
          <p:nvPicPr>
            <p:cNvPr id="62"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4630" t="13535" r="3470" b="13927"/>
            <a:stretch/>
          </p:blipFill>
          <p:spPr bwMode="auto">
            <a:xfrm>
              <a:off x="9435801" y="3805970"/>
              <a:ext cx="1107757" cy="297656"/>
            </a:xfrm>
            <a:prstGeom prst="roundRect">
              <a:avLst>
                <a:gd name="adj" fmla="val 14496"/>
              </a:avLst>
            </a:prstGeom>
            <a:noFill/>
            <a:ln w="6350">
              <a:solidFill>
                <a:srgbClr val="E2AC00">
                  <a:lumMod val="50000"/>
                </a:srgbClr>
              </a:solidFill>
              <a:miter lim="800000"/>
              <a:headEnd/>
              <a:tailEnd/>
            </a:ln>
            <a:extLst>
              <a:ext uri="{909E8E84-426E-40dd-AFC4-6F175D3DCCD1}">
                <a14:hiddenFill xmlns="" xmlns:a14="http://schemas.microsoft.com/office/drawing/2010/main">
                  <a:solidFill>
                    <a:schemeClr val="accent1"/>
                  </a:solidFill>
                </a14:hiddenFill>
              </a:ext>
            </a:extLst>
          </p:spPr>
        </p:pic>
        <p:pic>
          <p:nvPicPr>
            <p:cNvPr id="63"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10004" t="23401" r="80712" b="21471"/>
            <a:stretch/>
          </p:blipFill>
          <p:spPr bwMode="auto">
            <a:xfrm>
              <a:off x="9505259" y="3832640"/>
              <a:ext cx="792088" cy="226219"/>
            </a:xfrm>
            <a:prstGeom prst="roundRect">
              <a:avLst>
                <a:gd name="adj" fmla="val 14496"/>
              </a:avLst>
            </a:prstGeom>
            <a:noFill/>
            <a:ln w="9525">
              <a:noFill/>
              <a:miter lim="800000"/>
              <a:headEnd/>
              <a:tailEnd/>
            </a:ln>
            <a:extLst>
              <a:ext uri="{909E8E84-426E-40dd-AFC4-6F175D3DCCD1}">
                <a14:hiddenFill xmlns="" xmlns:a14="http://schemas.microsoft.com/office/drawing/2010/main">
                  <a:solidFill>
                    <a:schemeClr val="accent1"/>
                  </a:solidFill>
                </a14:hiddenFill>
              </a:ext>
            </a:extLst>
          </p:spPr>
        </p:pic>
        <p:sp>
          <p:nvSpPr>
            <p:cNvPr id="64" name="Tekstvak 63"/>
            <p:cNvSpPr txBox="1"/>
            <p:nvPr userDrawn="1"/>
          </p:nvSpPr>
          <p:spPr>
            <a:xfrm>
              <a:off x="9517883" y="3832849"/>
              <a:ext cx="779464" cy="261610"/>
            </a:xfrm>
            <a:prstGeom prst="rect">
              <a:avLst/>
            </a:prstGeom>
            <a:noFill/>
          </p:spPr>
          <p:txBody>
            <a:bodyPr wrap="square" rtlCol="0" anchor="ctr">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1100" b="1" i="0" u="none" strike="noStrike" kern="0" cap="none" spc="0" normalizeH="0" baseline="0" noProof="0" dirty="0" smtClean="0">
                  <a:ln>
                    <a:noFill/>
                  </a:ln>
                  <a:solidFill>
                    <a:srgbClr val="005634">
                      <a:lumMod val="25000"/>
                    </a:srgbClr>
                  </a:solidFill>
                  <a:effectLst>
                    <a:outerShdw blurRad="25400" algn="ctr" rotWithShape="0">
                      <a:prstClr val="white"/>
                    </a:outerShdw>
                  </a:effectLst>
                  <a:uLnTx/>
                  <a:uFillTx/>
                  <a:latin typeface="+mj-lt"/>
                </a:rPr>
                <a:t>Insert</a:t>
              </a:r>
            </a:p>
          </p:txBody>
        </p:sp>
        <p:sp>
          <p:nvSpPr>
            <p:cNvPr id="65" name="Rechthoek 64"/>
            <p:cNvSpPr/>
            <p:nvPr userDrawn="1"/>
          </p:nvSpPr>
          <p:spPr>
            <a:xfrm>
              <a:off x="9234062" y="-92622"/>
              <a:ext cx="2773430" cy="387386"/>
            </a:xfrm>
            <a:prstGeom prst="rect">
              <a:avLst/>
            </a:prstGeom>
            <a:noFill/>
            <a:ln w="25400" cap="flat" cmpd="sng" algn="ctr">
              <a:noFill/>
              <a:prstDash val="solid"/>
            </a:ln>
            <a:effectLst/>
          </p:spPr>
          <p:txBody>
            <a:bodyPr lIns="180000" rIns="180000" rtlCol="0" anchor="t"/>
            <a:lstStyle/>
            <a:p>
              <a:pPr marL="0" marR="0" lvl="0" indent="0" defTabSz="914400" eaLnBrk="1" fontAlgn="auto" latinLnBrk="0" hangingPunct="1">
                <a:lnSpc>
                  <a:spcPct val="100000"/>
                </a:lnSpc>
                <a:spcBef>
                  <a:spcPts val="0"/>
                </a:spcBef>
                <a:spcAft>
                  <a:spcPts val="0"/>
                </a:spcAft>
                <a:buClrTx/>
                <a:buSzTx/>
                <a:buFontTx/>
                <a:buNone/>
                <a:tabLst>
                  <a:tab pos="630238" algn="l"/>
                </a:tabLst>
                <a:defRPr/>
              </a:pPr>
              <a:r>
                <a:rPr kumimoji="0" lang="nl-NL" sz="1600" b="1" i="0" u="none" strike="noStrike" kern="0" cap="none" spc="0" normalizeH="0" baseline="0" noProof="0" dirty="0" smtClean="0">
                  <a:ln>
                    <a:noFill/>
                  </a:ln>
                  <a:solidFill>
                    <a:schemeClr val="tx2"/>
                  </a:solidFill>
                  <a:effectLst/>
                  <a:uLnTx/>
                  <a:uFillTx/>
                  <a:latin typeface="+mj-lt"/>
                </a:rPr>
                <a:t>INSERT PICTURE</a:t>
              </a:r>
            </a:p>
          </p:txBody>
        </p:sp>
        <p:cxnSp>
          <p:nvCxnSpPr>
            <p:cNvPr id="66" name="Rechte verbindingslijn 65"/>
            <p:cNvCxnSpPr/>
            <p:nvPr userDrawn="1"/>
          </p:nvCxnSpPr>
          <p:spPr>
            <a:xfrm>
              <a:off x="9407882" y="292364"/>
              <a:ext cx="2805488" cy="0"/>
            </a:xfrm>
            <a:prstGeom prst="line">
              <a:avLst/>
            </a:prstGeom>
            <a:noFill/>
            <a:ln w="9525" cap="flat" cmpd="sng" algn="ctr">
              <a:solidFill>
                <a:schemeClr val="tx2"/>
              </a:solidFill>
              <a:prstDash val="solid"/>
            </a:ln>
            <a:effectLst/>
          </p:spPr>
        </p:cxnSp>
        <p:cxnSp>
          <p:nvCxnSpPr>
            <p:cNvPr id="67" name="Rechte verbindingslijn 66"/>
            <p:cNvCxnSpPr/>
            <p:nvPr userDrawn="1"/>
          </p:nvCxnSpPr>
          <p:spPr>
            <a:xfrm>
              <a:off x="9407882" y="2365810"/>
              <a:ext cx="2805488" cy="0"/>
            </a:xfrm>
            <a:prstGeom prst="line">
              <a:avLst/>
            </a:prstGeom>
            <a:noFill/>
            <a:ln w="9525" cap="flat" cmpd="sng" algn="ctr">
              <a:solidFill>
                <a:schemeClr val="tx2"/>
              </a:solidFill>
              <a:prstDash val="solid"/>
            </a:ln>
            <a:effectLst/>
          </p:spPr>
        </p:cxnSp>
        <p:cxnSp>
          <p:nvCxnSpPr>
            <p:cNvPr id="68" name="Rechte verbindingslijn 67"/>
            <p:cNvCxnSpPr/>
            <p:nvPr userDrawn="1"/>
          </p:nvCxnSpPr>
          <p:spPr>
            <a:xfrm>
              <a:off x="9408221" y="4238018"/>
              <a:ext cx="2805149" cy="0"/>
            </a:xfrm>
            <a:prstGeom prst="line">
              <a:avLst/>
            </a:prstGeom>
            <a:noFill/>
            <a:ln w="9525" cap="flat" cmpd="sng" algn="ctr">
              <a:solidFill>
                <a:schemeClr val="tx2"/>
              </a:solidFill>
              <a:prstDash val="solid"/>
            </a:ln>
            <a:effectLst/>
          </p:spPr>
        </p:cxnSp>
        <p:sp>
          <p:nvSpPr>
            <p:cNvPr id="69" name="Tekstvak 33"/>
            <p:cNvSpPr txBox="1"/>
            <p:nvPr userDrawn="1"/>
          </p:nvSpPr>
          <p:spPr>
            <a:xfrm>
              <a:off x="9438352" y="4914683"/>
              <a:ext cx="2142447" cy="430887"/>
            </a:xfrm>
            <a:prstGeom prst="rect">
              <a:avLst/>
            </a:prstGeom>
            <a:noFill/>
          </p:spPr>
          <p:txBody>
            <a:bodyPr wrap="square" lIns="0" tIns="0" rIns="0" bIns="0" rtlCol="0" anchor="t">
              <a:spAutoFit/>
            </a:bodyPr>
            <a:lstStyle>
              <a:defPPr>
                <a:defRPr lang="nl-NL"/>
              </a:defPPr>
              <a:lvl1pPr lvl="0">
                <a:defRPr sz="2800">
                  <a:solidFill>
                    <a:prstClr val="white">
                      <a:lumMod val="75000"/>
                    </a:prstClr>
                  </a:solidFill>
                  <a:latin typeface="+mj-lt"/>
                  <a:ea typeface="Tahoma" pitchFamily="34" charset="0"/>
                  <a:cs typeface="Arial" pitchFamily="34" charset="0"/>
                </a:defRPr>
              </a:lvl1p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smtClean="0">
                  <a:ln>
                    <a:noFill/>
                  </a:ln>
                  <a:solidFill>
                    <a:srgbClr val="000000"/>
                  </a:solidFill>
                  <a:effectLst/>
                  <a:uLnTx/>
                  <a:uFillTx/>
                  <a:latin typeface="+mj-lt"/>
                  <a:ea typeface="Tahoma" pitchFamily="34" charset="0"/>
                  <a:cs typeface="Arial" pitchFamily="34" charset="0"/>
                </a:rPr>
                <a:t>Select the picture and select</a:t>
              </a:r>
              <a:r>
                <a:rPr kumimoji="0" lang="en-US" sz="1400" b="0" i="0" u="none" strike="noStrike" kern="0" cap="none" spc="0" normalizeH="0" baseline="0" noProof="0" dirty="0" smtClean="0">
                  <a:ln>
                    <a:noFill/>
                  </a:ln>
                  <a:solidFill>
                    <a:schemeClr val="tx2"/>
                  </a:solidFill>
                  <a:effectLst/>
                  <a:uLnTx/>
                  <a:uFillTx/>
                  <a:latin typeface="+mj-lt"/>
                  <a:ea typeface="Tahoma" pitchFamily="34" charset="0"/>
                  <a:cs typeface="Arial" pitchFamily="34" charset="0"/>
                </a:rPr>
                <a:t> </a:t>
              </a:r>
              <a:r>
                <a:rPr kumimoji="0" lang="en-US" sz="1400" b="1" i="0" u="none" strike="noStrike" kern="0" cap="none" spc="0" normalizeH="0" baseline="0" noProof="0" dirty="0" smtClean="0">
                  <a:ln>
                    <a:noFill/>
                  </a:ln>
                  <a:solidFill>
                    <a:schemeClr val="tx2"/>
                  </a:solidFill>
                  <a:effectLst/>
                  <a:uLnTx/>
                  <a:uFillTx/>
                  <a:latin typeface="+mj-lt"/>
                  <a:ea typeface="Tahoma" pitchFamily="34" charset="0"/>
                  <a:cs typeface="Arial" pitchFamily="34" charset="0"/>
                </a:rPr>
                <a:t>‘Send to back’</a:t>
              </a:r>
            </a:p>
          </p:txBody>
        </p:sp>
        <p:sp>
          <p:nvSpPr>
            <p:cNvPr id="70" name="Ovaal 69"/>
            <p:cNvSpPr/>
            <p:nvPr userDrawn="1"/>
          </p:nvSpPr>
          <p:spPr>
            <a:xfrm>
              <a:off x="9395336" y="4426610"/>
              <a:ext cx="401538" cy="401538"/>
            </a:xfrm>
            <a:prstGeom prst="ellipse">
              <a:avLst/>
            </a:prstGeom>
            <a:solidFill>
              <a:schemeClr val="tx2"/>
            </a:solidFill>
            <a:ln w="25400" cap="flat" cmpd="sng" algn="ctr">
              <a:noFill/>
              <a:prstDash val="solid"/>
            </a:ln>
            <a:effectLst/>
          </p:spPr>
          <p:txBody>
            <a:bodyPr lIns="0" tIns="36000" rIns="0" bIns="4320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nl-NL" sz="1600" b="0" i="0" u="none" strike="noStrike" kern="0" cap="none" spc="0" normalizeH="0" baseline="0" noProof="0" dirty="0" smtClean="0">
                  <a:ln>
                    <a:noFill/>
                  </a:ln>
                  <a:solidFill>
                    <a:prstClr val="white"/>
                  </a:solidFill>
                  <a:effectLst/>
                  <a:uLnTx/>
                  <a:uFillTx/>
                  <a:latin typeface="+mj-lt"/>
                </a:rPr>
                <a:t>3</a:t>
              </a:r>
            </a:p>
          </p:txBody>
        </p:sp>
        <p:pic>
          <p:nvPicPr>
            <p:cNvPr id="71" name="Picture 2"/>
            <p:cNvPicPr>
              <a:picLocks noChangeAspect="1" noChangeArrowheads="1"/>
            </p:cNvPicPr>
            <p:nvPr userDrawn="1"/>
          </p:nvPicPr>
          <p:blipFill rotWithShape="1">
            <a:blip r:embed="rId3" cstate="print">
              <a:extLst>
                <a:ext uri="{BEBA8EAE-BF5A-486C-A8C5-ECC9F3942E4B}">
                  <a14:imgProps xmlns:a14="http://schemas.microsoft.com/office/drawing/2010/main">
                    <a14:imgLayer r:embed="rId4">
                      <a14:imgEffect>
                        <a14:sharpenSoften amount="25000"/>
                      </a14:imgEffect>
                    </a14:imgLayer>
                  </a14:imgProps>
                </a:ext>
                <a:ext uri="{28A0092B-C50C-407E-A947-70E740481C1C}">
                  <a14:useLocalDpi xmlns:a14="http://schemas.microsoft.com/office/drawing/2010/main" val="0"/>
                </a:ext>
              </a:extLst>
            </a:blip>
            <a:srcRect r="912" b="9320"/>
            <a:stretch/>
          </p:blipFill>
          <p:spPr bwMode="auto">
            <a:xfrm>
              <a:off x="9435801" y="5462154"/>
              <a:ext cx="2287853" cy="363194"/>
            </a:xfrm>
            <a:prstGeom prst="roundRect">
              <a:avLst>
                <a:gd name="adj" fmla="val 8018"/>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pic>
          <p:nvPicPr>
            <p:cNvPr id="72" name="Afbeelding 71"/>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9435801" y="1653232"/>
              <a:ext cx="610090" cy="610090"/>
            </a:xfrm>
            <a:prstGeom prst="rect">
              <a:avLst/>
            </a:prstGeom>
          </p:spPr>
        </p:pic>
      </p:grpSp>
    </p:spTree>
    <p:extLst>
      <p:ext uri="{BB962C8B-B14F-4D97-AF65-F5344CB8AC3E}">
        <p14:creationId xmlns:p14="http://schemas.microsoft.com/office/powerpoint/2010/main" val="873561695"/>
      </p:ext>
    </p:extLst>
  </p:cSld>
  <p:clrMapOvr>
    <a:masterClrMapping/>
  </p:clrMapOvr>
  <p:timing>
    <p:tnLst>
      <p:par>
        <p:cTn id="1" dur="indefinite" restart="never" nodeType="tmRoot"/>
      </p:par>
    </p:tn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Divider slide">
    <p:spTree>
      <p:nvGrpSpPr>
        <p:cNvPr id="1" name=""/>
        <p:cNvGrpSpPr/>
        <p:nvPr/>
      </p:nvGrpSpPr>
      <p:grpSpPr>
        <a:xfrm>
          <a:off x="0" y="0"/>
          <a:ext cx="0" cy="0"/>
          <a:chOff x="0" y="0"/>
          <a:chExt cx="0" cy="0"/>
        </a:xfrm>
      </p:grpSpPr>
      <p:sp>
        <p:nvSpPr>
          <p:cNvPr id="53" name="Rechthoek 52"/>
          <p:cNvSpPr/>
          <p:nvPr userDrawn="1"/>
        </p:nvSpPr>
        <p:spPr>
          <a:xfrm>
            <a:off x="0" y="-16047"/>
            <a:ext cx="9144000" cy="211215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8" name="Tekstvak 7"/>
          <p:cNvSpPr txBox="1"/>
          <p:nvPr userDrawn="1"/>
        </p:nvSpPr>
        <p:spPr>
          <a:xfrm>
            <a:off x="-85056" y="-262268"/>
            <a:ext cx="1566530" cy="246221"/>
          </a:xfrm>
          <a:prstGeom prst="rect">
            <a:avLst/>
          </a:prstGeom>
          <a:noFill/>
        </p:spPr>
        <p:txBody>
          <a:bodyPr wrap="square" rtlCol="0">
            <a:spAutoFit/>
          </a:bodyPr>
          <a:lstStyle>
            <a:defPPr>
              <a:defRPr lang="nl-NL"/>
            </a:defPPr>
            <a:lvl1pPr lvl="0">
              <a:defRPr sz="1000" b="1">
                <a:solidFill>
                  <a:schemeClr val="accent3"/>
                </a:solidFill>
              </a:defRPr>
            </a:lvl1pPr>
          </a:lstStyle>
          <a:p>
            <a:pPr lvl="0"/>
            <a:r>
              <a:rPr lang="en-GB" dirty="0" smtClean="0">
                <a:solidFill>
                  <a:schemeClr val="tx2"/>
                </a:solidFill>
              </a:rPr>
              <a:t>Divider slide</a:t>
            </a:r>
            <a:endParaRPr lang="en-GB" dirty="0">
              <a:solidFill>
                <a:schemeClr val="tx2"/>
              </a:solidFill>
            </a:endParaRPr>
          </a:p>
        </p:txBody>
      </p:sp>
      <p:sp>
        <p:nvSpPr>
          <p:cNvPr id="52" name="Tijdelijke aanduiding voor afbeelding 51"/>
          <p:cNvSpPr>
            <a:spLocks noGrp="1"/>
          </p:cNvSpPr>
          <p:nvPr>
            <p:ph type="pic" sz="quarter" idx="13" hasCustomPrompt="1"/>
          </p:nvPr>
        </p:nvSpPr>
        <p:spPr>
          <a:xfrm>
            <a:off x="-1" y="1295781"/>
            <a:ext cx="9150687" cy="5562220"/>
          </a:xfrm>
          <a:custGeom>
            <a:avLst/>
            <a:gdLst>
              <a:gd name="connsiteX0" fmla="*/ 0 w 9144000"/>
              <a:gd name="connsiteY0" fmla="*/ 0 h 6858000"/>
              <a:gd name="connsiteX1" fmla="*/ 8000977 w 9144000"/>
              <a:gd name="connsiteY1" fmla="*/ 0 h 6858000"/>
              <a:gd name="connsiteX2" fmla="*/ 9144000 w 9144000"/>
              <a:gd name="connsiteY2" fmla="*/ 1143023 h 6858000"/>
              <a:gd name="connsiteX3" fmla="*/ 9144000 w 9144000"/>
              <a:gd name="connsiteY3" fmla="*/ 6858000 h 6858000"/>
              <a:gd name="connsiteX4" fmla="*/ 0 w 9144000"/>
              <a:gd name="connsiteY4" fmla="*/ 6858000 h 6858000"/>
              <a:gd name="connsiteX5" fmla="*/ 0 w 9144000"/>
              <a:gd name="connsiteY5" fmla="*/ 0 h 6858000"/>
              <a:gd name="connsiteX0" fmla="*/ 0 w 9144000"/>
              <a:gd name="connsiteY0" fmla="*/ 0 h 6858000"/>
              <a:gd name="connsiteX1" fmla="*/ 9143977 w 9144000"/>
              <a:gd name="connsiteY1" fmla="*/ 0 h 6858000"/>
              <a:gd name="connsiteX2" fmla="*/ 9144000 w 9144000"/>
              <a:gd name="connsiteY2" fmla="*/ 1143023 h 6858000"/>
              <a:gd name="connsiteX3" fmla="*/ 9144000 w 9144000"/>
              <a:gd name="connsiteY3" fmla="*/ 6858000 h 6858000"/>
              <a:gd name="connsiteX4" fmla="*/ 0 w 9144000"/>
              <a:gd name="connsiteY4" fmla="*/ 6858000 h 6858000"/>
              <a:gd name="connsiteX5" fmla="*/ 0 w 9144000"/>
              <a:gd name="connsiteY5" fmla="*/ 0 h 6858000"/>
              <a:gd name="connsiteX0" fmla="*/ 0 w 10286987"/>
              <a:gd name="connsiteY0" fmla="*/ 0 h 6858000"/>
              <a:gd name="connsiteX1" fmla="*/ 9143977 w 10286987"/>
              <a:gd name="connsiteY1" fmla="*/ 0 h 6858000"/>
              <a:gd name="connsiteX2" fmla="*/ 9144000 w 10286987"/>
              <a:gd name="connsiteY2" fmla="*/ 6858000 h 6858000"/>
              <a:gd name="connsiteX3" fmla="*/ 0 w 10286987"/>
              <a:gd name="connsiteY3" fmla="*/ 6858000 h 6858000"/>
              <a:gd name="connsiteX4" fmla="*/ 0 w 10286987"/>
              <a:gd name="connsiteY4" fmla="*/ 0 h 6858000"/>
              <a:gd name="connsiteX0" fmla="*/ 0 w 9825578"/>
              <a:gd name="connsiteY0" fmla="*/ 0 h 6858000"/>
              <a:gd name="connsiteX1" fmla="*/ 9143977 w 9825578"/>
              <a:gd name="connsiteY1" fmla="*/ 0 h 6858000"/>
              <a:gd name="connsiteX2" fmla="*/ 9144000 w 9825578"/>
              <a:gd name="connsiteY2" fmla="*/ 6858000 h 6858000"/>
              <a:gd name="connsiteX3" fmla="*/ 0 w 9825578"/>
              <a:gd name="connsiteY3" fmla="*/ 6858000 h 6858000"/>
              <a:gd name="connsiteX4" fmla="*/ 0 w 9825578"/>
              <a:gd name="connsiteY4" fmla="*/ 0 h 6858000"/>
              <a:gd name="connsiteX0" fmla="*/ 0 w 9150687"/>
              <a:gd name="connsiteY0" fmla="*/ 0 h 6858000"/>
              <a:gd name="connsiteX1" fmla="*/ 9143977 w 9150687"/>
              <a:gd name="connsiteY1" fmla="*/ 0 h 6858000"/>
              <a:gd name="connsiteX2" fmla="*/ 9144000 w 9150687"/>
              <a:gd name="connsiteY2" fmla="*/ 6858000 h 6858000"/>
              <a:gd name="connsiteX3" fmla="*/ 0 w 9150687"/>
              <a:gd name="connsiteY3" fmla="*/ 6858000 h 6858000"/>
              <a:gd name="connsiteX4" fmla="*/ 0 w 9150687"/>
              <a:gd name="connsiteY4" fmla="*/ 0 h 6858000"/>
              <a:gd name="connsiteX0" fmla="*/ 0 w 9150687"/>
              <a:gd name="connsiteY0" fmla="*/ 0 h 6858000"/>
              <a:gd name="connsiteX1" fmla="*/ 9143977 w 9150687"/>
              <a:gd name="connsiteY1" fmla="*/ 1438275 h 6858000"/>
              <a:gd name="connsiteX2" fmla="*/ 9144000 w 9150687"/>
              <a:gd name="connsiteY2" fmla="*/ 6858000 h 6858000"/>
              <a:gd name="connsiteX3" fmla="*/ 0 w 9150687"/>
              <a:gd name="connsiteY3" fmla="*/ 6858000 h 6858000"/>
              <a:gd name="connsiteX4" fmla="*/ 0 w 9150687"/>
              <a:gd name="connsiteY4" fmla="*/ 0 h 6858000"/>
              <a:gd name="connsiteX0" fmla="*/ 0 w 9150687"/>
              <a:gd name="connsiteY0" fmla="*/ 542925 h 5419725"/>
              <a:gd name="connsiteX1" fmla="*/ 9143977 w 9150687"/>
              <a:gd name="connsiteY1" fmla="*/ 0 h 5419725"/>
              <a:gd name="connsiteX2" fmla="*/ 9144000 w 9150687"/>
              <a:gd name="connsiteY2" fmla="*/ 5419725 h 5419725"/>
              <a:gd name="connsiteX3" fmla="*/ 0 w 9150687"/>
              <a:gd name="connsiteY3" fmla="*/ 5419725 h 5419725"/>
              <a:gd name="connsiteX4" fmla="*/ 0 w 9150687"/>
              <a:gd name="connsiteY4" fmla="*/ 542925 h 5419725"/>
              <a:gd name="connsiteX0" fmla="*/ 0 w 9150687"/>
              <a:gd name="connsiteY0" fmla="*/ 542925 h 5419725"/>
              <a:gd name="connsiteX1" fmla="*/ 9143977 w 9150687"/>
              <a:gd name="connsiteY1" fmla="*/ 0 h 5419725"/>
              <a:gd name="connsiteX2" fmla="*/ 9144000 w 9150687"/>
              <a:gd name="connsiteY2" fmla="*/ 5419725 h 5419725"/>
              <a:gd name="connsiteX3" fmla="*/ 0 w 9150687"/>
              <a:gd name="connsiteY3" fmla="*/ 5419725 h 5419725"/>
              <a:gd name="connsiteX4" fmla="*/ 0 w 9150687"/>
              <a:gd name="connsiteY4" fmla="*/ 542925 h 5419725"/>
              <a:gd name="connsiteX0" fmla="*/ 0 w 9150687"/>
              <a:gd name="connsiteY0" fmla="*/ 691987 h 5568787"/>
              <a:gd name="connsiteX1" fmla="*/ 9143977 w 9150687"/>
              <a:gd name="connsiteY1" fmla="*/ 149062 h 5568787"/>
              <a:gd name="connsiteX2" fmla="*/ 9144000 w 9150687"/>
              <a:gd name="connsiteY2" fmla="*/ 5568787 h 5568787"/>
              <a:gd name="connsiteX3" fmla="*/ 0 w 9150687"/>
              <a:gd name="connsiteY3" fmla="*/ 5568787 h 5568787"/>
              <a:gd name="connsiteX4" fmla="*/ 0 w 9150687"/>
              <a:gd name="connsiteY4" fmla="*/ 691987 h 5568787"/>
              <a:gd name="connsiteX0" fmla="*/ 0 w 9150687"/>
              <a:gd name="connsiteY0" fmla="*/ 685420 h 5562220"/>
              <a:gd name="connsiteX1" fmla="*/ 9143977 w 9150687"/>
              <a:gd name="connsiteY1" fmla="*/ 142495 h 5562220"/>
              <a:gd name="connsiteX2" fmla="*/ 9144000 w 9150687"/>
              <a:gd name="connsiteY2" fmla="*/ 5562220 h 5562220"/>
              <a:gd name="connsiteX3" fmla="*/ 0 w 9150687"/>
              <a:gd name="connsiteY3" fmla="*/ 5562220 h 5562220"/>
              <a:gd name="connsiteX4" fmla="*/ 0 w 9150687"/>
              <a:gd name="connsiteY4" fmla="*/ 685420 h 55622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0687" h="5562220">
                <a:moveTo>
                  <a:pt x="0" y="685420"/>
                </a:moveTo>
                <a:cubicBezTo>
                  <a:pt x="3169912" y="-187070"/>
                  <a:pt x="7153260" y="-48005"/>
                  <a:pt x="9143977" y="142495"/>
                </a:cubicBezTo>
                <a:cubicBezTo>
                  <a:pt x="9163027" y="1533145"/>
                  <a:pt x="9134471" y="3904870"/>
                  <a:pt x="9144000" y="5562220"/>
                </a:cubicBezTo>
                <a:lnTo>
                  <a:pt x="0" y="5562220"/>
                </a:lnTo>
                <a:lnTo>
                  <a:pt x="0" y="685420"/>
                </a:lnTo>
                <a:close/>
              </a:path>
            </a:pathLst>
          </a:custGeom>
          <a:solidFill>
            <a:schemeClr val="bg1"/>
          </a:solidFill>
        </p:spPr>
        <p:txBody>
          <a:bodyPr anchor="ctr"/>
          <a:lstStyle>
            <a:lvl1pPr algn="ctr">
              <a:lnSpc>
                <a:spcPct val="150000"/>
              </a:lnSpc>
              <a:defRPr baseline="0">
                <a:solidFill>
                  <a:schemeClr val="tx2"/>
                </a:solidFill>
              </a:defRPr>
            </a:lvl1pPr>
          </a:lstStyle>
          <a:p>
            <a:r>
              <a:rPr lang="en-US" dirty="0" smtClean="0"/>
              <a:t>Click here to</a:t>
            </a:r>
            <a:br>
              <a:rPr lang="en-US" dirty="0" smtClean="0"/>
            </a:br>
            <a:r>
              <a:rPr lang="en-US" dirty="0" smtClean="0"/>
              <a:t>insert a picture</a:t>
            </a:r>
            <a:endParaRPr lang="en-US" dirty="0"/>
          </a:p>
        </p:txBody>
      </p:sp>
      <p:grpSp>
        <p:nvGrpSpPr>
          <p:cNvPr id="67" name="Groep 66"/>
          <p:cNvGrpSpPr/>
          <p:nvPr userDrawn="1"/>
        </p:nvGrpSpPr>
        <p:grpSpPr>
          <a:xfrm>
            <a:off x="402064" y="884311"/>
            <a:ext cx="1609190" cy="204960"/>
            <a:chOff x="363538" y="623888"/>
            <a:chExt cx="3602038" cy="458788"/>
          </a:xfrm>
          <a:solidFill>
            <a:schemeClr val="tx2"/>
          </a:solidFill>
        </p:grpSpPr>
        <p:sp>
          <p:nvSpPr>
            <p:cNvPr id="58" name="Freeform 6"/>
            <p:cNvSpPr>
              <a:spLocks/>
            </p:cNvSpPr>
            <p:nvPr userDrawn="1"/>
          </p:nvSpPr>
          <p:spPr bwMode="auto">
            <a:xfrm>
              <a:off x="363538" y="635000"/>
              <a:ext cx="423863" cy="438150"/>
            </a:xfrm>
            <a:custGeom>
              <a:avLst/>
              <a:gdLst>
                <a:gd name="T0" fmla="*/ 0 w 535"/>
                <a:gd name="T1" fmla="*/ 0 h 552"/>
                <a:gd name="T2" fmla="*/ 535 w 535"/>
                <a:gd name="T3" fmla="*/ 0 h 552"/>
                <a:gd name="T4" fmla="*/ 535 w 535"/>
                <a:gd name="T5" fmla="*/ 163 h 552"/>
                <a:gd name="T6" fmla="*/ 382 w 535"/>
                <a:gd name="T7" fmla="*/ 163 h 552"/>
                <a:gd name="T8" fmla="*/ 382 w 535"/>
                <a:gd name="T9" fmla="*/ 552 h 552"/>
                <a:gd name="T10" fmla="*/ 159 w 535"/>
                <a:gd name="T11" fmla="*/ 552 h 552"/>
                <a:gd name="T12" fmla="*/ 159 w 535"/>
                <a:gd name="T13" fmla="*/ 163 h 552"/>
                <a:gd name="T14" fmla="*/ 0 w 535"/>
                <a:gd name="T15" fmla="*/ 163 h 552"/>
                <a:gd name="T16" fmla="*/ 0 w 535"/>
                <a:gd name="T17" fmla="*/ 0 h 5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35" h="552">
                  <a:moveTo>
                    <a:pt x="0" y="0"/>
                  </a:moveTo>
                  <a:lnTo>
                    <a:pt x="535" y="0"/>
                  </a:lnTo>
                  <a:lnTo>
                    <a:pt x="535" y="163"/>
                  </a:lnTo>
                  <a:lnTo>
                    <a:pt x="382" y="163"/>
                  </a:lnTo>
                  <a:lnTo>
                    <a:pt x="382" y="552"/>
                  </a:lnTo>
                  <a:lnTo>
                    <a:pt x="159" y="552"/>
                  </a:lnTo>
                  <a:lnTo>
                    <a:pt x="159" y="163"/>
                  </a:lnTo>
                  <a:lnTo>
                    <a:pt x="0" y="163"/>
                  </a:lnTo>
                  <a:lnTo>
                    <a:pt x="0" y="0"/>
                  </a:lnTo>
                  <a:close/>
                </a:path>
              </a:pathLst>
            </a:custGeom>
            <a:grpFill/>
            <a:ln w="0">
              <a:solidFill>
                <a:srgbClr val="4283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 name="Freeform 7"/>
            <p:cNvSpPr>
              <a:spLocks/>
            </p:cNvSpPr>
            <p:nvPr userDrawn="1"/>
          </p:nvSpPr>
          <p:spPr bwMode="auto">
            <a:xfrm>
              <a:off x="742950" y="635000"/>
              <a:ext cx="522288" cy="438150"/>
            </a:xfrm>
            <a:custGeom>
              <a:avLst/>
              <a:gdLst>
                <a:gd name="T0" fmla="*/ 209 w 656"/>
                <a:gd name="T1" fmla="*/ 0 h 552"/>
                <a:gd name="T2" fmla="*/ 442 w 656"/>
                <a:gd name="T3" fmla="*/ 0 h 552"/>
                <a:gd name="T4" fmla="*/ 656 w 656"/>
                <a:gd name="T5" fmla="*/ 552 h 552"/>
                <a:gd name="T6" fmla="*/ 440 w 656"/>
                <a:gd name="T7" fmla="*/ 552 h 552"/>
                <a:gd name="T8" fmla="*/ 326 w 656"/>
                <a:gd name="T9" fmla="*/ 222 h 552"/>
                <a:gd name="T10" fmla="*/ 214 w 656"/>
                <a:gd name="T11" fmla="*/ 552 h 552"/>
                <a:gd name="T12" fmla="*/ 0 w 656"/>
                <a:gd name="T13" fmla="*/ 552 h 552"/>
                <a:gd name="T14" fmla="*/ 209 w 656"/>
                <a:gd name="T15" fmla="*/ 0 h 55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656" h="552">
                  <a:moveTo>
                    <a:pt x="209" y="0"/>
                  </a:moveTo>
                  <a:lnTo>
                    <a:pt x="442" y="0"/>
                  </a:lnTo>
                  <a:lnTo>
                    <a:pt x="656" y="552"/>
                  </a:lnTo>
                  <a:lnTo>
                    <a:pt x="440" y="552"/>
                  </a:lnTo>
                  <a:lnTo>
                    <a:pt x="326" y="222"/>
                  </a:lnTo>
                  <a:lnTo>
                    <a:pt x="214" y="552"/>
                  </a:lnTo>
                  <a:lnTo>
                    <a:pt x="0" y="552"/>
                  </a:lnTo>
                  <a:lnTo>
                    <a:pt x="209" y="0"/>
                  </a:lnTo>
                  <a:close/>
                </a:path>
              </a:pathLst>
            </a:custGeom>
            <a:grpFill/>
            <a:ln w="0">
              <a:solidFill>
                <a:srgbClr val="4283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 name="Freeform 8"/>
            <p:cNvSpPr>
              <a:spLocks/>
            </p:cNvSpPr>
            <p:nvPr userDrawn="1"/>
          </p:nvSpPr>
          <p:spPr bwMode="auto">
            <a:xfrm>
              <a:off x="1223963" y="635000"/>
              <a:ext cx="423863" cy="438150"/>
            </a:xfrm>
            <a:custGeom>
              <a:avLst/>
              <a:gdLst>
                <a:gd name="T0" fmla="*/ 0 w 533"/>
                <a:gd name="T1" fmla="*/ 0 h 552"/>
                <a:gd name="T2" fmla="*/ 533 w 533"/>
                <a:gd name="T3" fmla="*/ 0 h 552"/>
                <a:gd name="T4" fmla="*/ 533 w 533"/>
                <a:gd name="T5" fmla="*/ 163 h 552"/>
                <a:gd name="T6" fmla="*/ 380 w 533"/>
                <a:gd name="T7" fmla="*/ 163 h 552"/>
                <a:gd name="T8" fmla="*/ 380 w 533"/>
                <a:gd name="T9" fmla="*/ 552 h 552"/>
                <a:gd name="T10" fmla="*/ 159 w 533"/>
                <a:gd name="T11" fmla="*/ 552 h 552"/>
                <a:gd name="T12" fmla="*/ 159 w 533"/>
                <a:gd name="T13" fmla="*/ 163 h 552"/>
                <a:gd name="T14" fmla="*/ 0 w 533"/>
                <a:gd name="T15" fmla="*/ 163 h 552"/>
                <a:gd name="T16" fmla="*/ 0 w 533"/>
                <a:gd name="T17" fmla="*/ 0 h 5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33" h="552">
                  <a:moveTo>
                    <a:pt x="0" y="0"/>
                  </a:moveTo>
                  <a:lnTo>
                    <a:pt x="533" y="0"/>
                  </a:lnTo>
                  <a:lnTo>
                    <a:pt x="533" y="163"/>
                  </a:lnTo>
                  <a:lnTo>
                    <a:pt x="380" y="163"/>
                  </a:lnTo>
                  <a:lnTo>
                    <a:pt x="380" y="552"/>
                  </a:lnTo>
                  <a:lnTo>
                    <a:pt x="159" y="552"/>
                  </a:lnTo>
                  <a:lnTo>
                    <a:pt x="159" y="163"/>
                  </a:lnTo>
                  <a:lnTo>
                    <a:pt x="0" y="163"/>
                  </a:lnTo>
                  <a:lnTo>
                    <a:pt x="0" y="0"/>
                  </a:lnTo>
                  <a:close/>
                </a:path>
              </a:pathLst>
            </a:custGeom>
            <a:grpFill/>
            <a:ln w="0">
              <a:solidFill>
                <a:srgbClr val="4283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 name="Freeform 9"/>
            <p:cNvSpPr>
              <a:spLocks/>
            </p:cNvSpPr>
            <p:nvPr userDrawn="1"/>
          </p:nvSpPr>
          <p:spPr bwMode="auto">
            <a:xfrm>
              <a:off x="1603375" y="635000"/>
              <a:ext cx="520700" cy="438150"/>
            </a:xfrm>
            <a:custGeom>
              <a:avLst/>
              <a:gdLst>
                <a:gd name="T0" fmla="*/ 209 w 655"/>
                <a:gd name="T1" fmla="*/ 0 h 552"/>
                <a:gd name="T2" fmla="*/ 440 w 655"/>
                <a:gd name="T3" fmla="*/ 0 h 552"/>
                <a:gd name="T4" fmla="*/ 655 w 655"/>
                <a:gd name="T5" fmla="*/ 552 h 552"/>
                <a:gd name="T6" fmla="*/ 439 w 655"/>
                <a:gd name="T7" fmla="*/ 552 h 552"/>
                <a:gd name="T8" fmla="*/ 325 w 655"/>
                <a:gd name="T9" fmla="*/ 222 h 552"/>
                <a:gd name="T10" fmla="*/ 212 w 655"/>
                <a:gd name="T11" fmla="*/ 552 h 552"/>
                <a:gd name="T12" fmla="*/ 0 w 655"/>
                <a:gd name="T13" fmla="*/ 552 h 552"/>
                <a:gd name="T14" fmla="*/ 209 w 655"/>
                <a:gd name="T15" fmla="*/ 0 h 55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655" h="552">
                  <a:moveTo>
                    <a:pt x="209" y="0"/>
                  </a:moveTo>
                  <a:lnTo>
                    <a:pt x="440" y="0"/>
                  </a:lnTo>
                  <a:lnTo>
                    <a:pt x="655" y="552"/>
                  </a:lnTo>
                  <a:lnTo>
                    <a:pt x="439" y="552"/>
                  </a:lnTo>
                  <a:lnTo>
                    <a:pt x="325" y="222"/>
                  </a:lnTo>
                  <a:lnTo>
                    <a:pt x="212" y="552"/>
                  </a:lnTo>
                  <a:lnTo>
                    <a:pt x="0" y="552"/>
                  </a:lnTo>
                  <a:lnTo>
                    <a:pt x="209" y="0"/>
                  </a:lnTo>
                  <a:close/>
                </a:path>
              </a:pathLst>
            </a:custGeom>
            <a:grpFill/>
            <a:ln w="0">
              <a:solidFill>
                <a:srgbClr val="4283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 name="Freeform 10"/>
            <p:cNvSpPr>
              <a:spLocks/>
            </p:cNvSpPr>
            <p:nvPr userDrawn="1"/>
          </p:nvSpPr>
          <p:spPr bwMode="auto">
            <a:xfrm>
              <a:off x="2320925" y="623888"/>
              <a:ext cx="288925" cy="458788"/>
            </a:xfrm>
            <a:custGeom>
              <a:avLst/>
              <a:gdLst>
                <a:gd name="T0" fmla="*/ 250 w 364"/>
                <a:gd name="T1" fmla="*/ 4 h 578"/>
                <a:gd name="T2" fmla="*/ 317 w 364"/>
                <a:gd name="T3" fmla="*/ 17 h 578"/>
                <a:gd name="T4" fmla="*/ 317 w 364"/>
                <a:gd name="T5" fmla="*/ 111 h 578"/>
                <a:gd name="T6" fmla="*/ 273 w 364"/>
                <a:gd name="T7" fmla="*/ 94 h 578"/>
                <a:gd name="T8" fmla="*/ 205 w 364"/>
                <a:gd name="T9" fmla="*/ 85 h 578"/>
                <a:gd name="T10" fmla="*/ 152 w 364"/>
                <a:gd name="T11" fmla="*/ 95 h 578"/>
                <a:gd name="T12" fmla="*/ 121 w 364"/>
                <a:gd name="T13" fmla="*/ 119 h 578"/>
                <a:gd name="T14" fmla="*/ 113 w 364"/>
                <a:gd name="T15" fmla="*/ 151 h 578"/>
                <a:gd name="T16" fmla="*/ 128 w 364"/>
                <a:gd name="T17" fmla="*/ 194 h 578"/>
                <a:gd name="T18" fmla="*/ 179 w 364"/>
                <a:gd name="T19" fmla="*/ 228 h 578"/>
                <a:gd name="T20" fmla="*/ 264 w 364"/>
                <a:gd name="T21" fmla="*/ 264 h 578"/>
                <a:gd name="T22" fmla="*/ 329 w 364"/>
                <a:gd name="T23" fmla="*/ 311 h 578"/>
                <a:gd name="T24" fmla="*/ 359 w 364"/>
                <a:gd name="T25" fmla="*/ 372 h 578"/>
                <a:gd name="T26" fmla="*/ 361 w 364"/>
                <a:gd name="T27" fmla="*/ 440 h 578"/>
                <a:gd name="T28" fmla="*/ 341 w 364"/>
                <a:gd name="T29" fmla="*/ 493 h 578"/>
                <a:gd name="T30" fmla="*/ 300 w 364"/>
                <a:gd name="T31" fmla="*/ 537 h 578"/>
                <a:gd name="T32" fmla="*/ 237 w 364"/>
                <a:gd name="T33" fmla="*/ 568 h 578"/>
                <a:gd name="T34" fmla="*/ 152 w 364"/>
                <a:gd name="T35" fmla="*/ 578 h 578"/>
                <a:gd name="T36" fmla="*/ 65 w 364"/>
                <a:gd name="T37" fmla="*/ 568 h 578"/>
                <a:gd name="T38" fmla="*/ 0 w 364"/>
                <a:gd name="T39" fmla="*/ 542 h 578"/>
                <a:gd name="T40" fmla="*/ 60 w 364"/>
                <a:gd name="T41" fmla="*/ 476 h 578"/>
                <a:gd name="T42" fmla="*/ 159 w 364"/>
                <a:gd name="T43" fmla="*/ 493 h 578"/>
                <a:gd name="T44" fmla="*/ 213 w 364"/>
                <a:gd name="T45" fmla="*/ 484 h 578"/>
                <a:gd name="T46" fmla="*/ 249 w 364"/>
                <a:gd name="T47" fmla="*/ 457 h 578"/>
                <a:gd name="T48" fmla="*/ 261 w 364"/>
                <a:gd name="T49" fmla="*/ 417 h 578"/>
                <a:gd name="T50" fmla="*/ 245 w 364"/>
                <a:gd name="T51" fmla="*/ 374 h 578"/>
                <a:gd name="T52" fmla="*/ 198 w 364"/>
                <a:gd name="T53" fmla="*/ 340 h 578"/>
                <a:gd name="T54" fmla="*/ 123 w 364"/>
                <a:gd name="T55" fmla="*/ 309 h 578"/>
                <a:gd name="T56" fmla="*/ 62 w 364"/>
                <a:gd name="T57" fmla="*/ 272 h 578"/>
                <a:gd name="T58" fmla="*/ 22 w 364"/>
                <a:gd name="T59" fmla="*/ 223 h 578"/>
                <a:gd name="T60" fmla="*/ 9 w 364"/>
                <a:gd name="T61" fmla="*/ 162 h 578"/>
                <a:gd name="T62" fmla="*/ 22 w 364"/>
                <a:gd name="T63" fmla="*/ 97 h 578"/>
                <a:gd name="T64" fmla="*/ 62 w 364"/>
                <a:gd name="T65" fmla="*/ 46 h 578"/>
                <a:gd name="T66" fmla="*/ 125 w 364"/>
                <a:gd name="T67" fmla="*/ 14 h 578"/>
                <a:gd name="T68" fmla="*/ 208 w 364"/>
                <a:gd name="T69" fmla="*/ 0 h 5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364" h="578">
                  <a:moveTo>
                    <a:pt x="208" y="0"/>
                  </a:moveTo>
                  <a:lnTo>
                    <a:pt x="250" y="4"/>
                  </a:lnTo>
                  <a:lnTo>
                    <a:pt x="286" y="9"/>
                  </a:lnTo>
                  <a:lnTo>
                    <a:pt x="317" y="17"/>
                  </a:lnTo>
                  <a:lnTo>
                    <a:pt x="342" y="29"/>
                  </a:lnTo>
                  <a:lnTo>
                    <a:pt x="317" y="111"/>
                  </a:lnTo>
                  <a:lnTo>
                    <a:pt x="298" y="102"/>
                  </a:lnTo>
                  <a:lnTo>
                    <a:pt x="273" y="94"/>
                  </a:lnTo>
                  <a:lnTo>
                    <a:pt x="242" y="87"/>
                  </a:lnTo>
                  <a:lnTo>
                    <a:pt x="205" y="85"/>
                  </a:lnTo>
                  <a:lnTo>
                    <a:pt x="176" y="87"/>
                  </a:lnTo>
                  <a:lnTo>
                    <a:pt x="152" y="95"/>
                  </a:lnTo>
                  <a:lnTo>
                    <a:pt x="135" y="106"/>
                  </a:lnTo>
                  <a:lnTo>
                    <a:pt x="121" y="119"/>
                  </a:lnTo>
                  <a:lnTo>
                    <a:pt x="114" y="136"/>
                  </a:lnTo>
                  <a:lnTo>
                    <a:pt x="113" y="151"/>
                  </a:lnTo>
                  <a:lnTo>
                    <a:pt x="116" y="175"/>
                  </a:lnTo>
                  <a:lnTo>
                    <a:pt x="128" y="194"/>
                  </a:lnTo>
                  <a:lnTo>
                    <a:pt x="150" y="211"/>
                  </a:lnTo>
                  <a:lnTo>
                    <a:pt x="179" y="228"/>
                  </a:lnTo>
                  <a:lnTo>
                    <a:pt x="220" y="243"/>
                  </a:lnTo>
                  <a:lnTo>
                    <a:pt x="264" y="264"/>
                  </a:lnTo>
                  <a:lnTo>
                    <a:pt x="300" y="286"/>
                  </a:lnTo>
                  <a:lnTo>
                    <a:pt x="329" y="311"/>
                  </a:lnTo>
                  <a:lnTo>
                    <a:pt x="347" y="340"/>
                  </a:lnTo>
                  <a:lnTo>
                    <a:pt x="359" y="372"/>
                  </a:lnTo>
                  <a:lnTo>
                    <a:pt x="364" y="410"/>
                  </a:lnTo>
                  <a:lnTo>
                    <a:pt x="361" y="440"/>
                  </a:lnTo>
                  <a:lnTo>
                    <a:pt x="354" y="467"/>
                  </a:lnTo>
                  <a:lnTo>
                    <a:pt x="341" y="493"/>
                  </a:lnTo>
                  <a:lnTo>
                    <a:pt x="324" y="517"/>
                  </a:lnTo>
                  <a:lnTo>
                    <a:pt x="300" y="537"/>
                  </a:lnTo>
                  <a:lnTo>
                    <a:pt x="271" y="554"/>
                  </a:lnTo>
                  <a:lnTo>
                    <a:pt x="237" y="568"/>
                  </a:lnTo>
                  <a:lnTo>
                    <a:pt x="196" y="576"/>
                  </a:lnTo>
                  <a:lnTo>
                    <a:pt x="152" y="578"/>
                  </a:lnTo>
                  <a:lnTo>
                    <a:pt x="108" y="574"/>
                  </a:lnTo>
                  <a:lnTo>
                    <a:pt x="65" y="568"/>
                  </a:lnTo>
                  <a:lnTo>
                    <a:pt x="28" y="556"/>
                  </a:lnTo>
                  <a:lnTo>
                    <a:pt x="0" y="542"/>
                  </a:lnTo>
                  <a:lnTo>
                    <a:pt x="22" y="457"/>
                  </a:lnTo>
                  <a:lnTo>
                    <a:pt x="60" y="476"/>
                  </a:lnTo>
                  <a:lnTo>
                    <a:pt x="108" y="488"/>
                  </a:lnTo>
                  <a:lnTo>
                    <a:pt x="159" y="493"/>
                  </a:lnTo>
                  <a:lnTo>
                    <a:pt x="188" y="491"/>
                  </a:lnTo>
                  <a:lnTo>
                    <a:pt x="213" y="484"/>
                  </a:lnTo>
                  <a:lnTo>
                    <a:pt x="233" y="473"/>
                  </a:lnTo>
                  <a:lnTo>
                    <a:pt x="249" y="457"/>
                  </a:lnTo>
                  <a:lnTo>
                    <a:pt x="257" y="439"/>
                  </a:lnTo>
                  <a:lnTo>
                    <a:pt x="261" y="417"/>
                  </a:lnTo>
                  <a:lnTo>
                    <a:pt x="256" y="394"/>
                  </a:lnTo>
                  <a:lnTo>
                    <a:pt x="245" y="374"/>
                  </a:lnTo>
                  <a:lnTo>
                    <a:pt x="227" y="355"/>
                  </a:lnTo>
                  <a:lnTo>
                    <a:pt x="198" y="340"/>
                  </a:lnTo>
                  <a:lnTo>
                    <a:pt x="160" y="325"/>
                  </a:lnTo>
                  <a:lnTo>
                    <a:pt x="123" y="309"/>
                  </a:lnTo>
                  <a:lnTo>
                    <a:pt x="91" y="292"/>
                  </a:lnTo>
                  <a:lnTo>
                    <a:pt x="62" y="272"/>
                  </a:lnTo>
                  <a:lnTo>
                    <a:pt x="39" y="248"/>
                  </a:lnTo>
                  <a:lnTo>
                    <a:pt x="22" y="223"/>
                  </a:lnTo>
                  <a:lnTo>
                    <a:pt x="12" y="194"/>
                  </a:lnTo>
                  <a:lnTo>
                    <a:pt x="9" y="162"/>
                  </a:lnTo>
                  <a:lnTo>
                    <a:pt x="12" y="128"/>
                  </a:lnTo>
                  <a:lnTo>
                    <a:pt x="22" y="97"/>
                  </a:lnTo>
                  <a:lnTo>
                    <a:pt x="39" y="70"/>
                  </a:lnTo>
                  <a:lnTo>
                    <a:pt x="62" y="46"/>
                  </a:lnTo>
                  <a:lnTo>
                    <a:pt x="91" y="27"/>
                  </a:lnTo>
                  <a:lnTo>
                    <a:pt x="125" y="14"/>
                  </a:lnTo>
                  <a:lnTo>
                    <a:pt x="164" y="4"/>
                  </a:lnTo>
                  <a:lnTo>
                    <a:pt x="208" y="0"/>
                  </a:lnTo>
                  <a:close/>
                </a:path>
              </a:pathLst>
            </a:custGeom>
            <a:grpFill/>
            <a:ln w="0">
              <a:solidFill>
                <a:srgbClr val="4283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 name="Freeform 11"/>
            <p:cNvSpPr>
              <a:spLocks/>
            </p:cNvSpPr>
            <p:nvPr userDrawn="1"/>
          </p:nvSpPr>
          <p:spPr bwMode="auto">
            <a:xfrm>
              <a:off x="2633663" y="631825"/>
              <a:ext cx="334963" cy="444500"/>
            </a:xfrm>
            <a:custGeom>
              <a:avLst/>
              <a:gdLst>
                <a:gd name="T0" fmla="*/ 0 w 422"/>
                <a:gd name="T1" fmla="*/ 0 h 559"/>
                <a:gd name="T2" fmla="*/ 422 w 422"/>
                <a:gd name="T3" fmla="*/ 0 h 559"/>
                <a:gd name="T4" fmla="*/ 422 w 422"/>
                <a:gd name="T5" fmla="*/ 85 h 559"/>
                <a:gd name="T6" fmla="*/ 263 w 422"/>
                <a:gd name="T7" fmla="*/ 85 h 559"/>
                <a:gd name="T8" fmla="*/ 263 w 422"/>
                <a:gd name="T9" fmla="*/ 559 h 559"/>
                <a:gd name="T10" fmla="*/ 160 w 422"/>
                <a:gd name="T11" fmla="*/ 559 h 559"/>
                <a:gd name="T12" fmla="*/ 160 w 422"/>
                <a:gd name="T13" fmla="*/ 85 h 559"/>
                <a:gd name="T14" fmla="*/ 0 w 422"/>
                <a:gd name="T15" fmla="*/ 85 h 559"/>
                <a:gd name="T16" fmla="*/ 0 w 422"/>
                <a:gd name="T17" fmla="*/ 0 h 5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22" h="559">
                  <a:moveTo>
                    <a:pt x="0" y="0"/>
                  </a:moveTo>
                  <a:lnTo>
                    <a:pt x="422" y="0"/>
                  </a:lnTo>
                  <a:lnTo>
                    <a:pt x="422" y="85"/>
                  </a:lnTo>
                  <a:lnTo>
                    <a:pt x="263" y="85"/>
                  </a:lnTo>
                  <a:lnTo>
                    <a:pt x="263" y="559"/>
                  </a:lnTo>
                  <a:lnTo>
                    <a:pt x="160" y="559"/>
                  </a:lnTo>
                  <a:lnTo>
                    <a:pt x="160" y="85"/>
                  </a:lnTo>
                  <a:lnTo>
                    <a:pt x="0" y="85"/>
                  </a:lnTo>
                  <a:lnTo>
                    <a:pt x="0" y="0"/>
                  </a:lnTo>
                  <a:close/>
                </a:path>
              </a:pathLst>
            </a:custGeom>
            <a:grpFill/>
            <a:ln w="0">
              <a:solidFill>
                <a:srgbClr val="4283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4" name="Freeform 12"/>
            <p:cNvSpPr>
              <a:spLocks/>
            </p:cNvSpPr>
            <p:nvPr userDrawn="1"/>
          </p:nvSpPr>
          <p:spPr bwMode="auto">
            <a:xfrm>
              <a:off x="3360738" y="631825"/>
              <a:ext cx="269875" cy="444500"/>
            </a:xfrm>
            <a:custGeom>
              <a:avLst/>
              <a:gdLst>
                <a:gd name="T0" fmla="*/ 0 w 338"/>
                <a:gd name="T1" fmla="*/ 0 h 559"/>
                <a:gd name="T2" fmla="*/ 326 w 338"/>
                <a:gd name="T3" fmla="*/ 0 h 559"/>
                <a:gd name="T4" fmla="*/ 326 w 338"/>
                <a:gd name="T5" fmla="*/ 84 h 559"/>
                <a:gd name="T6" fmla="*/ 102 w 338"/>
                <a:gd name="T7" fmla="*/ 84 h 559"/>
                <a:gd name="T8" fmla="*/ 102 w 338"/>
                <a:gd name="T9" fmla="*/ 228 h 559"/>
                <a:gd name="T10" fmla="*/ 313 w 338"/>
                <a:gd name="T11" fmla="*/ 228 h 559"/>
                <a:gd name="T12" fmla="*/ 313 w 338"/>
                <a:gd name="T13" fmla="*/ 311 h 559"/>
                <a:gd name="T14" fmla="*/ 102 w 338"/>
                <a:gd name="T15" fmla="*/ 311 h 559"/>
                <a:gd name="T16" fmla="*/ 102 w 338"/>
                <a:gd name="T17" fmla="*/ 476 h 559"/>
                <a:gd name="T18" fmla="*/ 338 w 338"/>
                <a:gd name="T19" fmla="*/ 476 h 559"/>
                <a:gd name="T20" fmla="*/ 338 w 338"/>
                <a:gd name="T21" fmla="*/ 559 h 559"/>
                <a:gd name="T22" fmla="*/ 0 w 338"/>
                <a:gd name="T23" fmla="*/ 559 h 559"/>
                <a:gd name="T24" fmla="*/ 0 w 338"/>
                <a:gd name="T25" fmla="*/ 0 h 5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38" h="559">
                  <a:moveTo>
                    <a:pt x="0" y="0"/>
                  </a:moveTo>
                  <a:lnTo>
                    <a:pt x="326" y="0"/>
                  </a:lnTo>
                  <a:lnTo>
                    <a:pt x="326" y="84"/>
                  </a:lnTo>
                  <a:lnTo>
                    <a:pt x="102" y="84"/>
                  </a:lnTo>
                  <a:lnTo>
                    <a:pt x="102" y="228"/>
                  </a:lnTo>
                  <a:lnTo>
                    <a:pt x="313" y="228"/>
                  </a:lnTo>
                  <a:lnTo>
                    <a:pt x="313" y="311"/>
                  </a:lnTo>
                  <a:lnTo>
                    <a:pt x="102" y="311"/>
                  </a:lnTo>
                  <a:lnTo>
                    <a:pt x="102" y="476"/>
                  </a:lnTo>
                  <a:lnTo>
                    <a:pt x="338" y="476"/>
                  </a:lnTo>
                  <a:lnTo>
                    <a:pt x="338" y="559"/>
                  </a:lnTo>
                  <a:lnTo>
                    <a:pt x="0" y="559"/>
                  </a:lnTo>
                  <a:lnTo>
                    <a:pt x="0" y="0"/>
                  </a:lnTo>
                  <a:close/>
                </a:path>
              </a:pathLst>
            </a:custGeom>
            <a:grpFill/>
            <a:ln w="0">
              <a:solidFill>
                <a:srgbClr val="4283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5" name="Freeform 13"/>
            <p:cNvSpPr>
              <a:spLocks/>
            </p:cNvSpPr>
            <p:nvPr userDrawn="1"/>
          </p:nvSpPr>
          <p:spPr bwMode="auto">
            <a:xfrm>
              <a:off x="3700463" y="631825"/>
              <a:ext cx="265113" cy="444500"/>
            </a:xfrm>
            <a:custGeom>
              <a:avLst/>
              <a:gdLst>
                <a:gd name="T0" fmla="*/ 0 w 333"/>
                <a:gd name="T1" fmla="*/ 0 h 559"/>
                <a:gd name="T2" fmla="*/ 102 w 333"/>
                <a:gd name="T3" fmla="*/ 0 h 559"/>
                <a:gd name="T4" fmla="*/ 102 w 333"/>
                <a:gd name="T5" fmla="*/ 474 h 559"/>
                <a:gd name="T6" fmla="*/ 333 w 333"/>
                <a:gd name="T7" fmla="*/ 474 h 559"/>
                <a:gd name="T8" fmla="*/ 333 w 333"/>
                <a:gd name="T9" fmla="*/ 559 h 559"/>
                <a:gd name="T10" fmla="*/ 0 w 333"/>
                <a:gd name="T11" fmla="*/ 559 h 559"/>
                <a:gd name="T12" fmla="*/ 0 w 333"/>
                <a:gd name="T13" fmla="*/ 0 h 559"/>
              </a:gdLst>
              <a:ahLst/>
              <a:cxnLst>
                <a:cxn ang="0">
                  <a:pos x="T0" y="T1"/>
                </a:cxn>
                <a:cxn ang="0">
                  <a:pos x="T2" y="T3"/>
                </a:cxn>
                <a:cxn ang="0">
                  <a:pos x="T4" y="T5"/>
                </a:cxn>
                <a:cxn ang="0">
                  <a:pos x="T6" y="T7"/>
                </a:cxn>
                <a:cxn ang="0">
                  <a:pos x="T8" y="T9"/>
                </a:cxn>
                <a:cxn ang="0">
                  <a:pos x="T10" y="T11"/>
                </a:cxn>
                <a:cxn ang="0">
                  <a:pos x="T12" y="T13"/>
                </a:cxn>
              </a:cxnLst>
              <a:rect l="0" t="0" r="r" b="b"/>
              <a:pathLst>
                <a:path w="333" h="559">
                  <a:moveTo>
                    <a:pt x="0" y="0"/>
                  </a:moveTo>
                  <a:lnTo>
                    <a:pt x="102" y="0"/>
                  </a:lnTo>
                  <a:lnTo>
                    <a:pt x="102" y="474"/>
                  </a:lnTo>
                  <a:lnTo>
                    <a:pt x="333" y="474"/>
                  </a:lnTo>
                  <a:lnTo>
                    <a:pt x="333" y="559"/>
                  </a:lnTo>
                  <a:lnTo>
                    <a:pt x="0" y="559"/>
                  </a:lnTo>
                  <a:lnTo>
                    <a:pt x="0" y="0"/>
                  </a:lnTo>
                  <a:close/>
                </a:path>
              </a:pathLst>
            </a:custGeom>
            <a:grpFill/>
            <a:ln w="0">
              <a:solidFill>
                <a:srgbClr val="4283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 name="Freeform 14"/>
            <p:cNvSpPr>
              <a:spLocks/>
            </p:cNvSpPr>
            <p:nvPr userDrawn="1"/>
          </p:nvSpPr>
          <p:spPr bwMode="auto">
            <a:xfrm>
              <a:off x="3021013" y="631825"/>
              <a:ext cx="268288" cy="444500"/>
            </a:xfrm>
            <a:custGeom>
              <a:avLst/>
              <a:gdLst>
                <a:gd name="T0" fmla="*/ 0 w 339"/>
                <a:gd name="T1" fmla="*/ 0 h 559"/>
                <a:gd name="T2" fmla="*/ 327 w 339"/>
                <a:gd name="T3" fmla="*/ 0 h 559"/>
                <a:gd name="T4" fmla="*/ 327 w 339"/>
                <a:gd name="T5" fmla="*/ 84 h 559"/>
                <a:gd name="T6" fmla="*/ 102 w 339"/>
                <a:gd name="T7" fmla="*/ 84 h 559"/>
                <a:gd name="T8" fmla="*/ 102 w 339"/>
                <a:gd name="T9" fmla="*/ 228 h 559"/>
                <a:gd name="T10" fmla="*/ 313 w 339"/>
                <a:gd name="T11" fmla="*/ 228 h 559"/>
                <a:gd name="T12" fmla="*/ 313 w 339"/>
                <a:gd name="T13" fmla="*/ 311 h 559"/>
                <a:gd name="T14" fmla="*/ 102 w 339"/>
                <a:gd name="T15" fmla="*/ 311 h 559"/>
                <a:gd name="T16" fmla="*/ 102 w 339"/>
                <a:gd name="T17" fmla="*/ 476 h 559"/>
                <a:gd name="T18" fmla="*/ 339 w 339"/>
                <a:gd name="T19" fmla="*/ 476 h 559"/>
                <a:gd name="T20" fmla="*/ 339 w 339"/>
                <a:gd name="T21" fmla="*/ 559 h 559"/>
                <a:gd name="T22" fmla="*/ 0 w 339"/>
                <a:gd name="T23" fmla="*/ 559 h 559"/>
                <a:gd name="T24" fmla="*/ 0 w 339"/>
                <a:gd name="T25" fmla="*/ 0 h 5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39" h="559">
                  <a:moveTo>
                    <a:pt x="0" y="0"/>
                  </a:moveTo>
                  <a:lnTo>
                    <a:pt x="327" y="0"/>
                  </a:lnTo>
                  <a:lnTo>
                    <a:pt x="327" y="84"/>
                  </a:lnTo>
                  <a:lnTo>
                    <a:pt x="102" y="84"/>
                  </a:lnTo>
                  <a:lnTo>
                    <a:pt x="102" y="228"/>
                  </a:lnTo>
                  <a:lnTo>
                    <a:pt x="313" y="228"/>
                  </a:lnTo>
                  <a:lnTo>
                    <a:pt x="313" y="311"/>
                  </a:lnTo>
                  <a:lnTo>
                    <a:pt x="102" y="311"/>
                  </a:lnTo>
                  <a:lnTo>
                    <a:pt x="102" y="476"/>
                  </a:lnTo>
                  <a:lnTo>
                    <a:pt x="339" y="476"/>
                  </a:lnTo>
                  <a:lnTo>
                    <a:pt x="339" y="559"/>
                  </a:lnTo>
                  <a:lnTo>
                    <a:pt x="0" y="559"/>
                  </a:lnTo>
                  <a:lnTo>
                    <a:pt x="0" y="0"/>
                  </a:lnTo>
                  <a:close/>
                </a:path>
              </a:pathLst>
            </a:custGeom>
            <a:grpFill/>
            <a:ln w="0">
              <a:solidFill>
                <a:srgbClr val="4283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grpSp>
      <p:pic>
        <p:nvPicPr>
          <p:cNvPr id="70" name="Afbeelding 69"/>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741920" y="307734"/>
            <a:ext cx="1097280" cy="883920"/>
          </a:xfrm>
          <a:prstGeom prst="rect">
            <a:avLst/>
          </a:prstGeom>
        </p:spPr>
      </p:pic>
      <p:sp>
        <p:nvSpPr>
          <p:cNvPr id="82" name="Tijdelijke aanduiding voor tekst 71"/>
          <p:cNvSpPr>
            <a:spLocks noGrp="1"/>
          </p:cNvSpPr>
          <p:nvPr>
            <p:ph type="body" sz="quarter" idx="15" hasCustomPrompt="1"/>
          </p:nvPr>
        </p:nvSpPr>
        <p:spPr>
          <a:xfrm>
            <a:off x="410884" y="2894661"/>
            <a:ext cx="8311292" cy="375952"/>
          </a:xfrm>
        </p:spPr>
        <p:txBody>
          <a:bodyPr rIns="0" bIns="0" anchor="b"/>
          <a:lstStyle>
            <a:lvl1pPr>
              <a:defRPr sz="3200" baseline="0">
                <a:solidFill>
                  <a:schemeClr val="bg1"/>
                </a:solidFill>
                <a:effectLst>
                  <a:outerShdw blurRad="38100" dist="38100" dir="2700000" algn="tl">
                    <a:srgbClr val="000000">
                      <a:alpha val="43137"/>
                    </a:srgbClr>
                  </a:outerShdw>
                </a:effectLst>
              </a:defRPr>
            </a:lvl1pPr>
          </a:lstStyle>
          <a:p>
            <a:pPr lvl="0"/>
            <a:r>
              <a:rPr lang="en-GB" noProof="0" dirty="0" smtClean="0"/>
              <a:t>Placeholder for a quote</a:t>
            </a:r>
            <a:endParaRPr lang="en-GB" noProof="0" dirty="0"/>
          </a:p>
        </p:txBody>
      </p:sp>
      <p:sp>
        <p:nvSpPr>
          <p:cNvPr id="83" name="Tijdelijke aanduiding voor tekst 71"/>
          <p:cNvSpPr>
            <a:spLocks noGrp="1"/>
          </p:cNvSpPr>
          <p:nvPr>
            <p:ph type="body" sz="quarter" idx="16" hasCustomPrompt="1"/>
          </p:nvPr>
        </p:nvSpPr>
        <p:spPr>
          <a:xfrm>
            <a:off x="410884" y="6154256"/>
            <a:ext cx="8311292" cy="375952"/>
          </a:xfrm>
        </p:spPr>
        <p:txBody>
          <a:bodyPr rIns="0" bIns="0" anchor="ctr"/>
          <a:lstStyle>
            <a:lvl1pPr>
              <a:defRPr>
                <a:solidFill>
                  <a:schemeClr val="bg1"/>
                </a:solidFill>
                <a:effectLst>
                  <a:outerShdw blurRad="38100" dist="38100" dir="2700000" algn="tl">
                    <a:srgbClr val="000000">
                      <a:alpha val="43137"/>
                    </a:srgbClr>
                  </a:outerShdw>
                </a:effectLst>
              </a:defRPr>
            </a:lvl1pPr>
          </a:lstStyle>
          <a:p>
            <a:pPr lvl="0"/>
            <a:r>
              <a:rPr lang="en-GB" noProof="0" dirty="0" smtClean="0"/>
              <a:t>Click to add subtitle</a:t>
            </a:r>
            <a:endParaRPr lang="en-GB" noProof="0" dirty="0"/>
          </a:p>
        </p:txBody>
      </p:sp>
    </p:spTree>
    <p:extLst>
      <p:ext uri="{BB962C8B-B14F-4D97-AF65-F5344CB8AC3E}">
        <p14:creationId xmlns:p14="http://schemas.microsoft.com/office/powerpoint/2010/main" val="1867587238"/>
      </p:ext>
    </p:extLst>
  </p:cSld>
  <p:clrMapOvr>
    <a:masterClrMapping/>
  </p:clrMapOvr>
  <p:timing>
    <p:tnLst>
      <p:par>
        <p:cTn id="1" dur="indefinite" restart="never" nodeType="tmRoot"/>
      </p:par>
    </p:tn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hree text boxes horizontal">
    <p:spTree>
      <p:nvGrpSpPr>
        <p:cNvPr id="1" name=""/>
        <p:cNvGrpSpPr/>
        <p:nvPr/>
      </p:nvGrpSpPr>
      <p:grpSpPr>
        <a:xfrm>
          <a:off x="0" y="0"/>
          <a:ext cx="0" cy="0"/>
          <a:chOff x="0" y="0"/>
          <a:chExt cx="0" cy="0"/>
        </a:xfrm>
      </p:grpSpPr>
      <p:sp>
        <p:nvSpPr>
          <p:cNvPr id="2" name="Titel 1"/>
          <p:cNvSpPr>
            <a:spLocks noGrp="1"/>
          </p:cNvSpPr>
          <p:nvPr>
            <p:ph type="title" hasCustomPrompt="1"/>
          </p:nvPr>
        </p:nvSpPr>
        <p:spPr/>
        <p:txBody>
          <a:bodyPr/>
          <a:lstStyle>
            <a:lvl1pPr>
              <a:defRPr>
                <a:solidFill>
                  <a:schemeClr val="tx2"/>
                </a:solidFill>
              </a:defRPr>
            </a:lvl1pPr>
          </a:lstStyle>
          <a:p>
            <a:r>
              <a:rPr lang="nl-NL" dirty="0" smtClean="0"/>
              <a:t>Click </a:t>
            </a:r>
            <a:r>
              <a:rPr lang="nl-NL" dirty="0" err="1" smtClean="0"/>
              <a:t>to</a:t>
            </a:r>
            <a:r>
              <a:rPr lang="nl-NL" dirty="0" smtClean="0"/>
              <a:t> </a:t>
            </a:r>
            <a:r>
              <a:rPr lang="nl-NL" dirty="0" err="1" smtClean="0"/>
              <a:t>edit</a:t>
            </a:r>
            <a:r>
              <a:rPr lang="nl-NL" dirty="0" smtClean="0"/>
              <a:t> </a:t>
            </a:r>
            <a:r>
              <a:rPr lang="nl-NL" dirty="0" err="1" smtClean="0"/>
              <a:t>title</a:t>
            </a:r>
            <a:endParaRPr lang="en-US" dirty="0"/>
          </a:p>
        </p:txBody>
      </p:sp>
      <p:sp>
        <p:nvSpPr>
          <p:cNvPr id="5" name="Tijdelijke aanduiding voor voettekst 4"/>
          <p:cNvSpPr>
            <a:spLocks noGrp="1"/>
          </p:cNvSpPr>
          <p:nvPr>
            <p:ph type="ftr" sz="quarter" idx="11"/>
          </p:nvPr>
        </p:nvSpPr>
        <p:spPr/>
        <p:txBody>
          <a:bodyPr/>
          <a:lstStyle/>
          <a:p>
            <a:r>
              <a:rPr lang="en-US" dirty="0" smtClean="0"/>
              <a:t>Presentation title, change Insert &gt;&gt; Header &amp; Footer</a:t>
            </a:r>
            <a:endParaRPr lang="en-US" dirty="0"/>
          </a:p>
        </p:txBody>
      </p:sp>
      <p:sp>
        <p:nvSpPr>
          <p:cNvPr id="6" name="Tijdelijke aanduiding voor dianummer 5"/>
          <p:cNvSpPr>
            <a:spLocks noGrp="1"/>
          </p:cNvSpPr>
          <p:nvPr>
            <p:ph type="sldNum" sz="quarter" idx="12"/>
          </p:nvPr>
        </p:nvSpPr>
        <p:spPr/>
        <p:txBody>
          <a:bodyPr/>
          <a:lstStyle/>
          <a:p>
            <a:fld id="{D8DA48DC-F9E6-49B2-B674-16DC4D151F65}" type="slidenum">
              <a:rPr lang="en-US" smtClean="0"/>
              <a:pPr/>
              <a:t>‹#›</a:t>
            </a:fld>
            <a:endParaRPr lang="en-US"/>
          </a:p>
        </p:txBody>
      </p:sp>
      <p:sp>
        <p:nvSpPr>
          <p:cNvPr id="8" name="Tekstvak 7"/>
          <p:cNvSpPr txBox="1"/>
          <p:nvPr userDrawn="1"/>
        </p:nvSpPr>
        <p:spPr>
          <a:xfrm>
            <a:off x="-85056" y="-262268"/>
            <a:ext cx="2208784" cy="246221"/>
          </a:xfrm>
          <a:prstGeom prst="rect">
            <a:avLst/>
          </a:prstGeom>
          <a:noFill/>
        </p:spPr>
        <p:txBody>
          <a:bodyPr wrap="square" rtlCol="0">
            <a:spAutoFit/>
          </a:bodyPr>
          <a:lstStyle>
            <a:defPPr>
              <a:defRPr lang="nl-NL"/>
            </a:defPPr>
            <a:lvl1pPr lvl="0">
              <a:defRPr sz="1000" b="1">
                <a:solidFill>
                  <a:schemeClr val="accent3"/>
                </a:solidFill>
              </a:defRPr>
            </a:lvl1pPr>
          </a:lstStyle>
          <a:p>
            <a:pPr lvl="0"/>
            <a:r>
              <a:rPr lang="en-GB" dirty="0" smtClean="0">
                <a:solidFill>
                  <a:schemeClr val="tx2"/>
                </a:solidFill>
              </a:rPr>
              <a:t>Three text boxes horizontal</a:t>
            </a:r>
            <a:endParaRPr lang="en-GB" dirty="0">
              <a:solidFill>
                <a:schemeClr val="tx2"/>
              </a:solidFill>
            </a:endParaRPr>
          </a:p>
        </p:txBody>
      </p:sp>
      <p:sp>
        <p:nvSpPr>
          <p:cNvPr id="9" name="Tijdelijke aanduiding voor verticale tekst 2"/>
          <p:cNvSpPr>
            <a:spLocks noGrp="1"/>
          </p:cNvSpPr>
          <p:nvPr>
            <p:ph type="body" orient="vert" idx="17" hasCustomPrompt="1"/>
          </p:nvPr>
        </p:nvSpPr>
        <p:spPr>
          <a:xfrm>
            <a:off x="406396" y="3429000"/>
            <a:ext cx="8315776" cy="1205993"/>
          </a:xfrm>
        </p:spPr>
        <p:txBody>
          <a:bodyPr vert="horz" lIns="0" tIns="108000" rIns="72000" bIns="72000"/>
          <a:lstStyle>
            <a:lvl1pPr>
              <a:defRPr/>
            </a:lvl1pPr>
            <a:lvl2pPr>
              <a:defRPr/>
            </a:lvl2pPr>
          </a:lstStyle>
          <a:p>
            <a:pPr lvl="1"/>
            <a:r>
              <a:rPr lang="nl-NL" dirty="0" smtClean="0"/>
              <a:t>Click </a:t>
            </a:r>
            <a:r>
              <a:rPr lang="nl-NL" dirty="0" err="1" smtClean="0"/>
              <a:t>to</a:t>
            </a:r>
            <a:r>
              <a:rPr lang="nl-NL" dirty="0" smtClean="0"/>
              <a:t> </a:t>
            </a:r>
            <a:r>
              <a:rPr lang="nl-NL" dirty="0" err="1" smtClean="0"/>
              <a:t>add</a:t>
            </a:r>
            <a:r>
              <a:rPr lang="nl-NL" dirty="0" smtClean="0"/>
              <a:t> </a:t>
            </a:r>
            <a:r>
              <a:rPr lang="nl-NL" dirty="0" err="1" smtClean="0"/>
              <a:t>text</a:t>
            </a:r>
            <a:endParaRPr lang="nl-NL" dirty="0" smtClean="0"/>
          </a:p>
          <a:p>
            <a:pPr lvl="2"/>
            <a:r>
              <a:rPr lang="nl-NL" dirty="0" err="1" smtClean="0"/>
              <a:t>Third</a:t>
            </a:r>
            <a:r>
              <a:rPr lang="nl-NL" dirty="0" smtClean="0"/>
              <a:t> level</a:t>
            </a:r>
          </a:p>
          <a:p>
            <a:pPr lvl="3"/>
            <a:r>
              <a:rPr lang="nl-NL" dirty="0" err="1" smtClean="0"/>
              <a:t>Fourth</a:t>
            </a:r>
            <a:r>
              <a:rPr lang="nl-NL" dirty="0" smtClean="0"/>
              <a:t> level</a:t>
            </a:r>
          </a:p>
        </p:txBody>
      </p:sp>
      <p:sp>
        <p:nvSpPr>
          <p:cNvPr id="10" name="Tijdelijke aanduiding voor verticale tekst 2"/>
          <p:cNvSpPr>
            <a:spLocks noGrp="1"/>
          </p:cNvSpPr>
          <p:nvPr>
            <p:ph type="body" orient="vert" idx="18" hasCustomPrompt="1"/>
          </p:nvPr>
        </p:nvSpPr>
        <p:spPr>
          <a:xfrm>
            <a:off x="406396" y="5229200"/>
            <a:ext cx="8315776" cy="1212044"/>
          </a:xfrm>
        </p:spPr>
        <p:txBody>
          <a:bodyPr vert="horz" lIns="0" tIns="108000" rIns="72000" bIns="72000"/>
          <a:lstStyle>
            <a:lvl1pPr>
              <a:defRPr/>
            </a:lvl1pPr>
            <a:lvl2pPr>
              <a:defRPr/>
            </a:lvl2pPr>
          </a:lstStyle>
          <a:p>
            <a:pPr lvl="1"/>
            <a:r>
              <a:rPr lang="nl-NL" dirty="0" smtClean="0"/>
              <a:t>Click </a:t>
            </a:r>
            <a:r>
              <a:rPr lang="nl-NL" dirty="0" err="1" smtClean="0"/>
              <a:t>to</a:t>
            </a:r>
            <a:r>
              <a:rPr lang="nl-NL" dirty="0" smtClean="0"/>
              <a:t> </a:t>
            </a:r>
            <a:r>
              <a:rPr lang="nl-NL" dirty="0" err="1" smtClean="0"/>
              <a:t>add</a:t>
            </a:r>
            <a:r>
              <a:rPr lang="nl-NL" dirty="0" smtClean="0"/>
              <a:t> </a:t>
            </a:r>
            <a:r>
              <a:rPr lang="nl-NL" dirty="0" err="1" smtClean="0"/>
              <a:t>text</a:t>
            </a:r>
            <a:endParaRPr lang="nl-NL" dirty="0" smtClean="0"/>
          </a:p>
          <a:p>
            <a:pPr lvl="2"/>
            <a:r>
              <a:rPr lang="nl-NL" dirty="0" err="1" smtClean="0"/>
              <a:t>Third</a:t>
            </a:r>
            <a:r>
              <a:rPr lang="nl-NL" dirty="0" smtClean="0"/>
              <a:t> level</a:t>
            </a:r>
          </a:p>
          <a:p>
            <a:pPr lvl="3"/>
            <a:r>
              <a:rPr lang="nl-NL" dirty="0" err="1" smtClean="0"/>
              <a:t>Fourth</a:t>
            </a:r>
            <a:r>
              <a:rPr lang="nl-NL" dirty="0" smtClean="0"/>
              <a:t> level</a:t>
            </a:r>
          </a:p>
        </p:txBody>
      </p:sp>
      <p:sp>
        <p:nvSpPr>
          <p:cNvPr id="12" name="Tijdelijke aanduiding voor verticale tekst 2"/>
          <p:cNvSpPr>
            <a:spLocks noGrp="1"/>
          </p:cNvSpPr>
          <p:nvPr>
            <p:ph type="body" orient="vert" idx="20" hasCustomPrompt="1"/>
          </p:nvPr>
        </p:nvSpPr>
        <p:spPr>
          <a:xfrm>
            <a:off x="414275" y="3038939"/>
            <a:ext cx="8318243" cy="369741"/>
          </a:xfrm>
          <a:solidFill>
            <a:schemeClr val="accent2"/>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smtClean="0"/>
              <a:t>Click </a:t>
            </a:r>
            <a:r>
              <a:rPr lang="nl-NL" dirty="0" err="1" smtClean="0"/>
              <a:t>to</a:t>
            </a:r>
            <a:r>
              <a:rPr lang="nl-NL" dirty="0" smtClean="0"/>
              <a:t> </a:t>
            </a:r>
            <a:r>
              <a:rPr lang="nl-NL" dirty="0" err="1" smtClean="0"/>
              <a:t>add</a:t>
            </a:r>
            <a:r>
              <a:rPr lang="nl-NL" dirty="0" smtClean="0"/>
              <a:t> </a:t>
            </a:r>
            <a:r>
              <a:rPr lang="nl-NL" dirty="0" err="1" smtClean="0"/>
              <a:t>text</a:t>
            </a:r>
            <a:endParaRPr lang="nl-NL" dirty="0" smtClean="0"/>
          </a:p>
        </p:txBody>
      </p:sp>
      <p:sp>
        <p:nvSpPr>
          <p:cNvPr id="13" name="Tijdelijke aanduiding voor verticale tekst 2"/>
          <p:cNvSpPr>
            <a:spLocks noGrp="1"/>
          </p:cNvSpPr>
          <p:nvPr>
            <p:ph type="body" orient="vert" idx="21" hasCustomPrompt="1"/>
          </p:nvPr>
        </p:nvSpPr>
        <p:spPr>
          <a:xfrm>
            <a:off x="414274" y="4859000"/>
            <a:ext cx="8318243" cy="369741"/>
          </a:xfrm>
          <a:solidFill>
            <a:schemeClr val="accent3"/>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smtClean="0"/>
              <a:t>Click </a:t>
            </a:r>
            <a:r>
              <a:rPr lang="nl-NL" dirty="0" err="1" smtClean="0"/>
              <a:t>to</a:t>
            </a:r>
            <a:r>
              <a:rPr lang="nl-NL" dirty="0" smtClean="0"/>
              <a:t> </a:t>
            </a:r>
            <a:r>
              <a:rPr lang="nl-NL" dirty="0" err="1" smtClean="0"/>
              <a:t>add</a:t>
            </a:r>
            <a:r>
              <a:rPr lang="nl-NL" dirty="0" smtClean="0"/>
              <a:t> </a:t>
            </a:r>
            <a:r>
              <a:rPr lang="nl-NL" dirty="0" err="1" smtClean="0"/>
              <a:t>text</a:t>
            </a:r>
            <a:endParaRPr lang="nl-NL" dirty="0" smtClean="0"/>
          </a:p>
        </p:txBody>
      </p:sp>
      <p:sp>
        <p:nvSpPr>
          <p:cNvPr id="67" name="Tijdelijke aanduiding voor verticale tekst 2"/>
          <p:cNvSpPr>
            <a:spLocks noGrp="1"/>
          </p:cNvSpPr>
          <p:nvPr>
            <p:ph type="body" orient="vert" idx="13" hasCustomPrompt="1"/>
          </p:nvPr>
        </p:nvSpPr>
        <p:spPr>
          <a:xfrm>
            <a:off x="415290" y="1210043"/>
            <a:ext cx="8317230" cy="369741"/>
          </a:xfrm>
          <a:solidFill>
            <a:schemeClr val="accent1"/>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smtClean="0"/>
              <a:t>Click </a:t>
            </a:r>
            <a:r>
              <a:rPr lang="nl-NL" dirty="0" err="1" smtClean="0"/>
              <a:t>to</a:t>
            </a:r>
            <a:r>
              <a:rPr lang="nl-NL" dirty="0" smtClean="0"/>
              <a:t> </a:t>
            </a:r>
            <a:r>
              <a:rPr lang="nl-NL" dirty="0" err="1" smtClean="0"/>
              <a:t>add</a:t>
            </a:r>
            <a:r>
              <a:rPr lang="nl-NL" dirty="0" smtClean="0"/>
              <a:t> </a:t>
            </a:r>
            <a:r>
              <a:rPr lang="nl-NL" dirty="0" err="1" smtClean="0"/>
              <a:t>text</a:t>
            </a:r>
            <a:endParaRPr lang="nl-NL" dirty="0" smtClean="0"/>
          </a:p>
        </p:txBody>
      </p:sp>
      <p:sp>
        <p:nvSpPr>
          <p:cNvPr id="69" name="Tijdelijke aanduiding voor verticale tekst 2"/>
          <p:cNvSpPr>
            <a:spLocks noGrp="1"/>
          </p:cNvSpPr>
          <p:nvPr>
            <p:ph type="body" orient="vert" idx="1" hasCustomPrompt="1"/>
          </p:nvPr>
        </p:nvSpPr>
        <p:spPr>
          <a:xfrm>
            <a:off x="405584" y="1586674"/>
            <a:ext cx="8318832" cy="1206000"/>
          </a:xfrm>
        </p:spPr>
        <p:txBody>
          <a:bodyPr vert="horz" tIns="108000" rIns="72000" bIns="72000"/>
          <a:lstStyle>
            <a:lvl2pPr>
              <a:defRPr/>
            </a:lvl2pPr>
            <a:lvl3pPr>
              <a:defRPr baseline="0"/>
            </a:lvl3pPr>
            <a:lvl4pPr>
              <a:defRPr baseline="0"/>
            </a:lvl4pPr>
          </a:lstStyle>
          <a:p>
            <a:pPr lvl="1"/>
            <a:r>
              <a:rPr lang="nl-NL" dirty="0" smtClean="0"/>
              <a:t>Click </a:t>
            </a:r>
            <a:r>
              <a:rPr lang="nl-NL" dirty="0" err="1" smtClean="0"/>
              <a:t>to</a:t>
            </a:r>
            <a:r>
              <a:rPr lang="nl-NL" dirty="0" smtClean="0"/>
              <a:t> </a:t>
            </a:r>
            <a:r>
              <a:rPr lang="nl-NL" dirty="0" err="1" smtClean="0"/>
              <a:t>add</a:t>
            </a:r>
            <a:r>
              <a:rPr lang="nl-NL" dirty="0" smtClean="0"/>
              <a:t> </a:t>
            </a:r>
            <a:r>
              <a:rPr lang="nl-NL" dirty="0" err="1" smtClean="0"/>
              <a:t>text</a:t>
            </a:r>
            <a:endParaRPr lang="nl-NL" dirty="0" smtClean="0"/>
          </a:p>
          <a:p>
            <a:pPr lvl="2"/>
            <a:r>
              <a:rPr lang="nl-NL" dirty="0" err="1" smtClean="0"/>
              <a:t>Third</a:t>
            </a:r>
            <a:r>
              <a:rPr lang="nl-NL" dirty="0" smtClean="0"/>
              <a:t> level</a:t>
            </a:r>
          </a:p>
          <a:p>
            <a:pPr lvl="3"/>
            <a:r>
              <a:rPr lang="nl-NL" dirty="0" err="1" smtClean="0"/>
              <a:t>Fourth</a:t>
            </a:r>
            <a:r>
              <a:rPr lang="nl-NL" dirty="0" smtClean="0"/>
              <a:t> level</a:t>
            </a:r>
          </a:p>
        </p:txBody>
      </p:sp>
    </p:spTree>
    <p:extLst>
      <p:ext uri="{BB962C8B-B14F-4D97-AF65-F5344CB8AC3E}">
        <p14:creationId xmlns:p14="http://schemas.microsoft.com/office/powerpoint/2010/main" val="812370570"/>
      </p:ext>
    </p:extLst>
  </p:cSld>
  <p:clrMapOvr>
    <a:masterClrMapping/>
  </p:clrMapOvr>
  <p:timing>
    <p:tnLst>
      <p:par>
        <p:cTn id="1" dur="indefinite" restart="never" nodeType="tmRoot"/>
      </p:par>
    </p:tn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hree text boxes vertical">
    <p:spTree>
      <p:nvGrpSpPr>
        <p:cNvPr id="1" name=""/>
        <p:cNvGrpSpPr/>
        <p:nvPr/>
      </p:nvGrpSpPr>
      <p:grpSpPr>
        <a:xfrm>
          <a:off x="0" y="0"/>
          <a:ext cx="0" cy="0"/>
          <a:chOff x="0" y="0"/>
          <a:chExt cx="0" cy="0"/>
        </a:xfrm>
      </p:grpSpPr>
      <p:sp>
        <p:nvSpPr>
          <p:cNvPr id="2" name="Titel 1"/>
          <p:cNvSpPr>
            <a:spLocks noGrp="1"/>
          </p:cNvSpPr>
          <p:nvPr>
            <p:ph type="title" hasCustomPrompt="1"/>
          </p:nvPr>
        </p:nvSpPr>
        <p:spPr/>
        <p:txBody>
          <a:bodyPr/>
          <a:lstStyle>
            <a:lvl1pPr>
              <a:defRPr>
                <a:solidFill>
                  <a:schemeClr val="tx2"/>
                </a:solidFill>
              </a:defRPr>
            </a:lvl1pPr>
          </a:lstStyle>
          <a:p>
            <a:r>
              <a:rPr lang="nl-NL" dirty="0" smtClean="0"/>
              <a:t>Click </a:t>
            </a:r>
            <a:r>
              <a:rPr lang="nl-NL" dirty="0" err="1" smtClean="0"/>
              <a:t>to</a:t>
            </a:r>
            <a:r>
              <a:rPr lang="nl-NL" dirty="0" smtClean="0"/>
              <a:t> </a:t>
            </a:r>
            <a:r>
              <a:rPr lang="nl-NL" dirty="0" err="1" smtClean="0"/>
              <a:t>edit</a:t>
            </a:r>
            <a:r>
              <a:rPr lang="nl-NL" dirty="0" smtClean="0"/>
              <a:t> </a:t>
            </a:r>
            <a:r>
              <a:rPr lang="nl-NL" dirty="0" err="1" smtClean="0"/>
              <a:t>title</a:t>
            </a:r>
            <a:endParaRPr lang="en-US" dirty="0"/>
          </a:p>
        </p:txBody>
      </p:sp>
      <p:sp>
        <p:nvSpPr>
          <p:cNvPr id="5" name="Tijdelijke aanduiding voor voettekst 4"/>
          <p:cNvSpPr>
            <a:spLocks noGrp="1"/>
          </p:cNvSpPr>
          <p:nvPr>
            <p:ph type="ftr" sz="quarter" idx="11"/>
          </p:nvPr>
        </p:nvSpPr>
        <p:spPr/>
        <p:txBody>
          <a:bodyPr/>
          <a:lstStyle/>
          <a:p>
            <a:r>
              <a:rPr lang="en-US" dirty="0" smtClean="0"/>
              <a:t>Presentation title, change Insert &gt;&gt; Header &amp; Footer</a:t>
            </a:r>
            <a:endParaRPr lang="en-US" dirty="0"/>
          </a:p>
        </p:txBody>
      </p:sp>
      <p:sp>
        <p:nvSpPr>
          <p:cNvPr id="6" name="Tijdelijke aanduiding voor dianummer 5"/>
          <p:cNvSpPr>
            <a:spLocks noGrp="1"/>
          </p:cNvSpPr>
          <p:nvPr>
            <p:ph type="sldNum" sz="quarter" idx="12"/>
          </p:nvPr>
        </p:nvSpPr>
        <p:spPr/>
        <p:txBody>
          <a:bodyPr/>
          <a:lstStyle/>
          <a:p>
            <a:fld id="{4FE0908C-D037-4276-B023-3DE644EA2E36}" type="slidenum">
              <a:rPr lang="en-US" smtClean="0"/>
              <a:pPr/>
              <a:t>‹#›</a:t>
            </a:fld>
            <a:endParaRPr lang="en-US"/>
          </a:p>
        </p:txBody>
      </p:sp>
      <p:sp>
        <p:nvSpPr>
          <p:cNvPr id="7" name="Tekstvak 6"/>
          <p:cNvSpPr txBox="1"/>
          <p:nvPr userDrawn="1"/>
        </p:nvSpPr>
        <p:spPr>
          <a:xfrm>
            <a:off x="-85056" y="-262268"/>
            <a:ext cx="2064768" cy="246221"/>
          </a:xfrm>
          <a:prstGeom prst="rect">
            <a:avLst/>
          </a:prstGeom>
          <a:noFill/>
        </p:spPr>
        <p:txBody>
          <a:bodyPr wrap="square" rtlCol="0">
            <a:spAutoFit/>
          </a:bodyPr>
          <a:lstStyle>
            <a:defPPr>
              <a:defRPr lang="nl-NL"/>
            </a:defPPr>
            <a:lvl1pPr>
              <a:defRPr sz="1000" b="1">
                <a:solidFill>
                  <a:schemeClr val="accent3"/>
                </a:solidFill>
              </a:defRPr>
            </a:lvl1pPr>
          </a:lstStyle>
          <a:p>
            <a:pPr lvl="0"/>
            <a:r>
              <a:rPr lang="en-GB" dirty="0" smtClean="0">
                <a:solidFill>
                  <a:schemeClr val="tx2"/>
                </a:solidFill>
              </a:rPr>
              <a:t>Three text boxes vertical</a:t>
            </a:r>
          </a:p>
        </p:txBody>
      </p:sp>
      <p:sp>
        <p:nvSpPr>
          <p:cNvPr id="102" name="Tijdelijke aanduiding voor verticale tekst 2"/>
          <p:cNvSpPr>
            <a:spLocks noGrp="1"/>
          </p:cNvSpPr>
          <p:nvPr>
            <p:ph type="body" orient="vert" idx="14" hasCustomPrompt="1"/>
          </p:nvPr>
        </p:nvSpPr>
        <p:spPr>
          <a:xfrm>
            <a:off x="405584" y="1586673"/>
            <a:ext cx="2616966" cy="4856615"/>
          </a:xfrm>
        </p:spPr>
        <p:txBody>
          <a:bodyPr vert="horz" tIns="108000" rIns="72000" bIns="72000"/>
          <a:lstStyle>
            <a:lvl3pPr>
              <a:defRPr/>
            </a:lvl3pPr>
            <a:lvl4pPr>
              <a:defRPr baseline="0"/>
            </a:lvl4pPr>
          </a:lstStyle>
          <a:p>
            <a:pPr lvl="1"/>
            <a:r>
              <a:rPr lang="nl-NL" dirty="0" smtClean="0"/>
              <a:t>Click </a:t>
            </a:r>
            <a:r>
              <a:rPr lang="nl-NL" dirty="0" err="1" smtClean="0"/>
              <a:t>to</a:t>
            </a:r>
            <a:r>
              <a:rPr lang="nl-NL" dirty="0" smtClean="0"/>
              <a:t> </a:t>
            </a:r>
            <a:r>
              <a:rPr lang="nl-NL" dirty="0" err="1" smtClean="0"/>
              <a:t>add</a:t>
            </a:r>
            <a:r>
              <a:rPr lang="nl-NL" dirty="0" smtClean="0"/>
              <a:t> </a:t>
            </a:r>
            <a:r>
              <a:rPr lang="nl-NL" dirty="0" err="1" smtClean="0"/>
              <a:t>text</a:t>
            </a:r>
            <a:endParaRPr lang="nl-NL" dirty="0" smtClean="0"/>
          </a:p>
          <a:p>
            <a:pPr lvl="2"/>
            <a:r>
              <a:rPr lang="nl-NL" dirty="0" err="1" smtClean="0"/>
              <a:t>Third</a:t>
            </a:r>
            <a:r>
              <a:rPr lang="nl-NL" dirty="0" smtClean="0"/>
              <a:t> level</a:t>
            </a:r>
          </a:p>
          <a:p>
            <a:pPr lvl="3"/>
            <a:r>
              <a:rPr lang="nl-NL" dirty="0" err="1" smtClean="0"/>
              <a:t>Fourth</a:t>
            </a:r>
            <a:r>
              <a:rPr lang="nl-NL" dirty="0" smtClean="0"/>
              <a:t> level</a:t>
            </a:r>
          </a:p>
        </p:txBody>
      </p:sp>
      <p:sp>
        <p:nvSpPr>
          <p:cNvPr id="103" name="Tijdelijke aanduiding voor verticale tekst 2"/>
          <p:cNvSpPr>
            <a:spLocks noGrp="1"/>
          </p:cNvSpPr>
          <p:nvPr>
            <p:ph type="body" orient="vert" idx="15" hasCustomPrompt="1"/>
          </p:nvPr>
        </p:nvSpPr>
        <p:spPr>
          <a:xfrm>
            <a:off x="6103196" y="1586673"/>
            <a:ext cx="2621220" cy="4856615"/>
          </a:xfrm>
        </p:spPr>
        <p:txBody>
          <a:bodyPr vert="horz" tIns="108000" rIns="72000" bIns="72000"/>
          <a:lstStyle/>
          <a:p>
            <a:pPr lvl="1"/>
            <a:r>
              <a:rPr lang="nl-NL" dirty="0" smtClean="0"/>
              <a:t>Click </a:t>
            </a:r>
            <a:r>
              <a:rPr lang="nl-NL" dirty="0" err="1" smtClean="0"/>
              <a:t>to</a:t>
            </a:r>
            <a:r>
              <a:rPr lang="nl-NL" dirty="0" smtClean="0"/>
              <a:t> </a:t>
            </a:r>
            <a:r>
              <a:rPr lang="nl-NL" dirty="0" err="1" smtClean="0"/>
              <a:t>add</a:t>
            </a:r>
            <a:r>
              <a:rPr lang="nl-NL" dirty="0" smtClean="0"/>
              <a:t> </a:t>
            </a:r>
            <a:r>
              <a:rPr lang="nl-NL" dirty="0" err="1" smtClean="0"/>
              <a:t>text</a:t>
            </a:r>
            <a:endParaRPr lang="nl-NL" dirty="0" smtClean="0"/>
          </a:p>
          <a:p>
            <a:pPr lvl="2"/>
            <a:r>
              <a:rPr lang="nl-NL" dirty="0" err="1" smtClean="0"/>
              <a:t>Third</a:t>
            </a:r>
            <a:r>
              <a:rPr lang="nl-NL" dirty="0" smtClean="0"/>
              <a:t> level</a:t>
            </a:r>
          </a:p>
          <a:p>
            <a:pPr lvl="3"/>
            <a:r>
              <a:rPr lang="nl-NL" dirty="0" err="1" smtClean="0"/>
              <a:t>Fourth</a:t>
            </a:r>
            <a:r>
              <a:rPr lang="nl-NL" dirty="0" smtClean="0"/>
              <a:t> level</a:t>
            </a:r>
          </a:p>
        </p:txBody>
      </p:sp>
      <p:sp>
        <p:nvSpPr>
          <p:cNvPr id="104" name="Tijdelijke aanduiding voor verticale tekst 2"/>
          <p:cNvSpPr>
            <a:spLocks noGrp="1"/>
          </p:cNvSpPr>
          <p:nvPr>
            <p:ph type="body" orient="vert" idx="16" hasCustomPrompt="1"/>
          </p:nvPr>
        </p:nvSpPr>
        <p:spPr>
          <a:xfrm>
            <a:off x="6102830" y="1210043"/>
            <a:ext cx="2620546" cy="369741"/>
          </a:xfrm>
          <a:solidFill>
            <a:schemeClr val="accent3"/>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smtClean="0"/>
              <a:t>Click </a:t>
            </a:r>
            <a:r>
              <a:rPr lang="nl-NL" dirty="0" err="1" smtClean="0"/>
              <a:t>to</a:t>
            </a:r>
            <a:r>
              <a:rPr lang="nl-NL" dirty="0" smtClean="0"/>
              <a:t> </a:t>
            </a:r>
            <a:r>
              <a:rPr lang="nl-NL" dirty="0" err="1" smtClean="0"/>
              <a:t>add</a:t>
            </a:r>
            <a:r>
              <a:rPr lang="nl-NL" dirty="0" smtClean="0"/>
              <a:t> </a:t>
            </a:r>
            <a:r>
              <a:rPr lang="nl-NL" dirty="0" err="1" smtClean="0"/>
              <a:t>text</a:t>
            </a:r>
            <a:endParaRPr lang="nl-NL" dirty="0" smtClean="0"/>
          </a:p>
        </p:txBody>
      </p:sp>
      <p:sp>
        <p:nvSpPr>
          <p:cNvPr id="60" name="Tijdelijke aanduiding voor verticale tekst 2"/>
          <p:cNvSpPr>
            <a:spLocks noGrp="1"/>
          </p:cNvSpPr>
          <p:nvPr>
            <p:ph type="body" orient="vert" idx="17" hasCustomPrompt="1"/>
          </p:nvPr>
        </p:nvSpPr>
        <p:spPr>
          <a:xfrm>
            <a:off x="415290" y="1210043"/>
            <a:ext cx="2623110" cy="369741"/>
          </a:xfrm>
          <a:solidFill>
            <a:schemeClr val="accent1"/>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smtClean="0"/>
              <a:t>Click </a:t>
            </a:r>
            <a:r>
              <a:rPr lang="nl-NL" dirty="0" err="1" smtClean="0"/>
              <a:t>to</a:t>
            </a:r>
            <a:r>
              <a:rPr lang="nl-NL" dirty="0" smtClean="0"/>
              <a:t> </a:t>
            </a:r>
            <a:r>
              <a:rPr lang="nl-NL" dirty="0" err="1" smtClean="0"/>
              <a:t>add</a:t>
            </a:r>
            <a:r>
              <a:rPr lang="nl-NL" dirty="0" smtClean="0"/>
              <a:t> </a:t>
            </a:r>
            <a:r>
              <a:rPr lang="nl-NL" dirty="0" err="1" smtClean="0"/>
              <a:t>text</a:t>
            </a:r>
            <a:endParaRPr lang="nl-NL" dirty="0" smtClean="0"/>
          </a:p>
        </p:txBody>
      </p:sp>
      <p:sp>
        <p:nvSpPr>
          <p:cNvPr id="62" name="Tijdelijke aanduiding voor verticale tekst 2"/>
          <p:cNvSpPr>
            <a:spLocks noGrp="1"/>
          </p:cNvSpPr>
          <p:nvPr>
            <p:ph type="body" orient="vert" idx="18" hasCustomPrompt="1"/>
          </p:nvPr>
        </p:nvSpPr>
        <p:spPr>
          <a:xfrm>
            <a:off x="3248515" y="1586673"/>
            <a:ext cx="2629028" cy="4856615"/>
          </a:xfrm>
        </p:spPr>
        <p:txBody>
          <a:bodyPr vert="horz" tIns="108000" rIns="72000" bIns="72000"/>
          <a:lstStyle>
            <a:lvl3pPr>
              <a:defRPr/>
            </a:lvl3pPr>
            <a:lvl4pPr>
              <a:defRPr baseline="0"/>
            </a:lvl4pPr>
          </a:lstStyle>
          <a:p>
            <a:pPr lvl="1"/>
            <a:r>
              <a:rPr lang="nl-NL" dirty="0" smtClean="0"/>
              <a:t>Click </a:t>
            </a:r>
            <a:r>
              <a:rPr lang="nl-NL" dirty="0" err="1" smtClean="0"/>
              <a:t>to</a:t>
            </a:r>
            <a:r>
              <a:rPr lang="nl-NL" dirty="0" smtClean="0"/>
              <a:t> </a:t>
            </a:r>
            <a:r>
              <a:rPr lang="nl-NL" dirty="0" err="1" smtClean="0"/>
              <a:t>add</a:t>
            </a:r>
            <a:r>
              <a:rPr lang="nl-NL" dirty="0" smtClean="0"/>
              <a:t> </a:t>
            </a:r>
            <a:r>
              <a:rPr lang="nl-NL" dirty="0" err="1" smtClean="0"/>
              <a:t>text</a:t>
            </a:r>
            <a:endParaRPr lang="nl-NL" dirty="0" smtClean="0"/>
          </a:p>
          <a:p>
            <a:pPr lvl="2"/>
            <a:r>
              <a:rPr lang="nl-NL" dirty="0" err="1" smtClean="0"/>
              <a:t>Third</a:t>
            </a:r>
            <a:r>
              <a:rPr lang="nl-NL" dirty="0" smtClean="0"/>
              <a:t> level</a:t>
            </a:r>
          </a:p>
          <a:p>
            <a:pPr lvl="3"/>
            <a:r>
              <a:rPr lang="nl-NL" dirty="0" err="1" smtClean="0"/>
              <a:t>Fourth</a:t>
            </a:r>
            <a:r>
              <a:rPr lang="nl-NL" dirty="0" smtClean="0"/>
              <a:t> level</a:t>
            </a:r>
          </a:p>
        </p:txBody>
      </p:sp>
      <p:sp>
        <p:nvSpPr>
          <p:cNvPr id="63" name="Tijdelijke aanduiding voor verticale tekst 2"/>
          <p:cNvSpPr>
            <a:spLocks noGrp="1"/>
          </p:cNvSpPr>
          <p:nvPr>
            <p:ph type="body" orient="vert" idx="19" hasCustomPrompt="1"/>
          </p:nvPr>
        </p:nvSpPr>
        <p:spPr>
          <a:xfrm>
            <a:off x="3258000" y="1210043"/>
            <a:ext cx="2635200" cy="369741"/>
          </a:xfrm>
          <a:solidFill>
            <a:schemeClr val="accent2"/>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smtClean="0"/>
              <a:t>Click </a:t>
            </a:r>
            <a:r>
              <a:rPr lang="nl-NL" dirty="0" err="1" smtClean="0"/>
              <a:t>to</a:t>
            </a:r>
            <a:r>
              <a:rPr lang="nl-NL" dirty="0" smtClean="0"/>
              <a:t> </a:t>
            </a:r>
            <a:r>
              <a:rPr lang="nl-NL" dirty="0" err="1" smtClean="0"/>
              <a:t>add</a:t>
            </a:r>
            <a:r>
              <a:rPr lang="nl-NL" dirty="0" smtClean="0"/>
              <a:t> </a:t>
            </a:r>
            <a:r>
              <a:rPr lang="nl-NL" dirty="0" err="1" smtClean="0"/>
              <a:t>text</a:t>
            </a:r>
            <a:endParaRPr lang="nl-NL" dirty="0" smtClean="0"/>
          </a:p>
        </p:txBody>
      </p:sp>
    </p:spTree>
    <p:extLst>
      <p:ext uri="{BB962C8B-B14F-4D97-AF65-F5344CB8AC3E}">
        <p14:creationId xmlns:p14="http://schemas.microsoft.com/office/powerpoint/2010/main" val="4015477022"/>
      </p:ext>
    </p:extLst>
  </p:cSld>
  <p:clrMapOvr>
    <a:masterClrMapping/>
  </p:clrMapOvr>
  <p:timing>
    <p:tnLst>
      <p:par>
        <p:cTn id="1" dur="indefinite" restart="never" nodeType="tmRoot"/>
      </p:par>
    </p:tn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hree images with text boxes">
    <p:spTree>
      <p:nvGrpSpPr>
        <p:cNvPr id="1" name=""/>
        <p:cNvGrpSpPr/>
        <p:nvPr/>
      </p:nvGrpSpPr>
      <p:grpSpPr>
        <a:xfrm>
          <a:off x="0" y="0"/>
          <a:ext cx="0" cy="0"/>
          <a:chOff x="0" y="0"/>
          <a:chExt cx="0" cy="0"/>
        </a:xfrm>
      </p:grpSpPr>
      <p:sp>
        <p:nvSpPr>
          <p:cNvPr id="2" name="Titel 1"/>
          <p:cNvSpPr>
            <a:spLocks noGrp="1"/>
          </p:cNvSpPr>
          <p:nvPr>
            <p:ph type="title" hasCustomPrompt="1"/>
          </p:nvPr>
        </p:nvSpPr>
        <p:spPr/>
        <p:txBody>
          <a:bodyPr/>
          <a:lstStyle>
            <a:lvl1pPr>
              <a:defRPr>
                <a:solidFill>
                  <a:schemeClr val="tx2"/>
                </a:solidFill>
              </a:defRPr>
            </a:lvl1pPr>
          </a:lstStyle>
          <a:p>
            <a:r>
              <a:rPr lang="nl-NL" dirty="0" smtClean="0"/>
              <a:t>Click </a:t>
            </a:r>
            <a:r>
              <a:rPr lang="nl-NL" dirty="0" err="1" smtClean="0"/>
              <a:t>to</a:t>
            </a:r>
            <a:r>
              <a:rPr lang="nl-NL" dirty="0" smtClean="0"/>
              <a:t> </a:t>
            </a:r>
            <a:r>
              <a:rPr lang="nl-NL" dirty="0" err="1" smtClean="0"/>
              <a:t>edit</a:t>
            </a:r>
            <a:r>
              <a:rPr lang="nl-NL" dirty="0" smtClean="0"/>
              <a:t> </a:t>
            </a:r>
            <a:r>
              <a:rPr lang="nl-NL" dirty="0" err="1" smtClean="0"/>
              <a:t>title</a:t>
            </a:r>
            <a:endParaRPr lang="en-US" dirty="0"/>
          </a:p>
        </p:txBody>
      </p:sp>
      <p:sp>
        <p:nvSpPr>
          <p:cNvPr id="5" name="Tijdelijke aanduiding voor voettekst 4"/>
          <p:cNvSpPr>
            <a:spLocks noGrp="1"/>
          </p:cNvSpPr>
          <p:nvPr>
            <p:ph type="ftr" sz="quarter" idx="11"/>
          </p:nvPr>
        </p:nvSpPr>
        <p:spPr/>
        <p:txBody>
          <a:bodyPr/>
          <a:lstStyle/>
          <a:p>
            <a:r>
              <a:rPr lang="en-US" dirty="0" smtClean="0"/>
              <a:t>Presentation title, change Insert &gt;&gt; Header &amp; Footer</a:t>
            </a:r>
            <a:endParaRPr lang="en-US" dirty="0"/>
          </a:p>
        </p:txBody>
      </p:sp>
      <p:sp>
        <p:nvSpPr>
          <p:cNvPr id="6" name="Tijdelijke aanduiding voor dianummer 5"/>
          <p:cNvSpPr>
            <a:spLocks noGrp="1"/>
          </p:cNvSpPr>
          <p:nvPr>
            <p:ph type="sldNum" sz="quarter" idx="12"/>
          </p:nvPr>
        </p:nvSpPr>
        <p:spPr/>
        <p:txBody>
          <a:bodyPr/>
          <a:lstStyle/>
          <a:p>
            <a:fld id="{4FE0908C-D037-4276-B023-3DE644EA2E36}" type="slidenum">
              <a:rPr lang="en-US" smtClean="0"/>
              <a:pPr/>
              <a:t>‹#›</a:t>
            </a:fld>
            <a:endParaRPr lang="en-US"/>
          </a:p>
        </p:txBody>
      </p:sp>
      <p:sp>
        <p:nvSpPr>
          <p:cNvPr id="7" name="Tekstvak 6"/>
          <p:cNvSpPr txBox="1"/>
          <p:nvPr userDrawn="1"/>
        </p:nvSpPr>
        <p:spPr>
          <a:xfrm>
            <a:off x="-85056" y="-262268"/>
            <a:ext cx="2064768" cy="246221"/>
          </a:xfrm>
          <a:prstGeom prst="rect">
            <a:avLst/>
          </a:prstGeom>
          <a:noFill/>
        </p:spPr>
        <p:txBody>
          <a:bodyPr wrap="square" rtlCol="0">
            <a:spAutoFit/>
          </a:bodyPr>
          <a:lstStyle>
            <a:defPPr>
              <a:defRPr lang="nl-NL"/>
            </a:defPPr>
            <a:lvl1pPr>
              <a:defRPr sz="1000" b="1">
                <a:solidFill>
                  <a:schemeClr val="accent3"/>
                </a:solidFill>
              </a:defRPr>
            </a:lvl1pPr>
          </a:lstStyle>
          <a:p>
            <a:pPr lvl="0"/>
            <a:r>
              <a:rPr lang="en-GB" dirty="0" smtClean="0">
                <a:solidFill>
                  <a:schemeClr val="tx2"/>
                </a:solidFill>
              </a:rPr>
              <a:t>Three images with text boxes</a:t>
            </a:r>
            <a:endParaRPr lang="en-GB" dirty="0">
              <a:solidFill>
                <a:schemeClr val="tx2"/>
              </a:solidFill>
            </a:endParaRPr>
          </a:p>
        </p:txBody>
      </p:sp>
      <p:sp>
        <p:nvSpPr>
          <p:cNvPr id="102" name="Tijdelijke aanduiding voor verticale tekst 2"/>
          <p:cNvSpPr>
            <a:spLocks noGrp="1"/>
          </p:cNvSpPr>
          <p:nvPr>
            <p:ph type="body" orient="vert" idx="14" hasCustomPrompt="1"/>
          </p:nvPr>
        </p:nvSpPr>
        <p:spPr>
          <a:xfrm>
            <a:off x="405584" y="3950331"/>
            <a:ext cx="2616966" cy="2492957"/>
          </a:xfrm>
        </p:spPr>
        <p:txBody>
          <a:bodyPr vert="horz" tIns="108000" rIns="72000" bIns="72000"/>
          <a:lstStyle>
            <a:lvl3pPr>
              <a:defRPr/>
            </a:lvl3pPr>
            <a:lvl4pPr>
              <a:defRPr baseline="0"/>
            </a:lvl4pPr>
          </a:lstStyle>
          <a:p>
            <a:pPr lvl="1"/>
            <a:r>
              <a:rPr lang="nl-NL" dirty="0" smtClean="0"/>
              <a:t>Click </a:t>
            </a:r>
            <a:r>
              <a:rPr lang="nl-NL" dirty="0" err="1" smtClean="0"/>
              <a:t>to</a:t>
            </a:r>
            <a:r>
              <a:rPr lang="nl-NL" dirty="0" smtClean="0"/>
              <a:t> </a:t>
            </a:r>
            <a:r>
              <a:rPr lang="nl-NL" dirty="0" err="1" smtClean="0"/>
              <a:t>add</a:t>
            </a:r>
            <a:r>
              <a:rPr lang="nl-NL" dirty="0" smtClean="0"/>
              <a:t> </a:t>
            </a:r>
            <a:r>
              <a:rPr lang="nl-NL" dirty="0" err="1" smtClean="0"/>
              <a:t>text</a:t>
            </a:r>
            <a:endParaRPr lang="nl-NL" dirty="0" smtClean="0"/>
          </a:p>
          <a:p>
            <a:pPr lvl="2"/>
            <a:r>
              <a:rPr lang="nl-NL" dirty="0" err="1" smtClean="0"/>
              <a:t>Third</a:t>
            </a:r>
            <a:r>
              <a:rPr lang="nl-NL" dirty="0" smtClean="0"/>
              <a:t> level</a:t>
            </a:r>
          </a:p>
          <a:p>
            <a:pPr lvl="3"/>
            <a:r>
              <a:rPr lang="nl-NL" dirty="0" err="1" smtClean="0"/>
              <a:t>Fourth</a:t>
            </a:r>
            <a:r>
              <a:rPr lang="nl-NL" dirty="0" smtClean="0"/>
              <a:t> level</a:t>
            </a:r>
          </a:p>
        </p:txBody>
      </p:sp>
      <p:sp>
        <p:nvSpPr>
          <p:cNvPr id="103" name="Tijdelijke aanduiding voor verticale tekst 2"/>
          <p:cNvSpPr>
            <a:spLocks noGrp="1"/>
          </p:cNvSpPr>
          <p:nvPr>
            <p:ph type="body" orient="vert" idx="15" hasCustomPrompt="1"/>
          </p:nvPr>
        </p:nvSpPr>
        <p:spPr>
          <a:xfrm>
            <a:off x="6103196" y="3950331"/>
            <a:ext cx="2621220" cy="2492957"/>
          </a:xfrm>
        </p:spPr>
        <p:txBody>
          <a:bodyPr vert="horz" tIns="108000" rIns="72000" bIns="72000"/>
          <a:lstStyle/>
          <a:p>
            <a:pPr lvl="1"/>
            <a:r>
              <a:rPr lang="nl-NL" dirty="0" smtClean="0"/>
              <a:t>Click </a:t>
            </a:r>
            <a:r>
              <a:rPr lang="nl-NL" dirty="0" err="1" smtClean="0"/>
              <a:t>to</a:t>
            </a:r>
            <a:r>
              <a:rPr lang="nl-NL" dirty="0" smtClean="0"/>
              <a:t> </a:t>
            </a:r>
            <a:r>
              <a:rPr lang="nl-NL" dirty="0" err="1" smtClean="0"/>
              <a:t>add</a:t>
            </a:r>
            <a:r>
              <a:rPr lang="nl-NL" dirty="0" smtClean="0"/>
              <a:t> </a:t>
            </a:r>
            <a:r>
              <a:rPr lang="nl-NL" dirty="0" err="1" smtClean="0"/>
              <a:t>text</a:t>
            </a:r>
            <a:endParaRPr lang="nl-NL" dirty="0" smtClean="0"/>
          </a:p>
          <a:p>
            <a:pPr lvl="2"/>
            <a:r>
              <a:rPr lang="nl-NL" dirty="0" err="1" smtClean="0"/>
              <a:t>Third</a:t>
            </a:r>
            <a:r>
              <a:rPr lang="nl-NL" dirty="0" smtClean="0"/>
              <a:t> level</a:t>
            </a:r>
          </a:p>
          <a:p>
            <a:pPr lvl="3"/>
            <a:r>
              <a:rPr lang="nl-NL" dirty="0" err="1" smtClean="0"/>
              <a:t>Fourth</a:t>
            </a:r>
            <a:r>
              <a:rPr lang="nl-NL" dirty="0" smtClean="0"/>
              <a:t> level</a:t>
            </a:r>
          </a:p>
        </p:txBody>
      </p:sp>
      <p:sp>
        <p:nvSpPr>
          <p:cNvPr id="62" name="Tijdelijke aanduiding voor verticale tekst 2"/>
          <p:cNvSpPr>
            <a:spLocks noGrp="1"/>
          </p:cNvSpPr>
          <p:nvPr>
            <p:ph type="body" orient="vert" idx="18" hasCustomPrompt="1"/>
          </p:nvPr>
        </p:nvSpPr>
        <p:spPr>
          <a:xfrm>
            <a:off x="3248515" y="3950331"/>
            <a:ext cx="2629028" cy="2492957"/>
          </a:xfrm>
        </p:spPr>
        <p:txBody>
          <a:bodyPr vert="horz" tIns="108000" rIns="72000" bIns="72000"/>
          <a:lstStyle>
            <a:lvl3pPr>
              <a:defRPr/>
            </a:lvl3pPr>
            <a:lvl4pPr>
              <a:defRPr baseline="0"/>
            </a:lvl4pPr>
          </a:lstStyle>
          <a:p>
            <a:pPr lvl="1"/>
            <a:r>
              <a:rPr lang="nl-NL" dirty="0" smtClean="0"/>
              <a:t>Click </a:t>
            </a:r>
            <a:r>
              <a:rPr lang="nl-NL" dirty="0" err="1" smtClean="0"/>
              <a:t>to</a:t>
            </a:r>
            <a:r>
              <a:rPr lang="nl-NL" dirty="0" smtClean="0"/>
              <a:t> </a:t>
            </a:r>
            <a:r>
              <a:rPr lang="nl-NL" dirty="0" err="1" smtClean="0"/>
              <a:t>add</a:t>
            </a:r>
            <a:r>
              <a:rPr lang="nl-NL" dirty="0" smtClean="0"/>
              <a:t> </a:t>
            </a:r>
            <a:r>
              <a:rPr lang="nl-NL" dirty="0" err="1" smtClean="0"/>
              <a:t>text</a:t>
            </a:r>
            <a:endParaRPr lang="nl-NL" dirty="0" smtClean="0"/>
          </a:p>
          <a:p>
            <a:pPr lvl="2"/>
            <a:r>
              <a:rPr lang="nl-NL" dirty="0" err="1" smtClean="0"/>
              <a:t>Third</a:t>
            </a:r>
            <a:r>
              <a:rPr lang="nl-NL" dirty="0" smtClean="0"/>
              <a:t> level</a:t>
            </a:r>
          </a:p>
          <a:p>
            <a:pPr lvl="3"/>
            <a:r>
              <a:rPr lang="nl-NL" dirty="0" err="1" smtClean="0"/>
              <a:t>Fourth</a:t>
            </a:r>
            <a:r>
              <a:rPr lang="nl-NL" dirty="0" smtClean="0"/>
              <a:t> level</a:t>
            </a:r>
          </a:p>
        </p:txBody>
      </p:sp>
      <p:sp>
        <p:nvSpPr>
          <p:cNvPr id="61" name="Tijdelijke aanduiding voor afbeelding 7"/>
          <p:cNvSpPr>
            <a:spLocks noGrp="1"/>
          </p:cNvSpPr>
          <p:nvPr>
            <p:ph type="pic" sz="quarter" idx="19" hasCustomPrompt="1"/>
          </p:nvPr>
        </p:nvSpPr>
        <p:spPr>
          <a:xfrm>
            <a:off x="405584" y="1210970"/>
            <a:ext cx="2616966" cy="2526004"/>
          </a:xfrm>
          <a:solidFill>
            <a:schemeClr val="bg1"/>
          </a:solidFill>
        </p:spPr>
        <p:txBody>
          <a:bodyPr anchor="ctr"/>
          <a:lstStyle>
            <a:lvl1pPr marL="0" indent="0" algn="ctr">
              <a:lnSpc>
                <a:spcPct val="150000"/>
              </a:lnSpc>
              <a:buNone/>
              <a:defRPr>
                <a:solidFill>
                  <a:schemeClr val="tx2"/>
                </a:solidFill>
              </a:defRPr>
            </a:lvl1pPr>
          </a:lstStyle>
          <a:p>
            <a:r>
              <a:rPr lang="en-US" dirty="0" smtClean="0"/>
              <a:t>Click here to </a:t>
            </a:r>
            <a:br>
              <a:rPr lang="en-US" dirty="0" smtClean="0"/>
            </a:br>
            <a:r>
              <a:rPr lang="en-US" dirty="0" smtClean="0"/>
              <a:t>insert a picture</a:t>
            </a:r>
            <a:endParaRPr lang="en-US" dirty="0"/>
          </a:p>
        </p:txBody>
      </p:sp>
      <p:sp>
        <p:nvSpPr>
          <p:cNvPr id="65" name="Tijdelijke aanduiding voor afbeelding 7"/>
          <p:cNvSpPr>
            <a:spLocks noGrp="1"/>
          </p:cNvSpPr>
          <p:nvPr>
            <p:ph type="pic" sz="quarter" idx="20" hasCustomPrompt="1"/>
          </p:nvPr>
        </p:nvSpPr>
        <p:spPr>
          <a:xfrm>
            <a:off x="3260577" y="1210970"/>
            <a:ext cx="2616966" cy="2526004"/>
          </a:xfrm>
          <a:solidFill>
            <a:schemeClr val="bg1"/>
          </a:solidFill>
        </p:spPr>
        <p:txBody>
          <a:bodyPr anchor="ctr"/>
          <a:lstStyle>
            <a:lvl1pPr marL="0" indent="0" algn="ctr">
              <a:lnSpc>
                <a:spcPct val="150000"/>
              </a:lnSpc>
              <a:buNone/>
              <a:defRPr>
                <a:solidFill>
                  <a:schemeClr val="tx2"/>
                </a:solidFill>
              </a:defRPr>
            </a:lvl1pPr>
          </a:lstStyle>
          <a:p>
            <a:r>
              <a:rPr lang="en-US" dirty="0" smtClean="0"/>
              <a:t>Click here to </a:t>
            </a:r>
            <a:br>
              <a:rPr lang="en-US" dirty="0" smtClean="0"/>
            </a:br>
            <a:r>
              <a:rPr lang="en-US" dirty="0" smtClean="0"/>
              <a:t>insert a picture</a:t>
            </a:r>
            <a:endParaRPr lang="en-US" dirty="0"/>
          </a:p>
        </p:txBody>
      </p:sp>
      <p:sp>
        <p:nvSpPr>
          <p:cNvPr id="66" name="Tijdelijke aanduiding voor afbeelding 7"/>
          <p:cNvSpPr>
            <a:spLocks noGrp="1"/>
          </p:cNvSpPr>
          <p:nvPr>
            <p:ph type="pic" sz="quarter" idx="21" hasCustomPrompt="1"/>
          </p:nvPr>
        </p:nvSpPr>
        <p:spPr>
          <a:xfrm>
            <a:off x="6107450" y="1210970"/>
            <a:ext cx="2616966" cy="2526004"/>
          </a:xfrm>
          <a:solidFill>
            <a:schemeClr val="bg1"/>
          </a:solidFill>
        </p:spPr>
        <p:txBody>
          <a:bodyPr anchor="ctr"/>
          <a:lstStyle>
            <a:lvl1pPr marL="0" indent="0" algn="ctr">
              <a:lnSpc>
                <a:spcPct val="150000"/>
              </a:lnSpc>
              <a:buNone/>
              <a:defRPr>
                <a:solidFill>
                  <a:schemeClr val="tx2"/>
                </a:solidFill>
              </a:defRPr>
            </a:lvl1pPr>
          </a:lstStyle>
          <a:p>
            <a:r>
              <a:rPr lang="en-US" dirty="0" smtClean="0"/>
              <a:t>Click here to </a:t>
            </a:r>
            <a:br>
              <a:rPr lang="en-US" dirty="0" smtClean="0"/>
            </a:br>
            <a:r>
              <a:rPr lang="en-US" dirty="0" smtClean="0"/>
              <a:t>insert a picture</a:t>
            </a:r>
            <a:endParaRPr lang="en-US" dirty="0"/>
          </a:p>
        </p:txBody>
      </p:sp>
    </p:spTree>
    <p:extLst>
      <p:ext uri="{BB962C8B-B14F-4D97-AF65-F5344CB8AC3E}">
        <p14:creationId xmlns:p14="http://schemas.microsoft.com/office/powerpoint/2010/main" val="2758179824"/>
      </p:ext>
    </p:extLst>
  </p:cSld>
  <p:clrMapOvr>
    <a:masterClrMapping/>
  </p:clrMapOvr>
  <p:timing>
    <p:tnLst>
      <p:par>
        <p:cTn id="1" dur="indefinite" restart="never" nodeType="tmRoot"/>
      </p:par>
    </p:tnLst>
  </p:timing>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Graphic slide">
    <p:spTree>
      <p:nvGrpSpPr>
        <p:cNvPr id="1" name=""/>
        <p:cNvGrpSpPr/>
        <p:nvPr/>
      </p:nvGrpSpPr>
      <p:grpSpPr>
        <a:xfrm>
          <a:off x="0" y="0"/>
          <a:ext cx="0" cy="0"/>
          <a:chOff x="0" y="0"/>
          <a:chExt cx="0" cy="0"/>
        </a:xfrm>
      </p:grpSpPr>
      <p:sp>
        <p:nvSpPr>
          <p:cNvPr id="2" name="Titel 1"/>
          <p:cNvSpPr>
            <a:spLocks noGrp="1"/>
          </p:cNvSpPr>
          <p:nvPr>
            <p:ph type="title" hasCustomPrompt="1"/>
          </p:nvPr>
        </p:nvSpPr>
        <p:spPr/>
        <p:txBody>
          <a:bodyPr/>
          <a:lstStyle>
            <a:lvl1pPr>
              <a:defRPr>
                <a:solidFill>
                  <a:schemeClr val="tx2"/>
                </a:solidFill>
              </a:defRPr>
            </a:lvl1pPr>
          </a:lstStyle>
          <a:p>
            <a:r>
              <a:rPr lang="nl-NL" dirty="0" smtClean="0"/>
              <a:t>Click </a:t>
            </a:r>
            <a:r>
              <a:rPr lang="nl-NL" dirty="0" err="1" smtClean="0"/>
              <a:t>to</a:t>
            </a:r>
            <a:r>
              <a:rPr lang="nl-NL" dirty="0" smtClean="0"/>
              <a:t> </a:t>
            </a:r>
            <a:r>
              <a:rPr lang="nl-NL" dirty="0" err="1" smtClean="0"/>
              <a:t>edit</a:t>
            </a:r>
            <a:r>
              <a:rPr lang="nl-NL" dirty="0" smtClean="0"/>
              <a:t> </a:t>
            </a:r>
            <a:r>
              <a:rPr lang="nl-NL" dirty="0" err="1" smtClean="0"/>
              <a:t>title</a:t>
            </a:r>
            <a:endParaRPr lang="en-US" dirty="0"/>
          </a:p>
        </p:txBody>
      </p:sp>
      <p:sp>
        <p:nvSpPr>
          <p:cNvPr id="5" name="Tijdelijke aanduiding voor voettekst 4"/>
          <p:cNvSpPr>
            <a:spLocks noGrp="1"/>
          </p:cNvSpPr>
          <p:nvPr>
            <p:ph type="ftr" sz="quarter" idx="11"/>
          </p:nvPr>
        </p:nvSpPr>
        <p:spPr/>
        <p:txBody>
          <a:bodyPr/>
          <a:lstStyle/>
          <a:p>
            <a:r>
              <a:rPr lang="en-US" dirty="0" smtClean="0"/>
              <a:t>Presentation title, change Insert &gt;&gt; Header &amp; Footer</a:t>
            </a:r>
            <a:endParaRPr lang="en-US" dirty="0"/>
          </a:p>
        </p:txBody>
      </p:sp>
      <p:sp>
        <p:nvSpPr>
          <p:cNvPr id="6" name="Tijdelijke aanduiding voor dianummer 5"/>
          <p:cNvSpPr>
            <a:spLocks noGrp="1"/>
          </p:cNvSpPr>
          <p:nvPr>
            <p:ph type="sldNum" sz="quarter" idx="12"/>
          </p:nvPr>
        </p:nvSpPr>
        <p:spPr/>
        <p:txBody>
          <a:bodyPr/>
          <a:lstStyle/>
          <a:p>
            <a:fld id="{4FE0908C-D037-4276-B023-3DE644EA2E36}" type="slidenum">
              <a:rPr lang="en-US" smtClean="0"/>
              <a:pPr/>
              <a:t>‹#›</a:t>
            </a:fld>
            <a:endParaRPr lang="en-US"/>
          </a:p>
        </p:txBody>
      </p:sp>
      <p:sp>
        <p:nvSpPr>
          <p:cNvPr id="7" name="Tekstvak 6"/>
          <p:cNvSpPr txBox="1"/>
          <p:nvPr userDrawn="1"/>
        </p:nvSpPr>
        <p:spPr>
          <a:xfrm>
            <a:off x="-85056" y="-262268"/>
            <a:ext cx="2064768" cy="246221"/>
          </a:xfrm>
          <a:prstGeom prst="rect">
            <a:avLst/>
          </a:prstGeom>
          <a:noFill/>
        </p:spPr>
        <p:txBody>
          <a:bodyPr wrap="square" rtlCol="0">
            <a:spAutoFit/>
          </a:bodyPr>
          <a:lstStyle>
            <a:defPPr>
              <a:defRPr lang="nl-NL"/>
            </a:defPPr>
            <a:lvl1pPr>
              <a:defRPr sz="1000" b="1">
                <a:solidFill>
                  <a:schemeClr val="accent3"/>
                </a:solidFill>
              </a:defRPr>
            </a:lvl1pPr>
          </a:lstStyle>
          <a:p>
            <a:pPr lvl="0"/>
            <a:r>
              <a:rPr lang="en-GB" dirty="0" smtClean="0">
                <a:solidFill>
                  <a:schemeClr val="tx2"/>
                </a:solidFill>
              </a:rPr>
              <a:t>Graphic slide</a:t>
            </a:r>
            <a:endParaRPr lang="en-GB" dirty="0">
              <a:solidFill>
                <a:schemeClr val="tx2"/>
              </a:solidFill>
            </a:endParaRPr>
          </a:p>
        </p:txBody>
      </p:sp>
    </p:spTree>
    <p:extLst>
      <p:ext uri="{BB962C8B-B14F-4D97-AF65-F5344CB8AC3E}">
        <p14:creationId xmlns:p14="http://schemas.microsoft.com/office/powerpoint/2010/main" val="2014702679"/>
      </p:ext>
    </p:extLst>
  </p:cSld>
  <p:clrMapOvr>
    <a:masterClrMapping/>
  </p:clrMapOvr>
  <p:timing>
    <p:tnLst>
      <p:par>
        <p:cTn id="1" dur="indefinite" restart="never" nodeType="tmRoot"/>
      </p:par>
    </p:tnLst>
  </p:timing>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Graphic slide + subtitle">
    <p:spTree>
      <p:nvGrpSpPr>
        <p:cNvPr id="1" name=""/>
        <p:cNvGrpSpPr/>
        <p:nvPr/>
      </p:nvGrpSpPr>
      <p:grpSpPr>
        <a:xfrm>
          <a:off x="0" y="0"/>
          <a:ext cx="0" cy="0"/>
          <a:chOff x="0" y="0"/>
          <a:chExt cx="0" cy="0"/>
        </a:xfrm>
      </p:grpSpPr>
      <p:sp>
        <p:nvSpPr>
          <p:cNvPr id="2" name="Titel 1"/>
          <p:cNvSpPr>
            <a:spLocks noGrp="1"/>
          </p:cNvSpPr>
          <p:nvPr>
            <p:ph type="title" hasCustomPrompt="1"/>
          </p:nvPr>
        </p:nvSpPr>
        <p:spPr>
          <a:xfrm>
            <a:off x="395824" y="820313"/>
            <a:ext cx="8327552" cy="219074"/>
          </a:xfrm>
        </p:spPr>
        <p:txBody>
          <a:bodyPr/>
          <a:lstStyle>
            <a:lvl1pPr>
              <a:defRPr>
                <a:solidFill>
                  <a:schemeClr val="tx2"/>
                </a:solidFill>
              </a:defRPr>
            </a:lvl1pPr>
          </a:lstStyle>
          <a:p>
            <a:r>
              <a:rPr lang="nl-NL" dirty="0" smtClean="0"/>
              <a:t>Click </a:t>
            </a:r>
            <a:r>
              <a:rPr lang="nl-NL" dirty="0" err="1" smtClean="0"/>
              <a:t>to</a:t>
            </a:r>
            <a:r>
              <a:rPr lang="nl-NL" dirty="0" smtClean="0"/>
              <a:t> </a:t>
            </a:r>
            <a:r>
              <a:rPr lang="nl-NL" dirty="0" err="1" smtClean="0"/>
              <a:t>edit</a:t>
            </a:r>
            <a:r>
              <a:rPr lang="nl-NL" dirty="0" smtClean="0"/>
              <a:t> </a:t>
            </a:r>
            <a:r>
              <a:rPr lang="nl-NL" dirty="0" err="1" smtClean="0"/>
              <a:t>title</a:t>
            </a:r>
            <a:endParaRPr lang="en-US" dirty="0"/>
          </a:p>
        </p:txBody>
      </p:sp>
      <p:sp>
        <p:nvSpPr>
          <p:cNvPr id="5" name="Tijdelijke aanduiding voor voettekst 4"/>
          <p:cNvSpPr>
            <a:spLocks noGrp="1"/>
          </p:cNvSpPr>
          <p:nvPr>
            <p:ph type="ftr" sz="quarter" idx="11"/>
          </p:nvPr>
        </p:nvSpPr>
        <p:spPr/>
        <p:txBody>
          <a:bodyPr/>
          <a:lstStyle/>
          <a:p>
            <a:r>
              <a:rPr lang="en-US" dirty="0" smtClean="0"/>
              <a:t>Presentation title, change Insert &gt;&gt; Header &amp; Footer</a:t>
            </a:r>
            <a:endParaRPr lang="en-US" dirty="0"/>
          </a:p>
        </p:txBody>
      </p:sp>
      <p:sp>
        <p:nvSpPr>
          <p:cNvPr id="6" name="Tijdelijke aanduiding voor dianummer 5"/>
          <p:cNvSpPr>
            <a:spLocks noGrp="1"/>
          </p:cNvSpPr>
          <p:nvPr>
            <p:ph type="sldNum" sz="quarter" idx="12"/>
          </p:nvPr>
        </p:nvSpPr>
        <p:spPr/>
        <p:txBody>
          <a:bodyPr/>
          <a:lstStyle/>
          <a:p>
            <a:fld id="{71F61DF0-078F-4286-9355-A91B2CE6AC56}" type="slidenum">
              <a:rPr lang="en-US" smtClean="0"/>
              <a:pPr/>
              <a:t>‹#›</a:t>
            </a:fld>
            <a:endParaRPr lang="en-US"/>
          </a:p>
        </p:txBody>
      </p:sp>
      <p:sp>
        <p:nvSpPr>
          <p:cNvPr id="3" name="Rechthoek 2"/>
          <p:cNvSpPr/>
          <p:nvPr userDrawn="1"/>
        </p:nvSpPr>
        <p:spPr>
          <a:xfrm>
            <a:off x="415290" y="1166272"/>
            <a:ext cx="8308086" cy="527512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Tekstvak 70"/>
          <p:cNvSpPr txBox="1"/>
          <p:nvPr userDrawn="1"/>
        </p:nvSpPr>
        <p:spPr>
          <a:xfrm>
            <a:off x="-85056" y="-262268"/>
            <a:ext cx="2856856" cy="246221"/>
          </a:xfrm>
          <a:prstGeom prst="rect">
            <a:avLst/>
          </a:prstGeom>
          <a:noFill/>
        </p:spPr>
        <p:txBody>
          <a:bodyPr wrap="square" rtlCol="0">
            <a:spAutoFit/>
          </a:bodyPr>
          <a:lstStyle>
            <a:defPPr>
              <a:defRPr lang="nl-NL"/>
            </a:defPPr>
            <a:lvl1pPr lvl="0">
              <a:defRPr sz="1000" b="1">
                <a:solidFill>
                  <a:schemeClr val="accent3"/>
                </a:solidFill>
              </a:defRPr>
            </a:lvl1pPr>
          </a:lstStyle>
          <a:p>
            <a:pPr lvl="0"/>
            <a:r>
              <a:rPr lang="en-GB" dirty="0" smtClean="0">
                <a:solidFill>
                  <a:schemeClr val="tx2"/>
                </a:solidFill>
              </a:rPr>
              <a:t>Graphic slide + subtitle</a:t>
            </a:r>
            <a:endParaRPr lang="en-GB" dirty="0">
              <a:solidFill>
                <a:schemeClr val="tx2"/>
              </a:solidFill>
            </a:endParaRPr>
          </a:p>
        </p:txBody>
      </p:sp>
      <p:sp>
        <p:nvSpPr>
          <p:cNvPr id="8" name="Tijdelijke aanduiding voor tekst 7"/>
          <p:cNvSpPr>
            <a:spLocks noGrp="1"/>
          </p:cNvSpPr>
          <p:nvPr>
            <p:ph type="body" sz="quarter" idx="16" hasCustomPrompt="1"/>
          </p:nvPr>
        </p:nvSpPr>
        <p:spPr>
          <a:xfrm>
            <a:off x="395824" y="1132338"/>
            <a:ext cx="8334375" cy="266700"/>
          </a:xfrm>
        </p:spPr>
        <p:txBody>
          <a:bodyPr anchor="ctr"/>
          <a:lstStyle>
            <a:lvl1pPr>
              <a:defRPr/>
            </a:lvl1pPr>
          </a:lstStyle>
          <a:p>
            <a:pPr lvl="0"/>
            <a:r>
              <a:rPr lang="nl-NL" dirty="0" smtClean="0"/>
              <a:t>Click </a:t>
            </a:r>
            <a:r>
              <a:rPr lang="nl-NL" dirty="0" err="1" smtClean="0"/>
              <a:t>to</a:t>
            </a:r>
            <a:r>
              <a:rPr lang="nl-NL" dirty="0" smtClean="0"/>
              <a:t> </a:t>
            </a:r>
            <a:r>
              <a:rPr lang="nl-NL" dirty="0" err="1" smtClean="0"/>
              <a:t>add</a:t>
            </a:r>
            <a:r>
              <a:rPr lang="nl-NL" dirty="0" smtClean="0"/>
              <a:t> </a:t>
            </a:r>
            <a:r>
              <a:rPr lang="nl-NL" dirty="0" err="1" smtClean="0"/>
              <a:t>subtitle</a:t>
            </a:r>
            <a:endParaRPr lang="en-US" dirty="0"/>
          </a:p>
        </p:txBody>
      </p:sp>
      <p:sp>
        <p:nvSpPr>
          <p:cNvPr id="20" name="Tijdelijke aanduiding voor dianummer 5"/>
          <p:cNvSpPr txBox="1">
            <a:spLocks/>
          </p:cNvSpPr>
          <p:nvPr userDrawn="1"/>
        </p:nvSpPr>
        <p:spPr>
          <a:xfrm>
            <a:off x="8498532" y="414213"/>
            <a:ext cx="262944" cy="216000"/>
          </a:xfrm>
          <a:prstGeom prst="rect">
            <a:avLst/>
          </a:prstGeom>
        </p:spPr>
        <p:txBody>
          <a:bodyPr vert="horz" lIns="0" tIns="45720" rIns="72000" bIns="45720" rtlCol="0" anchor="ctr"/>
          <a:lstStyle>
            <a:defPPr>
              <a:defRPr lang="nl-NL"/>
            </a:defPPr>
            <a:lvl1pPr marL="0" algn="l" defTabSz="914400" rtl="0" eaLnBrk="1" latinLnBrk="0" hangingPunct="1">
              <a:defRPr sz="1000" b="1" kern="1200">
                <a:solidFill>
                  <a:schemeClr val="bg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FE0908C-D037-4276-B023-3DE644EA2E36}" type="slidenum">
              <a:rPr lang="en-US" smtClean="0"/>
              <a:pPr/>
              <a:t>‹#›</a:t>
            </a:fld>
            <a:endParaRPr lang="en-US"/>
          </a:p>
        </p:txBody>
      </p:sp>
    </p:spTree>
    <p:extLst>
      <p:ext uri="{BB962C8B-B14F-4D97-AF65-F5344CB8AC3E}">
        <p14:creationId xmlns:p14="http://schemas.microsoft.com/office/powerpoint/2010/main" val="2784032176"/>
      </p:ext>
    </p:extLst>
  </p:cSld>
  <p:clrMapOvr>
    <a:masterClrMapping/>
  </p:clrMapOvr>
  <p:timing>
    <p:tnLst>
      <p:par>
        <p:cTn id="1" dur="indefinite" restart="never" nodeType="tmRoot"/>
      </p:par>
    </p:tnLst>
  </p:timing>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00% image">
    <p:spTree>
      <p:nvGrpSpPr>
        <p:cNvPr id="1" name=""/>
        <p:cNvGrpSpPr/>
        <p:nvPr/>
      </p:nvGrpSpPr>
      <p:grpSpPr>
        <a:xfrm>
          <a:off x="0" y="0"/>
          <a:ext cx="0" cy="0"/>
          <a:chOff x="0" y="0"/>
          <a:chExt cx="0" cy="0"/>
        </a:xfrm>
      </p:grpSpPr>
      <p:sp>
        <p:nvSpPr>
          <p:cNvPr id="2" name="Titel 1"/>
          <p:cNvSpPr>
            <a:spLocks noGrp="1"/>
          </p:cNvSpPr>
          <p:nvPr>
            <p:ph type="title" hasCustomPrompt="1"/>
          </p:nvPr>
        </p:nvSpPr>
        <p:spPr/>
        <p:txBody>
          <a:bodyPr/>
          <a:lstStyle>
            <a:lvl1pPr>
              <a:defRPr>
                <a:solidFill>
                  <a:schemeClr val="tx2"/>
                </a:solidFill>
              </a:defRPr>
            </a:lvl1pPr>
          </a:lstStyle>
          <a:p>
            <a:r>
              <a:rPr lang="nl-NL" dirty="0" smtClean="0"/>
              <a:t>Click </a:t>
            </a:r>
            <a:r>
              <a:rPr lang="nl-NL" dirty="0" err="1" smtClean="0"/>
              <a:t>to</a:t>
            </a:r>
            <a:r>
              <a:rPr lang="nl-NL" dirty="0" smtClean="0"/>
              <a:t> </a:t>
            </a:r>
            <a:r>
              <a:rPr lang="nl-NL" dirty="0" err="1" smtClean="0"/>
              <a:t>edit</a:t>
            </a:r>
            <a:r>
              <a:rPr lang="nl-NL" dirty="0" smtClean="0"/>
              <a:t> </a:t>
            </a:r>
            <a:r>
              <a:rPr lang="nl-NL" dirty="0" err="1" smtClean="0"/>
              <a:t>title</a:t>
            </a:r>
            <a:endParaRPr lang="en-US" dirty="0"/>
          </a:p>
        </p:txBody>
      </p:sp>
      <p:sp>
        <p:nvSpPr>
          <p:cNvPr id="5" name="Tijdelijke aanduiding voor voettekst 4"/>
          <p:cNvSpPr>
            <a:spLocks noGrp="1"/>
          </p:cNvSpPr>
          <p:nvPr>
            <p:ph type="ftr" sz="quarter" idx="11"/>
          </p:nvPr>
        </p:nvSpPr>
        <p:spPr/>
        <p:txBody>
          <a:bodyPr/>
          <a:lstStyle/>
          <a:p>
            <a:r>
              <a:rPr lang="en-US" dirty="0" smtClean="0"/>
              <a:t>Presentation title, change Insert &gt;&gt; Header &amp; Footer</a:t>
            </a:r>
            <a:endParaRPr lang="en-US" dirty="0"/>
          </a:p>
        </p:txBody>
      </p:sp>
      <p:sp>
        <p:nvSpPr>
          <p:cNvPr id="6" name="Tijdelijke aanduiding voor dianummer 5"/>
          <p:cNvSpPr>
            <a:spLocks noGrp="1"/>
          </p:cNvSpPr>
          <p:nvPr>
            <p:ph type="sldNum" sz="quarter" idx="12"/>
          </p:nvPr>
        </p:nvSpPr>
        <p:spPr/>
        <p:txBody>
          <a:bodyPr/>
          <a:lstStyle/>
          <a:p>
            <a:fld id="{71F61DF0-078F-4286-9355-A91B2CE6AC56}" type="slidenum">
              <a:rPr lang="en-US" smtClean="0"/>
              <a:pPr/>
              <a:t>‹#›</a:t>
            </a:fld>
            <a:endParaRPr lang="en-US"/>
          </a:p>
        </p:txBody>
      </p:sp>
      <p:sp>
        <p:nvSpPr>
          <p:cNvPr id="14" name="Tijdelijke aanduiding voor afbeelding 7"/>
          <p:cNvSpPr>
            <a:spLocks noGrp="1"/>
          </p:cNvSpPr>
          <p:nvPr>
            <p:ph type="pic" sz="quarter" idx="13" hasCustomPrompt="1"/>
          </p:nvPr>
        </p:nvSpPr>
        <p:spPr>
          <a:xfrm>
            <a:off x="403086" y="1210970"/>
            <a:ext cx="8319090" cy="5225817"/>
          </a:xfrm>
          <a:solidFill>
            <a:schemeClr val="bg1"/>
          </a:solidFill>
        </p:spPr>
        <p:txBody>
          <a:bodyPr anchor="ctr"/>
          <a:lstStyle>
            <a:lvl1pPr marL="0" indent="0" algn="ctr">
              <a:lnSpc>
                <a:spcPct val="150000"/>
              </a:lnSpc>
              <a:buNone/>
              <a:defRPr>
                <a:solidFill>
                  <a:schemeClr val="tx2"/>
                </a:solidFill>
              </a:defRPr>
            </a:lvl1pPr>
          </a:lstStyle>
          <a:p>
            <a:r>
              <a:rPr lang="en-US" dirty="0" smtClean="0"/>
              <a:t>Click here to </a:t>
            </a:r>
            <a:br>
              <a:rPr lang="en-US" dirty="0" smtClean="0"/>
            </a:br>
            <a:r>
              <a:rPr lang="en-US" dirty="0" smtClean="0"/>
              <a:t>insert a picture</a:t>
            </a:r>
            <a:endParaRPr lang="en-US" dirty="0"/>
          </a:p>
        </p:txBody>
      </p:sp>
      <p:sp>
        <p:nvSpPr>
          <p:cNvPr id="15" name="Tekstvak 14"/>
          <p:cNvSpPr txBox="1"/>
          <p:nvPr userDrawn="1"/>
        </p:nvSpPr>
        <p:spPr>
          <a:xfrm>
            <a:off x="-85056" y="-262268"/>
            <a:ext cx="1566530" cy="246221"/>
          </a:xfrm>
          <a:prstGeom prst="rect">
            <a:avLst/>
          </a:prstGeom>
          <a:noFill/>
        </p:spPr>
        <p:txBody>
          <a:bodyPr wrap="square" rtlCol="0">
            <a:spAutoFit/>
          </a:bodyPr>
          <a:lstStyle>
            <a:defPPr>
              <a:defRPr lang="nl-NL"/>
            </a:defPPr>
            <a:lvl1pPr>
              <a:defRPr sz="1000" b="1">
                <a:solidFill>
                  <a:schemeClr val="accent3"/>
                </a:solidFill>
              </a:defRPr>
            </a:lvl1pPr>
          </a:lstStyle>
          <a:p>
            <a:pPr lvl="0"/>
            <a:r>
              <a:rPr lang="en-GB" dirty="0" smtClean="0">
                <a:solidFill>
                  <a:schemeClr val="tx2"/>
                </a:solidFill>
              </a:rPr>
              <a:t>100% image</a:t>
            </a:r>
            <a:endParaRPr lang="en-GB" dirty="0">
              <a:solidFill>
                <a:schemeClr val="tx2"/>
              </a:solidFill>
            </a:endParaRPr>
          </a:p>
        </p:txBody>
      </p:sp>
    </p:spTree>
    <p:extLst>
      <p:ext uri="{BB962C8B-B14F-4D97-AF65-F5344CB8AC3E}">
        <p14:creationId xmlns:p14="http://schemas.microsoft.com/office/powerpoint/2010/main" val="2266402456"/>
      </p:ext>
    </p:extLst>
  </p:cSld>
  <p:clrMapOvr>
    <a:masterClrMapping/>
  </p:clrMapOvr>
  <p:timing>
    <p:tnLst>
      <p:par>
        <p:cTn id="1" dur="indefinite" restart="never" nodeType="tmRoot"/>
      </p:par>
    </p:tnLst>
  </p:timing>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_Graph - slide">
    <p:spTree>
      <p:nvGrpSpPr>
        <p:cNvPr id="1" name=""/>
        <p:cNvGrpSpPr/>
        <p:nvPr/>
      </p:nvGrpSpPr>
      <p:grpSpPr>
        <a:xfrm>
          <a:off x="0" y="0"/>
          <a:ext cx="0" cy="0"/>
          <a:chOff x="0" y="0"/>
          <a:chExt cx="0" cy="0"/>
        </a:xfrm>
      </p:grpSpPr>
      <p:sp>
        <p:nvSpPr>
          <p:cNvPr id="2" name="Titel 1"/>
          <p:cNvSpPr>
            <a:spLocks noGrp="1"/>
          </p:cNvSpPr>
          <p:nvPr>
            <p:ph type="title" hasCustomPrompt="1"/>
          </p:nvPr>
        </p:nvSpPr>
        <p:spPr>
          <a:xfrm>
            <a:off x="395824" y="820313"/>
            <a:ext cx="8327552" cy="219074"/>
          </a:xfrm>
        </p:spPr>
        <p:txBody>
          <a:bodyPr/>
          <a:lstStyle>
            <a:lvl1pPr>
              <a:defRPr>
                <a:solidFill>
                  <a:schemeClr val="tx2"/>
                </a:solidFill>
              </a:defRPr>
            </a:lvl1pPr>
          </a:lstStyle>
          <a:p>
            <a:r>
              <a:rPr lang="nl-NL" dirty="0" smtClean="0"/>
              <a:t>Click </a:t>
            </a:r>
            <a:r>
              <a:rPr lang="nl-NL" dirty="0" err="1" smtClean="0"/>
              <a:t>to</a:t>
            </a:r>
            <a:r>
              <a:rPr lang="nl-NL" dirty="0" smtClean="0"/>
              <a:t> </a:t>
            </a:r>
            <a:r>
              <a:rPr lang="nl-NL" dirty="0" err="1" smtClean="0"/>
              <a:t>edit</a:t>
            </a:r>
            <a:r>
              <a:rPr lang="nl-NL" dirty="0" smtClean="0"/>
              <a:t> </a:t>
            </a:r>
            <a:r>
              <a:rPr lang="nl-NL" dirty="0" err="1" smtClean="0"/>
              <a:t>title</a:t>
            </a:r>
            <a:endParaRPr lang="en-US" dirty="0"/>
          </a:p>
        </p:txBody>
      </p:sp>
      <p:sp>
        <p:nvSpPr>
          <p:cNvPr id="5" name="Tijdelijke aanduiding voor voettekst 4"/>
          <p:cNvSpPr>
            <a:spLocks noGrp="1"/>
          </p:cNvSpPr>
          <p:nvPr>
            <p:ph type="ftr" sz="quarter" idx="11"/>
          </p:nvPr>
        </p:nvSpPr>
        <p:spPr/>
        <p:txBody>
          <a:bodyPr/>
          <a:lstStyle/>
          <a:p>
            <a:r>
              <a:rPr lang="en-US" dirty="0" smtClean="0"/>
              <a:t>Presentation title, change Insert &gt;&gt; Header &amp; Footer</a:t>
            </a:r>
            <a:endParaRPr lang="en-US" dirty="0"/>
          </a:p>
        </p:txBody>
      </p:sp>
      <p:sp>
        <p:nvSpPr>
          <p:cNvPr id="6" name="Tijdelijke aanduiding voor dianummer 5"/>
          <p:cNvSpPr>
            <a:spLocks noGrp="1"/>
          </p:cNvSpPr>
          <p:nvPr>
            <p:ph type="sldNum" sz="quarter" idx="12"/>
          </p:nvPr>
        </p:nvSpPr>
        <p:spPr/>
        <p:txBody>
          <a:bodyPr/>
          <a:lstStyle/>
          <a:p>
            <a:fld id="{71F61DF0-078F-4286-9355-A91B2CE6AC56}" type="slidenum">
              <a:rPr lang="en-US" smtClean="0"/>
              <a:pPr/>
              <a:t>‹#›</a:t>
            </a:fld>
            <a:endParaRPr lang="en-US"/>
          </a:p>
        </p:txBody>
      </p:sp>
      <p:sp>
        <p:nvSpPr>
          <p:cNvPr id="3" name="Rechthoek 2"/>
          <p:cNvSpPr/>
          <p:nvPr userDrawn="1"/>
        </p:nvSpPr>
        <p:spPr>
          <a:xfrm>
            <a:off x="415290" y="1166272"/>
            <a:ext cx="8308086" cy="527512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ijdelijke aanduiding voor grafiek 3"/>
          <p:cNvSpPr>
            <a:spLocks noGrp="1"/>
          </p:cNvSpPr>
          <p:nvPr>
            <p:ph type="chart" sz="quarter" idx="15" hasCustomPrompt="1"/>
          </p:nvPr>
        </p:nvSpPr>
        <p:spPr>
          <a:xfrm>
            <a:off x="405673" y="1940560"/>
            <a:ext cx="8317703" cy="4522935"/>
          </a:xfrm>
        </p:spPr>
        <p:txBody>
          <a:bodyPr anchor="ctr"/>
          <a:lstStyle>
            <a:lvl1pPr algn="ctr">
              <a:lnSpc>
                <a:spcPct val="150000"/>
              </a:lnSpc>
              <a:defRPr>
                <a:solidFill>
                  <a:schemeClr val="tx2"/>
                </a:solidFill>
              </a:defRPr>
            </a:lvl1pPr>
          </a:lstStyle>
          <a:p>
            <a:r>
              <a:rPr lang="en-US" dirty="0" smtClean="0"/>
              <a:t>Click here to </a:t>
            </a:r>
            <a:br>
              <a:rPr lang="en-US" dirty="0" smtClean="0"/>
            </a:br>
            <a:r>
              <a:rPr lang="en-US" dirty="0" smtClean="0"/>
              <a:t>insert a Graph</a:t>
            </a:r>
            <a:endParaRPr lang="en-US" dirty="0"/>
          </a:p>
        </p:txBody>
      </p:sp>
      <p:sp>
        <p:nvSpPr>
          <p:cNvPr id="71" name="Tekstvak 70"/>
          <p:cNvSpPr txBox="1"/>
          <p:nvPr userDrawn="1"/>
        </p:nvSpPr>
        <p:spPr>
          <a:xfrm>
            <a:off x="-85056" y="-262268"/>
            <a:ext cx="1566530" cy="246221"/>
          </a:xfrm>
          <a:prstGeom prst="rect">
            <a:avLst/>
          </a:prstGeom>
          <a:noFill/>
        </p:spPr>
        <p:txBody>
          <a:bodyPr wrap="square" rtlCol="0">
            <a:spAutoFit/>
          </a:bodyPr>
          <a:lstStyle>
            <a:defPPr>
              <a:defRPr lang="nl-NL"/>
            </a:defPPr>
            <a:lvl1pPr lvl="0">
              <a:defRPr sz="1000" b="1">
                <a:solidFill>
                  <a:schemeClr val="accent3"/>
                </a:solidFill>
              </a:defRPr>
            </a:lvl1pPr>
          </a:lstStyle>
          <a:p>
            <a:pPr lvl="0"/>
            <a:r>
              <a:rPr lang="en-GB" dirty="0" smtClean="0">
                <a:solidFill>
                  <a:schemeClr val="tx2"/>
                </a:solidFill>
              </a:rPr>
              <a:t>Graph - slide</a:t>
            </a:r>
            <a:endParaRPr lang="en-GB" dirty="0">
              <a:solidFill>
                <a:schemeClr val="tx2"/>
              </a:solidFill>
            </a:endParaRPr>
          </a:p>
        </p:txBody>
      </p:sp>
      <p:sp>
        <p:nvSpPr>
          <p:cNvPr id="8" name="Tijdelijke aanduiding voor tekst 7"/>
          <p:cNvSpPr>
            <a:spLocks noGrp="1"/>
          </p:cNvSpPr>
          <p:nvPr>
            <p:ph type="body" sz="quarter" idx="16" hasCustomPrompt="1"/>
          </p:nvPr>
        </p:nvSpPr>
        <p:spPr>
          <a:xfrm>
            <a:off x="395824" y="1132338"/>
            <a:ext cx="8334375" cy="266700"/>
          </a:xfrm>
        </p:spPr>
        <p:txBody>
          <a:bodyPr anchor="ctr"/>
          <a:lstStyle>
            <a:lvl1pPr>
              <a:defRPr/>
            </a:lvl1pPr>
          </a:lstStyle>
          <a:p>
            <a:pPr lvl="0"/>
            <a:r>
              <a:rPr lang="nl-NL" dirty="0" smtClean="0"/>
              <a:t>Click </a:t>
            </a:r>
            <a:r>
              <a:rPr lang="nl-NL" dirty="0" err="1" smtClean="0"/>
              <a:t>to</a:t>
            </a:r>
            <a:r>
              <a:rPr lang="nl-NL" dirty="0" smtClean="0"/>
              <a:t> </a:t>
            </a:r>
            <a:r>
              <a:rPr lang="nl-NL" dirty="0" err="1" smtClean="0"/>
              <a:t>add</a:t>
            </a:r>
            <a:r>
              <a:rPr lang="nl-NL" dirty="0" smtClean="0"/>
              <a:t> </a:t>
            </a:r>
            <a:r>
              <a:rPr lang="nl-NL" dirty="0" err="1" smtClean="0"/>
              <a:t>subtitle</a:t>
            </a:r>
            <a:endParaRPr lang="en-US" dirty="0"/>
          </a:p>
        </p:txBody>
      </p:sp>
      <p:sp>
        <p:nvSpPr>
          <p:cNvPr id="44" name="Tijdelijke aanduiding voor verticale tekst 2"/>
          <p:cNvSpPr>
            <a:spLocks noGrp="1"/>
          </p:cNvSpPr>
          <p:nvPr>
            <p:ph type="body" orient="vert" idx="17" hasCustomPrompt="1"/>
          </p:nvPr>
        </p:nvSpPr>
        <p:spPr>
          <a:xfrm>
            <a:off x="4680001" y="1565168"/>
            <a:ext cx="4043375" cy="369741"/>
          </a:xfrm>
          <a:solidFill>
            <a:schemeClr val="accent2"/>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smtClean="0"/>
              <a:t>Click </a:t>
            </a:r>
            <a:r>
              <a:rPr lang="nl-NL" dirty="0" err="1" smtClean="0"/>
              <a:t>to</a:t>
            </a:r>
            <a:r>
              <a:rPr lang="nl-NL" dirty="0" smtClean="0"/>
              <a:t> </a:t>
            </a:r>
            <a:r>
              <a:rPr lang="nl-NL" dirty="0" err="1" smtClean="0"/>
              <a:t>add</a:t>
            </a:r>
            <a:r>
              <a:rPr lang="nl-NL" dirty="0" smtClean="0"/>
              <a:t> </a:t>
            </a:r>
            <a:r>
              <a:rPr lang="nl-NL" dirty="0" err="1" smtClean="0"/>
              <a:t>text</a:t>
            </a:r>
            <a:endParaRPr lang="nl-NL" dirty="0" smtClean="0"/>
          </a:p>
        </p:txBody>
      </p:sp>
      <p:sp>
        <p:nvSpPr>
          <p:cNvPr id="45" name="Tijdelijke aanduiding voor verticale tekst 2"/>
          <p:cNvSpPr>
            <a:spLocks noGrp="1"/>
          </p:cNvSpPr>
          <p:nvPr>
            <p:ph type="body" orient="vert" idx="18" hasCustomPrompt="1"/>
          </p:nvPr>
        </p:nvSpPr>
        <p:spPr>
          <a:xfrm>
            <a:off x="415290" y="1568299"/>
            <a:ext cx="4065270" cy="369741"/>
          </a:xfrm>
          <a:solidFill>
            <a:schemeClr val="accent1"/>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smtClean="0"/>
              <a:t>Click </a:t>
            </a:r>
            <a:r>
              <a:rPr lang="nl-NL" dirty="0" err="1" smtClean="0"/>
              <a:t>to</a:t>
            </a:r>
            <a:r>
              <a:rPr lang="nl-NL" dirty="0" smtClean="0"/>
              <a:t> </a:t>
            </a:r>
            <a:r>
              <a:rPr lang="nl-NL" dirty="0" err="1" smtClean="0"/>
              <a:t>add</a:t>
            </a:r>
            <a:r>
              <a:rPr lang="nl-NL" dirty="0" smtClean="0"/>
              <a:t> </a:t>
            </a:r>
            <a:r>
              <a:rPr lang="nl-NL" dirty="0" err="1" smtClean="0"/>
              <a:t>text</a:t>
            </a:r>
            <a:endParaRPr lang="nl-NL" dirty="0" smtClean="0"/>
          </a:p>
        </p:txBody>
      </p:sp>
    </p:spTree>
    <p:extLst>
      <p:ext uri="{BB962C8B-B14F-4D97-AF65-F5344CB8AC3E}">
        <p14:creationId xmlns:p14="http://schemas.microsoft.com/office/powerpoint/2010/main" val="2206247693"/>
      </p:ext>
    </p:extLst>
  </p:cSld>
  <p:clrMapOvr>
    <a:masterClrMapping/>
  </p:clrMapOvr>
  <p:timing>
    <p:tnLst>
      <p:par>
        <p:cTn id="1" dur="indefinite" restart="never" nodeType="tmRoot"/>
      </p:par>
    </p:tnLst>
  </p:timing>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Graph slide + two subtitles">
    <p:spTree>
      <p:nvGrpSpPr>
        <p:cNvPr id="1" name=""/>
        <p:cNvGrpSpPr/>
        <p:nvPr/>
      </p:nvGrpSpPr>
      <p:grpSpPr>
        <a:xfrm>
          <a:off x="0" y="0"/>
          <a:ext cx="0" cy="0"/>
          <a:chOff x="0" y="0"/>
          <a:chExt cx="0" cy="0"/>
        </a:xfrm>
      </p:grpSpPr>
      <p:sp>
        <p:nvSpPr>
          <p:cNvPr id="2" name="Titel 1"/>
          <p:cNvSpPr>
            <a:spLocks noGrp="1"/>
          </p:cNvSpPr>
          <p:nvPr>
            <p:ph type="title" hasCustomPrompt="1"/>
          </p:nvPr>
        </p:nvSpPr>
        <p:spPr>
          <a:xfrm>
            <a:off x="395824" y="820313"/>
            <a:ext cx="8327552" cy="219074"/>
          </a:xfrm>
        </p:spPr>
        <p:txBody>
          <a:bodyPr/>
          <a:lstStyle>
            <a:lvl1pPr>
              <a:defRPr>
                <a:solidFill>
                  <a:schemeClr val="tx2"/>
                </a:solidFill>
              </a:defRPr>
            </a:lvl1pPr>
          </a:lstStyle>
          <a:p>
            <a:r>
              <a:rPr lang="nl-NL" dirty="0" smtClean="0"/>
              <a:t>Click </a:t>
            </a:r>
            <a:r>
              <a:rPr lang="nl-NL" dirty="0" err="1" smtClean="0"/>
              <a:t>to</a:t>
            </a:r>
            <a:r>
              <a:rPr lang="nl-NL" dirty="0" smtClean="0"/>
              <a:t> </a:t>
            </a:r>
            <a:r>
              <a:rPr lang="nl-NL" dirty="0" err="1" smtClean="0"/>
              <a:t>edit</a:t>
            </a:r>
            <a:r>
              <a:rPr lang="nl-NL" dirty="0" smtClean="0"/>
              <a:t> </a:t>
            </a:r>
            <a:r>
              <a:rPr lang="nl-NL" dirty="0" err="1" smtClean="0"/>
              <a:t>title</a:t>
            </a:r>
            <a:endParaRPr lang="en-US" dirty="0"/>
          </a:p>
        </p:txBody>
      </p:sp>
      <p:sp>
        <p:nvSpPr>
          <p:cNvPr id="5" name="Tijdelijke aanduiding voor voettekst 4"/>
          <p:cNvSpPr>
            <a:spLocks noGrp="1"/>
          </p:cNvSpPr>
          <p:nvPr>
            <p:ph type="ftr" sz="quarter" idx="11"/>
          </p:nvPr>
        </p:nvSpPr>
        <p:spPr/>
        <p:txBody>
          <a:bodyPr/>
          <a:lstStyle/>
          <a:p>
            <a:r>
              <a:rPr lang="en-US" dirty="0" smtClean="0"/>
              <a:t>Presentation title, change Insert &gt;&gt; Header &amp; Footer</a:t>
            </a:r>
            <a:endParaRPr lang="en-US" dirty="0"/>
          </a:p>
        </p:txBody>
      </p:sp>
      <p:sp>
        <p:nvSpPr>
          <p:cNvPr id="6" name="Tijdelijke aanduiding voor dianummer 5"/>
          <p:cNvSpPr>
            <a:spLocks noGrp="1"/>
          </p:cNvSpPr>
          <p:nvPr>
            <p:ph type="sldNum" sz="quarter" idx="12"/>
          </p:nvPr>
        </p:nvSpPr>
        <p:spPr/>
        <p:txBody>
          <a:bodyPr/>
          <a:lstStyle/>
          <a:p>
            <a:fld id="{71F61DF0-078F-4286-9355-A91B2CE6AC56}" type="slidenum">
              <a:rPr lang="en-US" smtClean="0"/>
              <a:pPr/>
              <a:t>‹#›</a:t>
            </a:fld>
            <a:endParaRPr lang="en-US"/>
          </a:p>
        </p:txBody>
      </p:sp>
      <p:sp>
        <p:nvSpPr>
          <p:cNvPr id="3" name="Rechthoek 2"/>
          <p:cNvSpPr/>
          <p:nvPr userDrawn="1"/>
        </p:nvSpPr>
        <p:spPr>
          <a:xfrm>
            <a:off x="415290" y="1166272"/>
            <a:ext cx="8308086" cy="527512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ijdelijke aanduiding voor grafiek 3"/>
          <p:cNvSpPr>
            <a:spLocks noGrp="1"/>
          </p:cNvSpPr>
          <p:nvPr>
            <p:ph type="chart" sz="quarter" idx="15" hasCustomPrompt="1"/>
          </p:nvPr>
        </p:nvSpPr>
        <p:spPr>
          <a:xfrm>
            <a:off x="405673" y="1940560"/>
            <a:ext cx="8317703" cy="4522935"/>
          </a:xfrm>
        </p:spPr>
        <p:txBody>
          <a:bodyPr anchor="ctr"/>
          <a:lstStyle>
            <a:lvl1pPr algn="ctr">
              <a:lnSpc>
                <a:spcPct val="150000"/>
              </a:lnSpc>
              <a:defRPr>
                <a:solidFill>
                  <a:schemeClr val="tx2"/>
                </a:solidFill>
              </a:defRPr>
            </a:lvl1pPr>
          </a:lstStyle>
          <a:p>
            <a:r>
              <a:rPr lang="en-US" dirty="0" smtClean="0"/>
              <a:t>Click here to </a:t>
            </a:r>
            <a:br>
              <a:rPr lang="en-US" dirty="0" smtClean="0"/>
            </a:br>
            <a:r>
              <a:rPr lang="en-US" dirty="0" smtClean="0"/>
              <a:t>insert a Graph</a:t>
            </a:r>
            <a:endParaRPr lang="en-US" dirty="0"/>
          </a:p>
        </p:txBody>
      </p:sp>
      <p:sp>
        <p:nvSpPr>
          <p:cNvPr id="71" name="Tekstvak 70"/>
          <p:cNvSpPr txBox="1"/>
          <p:nvPr userDrawn="1"/>
        </p:nvSpPr>
        <p:spPr>
          <a:xfrm>
            <a:off x="-85056" y="-262268"/>
            <a:ext cx="2784848" cy="246221"/>
          </a:xfrm>
          <a:prstGeom prst="rect">
            <a:avLst/>
          </a:prstGeom>
          <a:noFill/>
        </p:spPr>
        <p:txBody>
          <a:bodyPr wrap="square" rtlCol="0">
            <a:spAutoFit/>
          </a:bodyPr>
          <a:lstStyle>
            <a:defPPr>
              <a:defRPr lang="nl-NL"/>
            </a:defPPr>
            <a:lvl1pPr lvl="0">
              <a:defRPr sz="1000" b="1">
                <a:solidFill>
                  <a:schemeClr val="accent3"/>
                </a:solidFill>
              </a:defRPr>
            </a:lvl1pPr>
          </a:lstStyle>
          <a:p>
            <a:pPr lvl="0"/>
            <a:r>
              <a:rPr lang="en-GB" dirty="0" smtClean="0">
                <a:solidFill>
                  <a:schemeClr val="tx2"/>
                </a:solidFill>
              </a:rPr>
              <a:t>Graph slide + two subtitles</a:t>
            </a:r>
            <a:endParaRPr lang="en-GB" dirty="0">
              <a:solidFill>
                <a:schemeClr val="tx2"/>
              </a:solidFill>
            </a:endParaRPr>
          </a:p>
        </p:txBody>
      </p:sp>
      <p:sp>
        <p:nvSpPr>
          <p:cNvPr id="8" name="Tijdelijke aanduiding voor tekst 7"/>
          <p:cNvSpPr>
            <a:spLocks noGrp="1"/>
          </p:cNvSpPr>
          <p:nvPr userDrawn="1">
            <p:ph type="body" sz="quarter" idx="16" hasCustomPrompt="1"/>
          </p:nvPr>
        </p:nvSpPr>
        <p:spPr>
          <a:xfrm>
            <a:off x="395824" y="1132338"/>
            <a:ext cx="8334375" cy="266700"/>
          </a:xfrm>
        </p:spPr>
        <p:txBody>
          <a:bodyPr anchor="ctr"/>
          <a:lstStyle>
            <a:lvl1pPr>
              <a:defRPr/>
            </a:lvl1pPr>
          </a:lstStyle>
          <a:p>
            <a:pPr lvl="0"/>
            <a:r>
              <a:rPr lang="nl-NL" dirty="0" smtClean="0"/>
              <a:t>Click </a:t>
            </a:r>
            <a:r>
              <a:rPr lang="nl-NL" dirty="0" err="1" smtClean="0"/>
              <a:t>to</a:t>
            </a:r>
            <a:r>
              <a:rPr lang="nl-NL" dirty="0" smtClean="0"/>
              <a:t> </a:t>
            </a:r>
            <a:r>
              <a:rPr lang="nl-NL" dirty="0" err="1" smtClean="0"/>
              <a:t>add</a:t>
            </a:r>
            <a:r>
              <a:rPr lang="nl-NL" dirty="0" smtClean="0"/>
              <a:t> </a:t>
            </a:r>
            <a:r>
              <a:rPr lang="nl-NL" dirty="0" err="1" smtClean="0"/>
              <a:t>subtitle</a:t>
            </a:r>
            <a:endParaRPr lang="en-US" dirty="0"/>
          </a:p>
        </p:txBody>
      </p:sp>
      <p:sp>
        <p:nvSpPr>
          <p:cNvPr id="45" name="Tijdelijke aanduiding voor verticale tekst 2"/>
          <p:cNvSpPr>
            <a:spLocks noGrp="1"/>
          </p:cNvSpPr>
          <p:nvPr userDrawn="1">
            <p:ph type="body" orient="vert" idx="18" hasCustomPrompt="1"/>
          </p:nvPr>
        </p:nvSpPr>
        <p:spPr>
          <a:xfrm>
            <a:off x="415290" y="1568299"/>
            <a:ext cx="8308086" cy="369741"/>
          </a:xfrm>
          <a:solidFill>
            <a:schemeClr val="accent1"/>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smtClean="0"/>
              <a:t>Click </a:t>
            </a:r>
            <a:r>
              <a:rPr lang="nl-NL" dirty="0" err="1" smtClean="0"/>
              <a:t>to</a:t>
            </a:r>
            <a:r>
              <a:rPr lang="nl-NL" dirty="0" smtClean="0"/>
              <a:t> </a:t>
            </a:r>
            <a:r>
              <a:rPr lang="nl-NL" dirty="0" err="1" smtClean="0"/>
              <a:t>add</a:t>
            </a:r>
            <a:r>
              <a:rPr lang="nl-NL" dirty="0" smtClean="0"/>
              <a:t> </a:t>
            </a:r>
            <a:r>
              <a:rPr lang="nl-NL" dirty="0" err="1" smtClean="0"/>
              <a:t>text</a:t>
            </a:r>
            <a:endParaRPr lang="nl-NL" dirty="0" smtClean="0"/>
          </a:p>
        </p:txBody>
      </p:sp>
    </p:spTree>
    <p:extLst>
      <p:ext uri="{BB962C8B-B14F-4D97-AF65-F5344CB8AC3E}">
        <p14:creationId xmlns:p14="http://schemas.microsoft.com/office/powerpoint/2010/main" val="3561597674"/>
      </p:ext>
    </p:extLst>
  </p:cSld>
  <p:clrMapOvr>
    <a:masterClrMapping/>
  </p:clrMapOvr>
  <p:timing>
    <p:tnLst>
      <p:par>
        <p:cTn id="1" dur="indefinite" restart="never" nodeType="tmRoot"/>
      </p:par>
    </p:tnLst>
  </p:timing>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wo tables">
    <p:spTree>
      <p:nvGrpSpPr>
        <p:cNvPr id="1" name=""/>
        <p:cNvGrpSpPr/>
        <p:nvPr/>
      </p:nvGrpSpPr>
      <p:grpSpPr>
        <a:xfrm>
          <a:off x="0" y="0"/>
          <a:ext cx="0" cy="0"/>
          <a:chOff x="0" y="0"/>
          <a:chExt cx="0" cy="0"/>
        </a:xfrm>
      </p:grpSpPr>
      <p:sp>
        <p:nvSpPr>
          <p:cNvPr id="2" name="Titel 1"/>
          <p:cNvSpPr>
            <a:spLocks noGrp="1"/>
          </p:cNvSpPr>
          <p:nvPr>
            <p:ph type="title" hasCustomPrompt="1"/>
          </p:nvPr>
        </p:nvSpPr>
        <p:spPr/>
        <p:txBody>
          <a:bodyPr/>
          <a:lstStyle>
            <a:lvl1pPr>
              <a:defRPr>
                <a:solidFill>
                  <a:schemeClr val="tx2"/>
                </a:solidFill>
              </a:defRPr>
            </a:lvl1pPr>
          </a:lstStyle>
          <a:p>
            <a:r>
              <a:rPr lang="nl-NL" dirty="0" smtClean="0"/>
              <a:t>Click </a:t>
            </a:r>
            <a:r>
              <a:rPr lang="nl-NL" dirty="0" err="1" smtClean="0"/>
              <a:t>to</a:t>
            </a:r>
            <a:r>
              <a:rPr lang="nl-NL" dirty="0" smtClean="0"/>
              <a:t> </a:t>
            </a:r>
            <a:r>
              <a:rPr lang="nl-NL" dirty="0" err="1" smtClean="0"/>
              <a:t>edit</a:t>
            </a:r>
            <a:r>
              <a:rPr lang="nl-NL" dirty="0" smtClean="0"/>
              <a:t> </a:t>
            </a:r>
            <a:r>
              <a:rPr lang="nl-NL" dirty="0" err="1" smtClean="0"/>
              <a:t>title</a:t>
            </a:r>
            <a:endParaRPr lang="en-US" dirty="0"/>
          </a:p>
        </p:txBody>
      </p:sp>
      <p:sp>
        <p:nvSpPr>
          <p:cNvPr id="5" name="Tijdelijke aanduiding voor voettekst 4"/>
          <p:cNvSpPr>
            <a:spLocks noGrp="1"/>
          </p:cNvSpPr>
          <p:nvPr>
            <p:ph type="ftr" sz="quarter" idx="11"/>
          </p:nvPr>
        </p:nvSpPr>
        <p:spPr/>
        <p:txBody>
          <a:bodyPr/>
          <a:lstStyle/>
          <a:p>
            <a:r>
              <a:rPr lang="en-US" dirty="0" smtClean="0"/>
              <a:t>Presentation title, change Insert &gt;&gt; Header &amp; Footer</a:t>
            </a:r>
            <a:endParaRPr lang="en-US" dirty="0"/>
          </a:p>
        </p:txBody>
      </p:sp>
      <p:sp>
        <p:nvSpPr>
          <p:cNvPr id="6" name="Tijdelijke aanduiding voor dianummer 5"/>
          <p:cNvSpPr>
            <a:spLocks noGrp="1"/>
          </p:cNvSpPr>
          <p:nvPr>
            <p:ph type="sldNum" sz="quarter" idx="12"/>
          </p:nvPr>
        </p:nvSpPr>
        <p:spPr/>
        <p:txBody>
          <a:bodyPr/>
          <a:lstStyle/>
          <a:p>
            <a:fld id="{71F61DF0-078F-4286-9355-A91B2CE6AC56}" type="slidenum">
              <a:rPr lang="en-US" smtClean="0"/>
              <a:pPr/>
              <a:t>‹#›</a:t>
            </a:fld>
            <a:endParaRPr lang="en-US"/>
          </a:p>
        </p:txBody>
      </p:sp>
      <p:sp>
        <p:nvSpPr>
          <p:cNvPr id="15" name="Tekstvak 14"/>
          <p:cNvSpPr txBox="1"/>
          <p:nvPr userDrawn="1"/>
        </p:nvSpPr>
        <p:spPr>
          <a:xfrm>
            <a:off x="-85056" y="-262268"/>
            <a:ext cx="1566530" cy="246221"/>
          </a:xfrm>
          <a:prstGeom prst="rect">
            <a:avLst/>
          </a:prstGeom>
          <a:noFill/>
        </p:spPr>
        <p:txBody>
          <a:bodyPr wrap="square" rtlCol="0">
            <a:spAutoFit/>
          </a:bodyPr>
          <a:lstStyle>
            <a:defPPr>
              <a:defRPr lang="nl-NL"/>
            </a:defPPr>
            <a:lvl1pPr lvl="0">
              <a:defRPr sz="1000" b="1">
                <a:solidFill>
                  <a:schemeClr val="accent3"/>
                </a:solidFill>
              </a:defRPr>
            </a:lvl1pPr>
          </a:lstStyle>
          <a:p>
            <a:pPr lvl="0"/>
            <a:r>
              <a:rPr lang="en-GB" dirty="0" smtClean="0">
                <a:solidFill>
                  <a:schemeClr val="tx2"/>
                </a:solidFill>
              </a:rPr>
              <a:t>Two tables</a:t>
            </a:r>
            <a:endParaRPr lang="en-GB" dirty="0">
              <a:solidFill>
                <a:schemeClr val="tx2"/>
              </a:solidFill>
            </a:endParaRPr>
          </a:p>
        </p:txBody>
      </p:sp>
      <p:sp>
        <p:nvSpPr>
          <p:cNvPr id="8" name="Tijdelijke aanduiding voor tabel 7"/>
          <p:cNvSpPr>
            <a:spLocks noGrp="1"/>
          </p:cNvSpPr>
          <p:nvPr>
            <p:ph type="tbl" sz="quarter" idx="16" hasCustomPrompt="1"/>
          </p:nvPr>
        </p:nvSpPr>
        <p:spPr>
          <a:xfrm>
            <a:off x="405584" y="1210970"/>
            <a:ext cx="4049732" cy="5252526"/>
          </a:xfrm>
        </p:spPr>
        <p:txBody>
          <a:bodyPr anchor="ctr"/>
          <a:lstStyle>
            <a:lvl1pPr algn="ctr">
              <a:lnSpc>
                <a:spcPct val="150000"/>
              </a:lnSpc>
              <a:defRPr>
                <a:solidFill>
                  <a:schemeClr val="tx2"/>
                </a:solidFill>
              </a:defRPr>
            </a:lvl1pPr>
          </a:lstStyle>
          <a:p>
            <a:r>
              <a:rPr lang="en-US" dirty="0" smtClean="0"/>
              <a:t>Click here</a:t>
            </a:r>
            <a:br>
              <a:rPr lang="en-US" dirty="0" smtClean="0"/>
            </a:br>
            <a:r>
              <a:rPr lang="en-US" dirty="0" smtClean="0"/>
              <a:t>to insert a table</a:t>
            </a:r>
            <a:endParaRPr lang="en-US" dirty="0"/>
          </a:p>
        </p:txBody>
      </p:sp>
      <p:sp>
        <p:nvSpPr>
          <p:cNvPr id="64" name="Tijdelijke aanduiding voor tabel 7"/>
          <p:cNvSpPr>
            <a:spLocks noGrp="1"/>
          </p:cNvSpPr>
          <p:nvPr>
            <p:ph type="tbl" sz="quarter" idx="17" hasCustomPrompt="1"/>
          </p:nvPr>
        </p:nvSpPr>
        <p:spPr>
          <a:xfrm>
            <a:off x="4662624" y="1210970"/>
            <a:ext cx="4049732" cy="5252526"/>
          </a:xfrm>
        </p:spPr>
        <p:txBody>
          <a:bodyPr anchor="ctr"/>
          <a:lstStyle>
            <a:lvl1pPr algn="ctr">
              <a:lnSpc>
                <a:spcPct val="150000"/>
              </a:lnSpc>
              <a:defRPr>
                <a:solidFill>
                  <a:schemeClr val="tx2"/>
                </a:solidFill>
              </a:defRPr>
            </a:lvl1pPr>
          </a:lstStyle>
          <a:p>
            <a:r>
              <a:rPr lang="en-US" dirty="0" smtClean="0"/>
              <a:t>Click here</a:t>
            </a:r>
            <a:br>
              <a:rPr lang="en-US" dirty="0" smtClean="0"/>
            </a:br>
            <a:r>
              <a:rPr lang="en-US" dirty="0" smtClean="0"/>
              <a:t>to insert a table</a:t>
            </a:r>
            <a:endParaRPr lang="en-US" dirty="0"/>
          </a:p>
        </p:txBody>
      </p:sp>
    </p:spTree>
    <p:extLst>
      <p:ext uri="{BB962C8B-B14F-4D97-AF65-F5344CB8AC3E}">
        <p14:creationId xmlns:p14="http://schemas.microsoft.com/office/powerpoint/2010/main" val="4237852066"/>
      </p:ext>
    </p:extLst>
  </p:cSld>
  <p:clrMapOvr>
    <a:masterClrMapping/>
  </p:clrMapOvr>
  <p:timing>
    <p:tnLst>
      <p:par>
        <p:cTn id="1" dur="indefinite" restart="never" nodeType="tmRoot"/>
      </p:par>
    </p:tnLst>
  </p:timing>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Graphic slide + text">
    <p:spTree>
      <p:nvGrpSpPr>
        <p:cNvPr id="1" name=""/>
        <p:cNvGrpSpPr/>
        <p:nvPr/>
      </p:nvGrpSpPr>
      <p:grpSpPr>
        <a:xfrm>
          <a:off x="0" y="0"/>
          <a:ext cx="0" cy="0"/>
          <a:chOff x="0" y="0"/>
          <a:chExt cx="0" cy="0"/>
        </a:xfrm>
      </p:grpSpPr>
      <p:sp>
        <p:nvSpPr>
          <p:cNvPr id="2" name="Titel 1"/>
          <p:cNvSpPr>
            <a:spLocks noGrp="1"/>
          </p:cNvSpPr>
          <p:nvPr>
            <p:ph type="title" hasCustomPrompt="1"/>
          </p:nvPr>
        </p:nvSpPr>
        <p:spPr/>
        <p:txBody>
          <a:bodyPr/>
          <a:lstStyle>
            <a:lvl1pPr>
              <a:defRPr>
                <a:solidFill>
                  <a:schemeClr val="tx2"/>
                </a:solidFill>
              </a:defRPr>
            </a:lvl1pPr>
          </a:lstStyle>
          <a:p>
            <a:r>
              <a:rPr lang="nl-NL" dirty="0" smtClean="0"/>
              <a:t>Click </a:t>
            </a:r>
            <a:r>
              <a:rPr lang="nl-NL" dirty="0" err="1" smtClean="0"/>
              <a:t>to</a:t>
            </a:r>
            <a:r>
              <a:rPr lang="nl-NL" dirty="0" smtClean="0"/>
              <a:t> </a:t>
            </a:r>
            <a:r>
              <a:rPr lang="nl-NL" dirty="0" err="1" smtClean="0"/>
              <a:t>edit</a:t>
            </a:r>
            <a:r>
              <a:rPr lang="nl-NL" dirty="0" smtClean="0"/>
              <a:t> </a:t>
            </a:r>
            <a:r>
              <a:rPr lang="nl-NL" dirty="0" err="1" smtClean="0"/>
              <a:t>title</a:t>
            </a:r>
            <a:endParaRPr lang="en-US" dirty="0"/>
          </a:p>
        </p:txBody>
      </p:sp>
      <p:sp>
        <p:nvSpPr>
          <p:cNvPr id="3" name="Tijdelijke aanduiding voor verticale tekst 2"/>
          <p:cNvSpPr>
            <a:spLocks noGrp="1"/>
          </p:cNvSpPr>
          <p:nvPr>
            <p:ph type="body" orient="vert" idx="1" hasCustomPrompt="1"/>
          </p:nvPr>
        </p:nvSpPr>
        <p:spPr>
          <a:xfrm>
            <a:off x="4680001" y="1588160"/>
            <a:ext cx="4043375" cy="4853082"/>
          </a:xfrm>
        </p:spPr>
        <p:txBody>
          <a:bodyPr vert="horz" lIns="0" tIns="108000" rIns="72000" bIns="72000" rtlCol="0">
            <a:noAutofit/>
          </a:bodyPr>
          <a:lstStyle>
            <a:lvl2pPr>
              <a:defRPr lang="nl-NL" dirty="0" smtClean="0"/>
            </a:lvl2pPr>
            <a:lvl3pPr>
              <a:defRPr lang="nl-NL" dirty="0" smtClean="0"/>
            </a:lvl3pPr>
            <a:lvl4pPr>
              <a:defRPr lang="nl-NL" dirty="0" smtClean="0"/>
            </a:lvl4pPr>
          </a:lstStyle>
          <a:p>
            <a:pPr lvl="1"/>
            <a:r>
              <a:rPr lang="nl-NL" dirty="0" smtClean="0"/>
              <a:t>Click </a:t>
            </a:r>
            <a:r>
              <a:rPr lang="nl-NL" dirty="0" err="1" smtClean="0"/>
              <a:t>to</a:t>
            </a:r>
            <a:r>
              <a:rPr lang="nl-NL" dirty="0" smtClean="0"/>
              <a:t> </a:t>
            </a:r>
            <a:r>
              <a:rPr lang="nl-NL" dirty="0" err="1" smtClean="0"/>
              <a:t>add</a:t>
            </a:r>
            <a:r>
              <a:rPr lang="nl-NL" dirty="0" smtClean="0"/>
              <a:t> </a:t>
            </a:r>
            <a:r>
              <a:rPr lang="nl-NL" dirty="0" err="1" smtClean="0"/>
              <a:t>text</a:t>
            </a:r>
            <a:endParaRPr lang="nl-NL" dirty="0" smtClean="0"/>
          </a:p>
          <a:p>
            <a:pPr lvl="2"/>
            <a:r>
              <a:rPr lang="nl-NL" dirty="0" err="1" smtClean="0"/>
              <a:t>Third</a:t>
            </a:r>
            <a:r>
              <a:rPr lang="nl-NL" dirty="0" smtClean="0"/>
              <a:t> level</a:t>
            </a:r>
          </a:p>
          <a:p>
            <a:pPr lvl="3"/>
            <a:r>
              <a:rPr lang="nl-NL" dirty="0" err="1" smtClean="0"/>
              <a:t>Fourth</a:t>
            </a:r>
            <a:r>
              <a:rPr lang="nl-NL" dirty="0" smtClean="0"/>
              <a:t> level</a:t>
            </a:r>
          </a:p>
        </p:txBody>
      </p:sp>
      <p:sp>
        <p:nvSpPr>
          <p:cNvPr id="5" name="Tijdelijke aanduiding voor voettekst 4"/>
          <p:cNvSpPr>
            <a:spLocks noGrp="1"/>
          </p:cNvSpPr>
          <p:nvPr>
            <p:ph type="ftr" sz="quarter" idx="11"/>
          </p:nvPr>
        </p:nvSpPr>
        <p:spPr/>
        <p:txBody>
          <a:bodyPr/>
          <a:lstStyle/>
          <a:p>
            <a:r>
              <a:rPr lang="en-US" dirty="0" smtClean="0"/>
              <a:t>Presentation title, change Insert &gt;&gt; Header &amp; Footer</a:t>
            </a:r>
            <a:endParaRPr lang="en-US" dirty="0"/>
          </a:p>
        </p:txBody>
      </p:sp>
      <p:sp>
        <p:nvSpPr>
          <p:cNvPr id="6" name="Tijdelijke aanduiding voor dianummer 5"/>
          <p:cNvSpPr>
            <a:spLocks noGrp="1"/>
          </p:cNvSpPr>
          <p:nvPr>
            <p:ph type="sldNum" sz="quarter" idx="12"/>
          </p:nvPr>
        </p:nvSpPr>
        <p:spPr/>
        <p:txBody>
          <a:bodyPr/>
          <a:lstStyle/>
          <a:p>
            <a:fld id="{71F61DF0-078F-4286-9355-A91B2CE6AC56}" type="slidenum">
              <a:rPr lang="en-US" smtClean="0"/>
              <a:pPr/>
              <a:t>‹#›</a:t>
            </a:fld>
            <a:endParaRPr lang="en-US"/>
          </a:p>
        </p:txBody>
      </p:sp>
      <p:sp>
        <p:nvSpPr>
          <p:cNvPr id="15" name="Tekstvak 14"/>
          <p:cNvSpPr txBox="1"/>
          <p:nvPr userDrawn="1"/>
        </p:nvSpPr>
        <p:spPr>
          <a:xfrm>
            <a:off x="-85056" y="-262268"/>
            <a:ext cx="1566530" cy="246221"/>
          </a:xfrm>
          <a:prstGeom prst="rect">
            <a:avLst/>
          </a:prstGeom>
          <a:noFill/>
        </p:spPr>
        <p:txBody>
          <a:bodyPr wrap="square" rtlCol="0">
            <a:spAutoFit/>
          </a:bodyPr>
          <a:lstStyle>
            <a:defPPr>
              <a:defRPr lang="nl-NL"/>
            </a:defPPr>
            <a:lvl1pPr lvl="0">
              <a:defRPr sz="1000" b="1">
                <a:solidFill>
                  <a:schemeClr val="accent3"/>
                </a:solidFill>
              </a:defRPr>
            </a:lvl1pPr>
          </a:lstStyle>
          <a:p>
            <a:pPr lvl="0"/>
            <a:r>
              <a:rPr lang="en-GB" dirty="0" smtClean="0">
                <a:solidFill>
                  <a:schemeClr val="tx2"/>
                </a:solidFill>
              </a:rPr>
              <a:t>Graphic slide +</a:t>
            </a:r>
            <a:r>
              <a:rPr lang="en-GB" baseline="0" dirty="0" smtClean="0">
                <a:solidFill>
                  <a:schemeClr val="tx2"/>
                </a:solidFill>
              </a:rPr>
              <a:t> text</a:t>
            </a:r>
            <a:endParaRPr lang="en-GB" dirty="0">
              <a:solidFill>
                <a:schemeClr val="tx2"/>
              </a:solidFill>
            </a:endParaRPr>
          </a:p>
        </p:txBody>
      </p:sp>
      <p:sp>
        <p:nvSpPr>
          <p:cNvPr id="17" name="Rechthoek 16"/>
          <p:cNvSpPr/>
          <p:nvPr userDrawn="1"/>
        </p:nvSpPr>
        <p:spPr>
          <a:xfrm>
            <a:off x="417600" y="1247265"/>
            <a:ext cx="3980664" cy="519602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7" name="Groep 136" hidden="1"/>
          <p:cNvGrpSpPr/>
          <p:nvPr userDrawn="1"/>
        </p:nvGrpSpPr>
        <p:grpSpPr>
          <a:xfrm>
            <a:off x="-1620688" y="-243408"/>
            <a:ext cx="12601400" cy="6684651"/>
            <a:chOff x="-1620688" y="-243408"/>
            <a:chExt cx="12601400" cy="6684651"/>
          </a:xfrm>
        </p:grpSpPr>
        <p:cxnSp>
          <p:nvCxnSpPr>
            <p:cNvPr id="138" name="Rechte verbindingslijn 137"/>
            <p:cNvCxnSpPr/>
            <p:nvPr userDrawn="1"/>
          </p:nvCxnSpPr>
          <p:spPr>
            <a:xfrm>
              <a:off x="415290" y="-243408"/>
              <a:ext cx="0" cy="5256584"/>
            </a:xfrm>
            <a:prstGeom prst="line">
              <a:avLst/>
            </a:prstGeom>
          </p:spPr>
          <p:style>
            <a:lnRef idx="1">
              <a:schemeClr val="accent1"/>
            </a:lnRef>
            <a:fillRef idx="0">
              <a:schemeClr val="accent1"/>
            </a:fillRef>
            <a:effectRef idx="0">
              <a:schemeClr val="accent1"/>
            </a:effectRef>
            <a:fontRef idx="minor">
              <a:schemeClr val="tx1"/>
            </a:fontRef>
          </p:style>
        </p:cxnSp>
        <p:cxnSp>
          <p:nvCxnSpPr>
            <p:cNvPr id="139" name="Rechte verbindingslijn 138"/>
            <p:cNvCxnSpPr/>
            <p:nvPr userDrawn="1"/>
          </p:nvCxnSpPr>
          <p:spPr>
            <a:xfrm>
              <a:off x="8723376" y="-243408"/>
              <a:ext cx="0" cy="5256584"/>
            </a:xfrm>
            <a:prstGeom prst="line">
              <a:avLst/>
            </a:prstGeom>
          </p:spPr>
          <p:style>
            <a:lnRef idx="1">
              <a:schemeClr val="accent1"/>
            </a:lnRef>
            <a:fillRef idx="0">
              <a:schemeClr val="accent1"/>
            </a:fillRef>
            <a:effectRef idx="0">
              <a:schemeClr val="accent1"/>
            </a:effectRef>
            <a:fontRef idx="minor">
              <a:schemeClr val="tx1"/>
            </a:fontRef>
          </p:style>
        </p:cxnSp>
        <p:cxnSp>
          <p:nvCxnSpPr>
            <p:cNvPr id="140" name="Rechte verbindingslijn 139"/>
            <p:cNvCxnSpPr/>
            <p:nvPr userDrawn="1"/>
          </p:nvCxnSpPr>
          <p:spPr>
            <a:xfrm>
              <a:off x="-1620688" y="1238491"/>
              <a:ext cx="1260140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41" name="Rechte verbindingslijn 140"/>
            <p:cNvCxnSpPr/>
            <p:nvPr userDrawn="1"/>
          </p:nvCxnSpPr>
          <p:spPr>
            <a:xfrm>
              <a:off x="-1620688" y="6441243"/>
              <a:ext cx="1260140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42" name="Rechte verbindingslijn 141"/>
            <p:cNvCxnSpPr/>
            <p:nvPr userDrawn="1"/>
          </p:nvCxnSpPr>
          <p:spPr>
            <a:xfrm>
              <a:off x="4569333" y="-243408"/>
              <a:ext cx="0" cy="5256584"/>
            </a:xfrm>
            <a:prstGeom prst="line">
              <a:avLst/>
            </a:prstGeom>
          </p:spPr>
          <p:style>
            <a:lnRef idx="1">
              <a:schemeClr val="accent1"/>
            </a:lnRef>
            <a:fillRef idx="0">
              <a:schemeClr val="accent1"/>
            </a:fillRef>
            <a:effectRef idx="0">
              <a:schemeClr val="accent1"/>
            </a:effectRef>
            <a:fontRef idx="minor">
              <a:schemeClr val="tx1"/>
            </a:fontRef>
          </p:style>
        </p:cxnSp>
      </p:grpSp>
      <p:sp>
        <p:nvSpPr>
          <p:cNvPr id="56" name="Tijdelijke aanduiding voor verticale tekst 2"/>
          <p:cNvSpPr>
            <a:spLocks noGrp="1"/>
          </p:cNvSpPr>
          <p:nvPr>
            <p:ph type="body" orient="vert" idx="14" hasCustomPrompt="1"/>
          </p:nvPr>
        </p:nvSpPr>
        <p:spPr>
          <a:xfrm>
            <a:off x="4680012" y="1207371"/>
            <a:ext cx="4042898" cy="369741"/>
          </a:xfrm>
          <a:solidFill>
            <a:schemeClr val="accent1"/>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smtClean="0"/>
              <a:t>Click </a:t>
            </a:r>
            <a:r>
              <a:rPr lang="nl-NL" dirty="0" err="1" smtClean="0"/>
              <a:t>to</a:t>
            </a:r>
            <a:r>
              <a:rPr lang="nl-NL" dirty="0" smtClean="0"/>
              <a:t> </a:t>
            </a:r>
            <a:r>
              <a:rPr lang="nl-NL" dirty="0" err="1" smtClean="0"/>
              <a:t>add</a:t>
            </a:r>
            <a:r>
              <a:rPr lang="nl-NL" dirty="0" smtClean="0"/>
              <a:t> </a:t>
            </a:r>
            <a:r>
              <a:rPr lang="nl-NL" dirty="0" err="1" smtClean="0"/>
              <a:t>text</a:t>
            </a:r>
            <a:endParaRPr lang="nl-NL" dirty="0" smtClean="0"/>
          </a:p>
        </p:txBody>
      </p:sp>
      <p:sp>
        <p:nvSpPr>
          <p:cNvPr id="27" name="Tijdelijke aanduiding voor dianummer 5"/>
          <p:cNvSpPr txBox="1">
            <a:spLocks/>
          </p:cNvSpPr>
          <p:nvPr userDrawn="1"/>
        </p:nvSpPr>
        <p:spPr>
          <a:xfrm>
            <a:off x="8498532" y="414213"/>
            <a:ext cx="262944" cy="216000"/>
          </a:xfrm>
          <a:prstGeom prst="rect">
            <a:avLst/>
          </a:prstGeom>
        </p:spPr>
        <p:txBody>
          <a:bodyPr vert="horz" lIns="0" tIns="45720" rIns="72000" bIns="45720" rtlCol="0" anchor="ctr"/>
          <a:lstStyle>
            <a:defPPr>
              <a:defRPr lang="nl-NL"/>
            </a:defPPr>
            <a:lvl1pPr marL="0" algn="l" defTabSz="914400" rtl="0" eaLnBrk="1" latinLnBrk="0" hangingPunct="1">
              <a:defRPr sz="1000" b="1" kern="1200">
                <a:solidFill>
                  <a:schemeClr val="bg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FE0908C-D037-4276-B023-3DE644EA2E36}" type="slidenum">
              <a:rPr lang="en-US" smtClean="0"/>
              <a:pPr/>
              <a:t>‹#›</a:t>
            </a:fld>
            <a:endParaRPr lang="en-US"/>
          </a:p>
        </p:txBody>
      </p:sp>
    </p:spTree>
    <p:extLst>
      <p:ext uri="{BB962C8B-B14F-4D97-AF65-F5344CB8AC3E}">
        <p14:creationId xmlns:p14="http://schemas.microsoft.com/office/powerpoint/2010/main" val="1497396397"/>
      </p:ext>
    </p:extLst>
  </p:cSld>
  <p:clrMapOvr>
    <a:masterClrMapping/>
  </p:clrMapOvr>
  <p:timing>
    <p:tnLst>
      <p:par>
        <p:cTn id="1" dur="indefinite" restart="never" nodeType="tmRoot"/>
      </p:par>
    </p:tnLst>
  </p:timing>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SmartArt slide">
    <p:spTree>
      <p:nvGrpSpPr>
        <p:cNvPr id="1" name=""/>
        <p:cNvGrpSpPr/>
        <p:nvPr/>
      </p:nvGrpSpPr>
      <p:grpSpPr>
        <a:xfrm>
          <a:off x="0" y="0"/>
          <a:ext cx="0" cy="0"/>
          <a:chOff x="0" y="0"/>
          <a:chExt cx="0" cy="0"/>
        </a:xfrm>
      </p:grpSpPr>
      <p:sp>
        <p:nvSpPr>
          <p:cNvPr id="2" name="Titel 1"/>
          <p:cNvSpPr>
            <a:spLocks noGrp="1"/>
          </p:cNvSpPr>
          <p:nvPr>
            <p:ph type="title" hasCustomPrompt="1"/>
          </p:nvPr>
        </p:nvSpPr>
        <p:spPr>
          <a:xfrm>
            <a:off x="395824" y="820313"/>
            <a:ext cx="8327552" cy="219074"/>
          </a:xfrm>
        </p:spPr>
        <p:txBody>
          <a:bodyPr/>
          <a:lstStyle>
            <a:lvl1pPr>
              <a:defRPr>
                <a:solidFill>
                  <a:schemeClr val="tx2"/>
                </a:solidFill>
              </a:defRPr>
            </a:lvl1pPr>
          </a:lstStyle>
          <a:p>
            <a:r>
              <a:rPr lang="nl-NL" dirty="0" smtClean="0"/>
              <a:t>Click </a:t>
            </a:r>
            <a:r>
              <a:rPr lang="nl-NL" dirty="0" err="1" smtClean="0"/>
              <a:t>to</a:t>
            </a:r>
            <a:r>
              <a:rPr lang="nl-NL" dirty="0" smtClean="0"/>
              <a:t> </a:t>
            </a:r>
            <a:r>
              <a:rPr lang="nl-NL" dirty="0" err="1" smtClean="0"/>
              <a:t>edit</a:t>
            </a:r>
            <a:r>
              <a:rPr lang="nl-NL" dirty="0" smtClean="0"/>
              <a:t> </a:t>
            </a:r>
            <a:r>
              <a:rPr lang="nl-NL" dirty="0" err="1" smtClean="0"/>
              <a:t>title</a:t>
            </a:r>
            <a:endParaRPr lang="en-US" dirty="0"/>
          </a:p>
        </p:txBody>
      </p:sp>
      <p:sp>
        <p:nvSpPr>
          <p:cNvPr id="5" name="Tijdelijke aanduiding voor voettekst 4"/>
          <p:cNvSpPr>
            <a:spLocks noGrp="1"/>
          </p:cNvSpPr>
          <p:nvPr>
            <p:ph type="ftr" sz="quarter" idx="11"/>
          </p:nvPr>
        </p:nvSpPr>
        <p:spPr/>
        <p:txBody>
          <a:bodyPr/>
          <a:lstStyle/>
          <a:p>
            <a:r>
              <a:rPr lang="en-US" dirty="0" smtClean="0"/>
              <a:t>Presentation title, change Insert &gt;&gt; Header &amp; Footer</a:t>
            </a:r>
            <a:endParaRPr lang="en-US" dirty="0"/>
          </a:p>
        </p:txBody>
      </p:sp>
      <p:sp>
        <p:nvSpPr>
          <p:cNvPr id="6" name="Tijdelijke aanduiding voor dianummer 5"/>
          <p:cNvSpPr>
            <a:spLocks noGrp="1"/>
          </p:cNvSpPr>
          <p:nvPr>
            <p:ph type="sldNum" sz="quarter" idx="12"/>
          </p:nvPr>
        </p:nvSpPr>
        <p:spPr/>
        <p:txBody>
          <a:bodyPr/>
          <a:lstStyle/>
          <a:p>
            <a:fld id="{71F61DF0-078F-4286-9355-A91B2CE6AC56}" type="slidenum">
              <a:rPr lang="en-US" smtClean="0"/>
              <a:pPr/>
              <a:t>‹#›</a:t>
            </a:fld>
            <a:endParaRPr lang="en-US"/>
          </a:p>
        </p:txBody>
      </p:sp>
      <p:sp>
        <p:nvSpPr>
          <p:cNvPr id="3" name="Rechthoek 2"/>
          <p:cNvSpPr/>
          <p:nvPr userDrawn="1"/>
        </p:nvSpPr>
        <p:spPr>
          <a:xfrm>
            <a:off x="415290" y="1166272"/>
            <a:ext cx="8308086" cy="527512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Tekstvak 70"/>
          <p:cNvSpPr txBox="1"/>
          <p:nvPr userDrawn="1"/>
        </p:nvSpPr>
        <p:spPr>
          <a:xfrm>
            <a:off x="-85056" y="-262268"/>
            <a:ext cx="1566530" cy="246221"/>
          </a:xfrm>
          <a:prstGeom prst="rect">
            <a:avLst/>
          </a:prstGeom>
          <a:noFill/>
        </p:spPr>
        <p:txBody>
          <a:bodyPr wrap="square" rtlCol="0">
            <a:spAutoFit/>
          </a:bodyPr>
          <a:lstStyle>
            <a:defPPr>
              <a:defRPr lang="nl-NL"/>
            </a:defPPr>
            <a:lvl1pPr lvl="0">
              <a:defRPr sz="1000" b="1">
                <a:solidFill>
                  <a:schemeClr val="accent3"/>
                </a:solidFill>
              </a:defRPr>
            </a:lvl1pPr>
          </a:lstStyle>
          <a:p>
            <a:pPr lvl="0"/>
            <a:r>
              <a:rPr lang="en-GB" dirty="0" smtClean="0">
                <a:solidFill>
                  <a:schemeClr val="tx2"/>
                </a:solidFill>
              </a:rPr>
              <a:t>SmartArt</a:t>
            </a:r>
            <a:r>
              <a:rPr lang="en-GB" baseline="0" dirty="0" smtClean="0">
                <a:solidFill>
                  <a:schemeClr val="tx2"/>
                </a:solidFill>
              </a:rPr>
              <a:t> slide</a:t>
            </a:r>
            <a:endParaRPr lang="en-GB" dirty="0">
              <a:solidFill>
                <a:schemeClr val="tx2"/>
              </a:solidFill>
            </a:endParaRPr>
          </a:p>
        </p:txBody>
      </p:sp>
      <p:sp>
        <p:nvSpPr>
          <p:cNvPr id="8" name="Tijdelijke aanduiding voor tekst 7"/>
          <p:cNvSpPr>
            <a:spLocks noGrp="1"/>
          </p:cNvSpPr>
          <p:nvPr userDrawn="1">
            <p:ph type="body" sz="quarter" idx="16" hasCustomPrompt="1"/>
          </p:nvPr>
        </p:nvSpPr>
        <p:spPr>
          <a:xfrm>
            <a:off x="395824" y="1132338"/>
            <a:ext cx="8334375" cy="266700"/>
          </a:xfrm>
        </p:spPr>
        <p:txBody>
          <a:bodyPr anchor="ctr"/>
          <a:lstStyle>
            <a:lvl1pPr>
              <a:defRPr/>
            </a:lvl1pPr>
          </a:lstStyle>
          <a:p>
            <a:pPr lvl="0"/>
            <a:r>
              <a:rPr lang="nl-NL" dirty="0" smtClean="0"/>
              <a:t>Click </a:t>
            </a:r>
            <a:r>
              <a:rPr lang="nl-NL" dirty="0" err="1" smtClean="0"/>
              <a:t>to</a:t>
            </a:r>
            <a:r>
              <a:rPr lang="nl-NL" dirty="0" smtClean="0"/>
              <a:t> </a:t>
            </a:r>
            <a:r>
              <a:rPr lang="nl-NL" dirty="0" err="1" smtClean="0"/>
              <a:t>add</a:t>
            </a:r>
            <a:r>
              <a:rPr lang="nl-NL" dirty="0" smtClean="0"/>
              <a:t> </a:t>
            </a:r>
            <a:r>
              <a:rPr lang="nl-NL" dirty="0" err="1" smtClean="0"/>
              <a:t>subtitle</a:t>
            </a:r>
            <a:endParaRPr lang="en-US" dirty="0"/>
          </a:p>
        </p:txBody>
      </p:sp>
      <p:sp>
        <p:nvSpPr>
          <p:cNvPr id="10" name="Tijdelijke aanduiding voor SmartArt 9"/>
          <p:cNvSpPr>
            <a:spLocks noGrp="1"/>
          </p:cNvSpPr>
          <p:nvPr userDrawn="1">
            <p:ph type="dgm" sz="quarter" idx="19" hasCustomPrompt="1"/>
          </p:nvPr>
        </p:nvSpPr>
        <p:spPr>
          <a:xfrm>
            <a:off x="405673" y="1556792"/>
            <a:ext cx="8319600" cy="4905368"/>
          </a:xfrm>
        </p:spPr>
        <p:txBody>
          <a:bodyPr anchor="ctr"/>
          <a:lstStyle>
            <a:lvl1pPr algn="ctr">
              <a:lnSpc>
                <a:spcPct val="150000"/>
              </a:lnSpc>
              <a:defRPr baseline="0">
                <a:solidFill>
                  <a:schemeClr val="tx2"/>
                </a:solidFill>
              </a:defRPr>
            </a:lvl1pPr>
          </a:lstStyle>
          <a:p>
            <a:r>
              <a:rPr lang="en-US" dirty="0" smtClean="0"/>
              <a:t>Click here to </a:t>
            </a:r>
            <a:br>
              <a:rPr lang="en-US" dirty="0" smtClean="0"/>
            </a:br>
            <a:r>
              <a:rPr lang="en-US" dirty="0" smtClean="0"/>
              <a:t>insert SmartArt</a:t>
            </a:r>
            <a:endParaRPr lang="en-US" dirty="0"/>
          </a:p>
        </p:txBody>
      </p:sp>
    </p:spTree>
    <p:extLst>
      <p:ext uri="{BB962C8B-B14F-4D97-AF65-F5344CB8AC3E}">
        <p14:creationId xmlns:p14="http://schemas.microsoft.com/office/powerpoint/2010/main" val="895010551"/>
      </p:ext>
    </p:extLst>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jdelijke aanduiding voor titel 1"/>
          <p:cNvSpPr>
            <a:spLocks noGrp="1"/>
          </p:cNvSpPr>
          <p:nvPr>
            <p:ph type="title"/>
          </p:nvPr>
        </p:nvSpPr>
        <p:spPr>
          <a:xfrm>
            <a:off x="395824" y="820313"/>
            <a:ext cx="8327552" cy="219074"/>
          </a:xfrm>
          <a:prstGeom prst="rect">
            <a:avLst/>
          </a:prstGeom>
        </p:spPr>
        <p:txBody>
          <a:bodyPr vert="horz" lIns="0" tIns="0" rIns="0" bIns="0" rtlCol="0" anchor="ctr">
            <a:noAutofit/>
          </a:bodyPr>
          <a:lstStyle/>
          <a:p>
            <a:r>
              <a:rPr lang="nl-NL" dirty="0" smtClean="0"/>
              <a:t>Click </a:t>
            </a:r>
            <a:r>
              <a:rPr lang="nl-NL" dirty="0" err="1" smtClean="0"/>
              <a:t>to</a:t>
            </a:r>
            <a:r>
              <a:rPr lang="nl-NL" dirty="0" smtClean="0"/>
              <a:t> </a:t>
            </a:r>
            <a:r>
              <a:rPr lang="nl-NL" dirty="0" err="1" smtClean="0"/>
              <a:t>edit</a:t>
            </a:r>
            <a:r>
              <a:rPr lang="nl-NL" dirty="0" smtClean="0"/>
              <a:t> </a:t>
            </a:r>
            <a:r>
              <a:rPr lang="nl-NL" dirty="0" err="1" smtClean="0"/>
              <a:t>title</a:t>
            </a:r>
            <a:endParaRPr lang="en-US" dirty="0"/>
          </a:p>
        </p:txBody>
      </p:sp>
      <p:sp>
        <p:nvSpPr>
          <p:cNvPr id="3" name="Tijdelijke aanduiding voor tekst 2"/>
          <p:cNvSpPr>
            <a:spLocks noGrp="1"/>
          </p:cNvSpPr>
          <p:nvPr>
            <p:ph type="body" idx="1"/>
          </p:nvPr>
        </p:nvSpPr>
        <p:spPr>
          <a:xfrm>
            <a:off x="405584" y="1210970"/>
            <a:ext cx="8342880" cy="5252525"/>
          </a:xfrm>
          <a:prstGeom prst="rect">
            <a:avLst/>
          </a:prstGeom>
        </p:spPr>
        <p:txBody>
          <a:bodyPr vert="horz" lIns="0" tIns="0" rIns="91440" bIns="45720" rtlCol="0">
            <a:noAutofit/>
          </a:bodyPr>
          <a:lstStyle/>
          <a:p>
            <a:pPr lvl="0"/>
            <a:r>
              <a:rPr lang="nl-NL" dirty="0" smtClean="0"/>
              <a:t>Click </a:t>
            </a:r>
            <a:r>
              <a:rPr lang="nl-NL" dirty="0" err="1" smtClean="0"/>
              <a:t>to</a:t>
            </a:r>
            <a:r>
              <a:rPr lang="nl-NL" dirty="0" smtClean="0"/>
              <a:t> </a:t>
            </a:r>
            <a:r>
              <a:rPr lang="nl-NL" dirty="0" err="1" smtClean="0"/>
              <a:t>add</a:t>
            </a:r>
            <a:r>
              <a:rPr lang="nl-NL" dirty="0" smtClean="0"/>
              <a:t> </a:t>
            </a:r>
            <a:r>
              <a:rPr lang="nl-NL" dirty="0" err="1" smtClean="0"/>
              <a:t>text</a:t>
            </a:r>
            <a:endParaRPr lang="nl-NL" dirty="0" smtClean="0"/>
          </a:p>
          <a:p>
            <a:pPr lvl="1"/>
            <a:r>
              <a:rPr lang="nl-NL" dirty="0" smtClean="0"/>
              <a:t>Second level</a:t>
            </a:r>
          </a:p>
          <a:p>
            <a:pPr lvl="2"/>
            <a:r>
              <a:rPr lang="nl-NL" dirty="0" err="1" smtClean="0"/>
              <a:t>Third</a:t>
            </a:r>
            <a:r>
              <a:rPr lang="nl-NL" dirty="0" smtClean="0"/>
              <a:t> level</a:t>
            </a:r>
          </a:p>
          <a:p>
            <a:pPr lvl="3"/>
            <a:r>
              <a:rPr lang="nl-NL" dirty="0" err="1" smtClean="0"/>
              <a:t>Fourth</a:t>
            </a:r>
            <a:r>
              <a:rPr lang="nl-NL" dirty="0" smtClean="0"/>
              <a:t> level</a:t>
            </a:r>
          </a:p>
          <a:p>
            <a:pPr lvl="4"/>
            <a:r>
              <a:rPr lang="nl-NL" dirty="0" err="1" smtClean="0"/>
              <a:t>Fifth</a:t>
            </a:r>
            <a:r>
              <a:rPr lang="nl-NL" dirty="0" smtClean="0"/>
              <a:t> level</a:t>
            </a:r>
          </a:p>
          <a:p>
            <a:pPr lvl="5"/>
            <a:r>
              <a:rPr lang="nl-NL" dirty="0" smtClean="0"/>
              <a:t>Second level</a:t>
            </a:r>
          </a:p>
          <a:p>
            <a:pPr lvl="6"/>
            <a:r>
              <a:rPr lang="nl-NL" dirty="0" err="1" smtClean="0"/>
              <a:t>Third</a:t>
            </a:r>
            <a:r>
              <a:rPr lang="nl-NL" dirty="0" smtClean="0"/>
              <a:t> level</a:t>
            </a:r>
          </a:p>
          <a:p>
            <a:pPr lvl="7"/>
            <a:r>
              <a:rPr lang="nl-NL" dirty="0" err="1" smtClean="0"/>
              <a:t>Fourth</a:t>
            </a:r>
            <a:r>
              <a:rPr lang="nl-NL" dirty="0" smtClean="0"/>
              <a:t> level</a:t>
            </a:r>
          </a:p>
          <a:p>
            <a:pPr lvl="3"/>
            <a:r>
              <a:rPr lang="nl-NL" dirty="0" err="1" smtClean="0"/>
              <a:t>Fourth</a:t>
            </a:r>
            <a:r>
              <a:rPr lang="nl-NL" dirty="0" smtClean="0"/>
              <a:t> level</a:t>
            </a:r>
          </a:p>
          <a:p>
            <a:pPr lvl="0"/>
            <a:endParaRPr lang="nl-NL" dirty="0" smtClean="0"/>
          </a:p>
          <a:p>
            <a:pPr lvl="7"/>
            <a:endParaRPr lang="nl-NL" dirty="0" smtClean="0"/>
          </a:p>
          <a:p>
            <a:pPr lvl="4"/>
            <a:endParaRPr lang="en-US" dirty="0"/>
          </a:p>
        </p:txBody>
      </p:sp>
      <p:sp>
        <p:nvSpPr>
          <p:cNvPr id="8" name="Rechthoek 7"/>
          <p:cNvSpPr/>
          <p:nvPr/>
        </p:nvSpPr>
        <p:spPr>
          <a:xfrm>
            <a:off x="415290" y="414212"/>
            <a:ext cx="8308086" cy="216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latin typeface="+mn-lt"/>
            </a:endParaRPr>
          </a:p>
        </p:txBody>
      </p:sp>
      <p:sp>
        <p:nvSpPr>
          <p:cNvPr id="5" name="Tijdelijke aanduiding voor voettekst 4"/>
          <p:cNvSpPr>
            <a:spLocks noGrp="1"/>
          </p:cNvSpPr>
          <p:nvPr>
            <p:ph type="ftr" sz="quarter" idx="3"/>
          </p:nvPr>
        </p:nvSpPr>
        <p:spPr>
          <a:xfrm>
            <a:off x="405673" y="414212"/>
            <a:ext cx="3582643" cy="216000"/>
          </a:xfrm>
          <a:prstGeom prst="rect">
            <a:avLst/>
          </a:prstGeom>
        </p:spPr>
        <p:txBody>
          <a:bodyPr vert="horz" lIns="72000" tIns="0" rIns="0" bIns="0" rtlCol="0" anchor="ctr"/>
          <a:lstStyle>
            <a:lvl1pPr algn="l">
              <a:defRPr sz="1000" b="1">
                <a:solidFill>
                  <a:schemeClr val="bg1"/>
                </a:solidFill>
                <a:latin typeface="+mn-lt"/>
              </a:defRPr>
            </a:lvl1pPr>
          </a:lstStyle>
          <a:p>
            <a:r>
              <a:rPr lang="en-GB" smtClean="0"/>
              <a:t>Presentation title, change Insert &gt;&gt; Header &amp; Footer</a:t>
            </a:r>
            <a:endParaRPr lang="en-GB" dirty="0"/>
          </a:p>
        </p:txBody>
      </p:sp>
      <p:sp>
        <p:nvSpPr>
          <p:cNvPr id="35" name="Tekstvak 34"/>
          <p:cNvSpPr txBox="1"/>
          <p:nvPr/>
        </p:nvSpPr>
        <p:spPr>
          <a:xfrm>
            <a:off x="3923928" y="414213"/>
            <a:ext cx="1296144" cy="216000"/>
          </a:xfrm>
          <a:prstGeom prst="rect">
            <a:avLst/>
          </a:prstGeom>
          <a:noFill/>
        </p:spPr>
        <p:txBody>
          <a:bodyPr wrap="square" rtlCol="0" anchor="ctr">
            <a:noAutofit/>
          </a:bodyPr>
          <a:lstStyle/>
          <a:p>
            <a:pPr algn="ctr"/>
            <a:r>
              <a:rPr lang="en-US" sz="1000" b="1" dirty="0" smtClean="0">
                <a:solidFill>
                  <a:schemeClr val="bg1"/>
                </a:solidFill>
                <a:latin typeface="+mn-lt"/>
              </a:rPr>
              <a:t>Tata Steel</a:t>
            </a:r>
            <a:endParaRPr lang="en-US" sz="1000" b="1" dirty="0">
              <a:solidFill>
                <a:schemeClr val="bg1"/>
              </a:solidFill>
              <a:latin typeface="+mn-lt"/>
            </a:endParaRPr>
          </a:p>
        </p:txBody>
      </p:sp>
      <p:sp>
        <p:nvSpPr>
          <p:cNvPr id="6" name="Tijdelijke aanduiding voor dianummer 5"/>
          <p:cNvSpPr>
            <a:spLocks noGrp="1"/>
          </p:cNvSpPr>
          <p:nvPr>
            <p:ph type="sldNum" sz="quarter" idx="4"/>
          </p:nvPr>
        </p:nvSpPr>
        <p:spPr>
          <a:xfrm>
            <a:off x="8498532" y="414213"/>
            <a:ext cx="262944" cy="216000"/>
          </a:xfrm>
          <a:prstGeom prst="rect">
            <a:avLst/>
          </a:prstGeom>
        </p:spPr>
        <p:txBody>
          <a:bodyPr vert="horz" lIns="0" tIns="45720" rIns="72000" bIns="45720" rtlCol="0" anchor="ctr"/>
          <a:lstStyle>
            <a:lvl1pPr algn="l">
              <a:defRPr sz="1000" b="1">
                <a:solidFill>
                  <a:schemeClr val="bg1"/>
                </a:solidFill>
                <a:latin typeface="+mn-lt"/>
              </a:defRPr>
            </a:lvl1pPr>
          </a:lstStyle>
          <a:p>
            <a:fld id="{7103653F-4628-4CCA-BBFC-10994C39EA7C}" type="slidenum">
              <a:rPr lang="en-US" smtClean="0"/>
              <a:pPr/>
              <a:t>‹#›</a:t>
            </a:fld>
            <a:endParaRPr lang="en-US" dirty="0"/>
          </a:p>
        </p:txBody>
      </p:sp>
      <p:sp>
        <p:nvSpPr>
          <p:cNvPr id="36" name="Tekstvak 35"/>
          <p:cNvSpPr txBox="1"/>
          <p:nvPr/>
        </p:nvSpPr>
        <p:spPr>
          <a:xfrm>
            <a:off x="8130824" y="434985"/>
            <a:ext cx="504056" cy="174455"/>
          </a:xfrm>
          <a:prstGeom prst="rect">
            <a:avLst/>
          </a:prstGeom>
          <a:noFill/>
        </p:spPr>
        <p:txBody>
          <a:bodyPr wrap="square" lIns="0" tIns="0" rIns="0" bIns="0" rtlCol="0" anchor="ctr">
            <a:noAutofit/>
          </a:bodyPr>
          <a:lstStyle/>
          <a:p>
            <a:r>
              <a:rPr lang="en-US" sz="1000" b="1" dirty="0" smtClean="0">
                <a:solidFill>
                  <a:schemeClr val="bg1"/>
                </a:solidFill>
                <a:latin typeface="+mn-lt"/>
              </a:rPr>
              <a:t>Slide</a:t>
            </a:r>
            <a:endParaRPr lang="en-US" sz="1000" b="1" dirty="0">
              <a:solidFill>
                <a:schemeClr val="bg1"/>
              </a:solidFill>
              <a:latin typeface="+mn-lt"/>
            </a:endParaRPr>
          </a:p>
        </p:txBody>
      </p:sp>
    </p:spTree>
    <p:extLst>
      <p:ext uri="{BB962C8B-B14F-4D97-AF65-F5344CB8AC3E}">
        <p14:creationId xmlns:p14="http://schemas.microsoft.com/office/powerpoint/2010/main" val="3713022071"/>
      </p:ext>
    </p:extLst>
  </p:cSld>
  <p:clrMap bg1="lt1" tx1="dk1" bg2="lt2" tx2="dk2" accent1="accent1" accent2="accent2" accent3="accent3" accent4="accent4" accent5="accent5" accent6="accent6" hlink="hlink" folHlink="folHlink"/>
  <p:sldLayoutIdLst>
    <p:sldLayoutId id="2147483701" r:id="rId1"/>
    <p:sldLayoutId id="2147483725" r:id="rId2"/>
    <p:sldLayoutId id="2147483724" r:id="rId3"/>
    <p:sldLayoutId id="2147483713" r:id="rId4"/>
    <p:sldLayoutId id="2147483686" r:id="rId5"/>
    <p:sldLayoutId id="2147483685" r:id="rId6"/>
    <p:sldLayoutId id="2147483682" r:id="rId7"/>
    <p:sldLayoutId id="2147483716" r:id="rId8"/>
    <p:sldLayoutId id="2147483717" r:id="rId9"/>
    <p:sldLayoutId id="2147483698" r:id="rId10"/>
    <p:sldLayoutId id="2147483699" r:id="rId11"/>
    <p:sldLayoutId id="2147483700" r:id="rId12"/>
    <p:sldLayoutId id="2147483719" r:id="rId13"/>
    <p:sldLayoutId id="2147483720" r:id="rId14"/>
    <p:sldLayoutId id="2147483714" r:id="rId15"/>
    <p:sldLayoutId id="2147483697" r:id="rId16"/>
    <p:sldLayoutId id="2147483726" r:id="rId17"/>
    <p:sldLayoutId id="2147483727" r:id="rId18"/>
    <p:sldLayoutId id="2147483728" r:id="rId19"/>
    <p:sldLayoutId id="2147483733" r:id="rId20"/>
    <p:sldLayoutId id="2147483729" r:id="rId21"/>
    <p:sldLayoutId id="2147483730" r:id="rId22"/>
    <p:sldLayoutId id="2147483731" r:id="rId23"/>
    <p:sldLayoutId id="2147483732" r:id="rId24"/>
    <p:sldLayoutId id="2147483734" r:id="rId25"/>
    <p:sldLayoutId id="2147483735" r:id="rId26"/>
  </p:sldLayoutIdLst>
  <p:timing>
    <p:tnLst>
      <p:par>
        <p:cTn id="1" dur="indefinite" restart="never" nodeType="tmRoot"/>
      </p:par>
    </p:tnLst>
  </p:timing>
  <p:hf hdr="0" dt="0"/>
  <p:txStyles>
    <p:titleStyle>
      <a:lvl1pPr algn="l" defTabSz="914400" rtl="0" eaLnBrk="1" latinLnBrk="0" hangingPunct="1">
        <a:lnSpc>
          <a:spcPts val="1600"/>
        </a:lnSpc>
        <a:spcBef>
          <a:spcPts val="600"/>
        </a:spcBef>
        <a:spcAft>
          <a:spcPts val="600"/>
        </a:spcAft>
        <a:buNone/>
        <a:defRPr sz="1800" b="1" kern="1200" baseline="0">
          <a:solidFill>
            <a:schemeClr val="tx2"/>
          </a:solidFill>
          <a:latin typeface="+mn-lt"/>
          <a:ea typeface="+mj-ea"/>
          <a:cs typeface="+mj-cs"/>
        </a:defRPr>
      </a:lvl1pPr>
    </p:titleStyle>
    <p:bodyStyle>
      <a:lvl1pPr marL="0" indent="0" algn="l" defTabSz="914400" rtl="0" eaLnBrk="1" latinLnBrk="0" hangingPunct="1">
        <a:lnSpc>
          <a:spcPts val="1800"/>
        </a:lnSpc>
        <a:spcBef>
          <a:spcPts val="600"/>
        </a:spcBef>
        <a:spcAft>
          <a:spcPts val="600"/>
        </a:spcAft>
        <a:buClr>
          <a:schemeClr val="tx2"/>
        </a:buClr>
        <a:buFont typeface="Wingdings" panose="05000000000000000000" pitchFamily="2" charset="2"/>
        <a:buNone/>
        <a:defRPr sz="1800" kern="1200" baseline="0">
          <a:solidFill>
            <a:schemeClr val="tx1"/>
          </a:solidFill>
          <a:latin typeface="+mn-lt"/>
          <a:ea typeface="+mn-ea"/>
          <a:cs typeface="+mn-cs"/>
        </a:defRPr>
      </a:lvl1pPr>
      <a:lvl2pPr marL="177800" indent="-177800" algn="l" defTabSz="914400" rtl="0" eaLnBrk="1" latinLnBrk="0" hangingPunct="1">
        <a:lnSpc>
          <a:spcPts val="1800"/>
        </a:lnSpc>
        <a:spcBef>
          <a:spcPts val="600"/>
        </a:spcBef>
        <a:spcAft>
          <a:spcPts val="600"/>
        </a:spcAft>
        <a:buClr>
          <a:schemeClr val="tx2"/>
        </a:buClr>
        <a:buFont typeface="Wingdings" panose="05000000000000000000" pitchFamily="2" charset="2"/>
        <a:buChar char="§"/>
        <a:defRPr sz="1800" kern="1200">
          <a:solidFill>
            <a:schemeClr val="tx1"/>
          </a:solidFill>
          <a:latin typeface="+mn-lt"/>
          <a:ea typeface="+mn-ea"/>
          <a:cs typeface="+mn-cs"/>
        </a:defRPr>
      </a:lvl2pPr>
      <a:lvl3pPr marL="355600" indent="-177800" algn="l" defTabSz="914400" rtl="0" eaLnBrk="1" latinLnBrk="0" hangingPunct="1">
        <a:lnSpc>
          <a:spcPts val="1800"/>
        </a:lnSpc>
        <a:spcBef>
          <a:spcPts val="600"/>
        </a:spcBef>
        <a:spcAft>
          <a:spcPts val="600"/>
        </a:spcAft>
        <a:buClr>
          <a:schemeClr val="tx2"/>
        </a:buClr>
        <a:buFont typeface="Wingdings" panose="05000000000000000000" pitchFamily="2" charset="2"/>
        <a:buChar char="§"/>
        <a:defRPr sz="1600" kern="1200">
          <a:solidFill>
            <a:schemeClr val="tx1"/>
          </a:solidFill>
          <a:latin typeface="+mn-lt"/>
          <a:ea typeface="+mn-ea"/>
          <a:cs typeface="+mn-cs"/>
        </a:defRPr>
      </a:lvl3pPr>
      <a:lvl4pPr marL="533400" indent="-174625" algn="l" defTabSz="914400" rtl="0" eaLnBrk="1" latinLnBrk="0" hangingPunct="1">
        <a:lnSpc>
          <a:spcPts val="1800"/>
        </a:lnSpc>
        <a:spcBef>
          <a:spcPts val="600"/>
        </a:spcBef>
        <a:spcAft>
          <a:spcPts val="600"/>
        </a:spcAft>
        <a:buClr>
          <a:schemeClr val="tx2"/>
        </a:buClr>
        <a:buFont typeface="Wingdings" panose="05000000000000000000" pitchFamily="2" charset="2"/>
        <a:buChar char="§"/>
        <a:defRPr sz="1600" b="0" kern="1200">
          <a:solidFill>
            <a:schemeClr val="tx1"/>
          </a:solidFill>
          <a:latin typeface="+mn-lt"/>
          <a:ea typeface="+mn-ea"/>
          <a:cs typeface="+mn-cs"/>
        </a:defRPr>
      </a:lvl4pPr>
      <a:lvl5pPr marL="720725" indent="-182563" algn="l" defTabSz="914400" rtl="0" eaLnBrk="1" latinLnBrk="0" hangingPunct="1">
        <a:lnSpc>
          <a:spcPts val="1800"/>
        </a:lnSpc>
        <a:spcBef>
          <a:spcPts val="600"/>
        </a:spcBef>
        <a:spcAft>
          <a:spcPts val="600"/>
        </a:spcAft>
        <a:buClr>
          <a:schemeClr val="tx2"/>
        </a:buClr>
        <a:buFont typeface="Wingdings" panose="05000000000000000000" pitchFamily="2" charset="2"/>
        <a:buChar char="§"/>
        <a:defRPr sz="1600" i="0" kern="1200" baseline="0">
          <a:solidFill>
            <a:schemeClr val="tx1"/>
          </a:solidFill>
          <a:latin typeface="+mn-lt"/>
          <a:ea typeface="+mn-ea"/>
          <a:cs typeface="+mn-cs"/>
        </a:defRPr>
      </a:lvl5pPr>
      <a:lvl6pPr marL="0" indent="0" algn="l" defTabSz="914400" rtl="0" eaLnBrk="1" latinLnBrk="0" hangingPunct="1">
        <a:lnSpc>
          <a:spcPts val="1800"/>
        </a:lnSpc>
        <a:spcBef>
          <a:spcPts val="600"/>
        </a:spcBef>
        <a:spcAft>
          <a:spcPts val="600"/>
        </a:spcAft>
        <a:buClr>
          <a:schemeClr val="tx2"/>
        </a:buClr>
        <a:buFont typeface="Wingdings" panose="05000000000000000000" pitchFamily="2" charset="2"/>
        <a:buNone/>
        <a:defRPr sz="1800" kern="1200">
          <a:solidFill>
            <a:schemeClr val="tx1"/>
          </a:solidFill>
          <a:latin typeface="+mn-lt"/>
          <a:ea typeface="+mn-ea"/>
          <a:cs typeface="+mn-cs"/>
        </a:defRPr>
      </a:lvl6pPr>
      <a:lvl7pPr marL="182563" indent="-182563" algn="l" defTabSz="914400" rtl="0" eaLnBrk="1" latinLnBrk="0" hangingPunct="1">
        <a:lnSpc>
          <a:spcPts val="1800"/>
        </a:lnSpc>
        <a:spcBef>
          <a:spcPts val="600"/>
        </a:spcBef>
        <a:spcAft>
          <a:spcPts val="600"/>
        </a:spcAft>
        <a:buClr>
          <a:schemeClr val="tx2"/>
        </a:buClr>
        <a:buFont typeface="Wingdings" panose="05000000000000000000" pitchFamily="2" charset="2"/>
        <a:buChar char="§"/>
        <a:defRPr sz="1800" kern="1200">
          <a:solidFill>
            <a:schemeClr val="tx1"/>
          </a:solidFill>
          <a:latin typeface="+mn-lt"/>
          <a:ea typeface="+mn-ea"/>
          <a:cs typeface="+mn-cs"/>
        </a:defRPr>
      </a:lvl7pPr>
      <a:lvl8pPr marL="355600" indent="-173038" algn="l" defTabSz="914400" rtl="0" eaLnBrk="1" latinLnBrk="0" hangingPunct="1">
        <a:lnSpc>
          <a:spcPts val="1800"/>
        </a:lnSpc>
        <a:spcBef>
          <a:spcPts val="600"/>
        </a:spcBef>
        <a:spcAft>
          <a:spcPts val="600"/>
        </a:spcAft>
        <a:buClr>
          <a:schemeClr val="tx2"/>
        </a:buClr>
        <a:buFont typeface="Wingdings" panose="05000000000000000000" pitchFamily="2" charset="2"/>
        <a:buChar char="§"/>
        <a:tabLst/>
        <a:defRPr sz="1600" b="0" kern="1200" baseline="0">
          <a:solidFill>
            <a:schemeClr val="tx1"/>
          </a:solidFill>
          <a:latin typeface="+mn-lt"/>
          <a:ea typeface="+mn-ea"/>
          <a:cs typeface="+mn-cs"/>
        </a:defRPr>
      </a:lvl8pPr>
      <a:lvl9pPr marL="538163" indent="-182563" algn="l" defTabSz="914400" rtl="0" eaLnBrk="1" latinLnBrk="0" hangingPunct="1">
        <a:lnSpc>
          <a:spcPts val="1800"/>
        </a:lnSpc>
        <a:spcBef>
          <a:spcPts val="600"/>
        </a:spcBef>
        <a:spcAft>
          <a:spcPts val="600"/>
        </a:spcAft>
        <a:buClr>
          <a:schemeClr val="tx2"/>
        </a:buClr>
        <a:buFont typeface="Wingdings" panose="05000000000000000000" pitchFamily="2" charset="2"/>
        <a:buChar char="§"/>
        <a:defRPr sz="1600" kern="1200">
          <a:solidFill>
            <a:schemeClr val="tx1"/>
          </a:solidFill>
          <a:latin typeface="+mn-lt"/>
          <a:ea typeface="+mn-ea"/>
          <a:cs typeface="+mn-cs"/>
        </a:defRPr>
      </a:lvl9pPr>
    </p:bodyStyle>
    <p:otherStyle>
      <a:defPPr>
        <a:defRPr lang="nl-N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9.jpg"/><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image" Target="../media/image8.jpg"/><Relationship Id="rId5" Type="http://schemas.openxmlformats.org/officeDocument/2006/relationships/image" Target="../media/image7.jpg"/><Relationship Id="rId4" Type="http://schemas.openxmlformats.org/officeDocument/2006/relationships/image" Target="../media/image6.jp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itel 23"/>
          <p:cNvSpPr>
            <a:spLocks noGrp="1"/>
          </p:cNvSpPr>
          <p:nvPr>
            <p:ph type="title"/>
          </p:nvPr>
        </p:nvSpPr>
        <p:spPr/>
        <p:txBody>
          <a:bodyPr/>
          <a:lstStyle/>
          <a:p>
            <a:r>
              <a:rPr lang="en-GB" dirty="0" smtClean="0">
                <a:latin typeface="+mn-lt"/>
              </a:rPr>
              <a:t>Me at My Best</a:t>
            </a:r>
            <a:endParaRPr lang="en-US" dirty="0">
              <a:latin typeface="+mn-lt"/>
            </a:endParaRPr>
          </a:p>
        </p:txBody>
      </p:sp>
      <p:sp>
        <p:nvSpPr>
          <p:cNvPr id="4" name="Tijdelijke aanduiding voor voettekst 3"/>
          <p:cNvSpPr>
            <a:spLocks noGrp="1"/>
          </p:cNvSpPr>
          <p:nvPr>
            <p:ph type="ftr" sz="quarter" idx="11"/>
          </p:nvPr>
        </p:nvSpPr>
        <p:spPr/>
        <p:txBody>
          <a:bodyPr/>
          <a:lstStyle/>
          <a:p>
            <a:r>
              <a:rPr lang="en-US" smtClean="0"/>
              <a:t>Presentation title, change Insert &gt;&gt; Header &amp; Footer</a:t>
            </a:r>
            <a:endParaRPr lang="en-US" dirty="0"/>
          </a:p>
        </p:txBody>
      </p:sp>
      <p:sp>
        <p:nvSpPr>
          <p:cNvPr id="5" name="Tijdelijke aanduiding voor dianummer 4"/>
          <p:cNvSpPr>
            <a:spLocks noGrp="1"/>
          </p:cNvSpPr>
          <p:nvPr>
            <p:ph type="sldNum" sz="quarter" idx="12"/>
          </p:nvPr>
        </p:nvSpPr>
        <p:spPr/>
        <p:txBody>
          <a:bodyPr/>
          <a:lstStyle/>
          <a:p>
            <a:fld id="{71F61DF0-078F-4286-9355-A91B2CE6AC56}" type="slidenum">
              <a:rPr lang="en-US" smtClean="0"/>
              <a:pPr/>
              <a:t>1</a:t>
            </a:fld>
            <a:endParaRPr lang="en-US"/>
          </a:p>
        </p:txBody>
      </p:sp>
      <p:sp>
        <p:nvSpPr>
          <p:cNvPr id="26" name="Tijdelijke aanduiding voor verticale tekst 25"/>
          <p:cNvSpPr>
            <a:spLocks noGrp="1"/>
          </p:cNvSpPr>
          <p:nvPr>
            <p:ph type="body" orient="vert" idx="13"/>
          </p:nvPr>
        </p:nvSpPr>
        <p:spPr/>
        <p:txBody>
          <a:bodyPr/>
          <a:lstStyle/>
          <a:p>
            <a:r>
              <a:rPr lang="en-US" dirty="0" smtClean="0"/>
              <a:t>In the Box</a:t>
            </a:r>
            <a:endParaRPr lang="en-US" dirty="0"/>
          </a:p>
        </p:txBody>
      </p:sp>
      <p:sp>
        <p:nvSpPr>
          <p:cNvPr id="7" name="Vertical Text Placeholder 6"/>
          <p:cNvSpPr>
            <a:spLocks noGrp="1"/>
          </p:cNvSpPr>
          <p:nvPr>
            <p:ph type="body" orient="vert" idx="1"/>
          </p:nvPr>
        </p:nvSpPr>
        <p:spPr>
          <a:xfrm>
            <a:off x="405673" y="4077072"/>
            <a:ext cx="3878295" cy="2088232"/>
          </a:xfrm>
          <a:prstGeom prst="cube">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nSpc>
                <a:spcPct val="107000"/>
              </a:lnSpc>
              <a:spcAft>
                <a:spcPts val="8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Boredom, flatness, lack of motivation</a:t>
            </a:r>
          </a:p>
          <a:p>
            <a:pPr>
              <a:lnSpc>
                <a:spcPct val="107000"/>
              </a:lnSpc>
              <a:spcAft>
                <a:spcPts val="8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Frustration, anxiety, stress or fear</a:t>
            </a:r>
          </a:p>
          <a:p>
            <a:pPr>
              <a:lnSpc>
                <a:spcPct val="107000"/>
              </a:lnSpc>
              <a:spcAft>
                <a:spcPts val="8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Irritation, anger, exasperation	</a:t>
            </a:r>
          </a:p>
          <a:p>
            <a:pPr>
              <a:lnSpc>
                <a:spcPct val="107000"/>
              </a:lnSpc>
              <a:spcAft>
                <a:spcPts val="8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Powerlessness, despair</a:t>
            </a:r>
          </a:p>
          <a:p>
            <a:pPr>
              <a:lnSpc>
                <a:spcPct val="107000"/>
              </a:lnSpc>
              <a:spcAft>
                <a:spcPts val="800"/>
              </a:spcAft>
            </a:pPr>
            <a:r>
              <a:rPr lang="en-GB" sz="1100" dirty="0">
                <a:effectLst/>
                <a:latin typeface="Arial" panose="020B0604020202020204" pitchFamily="34" charset="0"/>
                <a:ea typeface="Calibri" panose="020F0502020204030204" pitchFamily="34" charset="0"/>
                <a:cs typeface="Times New Roman" panose="02020603050405020304" pitchFamily="18" charset="0"/>
              </a:rPr>
              <a:t> </a:t>
            </a:r>
          </a:p>
        </p:txBody>
      </p:sp>
      <p:sp>
        <p:nvSpPr>
          <p:cNvPr id="8" name="Rectangle 7"/>
          <p:cNvSpPr/>
          <p:nvPr/>
        </p:nvSpPr>
        <p:spPr>
          <a:xfrm>
            <a:off x="5652120" y="3695296"/>
            <a:ext cx="2390775" cy="2088232"/>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noAutofit/>
          </a:bodyPr>
          <a:lstStyle/>
          <a:p>
            <a:pPr>
              <a:lnSpc>
                <a:spcPct val="107000"/>
              </a:lnSpc>
              <a:spcAft>
                <a:spcPts val="800"/>
              </a:spcAft>
            </a:pPr>
            <a:r>
              <a:rPr lang="en-GB" dirty="0">
                <a:solidFill>
                  <a:srgbClr val="000000"/>
                </a:solidFill>
                <a:effectLst/>
                <a:ea typeface="Calibri" panose="020F0502020204030204" pitchFamily="34" charset="0"/>
                <a:cs typeface="Times New Roman" panose="02020603050405020304" pitchFamily="18" charset="0"/>
              </a:rPr>
              <a:t>Out of the Box</a:t>
            </a:r>
            <a:endParaRPr lang="en-GB" dirty="0">
              <a:effectLst/>
              <a:ea typeface="Calibri" panose="020F0502020204030204" pitchFamily="34" charset="0"/>
              <a:cs typeface="Times New Roman" panose="02020603050405020304" pitchFamily="18" charset="0"/>
            </a:endParaRPr>
          </a:p>
          <a:p>
            <a:pPr>
              <a:lnSpc>
                <a:spcPct val="107000"/>
              </a:lnSpc>
              <a:spcAft>
                <a:spcPts val="800"/>
              </a:spcAft>
            </a:pPr>
            <a:r>
              <a:rPr lang="en-GB" sz="1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 sense of possibility</a:t>
            </a:r>
            <a:endParaRPr lang="en-GB" sz="16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Energy, alertness</a:t>
            </a:r>
            <a:endParaRPr lang="en-GB" sz="16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Confidence, clarity</a:t>
            </a:r>
            <a:endParaRPr lang="en-GB" sz="1600" dirty="0">
              <a:effectLst/>
              <a:latin typeface="Arial" panose="020B0604020202020204" pitchFamily="34" charset="0"/>
              <a:ea typeface="Calibri" panose="020F0502020204030204" pitchFamily="34" charset="0"/>
              <a:cs typeface="Times New Roman" panose="02020603050405020304" pitchFamily="18" charset="0"/>
            </a:endParaRPr>
          </a:p>
        </p:txBody>
      </p:sp>
      <p:sp>
        <p:nvSpPr>
          <p:cNvPr id="2" name="TextBox 1"/>
          <p:cNvSpPr txBox="1"/>
          <p:nvPr/>
        </p:nvSpPr>
        <p:spPr>
          <a:xfrm>
            <a:off x="1619672" y="3510630"/>
            <a:ext cx="2800692" cy="369332"/>
          </a:xfrm>
          <a:prstGeom prst="rect">
            <a:avLst/>
          </a:prstGeom>
          <a:noFill/>
        </p:spPr>
        <p:txBody>
          <a:bodyPr wrap="square" rtlCol="0">
            <a:spAutoFit/>
          </a:bodyPr>
          <a:lstStyle/>
          <a:p>
            <a:r>
              <a:rPr lang="en-GB" dirty="0" smtClean="0"/>
              <a:t>In the Box</a:t>
            </a:r>
          </a:p>
        </p:txBody>
      </p:sp>
      <p:sp>
        <p:nvSpPr>
          <p:cNvPr id="3" name="TextBox 2"/>
          <p:cNvSpPr txBox="1"/>
          <p:nvPr/>
        </p:nvSpPr>
        <p:spPr>
          <a:xfrm>
            <a:off x="415290" y="1785590"/>
            <a:ext cx="8308086" cy="1477328"/>
          </a:xfrm>
          <a:prstGeom prst="rect">
            <a:avLst/>
          </a:prstGeom>
          <a:noFill/>
        </p:spPr>
        <p:txBody>
          <a:bodyPr wrap="square" rtlCol="0">
            <a:spAutoFit/>
          </a:bodyPr>
          <a:lstStyle/>
          <a:p>
            <a:pPr marL="285750" indent="-285750">
              <a:buFont typeface="Arial" panose="020B0604020202020204" pitchFamily="34" charset="0"/>
              <a:buChar char="•"/>
            </a:pPr>
            <a:r>
              <a:rPr lang="en-GB" dirty="0" smtClean="0"/>
              <a:t>What causes you to go ‘in the box’?</a:t>
            </a:r>
          </a:p>
          <a:p>
            <a:pPr marL="285750" indent="-285750">
              <a:buFont typeface="Arial" panose="020B0604020202020204" pitchFamily="34" charset="0"/>
              <a:buChar char="•"/>
            </a:pPr>
            <a:r>
              <a:rPr lang="en-GB" dirty="0" smtClean="0"/>
              <a:t>How do you behave when you are ‘in the box’?</a:t>
            </a:r>
          </a:p>
          <a:p>
            <a:pPr marL="285750" indent="-285750">
              <a:buFont typeface="Arial" panose="020B0604020202020204" pitchFamily="34" charset="0"/>
              <a:buChar char="•"/>
            </a:pPr>
            <a:r>
              <a:rPr lang="en-GB" dirty="0" smtClean="0"/>
              <a:t>What is the impact?</a:t>
            </a:r>
          </a:p>
          <a:p>
            <a:pPr marL="285750" indent="-285750">
              <a:buFont typeface="Arial" panose="020B0604020202020204" pitchFamily="34" charset="0"/>
              <a:buChar char="•"/>
            </a:pPr>
            <a:endParaRPr lang="en-GB" dirty="0"/>
          </a:p>
          <a:p>
            <a:r>
              <a:rPr lang="en-GB" b="1" u="sng" dirty="0" smtClean="0"/>
              <a:t>Feelings</a:t>
            </a:r>
          </a:p>
        </p:txBody>
      </p:sp>
      <p:sp>
        <p:nvSpPr>
          <p:cNvPr id="6" name="Curved Down Arrow 5"/>
          <p:cNvSpPr/>
          <p:nvPr/>
        </p:nvSpPr>
        <p:spPr>
          <a:xfrm>
            <a:off x="3237185" y="2980027"/>
            <a:ext cx="2664296" cy="666986"/>
          </a:xfrm>
          <a:prstGeom prst="curvedDownArrow">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15414340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666482" y="1750440"/>
            <a:ext cx="2571750" cy="1781175"/>
          </a:xfrm>
          <a:prstGeom prst="rect">
            <a:avLst/>
          </a:prstGeom>
        </p:spPr>
      </p:pic>
      <p:sp>
        <p:nvSpPr>
          <p:cNvPr id="24" name="Titel 23"/>
          <p:cNvSpPr>
            <a:spLocks noGrp="1"/>
          </p:cNvSpPr>
          <p:nvPr>
            <p:ph type="title"/>
          </p:nvPr>
        </p:nvSpPr>
        <p:spPr/>
        <p:txBody>
          <a:bodyPr/>
          <a:lstStyle/>
          <a:p>
            <a:r>
              <a:rPr lang="en-GB" dirty="0" smtClean="0">
                <a:latin typeface="+mn-lt"/>
              </a:rPr>
              <a:t>Me at My Best</a:t>
            </a:r>
            <a:endParaRPr lang="en-US" dirty="0">
              <a:latin typeface="+mn-lt"/>
            </a:endParaRPr>
          </a:p>
        </p:txBody>
      </p:sp>
      <p:sp>
        <p:nvSpPr>
          <p:cNvPr id="4" name="Tijdelijke aanduiding voor voettekst 3"/>
          <p:cNvSpPr>
            <a:spLocks noGrp="1"/>
          </p:cNvSpPr>
          <p:nvPr>
            <p:ph type="ftr" sz="quarter" idx="11"/>
          </p:nvPr>
        </p:nvSpPr>
        <p:spPr/>
        <p:txBody>
          <a:bodyPr/>
          <a:lstStyle/>
          <a:p>
            <a:r>
              <a:rPr lang="en-US" smtClean="0"/>
              <a:t>Presentation title, change Insert &gt;&gt; Header &amp; Footer</a:t>
            </a:r>
            <a:endParaRPr lang="en-US" dirty="0"/>
          </a:p>
        </p:txBody>
      </p:sp>
      <p:sp>
        <p:nvSpPr>
          <p:cNvPr id="5" name="Tijdelijke aanduiding voor dianummer 4"/>
          <p:cNvSpPr>
            <a:spLocks noGrp="1"/>
          </p:cNvSpPr>
          <p:nvPr>
            <p:ph type="sldNum" sz="quarter" idx="12"/>
          </p:nvPr>
        </p:nvSpPr>
        <p:spPr/>
        <p:txBody>
          <a:bodyPr/>
          <a:lstStyle/>
          <a:p>
            <a:fld id="{71F61DF0-078F-4286-9355-A91B2CE6AC56}" type="slidenum">
              <a:rPr lang="en-US" smtClean="0"/>
              <a:pPr/>
              <a:t>2</a:t>
            </a:fld>
            <a:endParaRPr lang="en-US"/>
          </a:p>
        </p:txBody>
      </p:sp>
      <p:sp>
        <p:nvSpPr>
          <p:cNvPr id="26" name="Tijdelijke aanduiding voor verticale tekst 25"/>
          <p:cNvSpPr>
            <a:spLocks noGrp="1"/>
          </p:cNvSpPr>
          <p:nvPr>
            <p:ph type="body" orient="vert" idx="13"/>
          </p:nvPr>
        </p:nvSpPr>
        <p:spPr/>
        <p:txBody>
          <a:bodyPr/>
          <a:lstStyle/>
          <a:p>
            <a:r>
              <a:rPr lang="en-US" dirty="0" smtClean="0"/>
              <a:t>Mind traps</a:t>
            </a:r>
            <a:endParaRPr lang="en-US" dirty="0"/>
          </a:p>
        </p:txBody>
      </p:sp>
      <p:pic>
        <p:nvPicPr>
          <p:cNvPr id="10" name="Picture 9"/>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71600" y="1960430"/>
            <a:ext cx="2143125" cy="2143125"/>
          </a:xfrm>
          <a:prstGeom prst="rect">
            <a:avLst/>
          </a:prstGeom>
        </p:spPr>
      </p:pic>
      <p:pic>
        <p:nvPicPr>
          <p:cNvPr id="11" name="Picture 10"/>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259632" y="4103555"/>
            <a:ext cx="3240360" cy="2439800"/>
          </a:xfrm>
          <a:prstGeom prst="rect">
            <a:avLst/>
          </a:prstGeom>
        </p:spPr>
      </p:pic>
      <p:pic>
        <p:nvPicPr>
          <p:cNvPr id="12" name="Picture 11"/>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788024" y="3531615"/>
            <a:ext cx="3476481" cy="3041921"/>
          </a:xfrm>
          <a:prstGeom prst="rect">
            <a:avLst/>
          </a:prstGeom>
        </p:spPr>
      </p:pic>
      <p:pic>
        <p:nvPicPr>
          <p:cNvPr id="16" name="Picture 15"/>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547664" y="2114002"/>
            <a:ext cx="5708352" cy="4281264"/>
          </a:xfrm>
          <a:prstGeom prst="rect">
            <a:avLst/>
          </a:prstGeom>
        </p:spPr>
      </p:pic>
    </p:spTree>
    <p:extLst>
      <p:ext uri="{BB962C8B-B14F-4D97-AF65-F5344CB8AC3E}">
        <p14:creationId xmlns:p14="http://schemas.microsoft.com/office/powerpoint/2010/main" val="23773219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itel 23"/>
          <p:cNvSpPr>
            <a:spLocks noGrp="1"/>
          </p:cNvSpPr>
          <p:nvPr>
            <p:ph type="title"/>
          </p:nvPr>
        </p:nvSpPr>
        <p:spPr/>
        <p:txBody>
          <a:bodyPr/>
          <a:lstStyle/>
          <a:p>
            <a:r>
              <a:rPr lang="en-GB" dirty="0" smtClean="0">
                <a:latin typeface="+mn-lt"/>
              </a:rPr>
              <a:t>Me at My Best</a:t>
            </a:r>
            <a:endParaRPr lang="en-US" dirty="0">
              <a:latin typeface="+mn-lt"/>
            </a:endParaRPr>
          </a:p>
        </p:txBody>
      </p:sp>
      <p:sp>
        <p:nvSpPr>
          <p:cNvPr id="26" name="Tijdelijke aanduiding voor verticale tekst 25"/>
          <p:cNvSpPr>
            <a:spLocks noGrp="1"/>
          </p:cNvSpPr>
          <p:nvPr>
            <p:ph type="body" orient="vert" idx="1"/>
          </p:nvPr>
        </p:nvSpPr>
        <p:spPr/>
        <p:txBody>
          <a:bodyPr/>
          <a:lstStyle/>
          <a:p>
            <a:pPr>
              <a:lnSpc>
                <a:spcPct val="107000"/>
              </a:lnSpc>
              <a:spcAft>
                <a:spcPts val="800"/>
              </a:spcAft>
            </a:pPr>
            <a:r>
              <a:rPr lang="en-GB" b="1" dirty="0" smtClean="0">
                <a:latin typeface="Arial" panose="020B0604020202020204" pitchFamily="34" charset="0"/>
                <a:ea typeface="Calibri" panose="020F0502020204030204" pitchFamily="34" charset="0"/>
                <a:cs typeface="Times New Roman" panose="02020603050405020304" pitchFamily="18" charset="0"/>
              </a:rPr>
              <a:t>Yesterday’s Homework</a:t>
            </a:r>
            <a:endParaRPr lang="en-GB" dirty="0">
              <a:latin typeface="Arial" panose="020B060402020202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Symbol" panose="05050102010706020507" pitchFamily="18" charset="2"/>
              <a:buChar char=""/>
            </a:pPr>
            <a:r>
              <a:rPr lang="en-GB" sz="1600" dirty="0">
                <a:solidFill>
                  <a:srgbClr val="000000"/>
                </a:solidFill>
                <a:latin typeface="Arial" panose="020B0604020202020204" pitchFamily="34" charset="0"/>
                <a:ea typeface="Calibri" panose="020F0502020204030204" pitchFamily="34" charset="0"/>
                <a:cs typeface="Times New Roman" panose="02020603050405020304" pitchFamily="18" charset="0"/>
              </a:rPr>
              <a:t>Think of a recent example of when you were in the box?</a:t>
            </a:r>
          </a:p>
          <a:p>
            <a:pPr marL="342900" lvl="0" indent="-342900">
              <a:lnSpc>
                <a:spcPct val="107000"/>
              </a:lnSpc>
              <a:spcAft>
                <a:spcPts val="0"/>
              </a:spcAft>
              <a:buFont typeface="Symbol" panose="05050102010706020507" pitchFamily="18" charset="2"/>
              <a:buChar char=""/>
            </a:pPr>
            <a:r>
              <a:rPr lang="en-GB" sz="1600" dirty="0">
                <a:solidFill>
                  <a:srgbClr val="000000"/>
                </a:solidFill>
                <a:latin typeface="Arial" panose="020B0604020202020204" pitchFamily="34" charset="0"/>
                <a:ea typeface="Calibri" panose="020F0502020204030204" pitchFamily="34" charset="0"/>
                <a:cs typeface="Times New Roman" panose="02020603050405020304" pitchFamily="18" charset="0"/>
              </a:rPr>
              <a:t>What trigger events have you experienced recently?  Can you identify the moment you got triggered? How were you feeling? </a:t>
            </a:r>
            <a:endParaRPr lang="en-GB" sz="1600" dirty="0" smtClean="0">
              <a:solidFill>
                <a:srgbClr val="000000"/>
              </a:solidFill>
              <a:latin typeface="Arial" panose="020B060402020202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Symbol" panose="05050102010706020507" pitchFamily="18" charset="2"/>
              <a:buChar char=""/>
            </a:pPr>
            <a:endParaRPr lang="en-GB" sz="1600" dirty="0">
              <a:solidFill>
                <a:srgbClr val="000000"/>
              </a:solidFill>
              <a:latin typeface="Arial" panose="020B0604020202020204" pitchFamily="34" charset="0"/>
              <a:ea typeface="Calibri" panose="020F0502020204030204" pitchFamily="34" charset="0"/>
              <a:cs typeface="Times New Roman" panose="02020603050405020304" pitchFamily="18" charset="0"/>
            </a:endParaRPr>
          </a:p>
          <a:p>
            <a:pPr lvl="0">
              <a:lnSpc>
                <a:spcPct val="107000"/>
              </a:lnSpc>
              <a:spcAft>
                <a:spcPts val="0"/>
              </a:spcAft>
            </a:pPr>
            <a:r>
              <a:rPr lang="en-GB" sz="1600" dirty="0" smtClean="0">
                <a:solidFill>
                  <a:srgbClr val="000000"/>
                </a:solidFill>
                <a:latin typeface="Arial" panose="020B0604020202020204" pitchFamily="34" charset="0"/>
                <a:ea typeface="Calibri" panose="020F0502020204030204" pitchFamily="34" charset="0"/>
                <a:cs typeface="Times New Roman" panose="02020603050405020304" pitchFamily="18" charset="0"/>
              </a:rPr>
              <a:t>Use the coaching session to share your example and investigate:</a:t>
            </a:r>
            <a:endParaRPr lang="en-GB" sz="1600" dirty="0">
              <a:solidFill>
                <a:srgbClr val="000000"/>
              </a:solidFill>
              <a:latin typeface="Arial" panose="020B060402020202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Symbol" panose="05050102010706020507" pitchFamily="18" charset="2"/>
              <a:buChar char=""/>
            </a:pPr>
            <a:r>
              <a:rPr lang="en-GB" sz="1600" dirty="0">
                <a:solidFill>
                  <a:srgbClr val="000000"/>
                </a:solidFill>
                <a:latin typeface="Arial" panose="020B0604020202020204" pitchFamily="34" charset="0"/>
                <a:ea typeface="Calibri" panose="020F0502020204030204" pitchFamily="34" charset="0"/>
                <a:cs typeface="Times New Roman" panose="02020603050405020304" pitchFamily="18" charset="0"/>
              </a:rPr>
              <a:t>What mind traps might these feelings be associated with</a:t>
            </a:r>
            <a:r>
              <a:rPr lang="en-GB" sz="1600" dirty="0" smtClean="0">
                <a:solidFill>
                  <a:srgbClr val="000000"/>
                </a:solidFill>
                <a:latin typeface="Arial" panose="020B0604020202020204" pitchFamily="34" charset="0"/>
                <a:ea typeface="Calibri" panose="020F0502020204030204" pitchFamily="34" charset="0"/>
                <a:cs typeface="Times New Roman" panose="02020603050405020304" pitchFamily="18" charset="0"/>
              </a:rPr>
              <a:t>?</a:t>
            </a:r>
          </a:p>
          <a:p>
            <a:pPr marL="342900" lvl="0" indent="-342900">
              <a:lnSpc>
                <a:spcPct val="107000"/>
              </a:lnSpc>
              <a:spcAft>
                <a:spcPts val="0"/>
              </a:spcAft>
              <a:buFont typeface="Symbol" panose="05050102010706020507" pitchFamily="18" charset="2"/>
              <a:buChar char=""/>
            </a:pPr>
            <a:r>
              <a:rPr lang="en-GB" sz="1600" dirty="0" smtClean="0">
                <a:solidFill>
                  <a:srgbClr val="000000"/>
                </a:solidFill>
                <a:latin typeface="Arial" panose="020B0604020202020204" pitchFamily="34" charset="0"/>
                <a:ea typeface="Calibri" panose="020F0502020204030204" pitchFamily="34" charset="0"/>
                <a:cs typeface="Times New Roman" panose="02020603050405020304" pitchFamily="18" charset="0"/>
              </a:rPr>
              <a:t>What core qualities are underpinning this?</a:t>
            </a:r>
          </a:p>
          <a:p>
            <a:pPr marL="342900" lvl="0" indent="-342900">
              <a:lnSpc>
                <a:spcPct val="107000"/>
              </a:lnSpc>
              <a:spcAft>
                <a:spcPts val="0"/>
              </a:spcAft>
              <a:buFont typeface="Symbol" panose="05050102010706020507" pitchFamily="18" charset="2"/>
              <a:buChar char=""/>
            </a:pPr>
            <a:r>
              <a:rPr lang="en-GB" sz="1600" dirty="0" smtClean="0">
                <a:solidFill>
                  <a:srgbClr val="000000"/>
                </a:solidFill>
                <a:latin typeface="Arial" panose="020B0604020202020204" pitchFamily="34" charset="0"/>
                <a:ea typeface="Calibri" panose="020F0502020204030204" pitchFamily="34" charset="0"/>
                <a:cs typeface="Times New Roman" panose="02020603050405020304" pitchFamily="18" charset="0"/>
              </a:rPr>
              <a:t>What is your realist telling you?</a:t>
            </a:r>
            <a:endParaRPr lang="en-GB" sz="1600" dirty="0">
              <a:solidFill>
                <a:srgbClr val="000000"/>
              </a:solidFill>
              <a:latin typeface="Arial" panose="020B060402020202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1600" dirty="0" smtClean="0">
                <a:solidFill>
                  <a:srgbClr val="000000"/>
                </a:solidFill>
                <a:latin typeface="Arial" panose="020B0604020202020204" pitchFamily="34" charset="0"/>
                <a:ea typeface="Calibri" panose="020F0502020204030204" pitchFamily="34" charset="0"/>
                <a:cs typeface="Times New Roman" panose="02020603050405020304" pitchFamily="18" charset="0"/>
              </a:rPr>
              <a:t>What is the  </a:t>
            </a:r>
            <a:r>
              <a:rPr lang="en-GB" sz="1600" dirty="0">
                <a:solidFill>
                  <a:srgbClr val="000000"/>
                </a:solidFill>
                <a:latin typeface="Arial" panose="020B0604020202020204" pitchFamily="34" charset="0"/>
                <a:ea typeface="Calibri" panose="020F0502020204030204" pitchFamily="34" charset="0"/>
                <a:cs typeface="Times New Roman" panose="02020603050405020304" pitchFamily="18" charset="0"/>
              </a:rPr>
              <a:t>link between theses Mindtraps and your development goals?</a:t>
            </a:r>
          </a:p>
          <a:p>
            <a:pPr>
              <a:lnSpc>
                <a:spcPct val="107000"/>
              </a:lnSpc>
              <a:spcAft>
                <a:spcPts val="800"/>
              </a:spcAft>
            </a:pPr>
            <a:r>
              <a:rPr lang="en-GB" dirty="0">
                <a:latin typeface="Arial" panose="020B0604020202020204" pitchFamily="34" charset="0"/>
                <a:ea typeface="Calibri" panose="020F0502020204030204" pitchFamily="34" charset="0"/>
                <a:cs typeface="Times New Roman" panose="02020603050405020304" pitchFamily="18" charset="0"/>
              </a:rPr>
              <a:t> </a:t>
            </a:r>
          </a:p>
          <a:p>
            <a:endParaRPr lang="en-US" dirty="0"/>
          </a:p>
        </p:txBody>
      </p:sp>
      <p:sp>
        <p:nvSpPr>
          <p:cNvPr id="4" name="Tijdelijke aanduiding voor voettekst 3"/>
          <p:cNvSpPr>
            <a:spLocks noGrp="1"/>
          </p:cNvSpPr>
          <p:nvPr>
            <p:ph type="ftr" sz="quarter" idx="11"/>
          </p:nvPr>
        </p:nvSpPr>
        <p:spPr/>
        <p:txBody>
          <a:bodyPr/>
          <a:lstStyle/>
          <a:p>
            <a:r>
              <a:rPr lang="en-US" smtClean="0"/>
              <a:t>Presentation title, change Insert &gt;&gt; Header &amp; Footer</a:t>
            </a:r>
            <a:endParaRPr lang="en-US" dirty="0"/>
          </a:p>
        </p:txBody>
      </p:sp>
      <p:sp>
        <p:nvSpPr>
          <p:cNvPr id="5" name="Tijdelijke aanduiding voor dianummer 4"/>
          <p:cNvSpPr>
            <a:spLocks noGrp="1"/>
          </p:cNvSpPr>
          <p:nvPr>
            <p:ph type="sldNum" sz="quarter" idx="12"/>
          </p:nvPr>
        </p:nvSpPr>
        <p:spPr/>
        <p:txBody>
          <a:bodyPr/>
          <a:lstStyle/>
          <a:p>
            <a:fld id="{71F61DF0-078F-4286-9355-A91B2CE6AC56}" type="slidenum">
              <a:rPr lang="en-US" smtClean="0"/>
              <a:pPr/>
              <a:t>3</a:t>
            </a:fld>
            <a:endParaRPr lang="en-US"/>
          </a:p>
        </p:txBody>
      </p:sp>
      <p:sp>
        <p:nvSpPr>
          <p:cNvPr id="2" name="Vertical Text Placeholder 1"/>
          <p:cNvSpPr>
            <a:spLocks noGrp="1"/>
          </p:cNvSpPr>
          <p:nvPr>
            <p:ph type="body" orient="vert" idx="13"/>
          </p:nvPr>
        </p:nvSpPr>
        <p:spPr/>
        <p:txBody>
          <a:bodyPr/>
          <a:lstStyle/>
          <a:p>
            <a:pPr>
              <a:lnSpc>
                <a:spcPct val="107000"/>
              </a:lnSpc>
              <a:spcAft>
                <a:spcPts val="800"/>
              </a:spcAft>
            </a:pPr>
            <a:r>
              <a:rPr lang="en-GB" dirty="0">
                <a:latin typeface="Arial" panose="020B0604020202020204" pitchFamily="34" charset="0"/>
                <a:ea typeface="Calibri" panose="020F0502020204030204" pitchFamily="34" charset="0"/>
                <a:cs typeface="Times New Roman" panose="02020603050405020304" pitchFamily="18" charset="0"/>
              </a:rPr>
              <a:t>Coaching Practice</a:t>
            </a:r>
          </a:p>
        </p:txBody>
      </p:sp>
    </p:spTree>
    <p:extLst>
      <p:ext uri="{BB962C8B-B14F-4D97-AF65-F5344CB8AC3E}">
        <p14:creationId xmlns:p14="http://schemas.microsoft.com/office/powerpoint/2010/main" val="31367997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ISPRING_RESOURCE_PATHS_HASH_2" val="4977ab29e1d57970d9c48f0713491eba2f9fb0"/>
  <p:tag name="ISPRING_RESOURCE_PATHS_HASH_PRESENTER" val="19feaae2f11c9b7e9f8f8dbbe46f8eb2d8602a"/>
</p:tagLst>
</file>

<file path=ppt/theme/theme1.xml><?xml version="1.0" encoding="utf-8"?>
<a:theme xmlns:a="http://schemas.openxmlformats.org/drawingml/2006/main" name="Corporate template-set Tata Steel">
  <a:themeElements>
    <a:clrScheme name="Tata Steel">
      <a:dk1>
        <a:srgbClr val="000000"/>
      </a:dk1>
      <a:lt1>
        <a:srgbClr val="FFFFFF"/>
      </a:lt1>
      <a:dk2>
        <a:srgbClr val="3D7EDB"/>
      </a:dk2>
      <a:lt2>
        <a:srgbClr val="BEB9A6"/>
      </a:lt2>
      <a:accent1>
        <a:srgbClr val="5A245A"/>
      </a:accent1>
      <a:accent2>
        <a:srgbClr val="ED2939"/>
      </a:accent2>
      <a:accent3>
        <a:srgbClr val="FFA100"/>
      </a:accent3>
      <a:accent4>
        <a:srgbClr val="34B233"/>
      </a:accent4>
      <a:accent5>
        <a:srgbClr val="0083A9"/>
      </a:accent5>
      <a:accent6>
        <a:srgbClr val="002B45"/>
      </a:accent6>
      <a:hlink>
        <a:srgbClr val="3D7EDB"/>
      </a:hlink>
      <a:folHlink>
        <a:srgbClr val="5A245A"/>
      </a:folHlink>
    </a:clrScheme>
    <a:fontScheme name="Tata Steel">
      <a:majorFont>
        <a:latin typeface="Arial"/>
        <a:ea typeface=""/>
        <a:cs typeface=""/>
      </a:majorFont>
      <a:minorFont>
        <a:latin typeface="Arial"/>
        <a:ea typeface=""/>
        <a:cs typeface=""/>
      </a:minorFont>
    </a:fontScheme>
    <a:fmtScheme name="Kanto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tx2"/>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tx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a:defRPr dirty="0" smtClean="0"/>
        </a:defPPr>
      </a:lstStyle>
    </a:txDef>
  </a:objectDefaults>
  <a:extraClrSchemeLst/>
</a:theme>
</file>

<file path=ppt/theme/theme2.xml><?xml version="1.0" encoding="utf-8"?>
<a:theme xmlns:a="http://schemas.openxmlformats.org/drawingml/2006/main" name="Kantoorthema">
  <a:themeElements>
    <a:clrScheme name="Kantoor">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toor">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to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Kantoorthema">
  <a:themeElements>
    <a:clrScheme name="Kantoor">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toor">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to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Slidepool full (PPT 2007-2010) without instructions</Template>
  <TotalTime>1</TotalTime>
  <Words>464</Words>
  <Application>Microsoft Office PowerPoint</Application>
  <PresentationFormat>On-screen Show (4:3)</PresentationFormat>
  <Paragraphs>79</Paragraphs>
  <Slides>3</Slides>
  <Notes>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vt:i4>
      </vt:variant>
    </vt:vector>
  </HeadingPairs>
  <TitlesOfParts>
    <vt:vector size="10" baseType="lpstr">
      <vt:lpstr>Arial</vt:lpstr>
      <vt:lpstr>Calibri</vt:lpstr>
      <vt:lpstr>Symbol</vt:lpstr>
      <vt:lpstr>Tahoma</vt:lpstr>
      <vt:lpstr>Times New Roman</vt:lpstr>
      <vt:lpstr>Wingdings</vt:lpstr>
      <vt:lpstr>Corporate template-set Tata Steel</vt:lpstr>
      <vt:lpstr>Me at My Best</vt:lpstr>
      <vt:lpstr>Me at My Best</vt:lpstr>
      <vt:lpstr>Me at My Best</vt:lpstr>
    </vt:vector>
  </TitlesOfParts>
  <Company>Hewlett-Packard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 at My Best</dc:title>
  <dc:creator>Potter, Julie</dc:creator>
  <cp:lastModifiedBy>Julie Potter</cp:lastModifiedBy>
  <cp:revision>10</cp:revision>
  <cp:lastPrinted>2016-07-29T10:59:43Z</cp:lastPrinted>
  <dcterms:created xsi:type="dcterms:W3CDTF">2016-07-29T10:20:13Z</dcterms:created>
  <dcterms:modified xsi:type="dcterms:W3CDTF">2018-03-29T09:53:35Z</dcterms:modified>
</cp:coreProperties>
</file>