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9" r:id="rId1"/>
  </p:sldMasterIdLst>
  <p:sldIdLst>
    <p:sldId id="256" r:id="rId2"/>
    <p:sldId id="261" r:id="rId3"/>
    <p:sldId id="262" r:id="rId4"/>
    <p:sldId id="257" r:id="rId5"/>
    <p:sldId id="263" r:id="rId6"/>
    <p:sldId id="258" r:id="rId7"/>
    <p:sldId id="264" r:id="rId8"/>
    <p:sldId id="259" r:id="rId9"/>
    <p:sldId id="265" r:id="rId10"/>
    <p:sldId id="260"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48" autoAdjust="0"/>
    <p:restoredTop sz="94660"/>
  </p:normalViewPr>
  <p:slideViewPr>
    <p:cSldViewPr snapToGrid="0" snapToObjects="1">
      <p:cViewPr varScale="1">
        <p:scale>
          <a:sx n="111" d="100"/>
          <a:sy n="111" d="100"/>
        </p:scale>
        <p:origin x="-1496"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9144000" cy="293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0" y="2925286"/>
            <a:ext cx="91440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514600" y="236220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3" name="Subtitle 2"/>
          <p:cNvSpPr>
            <a:spLocks noGrp="1"/>
          </p:cNvSpPr>
          <p:nvPr>
            <p:ph type="subTitle" idx="1"/>
          </p:nvPr>
        </p:nvSpPr>
        <p:spPr>
          <a:xfrm>
            <a:off x="2565400" y="3045460"/>
            <a:ext cx="4013200" cy="428625"/>
          </a:xfrm>
        </p:spPr>
        <p:txBody>
          <a:bodyPr tIns="0" anchor="t">
            <a:noAutofit/>
          </a:bodyPr>
          <a:lstStyle>
            <a:lvl1pPr marL="0" indent="0" algn="ctr">
              <a:buNone/>
              <a:defRPr sz="1600" b="0" i="0" cap="none" spc="0" baseline="0">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12" name="Title 11"/>
          <p:cNvSpPr>
            <a:spLocks noGrp="1"/>
          </p:cNvSpPr>
          <p:nvPr>
            <p:ph type="title"/>
          </p:nvPr>
        </p:nvSpPr>
        <p:spPr>
          <a:xfrm>
            <a:off x="2565400" y="2397760"/>
            <a:ext cx="4013200" cy="599440"/>
          </a:xfrm>
          <a:noFill/>
          <a:ln>
            <a:noFill/>
          </a:ln>
        </p:spPr>
        <p:txBody>
          <a:bodyPr bIns="0" anchor="b"/>
          <a:lstStyle>
            <a:lvl1pPr>
              <a:defRPr>
                <a:effectLst>
                  <a:glow rad="88900">
                    <a:schemeClr val="tx1">
                      <a:alpha val="60000"/>
                    </a:schemeClr>
                  </a:glow>
                </a:effectLst>
              </a:defRPr>
            </a:lvl1pPr>
          </a:lstStyle>
          <a:p>
            <a:r>
              <a:rPr lang="en-GB" smtClean="0"/>
              <a:t>Click to edit Master title style</a:t>
            </a:r>
            <a:endParaRPr lang="en-US" dirty="0"/>
          </a:p>
        </p:txBody>
      </p:sp>
      <p:sp>
        <p:nvSpPr>
          <p:cNvPr id="11" name="Date Placeholder 10"/>
          <p:cNvSpPr>
            <a:spLocks noGrp="1"/>
          </p:cNvSpPr>
          <p:nvPr>
            <p:ph type="dt" sz="half" idx="10"/>
          </p:nvPr>
        </p:nvSpPr>
        <p:spPr bwMode="black"/>
        <p:txBody>
          <a:bodyPr/>
          <a:lstStyle/>
          <a:p>
            <a:fld id="{25AE17C7-B787-4E50-994D-5E804113A1E9}" type="datetime4">
              <a:rPr lang="en-US" smtClean="0"/>
              <a:pPr/>
              <a:t>October 20, 2015</a:t>
            </a:fld>
            <a:endParaRPr lang="en-US" dirty="0"/>
          </a:p>
        </p:txBody>
      </p:sp>
      <p:sp>
        <p:nvSpPr>
          <p:cNvPr id="17" name="Slide Number Placeholder 16"/>
          <p:cNvSpPr>
            <a:spLocks noGrp="1"/>
          </p:cNvSpPr>
          <p:nvPr>
            <p:ph type="sldNum" sz="quarter" idx="11"/>
          </p:nvPr>
        </p:nvSpPr>
        <p:spPr/>
        <p:txBody>
          <a:bodyPr/>
          <a:lstStyle/>
          <a:p>
            <a:fld id="{5744759D-0EFF-4FB2-9CCE-04E00944F0FE}" type="slidenum">
              <a:rPr lang="en-US" smtClean="0"/>
              <a:pPr/>
              <a:t>‹#›</a:t>
            </a:fld>
            <a:endParaRPr lang="en-US" dirty="0"/>
          </a:p>
        </p:txBody>
      </p:sp>
      <p:sp>
        <p:nvSpPr>
          <p:cNvPr id="19" name="Footer Placeholder 18"/>
          <p:cNvSpPr>
            <a:spLocks noGrp="1"/>
          </p:cNvSpPr>
          <p:nvPr>
            <p:ph type="ftr" sz="quarter" idx="12"/>
          </p:nvPr>
        </p:nvSpPr>
        <p:spPr/>
        <p:txBody>
          <a:bodyPr/>
          <a:lstStyle/>
          <a:p>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1" name="Content Placeholder 30"/>
          <p:cNvSpPr>
            <a:spLocks noGrp="1"/>
          </p:cNvSpPr>
          <p:nvPr>
            <p:ph sz="quarter" idx="13"/>
          </p:nvPr>
        </p:nvSpPr>
        <p:spPr>
          <a:xfrm>
            <a:off x="457200" y="2020824"/>
            <a:ext cx="8229600" cy="407517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9" name="Title 8"/>
          <p:cNvSpPr>
            <a:spLocks noGrp="1"/>
          </p:cNvSpPr>
          <p:nvPr>
            <p:ph type="title"/>
          </p:nvPr>
        </p:nvSpPr>
        <p:spPr/>
        <p:txBody>
          <a:bodyPr/>
          <a:lstStyle/>
          <a:p>
            <a:r>
              <a:rPr lang="en-GB" smtClean="0"/>
              <a:t>Click to edit Master title style</a:t>
            </a:r>
            <a:endParaRPr lang="en-US"/>
          </a:p>
        </p:txBody>
      </p:sp>
      <p:sp>
        <p:nvSpPr>
          <p:cNvPr id="11" name="Date Placeholder 10"/>
          <p:cNvSpPr>
            <a:spLocks noGrp="1"/>
          </p:cNvSpPr>
          <p:nvPr>
            <p:ph type="dt" sz="half" idx="14"/>
          </p:nvPr>
        </p:nvSpPr>
        <p:spPr/>
        <p:txBody>
          <a:bodyPr/>
          <a:lstStyle/>
          <a:p>
            <a:fld id="{8995D68B-21AC-438B-BECE-4F17DA129F19}" type="datetime4">
              <a:rPr lang="en-US" smtClean="0"/>
              <a:pPr/>
              <a:t>October 20, 2015</a:t>
            </a:fld>
            <a:endParaRPr lang="en-US" dirty="0"/>
          </a:p>
        </p:txBody>
      </p:sp>
      <p:sp>
        <p:nvSpPr>
          <p:cNvPr id="12" name="Slide Number Placeholder 11"/>
          <p:cNvSpPr>
            <a:spLocks noGrp="1"/>
          </p:cNvSpPr>
          <p:nvPr>
            <p:ph type="sldNum" sz="quarter" idx="15"/>
          </p:nvPr>
        </p:nvSpPr>
        <p:spPr/>
        <p:txBody>
          <a:bodyPr/>
          <a:lstStyle/>
          <a:p>
            <a:fld id="{5744759D-0EFF-4FB2-9CCE-04E00944F0FE}" type="slidenum">
              <a:rPr lang="en-US" smtClean="0"/>
              <a:pPr/>
              <a:t>‹#›</a:t>
            </a:fld>
            <a:endParaRPr lang="en-US" dirty="0"/>
          </a:p>
        </p:txBody>
      </p:sp>
      <p:sp>
        <p:nvSpPr>
          <p:cNvPr id="13" name="Footer Placeholder 12"/>
          <p:cNvSpPr>
            <a:spLocks noGrp="1"/>
          </p:cNvSpPr>
          <p:nvPr>
            <p:ph type="ftr" sz="quarter" idx="16"/>
          </p:nvPr>
        </p:nvSpPr>
        <p:spPr/>
        <p:txBody>
          <a:bodyPr/>
          <a:lstStyle/>
          <a:p>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8" name="Rectangle 7"/>
          <p:cNvSpPr/>
          <p:nvPr/>
        </p:nvSpPr>
        <p:spPr>
          <a:xfrm>
            <a:off x="0" y="3922776"/>
            <a:ext cx="9144000" cy="29352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0" y="3921760"/>
            <a:ext cx="9144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514600" y="336804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9" name="Title Placeholder 1"/>
          <p:cNvSpPr>
            <a:spLocks noGrp="1"/>
          </p:cNvSpPr>
          <p:nvPr>
            <p:ph type="title"/>
          </p:nvPr>
        </p:nvSpPr>
        <p:spPr bwMode="black">
          <a:xfrm>
            <a:off x="2529052" y="3367246"/>
            <a:ext cx="4085897" cy="706821"/>
          </a:xfrm>
          <a:prstGeom prst="rect">
            <a:avLst/>
          </a:prstGeom>
          <a:noFill/>
          <a:ln w="98425" cmpd="thinThick">
            <a:noFill/>
            <a:miter lim="800000"/>
          </a:ln>
        </p:spPr>
        <p:txBody>
          <a:bodyPr vert="horz" lIns="91440" tIns="45720" rIns="91440" bIns="0" rtlCol="0" anchor="b" anchorCtr="0">
            <a:normAutofit/>
          </a:bodyPr>
          <a:lstStyle>
            <a:lvl1pPr>
              <a:defRPr kumimoji="0" lang="en-US" sz="1800" b="1" i="0" u="none" strike="noStrike" kern="1200" cap="all" spc="0" normalizeH="0" baseline="0" noProof="0" dirty="0" smtClean="0">
                <a:ln>
                  <a:noFill/>
                </a:ln>
                <a:solidFill>
                  <a:schemeClr val="bg1"/>
                </a:solidFill>
                <a:effectLst/>
                <a:uLnTx/>
                <a:uFillTx/>
                <a:latin typeface="+mj-lt"/>
                <a:ea typeface="+mj-ea"/>
                <a:cs typeface="Tunga" pitchFamily="2"/>
              </a:defRPr>
            </a:lvl1pPr>
          </a:lstStyle>
          <a:p>
            <a:r>
              <a:rPr lang="en-GB" smtClean="0"/>
              <a:t>Click to edit Master title style</a:t>
            </a:r>
            <a:endParaRPr lang="en-US" dirty="0"/>
          </a:p>
        </p:txBody>
      </p:sp>
      <p:sp>
        <p:nvSpPr>
          <p:cNvPr id="10" name="Subtitle 2"/>
          <p:cNvSpPr>
            <a:spLocks noGrp="1"/>
          </p:cNvSpPr>
          <p:nvPr>
            <p:ph type="subTitle" idx="1"/>
          </p:nvPr>
        </p:nvSpPr>
        <p:spPr bwMode="black">
          <a:xfrm>
            <a:off x="2518542" y="4084577"/>
            <a:ext cx="4106917" cy="397094"/>
          </a:xfrm>
        </p:spPr>
        <p:txBody>
          <a:bodyPr tIns="0" anchor="t" anchorCtr="0">
            <a:normAutofit/>
          </a:bodyPr>
          <a:lstStyle>
            <a:lvl1pPr marL="0" indent="0" algn="ctr">
              <a:buNone/>
              <a:defRPr kumimoji="0" lang="en-US" sz="1600" b="0" i="0" u="none" strike="noStrike" kern="1200" cap="none" spc="0" normalizeH="0" baseline="0" noProof="0" dirty="0">
                <a:ln>
                  <a:noFill/>
                </a:ln>
                <a:solidFill>
                  <a:schemeClr val="bg1"/>
                </a:solidFill>
                <a:effectLst/>
                <a:uLnTx/>
                <a:uFillTx/>
                <a:latin typeface="+mn-lt"/>
                <a:ea typeface="+mn-ea"/>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13" name="Date Placeholder 12"/>
          <p:cNvSpPr>
            <a:spLocks noGrp="1"/>
          </p:cNvSpPr>
          <p:nvPr>
            <p:ph type="dt" sz="half" idx="10"/>
          </p:nvPr>
        </p:nvSpPr>
        <p:spPr/>
        <p:txBody>
          <a:bodyPr/>
          <a:lstStyle/>
          <a:p>
            <a:fld id="{679F0FCF-2EA5-4FF5-AF14-1CA9C8854AAB}" type="datetime4">
              <a:rPr lang="en-US" smtClean="0"/>
              <a:pPr/>
              <a:t>October 20, 2015</a:t>
            </a:fld>
            <a:endParaRPr lang="en-US" dirty="0"/>
          </a:p>
        </p:txBody>
      </p:sp>
      <p:sp>
        <p:nvSpPr>
          <p:cNvPr id="14" name="Slide Number Placeholder 13"/>
          <p:cNvSpPr>
            <a:spLocks noGrp="1"/>
          </p:cNvSpPr>
          <p:nvPr>
            <p:ph type="sldNum" sz="quarter" idx="11"/>
          </p:nvPr>
        </p:nvSpPr>
        <p:spPr/>
        <p:txBody>
          <a:bodyPr/>
          <a:lstStyle/>
          <a:p>
            <a:fld id="{5744759D-0EFF-4FB2-9CCE-04E00944F0FE}"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Content Placeholder 30"/>
          <p:cNvSpPr>
            <a:spLocks noGrp="1"/>
          </p:cNvSpPr>
          <p:nvPr>
            <p:ph sz="quarter" idx="13"/>
          </p:nvPr>
        </p:nvSpPr>
        <p:spPr>
          <a:xfrm>
            <a:off x="457201" y="2020824"/>
            <a:ext cx="4023360" cy="40050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30"/>
          <p:cNvSpPr>
            <a:spLocks noGrp="1"/>
          </p:cNvSpPr>
          <p:nvPr>
            <p:ph sz="quarter" idx="14"/>
          </p:nvPr>
        </p:nvSpPr>
        <p:spPr>
          <a:xfrm>
            <a:off x="4663440" y="2020824"/>
            <a:ext cx="4023360" cy="40050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9" name="Date Placeholder 8"/>
          <p:cNvSpPr>
            <a:spLocks noGrp="1"/>
          </p:cNvSpPr>
          <p:nvPr>
            <p:ph type="dt" sz="half" idx="15"/>
          </p:nvPr>
        </p:nvSpPr>
        <p:spPr/>
        <p:txBody>
          <a:bodyPr/>
          <a:lstStyle/>
          <a:p>
            <a:fld id="{F9E781C6-1634-4A56-B2BE-62150BE83935}" type="datetime4">
              <a:rPr lang="en-US" smtClean="0"/>
              <a:pPr/>
              <a:t>October 20, 2015</a:t>
            </a:fld>
            <a:endParaRPr lang="en-US" dirty="0"/>
          </a:p>
        </p:txBody>
      </p:sp>
      <p:sp>
        <p:nvSpPr>
          <p:cNvPr id="12" name="Slide Number Placeholder 11"/>
          <p:cNvSpPr>
            <a:spLocks noGrp="1"/>
          </p:cNvSpPr>
          <p:nvPr>
            <p:ph type="sldNum" sz="quarter" idx="16"/>
          </p:nvPr>
        </p:nvSpPr>
        <p:spPr/>
        <p:txBody>
          <a:bodyPr/>
          <a:lstStyle/>
          <a:p>
            <a:fld id="{5744759D-0EFF-4FB2-9CCE-04E00944F0FE}" type="slidenum">
              <a:rPr lang="en-US" smtClean="0"/>
              <a:pPr/>
              <a:t>‹#›</a:t>
            </a:fld>
            <a:endParaRPr lang="en-US" dirty="0"/>
          </a:p>
        </p:txBody>
      </p:sp>
      <p:sp>
        <p:nvSpPr>
          <p:cNvPr id="13" name="Footer Placeholder 12"/>
          <p:cNvSpPr>
            <a:spLocks noGrp="1"/>
          </p:cNvSpPr>
          <p:nvPr>
            <p:ph type="ftr" sz="quarter" idx="17"/>
          </p:nvPr>
        </p:nvSpPr>
        <p:spPr/>
        <p:txBody>
          <a:bodyPr/>
          <a:lstStyle/>
          <a:p>
            <a:endParaRPr lang="en-US" dirty="0"/>
          </a:p>
        </p:txBody>
      </p:sp>
      <p:sp>
        <p:nvSpPr>
          <p:cNvPr id="16" name="Title 15"/>
          <p:cNvSpPr>
            <a:spLocks noGrp="1"/>
          </p:cNvSpPr>
          <p:nvPr>
            <p:ph type="title"/>
          </p:nvPr>
        </p:nvSpPr>
        <p:spPr/>
        <p:txBody>
          <a:bodyPr/>
          <a:lstStyle/>
          <a:p>
            <a:r>
              <a:rPr lang="en-GB"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3" name="Content Placeholder 30"/>
          <p:cNvSpPr>
            <a:spLocks noGrp="1"/>
          </p:cNvSpPr>
          <p:nvPr>
            <p:ph sz="quarter" idx="13"/>
          </p:nvPr>
        </p:nvSpPr>
        <p:spPr>
          <a:xfrm>
            <a:off x="457201" y="2819400"/>
            <a:ext cx="4023360" cy="3209544"/>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24" name="Content Placeholder 30"/>
          <p:cNvSpPr>
            <a:spLocks noGrp="1"/>
          </p:cNvSpPr>
          <p:nvPr>
            <p:ph sz="quarter" idx="14"/>
          </p:nvPr>
        </p:nvSpPr>
        <p:spPr>
          <a:xfrm>
            <a:off x="4663440" y="2816352"/>
            <a:ext cx="4023360" cy="3209544"/>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20" name="Text Placeholder 3"/>
          <p:cNvSpPr>
            <a:spLocks noGrp="1"/>
          </p:cNvSpPr>
          <p:nvPr>
            <p:ph type="body" sz="half" idx="2"/>
          </p:nvPr>
        </p:nvSpPr>
        <p:spPr>
          <a:xfrm>
            <a:off x="45720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kern="1200" cap="none" spc="200" baseline="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1" name="Text Placeholder 3"/>
          <p:cNvSpPr>
            <a:spLocks noGrp="1"/>
          </p:cNvSpPr>
          <p:nvPr>
            <p:ph type="body" sz="half" idx="15"/>
          </p:nvPr>
        </p:nvSpPr>
        <p:spPr>
          <a:xfrm>
            <a:off x="466344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i="0" kern="1200" cap="none" spc="200" baseline="0" dirty="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400"/>
              </a:spcBef>
              <a:spcAft>
                <a:spcPts val="0"/>
              </a:spcAft>
              <a:buClr>
                <a:schemeClr val="accent1"/>
              </a:buClr>
              <a:buFontTx/>
              <a:buNone/>
            </a:pPr>
            <a:r>
              <a:rPr lang="en-GB" smtClean="0"/>
              <a:t>Click to edit Master text styles</a:t>
            </a:r>
          </a:p>
        </p:txBody>
      </p:sp>
      <p:sp>
        <p:nvSpPr>
          <p:cNvPr id="11" name="Date Placeholder 10"/>
          <p:cNvSpPr>
            <a:spLocks noGrp="1"/>
          </p:cNvSpPr>
          <p:nvPr>
            <p:ph type="dt" sz="half" idx="16"/>
          </p:nvPr>
        </p:nvSpPr>
        <p:spPr/>
        <p:txBody>
          <a:bodyPr/>
          <a:lstStyle/>
          <a:p>
            <a:fld id="{A9372AC2-3C75-4F5F-A929-48958086FE36}" type="datetime4">
              <a:rPr lang="en-US" smtClean="0"/>
              <a:pPr/>
              <a:t>October 20, 2015</a:t>
            </a:fld>
            <a:endParaRPr lang="en-US" dirty="0"/>
          </a:p>
        </p:txBody>
      </p:sp>
      <p:sp>
        <p:nvSpPr>
          <p:cNvPr id="12" name="Slide Number Placeholder 11"/>
          <p:cNvSpPr>
            <a:spLocks noGrp="1"/>
          </p:cNvSpPr>
          <p:nvPr>
            <p:ph type="sldNum" sz="quarter" idx="17"/>
          </p:nvPr>
        </p:nvSpPr>
        <p:spPr/>
        <p:txBody>
          <a:bodyPr/>
          <a:lstStyle/>
          <a:p>
            <a:fld id="{5744759D-0EFF-4FB2-9CCE-04E00944F0FE}" type="slidenum">
              <a:rPr lang="en-US" smtClean="0"/>
              <a:pPr/>
              <a:t>‹#›</a:t>
            </a:fld>
            <a:endParaRPr lang="en-US" dirty="0"/>
          </a:p>
        </p:txBody>
      </p:sp>
      <p:sp>
        <p:nvSpPr>
          <p:cNvPr id="13" name="Footer Placeholder 12"/>
          <p:cNvSpPr>
            <a:spLocks noGrp="1"/>
          </p:cNvSpPr>
          <p:nvPr>
            <p:ph type="ftr" sz="quarter" idx="18"/>
          </p:nvPr>
        </p:nvSpPr>
        <p:spPr/>
        <p:txBody>
          <a:bodyPr/>
          <a:lstStyle/>
          <a:p>
            <a:endParaRPr lang="en-US" dirty="0"/>
          </a:p>
        </p:txBody>
      </p:sp>
      <p:sp>
        <p:nvSpPr>
          <p:cNvPr id="18" name="Title 17"/>
          <p:cNvSpPr>
            <a:spLocks noGrp="1"/>
          </p:cNvSpPr>
          <p:nvPr>
            <p:ph type="title"/>
          </p:nvPr>
        </p:nvSpPr>
        <p:spPr/>
        <p:txBody>
          <a:bodyPr/>
          <a:lstStyle/>
          <a:p>
            <a:r>
              <a:rPr lang="en-GB"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smtClean="0"/>
              <a:t>Click to edit Master title style</a:t>
            </a:r>
            <a:endParaRPr lang="en-US"/>
          </a:p>
        </p:txBody>
      </p:sp>
      <p:sp>
        <p:nvSpPr>
          <p:cNvPr id="15" name="Date Placeholder 14"/>
          <p:cNvSpPr>
            <a:spLocks noGrp="1"/>
          </p:cNvSpPr>
          <p:nvPr>
            <p:ph type="dt" sz="half" idx="10"/>
          </p:nvPr>
        </p:nvSpPr>
        <p:spPr/>
        <p:txBody>
          <a:bodyPr/>
          <a:lstStyle/>
          <a:p>
            <a:fld id="{17509CF4-4C1A-45DC-BADA-6EFF91CB9ABB}" type="datetime4">
              <a:rPr lang="en-US" smtClean="0"/>
              <a:pPr/>
              <a:t>October 20, 2015</a:t>
            </a:fld>
            <a:endParaRPr lang="en-US" dirty="0"/>
          </a:p>
        </p:txBody>
      </p:sp>
      <p:sp>
        <p:nvSpPr>
          <p:cNvPr id="16" name="Slide Number Placeholder 15"/>
          <p:cNvSpPr>
            <a:spLocks noGrp="1"/>
          </p:cNvSpPr>
          <p:nvPr>
            <p:ph type="sldNum" sz="quarter" idx="11"/>
          </p:nvPr>
        </p:nvSpPr>
        <p:spPr/>
        <p:txBody>
          <a:bodyPr/>
          <a:lstStyle/>
          <a:p>
            <a:fld id="{5744759D-0EFF-4FB2-9CCE-04E00944F0FE}"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C53951C0-B478-4858-ABC7-96406A1C0480}" type="datetime4">
              <a:rPr lang="en-US" smtClean="0"/>
              <a:pPr/>
              <a:t>October 20, 2015</a:t>
            </a:fld>
            <a:endParaRPr lang="en-US" dirty="0"/>
          </a:p>
        </p:txBody>
      </p:sp>
      <p:sp>
        <p:nvSpPr>
          <p:cNvPr id="8" name="Slide Number Placeholder 7"/>
          <p:cNvSpPr>
            <a:spLocks noGrp="1"/>
          </p:cNvSpPr>
          <p:nvPr>
            <p:ph type="sldNum" sz="quarter" idx="11"/>
          </p:nvPr>
        </p:nvSpPr>
        <p:spPr/>
        <p:txBody>
          <a:bodyPr/>
          <a:lstStyle/>
          <a:p>
            <a:fld id="{5744759D-0EFF-4FB2-9CCE-04E00944F0FE}"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Content Placeholder 30"/>
          <p:cNvSpPr>
            <a:spLocks noGrp="1"/>
          </p:cNvSpPr>
          <p:nvPr>
            <p:ph sz="quarter" idx="14"/>
          </p:nvPr>
        </p:nvSpPr>
        <p:spPr>
          <a:xfrm>
            <a:off x="1485900" y="1914525"/>
            <a:ext cx="6172200" cy="351091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Text Placeholder 3"/>
          <p:cNvSpPr>
            <a:spLocks noGrp="1"/>
          </p:cNvSpPr>
          <p:nvPr>
            <p:ph type="body" sz="half" idx="2"/>
          </p:nvPr>
        </p:nvSpPr>
        <p:spPr>
          <a:xfrm>
            <a:off x="1737360" y="5513832"/>
            <a:ext cx="5669280" cy="548640"/>
          </a:xfrm>
        </p:spPr>
        <p:txBody>
          <a:bodyPr vert="horz" lIns="91440" tIns="0" rIns="91440" bIns="45720" rtlCol="0" anchor="ctr">
            <a:normAutofit/>
          </a:bodyPr>
          <a:lstStyle>
            <a:lvl1pPr marL="0" indent="0" algn="ctr" defTabSz="914400" rtl="0" eaLnBrk="1" latinLnBrk="0" hangingPunct="1">
              <a:lnSpc>
                <a:spcPct val="100000"/>
              </a:lnSpc>
              <a:spcBef>
                <a:spcPts val="0"/>
              </a:spcBef>
              <a:buClr>
                <a:schemeClr val="accent1"/>
              </a:buClr>
              <a:buFont typeface="Arial" pitchFamily="34" charset="0"/>
              <a:buNone/>
              <a:defRPr lang="en-US" sz="1400" b="0" i="0" kern="1200" cap="none" spc="0" baseline="0" smtClean="0">
                <a:solidFill>
                  <a:schemeClr val="tx1"/>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3" name="Title 12"/>
          <p:cNvSpPr>
            <a:spLocks noGrp="1"/>
          </p:cNvSpPr>
          <p:nvPr>
            <p:ph type="title"/>
          </p:nvPr>
        </p:nvSpPr>
        <p:spPr/>
        <p:txBody>
          <a:bodyPr/>
          <a:lstStyle/>
          <a:p>
            <a:r>
              <a:rPr lang="en-GB" smtClean="0"/>
              <a:t>Click to edit Master title style</a:t>
            </a:r>
            <a:endParaRPr lang="en-US"/>
          </a:p>
        </p:txBody>
      </p:sp>
      <p:sp>
        <p:nvSpPr>
          <p:cNvPr id="16" name="Date Placeholder 15"/>
          <p:cNvSpPr>
            <a:spLocks noGrp="1"/>
          </p:cNvSpPr>
          <p:nvPr>
            <p:ph type="dt" sz="half" idx="15"/>
          </p:nvPr>
        </p:nvSpPr>
        <p:spPr/>
        <p:txBody>
          <a:bodyPr/>
          <a:lstStyle/>
          <a:p>
            <a:fld id="{B867641A-9D94-4BD6-862F-F651067079BC}" type="datetime4">
              <a:rPr lang="en-US" smtClean="0"/>
              <a:pPr/>
              <a:t>October 20, 2015</a:t>
            </a:fld>
            <a:endParaRPr lang="en-US" dirty="0"/>
          </a:p>
        </p:txBody>
      </p:sp>
      <p:sp>
        <p:nvSpPr>
          <p:cNvPr id="19" name="Slide Number Placeholder 18"/>
          <p:cNvSpPr>
            <a:spLocks noGrp="1"/>
          </p:cNvSpPr>
          <p:nvPr>
            <p:ph type="sldNum" sz="quarter" idx="16"/>
          </p:nvPr>
        </p:nvSpPr>
        <p:spPr/>
        <p:txBody>
          <a:bodyPr/>
          <a:lstStyle/>
          <a:p>
            <a:fld id="{5744759D-0EFF-4FB2-9CCE-04E00944F0FE}" type="slidenum">
              <a:rPr lang="en-US" smtClean="0"/>
              <a:pPr/>
              <a:t>‹#›</a:t>
            </a:fld>
            <a:endParaRPr lang="en-US" dirty="0"/>
          </a:p>
        </p:txBody>
      </p:sp>
      <p:sp>
        <p:nvSpPr>
          <p:cNvPr id="23" name="Footer Placeholder 22"/>
          <p:cNvSpPr>
            <a:spLocks noGrp="1"/>
          </p:cNvSpPr>
          <p:nvPr>
            <p:ph type="ftr" sz="quarter" idx="17"/>
          </p:nvPr>
        </p:nvSpPr>
        <p:spPr/>
        <p:txBody>
          <a:bodyPr/>
          <a:lstStyle/>
          <a:p>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1852209" y="2026918"/>
            <a:ext cx="5439582" cy="3263750"/>
          </a:xfrm>
          <a:solidFill>
            <a:schemeClr val="tx1"/>
          </a:solidFill>
          <a:ln w="69850" cmpd="dbl">
            <a:solidFill>
              <a:schemeClr val="tx1"/>
            </a:solid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0" kern="1200" cap="none" spc="0" baseline="0" dirty="0">
                <a:solidFill>
                  <a:schemeClr val="bg1"/>
                </a:solidFill>
                <a:latin typeface="+mj-lt"/>
                <a:ea typeface="+mj-ea"/>
                <a:cs typeface="Tunga" pitchFamily="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25" name="Text Placeholder 24"/>
          <p:cNvSpPr>
            <a:spLocks noGrp="1"/>
          </p:cNvSpPr>
          <p:nvPr>
            <p:ph type="body" sz="quarter" idx="13"/>
          </p:nvPr>
        </p:nvSpPr>
        <p:spPr>
          <a:xfrm>
            <a:off x="1737360" y="5516880"/>
            <a:ext cx="5669280" cy="548640"/>
          </a:xfrm>
        </p:spPr>
        <p:txBody>
          <a:bodyPr vert="horz" lIns="91440" tIns="0" rIns="91440" bIns="0" rtlCol="0" anchor="ctr" anchorCtr="0">
            <a:normAutofit/>
          </a:bodyPr>
          <a:lstStyle>
            <a:lvl1pPr marL="0" indent="0">
              <a:spcBef>
                <a:spcPts val="0"/>
              </a:spcBef>
              <a:buNone/>
              <a:defRPr lang="en-US" sz="1400" b="0" i="0" kern="1200" cap="none" spc="30" baseline="0" smtClean="0">
                <a:solidFill>
                  <a:schemeClr val="tx2"/>
                </a:solidFill>
                <a:latin typeface="+mn-lt"/>
                <a:ea typeface="+mn-ea"/>
                <a:cs typeface="Tahoma" pitchFamily="34" charset="0"/>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marL="0" lvl="0" indent="0" algn="ctr" defTabSz="914400" rtl="0" eaLnBrk="1" latinLnBrk="0" hangingPunct="1">
              <a:spcBef>
                <a:spcPts val="600"/>
              </a:spcBef>
              <a:spcAft>
                <a:spcPts val="0"/>
              </a:spcAft>
              <a:buClr>
                <a:schemeClr val="accent1"/>
              </a:buClr>
              <a:buFont typeface="Arial" pitchFamily="34" charset="0"/>
              <a:buNone/>
            </a:pPr>
            <a:r>
              <a:rPr lang="en-GB" smtClean="0"/>
              <a:t>Click to edit Master text styles</a:t>
            </a:r>
          </a:p>
        </p:txBody>
      </p:sp>
      <p:sp>
        <p:nvSpPr>
          <p:cNvPr id="12" name="Title 11"/>
          <p:cNvSpPr>
            <a:spLocks noGrp="1"/>
          </p:cNvSpPr>
          <p:nvPr>
            <p:ph type="title"/>
          </p:nvPr>
        </p:nvSpPr>
        <p:spPr>
          <a:xfrm>
            <a:off x="2514600" y="975360"/>
            <a:ext cx="4114800" cy="701040"/>
          </a:xfrm>
        </p:spPr>
        <p:txBody>
          <a:bodyPr/>
          <a:lstStyle/>
          <a:p>
            <a:r>
              <a:rPr lang="en-GB" smtClean="0"/>
              <a:t>Click to edit Master title style</a:t>
            </a:r>
            <a:endParaRPr lang="en-US"/>
          </a:p>
        </p:txBody>
      </p:sp>
      <p:sp>
        <p:nvSpPr>
          <p:cNvPr id="13" name="Date Placeholder 12"/>
          <p:cNvSpPr>
            <a:spLocks noGrp="1"/>
          </p:cNvSpPr>
          <p:nvPr>
            <p:ph type="dt" sz="half" idx="14"/>
          </p:nvPr>
        </p:nvSpPr>
        <p:spPr>
          <a:xfrm>
            <a:off x="2981325" y="273180"/>
            <a:ext cx="3181350" cy="292100"/>
          </a:xfrm>
        </p:spPr>
        <p:txBody>
          <a:bodyPr/>
          <a:lstStyle/>
          <a:p>
            <a:fld id="{D74F0C02-0EF4-4745-9D82-E8D3F59464E3}" type="datetime4">
              <a:rPr lang="en-US" smtClean="0"/>
              <a:pPr/>
              <a:t>October 20, 2015</a:t>
            </a:fld>
            <a:endParaRPr lang="en-US" dirty="0"/>
          </a:p>
        </p:txBody>
      </p:sp>
      <p:sp>
        <p:nvSpPr>
          <p:cNvPr id="14" name="Slide Number Placeholder 13"/>
          <p:cNvSpPr>
            <a:spLocks noGrp="1"/>
          </p:cNvSpPr>
          <p:nvPr>
            <p:ph type="sldNum" sz="quarter" idx="15"/>
          </p:nvPr>
        </p:nvSpPr>
        <p:spPr>
          <a:xfrm>
            <a:off x="4038600" y="6172200"/>
            <a:ext cx="1066800" cy="304800"/>
          </a:xfrm>
        </p:spPr>
        <p:txBody>
          <a:bodyPr/>
          <a:lstStyle/>
          <a:p>
            <a:fld id="{5744759D-0EFF-4FB2-9CCE-04E00944F0FE}" type="slidenum">
              <a:rPr lang="en-US" smtClean="0"/>
              <a:pPr/>
              <a:t>‹#›</a:t>
            </a:fld>
            <a:endParaRPr lang="en-US" dirty="0"/>
          </a:p>
        </p:txBody>
      </p:sp>
      <p:sp>
        <p:nvSpPr>
          <p:cNvPr id="15" name="Footer Placeholder 14"/>
          <p:cNvSpPr>
            <a:spLocks noGrp="1"/>
          </p:cNvSpPr>
          <p:nvPr>
            <p:ph type="ftr" sz="quarter" idx="16"/>
          </p:nvPr>
        </p:nvSpPr>
        <p:spPr>
          <a:xfrm>
            <a:off x="1447800" y="6486525"/>
            <a:ext cx="6248400" cy="292100"/>
          </a:xfrm>
        </p:spPr>
        <p:txBody>
          <a:body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FDD7A28-FA93-4136-BDC1-BCCB2687E678}" type="datetimeFigureOut">
              <a:rPr lang="en-US" smtClean="0"/>
              <a:pPr/>
              <a:t>20/10/15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02FBC0-13B8-4B1E-B170-BBEED4A77C6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9" name="Straight Connector 8"/>
          <p:cNvCxnSpPr/>
          <p:nvPr/>
        </p:nvCxnSpPr>
        <p:spPr>
          <a:xfrm rot="5400000">
            <a:off x="4267200" y="3429000"/>
            <a:ext cx="6858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bwMode="hidden">
          <a:xfrm>
            <a:off x="0" y="1"/>
            <a:ext cx="7696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Vertical Text Placeholder 2"/>
          <p:cNvSpPr>
            <a:spLocks noGrp="1"/>
          </p:cNvSpPr>
          <p:nvPr>
            <p:ph type="body" orient="vert" idx="1"/>
          </p:nvPr>
        </p:nvSpPr>
        <p:spPr>
          <a:xfrm>
            <a:off x="457200" y="914401"/>
            <a:ext cx="6629400" cy="50292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FDD7A28-FA93-4136-BDC1-BCCB2687E678}" type="datetimeFigureOut">
              <a:rPr lang="en-US" smtClean="0"/>
              <a:pPr/>
              <a:t>20/10/15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02FBC0-13B8-4B1E-B170-BBEED4A77C65}" type="slidenum">
              <a:rPr lang="en-US" smtClean="0"/>
              <a:pPr/>
              <a:t>‹#›</a:t>
            </a:fld>
            <a:endParaRPr lang="en-US"/>
          </a:p>
        </p:txBody>
      </p:sp>
      <p:sp>
        <p:nvSpPr>
          <p:cNvPr id="2" name="Vertical Title 1"/>
          <p:cNvSpPr>
            <a:spLocks noGrp="1"/>
          </p:cNvSpPr>
          <p:nvPr>
            <p:ph type="title" orient="vert"/>
          </p:nvPr>
        </p:nvSpPr>
        <p:spPr>
          <a:xfrm>
            <a:off x="7239000" y="914401"/>
            <a:ext cx="926980" cy="5029200"/>
          </a:xfrm>
        </p:spPr>
        <p:txBody>
          <a:bodyPr vert="eaVert"/>
          <a:lstStyle/>
          <a:p>
            <a:r>
              <a:rPr lang="en-GB" smtClean="0"/>
              <a:t>Click to edit Master title style</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8" name="Rectangle 7"/>
          <p:cNvSpPr/>
          <p:nvPr/>
        </p:nvSpPr>
        <p:spPr bwMode="hidden">
          <a:xfrm>
            <a:off x="0" y="1335973"/>
            <a:ext cx="9144000" cy="55220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2019301"/>
            <a:ext cx="8229600" cy="411734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2981325" y="273180"/>
            <a:ext cx="3181350" cy="292100"/>
          </a:xfrm>
          <a:prstGeom prst="rect">
            <a:avLst/>
          </a:prstGeom>
        </p:spPr>
        <p:txBody>
          <a:bodyPr vert="horz" lIns="91440" tIns="45720" rIns="91440" bIns="45720" rtlCol="0" anchor="ctr">
            <a:noAutofit/>
          </a:bodyPr>
          <a:lstStyle>
            <a:lvl1pPr algn="ctr">
              <a:defRPr sz="1200" b="0" cap="all" spc="300" baseline="0">
                <a:solidFill>
                  <a:schemeClr val="tx1"/>
                </a:solidFill>
              </a:defRPr>
            </a:lvl1pPr>
          </a:lstStyle>
          <a:p>
            <a:fld id="{87367800-479D-41B0-B3F2-2DCE95BA1381}" type="datetime4">
              <a:rPr lang="en-US" smtClean="0"/>
              <a:pPr/>
              <a:t>October 20, 2015</a:t>
            </a:fld>
            <a:endParaRPr lang="en-US" dirty="0"/>
          </a:p>
        </p:txBody>
      </p:sp>
      <p:sp>
        <p:nvSpPr>
          <p:cNvPr id="5" name="Footer Placeholder 4"/>
          <p:cNvSpPr>
            <a:spLocks noGrp="1"/>
          </p:cNvSpPr>
          <p:nvPr>
            <p:ph type="ftr" sz="quarter" idx="3"/>
          </p:nvPr>
        </p:nvSpPr>
        <p:spPr>
          <a:xfrm>
            <a:off x="1447800" y="6486525"/>
            <a:ext cx="6248400" cy="292100"/>
          </a:xfrm>
          <a:prstGeom prst="rect">
            <a:avLst/>
          </a:prstGeom>
        </p:spPr>
        <p:txBody>
          <a:bodyPr vert="horz" lIns="91440" tIns="45720" rIns="91440" bIns="45720" rtlCol="0" anchor="ctr">
            <a:normAutofit/>
          </a:bodyPr>
          <a:lstStyle>
            <a:lvl1pPr algn="ctr">
              <a:defRPr sz="1100" b="0" cap="all" spc="300" baseline="0">
                <a:solidFill>
                  <a:schemeClr val="tx1"/>
                </a:solidFill>
              </a:defRPr>
            </a:lvl1pPr>
          </a:lstStyle>
          <a:p>
            <a:endParaRPr lang="en-US" dirty="0"/>
          </a:p>
        </p:txBody>
      </p:sp>
      <p:sp>
        <p:nvSpPr>
          <p:cNvPr id="6" name="Slide Number Placeholder 5"/>
          <p:cNvSpPr>
            <a:spLocks noGrp="1"/>
          </p:cNvSpPr>
          <p:nvPr>
            <p:ph type="sldNum" sz="quarter" idx="4"/>
          </p:nvPr>
        </p:nvSpPr>
        <p:spPr>
          <a:xfrm>
            <a:off x="4038600" y="6172200"/>
            <a:ext cx="1066800" cy="304800"/>
          </a:xfrm>
          <a:prstGeom prst="rect">
            <a:avLst/>
          </a:prstGeom>
          <a:ln>
            <a:noFill/>
          </a:ln>
        </p:spPr>
        <p:txBody>
          <a:bodyPr vert="horz" lIns="0" tIns="0" rIns="0" bIns="0" rtlCol="0" anchor="ctr">
            <a:normAutofit/>
          </a:bodyPr>
          <a:lstStyle>
            <a:lvl1pPr algn="ctr">
              <a:defRPr sz="1200" b="1">
                <a:solidFill>
                  <a:schemeClr val="tx1"/>
                </a:solidFill>
              </a:defRPr>
            </a:lvl1pPr>
          </a:lstStyle>
          <a:p>
            <a:fld id="{5744759D-0EFF-4FB2-9CCE-04E00944F0FE}" type="slidenum">
              <a:rPr lang="en-US" smtClean="0"/>
              <a:pPr/>
              <a:t>‹#›</a:t>
            </a:fld>
            <a:endParaRPr lang="en-US" dirty="0"/>
          </a:p>
        </p:txBody>
      </p:sp>
      <p:cxnSp>
        <p:nvCxnSpPr>
          <p:cNvPr id="10" name="Straight Connector 9"/>
          <p:cNvCxnSpPr/>
          <p:nvPr/>
        </p:nvCxnSpPr>
        <p:spPr>
          <a:xfrm>
            <a:off x="0" y="1331436"/>
            <a:ext cx="9144000" cy="1588"/>
          </a:xfrm>
          <a:prstGeom prst="line">
            <a:avLst/>
          </a:prstGeom>
          <a:ln w="12700">
            <a:solidFill>
              <a:schemeClr val="tx2">
                <a:lumMod val="75000"/>
              </a:schemeClr>
            </a:solidFill>
          </a:ln>
          <a:effectLst/>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514600" y="975360"/>
            <a:ext cx="4114800" cy="70104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r>
              <a:rPr lang="en-GB" smtClean="0"/>
              <a:t>Click to edit Master title style</a:t>
            </a:r>
            <a:endParaRPr lang="en-US" dirty="0"/>
          </a:p>
        </p:txBody>
      </p:sp>
    </p:spTree>
  </p:cSld>
  <p:clrMap bg1="dk1" tx1="lt1" bg2="dk2" tx2="lt2" accent1="accent1" accent2="accent2" accent3="accent3" accent4="accent4" accent5="accent5" accent6="accent6" hlink="hlink" folHlink="folHlink"/>
  <p:sldLayoutIdLst>
    <p:sldLayoutId id="2147484210" r:id="rId1"/>
    <p:sldLayoutId id="2147484211" r:id="rId2"/>
    <p:sldLayoutId id="2147484212" r:id="rId3"/>
    <p:sldLayoutId id="2147484213" r:id="rId4"/>
    <p:sldLayoutId id="2147484214" r:id="rId5"/>
    <p:sldLayoutId id="2147484215" r:id="rId6"/>
    <p:sldLayoutId id="2147484216" r:id="rId7"/>
    <p:sldLayoutId id="2147484217" r:id="rId8"/>
    <p:sldLayoutId id="2147484218" r:id="rId9"/>
    <p:sldLayoutId id="2147484219" r:id="rId10"/>
    <p:sldLayoutId id="2147484220" r:id="rId11"/>
  </p:sldLayoutIdLst>
  <p:hf sldNum="0" hdr="0" ftr="0" dt="0"/>
  <p:txStyles>
    <p:titleStyle>
      <a:lvl1pPr algn="ctr" defTabSz="914400" rtl="0" eaLnBrk="1" latinLnBrk="0" hangingPunct="1">
        <a:spcBef>
          <a:spcPts val="400"/>
        </a:spcBef>
        <a:buNone/>
        <a:defRPr sz="1800" b="1" kern="1200" cap="all" spc="0" baseline="0">
          <a:solidFill>
            <a:schemeClr val="bg1">
              <a:lumMod val="75000"/>
              <a:lumOff val="25000"/>
            </a:schemeClr>
          </a:solidFill>
          <a:effectLst/>
          <a:latin typeface="+mj-lt"/>
          <a:ea typeface="+mj-ea"/>
          <a:cs typeface="Tunga" pitchFamily="2"/>
        </a:defRPr>
      </a:lvl1pPr>
    </p:titleStyle>
    <p:bodyStyle>
      <a:lvl1pPr marL="0" indent="0" algn="ctr" defTabSz="914400" rtl="0" eaLnBrk="1" latinLnBrk="0" hangingPunct="1">
        <a:lnSpc>
          <a:spcPct val="100000"/>
        </a:lnSpc>
        <a:spcBef>
          <a:spcPts val="600"/>
        </a:spcBef>
        <a:spcAft>
          <a:spcPts val="0"/>
        </a:spcAft>
        <a:buClr>
          <a:schemeClr val="accent1"/>
        </a:buClr>
        <a:buFontTx/>
        <a:buNone/>
        <a:defRPr sz="2000" b="0" i="0" kern="1200" cap="none" spc="30" baseline="0">
          <a:solidFill>
            <a:schemeClr val="tx1"/>
          </a:solidFill>
          <a:latin typeface="+mn-lt"/>
          <a:ea typeface="+mn-ea"/>
          <a:cs typeface="Tahoma" pitchFamily="34" charset="0"/>
        </a:defRPr>
      </a:lvl1pPr>
      <a:lvl2pPr marL="0" indent="0" algn="ctr" defTabSz="914400" rtl="0" eaLnBrk="1" latinLnBrk="0" hangingPunct="1">
        <a:lnSpc>
          <a:spcPct val="100000"/>
        </a:lnSpc>
        <a:spcBef>
          <a:spcPts val="1200"/>
        </a:spcBef>
        <a:buClr>
          <a:schemeClr val="accent1"/>
        </a:buClr>
        <a:buFontTx/>
        <a:buNone/>
        <a:defRPr sz="1800" kern="1200">
          <a:solidFill>
            <a:schemeClr val="tx2"/>
          </a:solidFill>
          <a:latin typeface="+mn-lt"/>
          <a:ea typeface="+mn-ea"/>
          <a:cs typeface="Tahoma" pitchFamily="34" charset="0"/>
        </a:defRPr>
      </a:lvl2pPr>
      <a:lvl3pPr marL="0" indent="0" algn="ctr" defTabSz="914400" rtl="0" eaLnBrk="1" latinLnBrk="0" hangingPunct="1">
        <a:lnSpc>
          <a:spcPct val="100000"/>
        </a:lnSpc>
        <a:spcBef>
          <a:spcPts val="1200"/>
        </a:spcBef>
        <a:buClr>
          <a:schemeClr val="accent1"/>
        </a:buClr>
        <a:buFontTx/>
        <a:buNone/>
        <a:defRPr sz="1600" kern="1200">
          <a:solidFill>
            <a:schemeClr val="tx1"/>
          </a:solidFill>
          <a:latin typeface="+mn-lt"/>
          <a:ea typeface="+mn-ea"/>
          <a:cs typeface="Tahoma" pitchFamily="34" charset="0"/>
        </a:defRPr>
      </a:lvl3pPr>
      <a:lvl4pPr marL="0" indent="0" algn="ctr" defTabSz="914400" rtl="0" eaLnBrk="1" latinLnBrk="0" hangingPunct="1">
        <a:lnSpc>
          <a:spcPct val="100000"/>
        </a:lnSpc>
        <a:spcBef>
          <a:spcPts val="1200"/>
        </a:spcBef>
        <a:buClr>
          <a:schemeClr val="accent1"/>
        </a:buClr>
        <a:buFontTx/>
        <a:buNone/>
        <a:defRPr sz="1400" kern="1200">
          <a:solidFill>
            <a:schemeClr val="tx2"/>
          </a:solidFill>
          <a:latin typeface="+mn-lt"/>
          <a:ea typeface="+mn-ea"/>
          <a:cs typeface="Tahoma" pitchFamily="34" charset="0"/>
        </a:defRPr>
      </a:lvl4pPr>
      <a:lvl5pPr marL="0" indent="0" algn="ctr" defTabSz="914400" rtl="0" eaLnBrk="1" latinLnBrk="0" hangingPunct="1">
        <a:lnSpc>
          <a:spcPct val="100000"/>
        </a:lnSpc>
        <a:spcBef>
          <a:spcPts val="1200"/>
        </a:spcBef>
        <a:buClr>
          <a:schemeClr val="accent1"/>
        </a:buClr>
        <a:buFontTx/>
        <a:buNone/>
        <a:defRPr sz="1400" kern="1200" baseline="0">
          <a:solidFill>
            <a:schemeClr val="tx1"/>
          </a:solidFill>
          <a:latin typeface="+mn-lt"/>
          <a:ea typeface="+mn-ea"/>
          <a:cs typeface="Tahoma" pitchFamily="34" charset="0"/>
        </a:defRPr>
      </a:lvl5pPr>
      <a:lvl6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6pPr>
      <a:lvl7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7pPr>
      <a:lvl8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8pPr>
      <a:lvl9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US" dirty="0" smtClean="0"/>
              <a:t>AJ Laveaux</a:t>
            </a:r>
            <a:endParaRPr lang="en-US" dirty="0"/>
          </a:p>
        </p:txBody>
      </p:sp>
      <p:sp>
        <p:nvSpPr>
          <p:cNvPr id="3" name="Title 2"/>
          <p:cNvSpPr>
            <a:spLocks noGrp="1"/>
          </p:cNvSpPr>
          <p:nvPr>
            <p:ph type="title"/>
          </p:nvPr>
        </p:nvSpPr>
        <p:spPr/>
        <p:txBody>
          <a:bodyPr/>
          <a:lstStyle/>
          <a:p>
            <a:r>
              <a:rPr lang="en-US" dirty="0" smtClean="0"/>
              <a:t>Microphone Polar Patterns</a:t>
            </a:r>
            <a:endParaRPr lang="en-US" dirty="0"/>
          </a:p>
        </p:txBody>
      </p:sp>
      <p:pic>
        <p:nvPicPr>
          <p:cNvPr id="5" name="Picture 4" descr="Untitled.png"/>
          <p:cNvPicPr>
            <a:picLocks noChangeAspect="1"/>
          </p:cNvPicPr>
          <p:nvPr/>
        </p:nvPicPr>
        <p:blipFill>
          <a:blip r:embed="rId2">
            <a:alphaModFix amt="59000"/>
            <a:extLst>
              <a:ext uri="{BEBA8EAE-BF5A-486C-A8C5-ECC9F3942E4B}">
                <a14:imgProps xmlns:a14="http://schemas.microsoft.com/office/drawing/2010/main">
                  <a14:imgLayer r:embed="rId3">
                    <a14:imgEffect>
                      <a14:sharpenSoften amount="100000"/>
                    </a14:imgEffect>
                    <a14:imgEffect>
                      <a14:saturation sat="226000"/>
                    </a14:imgEffect>
                    <a14:imgEffect>
                      <a14:brightnessContrast bright="100000" contrast="72000"/>
                    </a14:imgEffect>
                  </a14:imgLayer>
                </a14:imgProps>
              </a:ext>
              <a:ext uri="{28A0092B-C50C-407E-A947-70E740481C1C}">
                <a14:useLocalDpi xmlns:a14="http://schemas.microsoft.com/office/drawing/2010/main" val="0"/>
              </a:ext>
            </a:extLst>
          </a:blip>
          <a:stretch>
            <a:fillRect/>
          </a:stretch>
        </p:blipFill>
        <p:spPr>
          <a:xfrm>
            <a:off x="235864" y="5111455"/>
            <a:ext cx="4066032" cy="1402080"/>
          </a:xfrm>
          <a:prstGeom prst="rect">
            <a:avLst/>
          </a:prstGeom>
          <a:ln>
            <a:noFill/>
          </a:ln>
        </p:spPr>
      </p:pic>
    </p:spTree>
    <p:extLst>
      <p:ext uri="{BB962C8B-B14F-4D97-AF65-F5344CB8AC3E}">
        <p14:creationId xmlns:p14="http://schemas.microsoft.com/office/powerpoint/2010/main" val="3945268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3052794"/>
            <a:ext cx="8229600" cy="2063941"/>
          </a:xfrm>
        </p:spPr>
        <p:txBody>
          <a:bodyPr>
            <a:normAutofit fontScale="92500" lnSpcReduction="10000"/>
          </a:bodyPr>
          <a:lstStyle/>
          <a:p>
            <a:pPr marL="342900" indent="-342900" algn="just">
              <a:buFont typeface="Arial"/>
              <a:buChar char="•"/>
            </a:pPr>
            <a:r>
              <a:rPr lang="en-US" b="1" dirty="0"/>
              <a:t>Omnidirectional </a:t>
            </a:r>
            <a:r>
              <a:rPr lang="en-US" dirty="0"/>
              <a:t>- 360 degrees pick-</a:t>
            </a:r>
            <a:r>
              <a:rPr lang="en-US" dirty="0" smtClean="0"/>
              <a:t>up</a:t>
            </a:r>
          </a:p>
          <a:p>
            <a:pPr marL="342900" indent="-342900" algn="just">
              <a:buFont typeface="Arial"/>
              <a:buChar char="•"/>
            </a:pPr>
            <a:r>
              <a:rPr lang="en-US" b="1" dirty="0" smtClean="0"/>
              <a:t>Figure </a:t>
            </a:r>
            <a:r>
              <a:rPr lang="en-US" b="1" dirty="0"/>
              <a:t>of Eight </a:t>
            </a:r>
            <a:r>
              <a:rPr lang="en-US" dirty="0"/>
              <a:t>- front and back pick-</a:t>
            </a:r>
            <a:r>
              <a:rPr lang="en-US" dirty="0" smtClean="0"/>
              <a:t>up</a:t>
            </a:r>
          </a:p>
          <a:p>
            <a:pPr marL="342900" indent="-342900" algn="just">
              <a:buFont typeface="Arial"/>
              <a:buChar char="•"/>
            </a:pPr>
            <a:r>
              <a:rPr lang="en-US" b="1" dirty="0" smtClean="0"/>
              <a:t>Cardioid </a:t>
            </a:r>
            <a:r>
              <a:rPr lang="en-US" dirty="0"/>
              <a:t>- 120 degrees pick-</a:t>
            </a:r>
            <a:r>
              <a:rPr lang="en-US" dirty="0" smtClean="0"/>
              <a:t>up</a:t>
            </a:r>
          </a:p>
          <a:p>
            <a:pPr marL="342900" indent="-342900" algn="just">
              <a:buFont typeface="Arial"/>
              <a:buChar char="•"/>
            </a:pPr>
            <a:r>
              <a:rPr lang="en-US" b="1" dirty="0" err="1" smtClean="0"/>
              <a:t>Supercardioid</a:t>
            </a:r>
            <a:r>
              <a:rPr lang="en-US" dirty="0" smtClean="0"/>
              <a:t> – 110 degrees pick-up</a:t>
            </a:r>
          </a:p>
          <a:p>
            <a:pPr marL="342900" indent="-342900" algn="just">
              <a:buFont typeface="Arial"/>
              <a:buChar char="•"/>
            </a:pPr>
            <a:r>
              <a:rPr lang="en-US" b="1" dirty="0" err="1" smtClean="0"/>
              <a:t>Hypercardioid</a:t>
            </a:r>
            <a:r>
              <a:rPr lang="en-US" b="1" dirty="0" smtClean="0"/>
              <a:t> </a:t>
            </a:r>
            <a:r>
              <a:rPr lang="en-US" dirty="0"/>
              <a:t>- 100 degrees pick-</a:t>
            </a:r>
            <a:r>
              <a:rPr lang="en-US" dirty="0" smtClean="0"/>
              <a:t>up</a:t>
            </a:r>
          </a:p>
          <a:p>
            <a:pPr marL="342900" indent="-342900" algn="just">
              <a:buFont typeface="Arial"/>
              <a:buChar char="•"/>
            </a:pPr>
            <a:r>
              <a:rPr lang="en-US" b="1" dirty="0" smtClean="0"/>
              <a:t>Line </a:t>
            </a:r>
            <a:r>
              <a:rPr lang="en-US" b="1" dirty="0"/>
              <a:t>and Gradient (Shotgun) </a:t>
            </a:r>
            <a:r>
              <a:rPr lang="en-US" dirty="0"/>
              <a:t>- extremely tight pick-up for long distances </a:t>
            </a:r>
            <a:endParaRPr lang="en-US" dirty="0"/>
          </a:p>
          <a:p>
            <a:pPr marL="342900" indent="-342900" algn="just">
              <a:buFont typeface="Arial"/>
              <a:buChar char="•"/>
            </a:pPr>
            <a:endParaRPr lang="en-US" dirty="0"/>
          </a:p>
        </p:txBody>
      </p:sp>
      <p:sp>
        <p:nvSpPr>
          <p:cNvPr id="3" name="Title 2"/>
          <p:cNvSpPr>
            <a:spLocks noGrp="1"/>
          </p:cNvSpPr>
          <p:nvPr>
            <p:ph type="title"/>
          </p:nvPr>
        </p:nvSpPr>
        <p:spPr/>
        <p:txBody>
          <a:bodyPr/>
          <a:lstStyle/>
          <a:p>
            <a:r>
              <a:rPr lang="en-US" dirty="0" smtClean="0"/>
              <a:t>Common Polar Patterns</a:t>
            </a:r>
            <a:endParaRPr lang="en-US" dirty="0"/>
          </a:p>
        </p:txBody>
      </p:sp>
      <p:sp>
        <p:nvSpPr>
          <p:cNvPr id="4" name="TextBox 3"/>
          <p:cNvSpPr txBox="1"/>
          <p:nvPr/>
        </p:nvSpPr>
        <p:spPr>
          <a:xfrm>
            <a:off x="6075025" y="6029891"/>
            <a:ext cx="2265539" cy="369332"/>
          </a:xfrm>
          <a:prstGeom prst="rect">
            <a:avLst/>
          </a:prstGeom>
          <a:noFill/>
        </p:spPr>
        <p:txBody>
          <a:bodyPr wrap="none" rtlCol="0">
            <a:spAutoFit/>
          </a:bodyPr>
          <a:lstStyle/>
          <a:p>
            <a:r>
              <a:rPr lang="en-US" dirty="0" smtClean="0"/>
              <a:t>(Audio-</a:t>
            </a:r>
            <a:r>
              <a:rPr lang="en-US" dirty="0" err="1" smtClean="0"/>
              <a:t>Technica</a:t>
            </a:r>
            <a:r>
              <a:rPr lang="en-US" dirty="0" smtClean="0"/>
              <a:t>, 2015)</a:t>
            </a:r>
            <a:endParaRPr lang="en-US" dirty="0"/>
          </a:p>
        </p:txBody>
      </p:sp>
    </p:spTree>
    <p:extLst>
      <p:ext uri="{BB962C8B-B14F-4D97-AF65-F5344CB8AC3E}">
        <p14:creationId xmlns:p14="http://schemas.microsoft.com/office/powerpoint/2010/main" val="2614392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111-001.jpg"/>
          <p:cNvPicPr>
            <a:picLocks noGrp="1" noChangeAspect="1"/>
          </p:cNvPicPr>
          <p:nvPr>
            <p:ph sz="quarter" idx="13"/>
          </p:nvPr>
        </p:nvPicPr>
        <p:blipFill>
          <a:blip r:embed="rId2">
            <a:extLst>
              <a:ext uri="{28A0092B-C50C-407E-A947-70E740481C1C}">
                <a14:useLocalDpi xmlns:a14="http://schemas.microsoft.com/office/drawing/2010/main" val="0"/>
              </a:ext>
            </a:extLst>
          </a:blip>
          <a:srcRect l="-14218" r="-14218"/>
          <a:stretch>
            <a:fillRect/>
          </a:stretch>
        </p:blipFill>
        <p:spPr/>
      </p:pic>
      <p:sp>
        <p:nvSpPr>
          <p:cNvPr id="3" name="Title 2"/>
          <p:cNvSpPr>
            <a:spLocks noGrp="1"/>
          </p:cNvSpPr>
          <p:nvPr>
            <p:ph type="title"/>
          </p:nvPr>
        </p:nvSpPr>
        <p:spPr/>
        <p:txBody>
          <a:bodyPr/>
          <a:lstStyle/>
          <a:p>
            <a:r>
              <a:rPr lang="en-US" dirty="0" smtClean="0"/>
              <a:t>Pattern Diagrams</a:t>
            </a:r>
            <a:endParaRPr lang="en-US" dirty="0"/>
          </a:p>
        </p:txBody>
      </p:sp>
    </p:spTree>
    <p:extLst>
      <p:ext uri="{BB962C8B-B14F-4D97-AF65-F5344CB8AC3E}">
        <p14:creationId xmlns:p14="http://schemas.microsoft.com/office/powerpoint/2010/main" val="3261525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5-10-15 at 00.07.42.png"/>
          <p:cNvPicPr>
            <a:picLocks noGrp="1" noChangeAspect="1"/>
          </p:cNvPicPr>
          <p:nvPr>
            <p:ph sz="quarter" idx="13"/>
          </p:nvPr>
        </p:nvPicPr>
        <p:blipFill>
          <a:blip r:embed="rId2">
            <a:extLst>
              <a:ext uri="{28A0092B-C50C-407E-A947-70E740481C1C}">
                <a14:useLocalDpi xmlns:a14="http://schemas.microsoft.com/office/drawing/2010/main" val="0"/>
              </a:ext>
            </a:extLst>
          </a:blip>
          <a:srcRect l="-25329" r="-25329"/>
          <a:stretch>
            <a:fillRect/>
          </a:stretch>
        </p:blipFill>
        <p:spPr/>
      </p:pic>
      <p:sp>
        <p:nvSpPr>
          <p:cNvPr id="3" name="Title 2"/>
          <p:cNvSpPr>
            <a:spLocks noGrp="1"/>
          </p:cNvSpPr>
          <p:nvPr>
            <p:ph type="title"/>
          </p:nvPr>
        </p:nvSpPr>
        <p:spPr/>
        <p:txBody>
          <a:bodyPr/>
          <a:lstStyle/>
          <a:p>
            <a:r>
              <a:rPr lang="en-US" dirty="0" smtClean="0"/>
              <a:t>Omnidirectional</a:t>
            </a:r>
            <a:endParaRPr lang="en-US" dirty="0"/>
          </a:p>
        </p:txBody>
      </p:sp>
    </p:spTree>
    <p:extLst>
      <p:ext uri="{BB962C8B-B14F-4D97-AF65-F5344CB8AC3E}">
        <p14:creationId xmlns:p14="http://schemas.microsoft.com/office/powerpoint/2010/main" val="1014709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marL="342900" indent="-342900">
              <a:buFont typeface="Arial"/>
              <a:buChar char="•"/>
            </a:pPr>
            <a:r>
              <a:rPr lang="en-US" dirty="0"/>
              <a:t>I</a:t>
            </a:r>
            <a:r>
              <a:rPr lang="en-US" dirty="0" smtClean="0"/>
              <a:t>deal </a:t>
            </a:r>
            <a:r>
              <a:rPr lang="en-US" dirty="0"/>
              <a:t>for natural, ambient recordings and for tie clip microphones - as moving your head to one side will not change the volume. They also make ideal headset microphones, as they sound very natural when close to the mouth. </a:t>
            </a:r>
            <a:endParaRPr lang="en-US" dirty="0" smtClean="0"/>
          </a:p>
          <a:p>
            <a:pPr marL="342900" indent="-342900">
              <a:buFont typeface="Arial"/>
              <a:buChar char="•"/>
            </a:pPr>
            <a:r>
              <a:rPr lang="en-US" dirty="0"/>
              <a:t>P</a:t>
            </a:r>
            <a:r>
              <a:rPr lang="en-US" dirty="0" smtClean="0"/>
              <a:t>ressure </a:t>
            </a:r>
            <a:r>
              <a:rPr lang="en-US" dirty="0"/>
              <a:t>sensitive so they are not as affected by wind noise or by the “proximity” effect </a:t>
            </a:r>
            <a:endParaRPr lang="en-US" dirty="0"/>
          </a:p>
          <a:p>
            <a:pPr marL="342900" indent="-342900">
              <a:buFont typeface="Arial"/>
              <a:buChar char="•"/>
            </a:pPr>
            <a:r>
              <a:rPr lang="en-US" dirty="0"/>
              <a:t>Omnidirectional capsules exist independently of any special housing or cavities to alter the polar pattern. This makes a very neutral sounding microphone with very little </a:t>
            </a:r>
            <a:r>
              <a:rPr lang="en-US" dirty="0" err="1"/>
              <a:t>colouration</a:t>
            </a:r>
            <a:r>
              <a:rPr lang="en-US" dirty="0"/>
              <a:t>. </a:t>
            </a:r>
            <a:endParaRPr lang="en-US" dirty="0"/>
          </a:p>
          <a:p>
            <a:pPr marL="342900" indent="-342900">
              <a:buFont typeface="Arial"/>
              <a:buChar char="•"/>
            </a:pPr>
            <a:endParaRPr lang="en-US" dirty="0"/>
          </a:p>
          <a:p>
            <a:pPr marL="342900" indent="-342900">
              <a:buFont typeface="Arial"/>
              <a:buChar char="•"/>
            </a:pPr>
            <a:endParaRPr lang="en-US" dirty="0"/>
          </a:p>
        </p:txBody>
      </p:sp>
      <p:sp>
        <p:nvSpPr>
          <p:cNvPr id="3" name="Title 2"/>
          <p:cNvSpPr>
            <a:spLocks noGrp="1"/>
          </p:cNvSpPr>
          <p:nvPr>
            <p:ph type="title"/>
          </p:nvPr>
        </p:nvSpPr>
        <p:spPr/>
        <p:txBody>
          <a:bodyPr/>
          <a:lstStyle/>
          <a:p>
            <a:r>
              <a:rPr lang="en-US" dirty="0" smtClean="0"/>
              <a:t>Omnidirectional</a:t>
            </a:r>
            <a:endParaRPr lang="en-US" dirty="0"/>
          </a:p>
        </p:txBody>
      </p:sp>
      <p:sp>
        <p:nvSpPr>
          <p:cNvPr id="4" name="TextBox 3"/>
          <p:cNvSpPr txBox="1"/>
          <p:nvPr/>
        </p:nvSpPr>
        <p:spPr>
          <a:xfrm>
            <a:off x="5926296" y="6338823"/>
            <a:ext cx="2279966" cy="369332"/>
          </a:xfrm>
          <a:prstGeom prst="rect">
            <a:avLst/>
          </a:prstGeom>
          <a:noFill/>
        </p:spPr>
        <p:txBody>
          <a:bodyPr wrap="none" rtlCol="0">
            <a:spAutoFit/>
          </a:bodyPr>
          <a:lstStyle/>
          <a:p>
            <a:r>
              <a:rPr lang="en-US" dirty="0" smtClean="0"/>
              <a:t>(Audio-</a:t>
            </a:r>
            <a:r>
              <a:rPr lang="en-US" dirty="0" err="1" smtClean="0"/>
              <a:t>Technica</a:t>
            </a:r>
            <a:r>
              <a:rPr lang="en-US" dirty="0" smtClean="0"/>
              <a:t>, 2015)</a:t>
            </a:r>
            <a:endParaRPr lang="en-US" dirty="0"/>
          </a:p>
        </p:txBody>
      </p:sp>
    </p:spTree>
    <p:extLst>
      <p:ext uri="{BB962C8B-B14F-4D97-AF65-F5344CB8AC3E}">
        <p14:creationId xmlns:p14="http://schemas.microsoft.com/office/powerpoint/2010/main" val="3977833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5-10-15 at 00.07.19.png"/>
          <p:cNvPicPr>
            <a:picLocks noGrp="1" noChangeAspect="1"/>
          </p:cNvPicPr>
          <p:nvPr>
            <p:ph sz="quarter" idx="13"/>
          </p:nvPr>
        </p:nvPicPr>
        <p:blipFill>
          <a:blip r:embed="rId2">
            <a:extLst>
              <a:ext uri="{28A0092B-C50C-407E-A947-70E740481C1C}">
                <a14:useLocalDpi xmlns:a14="http://schemas.microsoft.com/office/drawing/2010/main" val="0"/>
              </a:ext>
            </a:extLst>
          </a:blip>
          <a:srcRect l="-28994" r="-28994"/>
          <a:stretch>
            <a:fillRect/>
          </a:stretch>
        </p:blipFill>
        <p:spPr/>
      </p:pic>
      <p:sp>
        <p:nvSpPr>
          <p:cNvPr id="3" name="Title 2"/>
          <p:cNvSpPr>
            <a:spLocks noGrp="1"/>
          </p:cNvSpPr>
          <p:nvPr>
            <p:ph type="title"/>
          </p:nvPr>
        </p:nvSpPr>
        <p:spPr/>
        <p:txBody>
          <a:bodyPr/>
          <a:lstStyle/>
          <a:p>
            <a:r>
              <a:rPr lang="en-US" dirty="0" smtClean="0"/>
              <a:t>Cardioid</a:t>
            </a:r>
            <a:endParaRPr lang="en-US" dirty="0"/>
          </a:p>
        </p:txBody>
      </p:sp>
    </p:spTree>
    <p:extLst>
      <p:ext uri="{BB962C8B-B14F-4D97-AF65-F5344CB8AC3E}">
        <p14:creationId xmlns:p14="http://schemas.microsoft.com/office/powerpoint/2010/main" val="1929711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3107806"/>
            <a:ext cx="8229600" cy="2407199"/>
          </a:xfrm>
        </p:spPr>
        <p:txBody>
          <a:bodyPr/>
          <a:lstStyle/>
          <a:p>
            <a:pPr marL="342900" indent="-342900">
              <a:buFont typeface="Arial"/>
              <a:buChar char="•"/>
            </a:pPr>
            <a:r>
              <a:rPr lang="en-US" dirty="0"/>
              <a:t>They help to reduce feedback and can be used to capture a particular sound in a loud environment. They are affected by wind noise, “proximity” effect and are susceptible to popping caused by “plosives”. </a:t>
            </a:r>
            <a:endParaRPr lang="en-US" dirty="0"/>
          </a:p>
          <a:p>
            <a:pPr marL="342900" indent="-342900">
              <a:buFont typeface="Arial"/>
              <a:buChar char="•"/>
            </a:pPr>
            <a:r>
              <a:rPr lang="en-US" dirty="0"/>
              <a:t>Most current cardioid microphones use external openings and internal passages in the microphone housing that allows sound arriving from the front of the microphone to aid diaphragm motion, while sound arriving from the side or rear will cancel diaphragm motion. </a:t>
            </a:r>
            <a:endParaRPr lang="en-US" dirty="0"/>
          </a:p>
          <a:p>
            <a:pPr marL="342900" indent="-342900">
              <a:buFont typeface="Arial"/>
              <a:buChar char="•"/>
            </a:pPr>
            <a:endParaRPr lang="en-US" dirty="0"/>
          </a:p>
        </p:txBody>
      </p:sp>
      <p:sp>
        <p:nvSpPr>
          <p:cNvPr id="3" name="Title 2"/>
          <p:cNvSpPr>
            <a:spLocks noGrp="1"/>
          </p:cNvSpPr>
          <p:nvPr>
            <p:ph type="title"/>
          </p:nvPr>
        </p:nvSpPr>
        <p:spPr/>
        <p:txBody>
          <a:bodyPr/>
          <a:lstStyle/>
          <a:p>
            <a:r>
              <a:rPr lang="en-US" dirty="0" smtClean="0"/>
              <a:t>Cardioid</a:t>
            </a:r>
            <a:endParaRPr lang="en-US" dirty="0"/>
          </a:p>
        </p:txBody>
      </p:sp>
      <p:sp>
        <p:nvSpPr>
          <p:cNvPr id="4" name="TextBox 3"/>
          <p:cNvSpPr txBox="1"/>
          <p:nvPr/>
        </p:nvSpPr>
        <p:spPr>
          <a:xfrm>
            <a:off x="6629400" y="6234553"/>
            <a:ext cx="2279966" cy="646331"/>
          </a:xfrm>
          <a:prstGeom prst="rect">
            <a:avLst/>
          </a:prstGeom>
          <a:noFill/>
        </p:spPr>
        <p:txBody>
          <a:bodyPr wrap="none" rtlCol="0">
            <a:spAutoFit/>
          </a:bodyPr>
          <a:lstStyle/>
          <a:p>
            <a:r>
              <a:rPr lang="en-US" dirty="0"/>
              <a:t>(Audio-</a:t>
            </a:r>
            <a:r>
              <a:rPr lang="en-US" dirty="0" err="1"/>
              <a:t>Technica</a:t>
            </a:r>
            <a:r>
              <a:rPr lang="en-US" dirty="0"/>
              <a:t>, 2015)</a:t>
            </a:r>
          </a:p>
          <a:p>
            <a:endParaRPr lang="en-US" dirty="0"/>
          </a:p>
        </p:txBody>
      </p:sp>
    </p:spTree>
    <p:extLst>
      <p:ext uri="{BB962C8B-B14F-4D97-AF65-F5344CB8AC3E}">
        <p14:creationId xmlns:p14="http://schemas.microsoft.com/office/powerpoint/2010/main" val="152329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5-10-15 at 00.07.32.png"/>
          <p:cNvPicPr>
            <a:picLocks noGrp="1" noChangeAspect="1"/>
          </p:cNvPicPr>
          <p:nvPr>
            <p:ph sz="quarter" idx="13"/>
          </p:nvPr>
        </p:nvPicPr>
        <p:blipFill>
          <a:blip r:embed="rId2">
            <a:extLst>
              <a:ext uri="{28A0092B-C50C-407E-A947-70E740481C1C}">
                <a14:useLocalDpi xmlns:a14="http://schemas.microsoft.com/office/drawing/2010/main" val="0"/>
              </a:ext>
            </a:extLst>
          </a:blip>
          <a:srcRect l="-30212" r="-30212"/>
          <a:stretch>
            <a:fillRect/>
          </a:stretch>
        </p:blipFill>
        <p:spPr/>
      </p:pic>
      <p:sp>
        <p:nvSpPr>
          <p:cNvPr id="3" name="Title 2"/>
          <p:cNvSpPr>
            <a:spLocks noGrp="1"/>
          </p:cNvSpPr>
          <p:nvPr>
            <p:ph type="title"/>
          </p:nvPr>
        </p:nvSpPr>
        <p:spPr/>
        <p:txBody>
          <a:bodyPr/>
          <a:lstStyle/>
          <a:p>
            <a:r>
              <a:rPr lang="en-US" dirty="0" err="1" smtClean="0"/>
              <a:t>Supercardioid</a:t>
            </a:r>
            <a:endParaRPr lang="en-US" dirty="0"/>
          </a:p>
        </p:txBody>
      </p:sp>
    </p:spTree>
    <p:extLst>
      <p:ext uri="{BB962C8B-B14F-4D97-AF65-F5344CB8AC3E}">
        <p14:creationId xmlns:p14="http://schemas.microsoft.com/office/powerpoint/2010/main" val="1376310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3104283"/>
            <a:ext cx="8229600" cy="2166918"/>
          </a:xfrm>
        </p:spPr>
        <p:txBody>
          <a:bodyPr/>
          <a:lstStyle/>
          <a:p>
            <a:pPr marL="342900" indent="-342900">
              <a:buFont typeface="Arial"/>
              <a:buChar char="•"/>
            </a:pPr>
            <a:r>
              <a:rPr lang="en-US" dirty="0" err="1"/>
              <a:t>Hypercardioid</a:t>
            </a:r>
            <a:r>
              <a:rPr lang="en-US" dirty="0"/>
              <a:t> microphones are very similar to cardioids but have a tighter 100 degree pick-up. They have better side rejection than cardioid microphones but also pick-up a little sound from the rear. </a:t>
            </a:r>
            <a:endParaRPr lang="en-US" dirty="0"/>
          </a:p>
          <a:p>
            <a:pPr marL="342900" indent="-342900">
              <a:buFont typeface="Arial"/>
              <a:buChar char="•"/>
            </a:pPr>
            <a:r>
              <a:rPr lang="en-US" dirty="0" err="1"/>
              <a:t>Hypercardioids</a:t>
            </a:r>
            <a:r>
              <a:rPr lang="en-US" dirty="0"/>
              <a:t> are even better than cardioid microphones for reducing feedback and therefore are the best choice for a quiet singer, or to capture a particular sound in a loud environment. </a:t>
            </a:r>
            <a:endParaRPr lang="en-US" dirty="0"/>
          </a:p>
          <a:p>
            <a:endParaRPr lang="en-US" dirty="0"/>
          </a:p>
        </p:txBody>
      </p:sp>
      <p:sp>
        <p:nvSpPr>
          <p:cNvPr id="3" name="Title 2"/>
          <p:cNvSpPr>
            <a:spLocks noGrp="1"/>
          </p:cNvSpPr>
          <p:nvPr>
            <p:ph type="title"/>
          </p:nvPr>
        </p:nvSpPr>
        <p:spPr/>
        <p:txBody>
          <a:bodyPr/>
          <a:lstStyle/>
          <a:p>
            <a:r>
              <a:rPr lang="en-US" dirty="0" err="1" smtClean="0"/>
              <a:t>Hypercardioid</a:t>
            </a:r>
            <a:endParaRPr lang="en-US" dirty="0"/>
          </a:p>
        </p:txBody>
      </p:sp>
      <p:sp>
        <p:nvSpPr>
          <p:cNvPr id="4" name="TextBox 3"/>
          <p:cNvSpPr txBox="1"/>
          <p:nvPr/>
        </p:nvSpPr>
        <p:spPr>
          <a:xfrm>
            <a:off x="6629400" y="6200227"/>
            <a:ext cx="2279966" cy="646331"/>
          </a:xfrm>
          <a:prstGeom prst="rect">
            <a:avLst/>
          </a:prstGeom>
          <a:noFill/>
        </p:spPr>
        <p:txBody>
          <a:bodyPr wrap="none" rtlCol="0">
            <a:spAutoFit/>
          </a:bodyPr>
          <a:lstStyle/>
          <a:p>
            <a:r>
              <a:rPr lang="en-US" dirty="0"/>
              <a:t>(Audio-</a:t>
            </a:r>
            <a:r>
              <a:rPr lang="en-US" dirty="0" err="1"/>
              <a:t>Technica</a:t>
            </a:r>
            <a:r>
              <a:rPr lang="en-US" dirty="0"/>
              <a:t>, 2015)</a:t>
            </a:r>
          </a:p>
          <a:p>
            <a:endParaRPr lang="en-US" dirty="0"/>
          </a:p>
        </p:txBody>
      </p:sp>
    </p:spTree>
    <p:extLst>
      <p:ext uri="{BB962C8B-B14F-4D97-AF65-F5344CB8AC3E}">
        <p14:creationId xmlns:p14="http://schemas.microsoft.com/office/powerpoint/2010/main" val="2805877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5-10-15 at 00.07.55.png"/>
          <p:cNvPicPr>
            <a:picLocks noGrp="1" noChangeAspect="1"/>
          </p:cNvPicPr>
          <p:nvPr>
            <p:ph sz="quarter" idx="13"/>
          </p:nvPr>
        </p:nvPicPr>
        <p:blipFill>
          <a:blip r:embed="rId2">
            <a:extLst>
              <a:ext uri="{28A0092B-C50C-407E-A947-70E740481C1C}">
                <a14:useLocalDpi xmlns:a14="http://schemas.microsoft.com/office/drawing/2010/main" val="0"/>
              </a:ext>
            </a:extLst>
          </a:blip>
          <a:srcRect l="-42345" r="-42345"/>
          <a:stretch>
            <a:fillRect/>
          </a:stretch>
        </p:blipFill>
        <p:spPr/>
      </p:pic>
      <p:sp>
        <p:nvSpPr>
          <p:cNvPr id="3" name="Title 2"/>
          <p:cNvSpPr>
            <a:spLocks noGrp="1"/>
          </p:cNvSpPr>
          <p:nvPr>
            <p:ph type="title"/>
          </p:nvPr>
        </p:nvSpPr>
        <p:spPr/>
        <p:txBody>
          <a:bodyPr/>
          <a:lstStyle/>
          <a:p>
            <a:r>
              <a:rPr lang="en-US" dirty="0" smtClean="0"/>
              <a:t>Figure</a:t>
            </a:r>
            <a:r>
              <a:rPr lang="en-US" dirty="0"/>
              <a:t> </a:t>
            </a:r>
            <a:r>
              <a:rPr lang="en-US" dirty="0" smtClean="0"/>
              <a:t>of 8</a:t>
            </a:r>
            <a:endParaRPr lang="en-US" dirty="0"/>
          </a:p>
        </p:txBody>
      </p:sp>
    </p:spTree>
    <p:extLst>
      <p:ext uri="{BB962C8B-B14F-4D97-AF65-F5344CB8AC3E}">
        <p14:creationId xmlns:p14="http://schemas.microsoft.com/office/powerpoint/2010/main" val="1066244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2775991"/>
            <a:ext cx="8229600" cy="3070830"/>
          </a:xfrm>
        </p:spPr>
        <p:txBody>
          <a:bodyPr/>
          <a:lstStyle/>
          <a:p>
            <a:pPr marL="342900" indent="-342900">
              <a:buFont typeface="Arial"/>
              <a:buChar char="•"/>
            </a:pPr>
            <a:r>
              <a:rPr lang="en-US" dirty="0"/>
              <a:t>Figure of Eight or bi-directional microphones pick up sound from the front and rear while rejecting sound from the sides. </a:t>
            </a:r>
            <a:r>
              <a:rPr lang="en-US" dirty="0"/>
              <a:t>T</a:t>
            </a:r>
            <a:r>
              <a:rPr lang="en-US" dirty="0" smtClean="0"/>
              <a:t>he </a:t>
            </a:r>
            <a:r>
              <a:rPr lang="en-US" dirty="0"/>
              <a:t>capsule exists naturally without any alteration - like omnidirectional microphones which are very neutral sounding. </a:t>
            </a:r>
            <a:endParaRPr lang="en-US" dirty="0"/>
          </a:p>
          <a:p>
            <a:pPr marL="342900" indent="-342900">
              <a:buFont typeface="Arial"/>
              <a:buChar char="•"/>
            </a:pPr>
            <a:r>
              <a:rPr lang="en-US" dirty="0"/>
              <a:t>Figure of Eight microphones are used for their natural sound quality in some headsets, studio and broadcast microphones. There are also used in “Mid/Side” stereo recording techniques and in stereo microphones like the BP4027 and the BP4029. All ribbon microphones are naturally Figure of Eight. </a:t>
            </a:r>
            <a:endParaRPr lang="en-US" dirty="0"/>
          </a:p>
          <a:p>
            <a:endParaRPr lang="en-US" dirty="0"/>
          </a:p>
        </p:txBody>
      </p:sp>
      <p:sp>
        <p:nvSpPr>
          <p:cNvPr id="3" name="Title 2"/>
          <p:cNvSpPr>
            <a:spLocks noGrp="1"/>
          </p:cNvSpPr>
          <p:nvPr>
            <p:ph type="title"/>
          </p:nvPr>
        </p:nvSpPr>
        <p:spPr/>
        <p:txBody>
          <a:bodyPr/>
          <a:lstStyle/>
          <a:p>
            <a:r>
              <a:rPr lang="en-US" dirty="0" smtClean="0"/>
              <a:t>Figure of 8</a:t>
            </a:r>
            <a:endParaRPr lang="en-US" dirty="0"/>
          </a:p>
        </p:txBody>
      </p:sp>
      <p:sp>
        <p:nvSpPr>
          <p:cNvPr id="4" name="TextBox 3"/>
          <p:cNvSpPr txBox="1"/>
          <p:nvPr/>
        </p:nvSpPr>
        <p:spPr>
          <a:xfrm>
            <a:off x="6143670" y="6029891"/>
            <a:ext cx="2279966" cy="646331"/>
          </a:xfrm>
          <a:prstGeom prst="rect">
            <a:avLst/>
          </a:prstGeom>
          <a:noFill/>
        </p:spPr>
        <p:txBody>
          <a:bodyPr wrap="none" rtlCol="0">
            <a:spAutoFit/>
          </a:bodyPr>
          <a:lstStyle/>
          <a:p>
            <a:r>
              <a:rPr lang="en-US" dirty="0"/>
              <a:t>(Audio-</a:t>
            </a:r>
            <a:r>
              <a:rPr lang="en-US" dirty="0" err="1"/>
              <a:t>Technica</a:t>
            </a:r>
            <a:r>
              <a:rPr lang="en-US" dirty="0"/>
              <a:t>, 2015)</a:t>
            </a:r>
          </a:p>
          <a:p>
            <a:endParaRPr lang="en-US" dirty="0"/>
          </a:p>
        </p:txBody>
      </p:sp>
    </p:spTree>
    <p:extLst>
      <p:ext uri="{BB962C8B-B14F-4D97-AF65-F5344CB8AC3E}">
        <p14:creationId xmlns:p14="http://schemas.microsoft.com/office/powerpoint/2010/main" val="2144479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5-10-21 at 00.23.02.png"/>
          <p:cNvPicPr>
            <a:picLocks noGrp="1" noChangeAspect="1"/>
          </p:cNvPicPr>
          <p:nvPr>
            <p:ph sz="quarter" idx="13"/>
          </p:nvPr>
        </p:nvPicPr>
        <p:blipFill>
          <a:blip r:embed="rId2">
            <a:extLst>
              <a:ext uri="{28A0092B-C50C-407E-A947-70E740481C1C}">
                <a14:useLocalDpi xmlns:a14="http://schemas.microsoft.com/office/drawing/2010/main" val="0"/>
              </a:ext>
            </a:extLst>
          </a:blip>
          <a:srcRect l="-46444" r="-46444"/>
          <a:stretch>
            <a:fillRect/>
          </a:stretch>
        </p:blipFill>
        <p:spPr/>
      </p:pic>
      <p:sp>
        <p:nvSpPr>
          <p:cNvPr id="3" name="Title 2"/>
          <p:cNvSpPr>
            <a:spLocks noGrp="1"/>
          </p:cNvSpPr>
          <p:nvPr>
            <p:ph type="title"/>
          </p:nvPr>
        </p:nvSpPr>
        <p:spPr/>
        <p:txBody>
          <a:bodyPr/>
          <a:lstStyle/>
          <a:p>
            <a:r>
              <a:rPr lang="en-US" dirty="0" smtClean="0"/>
              <a:t>Shotgun</a:t>
            </a:r>
            <a:endParaRPr lang="en-US" dirty="0"/>
          </a:p>
        </p:txBody>
      </p:sp>
    </p:spTree>
    <p:extLst>
      <p:ext uri="{BB962C8B-B14F-4D97-AF65-F5344CB8AC3E}">
        <p14:creationId xmlns:p14="http://schemas.microsoft.com/office/powerpoint/2010/main" val="2508281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2663769"/>
            <a:ext cx="8229600" cy="2475850"/>
          </a:xfrm>
        </p:spPr>
        <p:txBody>
          <a:bodyPr/>
          <a:lstStyle/>
          <a:p>
            <a:pPr marL="342900" indent="-342900">
              <a:buFont typeface="Arial"/>
              <a:buChar char="•"/>
            </a:pPr>
            <a:r>
              <a:rPr lang="en-US" dirty="0"/>
              <a:t>The capsule is placed behind an interference tube with small slits along the side. The tube eliminates sound from the sides due to phase cancellation. The longer the interference tube, the tighter the polar pattern, making the microphone better at rejecting sound from the side and more focused in the direction it is pointing. </a:t>
            </a:r>
            <a:endParaRPr lang="en-US" dirty="0"/>
          </a:p>
          <a:p>
            <a:pPr marL="342900" indent="-342900">
              <a:buFont typeface="Arial"/>
              <a:buChar char="•"/>
            </a:pPr>
            <a:r>
              <a:rPr lang="en-US" dirty="0"/>
              <a:t>Shotgun microphones are excellent for film and theatre work to pick up sound while keeping the microphone out of the camera’s view. </a:t>
            </a:r>
            <a:endParaRPr lang="en-US" dirty="0"/>
          </a:p>
          <a:p>
            <a:pPr marL="342900" indent="-342900">
              <a:buFont typeface="Arial"/>
              <a:buChar char="•"/>
            </a:pPr>
            <a:endParaRPr lang="en-US" dirty="0"/>
          </a:p>
        </p:txBody>
      </p:sp>
      <p:sp>
        <p:nvSpPr>
          <p:cNvPr id="3" name="Title 2"/>
          <p:cNvSpPr>
            <a:spLocks noGrp="1"/>
          </p:cNvSpPr>
          <p:nvPr>
            <p:ph type="title"/>
          </p:nvPr>
        </p:nvSpPr>
        <p:spPr/>
        <p:txBody>
          <a:bodyPr/>
          <a:lstStyle/>
          <a:p>
            <a:r>
              <a:rPr lang="en-US" dirty="0" smtClean="0"/>
              <a:t>Shotgun</a:t>
            </a:r>
            <a:endParaRPr lang="en-US" dirty="0"/>
          </a:p>
        </p:txBody>
      </p:sp>
      <p:sp>
        <p:nvSpPr>
          <p:cNvPr id="4" name="TextBox 3"/>
          <p:cNvSpPr txBox="1"/>
          <p:nvPr/>
        </p:nvSpPr>
        <p:spPr>
          <a:xfrm>
            <a:off x="6406834" y="5972681"/>
            <a:ext cx="2279966" cy="646331"/>
          </a:xfrm>
          <a:prstGeom prst="rect">
            <a:avLst/>
          </a:prstGeom>
          <a:noFill/>
        </p:spPr>
        <p:txBody>
          <a:bodyPr wrap="none" rtlCol="0">
            <a:spAutoFit/>
          </a:bodyPr>
          <a:lstStyle/>
          <a:p>
            <a:r>
              <a:rPr lang="en-US" dirty="0"/>
              <a:t>(Audio-</a:t>
            </a:r>
            <a:r>
              <a:rPr lang="en-US" dirty="0" err="1"/>
              <a:t>Technica</a:t>
            </a:r>
            <a:r>
              <a:rPr lang="en-US" dirty="0"/>
              <a:t>, 2015)</a:t>
            </a:r>
          </a:p>
          <a:p>
            <a:endParaRPr lang="en-US" dirty="0"/>
          </a:p>
        </p:txBody>
      </p:sp>
    </p:spTree>
    <p:extLst>
      <p:ext uri="{BB962C8B-B14F-4D97-AF65-F5344CB8AC3E}">
        <p14:creationId xmlns:p14="http://schemas.microsoft.com/office/powerpoint/2010/main" val="3377422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lack Tie">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lackTie">
      <a:fillStyleLst>
        <a:solidFill>
          <a:schemeClr val="phClr"/>
        </a:solidFill>
        <a:gradFill rotWithShape="1">
          <a:gsLst>
            <a:gs pos="0">
              <a:schemeClr val="phClr">
                <a:tint val="45000"/>
                <a:satMod val="220000"/>
              </a:schemeClr>
            </a:gs>
            <a:gs pos="30000">
              <a:schemeClr val="phClr">
                <a:tint val="61000"/>
                <a:satMod val="220000"/>
              </a:schemeClr>
            </a:gs>
            <a:gs pos="45000">
              <a:schemeClr val="phClr">
                <a:tint val="66000"/>
                <a:satMod val="240000"/>
              </a:schemeClr>
            </a:gs>
            <a:gs pos="55000">
              <a:schemeClr val="phClr">
                <a:tint val="66000"/>
                <a:satMod val="220000"/>
              </a:schemeClr>
            </a:gs>
            <a:gs pos="73000">
              <a:schemeClr val="phClr">
                <a:tint val="61000"/>
                <a:satMod val="220000"/>
              </a:schemeClr>
            </a:gs>
            <a:gs pos="100000">
              <a:schemeClr val="phClr">
                <a:tint val="45000"/>
                <a:satMod val="220000"/>
              </a:schemeClr>
            </a:gs>
          </a:gsLst>
          <a:lin ang="950000" scaled="1"/>
        </a:gradFill>
        <a:gradFill rotWithShape="1">
          <a:gsLst>
            <a:gs pos="0">
              <a:schemeClr val="phClr">
                <a:shade val="63000"/>
                <a:satMod val="110000"/>
              </a:schemeClr>
            </a:gs>
            <a:gs pos="30000">
              <a:schemeClr val="phClr">
                <a:shade val="90000"/>
                <a:satMod val="120000"/>
              </a:schemeClr>
            </a:gs>
            <a:gs pos="45000">
              <a:schemeClr val="phClr">
                <a:shade val="100000"/>
                <a:satMod val="128000"/>
              </a:schemeClr>
            </a:gs>
            <a:gs pos="55000">
              <a:schemeClr val="phClr">
                <a:shade val="100000"/>
                <a:satMod val="128000"/>
              </a:schemeClr>
            </a:gs>
            <a:gs pos="73000">
              <a:schemeClr val="phClr">
                <a:shade val="90000"/>
                <a:satMod val="120000"/>
              </a:schemeClr>
            </a:gs>
            <a:gs pos="100000">
              <a:schemeClr val="phClr">
                <a:shade val="63000"/>
                <a:satMod val="11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7150" dist="38100" dir="5400000" algn="br" rotWithShape="0">
              <a:srgbClr val="000000">
                <a:alpha val="57000"/>
              </a:srgbClr>
            </a:outerShdw>
          </a:effectLst>
          <a:scene3d>
            <a:camera prst="orthographicFront">
              <a:rot lat="0" lon="0" rev="0"/>
            </a:camera>
            <a:lightRig rig="twoPt" dir="t">
              <a:rot lat="0" lon="0" rev="1800000"/>
            </a:lightRig>
          </a:scene3d>
          <a:sp3d>
            <a:bevelT w="44450" h="31750" prst="coolSlant"/>
          </a:sp3d>
        </a:effectStyle>
      </a:effectStyleLst>
      <a:bgFillStyleLst>
        <a:solidFill>
          <a:schemeClr val="phClr"/>
        </a:solidFill>
        <a:blipFill rotWithShape="1">
          <a:blip xmlns:r="http://schemas.openxmlformats.org/officeDocument/2006/relationships" r:embed="rId1">
            <a:duotone>
              <a:schemeClr val="phClr">
                <a:tint val="95000"/>
              </a:schemeClr>
              <a:schemeClr val="phClr">
                <a:shade val="20000"/>
              </a:schemeClr>
            </a:duotone>
          </a:blip>
          <a:stretch/>
        </a:blipFill>
        <a:gradFill rotWithShape="1">
          <a:gsLst>
            <a:gs pos="0">
              <a:schemeClr val="phClr">
                <a:tint val="40000"/>
                <a:satMod val="350000"/>
              </a:schemeClr>
            </a:gs>
            <a:gs pos="40000">
              <a:schemeClr val="phClr">
                <a:tint val="45000"/>
                <a:shade val="99000"/>
                <a:satMod val="350000"/>
              </a:schemeClr>
            </a:gs>
            <a:gs pos="100000">
              <a:schemeClr val="phClr">
                <a:shade val="30000"/>
                <a:satMod val="255000"/>
              </a:schemeClr>
            </a:gs>
          </a:gsLst>
          <a:path path="circle">
            <a:fillToRect l="50000" t="-80000" r="50000" b="18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Tie.thmx</Template>
  <TotalTime>30</TotalTime>
  <Words>535</Words>
  <Application>Microsoft Macintosh PowerPoint</Application>
  <PresentationFormat>On-screen Show (4:3)</PresentationFormat>
  <Paragraphs>37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Black Tie</vt:lpstr>
      <vt:lpstr>Microphone Polar Patterns</vt:lpstr>
      <vt:lpstr>Common Polar Patterns</vt:lpstr>
      <vt:lpstr>Pattern Diagrams</vt:lpstr>
      <vt:lpstr>Omnidirectional</vt:lpstr>
      <vt:lpstr>Omnidirectional</vt:lpstr>
      <vt:lpstr>Cardioid</vt:lpstr>
      <vt:lpstr>Cardioid</vt:lpstr>
      <vt:lpstr>Supercardioid</vt:lpstr>
      <vt:lpstr>Hypercardioid</vt:lpstr>
      <vt:lpstr>Figure of 8</vt:lpstr>
      <vt:lpstr>Figure of 8</vt:lpstr>
      <vt:lpstr>Shotgun</vt:lpstr>
      <vt:lpstr>Shotgun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Microphone Polar Patterns</dc:title>
  <dc:creator>AJ</dc:creator>
  <cp:lastModifiedBy>AJ</cp:lastModifiedBy>
  <cp:revision>3</cp:revision>
  <dcterms:created xsi:type="dcterms:W3CDTF">2015-10-20T22:56:06Z</dcterms:created>
  <dcterms:modified xsi:type="dcterms:W3CDTF">2015-10-20T23:27:03Z</dcterms:modified>
</cp:coreProperties>
</file>