
<file path=[Content_Types].xml><?xml version="1.0" encoding="utf-8"?>
<Types xmlns="http://schemas.openxmlformats.org/package/2006/content-types">
  <Default Extension="fntdata" ContentType="application/x-fontdata"/>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6" r:id="rId1"/>
  </p:sldMasterIdLst>
  <p:notesMasterIdLst>
    <p:notesMasterId r:id="rId17"/>
  </p:notesMasterIdLst>
  <p:sldIdLst>
    <p:sldId id="256" r:id="rId2"/>
    <p:sldId id="27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5143500" type="screen16x9"/>
  <p:notesSz cx="6858000" cy="9144000"/>
  <p:embeddedFontLst>
    <p:embeddedFont>
      <p:font typeface="Instrument Sans" panose="020B0604020202020204" charset="0"/>
      <p:regular r:id="rId18"/>
      <p:bold r:id="rId19"/>
      <p:italic r:id="rId20"/>
      <p:boldItalic r:id="rId21"/>
    </p:embeddedFont>
    <p:embeddedFont>
      <p:font typeface="Instrument Sans Medium" panose="020B0604020202020204" charset="0"/>
      <p:regular r:id="rId22"/>
      <p:bold r:id="rId23"/>
      <p:italic r:id="rId24"/>
      <p:boldItalic r:id="rId25"/>
    </p:embeddedFont>
    <p:embeddedFont>
      <p:font typeface="Instrument Sans SemiBold" panose="020B0604020202020204" charset="0"/>
      <p:regular r:id="rId26"/>
      <p:bold r:id="rId27"/>
      <p:italic r:id="rId28"/>
      <p:boldItalic r:id="rId29"/>
    </p:embeddedFont>
    <p:embeddedFont>
      <p:font typeface="Outfit" panose="020B0604020202020204" charset="0"/>
      <p:regular r:id="rId30"/>
      <p:bold r:id="rId31"/>
    </p:embeddedFont>
    <p:embeddedFont>
      <p:font typeface="Outfit SemiBold" panose="020B0604020202020204" charset="0"/>
      <p:regular r:id="rId32"/>
      <p:bold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5" d="100"/>
          <a:sy n="85" d="100"/>
        </p:scale>
        <p:origin x="966" y="8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21" Type="http://schemas.openxmlformats.org/officeDocument/2006/relationships/font" Target="fonts/font4.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font" Target="fonts/font1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font" Target="fonts/font15.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h4bcea70d0b0a6c8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6" name="Google Shape;416;h4bcea70d0b0a6c8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833"/>
              </a:lnSpc>
              <a:spcBef>
                <a:spcPts val="1200"/>
              </a:spcBef>
              <a:spcAft>
                <a:spcPts val="120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Today I will discuss Shona, a three-year-old child who has recently started nursery. I will apply Bowlby’s Attachment Theory to understand her anxiety during separation, limited verbal communication and difficulty joining group play. I will also consider her emotional, social, cognitive and physical needs, suggest practical interventions, and critically evaluate the usefulness and limitations of attachment theory</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h4bcea70d0b0a6c81_0_2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4" name="Google Shape;424;h4bcea70d0b0a6c81_0_2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833"/>
              </a:lnSpc>
              <a:spcBef>
                <a:spcPts val="1200"/>
              </a:spcBef>
              <a:spcAft>
                <a:spcPts val="1200"/>
              </a:spcAft>
              <a:buClr>
                <a:schemeClr val="dk1"/>
              </a:buClr>
              <a:buSzPts val="1100"/>
              <a:buFont typeface="Arial"/>
              <a:buNone/>
            </a:pPr>
            <a:r>
              <a:rPr lang="en" sz="1200">
                <a:solidFill>
                  <a:schemeClr val="dk1"/>
                </a:solidFill>
                <a:latin typeface="Times New Roman"/>
                <a:ea typeface="Times New Roman"/>
                <a:cs typeface="Times New Roman"/>
                <a:sym typeface="Times New Roman"/>
              </a:rPr>
              <a:t>Shona’s behaviour suggests that starting nursery may be an emotionally challenging transition for her. Her anxiety when carers leave indicates that separation is difficult, while limited communication and difficulty joining group play may reduce her confidence in the new environment. However, these behaviours should not automatically be treated as evidence of insecure attachment. At three years old, adjustment to nursery can vary considerably between children, so observation and understanding of her wider context are important.</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h4bcea70d0b0a6c81_0_14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1" name="Google Shape;431;h4bcea70d0b0a6c81_0_14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833"/>
              </a:lnSpc>
              <a:spcBef>
                <a:spcPts val="1200"/>
              </a:spcBef>
              <a:spcAft>
                <a:spcPts val="1200"/>
              </a:spcAft>
              <a:buClr>
                <a:schemeClr val="dk1"/>
              </a:buClr>
              <a:buSzPts val="1100"/>
              <a:buFont typeface="Arial"/>
              <a:buNone/>
            </a:pPr>
            <a:r>
              <a:rPr lang="en" sz="1200">
                <a:solidFill>
                  <a:schemeClr val="dk1"/>
                </a:solidFill>
                <a:latin typeface="Times New Roman"/>
                <a:ea typeface="Times New Roman"/>
                <a:cs typeface="Times New Roman"/>
                <a:sym typeface="Times New Roman"/>
              </a:rPr>
              <a:t>Bowlby proposed that children are biologically prepared to form close emotional attachments with caregivers. These relationships provide a secure base from which children can explore and a safe haven when they feel distressed. Bowlby also introduced the idea of the internal working model, meaning that early relationships influence children’s expectations of themselves and others. In Shona’s case, separation anxiety may indicate that she has not yet developed enough security in the nursery environment to explore confidently.</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h4bcea70d0b0a6c81_0_14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8" name="Google Shape;438;h4bcea70d0b0a6c81_0_14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833"/>
              </a:lnSpc>
              <a:spcBef>
                <a:spcPts val="1200"/>
              </a:spcBef>
              <a:spcAft>
                <a:spcPts val="1200"/>
              </a:spcAft>
              <a:buClr>
                <a:schemeClr val="dk1"/>
              </a:buClr>
              <a:buSzPts val="1100"/>
              <a:buFont typeface="Arial"/>
              <a:buNone/>
            </a:pPr>
            <a:r>
              <a:rPr lang="en" sz="1200">
                <a:solidFill>
                  <a:schemeClr val="dk1"/>
                </a:solidFill>
                <a:latin typeface="Times New Roman"/>
                <a:ea typeface="Times New Roman"/>
                <a:cs typeface="Times New Roman"/>
                <a:sym typeface="Times New Roman"/>
              </a:rPr>
              <a:t>Ainsworth extended Bowlby’s ideas through the Strange Situation, which examined children’s behaviour during separation and reunion with caregivers. This contributed to classifications such as secure, avoidant and resistant attachment. These patterns can help professionals understand different responses to separation. However, I would be cautious about applying a specific attachment label to Shona. Her nursery behaviour alone is not sufficient for diagnosis, and her reactions could reflect transition stress rather than a stable attachment pattern</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h4bcea70d0b0a6c81_0_14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5" name="Google Shape;445;h4bcea70d0b0a6c81_0_14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833"/>
              </a:lnSpc>
              <a:spcBef>
                <a:spcPts val="1200"/>
              </a:spcBef>
              <a:spcAft>
                <a:spcPts val="1200"/>
              </a:spcAft>
              <a:buClr>
                <a:schemeClr val="dk1"/>
              </a:buClr>
              <a:buSzPts val="1100"/>
              <a:buFont typeface="Arial"/>
              <a:buNone/>
            </a:pPr>
            <a:r>
              <a:rPr lang="en" sz="1200">
                <a:solidFill>
                  <a:schemeClr val="dk1"/>
                </a:solidFill>
                <a:latin typeface="Times New Roman"/>
                <a:ea typeface="Times New Roman"/>
                <a:cs typeface="Times New Roman"/>
                <a:sym typeface="Times New Roman"/>
              </a:rPr>
              <a:t>Bowlby’s theory helps explain why Shona may struggle when her carers leave. If she does not yet experience nursery staff as a secure base, she may remain focused on distress instead of exploration or play. O’Neill and colleagues found that greater caregiver sensitivity is associated with more secure preschool attachment. This means consistent, responsive support from nursery staff may gradually help Shona feel safer and become more willing to communicate and interact</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h4bcea70d0b0a6c81_0_14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2" name="Google Shape;452;h4bcea70d0b0a6c81_0_14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833"/>
              </a:lnSpc>
              <a:spcBef>
                <a:spcPts val="1200"/>
              </a:spcBef>
              <a:spcAft>
                <a:spcPts val="1200"/>
              </a:spcAft>
              <a:buClr>
                <a:schemeClr val="dk1"/>
              </a:buClr>
              <a:buSzPts val="1100"/>
              <a:buFont typeface="Arial"/>
              <a:buNone/>
            </a:pPr>
            <a:r>
              <a:rPr lang="en" sz="1200">
                <a:solidFill>
                  <a:schemeClr val="dk1"/>
                </a:solidFill>
                <a:latin typeface="Times New Roman"/>
                <a:ea typeface="Times New Roman"/>
                <a:cs typeface="Times New Roman"/>
                <a:sym typeface="Times New Roman"/>
              </a:rPr>
              <a:t>Shona’s needs are interconnected. Emotionally, she needs reassurance and predictable relationships. Socially, she needs supported opportunities to interact with adults and peers. Cognitively, feeling secure can help her concentrate, explore and engage in learning. Physically, she needs appropriate routines, rest and active play. A key strength of attachment theory is that it shows how emotional security can influence wider development. However, Shona should still be assessed holistically rather than explaining every difficulty through attachment alone.</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h4bcea70d0b0a6c81_0_14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9" name="Google Shape;459;h4bcea70d0b0a6c81_0_14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833"/>
              </a:lnSpc>
              <a:spcBef>
                <a:spcPts val="1200"/>
              </a:spcBef>
              <a:spcAft>
                <a:spcPts val="1200"/>
              </a:spcAft>
              <a:buClr>
                <a:schemeClr val="dk1"/>
              </a:buClr>
              <a:buSzPts val="1100"/>
              <a:buFont typeface="Arial"/>
              <a:buNone/>
            </a:pPr>
            <a:r>
              <a:rPr lang="en" sz="1200">
                <a:solidFill>
                  <a:schemeClr val="dk1"/>
                </a:solidFill>
                <a:latin typeface="Times New Roman"/>
                <a:ea typeface="Times New Roman"/>
                <a:cs typeface="Times New Roman"/>
                <a:sym typeface="Times New Roman"/>
              </a:rPr>
              <a:t>A practical response would be to provide Shona with a consistent key person who can become a familiar and trusted adult. Predictable goodbye routines can reduce uncertainty, while gradual settling-in may help her adjust to separation. Staff should use warm and responsive interactions and work closely with her carers. Spilt and Koomen’s review shows that teacher-child relationships can serve secure-base and safe-haven functions in educational settings, supporting children’s emotional security and self-regulation</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h4bcea70d0b0a6c81_0_14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6" name="Google Shape;466;h4bcea70d0b0a6c81_0_14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833"/>
              </a:lnSpc>
              <a:spcBef>
                <a:spcPts val="1200"/>
              </a:spcBef>
              <a:spcAft>
                <a:spcPts val="1200"/>
              </a:spcAft>
              <a:buClr>
                <a:schemeClr val="dk1"/>
              </a:buClr>
              <a:buSzPts val="1100"/>
              <a:buFont typeface="Arial"/>
              <a:buNone/>
            </a:pPr>
            <a:r>
              <a:rPr lang="en" sz="1200">
                <a:solidFill>
                  <a:schemeClr val="dk1"/>
                </a:solidFill>
                <a:latin typeface="Times New Roman"/>
                <a:ea typeface="Times New Roman"/>
                <a:cs typeface="Times New Roman"/>
                <a:sym typeface="Times New Roman"/>
              </a:rPr>
              <a:t>Shona should not be pressured to speak or immediately participate in large groups. Instead, adults can follow her lead during play, use simple language, gestures, stories and visual prompts, and gradually introduce one-to-one or small-group activities. Jethava and colleagues highlight the close relationship between early attachment and social communication. This suggests that stronger emotional security may support Shona’s confidence in both verbal and non-verbal communication</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h4bcea70d0b0a6c81_0_14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3" name="Google Shape;473;h4bcea70d0b0a6c81_0_14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833"/>
              </a:lnSpc>
              <a:spcBef>
                <a:spcPts val="1200"/>
              </a:spcBef>
              <a:spcAft>
                <a:spcPts val="1200"/>
              </a:spcAft>
              <a:buClr>
                <a:schemeClr val="dk1"/>
              </a:buClr>
              <a:buSzPts val="1100"/>
              <a:buFont typeface="Arial"/>
              <a:buNone/>
            </a:pPr>
            <a:r>
              <a:rPr lang="en" sz="1200">
                <a:solidFill>
                  <a:schemeClr val="dk1"/>
                </a:solidFill>
                <a:latin typeface="Times New Roman"/>
                <a:ea typeface="Times New Roman"/>
                <a:cs typeface="Times New Roman"/>
                <a:sym typeface="Times New Roman"/>
              </a:rPr>
              <a:t>Shona’s development should be understood through both nature and nurture. Biological factors may include temperament, developmental stage, language ability and emotional sensitivity. Environmental factors include family relationships, nursery transition, caregiver responsiveness and peer experiences. Attachment theory is particularly strong on nurture, but it can become too narrow if it ignores biological and wider social influences. Therefore, Shona’s behaviour should be interpreted as the result of interacting influences rather than one single cause</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h6e20df6d7207d92d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h6e20df6d7207d92d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833"/>
              </a:lnSpc>
              <a:spcBef>
                <a:spcPts val="1200"/>
              </a:spcBef>
              <a:spcAft>
                <a:spcPts val="1200"/>
              </a:spcAft>
              <a:buClr>
                <a:schemeClr val="dk1"/>
              </a:buClr>
              <a:buSzPts val="1100"/>
              <a:buFont typeface="Arial"/>
              <a:buNone/>
            </a:pPr>
            <a:r>
              <a:rPr lang="en" sz="1200">
                <a:solidFill>
                  <a:schemeClr val="dk1"/>
                </a:solidFill>
                <a:latin typeface="Times New Roman"/>
                <a:ea typeface="Times New Roman"/>
                <a:cs typeface="Times New Roman"/>
                <a:sym typeface="Times New Roman"/>
              </a:rPr>
              <a:t>Bowlby’s theory remains influential because it provides a clear explanation for separation anxiety and the importance of emotionally responsive caregiving. Research supports links between attachment security and positive social outcomes. For example, Deneault and colleagues found a significant association between attachment security and prosocial behaviour. However, the effect was modest, showing that attachment is only one factor among many. The theory may also underemphasise culture, temperament, poverty, language development and wider environmental influences.</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h6e20df6d7207d92d_1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7" name="Google Shape;487;h6e20df6d7207d92d_1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833"/>
              </a:lnSpc>
              <a:spcBef>
                <a:spcPts val="1200"/>
              </a:spcBef>
              <a:spcAft>
                <a:spcPts val="1200"/>
              </a:spcAft>
              <a:buClr>
                <a:schemeClr val="dk1"/>
              </a:buClr>
              <a:buSzPts val="1100"/>
              <a:buFont typeface="Arial"/>
              <a:buNone/>
            </a:pPr>
            <a:r>
              <a:rPr lang="en" sz="1200">
                <a:solidFill>
                  <a:schemeClr val="dk1"/>
                </a:solidFill>
                <a:latin typeface="Times New Roman"/>
                <a:ea typeface="Times New Roman"/>
                <a:cs typeface="Times New Roman"/>
                <a:sym typeface="Times New Roman"/>
              </a:rPr>
              <a:t>Evidence suggests that the quality of caregiver-child interaction can be improved through targeted support. Ragni and colleagues reviewed early childhood interventions and found that improving caregiver-child interaction can support socioemotional development. Therefore, the aim should not be to force Shona to become independent quickly. Instead, adults should provide co-regulation, sensitive responses and gradual opportunities for exploration and social participation. Progress should then be observed over time and discussed with her family</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h6e20df6d7207d92d_1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4" name="Google Shape;494;h6e20df6d7207d92d_1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833"/>
              </a:lnSpc>
              <a:spcBef>
                <a:spcPts val="1200"/>
              </a:spcBef>
              <a:spcAft>
                <a:spcPts val="120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To conclude, Bowlby’s Attachment Theory provides a useful framework for understanding Shona’s separation anxiety and difficulty engaging confidently in nursery. It highlights the importance of secure relationships, consistent support and sensitive caregiving. However, it should not be used in isolation. Shona’s language, temperament, developmental stage and nursery environment must also be considered. The most appropriate approach is therefore a holistic, child-centred plan that combines emotional security with communication and social support.</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h4bcea70d0b0a6c81_0_14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1" name="Google Shape;501;h4bcea70d0b0a6c81_0_14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h4bcea70d0b0a6c81_0_10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8" name="Google Shape;508;h4bcea70d0b0a6c81_0_10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Thank you for listening to my presentation. I am now happy to answer any questions.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over">
  <p:cSld name="BLANK_3">
    <p:spTree>
      <p:nvGrpSpPr>
        <p:cNvPr id="1" name="Shape 8"/>
        <p:cNvGrpSpPr/>
        <p:nvPr/>
      </p:nvGrpSpPr>
      <p:grpSpPr>
        <a:xfrm>
          <a:off x="0" y="0"/>
          <a:ext cx="0" cy="0"/>
          <a:chOff x="0" y="0"/>
          <a:chExt cx="0" cy="0"/>
        </a:xfrm>
      </p:grpSpPr>
      <p:sp>
        <p:nvSpPr>
          <p:cNvPr id="9" name="Google Shape;9;p2"/>
          <p:cNvSpPr/>
          <p:nvPr/>
        </p:nvSpPr>
        <p:spPr>
          <a:xfrm flipH="1">
            <a:off x="575775" y="282900"/>
            <a:ext cx="6489000" cy="4574400"/>
          </a:xfrm>
          <a:prstGeom prst="round2DiagRect">
            <a:avLst>
              <a:gd name="adj1" fmla="val 6071"/>
              <a:gd name="adj2" fmla="val 0"/>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Outfit"/>
              <a:ea typeface="Outfit"/>
              <a:cs typeface="Outfit"/>
              <a:sym typeface="Outfit"/>
            </a:endParaRPr>
          </a:p>
        </p:txBody>
      </p:sp>
      <p:sp>
        <p:nvSpPr>
          <p:cNvPr id="10" name="Google Shape;10;p2"/>
          <p:cNvSpPr/>
          <p:nvPr/>
        </p:nvSpPr>
        <p:spPr>
          <a:xfrm rot="5400000">
            <a:off x="7817600" y="-468900"/>
            <a:ext cx="291000" cy="1794600"/>
          </a:xfrm>
          <a:prstGeom prst="roundRect">
            <a:avLst>
              <a:gd name="adj" fmla="val 50000"/>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Outfit"/>
              <a:ea typeface="Outfit"/>
              <a:cs typeface="Outfit"/>
              <a:sym typeface="Outfit"/>
            </a:endParaRPr>
          </a:p>
        </p:txBody>
      </p:sp>
      <p:sp>
        <p:nvSpPr>
          <p:cNvPr id="11" name="Google Shape;11;p2"/>
          <p:cNvSpPr/>
          <p:nvPr/>
        </p:nvSpPr>
        <p:spPr>
          <a:xfrm>
            <a:off x="284775" y="282900"/>
            <a:ext cx="291000" cy="4574400"/>
          </a:xfrm>
          <a:prstGeom prst="roundRect">
            <a:avLst>
              <a:gd name="adj" fmla="val 50000"/>
            </a:avLst>
          </a:prstGeom>
          <a:solidFill>
            <a:schemeClr val="accent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Outfit"/>
              <a:ea typeface="Outfit"/>
              <a:cs typeface="Outfit"/>
              <a:sym typeface="Outfit"/>
            </a:endParaRPr>
          </a:p>
        </p:txBody>
      </p:sp>
      <p:sp>
        <p:nvSpPr>
          <p:cNvPr id="12" name="Google Shape;12;p2"/>
          <p:cNvSpPr txBox="1">
            <a:spLocks noGrp="1"/>
          </p:cNvSpPr>
          <p:nvPr>
            <p:ph type="subTitle" idx="1"/>
          </p:nvPr>
        </p:nvSpPr>
        <p:spPr>
          <a:xfrm>
            <a:off x="1008000" y="4285050"/>
            <a:ext cx="1573800" cy="333300"/>
          </a:xfrm>
          <a:prstGeom prst="rect">
            <a:avLst/>
          </a:prstGeom>
        </p:spPr>
        <p:txBody>
          <a:bodyPr spcFirstLastPara="1" wrap="square" lIns="0" tIns="0" rIns="0" bIns="0" anchor="b" anchorCtr="0">
            <a:noAutofit/>
          </a:bodyPr>
          <a:lstStyle>
            <a:lvl1pPr lvl="0">
              <a:spcBef>
                <a:spcPts val="0"/>
              </a:spcBef>
              <a:spcAft>
                <a:spcPts val="0"/>
              </a:spcAft>
              <a:buSzPts val="800"/>
              <a:buFont typeface="Outfit"/>
              <a:buNone/>
              <a:defRPr sz="800">
                <a:latin typeface="Outfit"/>
                <a:ea typeface="Outfit"/>
                <a:cs typeface="Outfit"/>
                <a:sym typeface="Outfit"/>
              </a:defRPr>
            </a:lvl1pPr>
            <a:lvl2pPr lvl="1">
              <a:spcBef>
                <a:spcPts val="0"/>
              </a:spcBef>
              <a:spcAft>
                <a:spcPts val="0"/>
              </a:spcAft>
              <a:buSzPts val="800"/>
              <a:buFont typeface="Outfit"/>
              <a:buNone/>
              <a:defRPr sz="800">
                <a:latin typeface="Outfit"/>
                <a:ea typeface="Outfit"/>
                <a:cs typeface="Outfit"/>
                <a:sym typeface="Outfit"/>
              </a:defRPr>
            </a:lvl2pPr>
            <a:lvl3pPr lvl="2">
              <a:spcBef>
                <a:spcPts val="0"/>
              </a:spcBef>
              <a:spcAft>
                <a:spcPts val="0"/>
              </a:spcAft>
              <a:buSzPts val="800"/>
              <a:buFont typeface="Outfit"/>
              <a:buNone/>
              <a:defRPr sz="800">
                <a:latin typeface="Outfit"/>
                <a:ea typeface="Outfit"/>
                <a:cs typeface="Outfit"/>
                <a:sym typeface="Outfit"/>
              </a:defRPr>
            </a:lvl3pPr>
            <a:lvl4pPr lvl="3">
              <a:spcBef>
                <a:spcPts val="0"/>
              </a:spcBef>
              <a:spcAft>
                <a:spcPts val="0"/>
              </a:spcAft>
              <a:buSzPts val="800"/>
              <a:buFont typeface="Outfit"/>
              <a:buNone/>
              <a:defRPr sz="800">
                <a:latin typeface="Outfit"/>
                <a:ea typeface="Outfit"/>
                <a:cs typeface="Outfit"/>
                <a:sym typeface="Outfit"/>
              </a:defRPr>
            </a:lvl4pPr>
            <a:lvl5pPr lvl="4">
              <a:spcBef>
                <a:spcPts val="0"/>
              </a:spcBef>
              <a:spcAft>
                <a:spcPts val="0"/>
              </a:spcAft>
              <a:buSzPts val="800"/>
              <a:buFont typeface="Outfit"/>
              <a:buNone/>
              <a:defRPr sz="800">
                <a:latin typeface="Outfit"/>
                <a:ea typeface="Outfit"/>
                <a:cs typeface="Outfit"/>
                <a:sym typeface="Outfit"/>
              </a:defRPr>
            </a:lvl5pPr>
            <a:lvl6pPr lvl="5">
              <a:spcBef>
                <a:spcPts val="0"/>
              </a:spcBef>
              <a:spcAft>
                <a:spcPts val="0"/>
              </a:spcAft>
              <a:buSzPts val="800"/>
              <a:buFont typeface="Outfit"/>
              <a:buNone/>
              <a:defRPr sz="800">
                <a:latin typeface="Outfit"/>
                <a:ea typeface="Outfit"/>
                <a:cs typeface="Outfit"/>
                <a:sym typeface="Outfit"/>
              </a:defRPr>
            </a:lvl6pPr>
            <a:lvl7pPr lvl="6">
              <a:spcBef>
                <a:spcPts val="0"/>
              </a:spcBef>
              <a:spcAft>
                <a:spcPts val="0"/>
              </a:spcAft>
              <a:buSzPts val="800"/>
              <a:buFont typeface="Outfit"/>
              <a:buNone/>
              <a:defRPr sz="800">
                <a:latin typeface="Outfit"/>
                <a:ea typeface="Outfit"/>
                <a:cs typeface="Outfit"/>
                <a:sym typeface="Outfit"/>
              </a:defRPr>
            </a:lvl7pPr>
            <a:lvl8pPr lvl="7">
              <a:spcBef>
                <a:spcPts val="0"/>
              </a:spcBef>
              <a:spcAft>
                <a:spcPts val="0"/>
              </a:spcAft>
              <a:buSzPts val="800"/>
              <a:buFont typeface="Outfit"/>
              <a:buNone/>
              <a:defRPr sz="800">
                <a:latin typeface="Outfit"/>
                <a:ea typeface="Outfit"/>
                <a:cs typeface="Outfit"/>
                <a:sym typeface="Outfit"/>
              </a:defRPr>
            </a:lvl8pPr>
            <a:lvl9pPr lvl="8">
              <a:spcBef>
                <a:spcPts val="0"/>
              </a:spcBef>
              <a:spcAft>
                <a:spcPts val="0"/>
              </a:spcAft>
              <a:buSzPts val="800"/>
              <a:buFont typeface="Outfit"/>
              <a:buNone/>
              <a:defRPr sz="800">
                <a:latin typeface="Outfit"/>
                <a:ea typeface="Outfit"/>
                <a:cs typeface="Outfit"/>
                <a:sym typeface="Outfit"/>
              </a:defRPr>
            </a:lvl9pPr>
          </a:lstStyle>
          <a:p>
            <a:endParaRPr/>
          </a:p>
        </p:txBody>
      </p:sp>
      <p:sp>
        <p:nvSpPr>
          <p:cNvPr id="13" name="Google Shape;13;p2"/>
          <p:cNvSpPr txBox="1">
            <a:spLocks noGrp="1"/>
          </p:cNvSpPr>
          <p:nvPr>
            <p:ph type="title"/>
          </p:nvPr>
        </p:nvSpPr>
        <p:spPr>
          <a:xfrm>
            <a:off x="1008000" y="587700"/>
            <a:ext cx="4957200" cy="1223400"/>
          </a:xfrm>
          <a:prstGeom prst="rect">
            <a:avLst/>
          </a:prstGeom>
        </p:spPr>
        <p:txBody>
          <a:bodyPr spcFirstLastPara="1" wrap="square" lIns="0" tIns="0" rIns="0" bIns="0" anchor="t" anchorCtr="0">
            <a:noAutofit/>
          </a:bodyPr>
          <a:lstStyle>
            <a:lvl1pPr lvl="0">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
        <p:nvSpPr>
          <p:cNvPr id="14" name="Google Shape;14;p2"/>
          <p:cNvSpPr>
            <a:spLocks noGrp="1"/>
          </p:cNvSpPr>
          <p:nvPr>
            <p:ph type="pic" idx="2"/>
          </p:nvPr>
        </p:nvSpPr>
        <p:spPr>
          <a:xfrm>
            <a:off x="7064850" y="575175"/>
            <a:ext cx="1794600" cy="4283100"/>
          </a:xfrm>
          <a:prstGeom prst="roundRect">
            <a:avLst>
              <a:gd name="adj" fmla="val 16555"/>
            </a:avLst>
          </a:prstGeom>
          <a:noFill/>
          <a:ln>
            <a:noFill/>
          </a:ln>
        </p:spPr>
        <p:txBody>
          <a:bodyPr/>
          <a:lstStyle/>
          <a:p>
            <a:endParaRPr lang="en-GB"/>
          </a:p>
        </p:txBody>
      </p:sp>
      <p:sp>
        <p:nvSpPr>
          <p:cNvPr id="15" name="Google Shape;15;p2"/>
          <p:cNvSpPr txBox="1">
            <a:spLocks noGrp="1"/>
          </p:cNvSpPr>
          <p:nvPr>
            <p:ph type="subTitle" idx="3"/>
          </p:nvPr>
        </p:nvSpPr>
        <p:spPr>
          <a:xfrm>
            <a:off x="3178225" y="4285050"/>
            <a:ext cx="1573800" cy="3333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800"/>
              <a:buFont typeface="Outfit"/>
              <a:buNone/>
              <a:defRPr sz="800">
                <a:latin typeface="Outfit"/>
                <a:ea typeface="Outfit"/>
                <a:cs typeface="Outfit"/>
                <a:sym typeface="Outfit"/>
              </a:defRPr>
            </a:lvl1pPr>
            <a:lvl2pPr lvl="1">
              <a:spcBef>
                <a:spcPts val="0"/>
              </a:spcBef>
              <a:spcAft>
                <a:spcPts val="0"/>
              </a:spcAft>
              <a:buClr>
                <a:schemeClr val="lt1"/>
              </a:buClr>
              <a:buSzPts val="800"/>
              <a:buFont typeface="Outfit"/>
              <a:buNone/>
              <a:defRPr sz="800">
                <a:latin typeface="Outfit"/>
                <a:ea typeface="Outfit"/>
                <a:cs typeface="Outfit"/>
                <a:sym typeface="Outfit"/>
              </a:defRPr>
            </a:lvl2pPr>
            <a:lvl3pPr lvl="2">
              <a:spcBef>
                <a:spcPts val="0"/>
              </a:spcBef>
              <a:spcAft>
                <a:spcPts val="0"/>
              </a:spcAft>
              <a:buClr>
                <a:schemeClr val="lt1"/>
              </a:buClr>
              <a:buSzPts val="800"/>
              <a:buFont typeface="Outfit"/>
              <a:buNone/>
              <a:defRPr sz="800">
                <a:latin typeface="Outfit"/>
                <a:ea typeface="Outfit"/>
                <a:cs typeface="Outfit"/>
                <a:sym typeface="Outfit"/>
              </a:defRPr>
            </a:lvl3pPr>
            <a:lvl4pPr lvl="3">
              <a:spcBef>
                <a:spcPts val="0"/>
              </a:spcBef>
              <a:spcAft>
                <a:spcPts val="0"/>
              </a:spcAft>
              <a:buClr>
                <a:schemeClr val="lt1"/>
              </a:buClr>
              <a:buSzPts val="800"/>
              <a:buFont typeface="Outfit"/>
              <a:buNone/>
              <a:defRPr sz="800">
                <a:latin typeface="Outfit"/>
                <a:ea typeface="Outfit"/>
                <a:cs typeface="Outfit"/>
                <a:sym typeface="Outfit"/>
              </a:defRPr>
            </a:lvl4pPr>
            <a:lvl5pPr lvl="4">
              <a:spcBef>
                <a:spcPts val="0"/>
              </a:spcBef>
              <a:spcAft>
                <a:spcPts val="0"/>
              </a:spcAft>
              <a:buClr>
                <a:schemeClr val="lt1"/>
              </a:buClr>
              <a:buSzPts val="800"/>
              <a:buFont typeface="Outfit"/>
              <a:buNone/>
              <a:defRPr sz="800">
                <a:latin typeface="Outfit"/>
                <a:ea typeface="Outfit"/>
                <a:cs typeface="Outfit"/>
                <a:sym typeface="Outfit"/>
              </a:defRPr>
            </a:lvl5pPr>
            <a:lvl6pPr lvl="5">
              <a:spcBef>
                <a:spcPts val="0"/>
              </a:spcBef>
              <a:spcAft>
                <a:spcPts val="0"/>
              </a:spcAft>
              <a:buClr>
                <a:schemeClr val="lt1"/>
              </a:buClr>
              <a:buSzPts val="800"/>
              <a:buFont typeface="Outfit"/>
              <a:buNone/>
              <a:defRPr sz="800">
                <a:latin typeface="Outfit"/>
                <a:ea typeface="Outfit"/>
                <a:cs typeface="Outfit"/>
                <a:sym typeface="Outfit"/>
              </a:defRPr>
            </a:lvl6pPr>
            <a:lvl7pPr lvl="6">
              <a:spcBef>
                <a:spcPts val="0"/>
              </a:spcBef>
              <a:spcAft>
                <a:spcPts val="0"/>
              </a:spcAft>
              <a:buClr>
                <a:schemeClr val="lt1"/>
              </a:buClr>
              <a:buSzPts val="800"/>
              <a:buFont typeface="Outfit"/>
              <a:buNone/>
              <a:defRPr sz="800">
                <a:latin typeface="Outfit"/>
                <a:ea typeface="Outfit"/>
                <a:cs typeface="Outfit"/>
                <a:sym typeface="Outfit"/>
              </a:defRPr>
            </a:lvl7pPr>
            <a:lvl8pPr lvl="7">
              <a:spcBef>
                <a:spcPts val="0"/>
              </a:spcBef>
              <a:spcAft>
                <a:spcPts val="0"/>
              </a:spcAft>
              <a:buClr>
                <a:schemeClr val="lt1"/>
              </a:buClr>
              <a:buSzPts val="800"/>
              <a:buFont typeface="Outfit"/>
              <a:buNone/>
              <a:defRPr sz="800">
                <a:latin typeface="Outfit"/>
                <a:ea typeface="Outfit"/>
                <a:cs typeface="Outfit"/>
                <a:sym typeface="Outfit"/>
              </a:defRPr>
            </a:lvl8pPr>
            <a:lvl9pPr lvl="8">
              <a:spcBef>
                <a:spcPts val="0"/>
              </a:spcBef>
              <a:spcAft>
                <a:spcPts val="0"/>
              </a:spcAft>
              <a:buClr>
                <a:schemeClr val="lt1"/>
              </a:buClr>
              <a:buSzPts val="800"/>
              <a:buFont typeface="Outfit"/>
              <a:buNone/>
              <a:defRPr sz="800">
                <a:latin typeface="Outfit"/>
                <a:ea typeface="Outfit"/>
                <a:cs typeface="Outfit"/>
                <a:sym typeface="Outfi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 Alt 1">
  <p:cSld name="BLANK_1_1_1_1">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1731400" y="282900"/>
            <a:ext cx="7128000" cy="11169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18" name="Google Shape;18;p3"/>
          <p:cNvSpPr txBox="1">
            <a:spLocks noGrp="1"/>
          </p:cNvSpPr>
          <p:nvPr>
            <p:ph type="subTitle" idx="1"/>
          </p:nvPr>
        </p:nvSpPr>
        <p:spPr>
          <a:xfrm>
            <a:off x="284798" y="282900"/>
            <a:ext cx="1207200" cy="368100"/>
          </a:xfrm>
          <a:prstGeom prst="rect">
            <a:avLst/>
          </a:prstGeom>
        </p:spPr>
        <p:txBody>
          <a:bodyPr spcFirstLastPara="1" wrap="square" lIns="0" tIns="0" rIns="0" bIns="0" anchor="ctr" anchorCtr="0">
            <a:noAutofit/>
          </a:bodyPr>
          <a:lstStyle>
            <a:lvl1pPr lvl="0" algn="ctr">
              <a:lnSpc>
                <a:spcPct val="115000"/>
              </a:lnSpc>
              <a:spcBef>
                <a:spcPts val="0"/>
              </a:spcBef>
              <a:spcAft>
                <a:spcPts val="0"/>
              </a:spcAft>
              <a:buNone/>
              <a:defRPr sz="800"/>
            </a:lvl1pPr>
            <a:lvl2pPr lvl="1" algn="ctr">
              <a:spcBef>
                <a:spcPts val="0"/>
              </a:spcBef>
              <a:spcAft>
                <a:spcPts val="0"/>
              </a:spcAft>
              <a:buClr>
                <a:schemeClr val="lt1"/>
              </a:buClr>
              <a:buSzPts val="800"/>
              <a:buNone/>
              <a:defRPr sz="800"/>
            </a:lvl2pPr>
            <a:lvl3pPr lvl="2" algn="ctr">
              <a:spcBef>
                <a:spcPts val="0"/>
              </a:spcBef>
              <a:spcAft>
                <a:spcPts val="0"/>
              </a:spcAft>
              <a:buClr>
                <a:schemeClr val="lt1"/>
              </a:buClr>
              <a:buSzPts val="800"/>
              <a:buNone/>
              <a:defRPr sz="800"/>
            </a:lvl3pPr>
            <a:lvl4pPr lvl="3" algn="ctr">
              <a:spcBef>
                <a:spcPts val="0"/>
              </a:spcBef>
              <a:spcAft>
                <a:spcPts val="0"/>
              </a:spcAft>
              <a:buClr>
                <a:schemeClr val="lt1"/>
              </a:buClr>
              <a:buSzPts val="800"/>
              <a:buNone/>
              <a:defRPr sz="800"/>
            </a:lvl4pPr>
            <a:lvl5pPr lvl="4" algn="ctr">
              <a:spcBef>
                <a:spcPts val="0"/>
              </a:spcBef>
              <a:spcAft>
                <a:spcPts val="0"/>
              </a:spcAft>
              <a:buClr>
                <a:schemeClr val="lt1"/>
              </a:buClr>
              <a:buSzPts val="800"/>
              <a:buNone/>
              <a:defRPr sz="800"/>
            </a:lvl5pPr>
            <a:lvl6pPr lvl="5" algn="ctr">
              <a:spcBef>
                <a:spcPts val="0"/>
              </a:spcBef>
              <a:spcAft>
                <a:spcPts val="0"/>
              </a:spcAft>
              <a:buClr>
                <a:schemeClr val="lt1"/>
              </a:buClr>
              <a:buSzPts val="800"/>
              <a:buNone/>
              <a:defRPr sz="800"/>
            </a:lvl6pPr>
            <a:lvl7pPr lvl="6" algn="ctr">
              <a:spcBef>
                <a:spcPts val="0"/>
              </a:spcBef>
              <a:spcAft>
                <a:spcPts val="0"/>
              </a:spcAft>
              <a:buClr>
                <a:schemeClr val="lt1"/>
              </a:buClr>
              <a:buSzPts val="800"/>
              <a:buNone/>
              <a:defRPr sz="800"/>
            </a:lvl7pPr>
            <a:lvl8pPr lvl="7" algn="ctr">
              <a:spcBef>
                <a:spcPts val="0"/>
              </a:spcBef>
              <a:spcAft>
                <a:spcPts val="0"/>
              </a:spcAft>
              <a:buClr>
                <a:schemeClr val="lt1"/>
              </a:buClr>
              <a:buSzPts val="800"/>
              <a:buNone/>
              <a:defRPr sz="800"/>
            </a:lvl8pPr>
            <a:lvl9pPr lvl="8" algn="ctr">
              <a:spcBef>
                <a:spcPts val="0"/>
              </a:spcBef>
              <a:spcAft>
                <a:spcPts val="0"/>
              </a:spcAft>
              <a:buClr>
                <a:schemeClr val="lt1"/>
              </a:buClr>
              <a:buSzPts val="800"/>
              <a:buNone/>
              <a:defRPr sz="800"/>
            </a:lvl9pPr>
          </a:lstStyle>
          <a:p>
            <a:endParaRPr/>
          </a:p>
        </p:txBody>
      </p:sp>
      <p:sp>
        <p:nvSpPr>
          <p:cNvPr id="19" name="Google Shape;19;p3"/>
          <p:cNvSpPr txBox="1">
            <a:spLocks noGrp="1"/>
          </p:cNvSpPr>
          <p:nvPr>
            <p:ph type="subTitle" idx="2"/>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20" name="Google Shape;20;p3"/>
          <p:cNvSpPr txBox="1">
            <a:spLocks noGrp="1"/>
          </p:cNvSpPr>
          <p:nvPr>
            <p:ph type="subTitle" idx="3"/>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 Alt 2">
  <p:cSld name="BLANK_1_1_1_1_3">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284775" y="282900"/>
            <a:ext cx="7128000" cy="11169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23" name="Google Shape;23;p4"/>
          <p:cNvSpPr txBox="1">
            <a:spLocks noGrp="1"/>
          </p:cNvSpPr>
          <p:nvPr>
            <p:ph type="subTitle" idx="1"/>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24" name="Google Shape;24;p4"/>
          <p:cNvSpPr txBox="1">
            <a:spLocks noGrp="1"/>
          </p:cNvSpPr>
          <p:nvPr>
            <p:ph type="subTitle" idx="2"/>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 Alt 2">
  <p:cSld name="BLANK_1_1_1_1_1_1_1_3">
    <p:spTree>
      <p:nvGrpSpPr>
        <p:cNvPr id="1" name="Shape 25"/>
        <p:cNvGrpSpPr/>
        <p:nvPr/>
      </p:nvGrpSpPr>
      <p:grpSpPr>
        <a:xfrm>
          <a:off x="0" y="0"/>
          <a:ext cx="0" cy="0"/>
          <a:chOff x="0" y="0"/>
          <a:chExt cx="0" cy="0"/>
        </a:xfrm>
      </p:grpSpPr>
      <p:sp>
        <p:nvSpPr>
          <p:cNvPr id="26" name="Google Shape;26;p5"/>
          <p:cNvSpPr/>
          <p:nvPr/>
        </p:nvSpPr>
        <p:spPr>
          <a:xfrm flipH="1">
            <a:off x="575775" y="282900"/>
            <a:ext cx="8283600" cy="4574400"/>
          </a:xfrm>
          <a:prstGeom prst="round2DiagRect">
            <a:avLst>
              <a:gd name="adj1" fmla="val 6071"/>
              <a:gd name="adj2" fmla="val 0"/>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Outfit"/>
              <a:ea typeface="Outfit"/>
              <a:cs typeface="Outfit"/>
              <a:sym typeface="Outfit"/>
            </a:endParaRPr>
          </a:p>
        </p:txBody>
      </p:sp>
      <p:sp>
        <p:nvSpPr>
          <p:cNvPr id="27" name="Google Shape;27;p5"/>
          <p:cNvSpPr txBox="1">
            <a:spLocks noGrp="1"/>
          </p:cNvSpPr>
          <p:nvPr>
            <p:ph type="title"/>
          </p:nvPr>
        </p:nvSpPr>
        <p:spPr>
          <a:xfrm>
            <a:off x="779100" y="282900"/>
            <a:ext cx="4234800" cy="4574400"/>
          </a:xfrm>
          <a:prstGeom prst="rect">
            <a:avLst/>
          </a:prstGeom>
        </p:spPr>
        <p:txBody>
          <a:bodyPr spcFirstLastPara="1" wrap="square" lIns="0" tIns="0" rIns="0" bIns="0" anchor="ctr" anchorCtr="0">
            <a:noAutofit/>
          </a:bodyPr>
          <a:lstStyle>
            <a:lvl1pPr lvl="0">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
        <p:nvSpPr>
          <p:cNvPr id="28" name="Google Shape;28;p5"/>
          <p:cNvSpPr/>
          <p:nvPr/>
        </p:nvSpPr>
        <p:spPr>
          <a:xfrm>
            <a:off x="284775" y="282900"/>
            <a:ext cx="291000" cy="4574400"/>
          </a:xfrm>
          <a:prstGeom prst="roundRect">
            <a:avLst>
              <a:gd name="adj" fmla="val 50000"/>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Outfit"/>
              <a:ea typeface="Outfit"/>
              <a:cs typeface="Outfit"/>
              <a:sym typeface="Outfit"/>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 Alt 2">
  <p:cSld name="BLANK_1_1_1_1_1_1_1_1_1_1_3">
    <p:bg>
      <p:bgPr>
        <a:solidFill>
          <a:schemeClr val="lt2"/>
        </a:solidFill>
        <a:effectLst/>
      </p:bgPr>
    </p:bg>
    <p:spTree>
      <p:nvGrpSpPr>
        <p:cNvPr id="1" name="Shape 29"/>
        <p:cNvGrpSpPr/>
        <p:nvPr/>
      </p:nvGrpSpPr>
      <p:grpSpPr>
        <a:xfrm>
          <a:off x="0" y="0"/>
          <a:ext cx="0" cy="0"/>
          <a:chOff x="0" y="0"/>
          <a:chExt cx="0" cy="0"/>
        </a:xfrm>
      </p:grpSpPr>
      <p:sp>
        <p:nvSpPr>
          <p:cNvPr id="30" name="Google Shape;30;p6"/>
          <p:cNvSpPr txBox="1">
            <a:spLocks noGrp="1"/>
          </p:cNvSpPr>
          <p:nvPr>
            <p:ph type="subTitle" idx="1"/>
          </p:nvPr>
        </p:nvSpPr>
        <p:spPr>
          <a:xfrm>
            <a:off x="284798" y="282900"/>
            <a:ext cx="1207200" cy="368100"/>
          </a:xfrm>
          <a:prstGeom prst="rect">
            <a:avLst/>
          </a:prstGeom>
        </p:spPr>
        <p:txBody>
          <a:bodyPr spcFirstLastPara="1" wrap="square" lIns="0" tIns="0" rIns="0" bIns="0" anchor="ctr" anchorCtr="0">
            <a:noAutofit/>
          </a:bodyPr>
          <a:lstStyle>
            <a:lvl1pPr lvl="0" algn="ctr">
              <a:lnSpc>
                <a:spcPct val="115000"/>
              </a:lnSpc>
              <a:spcBef>
                <a:spcPts val="0"/>
              </a:spcBef>
              <a:spcAft>
                <a:spcPts val="0"/>
              </a:spcAft>
              <a:buNone/>
              <a:defRPr sz="800"/>
            </a:lvl1pPr>
            <a:lvl2pPr lvl="1" algn="ctr">
              <a:spcBef>
                <a:spcPts val="0"/>
              </a:spcBef>
              <a:spcAft>
                <a:spcPts val="0"/>
              </a:spcAft>
              <a:buClr>
                <a:schemeClr val="lt1"/>
              </a:buClr>
              <a:buSzPts val="800"/>
              <a:buNone/>
              <a:defRPr sz="800"/>
            </a:lvl2pPr>
            <a:lvl3pPr lvl="2" algn="ctr">
              <a:spcBef>
                <a:spcPts val="0"/>
              </a:spcBef>
              <a:spcAft>
                <a:spcPts val="0"/>
              </a:spcAft>
              <a:buClr>
                <a:schemeClr val="lt1"/>
              </a:buClr>
              <a:buSzPts val="800"/>
              <a:buNone/>
              <a:defRPr sz="800"/>
            </a:lvl3pPr>
            <a:lvl4pPr lvl="3" algn="ctr">
              <a:spcBef>
                <a:spcPts val="0"/>
              </a:spcBef>
              <a:spcAft>
                <a:spcPts val="0"/>
              </a:spcAft>
              <a:buClr>
                <a:schemeClr val="lt1"/>
              </a:buClr>
              <a:buSzPts val="800"/>
              <a:buNone/>
              <a:defRPr sz="800"/>
            </a:lvl4pPr>
            <a:lvl5pPr lvl="4" algn="ctr">
              <a:spcBef>
                <a:spcPts val="0"/>
              </a:spcBef>
              <a:spcAft>
                <a:spcPts val="0"/>
              </a:spcAft>
              <a:buClr>
                <a:schemeClr val="lt1"/>
              </a:buClr>
              <a:buSzPts val="800"/>
              <a:buNone/>
              <a:defRPr sz="800"/>
            </a:lvl5pPr>
            <a:lvl6pPr lvl="5" algn="ctr">
              <a:spcBef>
                <a:spcPts val="0"/>
              </a:spcBef>
              <a:spcAft>
                <a:spcPts val="0"/>
              </a:spcAft>
              <a:buClr>
                <a:schemeClr val="lt1"/>
              </a:buClr>
              <a:buSzPts val="800"/>
              <a:buNone/>
              <a:defRPr sz="800"/>
            </a:lvl6pPr>
            <a:lvl7pPr lvl="6" algn="ctr">
              <a:spcBef>
                <a:spcPts val="0"/>
              </a:spcBef>
              <a:spcAft>
                <a:spcPts val="0"/>
              </a:spcAft>
              <a:buClr>
                <a:schemeClr val="lt1"/>
              </a:buClr>
              <a:buSzPts val="800"/>
              <a:buNone/>
              <a:defRPr sz="800"/>
            </a:lvl7pPr>
            <a:lvl8pPr lvl="7" algn="ctr">
              <a:spcBef>
                <a:spcPts val="0"/>
              </a:spcBef>
              <a:spcAft>
                <a:spcPts val="0"/>
              </a:spcAft>
              <a:buClr>
                <a:schemeClr val="lt1"/>
              </a:buClr>
              <a:buSzPts val="800"/>
              <a:buNone/>
              <a:defRPr sz="800"/>
            </a:lvl8pPr>
            <a:lvl9pPr lvl="8" algn="ctr">
              <a:spcBef>
                <a:spcPts val="0"/>
              </a:spcBef>
              <a:spcAft>
                <a:spcPts val="0"/>
              </a:spcAft>
              <a:buClr>
                <a:schemeClr val="lt1"/>
              </a:buClr>
              <a:buSzPts val="800"/>
              <a:buNone/>
              <a:defRPr sz="800"/>
            </a:lvl9pPr>
          </a:lstStyle>
          <a:p>
            <a:endParaRPr/>
          </a:p>
        </p:txBody>
      </p:sp>
      <p:sp>
        <p:nvSpPr>
          <p:cNvPr id="31" name="Google Shape;31;p6"/>
          <p:cNvSpPr txBox="1">
            <a:spLocks noGrp="1"/>
          </p:cNvSpPr>
          <p:nvPr>
            <p:ph type="subTitle" idx="2"/>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32" name="Google Shape;32;p6"/>
          <p:cNvSpPr txBox="1">
            <a:spLocks noGrp="1"/>
          </p:cNvSpPr>
          <p:nvPr>
            <p:ph type="subTitle" idx="3"/>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Agenda - Alt 1">
  <p:cSld name="BLANK_1_1_1_1_1_1_1_1_1_1_1">
    <p:bg>
      <p:bgPr>
        <a:solidFill>
          <a:schemeClr val="lt2"/>
        </a:solidFill>
        <a:effectLst/>
      </p:bgPr>
    </p:bg>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284775" y="282900"/>
            <a:ext cx="2787300" cy="11169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35" name="Google Shape;35;p7"/>
          <p:cNvSpPr txBox="1">
            <a:spLocks noGrp="1"/>
          </p:cNvSpPr>
          <p:nvPr>
            <p:ph type="subTitle" idx="1"/>
          </p:nvPr>
        </p:nvSpPr>
        <p:spPr>
          <a:xfrm>
            <a:off x="3348525" y="794925"/>
            <a:ext cx="2460000" cy="452700"/>
          </a:xfrm>
          <a:prstGeom prst="rect">
            <a:avLst/>
          </a:prstGeom>
        </p:spPr>
        <p:txBody>
          <a:bodyPr spcFirstLastPara="1" wrap="square" lIns="0" tIns="0" rIns="0" bIns="0" anchor="b" anchorCtr="0">
            <a:noAutofit/>
          </a:bodyPr>
          <a:lstStyle>
            <a:lvl1pPr lvl="0">
              <a:lnSpc>
                <a:spcPct val="90000"/>
              </a:lnSpc>
              <a:spcBef>
                <a:spcPts val="0"/>
              </a:spcBef>
              <a:spcAft>
                <a:spcPts val="0"/>
              </a:spcAft>
              <a:buNone/>
              <a:defRPr sz="1800"/>
            </a:lvl1pPr>
            <a:lvl2pPr lvl="1">
              <a:spcBef>
                <a:spcPts val="0"/>
              </a:spcBef>
              <a:spcAft>
                <a:spcPts val="0"/>
              </a:spcAft>
              <a:buSzPts val="1500"/>
              <a:buNone/>
              <a:defRPr sz="1500"/>
            </a:lvl2pPr>
            <a:lvl3pPr lvl="2">
              <a:spcBef>
                <a:spcPts val="0"/>
              </a:spcBef>
              <a:spcAft>
                <a:spcPts val="0"/>
              </a:spcAft>
              <a:buSzPts val="1500"/>
              <a:buNone/>
              <a:defRPr sz="1500"/>
            </a:lvl3pPr>
            <a:lvl4pPr lvl="3">
              <a:spcBef>
                <a:spcPts val="0"/>
              </a:spcBef>
              <a:spcAft>
                <a:spcPts val="0"/>
              </a:spcAft>
              <a:buSzPts val="1500"/>
              <a:buNone/>
              <a:defRPr sz="1500"/>
            </a:lvl4pPr>
            <a:lvl5pPr lvl="4">
              <a:spcBef>
                <a:spcPts val="0"/>
              </a:spcBef>
              <a:spcAft>
                <a:spcPts val="0"/>
              </a:spcAft>
              <a:buSzPts val="1500"/>
              <a:buNone/>
              <a:defRPr sz="1500"/>
            </a:lvl5pPr>
            <a:lvl6pPr lvl="5">
              <a:spcBef>
                <a:spcPts val="0"/>
              </a:spcBef>
              <a:spcAft>
                <a:spcPts val="0"/>
              </a:spcAft>
              <a:buSzPts val="1500"/>
              <a:buNone/>
              <a:defRPr sz="1500"/>
            </a:lvl6pPr>
            <a:lvl7pPr lvl="6">
              <a:spcBef>
                <a:spcPts val="0"/>
              </a:spcBef>
              <a:spcAft>
                <a:spcPts val="0"/>
              </a:spcAft>
              <a:buSzPts val="1500"/>
              <a:buNone/>
              <a:defRPr sz="1500"/>
            </a:lvl7pPr>
            <a:lvl8pPr lvl="7">
              <a:spcBef>
                <a:spcPts val="0"/>
              </a:spcBef>
              <a:spcAft>
                <a:spcPts val="0"/>
              </a:spcAft>
              <a:buSzPts val="1500"/>
              <a:buNone/>
              <a:defRPr sz="1500"/>
            </a:lvl8pPr>
            <a:lvl9pPr lvl="8">
              <a:spcBef>
                <a:spcPts val="0"/>
              </a:spcBef>
              <a:spcAft>
                <a:spcPts val="0"/>
              </a:spcAft>
              <a:buSzPts val="1500"/>
              <a:buNone/>
              <a:defRPr sz="1500"/>
            </a:lvl9pPr>
          </a:lstStyle>
          <a:p>
            <a:endParaRPr/>
          </a:p>
        </p:txBody>
      </p:sp>
      <p:sp>
        <p:nvSpPr>
          <p:cNvPr id="36" name="Google Shape;36;p7"/>
          <p:cNvSpPr txBox="1">
            <a:spLocks noGrp="1"/>
          </p:cNvSpPr>
          <p:nvPr>
            <p:ph type="subTitle" idx="2"/>
          </p:nvPr>
        </p:nvSpPr>
        <p:spPr>
          <a:xfrm>
            <a:off x="6242100" y="794925"/>
            <a:ext cx="2460000" cy="452700"/>
          </a:xfrm>
          <a:prstGeom prst="rect">
            <a:avLst/>
          </a:prstGeom>
        </p:spPr>
        <p:txBody>
          <a:bodyPr spcFirstLastPara="1" wrap="square" lIns="0" tIns="0" rIns="0" bIns="0" anchor="b" anchorCtr="0">
            <a:noAutofit/>
          </a:bodyPr>
          <a:lstStyle>
            <a:lvl1pPr lvl="0">
              <a:lnSpc>
                <a:spcPct val="90000"/>
              </a:lnSpc>
              <a:spcBef>
                <a:spcPts val="0"/>
              </a:spcBef>
              <a:spcAft>
                <a:spcPts val="0"/>
              </a:spcAft>
              <a:buNone/>
              <a:defRPr sz="1800"/>
            </a:lvl1pPr>
            <a:lvl2pPr lvl="1">
              <a:spcBef>
                <a:spcPts val="0"/>
              </a:spcBef>
              <a:spcAft>
                <a:spcPts val="0"/>
              </a:spcAft>
              <a:buClr>
                <a:schemeClr val="lt1"/>
              </a:buClr>
              <a:buSzPts val="1500"/>
              <a:buNone/>
              <a:defRPr sz="1500"/>
            </a:lvl2pPr>
            <a:lvl3pPr lvl="2">
              <a:spcBef>
                <a:spcPts val="0"/>
              </a:spcBef>
              <a:spcAft>
                <a:spcPts val="0"/>
              </a:spcAft>
              <a:buClr>
                <a:schemeClr val="lt1"/>
              </a:buClr>
              <a:buSzPts val="1500"/>
              <a:buNone/>
              <a:defRPr sz="1500"/>
            </a:lvl3pPr>
            <a:lvl4pPr lvl="3">
              <a:spcBef>
                <a:spcPts val="0"/>
              </a:spcBef>
              <a:spcAft>
                <a:spcPts val="0"/>
              </a:spcAft>
              <a:buClr>
                <a:schemeClr val="lt1"/>
              </a:buClr>
              <a:buSzPts val="1500"/>
              <a:buNone/>
              <a:defRPr sz="1500"/>
            </a:lvl4pPr>
            <a:lvl5pPr lvl="4">
              <a:spcBef>
                <a:spcPts val="0"/>
              </a:spcBef>
              <a:spcAft>
                <a:spcPts val="0"/>
              </a:spcAft>
              <a:buClr>
                <a:schemeClr val="lt1"/>
              </a:buClr>
              <a:buSzPts val="1500"/>
              <a:buNone/>
              <a:defRPr sz="1500"/>
            </a:lvl5pPr>
            <a:lvl6pPr lvl="5">
              <a:spcBef>
                <a:spcPts val="0"/>
              </a:spcBef>
              <a:spcAft>
                <a:spcPts val="0"/>
              </a:spcAft>
              <a:buClr>
                <a:schemeClr val="lt1"/>
              </a:buClr>
              <a:buSzPts val="1500"/>
              <a:buNone/>
              <a:defRPr sz="1500"/>
            </a:lvl6pPr>
            <a:lvl7pPr lvl="6">
              <a:spcBef>
                <a:spcPts val="0"/>
              </a:spcBef>
              <a:spcAft>
                <a:spcPts val="0"/>
              </a:spcAft>
              <a:buClr>
                <a:schemeClr val="lt1"/>
              </a:buClr>
              <a:buSzPts val="1500"/>
              <a:buNone/>
              <a:defRPr sz="1500"/>
            </a:lvl7pPr>
            <a:lvl8pPr lvl="7">
              <a:spcBef>
                <a:spcPts val="0"/>
              </a:spcBef>
              <a:spcAft>
                <a:spcPts val="0"/>
              </a:spcAft>
              <a:buClr>
                <a:schemeClr val="lt1"/>
              </a:buClr>
              <a:buSzPts val="1500"/>
              <a:buNone/>
              <a:defRPr sz="1500"/>
            </a:lvl8pPr>
            <a:lvl9pPr lvl="8">
              <a:spcBef>
                <a:spcPts val="0"/>
              </a:spcBef>
              <a:spcAft>
                <a:spcPts val="0"/>
              </a:spcAft>
              <a:buClr>
                <a:schemeClr val="lt1"/>
              </a:buClr>
              <a:buSzPts val="1500"/>
              <a:buNone/>
              <a:defRPr sz="1500"/>
            </a:lvl9pPr>
          </a:lstStyle>
          <a:p>
            <a:endParaRPr/>
          </a:p>
        </p:txBody>
      </p:sp>
      <p:sp>
        <p:nvSpPr>
          <p:cNvPr id="37" name="Google Shape;37;p7"/>
          <p:cNvSpPr txBox="1">
            <a:spLocks noGrp="1"/>
          </p:cNvSpPr>
          <p:nvPr>
            <p:ph type="subTitle" idx="3"/>
          </p:nvPr>
        </p:nvSpPr>
        <p:spPr>
          <a:xfrm>
            <a:off x="3348525" y="1911900"/>
            <a:ext cx="2460000" cy="452700"/>
          </a:xfrm>
          <a:prstGeom prst="rect">
            <a:avLst/>
          </a:prstGeom>
        </p:spPr>
        <p:txBody>
          <a:bodyPr spcFirstLastPara="1" wrap="square" lIns="0" tIns="0" rIns="0" bIns="0" anchor="b" anchorCtr="0">
            <a:noAutofit/>
          </a:bodyPr>
          <a:lstStyle>
            <a:lvl1pPr lvl="0">
              <a:lnSpc>
                <a:spcPct val="90000"/>
              </a:lnSpc>
              <a:spcBef>
                <a:spcPts val="0"/>
              </a:spcBef>
              <a:spcAft>
                <a:spcPts val="0"/>
              </a:spcAft>
              <a:buNone/>
              <a:defRPr sz="1800"/>
            </a:lvl1pPr>
            <a:lvl2pPr lvl="1">
              <a:spcBef>
                <a:spcPts val="0"/>
              </a:spcBef>
              <a:spcAft>
                <a:spcPts val="0"/>
              </a:spcAft>
              <a:buClr>
                <a:schemeClr val="lt1"/>
              </a:buClr>
              <a:buSzPts val="1500"/>
              <a:buNone/>
              <a:defRPr sz="1500"/>
            </a:lvl2pPr>
            <a:lvl3pPr lvl="2">
              <a:spcBef>
                <a:spcPts val="0"/>
              </a:spcBef>
              <a:spcAft>
                <a:spcPts val="0"/>
              </a:spcAft>
              <a:buClr>
                <a:schemeClr val="lt1"/>
              </a:buClr>
              <a:buSzPts val="1500"/>
              <a:buNone/>
              <a:defRPr sz="1500"/>
            </a:lvl3pPr>
            <a:lvl4pPr lvl="3">
              <a:spcBef>
                <a:spcPts val="0"/>
              </a:spcBef>
              <a:spcAft>
                <a:spcPts val="0"/>
              </a:spcAft>
              <a:buClr>
                <a:schemeClr val="lt1"/>
              </a:buClr>
              <a:buSzPts val="1500"/>
              <a:buNone/>
              <a:defRPr sz="1500"/>
            </a:lvl4pPr>
            <a:lvl5pPr lvl="4">
              <a:spcBef>
                <a:spcPts val="0"/>
              </a:spcBef>
              <a:spcAft>
                <a:spcPts val="0"/>
              </a:spcAft>
              <a:buClr>
                <a:schemeClr val="lt1"/>
              </a:buClr>
              <a:buSzPts val="1500"/>
              <a:buNone/>
              <a:defRPr sz="1500"/>
            </a:lvl5pPr>
            <a:lvl6pPr lvl="5">
              <a:spcBef>
                <a:spcPts val="0"/>
              </a:spcBef>
              <a:spcAft>
                <a:spcPts val="0"/>
              </a:spcAft>
              <a:buClr>
                <a:schemeClr val="lt1"/>
              </a:buClr>
              <a:buSzPts val="1500"/>
              <a:buNone/>
              <a:defRPr sz="1500"/>
            </a:lvl6pPr>
            <a:lvl7pPr lvl="6">
              <a:spcBef>
                <a:spcPts val="0"/>
              </a:spcBef>
              <a:spcAft>
                <a:spcPts val="0"/>
              </a:spcAft>
              <a:buClr>
                <a:schemeClr val="lt1"/>
              </a:buClr>
              <a:buSzPts val="1500"/>
              <a:buNone/>
              <a:defRPr sz="1500"/>
            </a:lvl7pPr>
            <a:lvl8pPr lvl="7">
              <a:spcBef>
                <a:spcPts val="0"/>
              </a:spcBef>
              <a:spcAft>
                <a:spcPts val="0"/>
              </a:spcAft>
              <a:buClr>
                <a:schemeClr val="lt1"/>
              </a:buClr>
              <a:buSzPts val="1500"/>
              <a:buNone/>
              <a:defRPr sz="1500"/>
            </a:lvl8pPr>
            <a:lvl9pPr lvl="8">
              <a:spcBef>
                <a:spcPts val="0"/>
              </a:spcBef>
              <a:spcAft>
                <a:spcPts val="0"/>
              </a:spcAft>
              <a:buClr>
                <a:schemeClr val="lt1"/>
              </a:buClr>
              <a:buSzPts val="1500"/>
              <a:buNone/>
              <a:defRPr sz="1500"/>
            </a:lvl9pPr>
          </a:lstStyle>
          <a:p>
            <a:endParaRPr/>
          </a:p>
        </p:txBody>
      </p:sp>
      <p:sp>
        <p:nvSpPr>
          <p:cNvPr id="38" name="Google Shape;38;p7"/>
          <p:cNvSpPr txBox="1">
            <a:spLocks noGrp="1"/>
          </p:cNvSpPr>
          <p:nvPr>
            <p:ph type="subTitle" idx="4"/>
          </p:nvPr>
        </p:nvSpPr>
        <p:spPr>
          <a:xfrm>
            <a:off x="6242100" y="1911900"/>
            <a:ext cx="2460000" cy="452700"/>
          </a:xfrm>
          <a:prstGeom prst="rect">
            <a:avLst/>
          </a:prstGeom>
        </p:spPr>
        <p:txBody>
          <a:bodyPr spcFirstLastPara="1" wrap="square" lIns="0" tIns="0" rIns="0" bIns="0" anchor="b" anchorCtr="0">
            <a:noAutofit/>
          </a:bodyPr>
          <a:lstStyle>
            <a:lvl1pPr lvl="0">
              <a:lnSpc>
                <a:spcPct val="90000"/>
              </a:lnSpc>
              <a:spcBef>
                <a:spcPts val="0"/>
              </a:spcBef>
              <a:spcAft>
                <a:spcPts val="0"/>
              </a:spcAft>
              <a:buNone/>
              <a:defRPr sz="1800"/>
            </a:lvl1pPr>
            <a:lvl2pPr lvl="1">
              <a:spcBef>
                <a:spcPts val="0"/>
              </a:spcBef>
              <a:spcAft>
                <a:spcPts val="0"/>
              </a:spcAft>
              <a:buClr>
                <a:schemeClr val="lt1"/>
              </a:buClr>
              <a:buSzPts val="1500"/>
              <a:buNone/>
              <a:defRPr sz="1500"/>
            </a:lvl2pPr>
            <a:lvl3pPr lvl="2">
              <a:spcBef>
                <a:spcPts val="0"/>
              </a:spcBef>
              <a:spcAft>
                <a:spcPts val="0"/>
              </a:spcAft>
              <a:buClr>
                <a:schemeClr val="lt1"/>
              </a:buClr>
              <a:buSzPts val="1500"/>
              <a:buNone/>
              <a:defRPr sz="1500"/>
            </a:lvl3pPr>
            <a:lvl4pPr lvl="3">
              <a:spcBef>
                <a:spcPts val="0"/>
              </a:spcBef>
              <a:spcAft>
                <a:spcPts val="0"/>
              </a:spcAft>
              <a:buClr>
                <a:schemeClr val="lt1"/>
              </a:buClr>
              <a:buSzPts val="1500"/>
              <a:buNone/>
              <a:defRPr sz="1500"/>
            </a:lvl4pPr>
            <a:lvl5pPr lvl="4">
              <a:spcBef>
                <a:spcPts val="0"/>
              </a:spcBef>
              <a:spcAft>
                <a:spcPts val="0"/>
              </a:spcAft>
              <a:buClr>
                <a:schemeClr val="lt1"/>
              </a:buClr>
              <a:buSzPts val="1500"/>
              <a:buNone/>
              <a:defRPr sz="1500"/>
            </a:lvl5pPr>
            <a:lvl6pPr lvl="5">
              <a:spcBef>
                <a:spcPts val="0"/>
              </a:spcBef>
              <a:spcAft>
                <a:spcPts val="0"/>
              </a:spcAft>
              <a:buClr>
                <a:schemeClr val="lt1"/>
              </a:buClr>
              <a:buSzPts val="1500"/>
              <a:buNone/>
              <a:defRPr sz="1500"/>
            </a:lvl6pPr>
            <a:lvl7pPr lvl="6">
              <a:spcBef>
                <a:spcPts val="0"/>
              </a:spcBef>
              <a:spcAft>
                <a:spcPts val="0"/>
              </a:spcAft>
              <a:buClr>
                <a:schemeClr val="lt1"/>
              </a:buClr>
              <a:buSzPts val="1500"/>
              <a:buNone/>
              <a:defRPr sz="1500"/>
            </a:lvl7pPr>
            <a:lvl8pPr lvl="7">
              <a:spcBef>
                <a:spcPts val="0"/>
              </a:spcBef>
              <a:spcAft>
                <a:spcPts val="0"/>
              </a:spcAft>
              <a:buClr>
                <a:schemeClr val="lt1"/>
              </a:buClr>
              <a:buSzPts val="1500"/>
              <a:buNone/>
              <a:defRPr sz="1500"/>
            </a:lvl8pPr>
            <a:lvl9pPr lvl="8">
              <a:spcBef>
                <a:spcPts val="0"/>
              </a:spcBef>
              <a:spcAft>
                <a:spcPts val="0"/>
              </a:spcAft>
              <a:buClr>
                <a:schemeClr val="lt1"/>
              </a:buClr>
              <a:buSzPts val="1500"/>
              <a:buNone/>
              <a:defRPr sz="1500"/>
            </a:lvl9pPr>
          </a:lstStyle>
          <a:p>
            <a:endParaRPr/>
          </a:p>
        </p:txBody>
      </p:sp>
      <p:sp>
        <p:nvSpPr>
          <p:cNvPr id="39" name="Google Shape;39;p7"/>
          <p:cNvSpPr txBox="1">
            <a:spLocks noGrp="1"/>
          </p:cNvSpPr>
          <p:nvPr>
            <p:ph type="subTitle" idx="5"/>
          </p:nvPr>
        </p:nvSpPr>
        <p:spPr>
          <a:xfrm>
            <a:off x="3348525" y="3028875"/>
            <a:ext cx="2460000" cy="452700"/>
          </a:xfrm>
          <a:prstGeom prst="rect">
            <a:avLst/>
          </a:prstGeom>
        </p:spPr>
        <p:txBody>
          <a:bodyPr spcFirstLastPara="1" wrap="square" lIns="0" tIns="0" rIns="0" bIns="0" anchor="b" anchorCtr="0">
            <a:noAutofit/>
          </a:bodyPr>
          <a:lstStyle>
            <a:lvl1pPr lvl="0">
              <a:lnSpc>
                <a:spcPct val="90000"/>
              </a:lnSpc>
              <a:spcBef>
                <a:spcPts val="0"/>
              </a:spcBef>
              <a:spcAft>
                <a:spcPts val="0"/>
              </a:spcAft>
              <a:buNone/>
              <a:defRPr sz="1800"/>
            </a:lvl1pPr>
            <a:lvl2pPr lvl="1">
              <a:spcBef>
                <a:spcPts val="0"/>
              </a:spcBef>
              <a:spcAft>
                <a:spcPts val="0"/>
              </a:spcAft>
              <a:buSzPts val="1500"/>
              <a:buNone/>
              <a:defRPr sz="1500"/>
            </a:lvl2pPr>
            <a:lvl3pPr lvl="2">
              <a:spcBef>
                <a:spcPts val="0"/>
              </a:spcBef>
              <a:spcAft>
                <a:spcPts val="0"/>
              </a:spcAft>
              <a:buSzPts val="1500"/>
              <a:buNone/>
              <a:defRPr sz="1500"/>
            </a:lvl3pPr>
            <a:lvl4pPr lvl="3">
              <a:spcBef>
                <a:spcPts val="0"/>
              </a:spcBef>
              <a:spcAft>
                <a:spcPts val="0"/>
              </a:spcAft>
              <a:buSzPts val="1500"/>
              <a:buNone/>
              <a:defRPr sz="1500"/>
            </a:lvl4pPr>
            <a:lvl5pPr lvl="4">
              <a:spcBef>
                <a:spcPts val="0"/>
              </a:spcBef>
              <a:spcAft>
                <a:spcPts val="0"/>
              </a:spcAft>
              <a:buSzPts val="1500"/>
              <a:buNone/>
              <a:defRPr sz="1500"/>
            </a:lvl5pPr>
            <a:lvl6pPr lvl="5">
              <a:spcBef>
                <a:spcPts val="0"/>
              </a:spcBef>
              <a:spcAft>
                <a:spcPts val="0"/>
              </a:spcAft>
              <a:buSzPts val="1500"/>
              <a:buNone/>
              <a:defRPr sz="1500"/>
            </a:lvl6pPr>
            <a:lvl7pPr lvl="6">
              <a:spcBef>
                <a:spcPts val="0"/>
              </a:spcBef>
              <a:spcAft>
                <a:spcPts val="0"/>
              </a:spcAft>
              <a:buSzPts val="1500"/>
              <a:buNone/>
              <a:defRPr sz="1500"/>
            </a:lvl7pPr>
            <a:lvl8pPr lvl="7">
              <a:spcBef>
                <a:spcPts val="0"/>
              </a:spcBef>
              <a:spcAft>
                <a:spcPts val="0"/>
              </a:spcAft>
              <a:buSzPts val="1500"/>
              <a:buNone/>
              <a:defRPr sz="1500"/>
            </a:lvl8pPr>
            <a:lvl9pPr lvl="8">
              <a:spcBef>
                <a:spcPts val="0"/>
              </a:spcBef>
              <a:spcAft>
                <a:spcPts val="0"/>
              </a:spcAft>
              <a:buSzPts val="1500"/>
              <a:buNone/>
              <a:defRPr sz="1500"/>
            </a:lvl9pPr>
          </a:lstStyle>
          <a:p>
            <a:endParaRPr/>
          </a:p>
        </p:txBody>
      </p:sp>
      <p:sp>
        <p:nvSpPr>
          <p:cNvPr id="40" name="Google Shape;40;p7"/>
          <p:cNvSpPr txBox="1">
            <a:spLocks noGrp="1"/>
          </p:cNvSpPr>
          <p:nvPr>
            <p:ph type="subTitle" idx="6"/>
          </p:nvPr>
        </p:nvSpPr>
        <p:spPr>
          <a:xfrm>
            <a:off x="6242100" y="3028875"/>
            <a:ext cx="2460000" cy="452700"/>
          </a:xfrm>
          <a:prstGeom prst="rect">
            <a:avLst/>
          </a:prstGeom>
        </p:spPr>
        <p:txBody>
          <a:bodyPr spcFirstLastPara="1" wrap="square" lIns="0" tIns="0" rIns="0" bIns="0" anchor="b" anchorCtr="0">
            <a:noAutofit/>
          </a:bodyPr>
          <a:lstStyle>
            <a:lvl1pPr lvl="0">
              <a:lnSpc>
                <a:spcPct val="90000"/>
              </a:lnSpc>
              <a:spcBef>
                <a:spcPts val="0"/>
              </a:spcBef>
              <a:spcAft>
                <a:spcPts val="0"/>
              </a:spcAft>
              <a:buNone/>
              <a:defRPr sz="1800"/>
            </a:lvl1pPr>
            <a:lvl2pPr lvl="1">
              <a:spcBef>
                <a:spcPts val="0"/>
              </a:spcBef>
              <a:spcAft>
                <a:spcPts val="0"/>
              </a:spcAft>
              <a:buSzPts val="1500"/>
              <a:buNone/>
              <a:defRPr sz="1500"/>
            </a:lvl2pPr>
            <a:lvl3pPr lvl="2">
              <a:spcBef>
                <a:spcPts val="0"/>
              </a:spcBef>
              <a:spcAft>
                <a:spcPts val="0"/>
              </a:spcAft>
              <a:buSzPts val="1500"/>
              <a:buNone/>
              <a:defRPr sz="1500"/>
            </a:lvl3pPr>
            <a:lvl4pPr lvl="3">
              <a:spcBef>
                <a:spcPts val="0"/>
              </a:spcBef>
              <a:spcAft>
                <a:spcPts val="0"/>
              </a:spcAft>
              <a:buSzPts val="1500"/>
              <a:buNone/>
              <a:defRPr sz="1500"/>
            </a:lvl4pPr>
            <a:lvl5pPr lvl="4">
              <a:spcBef>
                <a:spcPts val="0"/>
              </a:spcBef>
              <a:spcAft>
                <a:spcPts val="0"/>
              </a:spcAft>
              <a:buSzPts val="1500"/>
              <a:buNone/>
              <a:defRPr sz="1500"/>
            </a:lvl5pPr>
            <a:lvl6pPr lvl="5">
              <a:spcBef>
                <a:spcPts val="0"/>
              </a:spcBef>
              <a:spcAft>
                <a:spcPts val="0"/>
              </a:spcAft>
              <a:buSzPts val="1500"/>
              <a:buNone/>
              <a:defRPr sz="1500"/>
            </a:lvl6pPr>
            <a:lvl7pPr lvl="6">
              <a:spcBef>
                <a:spcPts val="0"/>
              </a:spcBef>
              <a:spcAft>
                <a:spcPts val="0"/>
              </a:spcAft>
              <a:buSzPts val="1500"/>
              <a:buNone/>
              <a:defRPr sz="1500"/>
            </a:lvl7pPr>
            <a:lvl8pPr lvl="7">
              <a:spcBef>
                <a:spcPts val="0"/>
              </a:spcBef>
              <a:spcAft>
                <a:spcPts val="0"/>
              </a:spcAft>
              <a:buSzPts val="1500"/>
              <a:buNone/>
              <a:defRPr sz="1500"/>
            </a:lvl8pPr>
            <a:lvl9pPr lvl="8">
              <a:spcBef>
                <a:spcPts val="0"/>
              </a:spcBef>
              <a:spcAft>
                <a:spcPts val="0"/>
              </a:spcAft>
              <a:buSzPts val="1500"/>
              <a:buNone/>
              <a:defRPr sz="1500"/>
            </a:lvl9pPr>
          </a:lstStyle>
          <a:p>
            <a:endParaRPr/>
          </a:p>
        </p:txBody>
      </p:sp>
      <p:sp>
        <p:nvSpPr>
          <p:cNvPr id="41" name="Google Shape;41;p7"/>
          <p:cNvSpPr txBox="1">
            <a:spLocks noGrp="1"/>
          </p:cNvSpPr>
          <p:nvPr>
            <p:ph type="subTitle" idx="7"/>
          </p:nvPr>
        </p:nvSpPr>
        <p:spPr>
          <a:xfrm>
            <a:off x="3348525" y="4145850"/>
            <a:ext cx="2460000" cy="452700"/>
          </a:xfrm>
          <a:prstGeom prst="rect">
            <a:avLst/>
          </a:prstGeom>
        </p:spPr>
        <p:txBody>
          <a:bodyPr spcFirstLastPara="1" wrap="square" lIns="0" tIns="0" rIns="0" bIns="0" anchor="b" anchorCtr="0">
            <a:noAutofit/>
          </a:bodyPr>
          <a:lstStyle>
            <a:lvl1pPr lvl="0">
              <a:lnSpc>
                <a:spcPct val="90000"/>
              </a:lnSpc>
              <a:spcBef>
                <a:spcPts val="0"/>
              </a:spcBef>
              <a:spcAft>
                <a:spcPts val="0"/>
              </a:spcAft>
              <a:buNone/>
              <a:defRPr sz="1800"/>
            </a:lvl1pPr>
            <a:lvl2pPr lvl="1">
              <a:spcBef>
                <a:spcPts val="0"/>
              </a:spcBef>
              <a:spcAft>
                <a:spcPts val="0"/>
              </a:spcAft>
              <a:buSzPts val="1500"/>
              <a:buNone/>
              <a:defRPr sz="1500"/>
            </a:lvl2pPr>
            <a:lvl3pPr lvl="2">
              <a:spcBef>
                <a:spcPts val="0"/>
              </a:spcBef>
              <a:spcAft>
                <a:spcPts val="0"/>
              </a:spcAft>
              <a:buSzPts val="1500"/>
              <a:buNone/>
              <a:defRPr sz="1500"/>
            </a:lvl3pPr>
            <a:lvl4pPr lvl="3">
              <a:spcBef>
                <a:spcPts val="0"/>
              </a:spcBef>
              <a:spcAft>
                <a:spcPts val="0"/>
              </a:spcAft>
              <a:buSzPts val="1500"/>
              <a:buNone/>
              <a:defRPr sz="1500"/>
            </a:lvl4pPr>
            <a:lvl5pPr lvl="4">
              <a:spcBef>
                <a:spcPts val="0"/>
              </a:spcBef>
              <a:spcAft>
                <a:spcPts val="0"/>
              </a:spcAft>
              <a:buSzPts val="1500"/>
              <a:buNone/>
              <a:defRPr sz="1500"/>
            </a:lvl5pPr>
            <a:lvl6pPr lvl="5">
              <a:spcBef>
                <a:spcPts val="0"/>
              </a:spcBef>
              <a:spcAft>
                <a:spcPts val="0"/>
              </a:spcAft>
              <a:buSzPts val="1500"/>
              <a:buNone/>
              <a:defRPr sz="1500"/>
            </a:lvl6pPr>
            <a:lvl7pPr lvl="6">
              <a:spcBef>
                <a:spcPts val="0"/>
              </a:spcBef>
              <a:spcAft>
                <a:spcPts val="0"/>
              </a:spcAft>
              <a:buSzPts val="1500"/>
              <a:buNone/>
              <a:defRPr sz="1500"/>
            </a:lvl7pPr>
            <a:lvl8pPr lvl="7">
              <a:spcBef>
                <a:spcPts val="0"/>
              </a:spcBef>
              <a:spcAft>
                <a:spcPts val="0"/>
              </a:spcAft>
              <a:buSzPts val="1500"/>
              <a:buNone/>
              <a:defRPr sz="1500"/>
            </a:lvl8pPr>
            <a:lvl9pPr lvl="8">
              <a:spcBef>
                <a:spcPts val="0"/>
              </a:spcBef>
              <a:spcAft>
                <a:spcPts val="0"/>
              </a:spcAft>
              <a:buSzPts val="1500"/>
              <a:buNone/>
              <a:defRPr sz="1500"/>
            </a:lvl9pPr>
          </a:lstStyle>
          <a:p>
            <a:endParaRPr/>
          </a:p>
        </p:txBody>
      </p:sp>
      <p:sp>
        <p:nvSpPr>
          <p:cNvPr id="42" name="Google Shape;42;p7"/>
          <p:cNvSpPr txBox="1">
            <a:spLocks noGrp="1"/>
          </p:cNvSpPr>
          <p:nvPr>
            <p:ph type="subTitle" idx="8"/>
          </p:nvPr>
        </p:nvSpPr>
        <p:spPr>
          <a:xfrm>
            <a:off x="6242100" y="4145850"/>
            <a:ext cx="2460000" cy="452700"/>
          </a:xfrm>
          <a:prstGeom prst="rect">
            <a:avLst/>
          </a:prstGeom>
        </p:spPr>
        <p:txBody>
          <a:bodyPr spcFirstLastPara="1" wrap="square" lIns="0" tIns="0" rIns="0" bIns="0" anchor="b" anchorCtr="0">
            <a:noAutofit/>
          </a:bodyPr>
          <a:lstStyle>
            <a:lvl1pPr lvl="0">
              <a:lnSpc>
                <a:spcPct val="90000"/>
              </a:lnSpc>
              <a:spcBef>
                <a:spcPts val="0"/>
              </a:spcBef>
              <a:spcAft>
                <a:spcPts val="0"/>
              </a:spcAft>
              <a:buNone/>
              <a:defRPr sz="1800"/>
            </a:lvl1pPr>
            <a:lvl2pPr lvl="1">
              <a:spcBef>
                <a:spcPts val="0"/>
              </a:spcBef>
              <a:spcAft>
                <a:spcPts val="0"/>
              </a:spcAft>
              <a:buSzPts val="1500"/>
              <a:buNone/>
              <a:defRPr sz="1500"/>
            </a:lvl2pPr>
            <a:lvl3pPr lvl="2">
              <a:spcBef>
                <a:spcPts val="0"/>
              </a:spcBef>
              <a:spcAft>
                <a:spcPts val="0"/>
              </a:spcAft>
              <a:buSzPts val="1500"/>
              <a:buNone/>
              <a:defRPr sz="1500"/>
            </a:lvl3pPr>
            <a:lvl4pPr lvl="3">
              <a:spcBef>
                <a:spcPts val="0"/>
              </a:spcBef>
              <a:spcAft>
                <a:spcPts val="0"/>
              </a:spcAft>
              <a:buSzPts val="1500"/>
              <a:buNone/>
              <a:defRPr sz="1500"/>
            </a:lvl4pPr>
            <a:lvl5pPr lvl="4">
              <a:spcBef>
                <a:spcPts val="0"/>
              </a:spcBef>
              <a:spcAft>
                <a:spcPts val="0"/>
              </a:spcAft>
              <a:buSzPts val="1500"/>
              <a:buNone/>
              <a:defRPr sz="1500"/>
            </a:lvl5pPr>
            <a:lvl6pPr lvl="5">
              <a:spcBef>
                <a:spcPts val="0"/>
              </a:spcBef>
              <a:spcAft>
                <a:spcPts val="0"/>
              </a:spcAft>
              <a:buSzPts val="1500"/>
              <a:buNone/>
              <a:defRPr sz="1500"/>
            </a:lvl6pPr>
            <a:lvl7pPr lvl="6">
              <a:spcBef>
                <a:spcPts val="0"/>
              </a:spcBef>
              <a:spcAft>
                <a:spcPts val="0"/>
              </a:spcAft>
              <a:buSzPts val="1500"/>
              <a:buNone/>
              <a:defRPr sz="1500"/>
            </a:lvl7pPr>
            <a:lvl8pPr lvl="7">
              <a:spcBef>
                <a:spcPts val="0"/>
              </a:spcBef>
              <a:spcAft>
                <a:spcPts val="0"/>
              </a:spcAft>
              <a:buSzPts val="1500"/>
              <a:buNone/>
              <a:defRPr sz="1500"/>
            </a:lvl8pPr>
            <a:lvl9pPr lvl="8">
              <a:spcBef>
                <a:spcPts val="0"/>
              </a:spcBef>
              <a:spcAft>
                <a:spcPts val="0"/>
              </a:spcAft>
              <a:buSzPts val="1500"/>
              <a:buNone/>
              <a:defRPr sz="1500"/>
            </a:lvl9pPr>
          </a:lstStyle>
          <a:p>
            <a:endParaRPr/>
          </a:p>
        </p:txBody>
      </p:sp>
      <p:sp>
        <p:nvSpPr>
          <p:cNvPr id="43" name="Google Shape;43;p7"/>
          <p:cNvSpPr txBox="1">
            <a:spLocks noGrp="1"/>
          </p:cNvSpPr>
          <p:nvPr>
            <p:ph type="subTitle" idx="9"/>
          </p:nvPr>
        </p:nvSpPr>
        <p:spPr>
          <a:xfrm>
            <a:off x="3348525" y="506025"/>
            <a:ext cx="2460000" cy="1539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1000" b="1">
                <a:latin typeface="Outfit"/>
                <a:ea typeface="Outfit"/>
                <a:cs typeface="Outfit"/>
                <a:sym typeface="Outfit"/>
              </a:defRPr>
            </a:lvl1pPr>
            <a:lvl2pPr lvl="1">
              <a:lnSpc>
                <a:spcPct val="115000"/>
              </a:lnSpc>
              <a:spcBef>
                <a:spcPts val="0"/>
              </a:spcBef>
              <a:spcAft>
                <a:spcPts val="0"/>
              </a:spcAft>
              <a:buSzPts val="1500"/>
              <a:buFont typeface="Outfit"/>
              <a:buNone/>
              <a:defRPr sz="1500">
                <a:latin typeface="Outfit"/>
                <a:ea typeface="Outfit"/>
                <a:cs typeface="Outfit"/>
                <a:sym typeface="Outfit"/>
              </a:defRPr>
            </a:lvl2pPr>
            <a:lvl3pPr lvl="2">
              <a:lnSpc>
                <a:spcPct val="115000"/>
              </a:lnSpc>
              <a:spcBef>
                <a:spcPts val="0"/>
              </a:spcBef>
              <a:spcAft>
                <a:spcPts val="0"/>
              </a:spcAft>
              <a:buSzPts val="1500"/>
              <a:buFont typeface="Outfit"/>
              <a:buNone/>
              <a:defRPr sz="1500">
                <a:latin typeface="Outfit"/>
                <a:ea typeface="Outfit"/>
                <a:cs typeface="Outfit"/>
                <a:sym typeface="Outfit"/>
              </a:defRPr>
            </a:lvl3pPr>
            <a:lvl4pPr lvl="3">
              <a:lnSpc>
                <a:spcPct val="115000"/>
              </a:lnSpc>
              <a:spcBef>
                <a:spcPts val="0"/>
              </a:spcBef>
              <a:spcAft>
                <a:spcPts val="0"/>
              </a:spcAft>
              <a:buSzPts val="1500"/>
              <a:buFont typeface="Outfit"/>
              <a:buNone/>
              <a:defRPr sz="1500">
                <a:latin typeface="Outfit"/>
                <a:ea typeface="Outfit"/>
                <a:cs typeface="Outfit"/>
                <a:sym typeface="Outfit"/>
              </a:defRPr>
            </a:lvl4pPr>
            <a:lvl5pPr lvl="4">
              <a:lnSpc>
                <a:spcPct val="115000"/>
              </a:lnSpc>
              <a:spcBef>
                <a:spcPts val="0"/>
              </a:spcBef>
              <a:spcAft>
                <a:spcPts val="0"/>
              </a:spcAft>
              <a:buSzPts val="1500"/>
              <a:buFont typeface="Outfit"/>
              <a:buNone/>
              <a:defRPr sz="1500">
                <a:latin typeface="Outfit"/>
                <a:ea typeface="Outfit"/>
                <a:cs typeface="Outfit"/>
                <a:sym typeface="Outfit"/>
              </a:defRPr>
            </a:lvl5pPr>
            <a:lvl6pPr lvl="5">
              <a:lnSpc>
                <a:spcPct val="115000"/>
              </a:lnSpc>
              <a:spcBef>
                <a:spcPts val="0"/>
              </a:spcBef>
              <a:spcAft>
                <a:spcPts val="0"/>
              </a:spcAft>
              <a:buSzPts val="1500"/>
              <a:buFont typeface="Outfit"/>
              <a:buNone/>
              <a:defRPr sz="1500">
                <a:latin typeface="Outfit"/>
                <a:ea typeface="Outfit"/>
                <a:cs typeface="Outfit"/>
                <a:sym typeface="Outfit"/>
              </a:defRPr>
            </a:lvl6pPr>
            <a:lvl7pPr lvl="6">
              <a:lnSpc>
                <a:spcPct val="115000"/>
              </a:lnSpc>
              <a:spcBef>
                <a:spcPts val="0"/>
              </a:spcBef>
              <a:spcAft>
                <a:spcPts val="0"/>
              </a:spcAft>
              <a:buSzPts val="1500"/>
              <a:buFont typeface="Outfit"/>
              <a:buNone/>
              <a:defRPr sz="1500">
                <a:latin typeface="Outfit"/>
                <a:ea typeface="Outfit"/>
                <a:cs typeface="Outfit"/>
                <a:sym typeface="Outfit"/>
              </a:defRPr>
            </a:lvl7pPr>
            <a:lvl8pPr lvl="7">
              <a:lnSpc>
                <a:spcPct val="115000"/>
              </a:lnSpc>
              <a:spcBef>
                <a:spcPts val="0"/>
              </a:spcBef>
              <a:spcAft>
                <a:spcPts val="0"/>
              </a:spcAft>
              <a:buSzPts val="1500"/>
              <a:buFont typeface="Outfit"/>
              <a:buNone/>
              <a:defRPr sz="1500">
                <a:latin typeface="Outfit"/>
                <a:ea typeface="Outfit"/>
                <a:cs typeface="Outfit"/>
                <a:sym typeface="Outfit"/>
              </a:defRPr>
            </a:lvl8pPr>
            <a:lvl9pPr lvl="8">
              <a:lnSpc>
                <a:spcPct val="115000"/>
              </a:lnSpc>
              <a:spcBef>
                <a:spcPts val="0"/>
              </a:spcBef>
              <a:spcAft>
                <a:spcPts val="0"/>
              </a:spcAft>
              <a:buSzPts val="1500"/>
              <a:buFont typeface="Outfit"/>
              <a:buNone/>
              <a:defRPr sz="1500">
                <a:latin typeface="Outfit"/>
                <a:ea typeface="Outfit"/>
                <a:cs typeface="Outfit"/>
                <a:sym typeface="Outfit"/>
              </a:defRPr>
            </a:lvl9pPr>
          </a:lstStyle>
          <a:p>
            <a:endParaRPr/>
          </a:p>
        </p:txBody>
      </p:sp>
      <p:sp>
        <p:nvSpPr>
          <p:cNvPr id="44" name="Google Shape;44;p7"/>
          <p:cNvSpPr txBox="1">
            <a:spLocks noGrp="1"/>
          </p:cNvSpPr>
          <p:nvPr>
            <p:ph type="subTitle" idx="13"/>
          </p:nvPr>
        </p:nvSpPr>
        <p:spPr>
          <a:xfrm>
            <a:off x="6242100" y="506025"/>
            <a:ext cx="2460000" cy="1539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1000" b="1">
                <a:latin typeface="Outfit"/>
                <a:ea typeface="Outfit"/>
                <a:cs typeface="Outfit"/>
                <a:sym typeface="Outfit"/>
              </a:defRPr>
            </a:lvl1pPr>
            <a:lvl2pPr lvl="1">
              <a:lnSpc>
                <a:spcPct val="115000"/>
              </a:lnSpc>
              <a:spcBef>
                <a:spcPts val="0"/>
              </a:spcBef>
              <a:spcAft>
                <a:spcPts val="0"/>
              </a:spcAft>
              <a:buSzPts val="1500"/>
              <a:buFont typeface="Outfit"/>
              <a:buNone/>
              <a:defRPr sz="1500">
                <a:latin typeface="Outfit"/>
                <a:ea typeface="Outfit"/>
                <a:cs typeface="Outfit"/>
                <a:sym typeface="Outfit"/>
              </a:defRPr>
            </a:lvl2pPr>
            <a:lvl3pPr lvl="2">
              <a:lnSpc>
                <a:spcPct val="115000"/>
              </a:lnSpc>
              <a:spcBef>
                <a:spcPts val="0"/>
              </a:spcBef>
              <a:spcAft>
                <a:spcPts val="0"/>
              </a:spcAft>
              <a:buSzPts val="1500"/>
              <a:buFont typeface="Outfit"/>
              <a:buNone/>
              <a:defRPr sz="1500">
                <a:latin typeface="Outfit"/>
                <a:ea typeface="Outfit"/>
                <a:cs typeface="Outfit"/>
                <a:sym typeface="Outfit"/>
              </a:defRPr>
            </a:lvl3pPr>
            <a:lvl4pPr lvl="3">
              <a:lnSpc>
                <a:spcPct val="115000"/>
              </a:lnSpc>
              <a:spcBef>
                <a:spcPts val="0"/>
              </a:spcBef>
              <a:spcAft>
                <a:spcPts val="0"/>
              </a:spcAft>
              <a:buSzPts val="1500"/>
              <a:buFont typeface="Outfit"/>
              <a:buNone/>
              <a:defRPr sz="1500">
                <a:latin typeface="Outfit"/>
                <a:ea typeface="Outfit"/>
                <a:cs typeface="Outfit"/>
                <a:sym typeface="Outfit"/>
              </a:defRPr>
            </a:lvl4pPr>
            <a:lvl5pPr lvl="4">
              <a:lnSpc>
                <a:spcPct val="115000"/>
              </a:lnSpc>
              <a:spcBef>
                <a:spcPts val="0"/>
              </a:spcBef>
              <a:spcAft>
                <a:spcPts val="0"/>
              </a:spcAft>
              <a:buSzPts val="1500"/>
              <a:buFont typeface="Outfit"/>
              <a:buNone/>
              <a:defRPr sz="1500">
                <a:latin typeface="Outfit"/>
                <a:ea typeface="Outfit"/>
                <a:cs typeface="Outfit"/>
                <a:sym typeface="Outfit"/>
              </a:defRPr>
            </a:lvl5pPr>
            <a:lvl6pPr lvl="5">
              <a:lnSpc>
                <a:spcPct val="115000"/>
              </a:lnSpc>
              <a:spcBef>
                <a:spcPts val="0"/>
              </a:spcBef>
              <a:spcAft>
                <a:spcPts val="0"/>
              </a:spcAft>
              <a:buSzPts val="1500"/>
              <a:buFont typeface="Outfit"/>
              <a:buNone/>
              <a:defRPr sz="1500">
                <a:latin typeface="Outfit"/>
                <a:ea typeface="Outfit"/>
                <a:cs typeface="Outfit"/>
                <a:sym typeface="Outfit"/>
              </a:defRPr>
            </a:lvl6pPr>
            <a:lvl7pPr lvl="6">
              <a:lnSpc>
                <a:spcPct val="115000"/>
              </a:lnSpc>
              <a:spcBef>
                <a:spcPts val="0"/>
              </a:spcBef>
              <a:spcAft>
                <a:spcPts val="0"/>
              </a:spcAft>
              <a:buSzPts val="1500"/>
              <a:buFont typeface="Outfit"/>
              <a:buNone/>
              <a:defRPr sz="1500">
                <a:latin typeface="Outfit"/>
                <a:ea typeface="Outfit"/>
                <a:cs typeface="Outfit"/>
                <a:sym typeface="Outfit"/>
              </a:defRPr>
            </a:lvl7pPr>
            <a:lvl8pPr lvl="7">
              <a:lnSpc>
                <a:spcPct val="115000"/>
              </a:lnSpc>
              <a:spcBef>
                <a:spcPts val="0"/>
              </a:spcBef>
              <a:spcAft>
                <a:spcPts val="0"/>
              </a:spcAft>
              <a:buSzPts val="1500"/>
              <a:buFont typeface="Outfit"/>
              <a:buNone/>
              <a:defRPr sz="1500">
                <a:latin typeface="Outfit"/>
                <a:ea typeface="Outfit"/>
                <a:cs typeface="Outfit"/>
                <a:sym typeface="Outfit"/>
              </a:defRPr>
            </a:lvl8pPr>
            <a:lvl9pPr lvl="8">
              <a:lnSpc>
                <a:spcPct val="115000"/>
              </a:lnSpc>
              <a:spcBef>
                <a:spcPts val="0"/>
              </a:spcBef>
              <a:spcAft>
                <a:spcPts val="0"/>
              </a:spcAft>
              <a:buSzPts val="1500"/>
              <a:buFont typeface="Outfit"/>
              <a:buNone/>
              <a:defRPr sz="1500">
                <a:latin typeface="Outfit"/>
                <a:ea typeface="Outfit"/>
                <a:cs typeface="Outfit"/>
                <a:sym typeface="Outfit"/>
              </a:defRPr>
            </a:lvl9pPr>
          </a:lstStyle>
          <a:p>
            <a:endParaRPr/>
          </a:p>
        </p:txBody>
      </p:sp>
      <p:sp>
        <p:nvSpPr>
          <p:cNvPr id="45" name="Google Shape;45;p7"/>
          <p:cNvSpPr txBox="1">
            <a:spLocks noGrp="1"/>
          </p:cNvSpPr>
          <p:nvPr>
            <p:ph type="subTitle" idx="14"/>
          </p:nvPr>
        </p:nvSpPr>
        <p:spPr>
          <a:xfrm>
            <a:off x="3348525" y="1623075"/>
            <a:ext cx="2460000" cy="1539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1000" b="1">
                <a:latin typeface="Outfit"/>
                <a:ea typeface="Outfit"/>
                <a:cs typeface="Outfit"/>
                <a:sym typeface="Outfit"/>
              </a:defRPr>
            </a:lvl1pPr>
            <a:lvl2pPr lvl="1">
              <a:lnSpc>
                <a:spcPct val="115000"/>
              </a:lnSpc>
              <a:spcBef>
                <a:spcPts val="0"/>
              </a:spcBef>
              <a:spcAft>
                <a:spcPts val="0"/>
              </a:spcAft>
              <a:buSzPts val="1500"/>
              <a:buFont typeface="Outfit"/>
              <a:buNone/>
              <a:defRPr sz="1500">
                <a:latin typeface="Outfit"/>
                <a:ea typeface="Outfit"/>
                <a:cs typeface="Outfit"/>
                <a:sym typeface="Outfit"/>
              </a:defRPr>
            </a:lvl2pPr>
            <a:lvl3pPr lvl="2">
              <a:lnSpc>
                <a:spcPct val="115000"/>
              </a:lnSpc>
              <a:spcBef>
                <a:spcPts val="0"/>
              </a:spcBef>
              <a:spcAft>
                <a:spcPts val="0"/>
              </a:spcAft>
              <a:buSzPts val="1500"/>
              <a:buFont typeface="Outfit"/>
              <a:buNone/>
              <a:defRPr sz="1500">
                <a:latin typeface="Outfit"/>
                <a:ea typeface="Outfit"/>
                <a:cs typeface="Outfit"/>
                <a:sym typeface="Outfit"/>
              </a:defRPr>
            </a:lvl3pPr>
            <a:lvl4pPr lvl="3">
              <a:lnSpc>
                <a:spcPct val="115000"/>
              </a:lnSpc>
              <a:spcBef>
                <a:spcPts val="0"/>
              </a:spcBef>
              <a:spcAft>
                <a:spcPts val="0"/>
              </a:spcAft>
              <a:buSzPts val="1500"/>
              <a:buFont typeface="Outfit"/>
              <a:buNone/>
              <a:defRPr sz="1500">
                <a:latin typeface="Outfit"/>
                <a:ea typeface="Outfit"/>
                <a:cs typeface="Outfit"/>
                <a:sym typeface="Outfit"/>
              </a:defRPr>
            </a:lvl4pPr>
            <a:lvl5pPr lvl="4">
              <a:lnSpc>
                <a:spcPct val="115000"/>
              </a:lnSpc>
              <a:spcBef>
                <a:spcPts val="0"/>
              </a:spcBef>
              <a:spcAft>
                <a:spcPts val="0"/>
              </a:spcAft>
              <a:buSzPts val="1500"/>
              <a:buFont typeface="Outfit"/>
              <a:buNone/>
              <a:defRPr sz="1500">
                <a:latin typeface="Outfit"/>
                <a:ea typeface="Outfit"/>
                <a:cs typeface="Outfit"/>
                <a:sym typeface="Outfit"/>
              </a:defRPr>
            </a:lvl5pPr>
            <a:lvl6pPr lvl="5">
              <a:lnSpc>
                <a:spcPct val="115000"/>
              </a:lnSpc>
              <a:spcBef>
                <a:spcPts val="0"/>
              </a:spcBef>
              <a:spcAft>
                <a:spcPts val="0"/>
              </a:spcAft>
              <a:buSzPts val="1500"/>
              <a:buFont typeface="Outfit"/>
              <a:buNone/>
              <a:defRPr sz="1500">
                <a:latin typeface="Outfit"/>
                <a:ea typeface="Outfit"/>
                <a:cs typeface="Outfit"/>
                <a:sym typeface="Outfit"/>
              </a:defRPr>
            </a:lvl6pPr>
            <a:lvl7pPr lvl="6">
              <a:lnSpc>
                <a:spcPct val="115000"/>
              </a:lnSpc>
              <a:spcBef>
                <a:spcPts val="0"/>
              </a:spcBef>
              <a:spcAft>
                <a:spcPts val="0"/>
              </a:spcAft>
              <a:buSzPts val="1500"/>
              <a:buFont typeface="Outfit"/>
              <a:buNone/>
              <a:defRPr sz="1500">
                <a:latin typeface="Outfit"/>
                <a:ea typeface="Outfit"/>
                <a:cs typeface="Outfit"/>
                <a:sym typeface="Outfit"/>
              </a:defRPr>
            </a:lvl7pPr>
            <a:lvl8pPr lvl="7">
              <a:lnSpc>
                <a:spcPct val="115000"/>
              </a:lnSpc>
              <a:spcBef>
                <a:spcPts val="0"/>
              </a:spcBef>
              <a:spcAft>
                <a:spcPts val="0"/>
              </a:spcAft>
              <a:buSzPts val="1500"/>
              <a:buFont typeface="Outfit"/>
              <a:buNone/>
              <a:defRPr sz="1500">
                <a:latin typeface="Outfit"/>
                <a:ea typeface="Outfit"/>
                <a:cs typeface="Outfit"/>
                <a:sym typeface="Outfit"/>
              </a:defRPr>
            </a:lvl8pPr>
            <a:lvl9pPr lvl="8">
              <a:lnSpc>
                <a:spcPct val="115000"/>
              </a:lnSpc>
              <a:spcBef>
                <a:spcPts val="0"/>
              </a:spcBef>
              <a:spcAft>
                <a:spcPts val="0"/>
              </a:spcAft>
              <a:buSzPts val="1500"/>
              <a:buFont typeface="Outfit"/>
              <a:buNone/>
              <a:defRPr sz="1500">
                <a:latin typeface="Outfit"/>
                <a:ea typeface="Outfit"/>
                <a:cs typeface="Outfit"/>
                <a:sym typeface="Outfit"/>
              </a:defRPr>
            </a:lvl9pPr>
          </a:lstStyle>
          <a:p>
            <a:endParaRPr/>
          </a:p>
        </p:txBody>
      </p:sp>
      <p:sp>
        <p:nvSpPr>
          <p:cNvPr id="46" name="Google Shape;46;p7"/>
          <p:cNvSpPr txBox="1">
            <a:spLocks noGrp="1"/>
          </p:cNvSpPr>
          <p:nvPr>
            <p:ph type="subTitle" idx="15"/>
          </p:nvPr>
        </p:nvSpPr>
        <p:spPr>
          <a:xfrm>
            <a:off x="6242100" y="1623075"/>
            <a:ext cx="2460000" cy="1539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1000" b="1">
                <a:latin typeface="Outfit"/>
                <a:ea typeface="Outfit"/>
                <a:cs typeface="Outfit"/>
                <a:sym typeface="Outfit"/>
              </a:defRPr>
            </a:lvl1pPr>
            <a:lvl2pPr lvl="1">
              <a:lnSpc>
                <a:spcPct val="115000"/>
              </a:lnSpc>
              <a:spcBef>
                <a:spcPts val="0"/>
              </a:spcBef>
              <a:spcAft>
                <a:spcPts val="0"/>
              </a:spcAft>
              <a:buSzPts val="1500"/>
              <a:buFont typeface="Outfit"/>
              <a:buNone/>
              <a:defRPr sz="1500">
                <a:latin typeface="Outfit"/>
                <a:ea typeface="Outfit"/>
                <a:cs typeface="Outfit"/>
                <a:sym typeface="Outfit"/>
              </a:defRPr>
            </a:lvl2pPr>
            <a:lvl3pPr lvl="2">
              <a:lnSpc>
                <a:spcPct val="115000"/>
              </a:lnSpc>
              <a:spcBef>
                <a:spcPts val="0"/>
              </a:spcBef>
              <a:spcAft>
                <a:spcPts val="0"/>
              </a:spcAft>
              <a:buSzPts val="1500"/>
              <a:buFont typeface="Outfit"/>
              <a:buNone/>
              <a:defRPr sz="1500">
                <a:latin typeface="Outfit"/>
                <a:ea typeface="Outfit"/>
                <a:cs typeface="Outfit"/>
                <a:sym typeface="Outfit"/>
              </a:defRPr>
            </a:lvl3pPr>
            <a:lvl4pPr lvl="3">
              <a:lnSpc>
                <a:spcPct val="115000"/>
              </a:lnSpc>
              <a:spcBef>
                <a:spcPts val="0"/>
              </a:spcBef>
              <a:spcAft>
                <a:spcPts val="0"/>
              </a:spcAft>
              <a:buSzPts val="1500"/>
              <a:buFont typeface="Outfit"/>
              <a:buNone/>
              <a:defRPr sz="1500">
                <a:latin typeface="Outfit"/>
                <a:ea typeface="Outfit"/>
                <a:cs typeface="Outfit"/>
                <a:sym typeface="Outfit"/>
              </a:defRPr>
            </a:lvl4pPr>
            <a:lvl5pPr lvl="4">
              <a:lnSpc>
                <a:spcPct val="115000"/>
              </a:lnSpc>
              <a:spcBef>
                <a:spcPts val="0"/>
              </a:spcBef>
              <a:spcAft>
                <a:spcPts val="0"/>
              </a:spcAft>
              <a:buSzPts val="1500"/>
              <a:buFont typeface="Outfit"/>
              <a:buNone/>
              <a:defRPr sz="1500">
                <a:latin typeface="Outfit"/>
                <a:ea typeface="Outfit"/>
                <a:cs typeface="Outfit"/>
                <a:sym typeface="Outfit"/>
              </a:defRPr>
            </a:lvl5pPr>
            <a:lvl6pPr lvl="5">
              <a:lnSpc>
                <a:spcPct val="115000"/>
              </a:lnSpc>
              <a:spcBef>
                <a:spcPts val="0"/>
              </a:spcBef>
              <a:spcAft>
                <a:spcPts val="0"/>
              </a:spcAft>
              <a:buSzPts val="1500"/>
              <a:buFont typeface="Outfit"/>
              <a:buNone/>
              <a:defRPr sz="1500">
                <a:latin typeface="Outfit"/>
                <a:ea typeface="Outfit"/>
                <a:cs typeface="Outfit"/>
                <a:sym typeface="Outfit"/>
              </a:defRPr>
            </a:lvl6pPr>
            <a:lvl7pPr lvl="6">
              <a:lnSpc>
                <a:spcPct val="115000"/>
              </a:lnSpc>
              <a:spcBef>
                <a:spcPts val="0"/>
              </a:spcBef>
              <a:spcAft>
                <a:spcPts val="0"/>
              </a:spcAft>
              <a:buSzPts val="1500"/>
              <a:buFont typeface="Outfit"/>
              <a:buNone/>
              <a:defRPr sz="1500">
                <a:latin typeface="Outfit"/>
                <a:ea typeface="Outfit"/>
                <a:cs typeface="Outfit"/>
                <a:sym typeface="Outfit"/>
              </a:defRPr>
            </a:lvl7pPr>
            <a:lvl8pPr lvl="7">
              <a:lnSpc>
                <a:spcPct val="115000"/>
              </a:lnSpc>
              <a:spcBef>
                <a:spcPts val="0"/>
              </a:spcBef>
              <a:spcAft>
                <a:spcPts val="0"/>
              </a:spcAft>
              <a:buSzPts val="1500"/>
              <a:buFont typeface="Outfit"/>
              <a:buNone/>
              <a:defRPr sz="1500">
                <a:latin typeface="Outfit"/>
                <a:ea typeface="Outfit"/>
                <a:cs typeface="Outfit"/>
                <a:sym typeface="Outfit"/>
              </a:defRPr>
            </a:lvl8pPr>
            <a:lvl9pPr lvl="8">
              <a:lnSpc>
                <a:spcPct val="115000"/>
              </a:lnSpc>
              <a:spcBef>
                <a:spcPts val="0"/>
              </a:spcBef>
              <a:spcAft>
                <a:spcPts val="0"/>
              </a:spcAft>
              <a:buSzPts val="1500"/>
              <a:buFont typeface="Outfit"/>
              <a:buNone/>
              <a:defRPr sz="1500">
                <a:latin typeface="Outfit"/>
                <a:ea typeface="Outfit"/>
                <a:cs typeface="Outfit"/>
                <a:sym typeface="Outfit"/>
              </a:defRPr>
            </a:lvl9pPr>
          </a:lstStyle>
          <a:p>
            <a:endParaRPr/>
          </a:p>
        </p:txBody>
      </p:sp>
      <p:sp>
        <p:nvSpPr>
          <p:cNvPr id="47" name="Google Shape;47;p7"/>
          <p:cNvSpPr txBox="1">
            <a:spLocks noGrp="1"/>
          </p:cNvSpPr>
          <p:nvPr>
            <p:ph type="subTitle" idx="16"/>
          </p:nvPr>
        </p:nvSpPr>
        <p:spPr>
          <a:xfrm>
            <a:off x="3348525" y="2740125"/>
            <a:ext cx="2460000" cy="1539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1000" b="1">
                <a:latin typeface="Outfit"/>
                <a:ea typeface="Outfit"/>
                <a:cs typeface="Outfit"/>
                <a:sym typeface="Outfit"/>
              </a:defRPr>
            </a:lvl1pPr>
            <a:lvl2pPr lvl="1">
              <a:lnSpc>
                <a:spcPct val="115000"/>
              </a:lnSpc>
              <a:spcBef>
                <a:spcPts val="0"/>
              </a:spcBef>
              <a:spcAft>
                <a:spcPts val="0"/>
              </a:spcAft>
              <a:buSzPts val="1500"/>
              <a:buFont typeface="Outfit"/>
              <a:buNone/>
              <a:defRPr sz="1500">
                <a:latin typeface="Outfit"/>
                <a:ea typeface="Outfit"/>
                <a:cs typeface="Outfit"/>
                <a:sym typeface="Outfit"/>
              </a:defRPr>
            </a:lvl2pPr>
            <a:lvl3pPr lvl="2">
              <a:lnSpc>
                <a:spcPct val="115000"/>
              </a:lnSpc>
              <a:spcBef>
                <a:spcPts val="0"/>
              </a:spcBef>
              <a:spcAft>
                <a:spcPts val="0"/>
              </a:spcAft>
              <a:buSzPts val="1500"/>
              <a:buFont typeface="Outfit"/>
              <a:buNone/>
              <a:defRPr sz="1500">
                <a:latin typeface="Outfit"/>
                <a:ea typeface="Outfit"/>
                <a:cs typeface="Outfit"/>
                <a:sym typeface="Outfit"/>
              </a:defRPr>
            </a:lvl3pPr>
            <a:lvl4pPr lvl="3">
              <a:lnSpc>
                <a:spcPct val="115000"/>
              </a:lnSpc>
              <a:spcBef>
                <a:spcPts val="0"/>
              </a:spcBef>
              <a:spcAft>
                <a:spcPts val="0"/>
              </a:spcAft>
              <a:buSzPts val="1500"/>
              <a:buFont typeface="Outfit"/>
              <a:buNone/>
              <a:defRPr sz="1500">
                <a:latin typeface="Outfit"/>
                <a:ea typeface="Outfit"/>
                <a:cs typeface="Outfit"/>
                <a:sym typeface="Outfit"/>
              </a:defRPr>
            </a:lvl4pPr>
            <a:lvl5pPr lvl="4">
              <a:lnSpc>
                <a:spcPct val="115000"/>
              </a:lnSpc>
              <a:spcBef>
                <a:spcPts val="0"/>
              </a:spcBef>
              <a:spcAft>
                <a:spcPts val="0"/>
              </a:spcAft>
              <a:buSzPts val="1500"/>
              <a:buFont typeface="Outfit"/>
              <a:buNone/>
              <a:defRPr sz="1500">
                <a:latin typeface="Outfit"/>
                <a:ea typeface="Outfit"/>
                <a:cs typeface="Outfit"/>
                <a:sym typeface="Outfit"/>
              </a:defRPr>
            </a:lvl5pPr>
            <a:lvl6pPr lvl="5">
              <a:lnSpc>
                <a:spcPct val="115000"/>
              </a:lnSpc>
              <a:spcBef>
                <a:spcPts val="0"/>
              </a:spcBef>
              <a:spcAft>
                <a:spcPts val="0"/>
              </a:spcAft>
              <a:buSzPts val="1500"/>
              <a:buFont typeface="Outfit"/>
              <a:buNone/>
              <a:defRPr sz="1500">
                <a:latin typeface="Outfit"/>
                <a:ea typeface="Outfit"/>
                <a:cs typeface="Outfit"/>
                <a:sym typeface="Outfit"/>
              </a:defRPr>
            </a:lvl6pPr>
            <a:lvl7pPr lvl="6">
              <a:lnSpc>
                <a:spcPct val="115000"/>
              </a:lnSpc>
              <a:spcBef>
                <a:spcPts val="0"/>
              </a:spcBef>
              <a:spcAft>
                <a:spcPts val="0"/>
              </a:spcAft>
              <a:buSzPts val="1500"/>
              <a:buFont typeface="Outfit"/>
              <a:buNone/>
              <a:defRPr sz="1500">
                <a:latin typeface="Outfit"/>
                <a:ea typeface="Outfit"/>
                <a:cs typeface="Outfit"/>
                <a:sym typeface="Outfit"/>
              </a:defRPr>
            </a:lvl7pPr>
            <a:lvl8pPr lvl="7">
              <a:lnSpc>
                <a:spcPct val="115000"/>
              </a:lnSpc>
              <a:spcBef>
                <a:spcPts val="0"/>
              </a:spcBef>
              <a:spcAft>
                <a:spcPts val="0"/>
              </a:spcAft>
              <a:buSzPts val="1500"/>
              <a:buFont typeface="Outfit"/>
              <a:buNone/>
              <a:defRPr sz="1500">
                <a:latin typeface="Outfit"/>
                <a:ea typeface="Outfit"/>
                <a:cs typeface="Outfit"/>
                <a:sym typeface="Outfit"/>
              </a:defRPr>
            </a:lvl8pPr>
            <a:lvl9pPr lvl="8">
              <a:lnSpc>
                <a:spcPct val="115000"/>
              </a:lnSpc>
              <a:spcBef>
                <a:spcPts val="0"/>
              </a:spcBef>
              <a:spcAft>
                <a:spcPts val="0"/>
              </a:spcAft>
              <a:buSzPts val="1500"/>
              <a:buFont typeface="Outfit"/>
              <a:buNone/>
              <a:defRPr sz="1500">
                <a:latin typeface="Outfit"/>
                <a:ea typeface="Outfit"/>
                <a:cs typeface="Outfit"/>
                <a:sym typeface="Outfit"/>
              </a:defRPr>
            </a:lvl9pPr>
          </a:lstStyle>
          <a:p>
            <a:endParaRPr/>
          </a:p>
        </p:txBody>
      </p:sp>
      <p:sp>
        <p:nvSpPr>
          <p:cNvPr id="48" name="Google Shape;48;p7"/>
          <p:cNvSpPr txBox="1">
            <a:spLocks noGrp="1"/>
          </p:cNvSpPr>
          <p:nvPr>
            <p:ph type="subTitle" idx="17"/>
          </p:nvPr>
        </p:nvSpPr>
        <p:spPr>
          <a:xfrm>
            <a:off x="6242100" y="2740125"/>
            <a:ext cx="2460000" cy="1539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1000" b="1">
                <a:latin typeface="Outfit"/>
                <a:ea typeface="Outfit"/>
                <a:cs typeface="Outfit"/>
                <a:sym typeface="Outfit"/>
              </a:defRPr>
            </a:lvl1pPr>
            <a:lvl2pPr lvl="1">
              <a:lnSpc>
                <a:spcPct val="115000"/>
              </a:lnSpc>
              <a:spcBef>
                <a:spcPts val="0"/>
              </a:spcBef>
              <a:spcAft>
                <a:spcPts val="0"/>
              </a:spcAft>
              <a:buSzPts val="1500"/>
              <a:buFont typeface="Outfit"/>
              <a:buNone/>
              <a:defRPr sz="1500">
                <a:latin typeface="Outfit"/>
                <a:ea typeface="Outfit"/>
                <a:cs typeface="Outfit"/>
                <a:sym typeface="Outfit"/>
              </a:defRPr>
            </a:lvl2pPr>
            <a:lvl3pPr lvl="2">
              <a:lnSpc>
                <a:spcPct val="115000"/>
              </a:lnSpc>
              <a:spcBef>
                <a:spcPts val="0"/>
              </a:spcBef>
              <a:spcAft>
                <a:spcPts val="0"/>
              </a:spcAft>
              <a:buSzPts val="1500"/>
              <a:buFont typeface="Outfit"/>
              <a:buNone/>
              <a:defRPr sz="1500">
                <a:latin typeface="Outfit"/>
                <a:ea typeface="Outfit"/>
                <a:cs typeface="Outfit"/>
                <a:sym typeface="Outfit"/>
              </a:defRPr>
            </a:lvl3pPr>
            <a:lvl4pPr lvl="3">
              <a:lnSpc>
                <a:spcPct val="115000"/>
              </a:lnSpc>
              <a:spcBef>
                <a:spcPts val="0"/>
              </a:spcBef>
              <a:spcAft>
                <a:spcPts val="0"/>
              </a:spcAft>
              <a:buSzPts val="1500"/>
              <a:buFont typeface="Outfit"/>
              <a:buNone/>
              <a:defRPr sz="1500">
                <a:latin typeface="Outfit"/>
                <a:ea typeface="Outfit"/>
                <a:cs typeface="Outfit"/>
                <a:sym typeface="Outfit"/>
              </a:defRPr>
            </a:lvl4pPr>
            <a:lvl5pPr lvl="4">
              <a:lnSpc>
                <a:spcPct val="115000"/>
              </a:lnSpc>
              <a:spcBef>
                <a:spcPts val="0"/>
              </a:spcBef>
              <a:spcAft>
                <a:spcPts val="0"/>
              </a:spcAft>
              <a:buSzPts val="1500"/>
              <a:buFont typeface="Outfit"/>
              <a:buNone/>
              <a:defRPr sz="1500">
                <a:latin typeface="Outfit"/>
                <a:ea typeface="Outfit"/>
                <a:cs typeface="Outfit"/>
                <a:sym typeface="Outfit"/>
              </a:defRPr>
            </a:lvl5pPr>
            <a:lvl6pPr lvl="5">
              <a:lnSpc>
                <a:spcPct val="115000"/>
              </a:lnSpc>
              <a:spcBef>
                <a:spcPts val="0"/>
              </a:spcBef>
              <a:spcAft>
                <a:spcPts val="0"/>
              </a:spcAft>
              <a:buSzPts val="1500"/>
              <a:buFont typeface="Outfit"/>
              <a:buNone/>
              <a:defRPr sz="1500">
                <a:latin typeface="Outfit"/>
                <a:ea typeface="Outfit"/>
                <a:cs typeface="Outfit"/>
                <a:sym typeface="Outfit"/>
              </a:defRPr>
            </a:lvl6pPr>
            <a:lvl7pPr lvl="6">
              <a:lnSpc>
                <a:spcPct val="115000"/>
              </a:lnSpc>
              <a:spcBef>
                <a:spcPts val="0"/>
              </a:spcBef>
              <a:spcAft>
                <a:spcPts val="0"/>
              </a:spcAft>
              <a:buSzPts val="1500"/>
              <a:buFont typeface="Outfit"/>
              <a:buNone/>
              <a:defRPr sz="1500">
                <a:latin typeface="Outfit"/>
                <a:ea typeface="Outfit"/>
                <a:cs typeface="Outfit"/>
                <a:sym typeface="Outfit"/>
              </a:defRPr>
            </a:lvl7pPr>
            <a:lvl8pPr lvl="7">
              <a:lnSpc>
                <a:spcPct val="115000"/>
              </a:lnSpc>
              <a:spcBef>
                <a:spcPts val="0"/>
              </a:spcBef>
              <a:spcAft>
                <a:spcPts val="0"/>
              </a:spcAft>
              <a:buSzPts val="1500"/>
              <a:buFont typeface="Outfit"/>
              <a:buNone/>
              <a:defRPr sz="1500">
                <a:latin typeface="Outfit"/>
                <a:ea typeface="Outfit"/>
                <a:cs typeface="Outfit"/>
                <a:sym typeface="Outfit"/>
              </a:defRPr>
            </a:lvl8pPr>
            <a:lvl9pPr lvl="8">
              <a:lnSpc>
                <a:spcPct val="115000"/>
              </a:lnSpc>
              <a:spcBef>
                <a:spcPts val="0"/>
              </a:spcBef>
              <a:spcAft>
                <a:spcPts val="0"/>
              </a:spcAft>
              <a:buSzPts val="1500"/>
              <a:buFont typeface="Outfit"/>
              <a:buNone/>
              <a:defRPr sz="1500">
                <a:latin typeface="Outfit"/>
                <a:ea typeface="Outfit"/>
                <a:cs typeface="Outfit"/>
                <a:sym typeface="Outfit"/>
              </a:defRPr>
            </a:lvl9pPr>
          </a:lstStyle>
          <a:p>
            <a:endParaRPr/>
          </a:p>
        </p:txBody>
      </p:sp>
      <p:sp>
        <p:nvSpPr>
          <p:cNvPr id="49" name="Google Shape;49;p7"/>
          <p:cNvSpPr txBox="1">
            <a:spLocks noGrp="1"/>
          </p:cNvSpPr>
          <p:nvPr>
            <p:ph type="subTitle" idx="18"/>
          </p:nvPr>
        </p:nvSpPr>
        <p:spPr>
          <a:xfrm>
            <a:off x="3348525" y="3857175"/>
            <a:ext cx="2460000" cy="1539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1000" b="1">
                <a:latin typeface="Outfit"/>
                <a:ea typeface="Outfit"/>
                <a:cs typeface="Outfit"/>
                <a:sym typeface="Outfit"/>
              </a:defRPr>
            </a:lvl1pPr>
            <a:lvl2pPr lvl="1">
              <a:lnSpc>
                <a:spcPct val="115000"/>
              </a:lnSpc>
              <a:spcBef>
                <a:spcPts val="0"/>
              </a:spcBef>
              <a:spcAft>
                <a:spcPts val="0"/>
              </a:spcAft>
              <a:buSzPts val="1500"/>
              <a:buFont typeface="Outfit"/>
              <a:buNone/>
              <a:defRPr sz="1500">
                <a:latin typeface="Outfit"/>
                <a:ea typeface="Outfit"/>
                <a:cs typeface="Outfit"/>
                <a:sym typeface="Outfit"/>
              </a:defRPr>
            </a:lvl2pPr>
            <a:lvl3pPr lvl="2">
              <a:lnSpc>
                <a:spcPct val="115000"/>
              </a:lnSpc>
              <a:spcBef>
                <a:spcPts val="0"/>
              </a:spcBef>
              <a:spcAft>
                <a:spcPts val="0"/>
              </a:spcAft>
              <a:buSzPts val="1500"/>
              <a:buFont typeface="Outfit"/>
              <a:buNone/>
              <a:defRPr sz="1500">
                <a:latin typeface="Outfit"/>
                <a:ea typeface="Outfit"/>
                <a:cs typeface="Outfit"/>
                <a:sym typeface="Outfit"/>
              </a:defRPr>
            </a:lvl3pPr>
            <a:lvl4pPr lvl="3">
              <a:lnSpc>
                <a:spcPct val="115000"/>
              </a:lnSpc>
              <a:spcBef>
                <a:spcPts val="0"/>
              </a:spcBef>
              <a:spcAft>
                <a:spcPts val="0"/>
              </a:spcAft>
              <a:buSzPts val="1500"/>
              <a:buFont typeface="Outfit"/>
              <a:buNone/>
              <a:defRPr sz="1500">
                <a:latin typeface="Outfit"/>
                <a:ea typeface="Outfit"/>
                <a:cs typeface="Outfit"/>
                <a:sym typeface="Outfit"/>
              </a:defRPr>
            </a:lvl4pPr>
            <a:lvl5pPr lvl="4">
              <a:lnSpc>
                <a:spcPct val="115000"/>
              </a:lnSpc>
              <a:spcBef>
                <a:spcPts val="0"/>
              </a:spcBef>
              <a:spcAft>
                <a:spcPts val="0"/>
              </a:spcAft>
              <a:buSzPts val="1500"/>
              <a:buFont typeface="Outfit"/>
              <a:buNone/>
              <a:defRPr sz="1500">
                <a:latin typeface="Outfit"/>
                <a:ea typeface="Outfit"/>
                <a:cs typeface="Outfit"/>
                <a:sym typeface="Outfit"/>
              </a:defRPr>
            </a:lvl5pPr>
            <a:lvl6pPr lvl="5">
              <a:lnSpc>
                <a:spcPct val="115000"/>
              </a:lnSpc>
              <a:spcBef>
                <a:spcPts val="0"/>
              </a:spcBef>
              <a:spcAft>
                <a:spcPts val="0"/>
              </a:spcAft>
              <a:buSzPts val="1500"/>
              <a:buFont typeface="Outfit"/>
              <a:buNone/>
              <a:defRPr sz="1500">
                <a:latin typeface="Outfit"/>
                <a:ea typeface="Outfit"/>
                <a:cs typeface="Outfit"/>
                <a:sym typeface="Outfit"/>
              </a:defRPr>
            </a:lvl6pPr>
            <a:lvl7pPr lvl="6">
              <a:lnSpc>
                <a:spcPct val="115000"/>
              </a:lnSpc>
              <a:spcBef>
                <a:spcPts val="0"/>
              </a:spcBef>
              <a:spcAft>
                <a:spcPts val="0"/>
              </a:spcAft>
              <a:buSzPts val="1500"/>
              <a:buFont typeface="Outfit"/>
              <a:buNone/>
              <a:defRPr sz="1500">
                <a:latin typeface="Outfit"/>
                <a:ea typeface="Outfit"/>
                <a:cs typeface="Outfit"/>
                <a:sym typeface="Outfit"/>
              </a:defRPr>
            </a:lvl7pPr>
            <a:lvl8pPr lvl="7">
              <a:lnSpc>
                <a:spcPct val="115000"/>
              </a:lnSpc>
              <a:spcBef>
                <a:spcPts val="0"/>
              </a:spcBef>
              <a:spcAft>
                <a:spcPts val="0"/>
              </a:spcAft>
              <a:buSzPts val="1500"/>
              <a:buFont typeface="Outfit"/>
              <a:buNone/>
              <a:defRPr sz="1500">
                <a:latin typeface="Outfit"/>
                <a:ea typeface="Outfit"/>
                <a:cs typeface="Outfit"/>
                <a:sym typeface="Outfit"/>
              </a:defRPr>
            </a:lvl8pPr>
            <a:lvl9pPr lvl="8">
              <a:lnSpc>
                <a:spcPct val="115000"/>
              </a:lnSpc>
              <a:spcBef>
                <a:spcPts val="0"/>
              </a:spcBef>
              <a:spcAft>
                <a:spcPts val="0"/>
              </a:spcAft>
              <a:buSzPts val="1500"/>
              <a:buFont typeface="Outfit"/>
              <a:buNone/>
              <a:defRPr sz="1500">
                <a:latin typeface="Outfit"/>
                <a:ea typeface="Outfit"/>
                <a:cs typeface="Outfit"/>
                <a:sym typeface="Outfit"/>
              </a:defRPr>
            </a:lvl9pPr>
          </a:lstStyle>
          <a:p>
            <a:endParaRPr/>
          </a:p>
        </p:txBody>
      </p:sp>
      <p:sp>
        <p:nvSpPr>
          <p:cNvPr id="50" name="Google Shape;50;p7"/>
          <p:cNvSpPr txBox="1">
            <a:spLocks noGrp="1"/>
          </p:cNvSpPr>
          <p:nvPr>
            <p:ph type="subTitle" idx="19"/>
          </p:nvPr>
        </p:nvSpPr>
        <p:spPr>
          <a:xfrm>
            <a:off x="6242100" y="3857175"/>
            <a:ext cx="2460000" cy="1539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1000" b="1">
                <a:latin typeface="Outfit"/>
                <a:ea typeface="Outfit"/>
                <a:cs typeface="Outfit"/>
                <a:sym typeface="Outfit"/>
              </a:defRPr>
            </a:lvl1pPr>
            <a:lvl2pPr lvl="1">
              <a:lnSpc>
                <a:spcPct val="115000"/>
              </a:lnSpc>
              <a:spcBef>
                <a:spcPts val="0"/>
              </a:spcBef>
              <a:spcAft>
                <a:spcPts val="0"/>
              </a:spcAft>
              <a:buSzPts val="1500"/>
              <a:buFont typeface="Outfit"/>
              <a:buNone/>
              <a:defRPr sz="1500">
                <a:latin typeface="Outfit"/>
                <a:ea typeface="Outfit"/>
                <a:cs typeface="Outfit"/>
                <a:sym typeface="Outfit"/>
              </a:defRPr>
            </a:lvl2pPr>
            <a:lvl3pPr lvl="2">
              <a:lnSpc>
                <a:spcPct val="115000"/>
              </a:lnSpc>
              <a:spcBef>
                <a:spcPts val="0"/>
              </a:spcBef>
              <a:spcAft>
                <a:spcPts val="0"/>
              </a:spcAft>
              <a:buSzPts val="1500"/>
              <a:buFont typeface="Outfit"/>
              <a:buNone/>
              <a:defRPr sz="1500">
                <a:latin typeface="Outfit"/>
                <a:ea typeface="Outfit"/>
                <a:cs typeface="Outfit"/>
                <a:sym typeface="Outfit"/>
              </a:defRPr>
            </a:lvl3pPr>
            <a:lvl4pPr lvl="3">
              <a:lnSpc>
                <a:spcPct val="115000"/>
              </a:lnSpc>
              <a:spcBef>
                <a:spcPts val="0"/>
              </a:spcBef>
              <a:spcAft>
                <a:spcPts val="0"/>
              </a:spcAft>
              <a:buSzPts val="1500"/>
              <a:buFont typeface="Outfit"/>
              <a:buNone/>
              <a:defRPr sz="1500">
                <a:latin typeface="Outfit"/>
                <a:ea typeface="Outfit"/>
                <a:cs typeface="Outfit"/>
                <a:sym typeface="Outfit"/>
              </a:defRPr>
            </a:lvl4pPr>
            <a:lvl5pPr lvl="4">
              <a:lnSpc>
                <a:spcPct val="115000"/>
              </a:lnSpc>
              <a:spcBef>
                <a:spcPts val="0"/>
              </a:spcBef>
              <a:spcAft>
                <a:spcPts val="0"/>
              </a:spcAft>
              <a:buSzPts val="1500"/>
              <a:buFont typeface="Outfit"/>
              <a:buNone/>
              <a:defRPr sz="1500">
                <a:latin typeface="Outfit"/>
                <a:ea typeface="Outfit"/>
                <a:cs typeface="Outfit"/>
                <a:sym typeface="Outfit"/>
              </a:defRPr>
            </a:lvl5pPr>
            <a:lvl6pPr lvl="5">
              <a:lnSpc>
                <a:spcPct val="115000"/>
              </a:lnSpc>
              <a:spcBef>
                <a:spcPts val="0"/>
              </a:spcBef>
              <a:spcAft>
                <a:spcPts val="0"/>
              </a:spcAft>
              <a:buSzPts val="1500"/>
              <a:buFont typeface="Outfit"/>
              <a:buNone/>
              <a:defRPr sz="1500">
                <a:latin typeface="Outfit"/>
                <a:ea typeface="Outfit"/>
                <a:cs typeface="Outfit"/>
                <a:sym typeface="Outfit"/>
              </a:defRPr>
            </a:lvl6pPr>
            <a:lvl7pPr lvl="6">
              <a:lnSpc>
                <a:spcPct val="115000"/>
              </a:lnSpc>
              <a:spcBef>
                <a:spcPts val="0"/>
              </a:spcBef>
              <a:spcAft>
                <a:spcPts val="0"/>
              </a:spcAft>
              <a:buSzPts val="1500"/>
              <a:buFont typeface="Outfit"/>
              <a:buNone/>
              <a:defRPr sz="1500">
                <a:latin typeface="Outfit"/>
                <a:ea typeface="Outfit"/>
                <a:cs typeface="Outfit"/>
                <a:sym typeface="Outfit"/>
              </a:defRPr>
            </a:lvl7pPr>
            <a:lvl8pPr lvl="7">
              <a:lnSpc>
                <a:spcPct val="115000"/>
              </a:lnSpc>
              <a:spcBef>
                <a:spcPts val="0"/>
              </a:spcBef>
              <a:spcAft>
                <a:spcPts val="0"/>
              </a:spcAft>
              <a:buSzPts val="1500"/>
              <a:buFont typeface="Outfit"/>
              <a:buNone/>
              <a:defRPr sz="1500">
                <a:latin typeface="Outfit"/>
                <a:ea typeface="Outfit"/>
                <a:cs typeface="Outfit"/>
                <a:sym typeface="Outfit"/>
              </a:defRPr>
            </a:lvl8pPr>
            <a:lvl9pPr lvl="8">
              <a:lnSpc>
                <a:spcPct val="115000"/>
              </a:lnSpc>
              <a:spcBef>
                <a:spcPts val="0"/>
              </a:spcBef>
              <a:spcAft>
                <a:spcPts val="0"/>
              </a:spcAft>
              <a:buSzPts val="1500"/>
              <a:buFont typeface="Outfit"/>
              <a:buNone/>
              <a:defRPr sz="1500">
                <a:latin typeface="Outfit"/>
                <a:ea typeface="Outfit"/>
                <a:cs typeface="Outfit"/>
                <a:sym typeface="Outfit"/>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Agenda - Alt 5">
  <p:cSld name="BLANK_1_1_1_1_1_1_1_1_1_1_1_2_1_1">
    <p:bg>
      <p:bgPr>
        <a:solidFill>
          <a:schemeClr val="lt2"/>
        </a:solidFill>
        <a:effectLst/>
      </p:bgPr>
    </p:bg>
    <p:spTree>
      <p:nvGrpSpPr>
        <p:cNvPr id="1" name="Shape 51"/>
        <p:cNvGrpSpPr/>
        <p:nvPr/>
      </p:nvGrpSpPr>
      <p:grpSpPr>
        <a:xfrm>
          <a:off x="0" y="0"/>
          <a:ext cx="0" cy="0"/>
          <a:chOff x="0" y="0"/>
          <a:chExt cx="0" cy="0"/>
        </a:xfrm>
      </p:grpSpPr>
      <p:sp>
        <p:nvSpPr>
          <p:cNvPr id="52" name="Google Shape;52;p8"/>
          <p:cNvSpPr>
            <a:spLocks noGrp="1"/>
          </p:cNvSpPr>
          <p:nvPr>
            <p:ph type="pic" idx="2"/>
          </p:nvPr>
        </p:nvSpPr>
        <p:spPr>
          <a:xfrm>
            <a:off x="284650" y="2623125"/>
            <a:ext cx="723300" cy="1011600"/>
          </a:xfrm>
          <a:prstGeom prst="roundRect">
            <a:avLst>
              <a:gd name="adj" fmla="val 16667"/>
            </a:avLst>
          </a:prstGeom>
          <a:noFill/>
          <a:ln>
            <a:noFill/>
          </a:ln>
        </p:spPr>
      </p:sp>
      <p:sp>
        <p:nvSpPr>
          <p:cNvPr id="53" name="Google Shape;53;p8"/>
          <p:cNvSpPr txBox="1">
            <a:spLocks noGrp="1"/>
          </p:cNvSpPr>
          <p:nvPr>
            <p:ph type="title"/>
          </p:nvPr>
        </p:nvSpPr>
        <p:spPr>
          <a:xfrm>
            <a:off x="284775" y="282900"/>
            <a:ext cx="7851300" cy="6207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54" name="Google Shape;54;p8"/>
          <p:cNvSpPr txBox="1">
            <a:spLocks noGrp="1"/>
          </p:cNvSpPr>
          <p:nvPr>
            <p:ph type="subTitle" idx="1"/>
          </p:nvPr>
        </p:nvSpPr>
        <p:spPr>
          <a:xfrm>
            <a:off x="1009725" y="4145850"/>
            <a:ext cx="2064000" cy="605100"/>
          </a:xfrm>
          <a:prstGeom prst="rect">
            <a:avLst/>
          </a:prstGeom>
        </p:spPr>
        <p:txBody>
          <a:bodyPr spcFirstLastPara="1" wrap="square" lIns="137150" tIns="0" rIns="182875" bIns="137150" anchor="b" anchorCtr="0">
            <a:noAutofit/>
          </a:bodyPr>
          <a:lstStyle>
            <a:lvl1pPr lvl="0">
              <a:lnSpc>
                <a:spcPct val="90000"/>
              </a:lnSpc>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55" name="Google Shape;55;p8"/>
          <p:cNvSpPr>
            <a:spLocks noGrp="1"/>
          </p:cNvSpPr>
          <p:nvPr>
            <p:ph type="pic" idx="3"/>
          </p:nvPr>
        </p:nvSpPr>
        <p:spPr>
          <a:xfrm>
            <a:off x="284650" y="3739875"/>
            <a:ext cx="723300" cy="1011600"/>
          </a:xfrm>
          <a:prstGeom prst="roundRect">
            <a:avLst>
              <a:gd name="adj" fmla="val 16667"/>
            </a:avLst>
          </a:prstGeom>
          <a:noFill/>
          <a:ln>
            <a:noFill/>
          </a:ln>
        </p:spPr>
      </p:sp>
      <p:sp>
        <p:nvSpPr>
          <p:cNvPr id="56" name="Google Shape;56;p8"/>
          <p:cNvSpPr>
            <a:spLocks noGrp="1"/>
          </p:cNvSpPr>
          <p:nvPr>
            <p:ph type="pic" idx="4"/>
          </p:nvPr>
        </p:nvSpPr>
        <p:spPr>
          <a:xfrm>
            <a:off x="3178288" y="2623125"/>
            <a:ext cx="723300" cy="1011600"/>
          </a:xfrm>
          <a:prstGeom prst="roundRect">
            <a:avLst>
              <a:gd name="adj" fmla="val 16667"/>
            </a:avLst>
          </a:prstGeom>
          <a:noFill/>
          <a:ln>
            <a:noFill/>
          </a:ln>
        </p:spPr>
      </p:sp>
      <p:sp>
        <p:nvSpPr>
          <p:cNvPr id="57" name="Google Shape;57;p8"/>
          <p:cNvSpPr>
            <a:spLocks noGrp="1"/>
          </p:cNvSpPr>
          <p:nvPr>
            <p:ph type="pic" idx="5"/>
          </p:nvPr>
        </p:nvSpPr>
        <p:spPr>
          <a:xfrm>
            <a:off x="3178288" y="3739875"/>
            <a:ext cx="723300" cy="1011600"/>
          </a:xfrm>
          <a:prstGeom prst="roundRect">
            <a:avLst>
              <a:gd name="adj" fmla="val 16667"/>
            </a:avLst>
          </a:prstGeom>
          <a:noFill/>
          <a:ln>
            <a:noFill/>
          </a:ln>
        </p:spPr>
      </p:sp>
      <p:sp>
        <p:nvSpPr>
          <p:cNvPr id="58" name="Google Shape;58;p8"/>
          <p:cNvSpPr>
            <a:spLocks noGrp="1"/>
          </p:cNvSpPr>
          <p:nvPr>
            <p:ph type="pic" idx="6"/>
          </p:nvPr>
        </p:nvSpPr>
        <p:spPr>
          <a:xfrm>
            <a:off x="6071925" y="2623125"/>
            <a:ext cx="723300" cy="1011600"/>
          </a:xfrm>
          <a:prstGeom prst="roundRect">
            <a:avLst>
              <a:gd name="adj" fmla="val 16667"/>
            </a:avLst>
          </a:prstGeom>
          <a:noFill/>
          <a:ln>
            <a:noFill/>
          </a:ln>
        </p:spPr>
      </p:sp>
      <p:sp>
        <p:nvSpPr>
          <p:cNvPr id="59" name="Google Shape;59;p8"/>
          <p:cNvSpPr>
            <a:spLocks noGrp="1"/>
          </p:cNvSpPr>
          <p:nvPr>
            <p:ph type="pic" idx="7"/>
          </p:nvPr>
        </p:nvSpPr>
        <p:spPr>
          <a:xfrm>
            <a:off x="6071925" y="3739875"/>
            <a:ext cx="723300" cy="1011600"/>
          </a:xfrm>
          <a:prstGeom prst="roundRect">
            <a:avLst>
              <a:gd name="adj" fmla="val 16667"/>
            </a:avLst>
          </a:prstGeom>
          <a:noFill/>
          <a:ln>
            <a:noFill/>
          </a:ln>
        </p:spPr>
      </p:sp>
      <p:sp>
        <p:nvSpPr>
          <p:cNvPr id="60" name="Google Shape;60;p8"/>
          <p:cNvSpPr txBox="1">
            <a:spLocks noGrp="1"/>
          </p:cNvSpPr>
          <p:nvPr>
            <p:ph type="subTitle" idx="8"/>
          </p:nvPr>
        </p:nvSpPr>
        <p:spPr>
          <a:xfrm>
            <a:off x="3902538" y="4145850"/>
            <a:ext cx="2064000" cy="605100"/>
          </a:xfrm>
          <a:prstGeom prst="rect">
            <a:avLst/>
          </a:prstGeom>
        </p:spPr>
        <p:txBody>
          <a:bodyPr spcFirstLastPara="1" wrap="square" lIns="137150" tIns="0" rIns="182875" bIns="137150" anchor="b" anchorCtr="0">
            <a:noAutofit/>
          </a:bodyPr>
          <a:lstStyle>
            <a:lvl1pPr lvl="0">
              <a:lnSpc>
                <a:spcPct val="90000"/>
              </a:lnSpc>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61" name="Google Shape;61;p8"/>
          <p:cNvSpPr txBox="1">
            <a:spLocks noGrp="1"/>
          </p:cNvSpPr>
          <p:nvPr>
            <p:ph type="subTitle" idx="9"/>
          </p:nvPr>
        </p:nvSpPr>
        <p:spPr>
          <a:xfrm>
            <a:off x="6795350" y="4145850"/>
            <a:ext cx="2064000" cy="605100"/>
          </a:xfrm>
          <a:prstGeom prst="rect">
            <a:avLst/>
          </a:prstGeom>
        </p:spPr>
        <p:txBody>
          <a:bodyPr spcFirstLastPara="1" wrap="square" lIns="137150" tIns="0" rIns="182875" bIns="137150" anchor="b" anchorCtr="0">
            <a:noAutofit/>
          </a:bodyPr>
          <a:lstStyle>
            <a:lvl1pPr lvl="0">
              <a:lnSpc>
                <a:spcPct val="90000"/>
              </a:lnSpc>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62" name="Google Shape;62;p8"/>
          <p:cNvSpPr txBox="1">
            <a:spLocks noGrp="1"/>
          </p:cNvSpPr>
          <p:nvPr>
            <p:ph type="subTitle" idx="13"/>
          </p:nvPr>
        </p:nvSpPr>
        <p:spPr>
          <a:xfrm>
            <a:off x="1009725" y="3028725"/>
            <a:ext cx="2064000" cy="605100"/>
          </a:xfrm>
          <a:prstGeom prst="rect">
            <a:avLst/>
          </a:prstGeom>
        </p:spPr>
        <p:txBody>
          <a:bodyPr spcFirstLastPara="1" wrap="square" lIns="137150" tIns="0" rIns="182875" bIns="137150" anchor="b" anchorCtr="0">
            <a:noAutofit/>
          </a:bodyPr>
          <a:lstStyle>
            <a:lvl1pPr lvl="0">
              <a:lnSpc>
                <a:spcPct val="90000"/>
              </a:lnSpc>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63" name="Google Shape;63;p8"/>
          <p:cNvSpPr txBox="1">
            <a:spLocks noGrp="1"/>
          </p:cNvSpPr>
          <p:nvPr>
            <p:ph type="subTitle" idx="14"/>
          </p:nvPr>
        </p:nvSpPr>
        <p:spPr>
          <a:xfrm>
            <a:off x="3902538" y="3028725"/>
            <a:ext cx="2064000" cy="605100"/>
          </a:xfrm>
          <a:prstGeom prst="rect">
            <a:avLst/>
          </a:prstGeom>
        </p:spPr>
        <p:txBody>
          <a:bodyPr spcFirstLastPara="1" wrap="square" lIns="137150" tIns="0" rIns="182875" bIns="137150" anchor="b" anchorCtr="0">
            <a:noAutofit/>
          </a:bodyPr>
          <a:lstStyle>
            <a:lvl1pPr lvl="0">
              <a:lnSpc>
                <a:spcPct val="90000"/>
              </a:lnSpc>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64" name="Google Shape;64;p8"/>
          <p:cNvSpPr txBox="1">
            <a:spLocks noGrp="1"/>
          </p:cNvSpPr>
          <p:nvPr>
            <p:ph type="subTitle" idx="15"/>
          </p:nvPr>
        </p:nvSpPr>
        <p:spPr>
          <a:xfrm>
            <a:off x="6795350" y="3028725"/>
            <a:ext cx="2064000" cy="605100"/>
          </a:xfrm>
          <a:prstGeom prst="rect">
            <a:avLst/>
          </a:prstGeom>
        </p:spPr>
        <p:txBody>
          <a:bodyPr spcFirstLastPara="1" wrap="square" lIns="137150" tIns="0" rIns="182875" bIns="137150" anchor="b" anchorCtr="0">
            <a:noAutofit/>
          </a:bodyPr>
          <a:lstStyle>
            <a:lvl1pPr lvl="0">
              <a:lnSpc>
                <a:spcPct val="90000"/>
              </a:lnSpc>
              <a:spcBef>
                <a:spcPts val="0"/>
              </a:spcBef>
              <a:spcAft>
                <a:spcPts val="0"/>
              </a:spcAft>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Four cards">
  <p:cSld name="CUSTOM_5">
    <p:spTree>
      <p:nvGrpSpPr>
        <p:cNvPr id="1" name="Shape 65"/>
        <p:cNvGrpSpPr/>
        <p:nvPr/>
      </p:nvGrpSpPr>
      <p:grpSpPr>
        <a:xfrm>
          <a:off x="0" y="0"/>
          <a:ext cx="0" cy="0"/>
          <a:chOff x="0" y="0"/>
          <a:chExt cx="0" cy="0"/>
        </a:xfrm>
      </p:grpSpPr>
      <p:sp>
        <p:nvSpPr>
          <p:cNvPr id="66" name="Google Shape;66;p9"/>
          <p:cNvSpPr txBox="1">
            <a:spLocks noGrp="1"/>
          </p:cNvSpPr>
          <p:nvPr>
            <p:ph type="title"/>
          </p:nvPr>
        </p:nvSpPr>
        <p:spPr>
          <a:xfrm>
            <a:off x="284775" y="282900"/>
            <a:ext cx="8582400" cy="11169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67" name="Google Shape;67;p9"/>
          <p:cNvSpPr txBox="1">
            <a:spLocks noGrp="1"/>
          </p:cNvSpPr>
          <p:nvPr>
            <p:ph type="subTitle" idx="1"/>
          </p:nvPr>
        </p:nvSpPr>
        <p:spPr>
          <a:xfrm>
            <a:off x="1802675" y="2040250"/>
            <a:ext cx="1468500" cy="333300"/>
          </a:xfrm>
          <a:prstGeom prst="rect">
            <a:avLst/>
          </a:prstGeom>
        </p:spPr>
        <p:txBody>
          <a:bodyPr spcFirstLastPara="1" wrap="square" lIns="0" tIns="0" rIns="0" bIns="0" anchor="t" anchorCtr="0">
            <a:noAutofit/>
          </a:bodyPr>
          <a:lstStyle>
            <a:lvl1pPr lvl="0">
              <a:spcBef>
                <a:spcPts val="0"/>
              </a:spcBef>
              <a:spcAft>
                <a:spcPts val="0"/>
              </a:spcAft>
              <a:buNone/>
              <a:defRPr sz="1400">
                <a:solidFill>
                  <a:schemeClr val="lt2"/>
                </a:solidFill>
                <a:latin typeface="Instrument Sans Medium"/>
                <a:ea typeface="Instrument Sans Medium"/>
                <a:cs typeface="Instrument Sans Medium"/>
                <a:sym typeface="Instrument Sans Medium"/>
              </a:defRPr>
            </a:lvl1pPr>
            <a:lvl2pPr lvl="1">
              <a:spcBef>
                <a:spcPts val="0"/>
              </a:spcBef>
              <a:spcAft>
                <a:spcPts val="0"/>
              </a:spcAft>
              <a:buSzPts val="600"/>
              <a:buNone/>
              <a:defRPr sz="600"/>
            </a:lvl2pPr>
            <a:lvl3pPr lvl="2">
              <a:spcBef>
                <a:spcPts val="0"/>
              </a:spcBef>
              <a:spcAft>
                <a:spcPts val="0"/>
              </a:spcAft>
              <a:buSzPts val="600"/>
              <a:buNone/>
              <a:defRPr sz="600"/>
            </a:lvl3pPr>
            <a:lvl4pPr lvl="3">
              <a:spcBef>
                <a:spcPts val="0"/>
              </a:spcBef>
              <a:spcAft>
                <a:spcPts val="0"/>
              </a:spcAft>
              <a:buSzPts val="600"/>
              <a:buNone/>
              <a:defRPr sz="600"/>
            </a:lvl4pPr>
            <a:lvl5pPr lvl="4">
              <a:spcBef>
                <a:spcPts val="0"/>
              </a:spcBef>
              <a:spcAft>
                <a:spcPts val="0"/>
              </a:spcAft>
              <a:buSzPts val="600"/>
              <a:buNone/>
              <a:defRPr sz="600"/>
            </a:lvl5pPr>
            <a:lvl6pPr lvl="5">
              <a:spcBef>
                <a:spcPts val="0"/>
              </a:spcBef>
              <a:spcAft>
                <a:spcPts val="0"/>
              </a:spcAft>
              <a:buSzPts val="600"/>
              <a:buNone/>
              <a:defRPr sz="600"/>
            </a:lvl6pPr>
            <a:lvl7pPr lvl="6">
              <a:spcBef>
                <a:spcPts val="0"/>
              </a:spcBef>
              <a:spcAft>
                <a:spcPts val="0"/>
              </a:spcAft>
              <a:buSzPts val="600"/>
              <a:buNone/>
              <a:defRPr sz="600"/>
            </a:lvl7pPr>
            <a:lvl8pPr lvl="7">
              <a:spcBef>
                <a:spcPts val="0"/>
              </a:spcBef>
              <a:spcAft>
                <a:spcPts val="0"/>
              </a:spcAft>
              <a:buSzPts val="600"/>
              <a:buNone/>
              <a:defRPr sz="600"/>
            </a:lvl8pPr>
            <a:lvl9pPr lvl="8">
              <a:spcBef>
                <a:spcPts val="0"/>
              </a:spcBef>
              <a:spcAft>
                <a:spcPts val="0"/>
              </a:spcAft>
              <a:buSzPts val="600"/>
              <a:buNone/>
              <a:defRPr sz="600"/>
            </a:lvl9pPr>
          </a:lstStyle>
          <a:p>
            <a:endParaRPr/>
          </a:p>
        </p:txBody>
      </p:sp>
      <p:sp>
        <p:nvSpPr>
          <p:cNvPr id="68" name="Google Shape;68;p9"/>
          <p:cNvSpPr txBox="1">
            <a:spLocks noGrp="1"/>
          </p:cNvSpPr>
          <p:nvPr>
            <p:ph type="subTitle" idx="2"/>
          </p:nvPr>
        </p:nvSpPr>
        <p:spPr>
          <a:xfrm>
            <a:off x="3610975" y="2040250"/>
            <a:ext cx="1468500" cy="333300"/>
          </a:xfrm>
          <a:prstGeom prst="rect">
            <a:avLst/>
          </a:prstGeom>
        </p:spPr>
        <p:txBody>
          <a:bodyPr spcFirstLastPara="1" wrap="square" lIns="0" tIns="0" rIns="0" bIns="0" anchor="t" anchorCtr="0">
            <a:noAutofit/>
          </a:bodyPr>
          <a:lstStyle>
            <a:lvl1pPr lvl="0">
              <a:spcBef>
                <a:spcPts val="0"/>
              </a:spcBef>
              <a:spcAft>
                <a:spcPts val="0"/>
              </a:spcAft>
              <a:buNone/>
              <a:defRPr sz="1400">
                <a:latin typeface="Instrument Sans Medium"/>
                <a:ea typeface="Instrument Sans Medium"/>
                <a:cs typeface="Instrument Sans Medium"/>
                <a:sym typeface="Instrument Sans Medium"/>
              </a:defRPr>
            </a:lvl1pPr>
            <a:lvl2pPr lvl="1">
              <a:spcBef>
                <a:spcPts val="0"/>
              </a:spcBef>
              <a:spcAft>
                <a:spcPts val="0"/>
              </a:spcAft>
              <a:buSzPts val="600"/>
              <a:buNone/>
              <a:defRPr sz="600"/>
            </a:lvl2pPr>
            <a:lvl3pPr lvl="2">
              <a:spcBef>
                <a:spcPts val="0"/>
              </a:spcBef>
              <a:spcAft>
                <a:spcPts val="0"/>
              </a:spcAft>
              <a:buSzPts val="600"/>
              <a:buNone/>
              <a:defRPr sz="600"/>
            </a:lvl3pPr>
            <a:lvl4pPr lvl="3">
              <a:spcBef>
                <a:spcPts val="0"/>
              </a:spcBef>
              <a:spcAft>
                <a:spcPts val="0"/>
              </a:spcAft>
              <a:buSzPts val="600"/>
              <a:buNone/>
              <a:defRPr sz="600"/>
            </a:lvl4pPr>
            <a:lvl5pPr lvl="4">
              <a:spcBef>
                <a:spcPts val="0"/>
              </a:spcBef>
              <a:spcAft>
                <a:spcPts val="0"/>
              </a:spcAft>
              <a:buSzPts val="600"/>
              <a:buNone/>
              <a:defRPr sz="600"/>
            </a:lvl5pPr>
            <a:lvl6pPr lvl="5">
              <a:spcBef>
                <a:spcPts val="0"/>
              </a:spcBef>
              <a:spcAft>
                <a:spcPts val="0"/>
              </a:spcAft>
              <a:buSzPts val="600"/>
              <a:buNone/>
              <a:defRPr sz="600"/>
            </a:lvl6pPr>
            <a:lvl7pPr lvl="6">
              <a:spcBef>
                <a:spcPts val="0"/>
              </a:spcBef>
              <a:spcAft>
                <a:spcPts val="0"/>
              </a:spcAft>
              <a:buSzPts val="600"/>
              <a:buNone/>
              <a:defRPr sz="600"/>
            </a:lvl7pPr>
            <a:lvl8pPr lvl="7">
              <a:spcBef>
                <a:spcPts val="0"/>
              </a:spcBef>
              <a:spcAft>
                <a:spcPts val="0"/>
              </a:spcAft>
              <a:buSzPts val="600"/>
              <a:buNone/>
              <a:defRPr sz="600"/>
            </a:lvl8pPr>
            <a:lvl9pPr lvl="8">
              <a:spcBef>
                <a:spcPts val="0"/>
              </a:spcBef>
              <a:spcAft>
                <a:spcPts val="0"/>
              </a:spcAft>
              <a:buSzPts val="600"/>
              <a:buNone/>
              <a:defRPr sz="600"/>
            </a:lvl9pPr>
          </a:lstStyle>
          <a:p>
            <a:endParaRPr/>
          </a:p>
        </p:txBody>
      </p:sp>
      <p:sp>
        <p:nvSpPr>
          <p:cNvPr id="69" name="Google Shape;69;p9"/>
          <p:cNvSpPr txBox="1">
            <a:spLocks noGrp="1"/>
          </p:cNvSpPr>
          <p:nvPr>
            <p:ph type="subTitle" idx="3"/>
          </p:nvPr>
        </p:nvSpPr>
        <p:spPr>
          <a:xfrm>
            <a:off x="5419275" y="2040250"/>
            <a:ext cx="1468500" cy="333300"/>
          </a:xfrm>
          <a:prstGeom prst="rect">
            <a:avLst/>
          </a:prstGeom>
        </p:spPr>
        <p:txBody>
          <a:bodyPr spcFirstLastPara="1" wrap="square" lIns="0" tIns="0" rIns="0" bIns="0" anchor="t" anchorCtr="0">
            <a:noAutofit/>
          </a:bodyPr>
          <a:lstStyle>
            <a:lvl1pPr lvl="0">
              <a:spcBef>
                <a:spcPts val="0"/>
              </a:spcBef>
              <a:spcAft>
                <a:spcPts val="0"/>
              </a:spcAft>
              <a:buNone/>
              <a:defRPr sz="1400">
                <a:latin typeface="Instrument Sans Medium"/>
                <a:ea typeface="Instrument Sans Medium"/>
                <a:cs typeface="Instrument Sans Medium"/>
                <a:sym typeface="Instrument Sans Medium"/>
              </a:defRPr>
            </a:lvl1pPr>
            <a:lvl2pPr lvl="1">
              <a:spcBef>
                <a:spcPts val="0"/>
              </a:spcBef>
              <a:spcAft>
                <a:spcPts val="0"/>
              </a:spcAft>
              <a:buSzPts val="600"/>
              <a:buNone/>
              <a:defRPr sz="600"/>
            </a:lvl2pPr>
            <a:lvl3pPr lvl="2">
              <a:spcBef>
                <a:spcPts val="0"/>
              </a:spcBef>
              <a:spcAft>
                <a:spcPts val="0"/>
              </a:spcAft>
              <a:buSzPts val="600"/>
              <a:buNone/>
              <a:defRPr sz="600"/>
            </a:lvl3pPr>
            <a:lvl4pPr lvl="3">
              <a:spcBef>
                <a:spcPts val="0"/>
              </a:spcBef>
              <a:spcAft>
                <a:spcPts val="0"/>
              </a:spcAft>
              <a:buSzPts val="600"/>
              <a:buNone/>
              <a:defRPr sz="600"/>
            </a:lvl4pPr>
            <a:lvl5pPr lvl="4">
              <a:spcBef>
                <a:spcPts val="0"/>
              </a:spcBef>
              <a:spcAft>
                <a:spcPts val="0"/>
              </a:spcAft>
              <a:buSzPts val="600"/>
              <a:buNone/>
              <a:defRPr sz="600"/>
            </a:lvl5pPr>
            <a:lvl6pPr lvl="5">
              <a:spcBef>
                <a:spcPts val="0"/>
              </a:spcBef>
              <a:spcAft>
                <a:spcPts val="0"/>
              </a:spcAft>
              <a:buSzPts val="600"/>
              <a:buNone/>
              <a:defRPr sz="600"/>
            </a:lvl6pPr>
            <a:lvl7pPr lvl="6">
              <a:spcBef>
                <a:spcPts val="0"/>
              </a:spcBef>
              <a:spcAft>
                <a:spcPts val="0"/>
              </a:spcAft>
              <a:buSzPts val="600"/>
              <a:buNone/>
              <a:defRPr sz="600"/>
            </a:lvl7pPr>
            <a:lvl8pPr lvl="7">
              <a:spcBef>
                <a:spcPts val="0"/>
              </a:spcBef>
              <a:spcAft>
                <a:spcPts val="0"/>
              </a:spcAft>
              <a:buSzPts val="600"/>
              <a:buNone/>
              <a:defRPr sz="600"/>
            </a:lvl8pPr>
            <a:lvl9pPr lvl="8">
              <a:spcBef>
                <a:spcPts val="0"/>
              </a:spcBef>
              <a:spcAft>
                <a:spcPts val="0"/>
              </a:spcAft>
              <a:buSzPts val="600"/>
              <a:buNone/>
              <a:defRPr sz="600"/>
            </a:lvl9pPr>
          </a:lstStyle>
          <a:p>
            <a:endParaRPr/>
          </a:p>
        </p:txBody>
      </p:sp>
      <p:sp>
        <p:nvSpPr>
          <p:cNvPr id="70" name="Google Shape;70;p9"/>
          <p:cNvSpPr txBox="1">
            <a:spLocks noGrp="1"/>
          </p:cNvSpPr>
          <p:nvPr>
            <p:ph type="subTitle" idx="4"/>
          </p:nvPr>
        </p:nvSpPr>
        <p:spPr>
          <a:xfrm>
            <a:off x="7227575" y="2040250"/>
            <a:ext cx="1468500" cy="333300"/>
          </a:xfrm>
          <a:prstGeom prst="rect">
            <a:avLst/>
          </a:prstGeom>
        </p:spPr>
        <p:txBody>
          <a:bodyPr spcFirstLastPara="1" wrap="square" lIns="0" tIns="0" rIns="0" bIns="0" anchor="t" anchorCtr="0">
            <a:noAutofit/>
          </a:bodyPr>
          <a:lstStyle>
            <a:lvl1pPr lvl="0">
              <a:spcBef>
                <a:spcPts val="0"/>
              </a:spcBef>
              <a:spcAft>
                <a:spcPts val="0"/>
              </a:spcAft>
              <a:buNone/>
              <a:defRPr sz="1400">
                <a:latin typeface="Instrument Sans Medium"/>
                <a:ea typeface="Instrument Sans Medium"/>
                <a:cs typeface="Instrument Sans Medium"/>
                <a:sym typeface="Instrument Sans Medium"/>
              </a:defRPr>
            </a:lvl1pPr>
            <a:lvl2pPr lvl="1">
              <a:spcBef>
                <a:spcPts val="0"/>
              </a:spcBef>
              <a:spcAft>
                <a:spcPts val="0"/>
              </a:spcAft>
              <a:buSzPts val="600"/>
              <a:buNone/>
              <a:defRPr sz="600"/>
            </a:lvl2pPr>
            <a:lvl3pPr lvl="2">
              <a:spcBef>
                <a:spcPts val="0"/>
              </a:spcBef>
              <a:spcAft>
                <a:spcPts val="0"/>
              </a:spcAft>
              <a:buSzPts val="600"/>
              <a:buNone/>
              <a:defRPr sz="600"/>
            </a:lvl3pPr>
            <a:lvl4pPr lvl="3">
              <a:spcBef>
                <a:spcPts val="0"/>
              </a:spcBef>
              <a:spcAft>
                <a:spcPts val="0"/>
              </a:spcAft>
              <a:buSzPts val="600"/>
              <a:buNone/>
              <a:defRPr sz="600"/>
            </a:lvl4pPr>
            <a:lvl5pPr lvl="4">
              <a:spcBef>
                <a:spcPts val="0"/>
              </a:spcBef>
              <a:spcAft>
                <a:spcPts val="0"/>
              </a:spcAft>
              <a:buSzPts val="600"/>
              <a:buNone/>
              <a:defRPr sz="600"/>
            </a:lvl5pPr>
            <a:lvl6pPr lvl="5">
              <a:spcBef>
                <a:spcPts val="0"/>
              </a:spcBef>
              <a:spcAft>
                <a:spcPts val="0"/>
              </a:spcAft>
              <a:buSzPts val="600"/>
              <a:buNone/>
              <a:defRPr sz="600"/>
            </a:lvl6pPr>
            <a:lvl7pPr lvl="6">
              <a:spcBef>
                <a:spcPts val="0"/>
              </a:spcBef>
              <a:spcAft>
                <a:spcPts val="0"/>
              </a:spcAft>
              <a:buSzPts val="600"/>
              <a:buNone/>
              <a:defRPr sz="600"/>
            </a:lvl7pPr>
            <a:lvl8pPr lvl="7">
              <a:spcBef>
                <a:spcPts val="0"/>
              </a:spcBef>
              <a:spcAft>
                <a:spcPts val="0"/>
              </a:spcAft>
              <a:buSzPts val="600"/>
              <a:buNone/>
              <a:defRPr sz="600"/>
            </a:lvl8pPr>
            <a:lvl9pPr lvl="8">
              <a:spcBef>
                <a:spcPts val="0"/>
              </a:spcBef>
              <a:spcAft>
                <a:spcPts val="0"/>
              </a:spcAft>
              <a:buSzPts val="600"/>
              <a:buNone/>
              <a:defRPr sz="600"/>
            </a:lvl9pPr>
          </a:lstStyle>
          <a:p>
            <a:endParaRPr/>
          </a:p>
        </p:txBody>
      </p:sp>
      <p:sp>
        <p:nvSpPr>
          <p:cNvPr id="71" name="Google Shape;71;p9"/>
          <p:cNvSpPr txBox="1">
            <a:spLocks noGrp="1"/>
          </p:cNvSpPr>
          <p:nvPr>
            <p:ph type="subTitle" idx="5"/>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SzPts val="600"/>
              <a:buNone/>
              <a:defRPr sz="600"/>
            </a:lvl2pPr>
            <a:lvl3pPr lvl="2">
              <a:spcBef>
                <a:spcPts val="0"/>
              </a:spcBef>
              <a:spcAft>
                <a:spcPts val="0"/>
              </a:spcAft>
              <a:buSzPts val="600"/>
              <a:buNone/>
              <a:defRPr sz="600"/>
            </a:lvl3pPr>
            <a:lvl4pPr lvl="3">
              <a:spcBef>
                <a:spcPts val="0"/>
              </a:spcBef>
              <a:spcAft>
                <a:spcPts val="0"/>
              </a:spcAft>
              <a:buSzPts val="600"/>
              <a:buNone/>
              <a:defRPr sz="600"/>
            </a:lvl4pPr>
            <a:lvl5pPr lvl="4">
              <a:spcBef>
                <a:spcPts val="0"/>
              </a:spcBef>
              <a:spcAft>
                <a:spcPts val="0"/>
              </a:spcAft>
              <a:buSzPts val="600"/>
              <a:buNone/>
              <a:defRPr sz="600"/>
            </a:lvl5pPr>
            <a:lvl6pPr lvl="5">
              <a:spcBef>
                <a:spcPts val="0"/>
              </a:spcBef>
              <a:spcAft>
                <a:spcPts val="0"/>
              </a:spcAft>
              <a:buSzPts val="600"/>
              <a:buNone/>
              <a:defRPr sz="600"/>
            </a:lvl6pPr>
            <a:lvl7pPr lvl="6">
              <a:spcBef>
                <a:spcPts val="0"/>
              </a:spcBef>
              <a:spcAft>
                <a:spcPts val="0"/>
              </a:spcAft>
              <a:buSzPts val="600"/>
              <a:buNone/>
              <a:defRPr sz="600"/>
            </a:lvl7pPr>
            <a:lvl8pPr lvl="7">
              <a:spcBef>
                <a:spcPts val="0"/>
              </a:spcBef>
              <a:spcAft>
                <a:spcPts val="0"/>
              </a:spcAft>
              <a:buSzPts val="600"/>
              <a:buNone/>
              <a:defRPr sz="600"/>
            </a:lvl8pPr>
            <a:lvl9pPr lvl="8">
              <a:spcBef>
                <a:spcPts val="0"/>
              </a:spcBef>
              <a:spcAft>
                <a:spcPts val="0"/>
              </a:spcAft>
              <a:buSzPts val="600"/>
              <a:buNone/>
              <a:defRPr sz="600"/>
            </a:lvl9pPr>
          </a:lstStyle>
          <a:p>
            <a:endParaRPr/>
          </a:p>
        </p:txBody>
      </p:sp>
      <p:sp>
        <p:nvSpPr>
          <p:cNvPr id="72" name="Google Shape;72;p9"/>
          <p:cNvSpPr txBox="1">
            <a:spLocks noGrp="1"/>
          </p:cNvSpPr>
          <p:nvPr>
            <p:ph type="subTitle" idx="6"/>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SzPts val="600"/>
              <a:buNone/>
              <a:defRPr sz="600"/>
            </a:lvl2pPr>
            <a:lvl3pPr lvl="2" algn="r">
              <a:spcBef>
                <a:spcPts val="0"/>
              </a:spcBef>
              <a:spcAft>
                <a:spcPts val="0"/>
              </a:spcAft>
              <a:buSzPts val="600"/>
              <a:buNone/>
              <a:defRPr sz="600"/>
            </a:lvl3pPr>
            <a:lvl4pPr lvl="3" algn="r">
              <a:spcBef>
                <a:spcPts val="0"/>
              </a:spcBef>
              <a:spcAft>
                <a:spcPts val="0"/>
              </a:spcAft>
              <a:buSzPts val="600"/>
              <a:buNone/>
              <a:defRPr sz="600"/>
            </a:lvl4pPr>
            <a:lvl5pPr lvl="4" algn="r">
              <a:spcBef>
                <a:spcPts val="0"/>
              </a:spcBef>
              <a:spcAft>
                <a:spcPts val="0"/>
              </a:spcAft>
              <a:buSzPts val="600"/>
              <a:buNone/>
              <a:defRPr sz="600"/>
            </a:lvl5pPr>
            <a:lvl6pPr lvl="5" algn="r">
              <a:spcBef>
                <a:spcPts val="0"/>
              </a:spcBef>
              <a:spcAft>
                <a:spcPts val="0"/>
              </a:spcAft>
              <a:buSzPts val="600"/>
              <a:buNone/>
              <a:defRPr sz="600"/>
            </a:lvl6pPr>
            <a:lvl7pPr lvl="6" algn="r">
              <a:spcBef>
                <a:spcPts val="0"/>
              </a:spcBef>
              <a:spcAft>
                <a:spcPts val="0"/>
              </a:spcAft>
              <a:buSzPts val="600"/>
              <a:buNone/>
              <a:defRPr sz="600"/>
            </a:lvl7pPr>
            <a:lvl8pPr lvl="7" algn="r">
              <a:spcBef>
                <a:spcPts val="0"/>
              </a:spcBef>
              <a:spcAft>
                <a:spcPts val="0"/>
              </a:spcAft>
              <a:buSzPts val="600"/>
              <a:buNone/>
              <a:defRPr sz="600"/>
            </a:lvl8pPr>
            <a:lvl9pPr lvl="8" algn="r">
              <a:spcBef>
                <a:spcPts val="0"/>
              </a:spcBef>
              <a:spcAft>
                <a:spcPts val="0"/>
              </a:spcAft>
              <a:buSzPts val="600"/>
              <a:buNone/>
              <a:defRPr sz="6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body and image - Alt 4">
  <p:cSld name="BLANK_1_1_1_1_1_1_1_1_1_1_1_1_2_1_1">
    <p:spTree>
      <p:nvGrpSpPr>
        <p:cNvPr id="1" name="Shape 73"/>
        <p:cNvGrpSpPr/>
        <p:nvPr/>
      </p:nvGrpSpPr>
      <p:grpSpPr>
        <a:xfrm>
          <a:off x="0" y="0"/>
          <a:ext cx="0" cy="0"/>
          <a:chOff x="0" y="0"/>
          <a:chExt cx="0" cy="0"/>
        </a:xfrm>
      </p:grpSpPr>
      <p:sp>
        <p:nvSpPr>
          <p:cNvPr id="74" name="Google Shape;74;p10"/>
          <p:cNvSpPr>
            <a:spLocks noGrp="1"/>
          </p:cNvSpPr>
          <p:nvPr>
            <p:ph type="pic" idx="2"/>
          </p:nvPr>
        </p:nvSpPr>
        <p:spPr>
          <a:xfrm>
            <a:off x="2210800" y="1984500"/>
            <a:ext cx="1828800" cy="1828800"/>
          </a:xfrm>
          <a:prstGeom prst="ellipse">
            <a:avLst/>
          </a:prstGeom>
          <a:noFill/>
          <a:ln w="9525" cap="flat" cmpd="sng">
            <a:solidFill>
              <a:schemeClr val="dk2"/>
            </a:solidFill>
            <a:prstDash val="solid"/>
            <a:round/>
            <a:headEnd type="none" w="sm" len="sm"/>
            <a:tailEnd type="none" w="sm" len="sm"/>
          </a:ln>
        </p:spPr>
      </p:sp>
      <p:sp>
        <p:nvSpPr>
          <p:cNvPr id="75" name="Google Shape;75;p10"/>
          <p:cNvSpPr txBox="1">
            <a:spLocks noGrp="1"/>
          </p:cNvSpPr>
          <p:nvPr>
            <p:ph type="title"/>
          </p:nvPr>
        </p:nvSpPr>
        <p:spPr>
          <a:xfrm>
            <a:off x="1739950" y="282900"/>
            <a:ext cx="4234200" cy="11169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76" name="Google Shape;76;p10"/>
          <p:cNvSpPr txBox="1">
            <a:spLocks noGrp="1"/>
          </p:cNvSpPr>
          <p:nvPr>
            <p:ph type="body" idx="1"/>
          </p:nvPr>
        </p:nvSpPr>
        <p:spPr>
          <a:xfrm>
            <a:off x="4624900" y="3199050"/>
            <a:ext cx="2787600" cy="1436100"/>
          </a:xfrm>
          <a:prstGeom prst="rect">
            <a:avLst/>
          </a:prstGeom>
        </p:spPr>
        <p:txBody>
          <a:bodyPr spcFirstLastPara="1" wrap="square" lIns="0" tIns="0" rIns="0" bIns="0" anchor="t" anchorCtr="0">
            <a:noAutofit/>
          </a:bodyPr>
          <a:lstStyle>
            <a:lvl1pPr marL="457200" lvl="0" indent="-292100">
              <a:lnSpc>
                <a:spcPct val="115000"/>
              </a:lnSpc>
              <a:spcBef>
                <a:spcPts val="0"/>
              </a:spcBef>
              <a:spcAft>
                <a:spcPts val="0"/>
              </a:spcAft>
              <a:buSzPts val="1000"/>
              <a:buFont typeface="Instrument Sans SemiBold"/>
              <a:buChar char="●"/>
              <a:defRPr sz="1000">
                <a:latin typeface="Instrument Sans SemiBold"/>
                <a:ea typeface="Instrument Sans SemiBold"/>
                <a:cs typeface="Instrument Sans SemiBold"/>
                <a:sym typeface="Instrument Sans SemiBold"/>
              </a:defRPr>
            </a:lvl1pPr>
            <a:lvl2pPr marL="914400" lvl="1" indent="-292100">
              <a:lnSpc>
                <a:spcPct val="115000"/>
              </a:lnSpc>
              <a:spcBef>
                <a:spcPts val="0"/>
              </a:spcBef>
              <a:spcAft>
                <a:spcPts val="0"/>
              </a:spcAft>
              <a:buSzPts val="1000"/>
              <a:buFont typeface="Instrument Sans SemiBold"/>
              <a:buChar char="○"/>
              <a:defRPr sz="1000">
                <a:latin typeface="Instrument Sans SemiBold"/>
                <a:ea typeface="Instrument Sans SemiBold"/>
                <a:cs typeface="Instrument Sans SemiBold"/>
                <a:sym typeface="Instrument Sans SemiBold"/>
              </a:defRPr>
            </a:lvl2pPr>
            <a:lvl3pPr marL="1371600" lvl="2" indent="-292100">
              <a:lnSpc>
                <a:spcPct val="115000"/>
              </a:lnSpc>
              <a:spcBef>
                <a:spcPts val="0"/>
              </a:spcBef>
              <a:spcAft>
                <a:spcPts val="0"/>
              </a:spcAft>
              <a:buSzPts val="1000"/>
              <a:buFont typeface="Instrument Sans SemiBold"/>
              <a:buChar char="■"/>
              <a:defRPr sz="1000">
                <a:latin typeface="Instrument Sans SemiBold"/>
                <a:ea typeface="Instrument Sans SemiBold"/>
                <a:cs typeface="Instrument Sans SemiBold"/>
                <a:sym typeface="Instrument Sans SemiBold"/>
              </a:defRPr>
            </a:lvl3pPr>
            <a:lvl4pPr marL="1828800" lvl="3" indent="-292100">
              <a:lnSpc>
                <a:spcPct val="115000"/>
              </a:lnSpc>
              <a:spcBef>
                <a:spcPts val="0"/>
              </a:spcBef>
              <a:spcAft>
                <a:spcPts val="0"/>
              </a:spcAft>
              <a:buSzPts val="1000"/>
              <a:buFont typeface="Instrument Sans SemiBold"/>
              <a:buChar char="●"/>
              <a:defRPr sz="1000">
                <a:latin typeface="Instrument Sans SemiBold"/>
                <a:ea typeface="Instrument Sans SemiBold"/>
                <a:cs typeface="Instrument Sans SemiBold"/>
                <a:sym typeface="Instrument Sans SemiBold"/>
              </a:defRPr>
            </a:lvl4pPr>
            <a:lvl5pPr marL="2286000" lvl="4" indent="-292100">
              <a:lnSpc>
                <a:spcPct val="115000"/>
              </a:lnSpc>
              <a:spcBef>
                <a:spcPts val="0"/>
              </a:spcBef>
              <a:spcAft>
                <a:spcPts val="0"/>
              </a:spcAft>
              <a:buSzPts val="1000"/>
              <a:buFont typeface="Instrument Sans SemiBold"/>
              <a:buChar char="○"/>
              <a:defRPr sz="1000">
                <a:latin typeface="Instrument Sans SemiBold"/>
                <a:ea typeface="Instrument Sans SemiBold"/>
                <a:cs typeface="Instrument Sans SemiBold"/>
                <a:sym typeface="Instrument Sans SemiBold"/>
              </a:defRPr>
            </a:lvl5pPr>
            <a:lvl6pPr marL="2743200" lvl="5" indent="-292100">
              <a:lnSpc>
                <a:spcPct val="115000"/>
              </a:lnSpc>
              <a:spcBef>
                <a:spcPts val="0"/>
              </a:spcBef>
              <a:spcAft>
                <a:spcPts val="0"/>
              </a:spcAft>
              <a:buSzPts val="1000"/>
              <a:buFont typeface="Instrument Sans SemiBold"/>
              <a:buChar char="■"/>
              <a:defRPr sz="1000">
                <a:latin typeface="Instrument Sans SemiBold"/>
                <a:ea typeface="Instrument Sans SemiBold"/>
                <a:cs typeface="Instrument Sans SemiBold"/>
                <a:sym typeface="Instrument Sans SemiBold"/>
              </a:defRPr>
            </a:lvl6pPr>
            <a:lvl7pPr marL="3200400" lvl="6" indent="-292100">
              <a:lnSpc>
                <a:spcPct val="115000"/>
              </a:lnSpc>
              <a:spcBef>
                <a:spcPts val="0"/>
              </a:spcBef>
              <a:spcAft>
                <a:spcPts val="0"/>
              </a:spcAft>
              <a:buSzPts val="1000"/>
              <a:buFont typeface="Instrument Sans SemiBold"/>
              <a:buChar char="●"/>
              <a:defRPr sz="1000">
                <a:latin typeface="Instrument Sans SemiBold"/>
                <a:ea typeface="Instrument Sans SemiBold"/>
                <a:cs typeface="Instrument Sans SemiBold"/>
                <a:sym typeface="Instrument Sans SemiBold"/>
              </a:defRPr>
            </a:lvl7pPr>
            <a:lvl8pPr marL="3657600" lvl="7" indent="-292100">
              <a:lnSpc>
                <a:spcPct val="115000"/>
              </a:lnSpc>
              <a:spcBef>
                <a:spcPts val="0"/>
              </a:spcBef>
              <a:spcAft>
                <a:spcPts val="0"/>
              </a:spcAft>
              <a:buSzPts val="1000"/>
              <a:buFont typeface="Instrument Sans SemiBold"/>
              <a:buChar char="○"/>
              <a:defRPr sz="1000">
                <a:latin typeface="Instrument Sans SemiBold"/>
                <a:ea typeface="Instrument Sans SemiBold"/>
                <a:cs typeface="Instrument Sans SemiBold"/>
                <a:sym typeface="Instrument Sans SemiBold"/>
              </a:defRPr>
            </a:lvl8pPr>
            <a:lvl9pPr marL="4114800" lvl="8" indent="-292100">
              <a:lnSpc>
                <a:spcPct val="115000"/>
              </a:lnSpc>
              <a:spcBef>
                <a:spcPts val="0"/>
              </a:spcBef>
              <a:spcAft>
                <a:spcPts val="0"/>
              </a:spcAft>
              <a:buSzPts val="1000"/>
              <a:buFont typeface="Instrument Sans SemiBold"/>
              <a:buChar char="■"/>
              <a:defRPr sz="1000">
                <a:latin typeface="Instrument Sans SemiBold"/>
                <a:ea typeface="Instrument Sans SemiBold"/>
                <a:cs typeface="Instrument Sans SemiBold"/>
                <a:sym typeface="Instrument Sans SemiBold"/>
              </a:defRPr>
            </a:lvl9pPr>
          </a:lstStyle>
          <a:p>
            <a:endParaRPr/>
          </a:p>
        </p:txBody>
      </p:sp>
      <p:sp>
        <p:nvSpPr>
          <p:cNvPr id="77" name="Google Shape;77;p10"/>
          <p:cNvSpPr txBox="1">
            <a:spLocks noGrp="1"/>
          </p:cNvSpPr>
          <p:nvPr>
            <p:ph type="subTitle" idx="3"/>
          </p:nvPr>
        </p:nvSpPr>
        <p:spPr>
          <a:xfrm>
            <a:off x="284798" y="282900"/>
            <a:ext cx="1207200" cy="368100"/>
          </a:xfrm>
          <a:prstGeom prst="rect">
            <a:avLst/>
          </a:prstGeom>
        </p:spPr>
        <p:txBody>
          <a:bodyPr spcFirstLastPara="1" wrap="square" lIns="0" tIns="0" rIns="0" bIns="0" anchor="ctr" anchorCtr="0">
            <a:noAutofit/>
          </a:bodyPr>
          <a:lstStyle>
            <a:lvl1pPr lvl="0" algn="ctr">
              <a:lnSpc>
                <a:spcPct val="115000"/>
              </a:lnSpc>
              <a:spcBef>
                <a:spcPts val="0"/>
              </a:spcBef>
              <a:spcAft>
                <a:spcPts val="0"/>
              </a:spcAft>
              <a:buNone/>
              <a:defRPr sz="800"/>
            </a:lvl1pPr>
            <a:lvl2pPr lvl="1" algn="ctr">
              <a:spcBef>
                <a:spcPts val="0"/>
              </a:spcBef>
              <a:spcAft>
                <a:spcPts val="0"/>
              </a:spcAft>
              <a:buClr>
                <a:schemeClr val="lt1"/>
              </a:buClr>
              <a:buSzPts val="800"/>
              <a:buNone/>
              <a:defRPr sz="800"/>
            </a:lvl2pPr>
            <a:lvl3pPr lvl="2" algn="ctr">
              <a:spcBef>
                <a:spcPts val="0"/>
              </a:spcBef>
              <a:spcAft>
                <a:spcPts val="0"/>
              </a:spcAft>
              <a:buClr>
                <a:schemeClr val="lt1"/>
              </a:buClr>
              <a:buSzPts val="800"/>
              <a:buNone/>
              <a:defRPr sz="800"/>
            </a:lvl3pPr>
            <a:lvl4pPr lvl="3" algn="ctr">
              <a:spcBef>
                <a:spcPts val="0"/>
              </a:spcBef>
              <a:spcAft>
                <a:spcPts val="0"/>
              </a:spcAft>
              <a:buClr>
                <a:schemeClr val="lt1"/>
              </a:buClr>
              <a:buSzPts val="800"/>
              <a:buNone/>
              <a:defRPr sz="800"/>
            </a:lvl4pPr>
            <a:lvl5pPr lvl="4" algn="ctr">
              <a:spcBef>
                <a:spcPts val="0"/>
              </a:spcBef>
              <a:spcAft>
                <a:spcPts val="0"/>
              </a:spcAft>
              <a:buClr>
                <a:schemeClr val="lt1"/>
              </a:buClr>
              <a:buSzPts val="800"/>
              <a:buNone/>
              <a:defRPr sz="800"/>
            </a:lvl5pPr>
            <a:lvl6pPr lvl="5" algn="ctr">
              <a:spcBef>
                <a:spcPts val="0"/>
              </a:spcBef>
              <a:spcAft>
                <a:spcPts val="0"/>
              </a:spcAft>
              <a:buClr>
                <a:schemeClr val="lt1"/>
              </a:buClr>
              <a:buSzPts val="800"/>
              <a:buNone/>
              <a:defRPr sz="800"/>
            </a:lvl6pPr>
            <a:lvl7pPr lvl="6" algn="ctr">
              <a:spcBef>
                <a:spcPts val="0"/>
              </a:spcBef>
              <a:spcAft>
                <a:spcPts val="0"/>
              </a:spcAft>
              <a:buClr>
                <a:schemeClr val="lt1"/>
              </a:buClr>
              <a:buSzPts val="800"/>
              <a:buNone/>
              <a:defRPr sz="800"/>
            </a:lvl7pPr>
            <a:lvl8pPr lvl="7" algn="ctr">
              <a:spcBef>
                <a:spcPts val="0"/>
              </a:spcBef>
              <a:spcAft>
                <a:spcPts val="0"/>
              </a:spcAft>
              <a:buClr>
                <a:schemeClr val="lt1"/>
              </a:buClr>
              <a:buSzPts val="800"/>
              <a:buNone/>
              <a:defRPr sz="800"/>
            </a:lvl8pPr>
            <a:lvl9pPr lvl="8" algn="ctr">
              <a:spcBef>
                <a:spcPts val="0"/>
              </a:spcBef>
              <a:spcAft>
                <a:spcPts val="0"/>
              </a:spcAft>
              <a:buClr>
                <a:schemeClr val="lt1"/>
              </a:buClr>
              <a:buSzPts val="800"/>
              <a:buNone/>
              <a:defRPr sz="800"/>
            </a:lvl9pPr>
          </a:lstStyle>
          <a:p>
            <a:endParaRPr/>
          </a:p>
        </p:txBody>
      </p:sp>
      <p:sp>
        <p:nvSpPr>
          <p:cNvPr id="78" name="Google Shape;78;p10"/>
          <p:cNvSpPr txBox="1">
            <a:spLocks noGrp="1"/>
          </p:cNvSpPr>
          <p:nvPr>
            <p:ph type="subTitle" idx="4"/>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79" name="Google Shape;79;p10"/>
          <p:cNvSpPr txBox="1">
            <a:spLocks noGrp="1"/>
          </p:cNvSpPr>
          <p:nvPr>
            <p:ph type="subTitle" idx="5"/>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
        <p:nvSpPr>
          <p:cNvPr id="80" name="Google Shape;80;p10"/>
          <p:cNvSpPr txBox="1">
            <a:spLocks noGrp="1"/>
          </p:cNvSpPr>
          <p:nvPr>
            <p:ph type="body" idx="6"/>
          </p:nvPr>
        </p:nvSpPr>
        <p:spPr>
          <a:xfrm>
            <a:off x="5412150" y="1666450"/>
            <a:ext cx="3421500" cy="969600"/>
          </a:xfrm>
          <a:prstGeom prst="rect">
            <a:avLst/>
          </a:prstGeom>
        </p:spPr>
        <p:txBody>
          <a:bodyPr spcFirstLastPara="1" wrap="square" lIns="0" tIns="0" rIns="182875" bIns="0" anchor="t" anchorCtr="0">
            <a:noAutofit/>
          </a:bodyPr>
          <a:lstStyle>
            <a:lvl1pPr marL="457200" lvl="0" indent="-317500">
              <a:lnSpc>
                <a:spcPct val="90000"/>
              </a:lnSpc>
              <a:spcBef>
                <a:spcPts val="0"/>
              </a:spcBef>
              <a:spcAft>
                <a:spcPts val="0"/>
              </a:spcAft>
              <a:buSzPts val="1400"/>
              <a:buFont typeface="Outfit"/>
              <a:buChar char="●"/>
              <a:defRPr sz="1400">
                <a:latin typeface="Outfit"/>
                <a:ea typeface="Outfit"/>
                <a:cs typeface="Outfit"/>
                <a:sym typeface="Outfit"/>
              </a:defRPr>
            </a:lvl1pPr>
            <a:lvl2pPr marL="914400" lvl="1" indent="-317500">
              <a:lnSpc>
                <a:spcPct val="90000"/>
              </a:lnSpc>
              <a:spcBef>
                <a:spcPts val="0"/>
              </a:spcBef>
              <a:spcAft>
                <a:spcPts val="0"/>
              </a:spcAft>
              <a:buSzPts val="1400"/>
              <a:buFont typeface="Outfit"/>
              <a:buChar char="○"/>
              <a:defRPr sz="1400">
                <a:latin typeface="Outfit"/>
                <a:ea typeface="Outfit"/>
                <a:cs typeface="Outfit"/>
                <a:sym typeface="Outfit"/>
              </a:defRPr>
            </a:lvl2pPr>
            <a:lvl3pPr marL="1371600" lvl="2" indent="-317500">
              <a:lnSpc>
                <a:spcPct val="90000"/>
              </a:lnSpc>
              <a:spcBef>
                <a:spcPts val="0"/>
              </a:spcBef>
              <a:spcAft>
                <a:spcPts val="0"/>
              </a:spcAft>
              <a:buSzPts val="1400"/>
              <a:buFont typeface="Outfit"/>
              <a:buChar char="■"/>
              <a:defRPr sz="1400">
                <a:latin typeface="Outfit"/>
                <a:ea typeface="Outfit"/>
                <a:cs typeface="Outfit"/>
                <a:sym typeface="Outfit"/>
              </a:defRPr>
            </a:lvl3pPr>
            <a:lvl4pPr marL="1828800" lvl="3" indent="-317500">
              <a:lnSpc>
                <a:spcPct val="90000"/>
              </a:lnSpc>
              <a:spcBef>
                <a:spcPts val="0"/>
              </a:spcBef>
              <a:spcAft>
                <a:spcPts val="0"/>
              </a:spcAft>
              <a:buSzPts val="1400"/>
              <a:buFont typeface="Outfit"/>
              <a:buChar char="●"/>
              <a:defRPr sz="1400">
                <a:latin typeface="Outfit"/>
                <a:ea typeface="Outfit"/>
                <a:cs typeface="Outfit"/>
                <a:sym typeface="Outfit"/>
              </a:defRPr>
            </a:lvl4pPr>
            <a:lvl5pPr marL="2286000" lvl="4" indent="-317500">
              <a:lnSpc>
                <a:spcPct val="90000"/>
              </a:lnSpc>
              <a:spcBef>
                <a:spcPts val="0"/>
              </a:spcBef>
              <a:spcAft>
                <a:spcPts val="0"/>
              </a:spcAft>
              <a:buSzPts val="1400"/>
              <a:buFont typeface="Outfit"/>
              <a:buChar char="○"/>
              <a:defRPr sz="1400">
                <a:latin typeface="Outfit"/>
                <a:ea typeface="Outfit"/>
                <a:cs typeface="Outfit"/>
                <a:sym typeface="Outfit"/>
              </a:defRPr>
            </a:lvl5pPr>
            <a:lvl6pPr marL="2743200" lvl="5" indent="-317500">
              <a:lnSpc>
                <a:spcPct val="90000"/>
              </a:lnSpc>
              <a:spcBef>
                <a:spcPts val="0"/>
              </a:spcBef>
              <a:spcAft>
                <a:spcPts val="0"/>
              </a:spcAft>
              <a:buSzPts val="1400"/>
              <a:buFont typeface="Outfit"/>
              <a:buChar char="■"/>
              <a:defRPr sz="1400">
                <a:latin typeface="Outfit"/>
                <a:ea typeface="Outfit"/>
                <a:cs typeface="Outfit"/>
                <a:sym typeface="Outfit"/>
              </a:defRPr>
            </a:lvl6pPr>
            <a:lvl7pPr marL="3200400" lvl="6" indent="-317500">
              <a:lnSpc>
                <a:spcPct val="90000"/>
              </a:lnSpc>
              <a:spcBef>
                <a:spcPts val="0"/>
              </a:spcBef>
              <a:spcAft>
                <a:spcPts val="0"/>
              </a:spcAft>
              <a:buSzPts val="1400"/>
              <a:buFont typeface="Outfit"/>
              <a:buChar char="●"/>
              <a:defRPr sz="1400">
                <a:latin typeface="Outfit"/>
                <a:ea typeface="Outfit"/>
                <a:cs typeface="Outfit"/>
                <a:sym typeface="Outfit"/>
              </a:defRPr>
            </a:lvl7pPr>
            <a:lvl8pPr marL="3657600" lvl="7" indent="-317500">
              <a:lnSpc>
                <a:spcPct val="90000"/>
              </a:lnSpc>
              <a:spcBef>
                <a:spcPts val="0"/>
              </a:spcBef>
              <a:spcAft>
                <a:spcPts val="0"/>
              </a:spcAft>
              <a:buSzPts val="1400"/>
              <a:buFont typeface="Outfit"/>
              <a:buChar char="○"/>
              <a:defRPr sz="1400">
                <a:latin typeface="Outfit"/>
                <a:ea typeface="Outfit"/>
                <a:cs typeface="Outfit"/>
                <a:sym typeface="Outfit"/>
              </a:defRPr>
            </a:lvl8pPr>
            <a:lvl9pPr marL="4114800" lvl="8" indent="-317500">
              <a:lnSpc>
                <a:spcPct val="90000"/>
              </a:lnSpc>
              <a:spcBef>
                <a:spcPts val="0"/>
              </a:spcBef>
              <a:spcAft>
                <a:spcPts val="0"/>
              </a:spcAft>
              <a:buSzPts val="1400"/>
              <a:buFont typeface="Outfit"/>
              <a:buChar char="■"/>
              <a:defRPr sz="1400">
                <a:latin typeface="Outfit"/>
                <a:ea typeface="Outfit"/>
                <a:cs typeface="Outfit"/>
                <a:sym typeface="Outfit"/>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big ideas - Alt 3">
  <p:cSld name="CUSTOM_10">
    <p:spTree>
      <p:nvGrpSpPr>
        <p:cNvPr id="1" name="Shape 81"/>
        <p:cNvGrpSpPr/>
        <p:nvPr/>
      </p:nvGrpSpPr>
      <p:grpSpPr>
        <a:xfrm>
          <a:off x="0" y="0"/>
          <a:ext cx="0" cy="0"/>
          <a:chOff x="0" y="0"/>
          <a:chExt cx="0" cy="0"/>
        </a:xfrm>
      </p:grpSpPr>
      <p:sp>
        <p:nvSpPr>
          <p:cNvPr id="82" name="Google Shape;82;p11"/>
          <p:cNvSpPr txBox="1">
            <a:spLocks noGrp="1"/>
          </p:cNvSpPr>
          <p:nvPr>
            <p:ph type="subTitle" idx="1"/>
          </p:nvPr>
        </p:nvSpPr>
        <p:spPr>
          <a:xfrm>
            <a:off x="284798" y="282900"/>
            <a:ext cx="1207200" cy="368100"/>
          </a:xfrm>
          <a:prstGeom prst="rect">
            <a:avLst/>
          </a:prstGeom>
        </p:spPr>
        <p:txBody>
          <a:bodyPr spcFirstLastPara="1" wrap="square" lIns="0" tIns="0" rIns="0" bIns="0" anchor="ctr" anchorCtr="0">
            <a:noAutofit/>
          </a:bodyPr>
          <a:lstStyle>
            <a:lvl1pPr lvl="0" algn="ctr">
              <a:lnSpc>
                <a:spcPct val="115000"/>
              </a:lnSpc>
              <a:spcBef>
                <a:spcPts val="0"/>
              </a:spcBef>
              <a:spcAft>
                <a:spcPts val="0"/>
              </a:spcAft>
              <a:buNone/>
              <a:defRPr sz="800"/>
            </a:lvl1pPr>
            <a:lvl2pPr lvl="1" algn="ctr">
              <a:spcBef>
                <a:spcPts val="0"/>
              </a:spcBef>
              <a:spcAft>
                <a:spcPts val="0"/>
              </a:spcAft>
              <a:buSzPts val="800"/>
              <a:buNone/>
              <a:defRPr sz="800"/>
            </a:lvl2pPr>
            <a:lvl3pPr lvl="2" algn="ctr">
              <a:spcBef>
                <a:spcPts val="0"/>
              </a:spcBef>
              <a:spcAft>
                <a:spcPts val="0"/>
              </a:spcAft>
              <a:buSzPts val="800"/>
              <a:buNone/>
              <a:defRPr sz="800"/>
            </a:lvl3pPr>
            <a:lvl4pPr lvl="3" algn="ctr">
              <a:spcBef>
                <a:spcPts val="0"/>
              </a:spcBef>
              <a:spcAft>
                <a:spcPts val="0"/>
              </a:spcAft>
              <a:buSzPts val="800"/>
              <a:buNone/>
              <a:defRPr sz="800"/>
            </a:lvl4pPr>
            <a:lvl5pPr lvl="4" algn="ctr">
              <a:spcBef>
                <a:spcPts val="0"/>
              </a:spcBef>
              <a:spcAft>
                <a:spcPts val="0"/>
              </a:spcAft>
              <a:buSzPts val="800"/>
              <a:buNone/>
              <a:defRPr sz="800"/>
            </a:lvl5pPr>
            <a:lvl6pPr lvl="5" algn="ctr">
              <a:spcBef>
                <a:spcPts val="0"/>
              </a:spcBef>
              <a:spcAft>
                <a:spcPts val="0"/>
              </a:spcAft>
              <a:buSzPts val="800"/>
              <a:buNone/>
              <a:defRPr sz="800"/>
            </a:lvl6pPr>
            <a:lvl7pPr lvl="6" algn="ctr">
              <a:spcBef>
                <a:spcPts val="0"/>
              </a:spcBef>
              <a:spcAft>
                <a:spcPts val="0"/>
              </a:spcAft>
              <a:buSzPts val="800"/>
              <a:buNone/>
              <a:defRPr sz="800"/>
            </a:lvl7pPr>
            <a:lvl8pPr lvl="7" algn="ctr">
              <a:spcBef>
                <a:spcPts val="0"/>
              </a:spcBef>
              <a:spcAft>
                <a:spcPts val="0"/>
              </a:spcAft>
              <a:buSzPts val="800"/>
              <a:buNone/>
              <a:defRPr sz="800"/>
            </a:lvl8pPr>
            <a:lvl9pPr lvl="8" algn="ctr">
              <a:spcBef>
                <a:spcPts val="0"/>
              </a:spcBef>
              <a:spcAft>
                <a:spcPts val="0"/>
              </a:spcAft>
              <a:buSzPts val="800"/>
              <a:buNone/>
              <a:defRPr sz="800"/>
            </a:lvl9pPr>
          </a:lstStyle>
          <a:p>
            <a:endParaRPr/>
          </a:p>
        </p:txBody>
      </p:sp>
      <p:sp>
        <p:nvSpPr>
          <p:cNvPr id="83" name="Google Shape;83;p11"/>
          <p:cNvSpPr txBox="1">
            <a:spLocks noGrp="1"/>
          </p:cNvSpPr>
          <p:nvPr>
            <p:ph type="body" idx="2"/>
          </p:nvPr>
        </p:nvSpPr>
        <p:spPr>
          <a:xfrm>
            <a:off x="4223075" y="3141232"/>
            <a:ext cx="2787600" cy="1223700"/>
          </a:xfrm>
          <a:prstGeom prst="rect">
            <a:avLst/>
          </a:prstGeom>
        </p:spPr>
        <p:txBody>
          <a:bodyPr spcFirstLastPara="1" wrap="square" lIns="164575" tIns="0" rIns="164575" bIns="182875"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84" name="Google Shape;84;p11"/>
          <p:cNvSpPr txBox="1">
            <a:spLocks noGrp="1"/>
          </p:cNvSpPr>
          <p:nvPr>
            <p:ph type="title"/>
          </p:nvPr>
        </p:nvSpPr>
        <p:spPr>
          <a:xfrm>
            <a:off x="4223075" y="2623350"/>
            <a:ext cx="2443500" cy="409500"/>
          </a:xfrm>
          <a:prstGeom prst="rect">
            <a:avLst/>
          </a:prstGeom>
        </p:spPr>
        <p:txBody>
          <a:bodyPr spcFirstLastPara="1" wrap="square" lIns="164575" tIns="164575" rIns="0" bIns="0" anchor="t" anchorCtr="0">
            <a:noAutofit/>
          </a:bodyPr>
          <a:lstStyle>
            <a:lvl1pPr lvl="0">
              <a:lnSpc>
                <a:spcPct val="115000"/>
              </a:lnSpc>
              <a:spcBef>
                <a:spcPts val="0"/>
              </a:spcBef>
              <a:spcAft>
                <a:spcPts val="0"/>
              </a:spcAft>
              <a:buNone/>
              <a:defRPr sz="1000">
                <a:latin typeface="Instrument Sans SemiBold"/>
                <a:ea typeface="Instrument Sans SemiBold"/>
                <a:cs typeface="Instrument Sans SemiBold"/>
                <a:sym typeface="Instrument Sans SemiBold"/>
              </a:defRPr>
            </a:lvl1pPr>
            <a:lvl2pPr lvl="1">
              <a:lnSpc>
                <a:spcPct val="115000"/>
              </a:lnSpc>
              <a:spcBef>
                <a:spcPts val="0"/>
              </a:spcBef>
              <a:spcAft>
                <a:spcPts val="0"/>
              </a:spcAft>
              <a:buNone/>
              <a:defRPr sz="1200" b="1">
                <a:solidFill>
                  <a:schemeClr val="lt2"/>
                </a:solidFill>
              </a:defRPr>
            </a:lvl2pPr>
            <a:lvl3pPr lvl="2">
              <a:lnSpc>
                <a:spcPct val="115000"/>
              </a:lnSpc>
              <a:spcBef>
                <a:spcPts val="0"/>
              </a:spcBef>
              <a:spcAft>
                <a:spcPts val="0"/>
              </a:spcAft>
              <a:buNone/>
              <a:defRPr sz="1200" b="1">
                <a:solidFill>
                  <a:schemeClr val="lt2"/>
                </a:solidFill>
              </a:defRPr>
            </a:lvl3pPr>
            <a:lvl4pPr lvl="3">
              <a:lnSpc>
                <a:spcPct val="115000"/>
              </a:lnSpc>
              <a:spcBef>
                <a:spcPts val="0"/>
              </a:spcBef>
              <a:spcAft>
                <a:spcPts val="0"/>
              </a:spcAft>
              <a:buNone/>
              <a:defRPr sz="1200" b="1">
                <a:solidFill>
                  <a:schemeClr val="lt2"/>
                </a:solidFill>
              </a:defRPr>
            </a:lvl4pPr>
            <a:lvl5pPr lvl="4">
              <a:lnSpc>
                <a:spcPct val="115000"/>
              </a:lnSpc>
              <a:spcBef>
                <a:spcPts val="0"/>
              </a:spcBef>
              <a:spcAft>
                <a:spcPts val="0"/>
              </a:spcAft>
              <a:buNone/>
              <a:defRPr sz="1200" b="1">
                <a:solidFill>
                  <a:schemeClr val="lt2"/>
                </a:solidFill>
              </a:defRPr>
            </a:lvl5pPr>
            <a:lvl6pPr lvl="5">
              <a:lnSpc>
                <a:spcPct val="115000"/>
              </a:lnSpc>
              <a:spcBef>
                <a:spcPts val="0"/>
              </a:spcBef>
              <a:spcAft>
                <a:spcPts val="0"/>
              </a:spcAft>
              <a:buNone/>
              <a:defRPr sz="1200" b="1">
                <a:solidFill>
                  <a:schemeClr val="lt2"/>
                </a:solidFill>
              </a:defRPr>
            </a:lvl6pPr>
            <a:lvl7pPr lvl="6">
              <a:lnSpc>
                <a:spcPct val="115000"/>
              </a:lnSpc>
              <a:spcBef>
                <a:spcPts val="0"/>
              </a:spcBef>
              <a:spcAft>
                <a:spcPts val="0"/>
              </a:spcAft>
              <a:buNone/>
              <a:defRPr sz="1200" b="1">
                <a:solidFill>
                  <a:schemeClr val="lt2"/>
                </a:solidFill>
              </a:defRPr>
            </a:lvl7pPr>
            <a:lvl8pPr lvl="7">
              <a:lnSpc>
                <a:spcPct val="115000"/>
              </a:lnSpc>
              <a:spcBef>
                <a:spcPts val="0"/>
              </a:spcBef>
              <a:spcAft>
                <a:spcPts val="0"/>
              </a:spcAft>
              <a:buNone/>
              <a:defRPr sz="1200" b="1">
                <a:solidFill>
                  <a:schemeClr val="lt2"/>
                </a:solidFill>
              </a:defRPr>
            </a:lvl8pPr>
            <a:lvl9pPr lvl="8">
              <a:lnSpc>
                <a:spcPct val="115000"/>
              </a:lnSpc>
              <a:spcBef>
                <a:spcPts val="0"/>
              </a:spcBef>
              <a:spcAft>
                <a:spcPts val="0"/>
              </a:spcAft>
              <a:buNone/>
              <a:defRPr sz="1200" b="1">
                <a:solidFill>
                  <a:schemeClr val="lt2"/>
                </a:solidFill>
              </a:defRPr>
            </a:lvl9pPr>
          </a:lstStyle>
          <a:p>
            <a:endParaRPr/>
          </a:p>
        </p:txBody>
      </p:sp>
      <p:sp>
        <p:nvSpPr>
          <p:cNvPr id="85" name="Google Shape;85;p11"/>
          <p:cNvSpPr>
            <a:spLocks noGrp="1"/>
          </p:cNvSpPr>
          <p:nvPr>
            <p:ph type="pic" idx="3"/>
          </p:nvPr>
        </p:nvSpPr>
        <p:spPr>
          <a:xfrm>
            <a:off x="1901125" y="476725"/>
            <a:ext cx="383700" cy="398100"/>
          </a:xfrm>
          <a:prstGeom prst="roundRect">
            <a:avLst>
              <a:gd name="adj" fmla="val 16667"/>
            </a:avLst>
          </a:prstGeom>
          <a:noFill/>
          <a:ln>
            <a:noFill/>
          </a:ln>
        </p:spPr>
      </p:sp>
      <p:sp>
        <p:nvSpPr>
          <p:cNvPr id="86" name="Google Shape;86;p11"/>
          <p:cNvSpPr txBox="1">
            <a:spLocks noGrp="1"/>
          </p:cNvSpPr>
          <p:nvPr>
            <p:ph type="title" idx="4"/>
          </p:nvPr>
        </p:nvSpPr>
        <p:spPr>
          <a:xfrm>
            <a:off x="3072075" y="282900"/>
            <a:ext cx="5787300" cy="2112300"/>
          </a:xfrm>
          <a:prstGeom prst="rect">
            <a:avLst/>
          </a:prstGeom>
        </p:spPr>
        <p:txBody>
          <a:bodyPr spcFirstLastPara="1" wrap="square" lIns="182875" tIns="182875" rIns="182875" bIns="0" anchor="t" anchorCtr="0">
            <a:spAutoFit/>
          </a:bodyPr>
          <a:lstStyle>
            <a:lvl1pPr lvl="0">
              <a:lnSpc>
                <a:spcPct val="90000"/>
              </a:lnSpc>
              <a:spcBef>
                <a:spcPts val="0"/>
              </a:spcBef>
              <a:spcAft>
                <a:spcPts val="0"/>
              </a:spcAft>
              <a:buNone/>
              <a:defRPr sz="2400"/>
            </a:lvl1pPr>
            <a:lvl2pPr lvl="1">
              <a:lnSpc>
                <a:spcPct val="115000"/>
              </a:lnSpc>
              <a:spcBef>
                <a:spcPts val="0"/>
              </a:spcBef>
              <a:spcAft>
                <a:spcPts val="0"/>
              </a:spcAft>
              <a:buNone/>
              <a:defRPr sz="2400"/>
            </a:lvl2pPr>
            <a:lvl3pPr lvl="2">
              <a:lnSpc>
                <a:spcPct val="115000"/>
              </a:lnSpc>
              <a:spcBef>
                <a:spcPts val="0"/>
              </a:spcBef>
              <a:spcAft>
                <a:spcPts val="0"/>
              </a:spcAft>
              <a:buNone/>
              <a:defRPr sz="2400"/>
            </a:lvl3pPr>
            <a:lvl4pPr lvl="3">
              <a:lnSpc>
                <a:spcPct val="115000"/>
              </a:lnSpc>
              <a:spcBef>
                <a:spcPts val="0"/>
              </a:spcBef>
              <a:spcAft>
                <a:spcPts val="0"/>
              </a:spcAft>
              <a:buNone/>
              <a:defRPr sz="2400"/>
            </a:lvl4pPr>
            <a:lvl5pPr lvl="4">
              <a:lnSpc>
                <a:spcPct val="115000"/>
              </a:lnSpc>
              <a:spcBef>
                <a:spcPts val="0"/>
              </a:spcBef>
              <a:spcAft>
                <a:spcPts val="0"/>
              </a:spcAft>
              <a:buNone/>
              <a:defRPr sz="2400"/>
            </a:lvl5pPr>
            <a:lvl6pPr lvl="5">
              <a:lnSpc>
                <a:spcPct val="115000"/>
              </a:lnSpc>
              <a:spcBef>
                <a:spcPts val="0"/>
              </a:spcBef>
              <a:spcAft>
                <a:spcPts val="0"/>
              </a:spcAft>
              <a:buNone/>
              <a:defRPr sz="2400"/>
            </a:lvl6pPr>
            <a:lvl7pPr lvl="6">
              <a:lnSpc>
                <a:spcPct val="115000"/>
              </a:lnSpc>
              <a:spcBef>
                <a:spcPts val="0"/>
              </a:spcBef>
              <a:spcAft>
                <a:spcPts val="0"/>
              </a:spcAft>
              <a:buNone/>
              <a:defRPr sz="2400"/>
            </a:lvl7pPr>
            <a:lvl8pPr lvl="7">
              <a:lnSpc>
                <a:spcPct val="115000"/>
              </a:lnSpc>
              <a:spcBef>
                <a:spcPts val="0"/>
              </a:spcBef>
              <a:spcAft>
                <a:spcPts val="0"/>
              </a:spcAft>
              <a:buNone/>
              <a:defRPr sz="2400"/>
            </a:lvl8pPr>
            <a:lvl9pPr lvl="8">
              <a:lnSpc>
                <a:spcPct val="115000"/>
              </a:lnSpc>
              <a:spcBef>
                <a:spcPts val="0"/>
              </a:spcBef>
              <a:spcAft>
                <a:spcPts val="0"/>
              </a:spcAft>
              <a:buNone/>
              <a:defRPr sz="2400"/>
            </a:lvl9pPr>
          </a:lstStyle>
          <a:p>
            <a:endParaRPr/>
          </a:p>
        </p:txBody>
      </p:sp>
      <p:sp>
        <p:nvSpPr>
          <p:cNvPr id="87" name="Google Shape;87;p11"/>
          <p:cNvSpPr txBox="1">
            <a:spLocks noGrp="1"/>
          </p:cNvSpPr>
          <p:nvPr>
            <p:ph type="title" idx="5"/>
          </p:nvPr>
        </p:nvSpPr>
        <p:spPr>
          <a:xfrm>
            <a:off x="1731400" y="3108325"/>
            <a:ext cx="2337000" cy="1526700"/>
          </a:xfrm>
          <a:prstGeom prst="rect">
            <a:avLst/>
          </a:prstGeom>
        </p:spPr>
        <p:txBody>
          <a:bodyPr spcFirstLastPara="1" wrap="square" lIns="0" tIns="0" rIns="0" bIns="0" anchor="b" anchorCtr="0">
            <a:noAutofit/>
          </a:bodyPr>
          <a:lstStyle>
            <a:lvl1pPr lvl="0">
              <a:lnSpc>
                <a:spcPct val="115000"/>
              </a:lnSpc>
              <a:spcBef>
                <a:spcPts val="0"/>
              </a:spcBef>
              <a:spcAft>
                <a:spcPts val="0"/>
              </a:spcAft>
              <a:buNone/>
              <a:defRPr sz="1000">
                <a:latin typeface="Instrument Sans SemiBold"/>
                <a:ea typeface="Instrument Sans SemiBold"/>
                <a:cs typeface="Instrument Sans SemiBold"/>
                <a:sym typeface="Instrument Sans SemiBold"/>
              </a:defRPr>
            </a:lvl1pPr>
            <a:lvl2pPr lvl="1">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2pPr>
            <a:lvl3pPr lvl="2">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3pPr>
            <a:lvl4pPr lvl="3">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4pPr>
            <a:lvl5pPr lvl="4">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5pPr>
            <a:lvl6pPr lvl="5">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6pPr>
            <a:lvl7pPr lvl="6">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7pPr>
            <a:lvl8pPr lvl="7">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8pPr>
            <a:lvl9pPr lvl="8">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9pPr>
          </a:lstStyle>
          <a:p>
            <a:endParaRPr/>
          </a:p>
        </p:txBody>
      </p:sp>
      <p:sp>
        <p:nvSpPr>
          <p:cNvPr id="88" name="Google Shape;88;p11"/>
          <p:cNvSpPr txBox="1">
            <a:spLocks noGrp="1"/>
          </p:cNvSpPr>
          <p:nvPr>
            <p:ph type="title" idx="6"/>
          </p:nvPr>
        </p:nvSpPr>
        <p:spPr>
          <a:xfrm>
            <a:off x="7116525" y="2623350"/>
            <a:ext cx="1742400" cy="409500"/>
          </a:xfrm>
          <a:prstGeom prst="rect">
            <a:avLst/>
          </a:prstGeom>
        </p:spPr>
        <p:txBody>
          <a:bodyPr spcFirstLastPara="1" wrap="square" lIns="164575" tIns="164575" rIns="0" bIns="0" anchor="t" anchorCtr="0">
            <a:noAutofit/>
          </a:bodyPr>
          <a:lstStyle>
            <a:lvl1pPr lvl="0">
              <a:lnSpc>
                <a:spcPct val="115000"/>
              </a:lnSpc>
              <a:spcBef>
                <a:spcPts val="0"/>
              </a:spcBef>
              <a:spcAft>
                <a:spcPts val="0"/>
              </a:spcAft>
              <a:buNone/>
              <a:defRPr sz="1000">
                <a:latin typeface="Instrument Sans SemiBold"/>
                <a:ea typeface="Instrument Sans SemiBold"/>
                <a:cs typeface="Instrument Sans SemiBold"/>
                <a:sym typeface="Instrument Sans SemiBold"/>
              </a:defRPr>
            </a:lvl1pPr>
            <a:lvl2pPr lvl="1">
              <a:lnSpc>
                <a:spcPct val="115000"/>
              </a:lnSpc>
              <a:spcBef>
                <a:spcPts val="0"/>
              </a:spcBef>
              <a:spcAft>
                <a:spcPts val="0"/>
              </a:spcAft>
              <a:buNone/>
              <a:defRPr sz="1200" b="1">
                <a:solidFill>
                  <a:schemeClr val="lt2"/>
                </a:solidFill>
              </a:defRPr>
            </a:lvl2pPr>
            <a:lvl3pPr lvl="2">
              <a:lnSpc>
                <a:spcPct val="115000"/>
              </a:lnSpc>
              <a:spcBef>
                <a:spcPts val="0"/>
              </a:spcBef>
              <a:spcAft>
                <a:spcPts val="0"/>
              </a:spcAft>
              <a:buNone/>
              <a:defRPr sz="1200" b="1">
                <a:solidFill>
                  <a:schemeClr val="lt2"/>
                </a:solidFill>
              </a:defRPr>
            </a:lvl3pPr>
            <a:lvl4pPr lvl="3">
              <a:lnSpc>
                <a:spcPct val="115000"/>
              </a:lnSpc>
              <a:spcBef>
                <a:spcPts val="0"/>
              </a:spcBef>
              <a:spcAft>
                <a:spcPts val="0"/>
              </a:spcAft>
              <a:buNone/>
              <a:defRPr sz="1200" b="1">
                <a:solidFill>
                  <a:schemeClr val="lt2"/>
                </a:solidFill>
              </a:defRPr>
            </a:lvl4pPr>
            <a:lvl5pPr lvl="4">
              <a:lnSpc>
                <a:spcPct val="115000"/>
              </a:lnSpc>
              <a:spcBef>
                <a:spcPts val="0"/>
              </a:spcBef>
              <a:spcAft>
                <a:spcPts val="0"/>
              </a:spcAft>
              <a:buNone/>
              <a:defRPr sz="1200" b="1">
                <a:solidFill>
                  <a:schemeClr val="lt2"/>
                </a:solidFill>
              </a:defRPr>
            </a:lvl5pPr>
            <a:lvl6pPr lvl="5">
              <a:lnSpc>
                <a:spcPct val="115000"/>
              </a:lnSpc>
              <a:spcBef>
                <a:spcPts val="0"/>
              </a:spcBef>
              <a:spcAft>
                <a:spcPts val="0"/>
              </a:spcAft>
              <a:buNone/>
              <a:defRPr sz="1200" b="1">
                <a:solidFill>
                  <a:schemeClr val="lt2"/>
                </a:solidFill>
              </a:defRPr>
            </a:lvl6pPr>
            <a:lvl7pPr lvl="6">
              <a:lnSpc>
                <a:spcPct val="115000"/>
              </a:lnSpc>
              <a:spcBef>
                <a:spcPts val="0"/>
              </a:spcBef>
              <a:spcAft>
                <a:spcPts val="0"/>
              </a:spcAft>
              <a:buNone/>
              <a:defRPr sz="1200" b="1">
                <a:solidFill>
                  <a:schemeClr val="lt2"/>
                </a:solidFill>
              </a:defRPr>
            </a:lvl7pPr>
            <a:lvl8pPr lvl="7">
              <a:lnSpc>
                <a:spcPct val="115000"/>
              </a:lnSpc>
              <a:spcBef>
                <a:spcPts val="0"/>
              </a:spcBef>
              <a:spcAft>
                <a:spcPts val="0"/>
              </a:spcAft>
              <a:buNone/>
              <a:defRPr sz="1200" b="1">
                <a:solidFill>
                  <a:schemeClr val="lt2"/>
                </a:solidFill>
              </a:defRPr>
            </a:lvl8pPr>
            <a:lvl9pPr lvl="8">
              <a:lnSpc>
                <a:spcPct val="115000"/>
              </a:lnSpc>
              <a:spcBef>
                <a:spcPts val="0"/>
              </a:spcBef>
              <a:spcAft>
                <a:spcPts val="0"/>
              </a:spcAft>
              <a:buNone/>
              <a:defRPr sz="1200" b="1">
                <a:solidFill>
                  <a:schemeClr val="lt2"/>
                </a:solidFill>
              </a:defRPr>
            </a:lvl9pPr>
          </a:lstStyle>
          <a:p>
            <a:endParaRPr/>
          </a:p>
        </p:txBody>
      </p:sp>
      <p:sp>
        <p:nvSpPr>
          <p:cNvPr id="89" name="Google Shape;89;p11"/>
          <p:cNvSpPr txBox="1">
            <a:spLocks noGrp="1"/>
          </p:cNvSpPr>
          <p:nvPr>
            <p:ph type="body" idx="7"/>
          </p:nvPr>
        </p:nvSpPr>
        <p:spPr>
          <a:xfrm>
            <a:off x="7116525" y="3141225"/>
            <a:ext cx="1742400" cy="1223700"/>
          </a:xfrm>
          <a:prstGeom prst="rect">
            <a:avLst/>
          </a:prstGeom>
        </p:spPr>
        <p:txBody>
          <a:bodyPr spcFirstLastPara="1" wrap="square" lIns="164575" tIns="0" rIns="164575" bIns="182875"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90" name="Google Shape;90;p11"/>
          <p:cNvSpPr txBox="1">
            <a:spLocks noGrp="1"/>
          </p:cNvSpPr>
          <p:nvPr>
            <p:ph type="subTitle" idx="8"/>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91" name="Google Shape;91;p11"/>
          <p:cNvSpPr txBox="1">
            <a:spLocks noGrp="1"/>
          </p:cNvSpPr>
          <p:nvPr>
            <p:ph type="subTitle" idx="9"/>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hree big ideas - Alt 3">
  <p:cSld name="BLANK_1_1_1_1_1_1_1_1_1_1_1_1_1_1_3">
    <p:spTree>
      <p:nvGrpSpPr>
        <p:cNvPr id="1" name="Shape 92"/>
        <p:cNvGrpSpPr/>
        <p:nvPr/>
      </p:nvGrpSpPr>
      <p:grpSpPr>
        <a:xfrm>
          <a:off x="0" y="0"/>
          <a:ext cx="0" cy="0"/>
          <a:chOff x="0" y="0"/>
          <a:chExt cx="0" cy="0"/>
        </a:xfrm>
      </p:grpSpPr>
      <p:sp>
        <p:nvSpPr>
          <p:cNvPr id="93" name="Google Shape;93;p12"/>
          <p:cNvSpPr txBox="1">
            <a:spLocks noGrp="1"/>
          </p:cNvSpPr>
          <p:nvPr>
            <p:ph type="title"/>
          </p:nvPr>
        </p:nvSpPr>
        <p:spPr>
          <a:xfrm>
            <a:off x="1731400" y="435300"/>
            <a:ext cx="3510600" cy="11169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94" name="Google Shape;94;p12"/>
          <p:cNvSpPr txBox="1">
            <a:spLocks noGrp="1"/>
          </p:cNvSpPr>
          <p:nvPr>
            <p:ph type="body" idx="1"/>
          </p:nvPr>
        </p:nvSpPr>
        <p:spPr>
          <a:xfrm>
            <a:off x="5348925" y="779548"/>
            <a:ext cx="3510600" cy="783300"/>
          </a:xfrm>
          <a:prstGeom prst="rect">
            <a:avLst/>
          </a:prstGeom>
        </p:spPr>
        <p:txBody>
          <a:bodyPr spcFirstLastPara="1" wrap="square" lIns="182875" tIns="0" rIns="182875"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95" name="Google Shape;95;p12"/>
          <p:cNvSpPr txBox="1">
            <a:spLocks noGrp="1"/>
          </p:cNvSpPr>
          <p:nvPr>
            <p:ph type="title" idx="2"/>
          </p:nvPr>
        </p:nvSpPr>
        <p:spPr>
          <a:xfrm>
            <a:off x="5348925" y="286031"/>
            <a:ext cx="3378900" cy="430800"/>
          </a:xfrm>
          <a:prstGeom prst="rect">
            <a:avLst/>
          </a:prstGeom>
        </p:spPr>
        <p:txBody>
          <a:bodyPr spcFirstLastPara="1" wrap="square" lIns="182875" tIns="182875" rIns="0" bIns="0" anchor="t" anchorCtr="0">
            <a:spAutoFit/>
          </a:bodyPr>
          <a:lstStyle>
            <a:lvl1pPr lvl="0">
              <a:lnSpc>
                <a:spcPct val="90000"/>
              </a:lnSpc>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800">
                <a:latin typeface="Outfit SemiBold"/>
                <a:ea typeface="Outfit SemiBold"/>
                <a:cs typeface="Outfit SemiBold"/>
                <a:sym typeface="Outfit SemiBold"/>
              </a:defRPr>
            </a:lvl2pPr>
            <a:lvl3pPr lvl="2">
              <a:lnSpc>
                <a:spcPct val="115000"/>
              </a:lnSpc>
              <a:spcBef>
                <a:spcPts val="0"/>
              </a:spcBef>
              <a:spcAft>
                <a:spcPts val="0"/>
              </a:spcAft>
              <a:buNone/>
              <a:defRPr sz="1800">
                <a:latin typeface="Outfit SemiBold"/>
                <a:ea typeface="Outfit SemiBold"/>
                <a:cs typeface="Outfit SemiBold"/>
                <a:sym typeface="Outfit SemiBold"/>
              </a:defRPr>
            </a:lvl3pPr>
            <a:lvl4pPr lvl="3">
              <a:lnSpc>
                <a:spcPct val="115000"/>
              </a:lnSpc>
              <a:spcBef>
                <a:spcPts val="0"/>
              </a:spcBef>
              <a:spcAft>
                <a:spcPts val="0"/>
              </a:spcAft>
              <a:buNone/>
              <a:defRPr sz="1800">
                <a:latin typeface="Outfit SemiBold"/>
                <a:ea typeface="Outfit SemiBold"/>
                <a:cs typeface="Outfit SemiBold"/>
                <a:sym typeface="Outfit SemiBold"/>
              </a:defRPr>
            </a:lvl4pPr>
            <a:lvl5pPr lvl="4">
              <a:lnSpc>
                <a:spcPct val="115000"/>
              </a:lnSpc>
              <a:spcBef>
                <a:spcPts val="0"/>
              </a:spcBef>
              <a:spcAft>
                <a:spcPts val="0"/>
              </a:spcAft>
              <a:buNone/>
              <a:defRPr sz="1800">
                <a:latin typeface="Outfit SemiBold"/>
                <a:ea typeface="Outfit SemiBold"/>
                <a:cs typeface="Outfit SemiBold"/>
                <a:sym typeface="Outfit SemiBold"/>
              </a:defRPr>
            </a:lvl5pPr>
            <a:lvl6pPr lvl="5">
              <a:lnSpc>
                <a:spcPct val="115000"/>
              </a:lnSpc>
              <a:spcBef>
                <a:spcPts val="0"/>
              </a:spcBef>
              <a:spcAft>
                <a:spcPts val="0"/>
              </a:spcAft>
              <a:buNone/>
              <a:defRPr sz="1800">
                <a:latin typeface="Outfit SemiBold"/>
                <a:ea typeface="Outfit SemiBold"/>
                <a:cs typeface="Outfit SemiBold"/>
                <a:sym typeface="Outfit SemiBold"/>
              </a:defRPr>
            </a:lvl6pPr>
            <a:lvl7pPr lvl="6">
              <a:lnSpc>
                <a:spcPct val="115000"/>
              </a:lnSpc>
              <a:spcBef>
                <a:spcPts val="0"/>
              </a:spcBef>
              <a:spcAft>
                <a:spcPts val="0"/>
              </a:spcAft>
              <a:buNone/>
              <a:defRPr sz="1800">
                <a:latin typeface="Outfit SemiBold"/>
                <a:ea typeface="Outfit SemiBold"/>
                <a:cs typeface="Outfit SemiBold"/>
                <a:sym typeface="Outfit SemiBold"/>
              </a:defRPr>
            </a:lvl7pPr>
            <a:lvl8pPr lvl="7">
              <a:lnSpc>
                <a:spcPct val="115000"/>
              </a:lnSpc>
              <a:spcBef>
                <a:spcPts val="0"/>
              </a:spcBef>
              <a:spcAft>
                <a:spcPts val="0"/>
              </a:spcAft>
              <a:buNone/>
              <a:defRPr sz="1800">
                <a:latin typeface="Outfit SemiBold"/>
                <a:ea typeface="Outfit SemiBold"/>
                <a:cs typeface="Outfit SemiBold"/>
                <a:sym typeface="Outfit SemiBold"/>
              </a:defRPr>
            </a:lvl8pPr>
            <a:lvl9pPr lvl="8">
              <a:lnSpc>
                <a:spcPct val="115000"/>
              </a:lnSpc>
              <a:spcBef>
                <a:spcPts val="0"/>
              </a:spcBef>
              <a:spcAft>
                <a:spcPts val="0"/>
              </a:spcAft>
              <a:buNone/>
              <a:defRPr sz="1800">
                <a:latin typeface="Outfit SemiBold"/>
                <a:ea typeface="Outfit SemiBold"/>
                <a:cs typeface="Outfit SemiBold"/>
                <a:sym typeface="Outfit SemiBold"/>
              </a:defRPr>
            </a:lvl9pPr>
          </a:lstStyle>
          <a:p>
            <a:endParaRPr/>
          </a:p>
        </p:txBody>
      </p:sp>
      <p:sp>
        <p:nvSpPr>
          <p:cNvPr id="96" name="Google Shape;96;p12"/>
          <p:cNvSpPr txBox="1">
            <a:spLocks noGrp="1"/>
          </p:cNvSpPr>
          <p:nvPr>
            <p:ph type="body" idx="3"/>
          </p:nvPr>
        </p:nvSpPr>
        <p:spPr>
          <a:xfrm>
            <a:off x="5348925" y="2225851"/>
            <a:ext cx="3510600" cy="783300"/>
          </a:xfrm>
          <a:prstGeom prst="rect">
            <a:avLst/>
          </a:prstGeom>
        </p:spPr>
        <p:txBody>
          <a:bodyPr spcFirstLastPara="1" wrap="square" lIns="182875" tIns="0" rIns="182875"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97" name="Google Shape;97;p12"/>
          <p:cNvSpPr txBox="1">
            <a:spLocks noGrp="1"/>
          </p:cNvSpPr>
          <p:nvPr>
            <p:ph type="title" idx="4"/>
          </p:nvPr>
        </p:nvSpPr>
        <p:spPr>
          <a:xfrm>
            <a:off x="5348925" y="1767224"/>
            <a:ext cx="3378900" cy="395700"/>
          </a:xfrm>
          <a:prstGeom prst="rect">
            <a:avLst/>
          </a:prstGeom>
        </p:spPr>
        <p:txBody>
          <a:bodyPr spcFirstLastPara="1" wrap="square" lIns="182875" tIns="182875" rIns="0" bIns="0" anchor="t" anchorCtr="0">
            <a:spAutoFit/>
          </a:bodyPr>
          <a:lstStyle>
            <a:lvl1pPr lvl="0">
              <a:lnSpc>
                <a:spcPct val="90000"/>
              </a:lnSpc>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800">
                <a:latin typeface="Outfit SemiBold"/>
                <a:ea typeface="Outfit SemiBold"/>
                <a:cs typeface="Outfit SemiBold"/>
                <a:sym typeface="Outfit SemiBold"/>
              </a:defRPr>
            </a:lvl2pPr>
            <a:lvl3pPr lvl="2">
              <a:lnSpc>
                <a:spcPct val="115000"/>
              </a:lnSpc>
              <a:spcBef>
                <a:spcPts val="0"/>
              </a:spcBef>
              <a:spcAft>
                <a:spcPts val="0"/>
              </a:spcAft>
              <a:buNone/>
              <a:defRPr sz="1800">
                <a:latin typeface="Outfit SemiBold"/>
                <a:ea typeface="Outfit SemiBold"/>
                <a:cs typeface="Outfit SemiBold"/>
                <a:sym typeface="Outfit SemiBold"/>
              </a:defRPr>
            </a:lvl3pPr>
            <a:lvl4pPr lvl="3">
              <a:lnSpc>
                <a:spcPct val="115000"/>
              </a:lnSpc>
              <a:spcBef>
                <a:spcPts val="0"/>
              </a:spcBef>
              <a:spcAft>
                <a:spcPts val="0"/>
              </a:spcAft>
              <a:buNone/>
              <a:defRPr sz="1800">
                <a:latin typeface="Outfit SemiBold"/>
                <a:ea typeface="Outfit SemiBold"/>
                <a:cs typeface="Outfit SemiBold"/>
                <a:sym typeface="Outfit SemiBold"/>
              </a:defRPr>
            </a:lvl4pPr>
            <a:lvl5pPr lvl="4">
              <a:lnSpc>
                <a:spcPct val="115000"/>
              </a:lnSpc>
              <a:spcBef>
                <a:spcPts val="0"/>
              </a:spcBef>
              <a:spcAft>
                <a:spcPts val="0"/>
              </a:spcAft>
              <a:buNone/>
              <a:defRPr sz="1800">
                <a:latin typeface="Outfit SemiBold"/>
                <a:ea typeface="Outfit SemiBold"/>
                <a:cs typeface="Outfit SemiBold"/>
                <a:sym typeface="Outfit SemiBold"/>
              </a:defRPr>
            </a:lvl5pPr>
            <a:lvl6pPr lvl="5">
              <a:lnSpc>
                <a:spcPct val="115000"/>
              </a:lnSpc>
              <a:spcBef>
                <a:spcPts val="0"/>
              </a:spcBef>
              <a:spcAft>
                <a:spcPts val="0"/>
              </a:spcAft>
              <a:buNone/>
              <a:defRPr sz="1800">
                <a:latin typeface="Outfit SemiBold"/>
                <a:ea typeface="Outfit SemiBold"/>
                <a:cs typeface="Outfit SemiBold"/>
                <a:sym typeface="Outfit SemiBold"/>
              </a:defRPr>
            </a:lvl6pPr>
            <a:lvl7pPr lvl="6">
              <a:lnSpc>
                <a:spcPct val="115000"/>
              </a:lnSpc>
              <a:spcBef>
                <a:spcPts val="0"/>
              </a:spcBef>
              <a:spcAft>
                <a:spcPts val="0"/>
              </a:spcAft>
              <a:buNone/>
              <a:defRPr sz="1800">
                <a:latin typeface="Outfit SemiBold"/>
                <a:ea typeface="Outfit SemiBold"/>
                <a:cs typeface="Outfit SemiBold"/>
                <a:sym typeface="Outfit SemiBold"/>
              </a:defRPr>
            </a:lvl7pPr>
            <a:lvl8pPr lvl="7">
              <a:lnSpc>
                <a:spcPct val="115000"/>
              </a:lnSpc>
              <a:spcBef>
                <a:spcPts val="0"/>
              </a:spcBef>
              <a:spcAft>
                <a:spcPts val="0"/>
              </a:spcAft>
              <a:buNone/>
              <a:defRPr sz="1800">
                <a:latin typeface="Outfit SemiBold"/>
                <a:ea typeface="Outfit SemiBold"/>
                <a:cs typeface="Outfit SemiBold"/>
                <a:sym typeface="Outfit SemiBold"/>
              </a:defRPr>
            </a:lvl8pPr>
            <a:lvl9pPr lvl="8">
              <a:lnSpc>
                <a:spcPct val="115000"/>
              </a:lnSpc>
              <a:spcBef>
                <a:spcPts val="0"/>
              </a:spcBef>
              <a:spcAft>
                <a:spcPts val="0"/>
              </a:spcAft>
              <a:buNone/>
              <a:defRPr sz="1800">
                <a:latin typeface="Outfit SemiBold"/>
                <a:ea typeface="Outfit SemiBold"/>
                <a:cs typeface="Outfit SemiBold"/>
                <a:sym typeface="Outfit SemiBold"/>
              </a:defRPr>
            </a:lvl9pPr>
          </a:lstStyle>
          <a:p>
            <a:endParaRPr/>
          </a:p>
        </p:txBody>
      </p:sp>
      <p:sp>
        <p:nvSpPr>
          <p:cNvPr id="98" name="Google Shape;98;p12"/>
          <p:cNvSpPr txBox="1">
            <a:spLocks noGrp="1"/>
          </p:cNvSpPr>
          <p:nvPr>
            <p:ph type="body" idx="5"/>
          </p:nvPr>
        </p:nvSpPr>
        <p:spPr>
          <a:xfrm>
            <a:off x="5348925" y="3672155"/>
            <a:ext cx="3510600" cy="783300"/>
          </a:xfrm>
          <a:prstGeom prst="rect">
            <a:avLst/>
          </a:prstGeom>
        </p:spPr>
        <p:txBody>
          <a:bodyPr spcFirstLastPara="1" wrap="square" lIns="182875" tIns="0" rIns="182875" bIns="0" anchor="t" anchorCtr="0">
            <a:noAutofit/>
          </a:bodyPr>
          <a:lstStyle>
            <a:lvl1pPr marL="457200" lvl="0" indent="-292100">
              <a:spcBef>
                <a:spcPts val="0"/>
              </a:spcBef>
              <a:spcAft>
                <a:spcPts val="0"/>
              </a:spcAft>
              <a:buClr>
                <a:schemeClr val="lt2"/>
              </a:buClr>
              <a:buSzPts val="1000"/>
              <a:buChar char="●"/>
              <a:defRPr sz="1000">
                <a:solidFill>
                  <a:schemeClr val="lt2"/>
                </a:solidFill>
              </a:defRPr>
            </a:lvl1pPr>
            <a:lvl2pPr marL="914400" lvl="1" indent="-292100">
              <a:spcBef>
                <a:spcPts val="0"/>
              </a:spcBef>
              <a:spcAft>
                <a:spcPts val="0"/>
              </a:spcAft>
              <a:buClr>
                <a:schemeClr val="lt2"/>
              </a:buClr>
              <a:buSzPts val="1000"/>
              <a:buChar char="○"/>
              <a:defRPr sz="1000">
                <a:solidFill>
                  <a:schemeClr val="lt2"/>
                </a:solidFill>
              </a:defRPr>
            </a:lvl2pPr>
            <a:lvl3pPr marL="1371600" lvl="2" indent="-292100">
              <a:spcBef>
                <a:spcPts val="0"/>
              </a:spcBef>
              <a:spcAft>
                <a:spcPts val="0"/>
              </a:spcAft>
              <a:buClr>
                <a:schemeClr val="lt2"/>
              </a:buClr>
              <a:buSzPts val="1000"/>
              <a:buChar char="■"/>
              <a:defRPr sz="1000">
                <a:solidFill>
                  <a:schemeClr val="lt2"/>
                </a:solidFill>
              </a:defRPr>
            </a:lvl3pPr>
            <a:lvl4pPr marL="1828800" lvl="3" indent="-292100">
              <a:spcBef>
                <a:spcPts val="0"/>
              </a:spcBef>
              <a:spcAft>
                <a:spcPts val="0"/>
              </a:spcAft>
              <a:buClr>
                <a:schemeClr val="lt2"/>
              </a:buClr>
              <a:buSzPts val="1000"/>
              <a:buChar char="●"/>
              <a:defRPr sz="1000">
                <a:solidFill>
                  <a:schemeClr val="lt2"/>
                </a:solidFill>
              </a:defRPr>
            </a:lvl4pPr>
            <a:lvl5pPr marL="2286000" lvl="4" indent="-292100">
              <a:spcBef>
                <a:spcPts val="0"/>
              </a:spcBef>
              <a:spcAft>
                <a:spcPts val="0"/>
              </a:spcAft>
              <a:buClr>
                <a:schemeClr val="lt2"/>
              </a:buClr>
              <a:buSzPts val="1000"/>
              <a:buChar char="○"/>
              <a:defRPr sz="1000">
                <a:solidFill>
                  <a:schemeClr val="lt2"/>
                </a:solidFill>
              </a:defRPr>
            </a:lvl5pPr>
            <a:lvl6pPr marL="2743200" lvl="5" indent="-292100">
              <a:spcBef>
                <a:spcPts val="0"/>
              </a:spcBef>
              <a:spcAft>
                <a:spcPts val="0"/>
              </a:spcAft>
              <a:buClr>
                <a:schemeClr val="lt2"/>
              </a:buClr>
              <a:buSzPts val="1000"/>
              <a:buChar char="■"/>
              <a:defRPr sz="1000">
                <a:solidFill>
                  <a:schemeClr val="lt2"/>
                </a:solidFill>
              </a:defRPr>
            </a:lvl6pPr>
            <a:lvl7pPr marL="3200400" lvl="6" indent="-292100">
              <a:spcBef>
                <a:spcPts val="0"/>
              </a:spcBef>
              <a:spcAft>
                <a:spcPts val="0"/>
              </a:spcAft>
              <a:buClr>
                <a:schemeClr val="lt2"/>
              </a:buClr>
              <a:buSzPts val="1000"/>
              <a:buChar char="●"/>
              <a:defRPr sz="1000">
                <a:solidFill>
                  <a:schemeClr val="lt2"/>
                </a:solidFill>
              </a:defRPr>
            </a:lvl7pPr>
            <a:lvl8pPr marL="3657600" lvl="7" indent="-292100">
              <a:spcBef>
                <a:spcPts val="0"/>
              </a:spcBef>
              <a:spcAft>
                <a:spcPts val="0"/>
              </a:spcAft>
              <a:buClr>
                <a:schemeClr val="lt2"/>
              </a:buClr>
              <a:buSzPts val="1000"/>
              <a:buChar char="○"/>
              <a:defRPr sz="1000">
                <a:solidFill>
                  <a:schemeClr val="lt2"/>
                </a:solidFill>
              </a:defRPr>
            </a:lvl8pPr>
            <a:lvl9pPr marL="4114800" lvl="8" indent="-292100">
              <a:spcBef>
                <a:spcPts val="0"/>
              </a:spcBef>
              <a:spcAft>
                <a:spcPts val="0"/>
              </a:spcAft>
              <a:buClr>
                <a:schemeClr val="lt2"/>
              </a:buClr>
              <a:buSzPts val="1000"/>
              <a:buChar char="■"/>
              <a:defRPr sz="1000">
                <a:solidFill>
                  <a:schemeClr val="lt2"/>
                </a:solidFill>
              </a:defRPr>
            </a:lvl9pPr>
          </a:lstStyle>
          <a:p>
            <a:endParaRPr/>
          </a:p>
        </p:txBody>
      </p:sp>
      <p:sp>
        <p:nvSpPr>
          <p:cNvPr id="99" name="Google Shape;99;p12"/>
          <p:cNvSpPr txBox="1">
            <a:spLocks noGrp="1"/>
          </p:cNvSpPr>
          <p:nvPr>
            <p:ph type="title" idx="6"/>
          </p:nvPr>
        </p:nvSpPr>
        <p:spPr>
          <a:xfrm>
            <a:off x="5348925" y="3251722"/>
            <a:ext cx="3378900" cy="357600"/>
          </a:xfrm>
          <a:prstGeom prst="rect">
            <a:avLst/>
          </a:prstGeom>
        </p:spPr>
        <p:txBody>
          <a:bodyPr spcFirstLastPara="1" wrap="square" lIns="182875" tIns="182875" rIns="0" bIns="0" anchor="t" anchorCtr="0">
            <a:spAutoFit/>
          </a:bodyPr>
          <a:lstStyle>
            <a:lvl1pPr lvl="0">
              <a:lnSpc>
                <a:spcPct val="90000"/>
              </a:lnSpc>
              <a:spcBef>
                <a:spcPts val="0"/>
              </a:spcBef>
              <a:spcAft>
                <a:spcPts val="0"/>
              </a:spcAft>
              <a:buNone/>
              <a:defRPr sz="1200">
                <a:solidFill>
                  <a:schemeClr val="lt2"/>
                </a:solidFill>
                <a:latin typeface="Outfit SemiBold"/>
                <a:ea typeface="Outfit SemiBold"/>
                <a:cs typeface="Outfit SemiBold"/>
                <a:sym typeface="Outfit SemiBold"/>
              </a:defRPr>
            </a:lvl1pPr>
            <a:lvl2pPr lvl="1">
              <a:lnSpc>
                <a:spcPct val="115000"/>
              </a:lnSpc>
              <a:spcBef>
                <a:spcPts val="0"/>
              </a:spcBef>
              <a:spcAft>
                <a:spcPts val="0"/>
              </a:spcAft>
              <a:buNone/>
              <a:defRPr sz="1800">
                <a:solidFill>
                  <a:schemeClr val="lt2"/>
                </a:solidFill>
                <a:latin typeface="Outfit SemiBold"/>
                <a:ea typeface="Outfit SemiBold"/>
                <a:cs typeface="Outfit SemiBold"/>
                <a:sym typeface="Outfit SemiBold"/>
              </a:defRPr>
            </a:lvl2pPr>
            <a:lvl3pPr lvl="2">
              <a:lnSpc>
                <a:spcPct val="115000"/>
              </a:lnSpc>
              <a:spcBef>
                <a:spcPts val="0"/>
              </a:spcBef>
              <a:spcAft>
                <a:spcPts val="0"/>
              </a:spcAft>
              <a:buNone/>
              <a:defRPr sz="1800">
                <a:solidFill>
                  <a:schemeClr val="lt2"/>
                </a:solidFill>
                <a:latin typeface="Outfit SemiBold"/>
                <a:ea typeface="Outfit SemiBold"/>
                <a:cs typeface="Outfit SemiBold"/>
                <a:sym typeface="Outfit SemiBold"/>
              </a:defRPr>
            </a:lvl3pPr>
            <a:lvl4pPr lvl="3">
              <a:lnSpc>
                <a:spcPct val="115000"/>
              </a:lnSpc>
              <a:spcBef>
                <a:spcPts val="0"/>
              </a:spcBef>
              <a:spcAft>
                <a:spcPts val="0"/>
              </a:spcAft>
              <a:buNone/>
              <a:defRPr sz="1800">
                <a:solidFill>
                  <a:schemeClr val="lt2"/>
                </a:solidFill>
                <a:latin typeface="Outfit SemiBold"/>
                <a:ea typeface="Outfit SemiBold"/>
                <a:cs typeface="Outfit SemiBold"/>
                <a:sym typeface="Outfit SemiBold"/>
              </a:defRPr>
            </a:lvl4pPr>
            <a:lvl5pPr lvl="4">
              <a:lnSpc>
                <a:spcPct val="115000"/>
              </a:lnSpc>
              <a:spcBef>
                <a:spcPts val="0"/>
              </a:spcBef>
              <a:spcAft>
                <a:spcPts val="0"/>
              </a:spcAft>
              <a:buNone/>
              <a:defRPr sz="1800">
                <a:solidFill>
                  <a:schemeClr val="lt2"/>
                </a:solidFill>
                <a:latin typeface="Outfit SemiBold"/>
                <a:ea typeface="Outfit SemiBold"/>
                <a:cs typeface="Outfit SemiBold"/>
                <a:sym typeface="Outfit SemiBold"/>
              </a:defRPr>
            </a:lvl5pPr>
            <a:lvl6pPr lvl="5">
              <a:lnSpc>
                <a:spcPct val="115000"/>
              </a:lnSpc>
              <a:spcBef>
                <a:spcPts val="0"/>
              </a:spcBef>
              <a:spcAft>
                <a:spcPts val="0"/>
              </a:spcAft>
              <a:buNone/>
              <a:defRPr sz="1800">
                <a:solidFill>
                  <a:schemeClr val="lt2"/>
                </a:solidFill>
                <a:latin typeface="Outfit SemiBold"/>
                <a:ea typeface="Outfit SemiBold"/>
                <a:cs typeface="Outfit SemiBold"/>
                <a:sym typeface="Outfit SemiBold"/>
              </a:defRPr>
            </a:lvl6pPr>
            <a:lvl7pPr lvl="6">
              <a:lnSpc>
                <a:spcPct val="115000"/>
              </a:lnSpc>
              <a:spcBef>
                <a:spcPts val="0"/>
              </a:spcBef>
              <a:spcAft>
                <a:spcPts val="0"/>
              </a:spcAft>
              <a:buNone/>
              <a:defRPr sz="1800">
                <a:solidFill>
                  <a:schemeClr val="lt2"/>
                </a:solidFill>
                <a:latin typeface="Outfit SemiBold"/>
                <a:ea typeface="Outfit SemiBold"/>
                <a:cs typeface="Outfit SemiBold"/>
                <a:sym typeface="Outfit SemiBold"/>
              </a:defRPr>
            </a:lvl7pPr>
            <a:lvl8pPr lvl="7">
              <a:lnSpc>
                <a:spcPct val="115000"/>
              </a:lnSpc>
              <a:spcBef>
                <a:spcPts val="0"/>
              </a:spcBef>
              <a:spcAft>
                <a:spcPts val="0"/>
              </a:spcAft>
              <a:buNone/>
              <a:defRPr sz="1800">
                <a:solidFill>
                  <a:schemeClr val="lt2"/>
                </a:solidFill>
                <a:latin typeface="Outfit SemiBold"/>
                <a:ea typeface="Outfit SemiBold"/>
                <a:cs typeface="Outfit SemiBold"/>
                <a:sym typeface="Outfit SemiBold"/>
              </a:defRPr>
            </a:lvl8pPr>
            <a:lvl9pPr lvl="8">
              <a:lnSpc>
                <a:spcPct val="115000"/>
              </a:lnSpc>
              <a:spcBef>
                <a:spcPts val="0"/>
              </a:spcBef>
              <a:spcAft>
                <a:spcPts val="0"/>
              </a:spcAft>
              <a:buNone/>
              <a:defRPr sz="1800">
                <a:solidFill>
                  <a:schemeClr val="lt2"/>
                </a:solidFill>
                <a:latin typeface="Outfit SemiBold"/>
                <a:ea typeface="Outfit SemiBold"/>
                <a:cs typeface="Outfit SemiBold"/>
                <a:sym typeface="Outfit SemiBold"/>
              </a:defRPr>
            </a:lvl9pPr>
          </a:lstStyle>
          <a:p>
            <a:endParaRPr/>
          </a:p>
        </p:txBody>
      </p:sp>
      <p:sp>
        <p:nvSpPr>
          <p:cNvPr id="100" name="Google Shape;100;p12"/>
          <p:cNvSpPr txBox="1">
            <a:spLocks noGrp="1"/>
          </p:cNvSpPr>
          <p:nvPr>
            <p:ph type="subTitle" idx="7"/>
          </p:nvPr>
        </p:nvSpPr>
        <p:spPr>
          <a:xfrm>
            <a:off x="284798" y="282900"/>
            <a:ext cx="1207200" cy="368100"/>
          </a:xfrm>
          <a:prstGeom prst="rect">
            <a:avLst/>
          </a:prstGeom>
        </p:spPr>
        <p:txBody>
          <a:bodyPr spcFirstLastPara="1" wrap="square" lIns="0" tIns="0" rIns="0" bIns="0" anchor="ctr" anchorCtr="0">
            <a:noAutofit/>
          </a:bodyPr>
          <a:lstStyle>
            <a:lvl1pPr lvl="0" algn="ctr">
              <a:lnSpc>
                <a:spcPct val="115000"/>
              </a:lnSpc>
              <a:spcBef>
                <a:spcPts val="0"/>
              </a:spcBef>
              <a:spcAft>
                <a:spcPts val="0"/>
              </a:spcAft>
              <a:buNone/>
              <a:defRPr sz="800"/>
            </a:lvl1pPr>
            <a:lvl2pPr lvl="1" algn="ctr">
              <a:spcBef>
                <a:spcPts val="0"/>
              </a:spcBef>
              <a:spcAft>
                <a:spcPts val="0"/>
              </a:spcAft>
              <a:buClr>
                <a:schemeClr val="lt1"/>
              </a:buClr>
              <a:buSzPts val="800"/>
              <a:buNone/>
              <a:defRPr sz="800"/>
            </a:lvl2pPr>
            <a:lvl3pPr lvl="2" algn="ctr">
              <a:spcBef>
                <a:spcPts val="0"/>
              </a:spcBef>
              <a:spcAft>
                <a:spcPts val="0"/>
              </a:spcAft>
              <a:buClr>
                <a:schemeClr val="lt1"/>
              </a:buClr>
              <a:buSzPts val="800"/>
              <a:buNone/>
              <a:defRPr sz="800"/>
            </a:lvl3pPr>
            <a:lvl4pPr lvl="3" algn="ctr">
              <a:spcBef>
                <a:spcPts val="0"/>
              </a:spcBef>
              <a:spcAft>
                <a:spcPts val="0"/>
              </a:spcAft>
              <a:buClr>
                <a:schemeClr val="lt1"/>
              </a:buClr>
              <a:buSzPts val="800"/>
              <a:buNone/>
              <a:defRPr sz="800"/>
            </a:lvl4pPr>
            <a:lvl5pPr lvl="4" algn="ctr">
              <a:spcBef>
                <a:spcPts val="0"/>
              </a:spcBef>
              <a:spcAft>
                <a:spcPts val="0"/>
              </a:spcAft>
              <a:buClr>
                <a:schemeClr val="lt1"/>
              </a:buClr>
              <a:buSzPts val="800"/>
              <a:buNone/>
              <a:defRPr sz="800"/>
            </a:lvl5pPr>
            <a:lvl6pPr lvl="5" algn="ctr">
              <a:spcBef>
                <a:spcPts val="0"/>
              </a:spcBef>
              <a:spcAft>
                <a:spcPts val="0"/>
              </a:spcAft>
              <a:buClr>
                <a:schemeClr val="lt1"/>
              </a:buClr>
              <a:buSzPts val="800"/>
              <a:buNone/>
              <a:defRPr sz="800"/>
            </a:lvl6pPr>
            <a:lvl7pPr lvl="6" algn="ctr">
              <a:spcBef>
                <a:spcPts val="0"/>
              </a:spcBef>
              <a:spcAft>
                <a:spcPts val="0"/>
              </a:spcAft>
              <a:buClr>
                <a:schemeClr val="lt1"/>
              </a:buClr>
              <a:buSzPts val="800"/>
              <a:buNone/>
              <a:defRPr sz="800"/>
            </a:lvl7pPr>
            <a:lvl8pPr lvl="7" algn="ctr">
              <a:spcBef>
                <a:spcPts val="0"/>
              </a:spcBef>
              <a:spcAft>
                <a:spcPts val="0"/>
              </a:spcAft>
              <a:buClr>
                <a:schemeClr val="lt1"/>
              </a:buClr>
              <a:buSzPts val="800"/>
              <a:buNone/>
              <a:defRPr sz="800"/>
            </a:lvl8pPr>
            <a:lvl9pPr lvl="8" algn="ctr">
              <a:spcBef>
                <a:spcPts val="0"/>
              </a:spcBef>
              <a:spcAft>
                <a:spcPts val="0"/>
              </a:spcAft>
              <a:buClr>
                <a:schemeClr val="lt1"/>
              </a:buClr>
              <a:buSzPts val="800"/>
              <a:buNone/>
              <a:defRPr sz="800"/>
            </a:lvl9pPr>
          </a:lstStyle>
          <a:p>
            <a:endParaRPr/>
          </a:p>
        </p:txBody>
      </p:sp>
      <p:sp>
        <p:nvSpPr>
          <p:cNvPr id="101" name="Google Shape;101;p12"/>
          <p:cNvSpPr txBox="1">
            <a:spLocks noGrp="1"/>
          </p:cNvSpPr>
          <p:nvPr>
            <p:ph type="subTitle" idx="8"/>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102" name="Google Shape;102;p12"/>
          <p:cNvSpPr txBox="1">
            <a:spLocks noGrp="1"/>
          </p:cNvSpPr>
          <p:nvPr>
            <p:ph type="subTitle" idx="9"/>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hree big ideas - Alt 4">
  <p:cSld name="BLANK_1_1_1_1_1_1_1_1_1_1_1_1_1_1_4">
    <p:spTree>
      <p:nvGrpSpPr>
        <p:cNvPr id="1" name="Shape 103"/>
        <p:cNvGrpSpPr/>
        <p:nvPr/>
      </p:nvGrpSpPr>
      <p:grpSpPr>
        <a:xfrm>
          <a:off x="0" y="0"/>
          <a:ext cx="0" cy="0"/>
          <a:chOff x="0" y="0"/>
          <a:chExt cx="0" cy="0"/>
        </a:xfrm>
      </p:grpSpPr>
      <p:sp>
        <p:nvSpPr>
          <p:cNvPr id="104" name="Google Shape;104;p13"/>
          <p:cNvSpPr txBox="1">
            <a:spLocks noGrp="1"/>
          </p:cNvSpPr>
          <p:nvPr>
            <p:ph type="body" idx="1"/>
          </p:nvPr>
        </p:nvSpPr>
        <p:spPr>
          <a:xfrm>
            <a:off x="6554750" y="2509703"/>
            <a:ext cx="2304900" cy="2125200"/>
          </a:xfrm>
          <a:prstGeom prst="rect">
            <a:avLst/>
          </a:prstGeom>
        </p:spPr>
        <p:txBody>
          <a:bodyPr spcFirstLastPara="1" wrap="square" lIns="182875" tIns="0" rIns="182875" bIns="274300"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05" name="Google Shape;105;p13"/>
          <p:cNvSpPr txBox="1">
            <a:spLocks noGrp="1"/>
          </p:cNvSpPr>
          <p:nvPr>
            <p:ph type="body" idx="2"/>
          </p:nvPr>
        </p:nvSpPr>
        <p:spPr>
          <a:xfrm>
            <a:off x="1731400" y="2509703"/>
            <a:ext cx="2304900" cy="2125200"/>
          </a:xfrm>
          <a:prstGeom prst="rect">
            <a:avLst/>
          </a:prstGeom>
        </p:spPr>
        <p:txBody>
          <a:bodyPr spcFirstLastPara="1" wrap="square" lIns="182875" tIns="0" rIns="182875" bIns="274300"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06" name="Google Shape;106;p13"/>
          <p:cNvSpPr txBox="1">
            <a:spLocks noGrp="1"/>
          </p:cNvSpPr>
          <p:nvPr>
            <p:ph type="body" idx="3"/>
          </p:nvPr>
        </p:nvSpPr>
        <p:spPr>
          <a:xfrm>
            <a:off x="4143075" y="2509703"/>
            <a:ext cx="2304900" cy="2125200"/>
          </a:xfrm>
          <a:prstGeom prst="rect">
            <a:avLst/>
          </a:prstGeom>
        </p:spPr>
        <p:txBody>
          <a:bodyPr spcFirstLastPara="1" wrap="square" lIns="182875" tIns="0" rIns="182875" bIns="274300"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07" name="Google Shape;107;p13"/>
          <p:cNvSpPr txBox="1">
            <a:spLocks noGrp="1"/>
          </p:cNvSpPr>
          <p:nvPr>
            <p:ph type="title"/>
          </p:nvPr>
        </p:nvSpPr>
        <p:spPr>
          <a:xfrm>
            <a:off x="1731400" y="806900"/>
            <a:ext cx="2064000" cy="267600"/>
          </a:xfrm>
          <a:prstGeom prst="rect">
            <a:avLst/>
          </a:prstGeom>
        </p:spPr>
        <p:txBody>
          <a:bodyPr spcFirstLastPara="1" wrap="square" lIns="182875" tIns="0" rIns="182875" bIns="0" anchor="t" anchorCtr="0">
            <a:spAutoFit/>
          </a:bodyPr>
          <a:lstStyle>
            <a:lvl1pPr lvl="0">
              <a:lnSpc>
                <a:spcPct val="90000"/>
              </a:lnSpc>
              <a:spcBef>
                <a:spcPts val="0"/>
              </a:spcBef>
              <a:spcAft>
                <a:spcPts val="0"/>
              </a:spcAft>
              <a:buNone/>
              <a:defRPr sz="1800"/>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08" name="Google Shape;108;p13"/>
          <p:cNvSpPr txBox="1">
            <a:spLocks noGrp="1"/>
          </p:cNvSpPr>
          <p:nvPr>
            <p:ph type="subTitle" idx="4"/>
          </p:nvPr>
        </p:nvSpPr>
        <p:spPr>
          <a:xfrm>
            <a:off x="1731400" y="400075"/>
            <a:ext cx="1340700" cy="153900"/>
          </a:xfrm>
          <a:prstGeom prst="rect">
            <a:avLst/>
          </a:prstGeom>
        </p:spPr>
        <p:txBody>
          <a:bodyPr spcFirstLastPara="1" wrap="square" lIns="182875" tIns="0" rIns="91425" bIns="0" anchor="t" anchorCtr="0">
            <a:noAutofit/>
          </a:bodyPr>
          <a:lstStyle>
            <a:lvl1pPr lvl="0">
              <a:spcBef>
                <a:spcPts val="0"/>
              </a:spcBef>
              <a:spcAft>
                <a:spcPts val="0"/>
              </a:spcAft>
              <a:buNone/>
              <a:defRPr sz="1000" b="1">
                <a:latin typeface="Outfit"/>
                <a:ea typeface="Outfit"/>
                <a:cs typeface="Outfit"/>
                <a:sym typeface="Outfit"/>
              </a:defRPr>
            </a:lvl1pPr>
            <a:lvl2pPr lvl="1">
              <a:spcBef>
                <a:spcPts val="0"/>
              </a:spcBef>
              <a:spcAft>
                <a:spcPts val="0"/>
              </a:spcAft>
              <a:buSzPts val="1000"/>
              <a:buFont typeface="Outfit"/>
              <a:buNone/>
              <a:defRPr sz="1000">
                <a:latin typeface="Outfit"/>
                <a:ea typeface="Outfit"/>
                <a:cs typeface="Outfit"/>
                <a:sym typeface="Outfit"/>
              </a:defRPr>
            </a:lvl2pPr>
            <a:lvl3pPr lvl="2">
              <a:spcBef>
                <a:spcPts val="0"/>
              </a:spcBef>
              <a:spcAft>
                <a:spcPts val="0"/>
              </a:spcAft>
              <a:buSzPts val="1000"/>
              <a:buFont typeface="Outfit"/>
              <a:buNone/>
              <a:defRPr sz="1000">
                <a:latin typeface="Outfit"/>
                <a:ea typeface="Outfit"/>
                <a:cs typeface="Outfit"/>
                <a:sym typeface="Outfit"/>
              </a:defRPr>
            </a:lvl3pPr>
            <a:lvl4pPr lvl="3">
              <a:spcBef>
                <a:spcPts val="0"/>
              </a:spcBef>
              <a:spcAft>
                <a:spcPts val="0"/>
              </a:spcAft>
              <a:buSzPts val="1000"/>
              <a:buFont typeface="Outfit"/>
              <a:buNone/>
              <a:defRPr sz="1000">
                <a:latin typeface="Outfit"/>
                <a:ea typeface="Outfit"/>
                <a:cs typeface="Outfit"/>
                <a:sym typeface="Outfit"/>
              </a:defRPr>
            </a:lvl4pPr>
            <a:lvl5pPr lvl="4">
              <a:spcBef>
                <a:spcPts val="0"/>
              </a:spcBef>
              <a:spcAft>
                <a:spcPts val="0"/>
              </a:spcAft>
              <a:buSzPts val="1000"/>
              <a:buFont typeface="Outfit"/>
              <a:buNone/>
              <a:defRPr sz="1000">
                <a:latin typeface="Outfit"/>
                <a:ea typeface="Outfit"/>
                <a:cs typeface="Outfit"/>
                <a:sym typeface="Outfit"/>
              </a:defRPr>
            </a:lvl5pPr>
            <a:lvl6pPr lvl="5">
              <a:spcBef>
                <a:spcPts val="0"/>
              </a:spcBef>
              <a:spcAft>
                <a:spcPts val="0"/>
              </a:spcAft>
              <a:buSzPts val="1000"/>
              <a:buFont typeface="Outfit"/>
              <a:buNone/>
              <a:defRPr sz="1000">
                <a:latin typeface="Outfit"/>
                <a:ea typeface="Outfit"/>
                <a:cs typeface="Outfit"/>
                <a:sym typeface="Outfit"/>
              </a:defRPr>
            </a:lvl6pPr>
            <a:lvl7pPr lvl="6">
              <a:spcBef>
                <a:spcPts val="0"/>
              </a:spcBef>
              <a:spcAft>
                <a:spcPts val="0"/>
              </a:spcAft>
              <a:buSzPts val="1000"/>
              <a:buFont typeface="Outfit"/>
              <a:buNone/>
              <a:defRPr sz="1000">
                <a:latin typeface="Outfit"/>
                <a:ea typeface="Outfit"/>
                <a:cs typeface="Outfit"/>
                <a:sym typeface="Outfit"/>
              </a:defRPr>
            </a:lvl7pPr>
            <a:lvl8pPr lvl="7">
              <a:spcBef>
                <a:spcPts val="0"/>
              </a:spcBef>
              <a:spcAft>
                <a:spcPts val="0"/>
              </a:spcAft>
              <a:buSzPts val="1000"/>
              <a:buFont typeface="Outfit"/>
              <a:buNone/>
              <a:defRPr sz="1000">
                <a:latin typeface="Outfit"/>
                <a:ea typeface="Outfit"/>
                <a:cs typeface="Outfit"/>
                <a:sym typeface="Outfit"/>
              </a:defRPr>
            </a:lvl8pPr>
            <a:lvl9pPr lvl="8">
              <a:spcBef>
                <a:spcPts val="0"/>
              </a:spcBef>
              <a:spcAft>
                <a:spcPts val="0"/>
              </a:spcAft>
              <a:buSzPts val="1000"/>
              <a:buFont typeface="Outfit"/>
              <a:buNone/>
              <a:defRPr sz="1000">
                <a:latin typeface="Outfit"/>
                <a:ea typeface="Outfit"/>
                <a:cs typeface="Outfit"/>
                <a:sym typeface="Outfit"/>
              </a:defRPr>
            </a:lvl9pPr>
          </a:lstStyle>
          <a:p>
            <a:endParaRPr/>
          </a:p>
        </p:txBody>
      </p:sp>
      <p:sp>
        <p:nvSpPr>
          <p:cNvPr id="109" name="Google Shape;109;p13"/>
          <p:cNvSpPr txBox="1">
            <a:spLocks noGrp="1"/>
          </p:cNvSpPr>
          <p:nvPr>
            <p:ph type="title" idx="5"/>
          </p:nvPr>
        </p:nvSpPr>
        <p:spPr>
          <a:xfrm>
            <a:off x="4143075" y="806900"/>
            <a:ext cx="2064000" cy="267600"/>
          </a:xfrm>
          <a:prstGeom prst="rect">
            <a:avLst/>
          </a:prstGeom>
        </p:spPr>
        <p:txBody>
          <a:bodyPr spcFirstLastPara="1" wrap="square" lIns="182875" tIns="0" rIns="182875" bIns="0" anchor="t" anchorCtr="0">
            <a:spAutoFit/>
          </a:bodyPr>
          <a:lstStyle>
            <a:lvl1pPr lvl="0">
              <a:lnSpc>
                <a:spcPct val="90000"/>
              </a:lnSpc>
              <a:spcBef>
                <a:spcPts val="0"/>
              </a:spcBef>
              <a:spcAft>
                <a:spcPts val="0"/>
              </a:spcAft>
              <a:buNone/>
              <a:defRPr sz="1800"/>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10" name="Google Shape;110;p13"/>
          <p:cNvSpPr txBox="1">
            <a:spLocks noGrp="1"/>
          </p:cNvSpPr>
          <p:nvPr>
            <p:ph type="subTitle" idx="6"/>
          </p:nvPr>
        </p:nvSpPr>
        <p:spPr>
          <a:xfrm>
            <a:off x="4143075" y="400075"/>
            <a:ext cx="1340700" cy="153900"/>
          </a:xfrm>
          <a:prstGeom prst="rect">
            <a:avLst/>
          </a:prstGeom>
        </p:spPr>
        <p:txBody>
          <a:bodyPr spcFirstLastPara="1" wrap="square" lIns="182875" tIns="0" rIns="91425" bIns="0" anchor="t" anchorCtr="0">
            <a:noAutofit/>
          </a:bodyPr>
          <a:lstStyle>
            <a:lvl1pPr lvl="0">
              <a:spcBef>
                <a:spcPts val="0"/>
              </a:spcBef>
              <a:spcAft>
                <a:spcPts val="0"/>
              </a:spcAft>
              <a:buNone/>
              <a:defRPr sz="1000" b="1">
                <a:latin typeface="Outfit"/>
                <a:ea typeface="Outfit"/>
                <a:cs typeface="Outfit"/>
                <a:sym typeface="Outfit"/>
              </a:defRPr>
            </a:lvl1pPr>
            <a:lvl2pPr lvl="1">
              <a:spcBef>
                <a:spcPts val="0"/>
              </a:spcBef>
              <a:spcAft>
                <a:spcPts val="0"/>
              </a:spcAft>
              <a:buSzPts val="1000"/>
              <a:buFont typeface="Outfit"/>
              <a:buNone/>
              <a:defRPr sz="1000">
                <a:latin typeface="Outfit"/>
                <a:ea typeface="Outfit"/>
                <a:cs typeface="Outfit"/>
                <a:sym typeface="Outfit"/>
              </a:defRPr>
            </a:lvl2pPr>
            <a:lvl3pPr lvl="2">
              <a:spcBef>
                <a:spcPts val="0"/>
              </a:spcBef>
              <a:spcAft>
                <a:spcPts val="0"/>
              </a:spcAft>
              <a:buSzPts val="1000"/>
              <a:buFont typeface="Outfit"/>
              <a:buNone/>
              <a:defRPr sz="1000">
                <a:latin typeface="Outfit"/>
                <a:ea typeface="Outfit"/>
                <a:cs typeface="Outfit"/>
                <a:sym typeface="Outfit"/>
              </a:defRPr>
            </a:lvl3pPr>
            <a:lvl4pPr lvl="3">
              <a:spcBef>
                <a:spcPts val="0"/>
              </a:spcBef>
              <a:spcAft>
                <a:spcPts val="0"/>
              </a:spcAft>
              <a:buSzPts val="1000"/>
              <a:buFont typeface="Outfit"/>
              <a:buNone/>
              <a:defRPr sz="1000">
                <a:latin typeface="Outfit"/>
                <a:ea typeface="Outfit"/>
                <a:cs typeface="Outfit"/>
                <a:sym typeface="Outfit"/>
              </a:defRPr>
            </a:lvl4pPr>
            <a:lvl5pPr lvl="4">
              <a:spcBef>
                <a:spcPts val="0"/>
              </a:spcBef>
              <a:spcAft>
                <a:spcPts val="0"/>
              </a:spcAft>
              <a:buSzPts val="1000"/>
              <a:buFont typeface="Outfit"/>
              <a:buNone/>
              <a:defRPr sz="1000">
                <a:latin typeface="Outfit"/>
                <a:ea typeface="Outfit"/>
                <a:cs typeface="Outfit"/>
                <a:sym typeface="Outfit"/>
              </a:defRPr>
            </a:lvl5pPr>
            <a:lvl6pPr lvl="5">
              <a:spcBef>
                <a:spcPts val="0"/>
              </a:spcBef>
              <a:spcAft>
                <a:spcPts val="0"/>
              </a:spcAft>
              <a:buSzPts val="1000"/>
              <a:buFont typeface="Outfit"/>
              <a:buNone/>
              <a:defRPr sz="1000">
                <a:latin typeface="Outfit"/>
                <a:ea typeface="Outfit"/>
                <a:cs typeface="Outfit"/>
                <a:sym typeface="Outfit"/>
              </a:defRPr>
            </a:lvl6pPr>
            <a:lvl7pPr lvl="6">
              <a:spcBef>
                <a:spcPts val="0"/>
              </a:spcBef>
              <a:spcAft>
                <a:spcPts val="0"/>
              </a:spcAft>
              <a:buSzPts val="1000"/>
              <a:buFont typeface="Outfit"/>
              <a:buNone/>
              <a:defRPr sz="1000">
                <a:latin typeface="Outfit"/>
                <a:ea typeface="Outfit"/>
                <a:cs typeface="Outfit"/>
                <a:sym typeface="Outfit"/>
              </a:defRPr>
            </a:lvl7pPr>
            <a:lvl8pPr lvl="7">
              <a:spcBef>
                <a:spcPts val="0"/>
              </a:spcBef>
              <a:spcAft>
                <a:spcPts val="0"/>
              </a:spcAft>
              <a:buSzPts val="1000"/>
              <a:buFont typeface="Outfit"/>
              <a:buNone/>
              <a:defRPr sz="1000">
                <a:latin typeface="Outfit"/>
                <a:ea typeface="Outfit"/>
                <a:cs typeface="Outfit"/>
                <a:sym typeface="Outfit"/>
              </a:defRPr>
            </a:lvl8pPr>
            <a:lvl9pPr lvl="8">
              <a:spcBef>
                <a:spcPts val="0"/>
              </a:spcBef>
              <a:spcAft>
                <a:spcPts val="0"/>
              </a:spcAft>
              <a:buSzPts val="1000"/>
              <a:buFont typeface="Outfit"/>
              <a:buNone/>
              <a:defRPr sz="1000">
                <a:latin typeface="Outfit"/>
                <a:ea typeface="Outfit"/>
                <a:cs typeface="Outfit"/>
                <a:sym typeface="Outfit"/>
              </a:defRPr>
            </a:lvl9pPr>
          </a:lstStyle>
          <a:p>
            <a:endParaRPr/>
          </a:p>
        </p:txBody>
      </p:sp>
      <p:sp>
        <p:nvSpPr>
          <p:cNvPr id="111" name="Google Shape;111;p13"/>
          <p:cNvSpPr txBox="1">
            <a:spLocks noGrp="1"/>
          </p:cNvSpPr>
          <p:nvPr>
            <p:ph type="title" idx="7"/>
          </p:nvPr>
        </p:nvSpPr>
        <p:spPr>
          <a:xfrm>
            <a:off x="6554750" y="806900"/>
            <a:ext cx="2064000" cy="267600"/>
          </a:xfrm>
          <a:prstGeom prst="rect">
            <a:avLst/>
          </a:prstGeom>
        </p:spPr>
        <p:txBody>
          <a:bodyPr spcFirstLastPara="1" wrap="square" lIns="182875" tIns="0" rIns="182875" bIns="0" anchor="t" anchorCtr="0">
            <a:spAutoFit/>
          </a:bodyPr>
          <a:lstStyle>
            <a:lvl1pPr lvl="0">
              <a:lnSpc>
                <a:spcPct val="90000"/>
              </a:lnSpc>
              <a:spcBef>
                <a:spcPts val="0"/>
              </a:spcBef>
              <a:spcAft>
                <a:spcPts val="0"/>
              </a:spcAft>
              <a:buNone/>
              <a:defRPr sz="1800"/>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12" name="Google Shape;112;p13"/>
          <p:cNvSpPr txBox="1">
            <a:spLocks noGrp="1"/>
          </p:cNvSpPr>
          <p:nvPr>
            <p:ph type="subTitle" idx="8"/>
          </p:nvPr>
        </p:nvSpPr>
        <p:spPr>
          <a:xfrm>
            <a:off x="6554750" y="400075"/>
            <a:ext cx="1340700" cy="153900"/>
          </a:xfrm>
          <a:prstGeom prst="rect">
            <a:avLst/>
          </a:prstGeom>
        </p:spPr>
        <p:txBody>
          <a:bodyPr spcFirstLastPara="1" wrap="square" lIns="182875" tIns="0" rIns="91425" bIns="0" anchor="t" anchorCtr="0">
            <a:noAutofit/>
          </a:bodyPr>
          <a:lstStyle>
            <a:lvl1pPr lvl="0">
              <a:spcBef>
                <a:spcPts val="0"/>
              </a:spcBef>
              <a:spcAft>
                <a:spcPts val="0"/>
              </a:spcAft>
              <a:buNone/>
              <a:defRPr sz="1000" b="1">
                <a:latin typeface="Outfit"/>
                <a:ea typeface="Outfit"/>
                <a:cs typeface="Outfit"/>
                <a:sym typeface="Outfit"/>
              </a:defRPr>
            </a:lvl1pPr>
            <a:lvl2pPr lvl="1">
              <a:spcBef>
                <a:spcPts val="0"/>
              </a:spcBef>
              <a:spcAft>
                <a:spcPts val="0"/>
              </a:spcAft>
              <a:buSzPts val="1000"/>
              <a:buFont typeface="Outfit"/>
              <a:buNone/>
              <a:defRPr sz="1000">
                <a:latin typeface="Outfit"/>
                <a:ea typeface="Outfit"/>
                <a:cs typeface="Outfit"/>
                <a:sym typeface="Outfit"/>
              </a:defRPr>
            </a:lvl2pPr>
            <a:lvl3pPr lvl="2">
              <a:spcBef>
                <a:spcPts val="0"/>
              </a:spcBef>
              <a:spcAft>
                <a:spcPts val="0"/>
              </a:spcAft>
              <a:buSzPts val="1000"/>
              <a:buFont typeface="Outfit"/>
              <a:buNone/>
              <a:defRPr sz="1000">
                <a:latin typeface="Outfit"/>
                <a:ea typeface="Outfit"/>
                <a:cs typeface="Outfit"/>
                <a:sym typeface="Outfit"/>
              </a:defRPr>
            </a:lvl3pPr>
            <a:lvl4pPr lvl="3">
              <a:spcBef>
                <a:spcPts val="0"/>
              </a:spcBef>
              <a:spcAft>
                <a:spcPts val="0"/>
              </a:spcAft>
              <a:buSzPts val="1000"/>
              <a:buFont typeface="Outfit"/>
              <a:buNone/>
              <a:defRPr sz="1000">
                <a:latin typeface="Outfit"/>
                <a:ea typeface="Outfit"/>
                <a:cs typeface="Outfit"/>
                <a:sym typeface="Outfit"/>
              </a:defRPr>
            </a:lvl4pPr>
            <a:lvl5pPr lvl="4">
              <a:spcBef>
                <a:spcPts val="0"/>
              </a:spcBef>
              <a:spcAft>
                <a:spcPts val="0"/>
              </a:spcAft>
              <a:buSzPts val="1000"/>
              <a:buFont typeface="Outfit"/>
              <a:buNone/>
              <a:defRPr sz="1000">
                <a:latin typeface="Outfit"/>
                <a:ea typeface="Outfit"/>
                <a:cs typeface="Outfit"/>
                <a:sym typeface="Outfit"/>
              </a:defRPr>
            </a:lvl5pPr>
            <a:lvl6pPr lvl="5">
              <a:spcBef>
                <a:spcPts val="0"/>
              </a:spcBef>
              <a:spcAft>
                <a:spcPts val="0"/>
              </a:spcAft>
              <a:buSzPts val="1000"/>
              <a:buFont typeface="Outfit"/>
              <a:buNone/>
              <a:defRPr sz="1000">
                <a:latin typeface="Outfit"/>
                <a:ea typeface="Outfit"/>
                <a:cs typeface="Outfit"/>
                <a:sym typeface="Outfit"/>
              </a:defRPr>
            </a:lvl6pPr>
            <a:lvl7pPr lvl="6">
              <a:spcBef>
                <a:spcPts val="0"/>
              </a:spcBef>
              <a:spcAft>
                <a:spcPts val="0"/>
              </a:spcAft>
              <a:buSzPts val="1000"/>
              <a:buFont typeface="Outfit"/>
              <a:buNone/>
              <a:defRPr sz="1000">
                <a:latin typeface="Outfit"/>
                <a:ea typeface="Outfit"/>
                <a:cs typeface="Outfit"/>
                <a:sym typeface="Outfit"/>
              </a:defRPr>
            </a:lvl7pPr>
            <a:lvl8pPr lvl="7">
              <a:spcBef>
                <a:spcPts val="0"/>
              </a:spcBef>
              <a:spcAft>
                <a:spcPts val="0"/>
              </a:spcAft>
              <a:buSzPts val="1000"/>
              <a:buFont typeface="Outfit"/>
              <a:buNone/>
              <a:defRPr sz="1000">
                <a:latin typeface="Outfit"/>
                <a:ea typeface="Outfit"/>
                <a:cs typeface="Outfit"/>
                <a:sym typeface="Outfit"/>
              </a:defRPr>
            </a:lvl8pPr>
            <a:lvl9pPr lvl="8">
              <a:spcBef>
                <a:spcPts val="0"/>
              </a:spcBef>
              <a:spcAft>
                <a:spcPts val="0"/>
              </a:spcAft>
              <a:buSzPts val="1000"/>
              <a:buFont typeface="Outfit"/>
              <a:buNone/>
              <a:defRPr sz="1000">
                <a:latin typeface="Outfit"/>
                <a:ea typeface="Outfit"/>
                <a:cs typeface="Outfit"/>
                <a:sym typeface="Outfit"/>
              </a:defRPr>
            </a:lvl9pPr>
          </a:lstStyle>
          <a:p>
            <a:endParaRPr/>
          </a:p>
        </p:txBody>
      </p:sp>
      <p:sp>
        <p:nvSpPr>
          <p:cNvPr id="113" name="Google Shape;113;p13"/>
          <p:cNvSpPr txBox="1">
            <a:spLocks noGrp="1"/>
          </p:cNvSpPr>
          <p:nvPr>
            <p:ph type="subTitle" idx="9"/>
          </p:nvPr>
        </p:nvSpPr>
        <p:spPr>
          <a:xfrm>
            <a:off x="284798" y="282900"/>
            <a:ext cx="1207200" cy="368100"/>
          </a:xfrm>
          <a:prstGeom prst="rect">
            <a:avLst/>
          </a:prstGeom>
        </p:spPr>
        <p:txBody>
          <a:bodyPr spcFirstLastPara="1" wrap="square" lIns="0" tIns="0" rIns="0" bIns="0" anchor="ctr" anchorCtr="0">
            <a:noAutofit/>
          </a:bodyPr>
          <a:lstStyle>
            <a:lvl1pPr lvl="0" algn="ctr">
              <a:lnSpc>
                <a:spcPct val="115000"/>
              </a:lnSpc>
              <a:spcBef>
                <a:spcPts val="0"/>
              </a:spcBef>
              <a:spcAft>
                <a:spcPts val="0"/>
              </a:spcAft>
              <a:buNone/>
              <a:defRPr sz="800"/>
            </a:lvl1pPr>
            <a:lvl2pPr lvl="1" algn="ctr">
              <a:spcBef>
                <a:spcPts val="0"/>
              </a:spcBef>
              <a:spcAft>
                <a:spcPts val="0"/>
              </a:spcAft>
              <a:buClr>
                <a:schemeClr val="lt1"/>
              </a:buClr>
              <a:buSzPts val="800"/>
              <a:buNone/>
              <a:defRPr sz="800"/>
            </a:lvl2pPr>
            <a:lvl3pPr lvl="2" algn="ctr">
              <a:spcBef>
                <a:spcPts val="0"/>
              </a:spcBef>
              <a:spcAft>
                <a:spcPts val="0"/>
              </a:spcAft>
              <a:buClr>
                <a:schemeClr val="lt1"/>
              </a:buClr>
              <a:buSzPts val="800"/>
              <a:buNone/>
              <a:defRPr sz="800"/>
            </a:lvl3pPr>
            <a:lvl4pPr lvl="3" algn="ctr">
              <a:spcBef>
                <a:spcPts val="0"/>
              </a:spcBef>
              <a:spcAft>
                <a:spcPts val="0"/>
              </a:spcAft>
              <a:buClr>
                <a:schemeClr val="lt1"/>
              </a:buClr>
              <a:buSzPts val="800"/>
              <a:buNone/>
              <a:defRPr sz="800"/>
            </a:lvl4pPr>
            <a:lvl5pPr lvl="4" algn="ctr">
              <a:spcBef>
                <a:spcPts val="0"/>
              </a:spcBef>
              <a:spcAft>
                <a:spcPts val="0"/>
              </a:spcAft>
              <a:buClr>
                <a:schemeClr val="lt1"/>
              </a:buClr>
              <a:buSzPts val="800"/>
              <a:buNone/>
              <a:defRPr sz="800"/>
            </a:lvl5pPr>
            <a:lvl6pPr lvl="5" algn="ctr">
              <a:spcBef>
                <a:spcPts val="0"/>
              </a:spcBef>
              <a:spcAft>
                <a:spcPts val="0"/>
              </a:spcAft>
              <a:buClr>
                <a:schemeClr val="lt1"/>
              </a:buClr>
              <a:buSzPts val="800"/>
              <a:buNone/>
              <a:defRPr sz="800"/>
            </a:lvl6pPr>
            <a:lvl7pPr lvl="6" algn="ctr">
              <a:spcBef>
                <a:spcPts val="0"/>
              </a:spcBef>
              <a:spcAft>
                <a:spcPts val="0"/>
              </a:spcAft>
              <a:buClr>
                <a:schemeClr val="lt1"/>
              </a:buClr>
              <a:buSzPts val="800"/>
              <a:buNone/>
              <a:defRPr sz="800"/>
            </a:lvl7pPr>
            <a:lvl8pPr lvl="7" algn="ctr">
              <a:spcBef>
                <a:spcPts val="0"/>
              </a:spcBef>
              <a:spcAft>
                <a:spcPts val="0"/>
              </a:spcAft>
              <a:buClr>
                <a:schemeClr val="lt1"/>
              </a:buClr>
              <a:buSzPts val="800"/>
              <a:buNone/>
              <a:defRPr sz="800"/>
            </a:lvl8pPr>
            <a:lvl9pPr lvl="8" algn="ctr">
              <a:spcBef>
                <a:spcPts val="0"/>
              </a:spcBef>
              <a:spcAft>
                <a:spcPts val="0"/>
              </a:spcAft>
              <a:buClr>
                <a:schemeClr val="lt1"/>
              </a:buClr>
              <a:buSzPts val="800"/>
              <a:buNone/>
              <a:defRPr sz="800"/>
            </a:lvl9pPr>
          </a:lstStyle>
          <a:p>
            <a:endParaRPr/>
          </a:p>
        </p:txBody>
      </p:sp>
      <p:sp>
        <p:nvSpPr>
          <p:cNvPr id="114" name="Google Shape;114;p13"/>
          <p:cNvSpPr txBox="1">
            <a:spLocks noGrp="1"/>
          </p:cNvSpPr>
          <p:nvPr>
            <p:ph type="subTitle" idx="13"/>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115" name="Google Shape;115;p13"/>
          <p:cNvSpPr txBox="1">
            <a:spLocks noGrp="1"/>
          </p:cNvSpPr>
          <p:nvPr>
            <p:ph type="subTitle" idx="14"/>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hree big ideas - Alt 5">
  <p:cSld name="BLANK_1_1_1_1_1_1_1_1_1_1_1_1_1_1_4_1">
    <p:spTree>
      <p:nvGrpSpPr>
        <p:cNvPr id="1" name="Shape 116"/>
        <p:cNvGrpSpPr/>
        <p:nvPr/>
      </p:nvGrpSpPr>
      <p:grpSpPr>
        <a:xfrm>
          <a:off x="0" y="0"/>
          <a:ext cx="0" cy="0"/>
          <a:chOff x="0" y="0"/>
          <a:chExt cx="0" cy="0"/>
        </a:xfrm>
      </p:grpSpPr>
      <p:sp>
        <p:nvSpPr>
          <p:cNvPr id="117" name="Google Shape;117;p14"/>
          <p:cNvSpPr txBox="1">
            <a:spLocks noGrp="1"/>
          </p:cNvSpPr>
          <p:nvPr>
            <p:ph type="subTitle" idx="1"/>
          </p:nvPr>
        </p:nvSpPr>
        <p:spPr>
          <a:xfrm>
            <a:off x="284798" y="282900"/>
            <a:ext cx="1207200" cy="368100"/>
          </a:xfrm>
          <a:prstGeom prst="rect">
            <a:avLst/>
          </a:prstGeom>
        </p:spPr>
        <p:txBody>
          <a:bodyPr spcFirstLastPara="1" wrap="square" lIns="0" tIns="0" rIns="0" bIns="0" anchor="ctr" anchorCtr="0">
            <a:noAutofit/>
          </a:bodyPr>
          <a:lstStyle>
            <a:lvl1pPr lvl="0" algn="ctr">
              <a:lnSpc>
                <a:spcPct val="115000"/>
              </a:lnSpc>
              <a:spcBef>
                <a:spcPts val="0"/>
              </a:spcBef>
              <a:spcAft>
                <a:spcPts val="0"/>
              </a:spcAft>
              <a:buNone/>
              <a:defRPr sz="800"/>
            </a:lvl1pPr>
            <a:lvl2pPr lvl="1" algn="ctr">
              <a:spcBef>
                <a:spcPts val="0"/>
              </a:spcBef>
              <a:spcAft>
                <a:spcPts val="0"/>
              </a:spcAft>
              <a:buClr>
                <a:schemeClr val="lt1"/>
              </a:buClr>
              <a:buSzPts val="800"/>
              <a:buNone/>
              <a:defRPr sz="800"/>
            </a:lvl2pPr>
            <a:lvl3pPr lvl="2" algn="ctr">
              <a:spcBef>
                <a:spcPts val="0"/>
              </a:spcBef>
              <a:spcAft>
                <a:spcPts val="0"/>
              </a:spcAft>
              <a:buClr>
                <a:schemeClr val="lt1"/>
              </a:buClr>
              <a:buSzPts val="800"/>
              <a:buNone/>
              <a:defRPr sz="800"/>
            </a:lvl3pPr>
            <a:lvl4pPr lvl="3" algn="ctr">
              <a:spcBef>
                <a:spcPts val="0"/>
              </a:spcBef>
              <a:spcAft>
                <a:spcPts val="0"/>
              </a:spcAft>
              <a:buClr>
                <a:schemeClr val="lt1"/>
              </a:buClr>
              <a:buSzPts val="800"/>
              <a:buNone/>
              <a:defRPr sz="800"/>
            </a:lvl4pPr>
            <a:lvl5pPr lvl="4" algn="ctr">
              <a:spcBef>
                <a:spcPts val="0"/>
              </a:spcBef>
              <a:spcAft>
                <a:spcPts val="0"/>
              </a:spcAft>
              <a:buClr>
                <a:schemeClr val="lt1"/>
              </a:buClr>
              <a:buSzPts val="800"/>
              <a:buNone/>
              <a:defRPr sz="800"/>
            </a:lvl5pPr>
            <a:lvl6pPr lvl="5" algn="ctr">
              <a:spcBef>
                <a:spcPts val="0"/>
              </a:spcBef>
              <a:spcAft>
                <a:spcPts val="0"/>
              </a:spcAft>
              <a:buClr>
                <a:schemeClr val="lt1"/>
              </a:buClr>
              <a:buSzPts val="800"/>
              <a:buNone/>
              <a:defRPr sz="800"/>
            </a:lvl6pPr>
            <a:lvl7pPr lvl="6" algn="ctr">
              <a:spcBef>
                <a:spcPts val="0"/>
              </a:spcBef>
              <a:spcAft>
                <a:spcPts val="0"/>
              </a:spcAft>
              <a:buClr>
                <a:schemeClr val="lt1"/>
              </a:buClr>
              <a:buSzPts val="800"/>
              <a:buNone/>
              <a:defRPr sz="800"/>
            </a:lvl7pPr>
            <a:lvl8pPr lvl="7" algn="ctr">
              <a:spcBef>
                <a:spcPts val="0"/>
              </a:spcBef>
              <a:spcAft>
                <a:spcPts val="0"/>
              </a:spcAft>
              <a:buClr>
                <a:schemeClr val="lt1"/>
              </a:buClr>
              <a:buSzPts val="800"/>
              <a:buNone/>
              <a:defRPr sz="800"/>
            </a:lvl8pPr>
            <a:lvl9pPr lvl="8" algn="ctr">
              <a:spcBef>
                <a:spcPts val="0"/>
              </a:spcBef>
              <a:spcAft>
                <a:spcPts val="0"/>
              </a:spcAft>
              <a:buClr>
                <a:schemeClr val="lt1"/>
              </a:buClr>
              <a:buSzPts val="800"/>
              <a:buNone/>
              <a:defRPr sz="800"/>
            </a:lvl9pPr>
          </a:lstStyle>
          <a:p>
            <a:endParaRPr/>
          </a:p>
        </p:txBody>
      </p:sp>
      <p:sp>
        <p:nvSpPr>
          <p:cNvPr id="118" name="Google Shape;118;p14"/>
          <p:cNvSpPr txBox="1">
            <a:spLocks noGrp="1"/>
          </p:cNvSpPr>
          <p:nvPr>
            <p:ph type="body" idx="2"/>
          </p:nvPr>
        </p:nvSpPr>
        <p:spPr>
          <a:xfrm>
            <a:off x="1731400" y="3634076"/>
            <a:ext cx="2304900" cy="1000800"/>
          </a:xfrm>
          <a:prstGeom prst="rect">
            <a:avLst/>
          </a:prstGeom>
        </p:spPr>
        <p:txBody>
          <a:bodyPr spcFirstLastPara="1" wrap="square" lIns="182875" tIns="0" rIns="182875" bIns="182875"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19" name="Google Shape;119;p14"/>
          <p:cNvSpPr txBox="1">
            <a:spLocks noGrp="1"/>
          </p:cNvSpPr>
          <p:nvPr>
            <p:ph type="body" idx="3"/>
          </p:nvPr>
        </p:nvSpPr>
        <p:spPr>
          <a:xfrm>
            <a:off x="4143963" y="3634076"/>
            <a:ext cx="2304900" cy="1000800"/>
          </a:xfrm>
          <a:prstGeom prst="rect">
            <a:avLst/>
          </a:prstGeom>
        </p:spPr>
        <p:txBody>
          <a:bodyPr spcFirstLastPara="1" wrap="square" lIns="182875" tIns="0" rIns="182875" bIns="182875"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20" name="Google Shape;120;p14"/>
          <p:cNvSpPr txBox="1">
            <a:spLocks noGrp="1"/>
          </p:cNvSpPr>
          <p:nvPr>
            <p:ph type="body" idx="4"/>
          </p:nvPr>
        </p:nvSpPr>
        <p:spPr>
          <a:xfrm>
            <a:off x="6556525" y="3634076"/>
            <a:ext cx="2304900" cy="1000800"/>
          </a:xfrm>
          <a:prstGeom prst="rect">
            <a:avLst/>
          </a:prstGeom>
        </p:spPr>
        <p:txBody>
          <a:bodyPr spcFirstLastPara="1" wrap="square" lIns="182875" tIns="0" rIns="182875" bIns="182875"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21" name="Google Shape;121;p14"/>
          <p:cNvSpPr>
            <a:spLocks noGrp="1"/>
          </p:cNvSpPr>
          <p:nvPr>
            <p:ph type="pic" idx="5"/>
          </p:nvPr>
        </p:nvSpPr>
        <p:spPr>
          <a:xfrm>
            <a:off x="1733625" y="1872750"/>
            <a:ext cx="2304000" cy="748500"/>
          </a:xfrm>
          <a:prstGeom prst="roundRect">
            <a:avLst>
              <a:gd name="adj" fmla="val 15661"/>
            </a:avLst>
          </a:prstGeom>
          <a:noFill/>
          <a:ln>
            <a:noFill/>
          </a:ln>
        </p:spPr>
      </p:sp>
      <p:sp>
        <p:nvSpPr>
          <p:cNvPr id="122" name="Google Shape;122;p14"/>
          <p:cNvSpPr>
            <a:spLocks noGrp="1"/>
          </p:cNvSpPr>
          <p:nvPr>
            <p:ph type="pic" idx="6"/>
          </p:nvPr>
        </p:nvSpPr>
        <p:spPr>
          <a:xfrm>
            <a:off x="4144025" y="1872750"/>
            <a:ext cx="2304000" cy="1075500"/>
          </a:xfrm>
          <a:prstGeom prst="roundRect">
            <a:avLst>
              <a:gd name="adj" fmla="val 13968"/>
            </a:avLst>
          </a:prstGeom>
          <a:noFill/>
          <a:ln>
            <a:noFill/>
          </a:ln>
        </p:spPr>
      </p:sp>
      <p:sp>
        <p:nvSpPr>
          <p:cNvPr id="123" name="Google Shape;123;p14"/>
          <p:cNvSpPr>
            <a:spLocks noGrp="1"/>
          </p:cNvSpPr>
          <p:nvPr>
            <p:ph type="pic" idx="7"/>
          </p:nvPr>
        </p:nvSpPr>
        <p:spPr>
          <a:xfrm>
            <a:off x="6556525" y="1872750"/>
            <a:ext cx="2304000" cy="1286700"/>
          </a:xfrm>
          <a:prstGeom prst="roundRect">
            <a:avLst>
              <a:gd name="adj" fmla="val 12543"/>
            </a:avLst>
          </a:prstGeom>
          <a:noFill/>
          <a:ln>
            <a:noFill/>
          </a:ln>
        </p:spPr>
      </p:sp>
      <p:sp>
        <p:nvSpPr>
          <p:cNvPr id="124" name="Google Shape;124;p14"/>
          <p:cNvSpPr txBox="1">
            <a:spLocks noGrp="1"/>
          </p:cNvSpPr>
          <p:nvPr>
            <p:ph type="title"/>
          </p:nvPr>
        </p:nvSpPr>
        <p:spPr>
          <a:xfrm>
            <a:off x="1731400" y="282900"/>
            <a:ext cx="7128000" cy="11169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125" name="Google Shape;125;p14"/>
          <p:cNvSpPr txBox="1">
            <a:spLocks noGrp="1"/>
          </p:cNvSpPr>
          <p:nvPr>
            <p:ph type="title" idx="8"/>
          </p:nvPr>
        </p:nvSpPr>
        <p:spPr>
          <a:xfrm>
            <a:off x="1731400" y="2623350"/>
            <a:ext cx="1873200" cy="527400"/>
          </a:xfrm>
          <a:prstGeom prst="rect">
            <a:avLst/>
          </a:prstGeom>
        </p:spPr>
        <p:txBody>
          <a:bodyPr spcFirstLastPara="1" wrap="square" lIns="182875" tIns="182875" rIns="182875" bIns="0" anchor="t" anchorCtr="0">
            <a:spAutoFit/>
          </a:bodyPr>
          <a:lstStyle>
            <a:lvl1pPr lvl="0">
              <a:lnSpc>
                <a:spcPct val="90000"/>
              </a:lnSpc>
              <a:spcBef>
                <a:spcPts val="0"/>
              </a:spcBef>
              <a:spcAft>
                <a:spcPts val="0"/>
              </a:spcAft>
              <a:buNone/>
              <a:defRPr sz="1200"/>
            </a:lvl1pPr>
            <a:lvl2pPr lvl="1">
              <a:lnSpc>
                <a:spcPct val="115000"/>
              </a:lnSpc>
              <a:spcBef>
                <a:spcPts val="0"/>
              </a:spcBef>
              <a:spcAft>
                <a:spcPts val="0"/>
              </a:spcAft>
              <a:buNone/>
              <a:defRPr sz="1200"/>
            </a:lvl2pPr>
            <a:lvl3pPr lvl="2">
              <a:lnSpc>
                <a:spcPct val="115000"/>
              </a:lnSpc>
              <a:spcBef>
                <a:spcPts val="0"/>
              </a:spcBef>
              <a:spcAft>
                <a:spcPts val="0"/>
              </a:spcAft>
              <a:buNone/>
              <a:defRPr sz="1200"/>
            </a:lvl3pPr>
            <a:lvl4pPr lvl="3">
              <a:lnSpc>
                <a:spcPct val="115000"/>
              </a:lnSpc>
              <a:spcBef>
                <a:spcPts val="0"/>
              </a:spcBef>
              <a:spcAft>
                <a:spcPts val="0"/>
              </a:spcAft>
              <a:buNone/>
              <a:defRPr sz="1200"/>
            </a:lvl4pPr>
            <a:lvl5pPr lvl="4">
              <a:lnSpc>
                <a:spcPct val="115000"/>
              </a:lnSpc>
              <a:spcBef>
                <a:spcPts val="0"/>
              </a:spcBef>
              <a:spcAft>
                <a:spcPts val="0"/>
              </a:spcAft>
              <a:buNone/>
              <a:defRPr sz="1200"/>
            </a:lvl5pPr>
            <a:lvl6pPr lvl="5">
              <a:lnSpc>
                <a:spcPct val="115000"/>
              </a:lnSpc>
              <a:spcBef>
                <a:spcPts val="0"/>
              </a:spcBef>
              <a:spcAft>
                <a:spcPts val="0"/>
              </a:spcAft>
              <a:buNone/>
              <a:defRPr sz="1200"/>
            </a:lvl6pPr>
            <a:lvl7pPr lvl="6">
              <a:lnSpc>
                <a:spcPct val="115000"/>
              </a:lnSpc>
              <a:spcBef>
                <a:spcPts val="0"/>
              </a:spcBef>
              <a:spcAft>
                <a:spcPts val="0"/>
              </a:spcAft>
              <a:buNone/>
              <a:defRPr sz="1200"/>
            </a:lvl7pPr>
            <a:lvl8pPr lvl="7">
              <a:lnSpc>
                <a:spcPct val="115000"/>
              </a:lnSpc>
              <a:spcBef>
                <a:spcPts val="0"/>
              </a:spcBef>
              <a:spcAft>
                <a:spcPts val="0"/>
              </a:spcAft>
              <a:buNone/>
              <a:defRPr sz="1200"/>
            </a:lvl8pPr>
            <a:lvl9pPr lvl="8">
              <a:lnSpc>
                <a:spcPct val="115000"/>
              </a:lnSpc>
              <a:spcBef>
                <a:spcPts val="0"/>
              </a:spcBef>
              <a:spcAft>
                <a:spcPts val="0"/>
              </a:spcAft>
              <a:buNone/>
              <a:defRPr sz="1200"/>
            </a:lvl9pPr>
          </a:lstStyle>
          <a:p>
            <a:endParaRPr/>
          </a:p>
        </p:txBody>
      </p:sp>
      <p:sp>
        <p:nvSpPr>
          <p:cNvPr id="126" name="Google Shape;126;p14"/>
          <p:cNvSpPr txBox="1">
            <a:spLocks noGrp="1"/>
          </p:cNvSpPr>
          <p:nvPr>
            <p:ph type="title" idx="9"/>
          </p:nvPr>
        </p:nvSpPr>
        <p:spPr>
          <a:xfrm>
            <a:off x="4143963" y="2984550"/>
            <a:ext cx="1873200" cy="527400"/>
          </a:xfrm>
          <a:prstGeom prst="rect">
            <a:avLst/>
          </a:prstGeom>
        </p:spPr>
        <p:txBody>
          <a:bodyPr spcFirstLastPara="1" wrap="square" lIns="182875" tIns="182875" rIns="182875" bIns="0" anchor="t" anchorCtr="0">
            <a:spAutoFit/>
          </a:bodyPr>
          <a:lstStyle>
            <a:lvl1pPr lvl="0">
              <a:lnSpc>
                <a:spcPct val="90000"/>
              </a:lnSpc>
              <a:spcBef>
                <a:spcPts val="0"/>
              </a:spcBef>
              <a:spcAft>
                <a:spcPts val="0"/>
              </a:spcAft>
              <a:buNone/>
              <a:defRPr sz="1200"/>
            </a:lvl1pPr>
            <a:lvl2pPr lvl="1">
              <a:lnSpc>
                <a:spcPct val="115000"/>
              </a:lnSpc>
              <a:spcBef>
                <a:spcPts val="0"/>
              </a:spcBef>
              <a:spcAft>
                <a:spcPts val="0"/>
              </a:spcAft>
              <a:buNone/>
              <a:defRPr sz="1200"/>
            </a:lvl2pPr>
            <a:lvl3pPr lvl="2">
              <a:lnSpc>
                <a:spcPct val="115000"/>
              </a:lnSpc>
              <a:spcBef>
                <a:spcPts val="0"/>
              </a:spcBef>
              <a:spcAft>
                <a:spcPts val="0"/>
              </a:spcAft>
              <a:buNone/>
              <a:defRPr sz="1200"/>
            </a:lvl3pPr>
            <a:lvl4pPr lvl="3">
              <a:lnSpc>
                <a:spcPct val="115000"/>
              </a:lnSpc>
              <a:spcBef>
                <a:spcPts val="0"/>
              </a:spcBef>
              <a:spcAft>
                <a:spcPts val="0"/>
              </a:spcAft>
              <a:buNone/>
              <a:defRPr sz="1200"/>
            </a:lvl4pPr>
            <a:lvl5pPr lvl="4">
              <a:lnSpc>
                <a:spcPct val="115000"/>
              </a:lnSpc>
              <a:spcBef>
                <a:spcPts val="0"/>
              </a:spcBef>
              <a:spcAft>
                <a:spcPts val="0"/>
              </a:spcAft>
              <a:buNone/>
              <a:defRPr sz="1200"/>
            </a:lvl5pPr>
            <a:lvl6pPr lvl="5">
              <a:lnSpc>
                <a:spcPct val="115000"/>
              </a:lnSpc>
              <a:spcBef>
                <a:spcPts val="0"/>
              </a:spcBef>
              <a:spcAft>
                <a:spcPts val="0"/>
              </a:spcAft>
              <a:buNone/>
              <a:defRPr sz="1200"/>
            </a:lvl6pPr>
            <a:lvl7pPr lvl="6">
              <a:lnSpc>
                <a:spcPct val="115000"/>
              </a:lnSpc>
              <a:spcBef>
                <a:spcPts val="0"/>
              </a:spcBef>
              <a:spcAft>
                <a:spcPts val="0"/>
              </a:spcAft>
              <a:buNone/>
              <a:defRPr sz="1200"/>
            </a:lvl7pPr>
            <a:lvl8pPr lvl="7">
              <a:lnSpc>
                <a:spcPct val="115000"/>
              </a:lnSpc>
              <a:spcBef>
                <a:spcPts val="0"/>
              </a:spcBef>
              <a:spcAft>
                <a:spcPts val="0"/>
              </a:spcAft>
              <a:buNone/>
              <a:defRPr sz="1200"/>
            </a:lvl8pPr>
            <a:lvl9pPr lvl="8">
              <a:lnSpc>
                <a:spcPct val="115000"/>
              </a:lnSpc>
              <a:spcBef>
                <a:spcPts val="0"/>
              </a:spcBef>
              <a:spcAft>
                <a:spcPts val="0"/>
              </a:spcAft>
              <a:buNone/>
              <a:defRPr sz="1200"/>
            </a:lvl9pPr>
          </a:lstStyle>
          <a:p>
            <a:endParaRPr/>
          </a:p>
        </p:txBody>
      </p:sp>
      <p:sp>
        <p:nvSpPr>
          <p:cNvPr id="127" name="Google Shape;127;p14"/>
          <p:cNvSpPr txBox="1">
            <a:spLocks noGrp="1"/>
          </p:cNvSpPr>
          <p:nvPr>
            <p:ph type="title" idx="13"/>
          </p:nvPr>
        </p:nvSpPr>
        <p:spPr>
          <a:xfrm>
            <a:off x="6556525" y="3219175"/>
            <a:ext cx="1873200" cy="527400"/>
          </a:xfrm>
          <a:prstGeom prst="rect">
            <a:avLst/>
          </a:prstGeom>
        </p:spPr>
        <p:txBody>
          <a:bodyPr spcFirstLastPara="1" wrap="square" lIns="182875" tIns="182875" rIns="182875" bIns="0" anchor="t" anchorCtr="0">
            <a:spAutoFit/>
          </a:bodyPr>
          <a:lstStyle>
            <a:lvl1pPr lvl="0">
              <a:lnSpc>
                <a:spcPct val="90000"/>
              </a:lnSpc>
              <a:spcBef>
                <a:spcPts val="0"/>
              </a:spcBef>
              <a:spcAft>
                <a:spcPts val="0"/>
              </a:spcAft>
              <a:buNone/>
              <a:defRPr sz="1200"/>
            </a:lvl1pPr>
            <a:lvl2pPr lvl="1">
              <a:lnSpc>
                <a:spcPct val="115000"/>
              </a:lnSpc>
              <a:spcBef>
                <a:spcPts val="0"/>
              </a:spcBef>
              <a:spcAft>
                <a:spcPts val="0"/>
              </a:spcAft>
              <a:buNone/>
              <a:defRPr sz="1200"/>
            </a:lvl2pPr>
            <a:lvl3pPr lvl="2">
              <a:lnSpc>
                <a:spcPct val="115000"/>
              </a:lnSpc>
              <a:spcBef>
                <a:spcPts val="0"/>
              </a:spcBef>
              <a:spcAft>
                <a:spcPts val="0"/>
              </a:spcAft>
              <a:buNone/>
              <a:defRPr sz="1200"/>
            </a:lvl3pPr>
            <a:lvl4pPr lvl="3">
              <a:lnSpc>
                <a:spcPct val="115000"/>
              </a:lnSpc>
              <a:spcBef>
                <a:spcPts val="0"/>
              </a:spcBef>
              <a:spcAft>
                <a:spcPts val="0"/>
              </a:spcAft>
              <a:buNone/>
              <a:defRPr sz="1200"/>
            </a:lvl4pPr>
            <a:lvl5pPr lvl="4">
              <a:lnSpc>
                <a:spcPct val="115000"/>
              </a:lnSpc>
              <a:spcBef>
                <a:spcPts val="0"/>
              </a:spcBef>
              <a:spcAft>
                <a:spcPts val="0"/>
              </a:spcAft>
              <a:buNone/>
              <a:defRPr sz="1200"/>
            </a:lvl5pPr>
            <a:lvl6pPr lvl="5">
              <a:lnSpc>
                <a:spcPct val="115000"/>
              </a:lnSpc>
              <a:spcBef>
                <a:spcPts val="0"/>
              </a:spcBef>
              <a:spcAft>
                <a:spcPts val="0"/>
              </a:spcAft>
              <a:buNone/>
              <a:defRPr sz="1200"/>
            </a:lvl6pPr>
            <a:lvl7pPr lvl="6">
              <a:lnSpc>
                <a:spcPct val="115000"/>
              </a:lnSpc>
              <a:spcBef>
                <a:spcPts val="0"/>
              </a:spcBef>
              <a:spcAft>
                <a:spcPts val="0"/>
              </a:spcAft>
              <a:buNone/>
              <a:defRPr sz="1200"/>
            </a:lvl7pPr>
            <a:lvl8pPr lvl="7">
              <a:lnSpc>
                <a:spcPct val="115000"/>
              </a:lnSpc>
              <a:spcBef>
                <a:spcPts val="0"/>
              </a:spcBef>
              <a:spcAft>
                <a:spcPts val="0"/>
              </a:spcAft>
              <a:buNone/>
              <a:defRPr sz="1200"/>
            </a:lvl8pPr>
            <a:lvl9pPr lvl="8">
              <a:lnSpc>
                <a:spcPct val="115000"/>
              </a:lnSpc>
              <a:spcBef>
                <a:spcPts val="0"/>
              </a:spcBef>
              <a:spcAft>
                <a:spcPts val="0"/>
              </a:spcAft>
              <a:buNone/>
              <a:defRPr sz="1200"/>
            </a:lvl9pPr>
          </a:lstStyle>
          <a:p>
            <a:endParaRPr/>
          </a:p>
        </p:txBody>
      </p:sp>
      <p:sp>
        <p:nvSpPr>
          <p:cNvPr id="128" name="Google Shape;128;p14"/>
          <p:cNvSpPr txBox="1">
            <a:spLocks noGrp="1"/>
          </p:cNvSpPr>
          <p:nvPr>
            <p:ph type="subTitle" idx="14"/>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129" name="Google Shape;129;p14"/>
          <p:cNvSpPr txBox="1">
            <a:spLocks noGrp="1"/>
          </p:cNvSpPr>
          <p:nvPr>
            <p:ph type="subTitle" idx="15"/>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hree big ideas - Alt 6">
  <p:cSld name="CUSTOM_1">
    <p:spTree>
      <p:nvGrpSpPr>
        <p:cNvPr id="1" name="Shape 130"/>
        <p:cNvGrpSpPr/>
        <p:nvPr/>
      </p:nvGrpSpPr>
      <p:grpSpPr>
        <a:xfrm>
          <a:off x="0" y="0"/>
          <a:ext cx="0" cy="0"/>
          <a:chOff x="0" y="0"/>
          <a:chExt cx="0" cy="0"/>
        </a:xfrm>
      </p:grpSpPr>
      <p:sp>
        <p:nvSpPr>
          <p:cNvPr id="131" name="Google Shape;131;p15"/>
          <p:cNvSpPr txBox="1">
            <a:spLocks noGrp="1"/>
          </p:cNvSpPr>
          <p:nvPr>
            <p:ph type="body" idx="1"/>
          </p:nvPr>
        </p:nvSpPr>
        <p:spPr>
          <a:xfrm>
            <a:off x="1733138" y="3655570"/>
            <a:ext cx="2304900" cy="979500"/>
          </a:xfrm>
          <a:prstGeom prst="rect">
            <a:avLst/>
          </a:prstGeom>
        </p:spPr>
        <p:txBody>
          <a:bodyPr spcFirstLastPara="1" wrap="square" lIns="182875" tIns="0" rIns="182875" bIns="182875"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32" name="Google Shape;132;p15"/>
          <p:cNvSpPr txBox="1">
            <a:spLocks noGrp="1"/>
          </p:cNvSpPr>
          <p:nvPr>
            <p:ph type="body" idx="2"/>
          </p:nvPr>
        </p:nvSpPr>
        <p:spPr>
          <a:xfrm>
            <a:off x="4143088" y="3655570"/>
            <a:ext cx="2304900" cy="979500"/>
          </a:xfrm>
          <a:prstGeom prst="rect">
            <a:avLst/>
          </a:prstGeom>
        </p:spPr>
        <p:txBody>
          <a:bodyPr spcFirstLastPara="1" wrap="square" lIns="182875" tIns="0" rIns="182875" bIns="182875"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33" name="Google Shape;133;p15"/>
          <p:cNvSpPr txBox="1">
            <a:spLocks noGrp="1"/>
          </p:cNvSpPr>
          <p:nvPr>
            <p:ph type="body" idx="3"/>
          </p:nvPr>
        </p:nvSpPr>
        <p:spPr>
          <a:xfrm>
            <a:off x="6553038" y="3655570"/>
            <a:ext cx="2304900" cy="979500"/>
          </a:xfrm>
          <a:prstGeom prst="rect">
            <a:avLst/>
          </a:prstGeom>
        </p:spPr>
        <p:txBody>
          <a:bodyPr spcFirstLastPara="1" wrap="square" lIns="182875" tIns="0" rIns="182875" bIns="182875"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34" name="Google Shape;134;p15"/>
          <p:cNvSpPr txBox="1">
            <a:spLocks noGrp="1"/>
          </p:cNvSpPr>
          <p:nvPr>
            <p:ph type="title"/>
          </p:nvPr>
        </p:nvSpPr>
        <p:spPr>
          <a:xfrm>
            <a:off x="284775" y="282900"/>
            <a:ext cx="7128000" cy="11169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135" name="Google Shape;135;p15"/>
          <p:cNvSpPr>
            <a:spLocks noGrp="1"/>
          </p:cNvSpPr>
          <p:nvPr>
            <p:ph type="pic" idx="4"/>
          </p:nvPr>
        </p:nvSpPr>
        <p:spPr>
          <a:xfrm>
            <a:off x="4144025" y="1872750"/>
            <a:ext cx="2304000" cy="1111800"/>
          </a:xfrm>
          <a:prstGeom prst="roundRect">
            <a:avLst>
              <a:gd name="adj" fmla="val 13968"/>
            </a:avLst>
          </a:prstGeom>
          <a:noFill/>
          <a:ln>
            <a:noFill/>
          </a:ln>
        </p:spPr>
      </p:sp>
      <p:sp>
        <p:nvSpPr>
          <p:cNvPr id="136" name="Google Shape;136;p15"/>
          <p:cNvSpPr>
            <a:spLocks noGrp="1"/>
          </p:cNvSpPr>
          <p:nvPr>
            <p:ph type="pic" idx="5"/>
          </p:nvPr>
        </p:nvSpPr>
        <p:spPr>
          <a:xfrm>
            <a:off x="1733200" y="1872750"/>
            <a:ext cx="2304000" cy="1111800"/>
          </a:xfrm>
          <a:prstGeom prst="roundRect">
            <a:avLst>
              <a:gd name="adj" fmla="val 13968"/>
            </a:avLst>
          </a:prstGeom>
          <a:noFill/>
          <a:ln>
            <a:noFill/>
          </a:ln>
        </p:spPr>
      </p:sp>
      <p:sp>
        <p:nvSpPr>
          <p:cNvPr id="137" name="Google Shape;137;p15"/>
          <p:cNvSpPr txBox="1">
            <a:spLocks noGrp="1"/>
          </p:cNvSpPr>
          <p:nvPr>
            <p:ph type="title" idx="6"/>
          </p:nvPr>
        </p:nvSpPr>
        <p:spPr>
          <a:xfrm>
            <a:off x="1733150" y="2984550"/>
            <a:ext cx="2305800" cy="367500"/>
          </a:xfrm>
          <a:prstGeom prst="rect">
            <a:avLst/>
          </a:prstGeom>
        </p:spPr>
        <p:txBody>
          <a:bodyPr spcFirstLastPara="1" wrap="square" lIns="182875" tIns="182875" rIns="182875" bIns="0" anchor="t" anchorCtr="0">
            <a:spAutoFit/>
          </a:bodyPr>
          <a:lstStyle>
            <a:lvl1pPr lvl="0">
              <a:lnSpc>
                <a:spcPct val="90000"/>
              </a:lnSpc>
              <a:spcBef>
                <a:spcPts val="0"/>
              </a:spcBef>
              <a:spcAft>
                <a:spcPts val="0"/>
              </a:spcAft>
              <a:buNone/>
              <a:defRPr sz="1000"/>
            </a:lvl1pPr>
            <a:lvl2pPr lvl="1">
              <a:lnSpc>
                <a:spcPct val="115000"/>
              </a:lnSpc>
              <a:spcBef>
                <a:spcPts val="0"/>
              </a:spcBef>
              <a:spcAft>
                <a:spcPts val="0"/>
              </a:spcAft>
              <a:buNone/>
              <a:defRPr sz="1000"/>
            </a:lvl2pPr>
            <a:lvl3pPr lvl="2">
              <a:lnSpc>
                <a:spcPct val="115000"/>
              </a:lnSpc>
              <a:spcBef>
                <a:spcPts val="0"/>
              </a:spcBef>
              <a:spcAft>
                <a:spcPts val="0"/>
              </a:spcAft>
              <a:buNone/>
              <a:defRPr sz="1000"/>
            </a:lvl3pPr>
            <a:lvl4pPr lvl="3">
              <a:lnSpc>
                <a:spcPct val="115000"/>
              </a:lnSpc>
              <a:spcBef>
                <a:spcPts val="0"/>
              </a:spcBef>
              <a:spcAft>
                <a:spcPts val="0"/>
              </a:spcAft>
              <a:buNone/>
              <a:defRPr sz="1000"/>
            </a:lvl4pPr>
            <a:lvl5pPr lvl="4">
              <a:lnSpc>
                <a:spcPct val="115000"/>
              </a:lnSpc>
              <a:spcBef>
                <a:spcPts val="0"/>
              </a:spcBef>
              <a:spcAft>
                <a:spcPts val="0"/>
              </a:spcAft>
              <a:buNone/>
              <a:defRPr sz="1000"/>
            </a:lvl5pPr>
            <a:lvl6pPr lvl="5">
              <a:lnSpc>
                <a:spcPct val="115000"/>
              </a:lnSpc>
              <a:spcBef>
                <a:spcPts val="0"/>
              </a:spcBef>
              <a:spcAft>
                <a:spcPts val="0"/>
              </a:spcAft>
              <a:buNone/>
              <a:defRPr sz="1000"/>
            </a:lvl6pPr>
            <a:lvl7pPr lvl="6">
              <a:lnSpc>
                <a:spcPct val="115000"/>
              </a:lnSpc>
              <a:spcBef>
                <a:spcPts val="0"/>
              </a:spcBef>
              <a:spcAft>
                <a:spcPts val="0"/>
              </a:spcAft>
              <a:buNone/>
              <a:defRPr sz="1000"/>
            </a:lvl7pPr>
            <a:lvl8pPr lvl="7">
              <a:lnSpc>
                <a:spcPct val="115000"/>
              </a:lnSpc>
              <a:spcBef>
                <a:spcPts val="0"/>
              </a:spcBef>
              <a:spcAft>
                <a:spcPts val="0"/>
              </a:spcAft>
              <a:buNone/>
              <a:defRPr sz="1000"/>
            </a:lvl8pPr>
            <a:lvl9pPr lvl="8">
              <a:lnSpc>
                <a:spcPct val="115000"/>
              </a:lnSpc>
              <a:spcBef>
                <a:spcPts val="0"/>
              </a:spcBef>
              <a:spcAft>
                <a:spcPts val="0"/>
              </a:spcAft>
              <a:buNone/>
              <a:defRPr sz="1000"/>
            </a:lvl9pPr>
          </a:lstStyle>
          <a:p>
            <a:endParaRPr/>
          </a:p>
        </p:txBody>
      </p:sp>
      <p:sp>
        <p:nvSpPr>
          <p:cNvPr id="138" name="Google Shape;138;p15"/>
          <p:cNvSpPr>
            <a:spLocks noGrp="1"/>
          </p:cNvSpPr>
          <p:nvPr>
            <p:ph type="pic" idx="7"/>
          </p:nvPr>
        </p:nvSpPr>
        <p:spPr>
          <a:xfrm>
            <a:off x="6556600" y="1872750"/>
            <a:ext cx="2304000" cy="1111800"/>
          </a:xfrm>
          <a:prstGeom prst="roundRect">
            <a:avLst>
              <a:gd name="adj" fmla="val 13968"/>
            </a:avLst>
          </a:prstGeom>
          <a:noFill/>
          <a:ln>
            <a:noFill/>
          </a:ln>
        </p:spPr>
      </p:sp>
      <p:sp>
        <p:nvSpPr>
          <p:cNvPr id="139" name="Google Shape;139;p15"/>
          <p:cNvSpPr txBox="1">
            <a:spLocks noGrp="1"/>
          </p:cNvSpPr>
          <p:nvPr>
            <p:ph type="title" idx="8"/>
          </p:nvPr>
        </p:nvSpPr>
        <p:spPr>
          <a:xfrm>
            <a:off x="1733150" y="3312769"/>
            <a:ext cx="2305800" cy="367500"/>
          </a:xfrm>
          <a:prstGeom prst="rect">
            <a:avLst/>
          </a:prstGeom>
        </p:spPr>
        <p:txBody>
          <a:bodyPr spcFirstLastPara="1" wrap="square" lIns="182875" tIns="0" rIns="182875" bIns="0" anchor="t" anchorCtr="0">
            <a:spAutoFit/>
          </a:bodyPr>
          <a:lstStyle>
            <a:lvl1pPr lvl="0">
              <a:lnSpc>
                <a:spcPct val="90000"/>
              </a:lnSpc>
              <a:spcBef>
                <a:spcPts val="0"/>
              </a:spcBef>
              <a:spcAft>
                <a:spcPts val="0"/>
              </a:spcAft>
              <a:buNone/>
              <a:defRPr sz="1400"/>
            </a:lvl1pPr>
            <a:lvl2pPr lvl="1">
              <a:lnSpc>
                <a:spcPct val="115000"/>
              </a:lnSpc>
              <a:spcBef>
                <a:spcPts val="0"/>
              </a:spcBef>
              <a:spcAft>
                <a:spcPts val="0"/>
              </a:spcAft>
              <a:buNone/>
              <a:defRPr sz="1400"/>
            </a:lvl2pPr>
            <a:lvl3pPr lvl="2">
              <a:lnSpc>
                <a:spcPct val="115000"/>
              </a:lnSpc>
              <a:spcBef>
                <a:spcPts val="0"/>
              </a:spcBef>
              <a:spcAft>
                <a:spcPts val="0"/>
              </a:spcAft>
              <a:buNone/>
              <a:defRPr sz="1400"/>
            </a:lvl3pPr>
            <a:lvl4pPr lvl="3">
              <a:lnSpc>
                <a:spcPct val="115000"/>
              </a:lnSpc>
              <a:spcBef>
                <a:spcPts val="0"/>
              </a:spcBef>
              <a:spcAft>
                <a:spcPts val="0"/>
              </a:spcAft>
              <a:buNone/>
              <a:defRPr sz="1400"/>
            </a:lvl4pPr>
            <a:lvl5pPr lvl="4">
              <a:lnSpc>
                <a:spcPct val="115000"/>
              </a:lnSpc>
              <a:spcBef>
                <a:spcPts val="0"/>
              </a:spcBef>
              <a:spcAft>
                <a:spcPts val="0"/>
              </a:spcAft>
              <a:buNone/>
              <a:defRPr sz="1400"/>
            </a:lvl5pPr>
            <a:lvl6pPr lvl="5">
              <a:lnSpc>
                <a:spcPct val="115000"/>
              </a:lnSpc>
              <a:spcBef>
                <a:spcPts val="0"/>
              </a:spcBef>
              <a:spcAft>
                <a:spcPts val="0"/>
              </a:spcAft>
              <a:buNone/>
              <a:defRPr sz="1400"/>
            </a:lvl6pPr>
            <a:lvl7pPr lvl="6">
              <a:lnSpc>
                <a:spcPct val="115000"/>
              </a:lnSpc>
              <a:spcBef>
                <a:spcPts val="0"/>
              </a:spcBef>
              <a:spcAft>
                <a:spcPts val="0"/>
              </a:spcAft>
              <a:buNone/>
              <a:defRPr sz="1400"/>
            </a:lvl7pPr>
            <a:lvl8pPr lvl="7">
              <a:lnSpc>
                <a:spcPct val="115000"/>
              </a:lnSpc>
              <a:spcBef>
                <a:spcPts val="0"/>
              </a:spcBef>
              <a:spcAft>
                <a:spcPts val="0"/>
              </a:spcAft>
              <a:buNone/>
              <a:defRPr sz="1400"/>
            </a:lvl8pPr>
            <a:lvl9pPr lvl="8">
              <a:lnSpc>
                <a:spcPct val="115000"/>
              </a:lnSpc>
              <a:spcBef>
                <a:spcPts val="0"/>
              </a:spcBef>
              <a:spcAft>
                <a:spcPts val="0"/>
              </a:spcAft>
              <a:buNone/>
              <a:defRPr sz="1400"/>
            </a:lvl9pPr>
          </a:lstStyle>
          <a:p>
            <a:endParaRPr/>
          </a:p>
        </p:txBody>
      </p:sp>
      <p:sp>
        <p:nvSpPr>
          <p:cNvPr id="140" name="Google Shape;140;p15"/>
          <p:cNvSpPr txBox="1">
            <a:spLocks noGrp="1"/>
          </p:cNvSpPr>
          <p:nvPr>
            <p:ph type="title" idx="9"/>
          </p:nvPr>
        </p:nvSpPr>
        <p:spPr>
          <a:xfrm>
            <a:off x="4143100" y="2984550"/>
            <a:ext cx="2305800" cy="367500"/>
          </a:xfrm>
          <a:prstGeom prst="rect">
            <a:avLst/>
          </a:prstGeom>
        </p:spPr>
        <p:txBody>
          <a:bodyPr spcFirstLastPara="1" wrap="square" lIns="182875" tIns="182875" rIns="182875" bIns="0" anchor="t" anchorCtr="0">
            <a:spAutoFit/>
          </a:bodyPr>
          <a:lstStyle>
            <a:lvl1pPr lvl="0">
              <a:lnSpc>
                <a:spcPct val="90000"/>
              </a:lnSpc>
              <a:spcBef>
                <a:spcPts val="0"/>
              </a:spcBef>
              <a:spcAft>
                <a:spcPts val="0"/>
              </a:spcAft>
              <a:buNone/>
              <a:defRPr sz="1000"/>
            </a:lvl1pPr>
            <a:lvl2pPr lvl="1">
              <a:lnSpc>
                <a:spcPct val="115000"/>
              </a:lnSpc>
              <a:spcBef>
                <a:spcPts val="0"/>
              </a:spcBef>
              <a:spcAft>
                <a:spcPts val="0"/>
              </a:spcAft>
              <a:buNone/>
              <a:defRPr sz="1000"/>
            </a:lvl2pPr>
            <a:lvl3pPr lvl="2">
              <a:lnSpc>
                <a:spcPct val="115000"/>
              </a:lnSpc>
              <a:spcBef>
                <a:spcPts val="0"/>
              </a:spcBef>
              <a:spcAft>
                <a:spcPts val="0"/>
              </a:spcAft>
              <a:buNone/>
              <a:defRPr sz="1000"/>
            </a:lvl3pPr>
            <a:lvl4pPr lvl="3">
              <a:lnSpc>
                <a:spcPct val="115000"/>
              </a:lnSpc>
              <a:spcBef>
                <a:spcPts val="0"/>
              </a:spcBef>
              <a:spcAft>
                <a:spcPts val="0"/>
              </a:spcAft>
              <a:buNone/>
              <a:defRPr sz="1000"/>
            </a:lvl4pPr>
            <a:lvl5pPr lvl="4">
              <a:lnSpc>
                <a:spcPct val="115000"/>
              </a:lnSpc>
              <a:spcBef>
                <a:spcPts val="0"/>
              </a:spcBef>
              <a:spcAft>
                <a:spcPts val="0"/>
              </a:spcAft>
              <a:buNone/>
              <a:defRPr sz="1000"/>
            </a:lvl5pPr>
            <a:lvl6pPr lvl="5">
              <a:lnSpc>
                <a:spcPct val="115000"/>
              </a:lnSpc>
              <a:spcBef>
                <a:spcPts val="0"/>
              </a:spcBef>
              <a:spcAft>
                <a:spcPts val="0"/>
              </a:spcAft>
              <a:buNone/>
              <a:defRPr sz="1000"/>
            </a:lvl6pPr>
            <a:lvl7pPr lvl="6">
              <a:lnSpc>
                <a:spcPct val="115000"/>
              </a:lnSpc>
              <a:spcBef>
                <a:spcPts val="0"/>
              </a:spcBef>
              <a:spcAft>
                <a:spcPts val="0"/>
              </a:spcAft>
              <a:buNone/>
              <a:defRPr sz="1000"/>
            </a:lvl7pPr>
            <a:lvl8pPr lvl="7">
              <a:lnSpc>
                <a:spcPct val="115000"/>
              </a:lnSpc>
              <a:spcBef>
                <a:spcPts val="0"/>
              </a:spcBef>
              <a:spcAft>
                <a:spcPts val="0"/>
              </a:spcAft>
              <a:buNone/>
              <a:defRPr sz="1000"/>
            </a:lvl8pPr>
            <a:lvl9pPr lvl="8">
              <a:lnSpc>
                <a:spcPct val="115000"/>
              </a:lnSpc>
              <a:spcBef>
                <a:spcPts val="0"/>
              </a:spcBef>
              <a:spcAft>
                <a:spcPts val="0"/>
              </a:spcAft>
              <a:buNone/>
              <a:defRPr sz="1000"/>
            </a:lvl9pPr>
          </a:lstStyle>
          <a:p>
            <a:endParaRPr/>
          </a:p>
        </p:txBody>
      </p:sp>
      <p:sp>
        <p:nvSpPr>
          <p:cNvPr id="141" name="Google Shape;141;p15"/>
          <p:cNvSpPr txBox="1">
            <a:spLocks noGrp="1"/>
          </p:cNvSpPr>
          <p:nvPr>
            <p:ph type="title" idx="13"/>
          </p:nvPr>
        </p:nvSpPr>
        <p:spPr>
          <a:xfrm>
            <a:off x="4143100" y="3312769"/>
            <a:ext cx="2305800" cy="367500"/>
          </a:xfrm>
          <a:prstGeom prst="rect">
            <a:avLst/>
          </a:prstGeom>
        </p:spPr>
        <p:txBody>
          <a:bodyPr spcFirstLastPara="1" wrap="square" lIns="182875" tIns="0" rIns="182875" bIns="0" anchor="t" anchorCtr="0">
            <a:spAutoFit/>
          </a:bodyPr>
          <a:lstStyle>
            <a:lvl1pPr lvl="0">
              <a:lnSpc>
                <a:spcPct val="90000"/>
              </a:lnSpc>
              <a:spcBef>
                <a:spcPts val="0"/>
              </a:spcBef>
              <a:spcAft>
                <a:spcPts val="0"/>
              </a:spcAft>
              <a:buNone/>
              <a:defRPr sz="1400"/>
            </a:lvl1pPr>
            <a:lvl2pPr lvl="1">
              <a:lnSpc>
                <a:spcPct val="115000"/>
              </a:lnSpc>
              <a:spcBef>
                <a:spcPts val="0"/>
              </a:spcBef>
              <a:spcAft>
                <a:spcPts val="0"/>
              </a:spcAft>
              <a:buNone/>
              <a:defRPr sz="1400"/>
            </a:lvl2pPr>
            <a:lvl3pPr lvl="2">
              <a:lnSpc>
                <a:spcPct val="115000"/>
              </a:lnSpc>
              <a:spcBef>
                <a:spcPts val="0"/>
              </a:spcBef>
              <a:spcAft>
                <a:spcPts val="0"/>
              </a:spcAft>
              <a:buNone/>
              <a:defRPr sz="1400"/>
            </a:lvl3pPr>
            <a:lvl4pPr lvl="3">
              <a:lnSpc>
                <a:spcPct val="115000"/>
              </a:lnSpc>
              <a:spcBef>
                <a:spcPts val="0"/>
              </a:spcBef>
              <a:spcAft>
                <a:spcPts val="0"/>
              </a:spcAft>
              <a:buNone/>
              <a:defRPr sz="1400"/>
            </a:lvl4pPr>
            <a:lvl5pPr lvl="4">
              <a:lnSpc>
                <a:spcPct val="115000"/>
              </a:lnSpc>
              <a:spcBef>
                <a:spcPts val="0"/>
              </a:spcBef>
              <a:spcAft>
                <a:spcPts val="0"/>
              </a:spcAft>
              <a:buNone/>
              <a:defRPr sz="1400"/>
            </a:lvl5pPr>
            <a:lvl6pPr lvl="5">
              <a:lnSpc>
                <a:spcPct val="115000"/>
              </a:lnSpc>
              <a:spcBef>
                <a:spcPts val="0"/>
              </a:spcBef>
              <a:spcAft>
                <a:spcPts val="0"/>
              </a:spcAft>
              <a:buNone/>
              <a:defRPr sz="1400"/>
            </a:lvl6pPr>
            <a:lvl7pPr lvl="6">
              <a:lnSpc>
                <a:spcPct val="115000"/>
              </a:lnSpc>
              <a:spcBef>
                <a:spcPts val="0"/>
              </a:spcBef>
              <a:spcAft>
                <a:spcPts val="0"/>
              </a:spcAft>
              <a:buNone/>
              <a:defRPr sz="1400"/>
            </a:lvl7pPr>
            <a:lvl8pPr lvl="7">
              <a:lnSpc>
                <a:spcPct val="115000"/>
              </a:lnSpc>
              <a:spcBef>
                <a:spcPts val="0"/>
              </a:spcBef>
              <a:spcAft>
                <a:spcPts val="0"/>
              </a:spcAft>
              <a:buNone/>
              <a:defRPr sz="1400"/>
            </a:lvl8pPr>
            <a:lvl9pPr lvl="8">
              <a:lnSpc>
                <a:spcPct val="115000"/>
              </a:lnSpc>
              <a:spcBef>
                <a:spcPts val="0"/>
              </a:spcBef>
              <a:spcAft>
                <a:spcPts val="0"/>
              </a:spcAft>
              <a:buNone/>
              <a:defRPr sz="1400"/>
            </a:lvl9pPr>
          </a:lstStyle>
          <a:p>
            <a:endParaRPr/>
          </a:p>
        </p:txBody>
      </p:sp>
      <p:sp>
        <p:nvSpPr>
          <p:cNvPr id="142" name="Google Shape;142;p15"/>
          <p:cNvSpPr txBox="1">
            <a:spLocks noGrp="1"/>
          </p:cNvSpPr>
          <p:nvPr>
            <p:ph type="title" idx="14"/>
          </p:nvPr>
        </p:nvSpPr>
        <p:spPr>
          <a:xfrm>
            <a:off x="6553050" y="2984550"/>
            <a:ext cx="2305800" cy="367500"/>
          </a:xfrm>
          <a:prstGeom prst="rect">
            <a:avLst/>
          </a:prstGeom>
        </p:spPr>
        <p:txBody>
          <a:bodyPr spcFirstLastPara="1" wrap="square" lIns="182875" tIns="182875" rIns="182875" bIns="0" anchor="t" anchorCtr="0">
            <a:spAutoFit/>
          </a:bodyPr>
          <a:lstStyle>
            <a:lvl1pPr lvl="0">
              <a:lnSpc>
                <a:spcPct val="90000"/>
              </a:lnSpc>
              <a:spcBef>
                <a:spcPts val="0"/>
              </a:spcBef>
              <a:spcAft>
                <a:spcPts val="0"/>
              </a:spcAft>
              <a:buNone/>
              <a:defRPr sz="1000"/>
            </a:lvl1pPr>
            <a:lvl2pPr lvl="1">
              <a:lnSpc>
                <a:spcPct val="115000"/>
              </a:lnSpc>
              <a:spcBef>
                <a:spcPts val="0"/>
              </a:spcBef>
              <a:spcAft>
                <a:spcPts val="0"/>
              </a:spcAft>
              <a:buNone/>
              <a:defRPr sz="1000"/>
            </a:lvl2pPr>
            <a:lvl3pPr lvl="2">
              <a:lnSpc>
                <a:spcPct val="115000"/>
              </a:lnSpc>
              <a:spcBef>
                <a:spcPts val="0"/>
              </a:spcBef>
              <a:spcAft>
                <a:spcPts val="0"/>
              </a:spcAft>
              <a:buNone/>
              <a:defRPr sz="1000"/>
            </a:lvl3pPr>
            <a:lvl4pPr lvl="3">
              <a:lnSpc>
                <a:spcPct val="115000"/>
              </a:lnSpc>
              <a:spcBef>
                <a:spcPts val="0"/>
              </a:spcBef>
              <a:spcAft>
                <a:spcPts val="0"/>
              </a:spcAft>
              <a:buNone/>
              <a:defRPr sz="1000"/>
            </a:lvl4pPr>
            <a:lvl5pPr lvl="4">
              <a:lnSpc>
                <a:spcPct val="115000"/>
              </a:lnSpc>
              <a:spcBef>
                <a:spcPts val="0"/>
              </a:spcBef>
              <a:spcAft>
                <a:spcPts val="0"/>
              </a:spcAft>
              <a:buNone/>
              <a:defRPr sz="1000"/>
            </a:lvl5pPr>
            <a:lvl6pPr lvl="5">
              <a:lnSpc>
                <a:spcPct val="115000"/>
              </a:lnSpc>
              <a:spcBef>
                <a:spcPts val="0"/>
              </a:spcBef>
              <a:spcAft>
                <a:spcPts val="0"/>
              </a:spcAft>
              <a:buNone/>
              <a:defRPr sz="1000"/>
            </a:lvl6pPr>
            <a:lvl7pPr lvl="6">
              <a:lnSpc>
                <a:spcPct val="115000"/>
              </a:lnSpc>
              <a:spcBef>
                <a:spcPts val="0"/>
              </a:spcBef>
              <a:spcAft>
                <a:spcPts val="0"/>
              </a:spcAft>
              <a:buNone/>
              <a:defRPr sz="1000"/>
            </a:lvl7pPr>
            <a:lvl8pPr lvl="7">
              <a:lnSpc>
                <a:spcPct val="115000"/>
              </a:lnSpc>
              <a:spcBef>
                <a:spcPts val="0"/>
              </a:spcBef>
              <a:spcAft>
                <a:spcPts val="0"/>
              </a:spcAft>
              <a:buNone/>
              <a:defRPr sz="1000"/>
            </a:lvl8pPr>
            <a:lvl9pPr lvl="8">
              <a:lnSpc>
                <a:spcPct val="115000"/>
              </a:lnSpc>
              <a:spcBef>
                <a:spcPts val="0"/>
              </a:spcBef>
              <a:spcAft>
                <a:spcPts val="0"/>
              </a:spcAft>
              <a:buNone/>
              <a:defRPr sz="1000"/>
            </a:lvl9pPr>
          </a:lstStyle>
          <a:p>
            <a:endParaRPr/>
          </a:p>
        </p:txBody>
      </p:sp>
      <p:sp>
        <p:nvSpPr>
          <p:cNvPr id="143" name="Google Shape;143;p15"/>
          <p:cNvSpPr txBox="1">
            <a:spLocks noGrp="1"/>
          </p:cNvSpPr>
          <p:nvPr>
            <p:ph type="title" idx="15"/>
          </p:nvPr>
        </p:nvSpPr>
        <p:spPr>
          <a:xfrm>
            <a:off x="6553050" y="3312769"/>
            <a:ext cx="2305800" cy="367500"/>
          </a:xfrm>
          <a:prstGeom prst="rect">
            <a:avLst/>
          </a:prstGeom>
        </p:spPr>
        <p:txBody>
          <a:bodyPr spcFirstLastPara="1" wrap="square" lIns="182875" tIns="0" rIns="182875" bIns="0" anchor="t" anchorCtr="0">
            <a:spAutoFit/>
          </a:bodyPr>
          <a:lstStyle>
            <a:lvl1pPr lvl="0">
              <a:lnSpc>
                <a:spcPct val="90000"/>
              </a:lnSpc>
              <a:spcBef>
                <a:spcPts val="0"/>
              </a:spcBef>
              <a:spcAft>
                <a:spcPts val="0"/>
              </a:spcAft>
              <a:buNone/>
              <a:defRPr sz="1400"/>
            </a:lvl1pPr>
            <a:lvl2pPr lvl="1">
              <a:lnSpc>
                <a:spcPct val="115000"/>
              </a:lnSpc>
              <a:spcBef>
                <a:spcPts val="0"/>
              </a:spcBef>
              <a:spcAft>
                <a:spcPts val="0"/>
              </a:spcAft>
              <a:buNone/>
              <a:defRPr sz="1400"/>
            </a:lvl2pPr>
            <a:lvl3pPr lvl="2">
              <a:lnSpc>
                <a:spcPct val="115000"/>
              </a:lnSpc>
              <a:spcBef>
                <a:spcPts val="0"/>
              </a:spcBef>
              <a:spcAft>
                <a:spcPts val="0"/>
              </a:spcAft>
              <a:buNone/>
              <a:defRPr sz="1400"/>
            </a:lvl3pPr>
            <a:lvl4pPr lvl="3">
              <a:lnSpc>
                <a:spcPct val="115000"/>
              </a:lnSpc>
              <a:spcBef>
                <a:spcPts val="0"/>
              </a:spcBef>
              <a:spcAft>
                <a:spcPts val="0"/>
              </a:spcAft>
              <a:buNone/>
              <a:defRPr sz="1400"/>
            </a:lvl4pPr>
            <a:lvl5pPr lvl="4">
              <a:lnSpc>
                <a:spcPct val="115000"/>
              </a:lnSpc>
              <a:spcBef>
                <a:spcPts val="0"/>
              </a:spcBef>
              <a:spcAft>
                <a:spcPts val="0"/>
              </a:spcAft>
              <a:buNone/>
              <a:defRPr sz="1400"/>
            </a:lvl5pPr>
            <a:lvl6pPr lvl="5">
              <a:lnSpc>
                <a:spcPct val="115000"/>
              </a:lnSpc>
              <a:spcBef>
                <a:spcPts val="0"/>
              </a:spcBef>
              <a:spcAft>
                <a:spcPts val="0"/>
              </a:spcAft>
              <a:buNone/>
              <a:defRPr sz="1400"/>
            </a:lvl6pPr>
            <a:lvl7pPr lvl="6">
              <a:lnSpc>
                <a:spcPct val="115000"/>
              </a:lnSpc>
              <a:spcBef>
                <a:spcPts val="0"/>
              </a:spcBef>
              <a:spcAft>
                <a:spcPts val="0"/>
              </a:spcAft>
              <a:buNone/>
              <a:defRPr sz="1400"/>
            </a:lvl7pPr>
            <a:lvl8pPr lvl="7">
              <a:lnSpc>
                <a:spcPct val="115000"/>
              </a:lnSpc>
              <a:spcBef>
                <a:spcPts val="0"/>
              </a:spcBef>
              <a:spcAft>
                <a:spcPts val="0"/>
              </a:spcAft>
              <a:buNone/>
              <a:defRPr sz="1400"/>
            </a:lvl8pPr>
            <a:lvl9pPr lvl="8">
              <a:lnSpc>
                <a:spcPct val="115000"/>
              </a:lnSpc>
              <a:spcBef>
                <a:spcPts val="0"/>
              </a:spcBef>
              <a:spcAft>
                <a:spcPts val="0"/>
              </a:spcAft>
              <a:buNone/>
              <a:defRPr sz="1400"/>
            </a:lvl9pPr>
          </a:lstStyle>
          <a:p>
            <a:endParaRPr/>
          </a:p>
        </p:txBody>
      </p:sp>
      <p:sp>
        <p:nvSpPr>
          <p:cNvPr id="144" name="Google Shape;144;p15"/>
          <p:cNvSpPr txBox="1">
            <a:spLocks noGrp="1"/>
          </p:cNvSpPr>
          <p:nvPr>
            <p:ph type="subTitle" idx="16"/>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145" name="Google Shape;145;p15"/>
          <p:cNvSpPr txBox="1">
            <a:spLocks noGrp="1"/>
          </p:cNvSpPr>
          <p:nvPr>
            <p:ph type="subTitle" idx="17"/>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hree big ideas - Alt 8">
  <p:cSld name="BLANK_1_1_1_1_1_1_1_1_1_1_1_1_1_1_4_3">
    <p:spTree>
      <p:nvGrpSpPr>
        <p:cNvPr id="1" name="Shape 146"/>
        <p:cNvGrpSpPr/>
        <p:nvPr/>
      </p:nvGrpSpPr>
      <p:grpSpPr>
        <a:xfrm>
          <a:off x="0" y="0"/>
          <a:ext cx="0" cy="0"/>
          <a:chOff x="0" y="0"/>
          <a:chExt cx="0" cy="0"/>
        </a:xfrm>
      </p:grpSpPr>
      <p:sp>
        <p:nvSpPr>
          <p:cNvPr id="147" name="Google Shape;147;p16"/>
          <p:cNvSpPr txBox="1">
            <a:spLocks noGrp="1"/>
          </p:cNvSpPr>
          <p:nvPr>
            <p:ph type="body" idx="1"/>
          </p:nvPr>
        </p:nvSpPr>
        <p:spPr>
          <a:xfrm>
            <a:off x="1731400" y="2542773"/>
            <a:ext cx="2304900" cy="2092200"/>
          </a:xfrm>
          <a:prstGeom prst="rect">
            <a:avLst/>
          </a:prstGeom>
        </p:spPr>
        <p:txBody>
          <a:bodyPr spcFirstLastPara="1" wrap="square" lIns="182875" tIns="0" rIns="182875" bIns="274300"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48" name="Google Shape;148;p16"/>
          <p:cNvSpPr txBox="1">
            <a:spLocks noGrp="1"/>
          </p:cNvSpPr>
          <p:nvPr>
            <p:ph type="body" idx="2"/>
          </p:nvPr>
        </p:nvSpPr>
        <p:spPr>
          <a:xfrm>
            <a:off x="4143075" y="2542773"/>
            <a:ext cx="2304900" cy="2092200"/>
          </a:xfrm>
          <a:prstGeom prst="rect">
            <a:avLst/>
          </a:prstGeom>
        </p:spPr>
        <p:txBody>
          <a:bodyPr spcFirstLastPara="1" wrap="square" lIns="182875" tIns="0" rIns="182875" bIns="274300"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49" name="Google Shape;149;p16"/>
          <p:cNvSpPr txBox="1">
            <a:spLocks noGrp="1"/>
          </p:cNvSpPr>
          <p:nvPr>
            <p:ph type="body" idx="3"/>
          </p:nvPr>
        </p:nvSpPr>
        <p:spPr>
          <a:xfrm>
            <a:off x="6554750" y="2542773"/>
            <a:ext cx="2304900" cy="2092200"/>
          </a:xfrm>
          <a:prstGeom prst="rect">
            <a:avLst/>
          </a:prstGeom>
        </p:spPr>
        <p:txBody>
          <a:bodyPr spcFirstLastPara="1" wrap="square" lIns="182875" tIns="0" rIns="182875" bIns="274300"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50" name="Google Shape;150;p16"/>
          <p:cNvSpPr txBox="1">
            <a:spLocks noGrp="1"/>
          </p:cNvSpPr>
          <p:nvPr>
            <p:ph type="subTitle" idx="4"/>
          </p:nvPr>
        </p:nvSpPr>
        <p:spPr>
          <a:xfrm>
            <a:off x="1731400" y="1463500"/>
            <a:ext cx="1340700" cy="153900"/>
          </a:xfrm>
          <a:prstGeom prst="rect">
            <a:avLst/>
          </a:prstGeom>
        </p:spPr>
        <p:txBody>
          <a:bodyPr spcFirstLastPara="1" wrap="square" lIns="182875" tIns="0" rIns="91425" bIns="0" anchor="t" anchorCtr="0">
            <a:noAutofit/>
          </a:bodyPr>
          <a:lstStyle>
            <a:lvl1pPr lvl="0">
              <a:spcBef>
                <a:spcPts val="0"/>
              </a:spcBef>
              <a:spcAft>
                <a:spcPts val="0"/>
              </a:spcAft>
              <a:buNone/>
              <a:defRPr sz="1000" b="1">
                <a:latin typeface="Outfit"/>
                <a:ea typeface="Outfit"/>
                <a:cs typeface="Outfit"/>
                <a:sym typeface="Outfit"/>
              </a:defRPr>
            </a:lvl1pPr>
            <a:lvl2pPr lvl="1">
              <a:spcBef>
                <a:spcPts val="0"/>
              </a:spcBef>
              <a:spcAft>
                <a:spcPts val="0"/>
              </a:spcAft>
              <a:buSzPts val="1000"/>
              <a:buFont typeface="Outfit"/>
              <a:buNone/>
              <a:defRPr sz="1000">
                <a:latin typeface="Outfit"/>
                <a:ea typeface="Outfit"/>
                <a:cs typeface="Outfit"/>
                <a:sym typeface="Outfit"/>
              </a:defRPr>
            </a:lvl2pPr>
            <a:lvl3pPr lvl="2">
              <a:spcBef>
                <a:spcPts val="0"/>
              </a:spcBef>
              <a:spcAft>
                <a:spcPts val="0"/>
              </a:spcAft>
              <a:buSzPts val="1000"/>
              <a:buFont typeface="Outfit"/>
              <a:buNone/>
              <a:defRPr sz="1000">
                <a:latin typeface="Outfit"/>
                <a:ea typeface="Outfit"/>
                <a:cs typeface="Outfit"/>
                <a:sym typeface="Outfit"/>
              </a:defRPr>
            </a:lvl3pPr>
            <a:lvl4pPr lvl="3">
              <a:spcBef>
                <a:spcPts val="0"/>
              </a:spcBef>
              <a:spcAft>
                <a:spcPts val="0"/>
              </a:spcAft>
              <a:buSzPts val="1000"/>
              <a:buFont typeface="Outfit"/>
              <a:buNone/>
              <a:defRPr sz="1000">
                <a:latin typeface="Outfit"/>
                <a:ea typeface="Outfit"/>
                <a:cs typeface="Outfit"/>
                <a:sym typeface="Outfit"/>
              </a:defRPr>
            </a:lvl4pPr>
            <a:lvl5pPr lvl="4">
              <a:spcBef>
                <a:spcPts val="0"/>
              </a:spcBef>
              <a:spcAft>
                <a:spcPts val="0"/>
              </a:spcAft>
              <a:buSzPts val="1000"/>
              <a:buFont typeface="Outfit"/>
              <a:buNone/>
              <a:defRPr sz="1000">
                <a:latin typeface="Outfit"/>
                <a:ea typeface="Outfit"/>
                <a:cs typeface="Outfit"/>
                <a:sym typeface="Outfit"/>
              </a:defRPr>
            </a:lvl5pPr>
            <a:lvl6pPr lvl="5">
              <a:spcBef>
                <a:spcPts val="0"/>
              </a:spcBef>
              <a:spcAft>
                <a:spcPts val="0"/>
              </a:spcAft>
              <a:buSzPts val="1000"/>
              <a:buFont typeface="Outfit"/>
              <a:buNone/>
              <a:defRPr sz="1000">
                <a:latin typeface="Outfit"/>
                <a:ea typeface="Outfit"/>
                <a:cs typeface="Outfit"/>
                <a:sym typeface="Outfit"/>
              </a:defRPr>
            </a:lvl6pPr>
            <a:lvl7pPr lvl="6">
              <a:spcBef>
                <a:spcPts val="0"/>
              </a:spcBef>
              <a:spcAft>
                <a:spcPts val="0"/>
              </a:spcAft>
              <a:buSzPts val="1000"/>
              <a:buFont typeface="Outfit"/>
              <a:buNone/>
              <a:defRPr sz="1000">
                <a:latin typeface="Outfit"/>
                <a:ea typeface="Outfit"/>
                <a:cs typeface="Outfit"/>
                <a:sym typeface="Outfit"/>
              </a:defRPr>
            </a:lvl7pPr>
            <a:lvl8pPr lvl="7">
              <a:spcBef>
                <a:spcPts val="0"/>
              </a:spcBef>
              <a:spcAft>
                <a:spcPts val="0"/>
              </a:spcAft>
              <a:buSzPts val="1000"/>
              <a:buFont typeface="Outfit"/>
              <a:buNone/>
              <a:defRPr sz="1000">
                <a:latin typeface="Outfit"/>
                <a:ea typeface="Outfit"/>
                <a:cs typeface="Outfit"/>
                <a:sym typeface="Outfit"/>
              </a:defRPr>
            </a:lvl8pPr>
            <a:lvl9pPr lvl="8">
              <a:spcBef>
                <a:spcPts val="0"/>
              </a:spcBef>
              <a:spcAft>
                <a:spcPts val="0"/>
              </a:spcAft>
              <a:buSzPts val="1000"/>
              <a:buFont typeface="Outfit"/>
              <a:buNone/>
              <a:defRPr sz="1000">
                <a:latin typeface="Outfit"/>
                <a:ea typeface="Outfit"/>
                <a:cs typeface="Outfit"/>
                <a:sym typeface="Outfit"/>
              </a:defRPr>
            </a:lvl9pPr>
          </a:lstStyle>
          <a:p>
            <a:endParaRPr/>
          </a:p>
        </p:txBody>
      </p:sp>
      <p:sp>
        <p:nvSpPr>
          <p:cNvPr id="151" name="Google Shape;151;p16"/>
          <p:cNvSpPr txBox="1">
            <a:spLocks noGrp="1"/>
          </p:cNvSpPr>
          <p:nvPr>
            <p:ph type="subTitle" idx="5"/>
          </p:nvPr>
        </p:nvSpPr>
        <p:spPr>
          <a:xfrm>
            <a:off x="4143075" y="1463500"/>
            <a:ext cx="1340700" cy="153900"/>
          </a:xfrm>
          <a:prstGeom prst="rect">
            <a:avLst/>
          </a:prstGeom>
        </p:spPr>
        <p:txBody>
          <a:bodyPr spcFirstLastPara="1" wrap="square" lIns="182875" tIns="0" rIns="91425" bIns="0" anchor="t" anchorCtr="0">
            <a:noAutofit/>
          </a:bodyPr>
          <a:lstStyle>
            <a:lvl1pPr lvl="0">
              <a:spcBef>
                <a:spcPts val="0"/>
              </a:spcBef>
              <a:spcAft>
                <a:spcPts val="0"/>
              </a:spcAft>
              <a:buNone/>
              <a:defRPr sz="1000" b="1">
                <a:latin typeface="Outfit"/>
                <a:ea typeface="Outfit"/>
                <a:cs typeface="Outfit"/>
                <a:sym typeface="Outfit"/>
              </a:defRPr>
            </a:lvl1pPr>
            <a:lvl2pPr lvl="1">
              <a:spcBef>
                <a:spcPts val="0"/>
              </a:spcBef>
              <a:spcAft>
                <a:spcPts val="0"/>
              </a:spcAft>
              <a:buSzPts val="1000"/>
              <a:buFont typeface="Outfit"/>
              <a:buNone/>
              <a:defRPr sz="1000">
                <a:latin typeface="Outfit"/>
                <a:ea typeface="Outfit"/>
                <a:cs typeface="Outfit"/>
                <a:sym typeface="Outfit"/>
              </a:defRPr>
            </a:lvl2pPr>
            <a:lvl3pPr lvl="2">
              <a:spcBef>
                <a:spcPts val="0"/>
              </a:spcBef>
              <a:spcAft>
                <a:spcPts val="0"/>
              </a:spcAft>
              <a:buSzPts val="1000"/>
              <a:buFont typeface="Outfit"/>
              <a:buNone/>
              <a:defRPr sz="1000">
                <a:latin typeface="Outfit"/>
                <a:ea typeface="Outfit"/>
                <a:cs typeface="Outfit"/>
                <a:sym typeface="Outfit"/>
              </a:defRPr>
            </a:lvl3pPr>
            <a:lvl4pPr lvl="3">
              <a:spcBef>
                <a:spcPts val="0"/>
              </a:spcBef>
              <a:spcAft>
                <a:spcPts val="0"/>
              </a:spcAft>
              <a:buSzPts val="1000"/>
              <a:buFont typeface="Outfit"/>
              <a:buNone/>
              <a:defRPr sz="1000">
                <a:latin typeface="Outfit"/>
                <a:ea typeface="Outfit"/>
                <a:cs typeface="Outfit"/>
                <a:sym typeface="Outfit"/>
              </a:defRPr>
            </a:lvl4pPr>
            <a:lvl5pPr lvl="4">
              <a:spcBef>
                <a:spcPts val="0"/>
              </a:spcBef>
              <a:spcAft>
                <a:spcPts val="0"/>
              </a:spcAft>
              <a:buSzPts val="1000"/>
              <a:buFont typeface="Outfit"/>
              <a:buNone/>
              <a:defRPr sz="1000">
                <a:latin typeface="Outfit"/>
                <a:ea typeface="Outfit"/>
                <a:cs typeface="Outfit"/>
                <a:sym typeface="Outfit"/>
              </a:defRPr>
            </a:lvl5pPr>
            <a:lvl6pPr lvl="5">
              <a:spcBef>
                <a:spcPts val="0"/>
              </a:spcBef>
              <a:spcAft>
                <a:spcPts val="0"/>
              </a:spcAft>
              <a:buSzPts val="1000"/>
              <a:buFont typeface="Outfit"/>
              <a:buNone/>
              <a:defRPr sz="1000">
                <a:latin typeface="Outfit"/>
                <a:ea typeface="Outfit"/>
                <a:cs typeface="Outfit"/>
                <a:sym typeface="Outfit"/>
              </a:defRPr>
            </a:lvl6pPr>
            <a:lvl7pPr lvl="6">
              <a:spcBef>
                <a:spcPts val="0"/>
              </a:spcBef>
              <a:spcAft>
                <a:spcPts val="0"/>
              </a:spcAft>
              <a:buSzPts val="1000"/>
              <a:buFont typeface="Outfit"/>
              <a:buNone/>
              <a:defRPr sz="1000">
                <a:latin typeface="Outfit"/>
                <a:ea typeface="Outfit"/>
                <a:cs typeface="Outfit"/>
                <a:sym typeface="Outfit"/>
              </a:defRPr>
            </a:lvl7pPr>
            <a:lvl8pPr lvl="7">
              <a:spcBef>
                <a:spcPts val="0"/>
              </a:spcBef>
              <a:spcAft>
                <a:spcPts val="0"/>
              </a:spcAft>
              <a:buSzPts val="1000"/>
              <a:buFont typeface="Outfit"/>
              <a:buNone/>
              <a:defRPr sz="1000">
                <a:latin typeface="Outfit"/>
                <a:ea typeface="Outfit"/>
                <a:cs typeface="Outfit"/>
                <a:sym typeface="Outfit"/>
              </a:defRPr>
            </a:lvl8pPr>
            <a:lvl9pPr lvl="8">
              <a:spcBef>
                <a:spcPts val="0"/>
              </a:spcBef>
              <a:spcAft>
                <a:spcPts val="0"/>
              </a:spcAft>
              <a:buSzPts val="1000"/>
              <a:buFont typeface="Outfit"/>
              <a:buNone/>
              <a:defRPr sz="1000">
                <a:latin typeface="Outfit"/>
                <a:ea typeface="Outfit"/>
                <a:cs typeface="Outfit"/>
                <a:sym typeface="Outfit"/>
              </a:defRPr>
            </a:lvl9pPr>
          </a:lstStyle>
          <a:p>
            <a:endParaRPr/>
          </a:p>
        </p:txBody>
      </p:sp>
      <p:sp>
        <p:nvSpPr>
          <p:cNvPr id="152" name="Google Shape;152;p16"/>
          <p:cNvSpPr txBox="1">
            <a:spLocks noGrp="1"/>
          </p:cNvSpPr>
          <p:nvPr>
            <p:ph type="subTitle" idx="6"/>
          </p:nvPr>
        </p:nvSpPr>
        <p:spPr>
          <a:xfrm>
            <a:off x="6554750" y="1463500"/>
            <a:ext cx="1340700" cy="153900"/>
          </a:xfrm>
          <a:prstGeom prst="rect">
            <a:avLst/>
          </a:prstGeom>
        </p:spPr>
        <p:txBody>
          <a:bodyPr spcFirstLastPara="1" wrap="square" lIns="182875" tIns="0" rIns="91425" bIns="0" anchor="t" anchorCtr="0">
            <a:noAutofit/>
          </a:bodyPr>
          <a:lstStyle>
            <a:lvl1pPr lvl="0">
              <a:spcBef>
                <a:spcPts val="0"/>
              </a:spcBef>
              <a:spcAft>
                <a:spcPts val="0"/>
              </a:spcAft>
              <a:buNone/>
              <a:defRPr sz="1000" b="1">
                <a:latin typeface="Outfit"/>
                <a:ea typeface="Outfit"/>
                <a:cs typeface="Outfit"/>
                <a:sym typeface="Outfit"/>
              </a:defRPr>
            </a:lvl1pPr>
            <a:lvl2pPr lvl="1">
              <a:spcBef>
                <a:spcPts val="0"/>
              </a:spcBef>
              <a:spcAft>
                <a:spcPts val="0"/>
              </a:spcAft>
              <a:buSzPts val="1000"/>
              <a:buFont typeface="Outfit"/>
              <a:buNone/>
              <a:defRPr sz="1000">
                <a:latin typeface="Outfit"/>
                <a:ea typeface="Outfit"/>
                <a:cs typeface="Outfit"/>
                <a:sym typeface="Outfit"/>
              </a:defRPr>
            </a:lvl2pPr>
            <a:lvl3pPr lvl="2">
              <a:spcBef>
                <a:spcPts val="0"/>
              </a:spcBef>
              <a:spcAft>
                <a:spcPts val="0"/>
              </a:spcAft>
              <a:buSzPts val="1000"/>
              <a:buFont typeface="Outfit"/>
              <a:buNone/>
              <a:defRPr sz="1000">
                <a:latin typeface="Outfit"/>
                <a:ea typeface="Outfit"/>
                <a:cs typeface="Outfit"/>
                <a:sym typeface="Outfit"/>
              </a:defRPr>
            </a:lvl3pPr>
            <a:lvl4pPr lvl="3">
              <a:spcBef>
                <a:spcPts val="0"/>
              </a:spcBef>
              <a:spcAft>
                <a:spcPts val="0"/>
              </a:spcAft>
              <a:buSzPts val="1000"/>
              <a:buFont typeface="Outfit"/>
              <a:buNone/>
              <a:defRPr sz="1000">
                <a:latin typeface="Outfit"/>
                <a:ea typeface="Outfit"/>
                <a:cs typeface="Outfit"/>
                <a:sym typeface="Outfit"/>
              </a:defRPr>
            </a:lvl4pPr>
            <a:lvl5pPr lvl="4">
              <a:spcBef>
                <a:spcPts val="0"/>
              </a:spcBef>
              <a:spcAft>
                <a:spcPts val="0"/>
              </a:spcAft>
              <a:buSzPts val="1000"/>
              <a:buFont typeface="Outfit"/>
              <a:buNone/>
              <a:defRPr sz="1000">
                <a:latin typeface="Outfit"/>
                <a:ea typeface="Outfit"/>
                <a:cs typeface="Outfit"/>
                <a:sym typeface="Outfit"/>
              </a:defRPr>
            </a:lvl5pPr>
            <a:lvl6pPr lvl="5">
              <a:spcBef>
                <a:spcPts val="0"/>
              </a:spcBef>
              <a:spcAft>
                <a:spcPts val="0"/>
              </a:spcAft>
              <a:buSzPts val="1000"/>
              <a:buFont typeface="Outfit"/>
              <a:buNone/>
              <a:defRPr sz="1000">
                <a:latin typeface="Outfit"/>
                <a:ea typeface="Outfit"/>
                <a:cs typeface="Outfit"/>
                <a:sym typeface="Outfit"/>
              </a:defRPr>
            </a:lvl6pPr>
            <a:lvl7pPr lvl="6">
              <a:spcBef>
                <a:spcPts val="0"/>
              </a:spcBef>
              <a:spcAft>
                <a:spcPts val="0"/>
              </a:spcAft>
              <a:buSzPts val="1000"/>
              <a:buFont typeface="Outfit"/>
              <a:buNone/>
              <a:defRPr sz="1000">
                <a:latin typeface="Outfit"/>
                <a:ea typeface="Outfit"/>
                <a:cs typeface="Outfit"/>
                <a:sym typeface="Outfit"/>
              </a:defRPr>
            </a:lvl7pPr>
            <a:lvl8pPr lvl="7">
              <a:spcBef>
                <a:spcPts val="0"/>
              </a:spcBef>
              <a:spcAft>
                <a:spcPts val="0"/>
              </a:spcAft>
              <a:buSzPts val="1000"/>
              <a:buFont typeface="Outfit"/>
              <a:buNone/>
              <a:defRPr sz="1000">
                <a:latin typeface="Outfit"/>
                <a:ea typeface="Outfit"/>
                <a:cs typeface="Outfit"/>
                <a:sym typeface="Outfit"/>
              </a:defRPr>
            </a:lvl8pPr>
            <a:lvl9pPr lvl="8">
              <a:spcBef>
                <a:spcPts val="0"/>
              </a:spcBef>
              <a:spcAft>
                <a:spcPts val="0"/>
              </a:spcAft>
              <a:buSzPts val="1000"/>
              <a:buFont typeface="Outfit"/>
              <a:buNone/>
              <a:defRPr sz="1000">
                <a:latin typeface="Outfit"/>
                <a:ea typeface="Outfit"/>
                <a:cs typeface="Outfit"/>
                <a:sym typeface="Outfit"/>
              </a:defRPr>
            </a:lvl9pPr>
          </a:lstStyle>
          <a:p>
            <a:endParaRPr/>
          </a:p>
        </p:txBody>
      </p:sp>
      <p:sp>
        <p:nvSpPr>
          <p:cNvPr id="153" name="Google Shape;153;p16"/>
          <p:cNvSpPr txBox="1">
            <a:spLocks noGrp="1"/>
          </p:cNvSpPr>
          <p:nvPr>
            <p:ph type="title"/>
          </p:nvPr>
        </p:nvSpPr>
        <p:spPr>
          <a:xfrm>
            <a:off x="1731400" y="1881175"/>
            <a:ext cx="2304900" cy="267600"/>
          </a:xfrm>
          <a:prstGeom prst="rect">
            <a:avLst/>
          </a:prstGeom>
        </p:spPr>
        <p:txBody>
          <a:bodyPr spcFirstLastPara="1" wrap="square" lIns="182875" tIns="0" rIns="182875" bIns="0" anchor="t" anchorCtr="0">
            <a:spAutoFit/>
          </a:bodyPr>
          <a:lstStyle>
            <a:lvl1pPr lvl="0">
              <a:lnSpc>
                <a:spcPct val="90000"/>
              </a:lnSpc>
              <a:spcBef>
                <a:spcPts val="0"/>
              </a:spcBef>
              <a:spcAft>
                <a:spcPts val="0"/>
              </a:spcAft>
              <a:buNone/>
              <a:defRPr sz="1800"/>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54" name="Google Shape;154;p16"/>
          <p:cNvSpPr txBox="1">
            <a:spLocks noGrp="1"/>
          </p:cNvSpPr>
          <p:nvPr>
            <p:ph type="title" idx="7"/>
          </p:nvPr>
        </p:nvSpPr>
        <p:spPr>
          <a:xfrm>
            <a:off x="4143075" y="1881175"/>
            <a:ext cx="2304900" cy="267600"/>
          </a:xfrm>
          <a:prstGeom prst="rect">
            <a:avLst/>
          </a:prstGeom>
        </p:spPr>
        <p:txBody>
          <a:bodyPr spcFirstLastPara="1" wrap="square" lIns="182875" tIns="0" rIns="182875" bIns="0" anchor="t" anchorCtr="0">
            <a:spAutoFit/>
          </a:bodyPr>
          <a:lstStyle>
            <a:lvl1pPr lvl="0">
              <a:lnSpc>
                <a:spcPct val="90000"/>
              </a:lnSpc>
              <a:spcBef>
                <a:spcPts val="0"/>
              </a:spcBef>
              <a:spcAft>
                <a:spcPts val="0"/>
              </a:spcAft>
              <a:buNone/>
              <a:defRPr sz="1800"/>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55" name="Google Shape;155;p16"/>
          <p:cNvSpPr txBox="1">
            <a:spLocks noGrp="1"/>
          </p:cNvSpPr>
          <p:nvPr>
            <p:ph type="title" idx="8"/>
          </p:nvPr>
        </p:nvSpPr>
        <p:spPr>
          <a:xfrm>
            <a:off x="6554750" y="1881175"/>
            <a:ext cx="2304900" cy="267600"/>
          </a:xfrm>
          <a:prstGeom prst="rect">
            <a:avLst/>
          </a:prstGeom>
        </p:spPr>
        <p:txBody>
          <a:bodyPr spcFirstLastPara="1" wrap="square" lIns="182875" tIns="0" rIns="182875" bIns="0" anchor="t" anchorCtr="0">
            <a:spAutoFit/>
          </a:bodyPr>
          <a:lstStyle>
            <a:lvl1pPr lvl="0">
              <a:lnSpc>
                <a:spcPct val="90000"/>
              </a:lnSpc>
              <a:spcBef>
                <a:spcPts val="0"/>
              </a:spcBef>
              <a:spcAft>
                <a:spcPts val="0"/>
              </a:spcAft>
              <a:buNone/>
              <a:defRPr sz="1800"/>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56" name="Google Shape;156;p16"/>
          <p:cNvSpPr txBox="1">
            <a:spLocks noGrp="1"/>
          </p:cNvSpPr>
          <p:nvPr>
            <p:ph type="title" idx="9"/>
          </p:nvPr>
        </p:nvSpPr>
        <p:spPr>
          <a:xfrm>
            <a:off x="284775" y="282900"/>
            <a:ext cx="8574900" cy="10701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157" name="Google Shape;157;p16"/>
          <p:cNvSpPr txBox="1">
            <a:spLocks noGrp="1"/>
          </p:cNvSpPr>
          <p:nvPr>
            <p:ph type="subTitle" idx="13"/>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158" name="Google Shape;158;p16"/>
          <p:cNvSpPr txBox="1">
            <a:spLocks noGrp="1"/>
          </p:cNvSpPr>
          <p:nvPr>
            <p:ph type="subTitle" idx="14"/>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Four big ideas - Alt 2">
  <p:cSld name="BLANK_1_1_1_1_1_1_1_1_1_1_1_1_1_1_1_2_1">
    <p:spTree>
      <p:nvGrpSpPr>
        <p:cNvPr id="1" name="Shape 159"/>
        <p:cNvGrpSpPr/>
        <p:nvPr/>
      </p:nvGrpSpPr>
      <p:grpSpPr>
        <a:xfrm>
          <a:off x="0" y="0"/>
          <a:ext cx="0" cy="0"/>
          <a:chOff x="0" y="0"/>
          <a:chExt cx="0" cy="0"/>
        </a:xfrm>
      </p:grpSpPr>
      <p:sp>
        <p:nvSpPr>
          <p:cNvPr id="160" name="Google Shape;160;p17"/>
          <p:cNvSpPr txBox="1">
            <a:spLocks noGrp="1"/>
          </p:cNvSpPr>
          <p:nvPr>
            <p:ph type="title"/>
          </p:nvPr>
        </p:nvSpPr>
        <p:spPr>
          <a:xfrm>
            <a:off x="284775" y="282900"/>
            <a:ext cx="3512100" cy="11169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161" name="Google Shape;161;p17"/>
          <p:cNvSpPr txBox="1">
            <a:spLocks noGrp="1"/>
          </p:cNvSpPr>
          <p:nvPr>
            <p:ph type="body" idx="1"/>
          </p:nvPr>
        </p:nvSpPr>
        <p:spPr>
          <a:xfrm>
            <a:off x="6795150" y="509451"/>
            <a:ext cx="1944300" cy="8352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62" name="Google Shape;162;p17"/>
          <p:cNvSpPr txBox="1">
            <a:spLocks noGrp="1"/>
          </p:cNvSpPr>
          <p:nvPr>
            <p:ph type="title" idx="2"/>
          </p:nvPr>
        </p:nvSpPr>
        <p:spPr>
          <a:xfrm>
            <a:off x="5494245" y="509451"/>
            <a:ext cx="1149900" cy="7068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1800"/>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63" name="Google Shape;163;p17"/>
          <p:cNvSpPr txBox="1">
            <a:spLocks noGrp="1"/>
          </p:cNvSpPr>
          <p:nvPr>
            <p:ph type="body" idx="3"/>
          </p:nvPr>
        </p:nvSpPr>
        <p:spPr>
          <a:xfrm>
            <a:off x="6795150" y="1596758"/>
            <a:ext cx="1944300" cy="8352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64" name="Google Shape;164;p17"/>
          <p:cNvSpPr txBox="1">
            <a:spLocks noGrp="1"/>
          </p:cNvSpPr>
          <p:nvPr>
            <p:ph type="title" idx="4"/>
          </p:nvPr>
        </p:nvSpPr>
        <p:spPr>
          <a:xfrm>
            <a:off x="5494245" y="1596758"/>
            <a:ext cx="1149900" cy="7068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1800"/>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65" name="Google Shape;165;p17"/>
          <p:cNvSpPr txBox="1">
            <a:spLocks noGrp="1"/>
          </p:cNvSpPr>
          <p:nvPr>
            <p:ph type="body" idx="5"/>
          </p:nvPr>
        </p:nvSpPr>
        <p:spPr>
          <a:xfrm>
            <a:off x="6795150" y="2684065"/>
            <a:ext cx="1944300" cy="8352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66" name="Google Shape;166;p17"/>
          <p:cNvSpPr txBox="1">
            <a:spLocks noGrp="1"/>
          </p:cNvSpPr>
          <p:nvPr>
            <p:ph type="title" idx="6"/>
          </p:nvPr>
        </p:nvSpPr>
        <p:spPr>
          <a:xfrm>
            <a:off x="5494245" y="2684065"/>
            <a:ext cx="1149900" cy="7068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1800"/>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67" name="Google Shape;167;p17"/>
          <p:cNvSpPr txBox="1">
            <a:spLocks noGrp="1"/>
          </p:cNvSpPr>
          <p:nvPr>
            <p:ph type="body" idx="7"/>
          </p:nvPr>
        </p:nvSpPr>
        <p:spPr>
          <a:xfrm>
            <a:off x="6795150" y="3771372"/>
            <a:ext cx="1944300" cy="835200"/>
          </a:xfrm>
          <a:prstGeom prst="rect">
            <a:avLst/>
          </a:prstGeom>
        </p:spPr>
        <p:txBody>
          <a:bodyPr spcFirstLastPara="1" wrap="square" lIns="0" tIns="0" rIns="0"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68" name="Google Shape;168;p17"/>
          <p:cNvSpPr txBox="1">
            <a:spLocks noGrp="1"/>
          </p:cNvSpPr>
          <p:nvPr>
            <p:ph type="title" idx="8"/>
          </p:nvPr>
        </p:nvSpPr>
        <p:spPr>
          <a:xfrm>
            <a:off x="5494245" y="3771372"/>
            <a:ext cx="1149900" cy="7068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1800"/>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69" name="Google Shape;169;p17"/>
          <p:cNvSpPr txBox="1">
            <a:spLocks noGrp="1"/>
          </p:cNvSpPr>
          <p:nvPr>
            <p:ph type="subTitle" idx="9"/>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170" name="Google Shape;170;p17"/>
          <p:cNvSpPr txBox="1">
            <a:spLocks noGrp="1"/>
          </p:cNvSpPr>
          <p:nvPr>
            <p:ph type="subTitle" idx="13"/>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
        <p:nvSpPr>
          <p:cNvPr id="171" name="Google Shape;171;p17"/>
          <p:cNvSpPr txBox="1">
            <a:spLocks noGrp="1"/>
          </p:cNvSpPr>
          <p:nvPr>
            <p:ph type="title" idx="14"/>
          </p:nvPr>
        </p:nvSpPr>
        <p:spPr>
          <a:xfrm>
            <a:off x="4731400" y="509451"/>
            <a:ext cx="481500" cy="304800"/>
          </a:xfrm>
          <a:prstGeom prst="rect">
            <a:avLst/>
          </a:prstGeom>
        </p:spPr>
        <p:txBody>
          <a:bodyPr spcFirstLastPara="1" wrap="square" lIns="0" tIns="0" rIns="0" bIns="0" anchor="t" anchorCtr="0">
            <a:spAutoFit/>
          </a:bodyPr>
          <a:lstStyle>
            <a:lvl1pPr lvl="0">
              <a:lnSpc>
                <a:spcPct val="100000"/>
              </a:lnSpc>
              <a:spcBef>
                <a:spcPts val="0"/>
              </a:spcBef>
              <a:spcAft>
                <a:spcPts val="0"/>
              </a:spcAft>
              <a:buNone/>
              <a:defRPr sz="1000">
                <a:solidFill>
                  <a:schemeClr val="lt2"/>
                </a:solidFill>
              </a:defRPr>
            </a:lvl1pPr>
            <a:lvl2pPr lvl="1">
              <a:lnSpc>
                <a:spcPct val="100000"/>
              </a:lnSpc>
              <a:spcBef>
                <a:spcPts val="0"/>
              </a:spcBef>
              <a:spcAft>
                <a:spcPts val="0"/>
              </a:spcAft>
              <a:buNone/>
              <a:defRPr sz="1000"/>
            </a:lvl2pPr>
            <a:lvl3pPr lvl="2">
              <a:lnSpc>
                <a:spcPct val="100000"/>
              </a:lnSpc>
              <a:spcBef>
                <a:spcPts val="0"/>
              </a:spcBef>
              <a:spcAft>
                <a:spcPts val="0"/>
              </a:spcAft>
              <a:buNone/>
              <a:defRPr sz="1000"/>
            </a:lvl3pPr>
            <a:lvl4pPr lvl="3">
              <a:lnSpc>
                <a:spcPct val="100000"/>
              </a:lnSpc>
              <a:spcBef>
                <a:spcPts val="0"/>
              </a:spcBef>
              <a:spcAft>
                <a:spcPts val="0"/>
              </a:spcAft>
              <a:buNone/>
              <a:defRPr sz="1000"/>
            </a:lvl4pPr>
            <a:lvl5pPr lvl="4">
              <a:lnSpc>
                <a:spcPct val="100000"/>
              </a:lnSpc>
              <a:spcBef>
                <a:spcPts val="0"/>
              </a:spcBef>
              <a:spcAft>
                <a:spcPts val="0"/>
              </a:spcAft>
              <a:buNone/>
              <a:defRPr sz="1000"/>
            </a:lvl5pPr>
            <a:lvl6pPr lvl="5">
              <a:lnSpc>
                <a:spcPct val="100000"/>
              </a:lnSpc>
              <a:spcBef>
                <a:spcPts val="0"/>
              </a:spcBef>
              <a:spcAft>
                <a:spcPts val="0"/>
              </a:spcAft>
              <a:buNone/>
              <a:defRPr sz="1000"/>
            </a:lvl6pPr>
            <a:lvl7pPr lvl="6">
              <a:lnSpc>
                <a:spcPct val="100000"/>
              </a:lnSpc>
              <a:spcBef>
                <a:spcPts val="0"/>
              </a:spcBef>
              <a:spcAft>
                <a:spcPts val="0"/>
              </a:spcAft>
              <a:buNone/>
              <a:defRPr sz="1000"/>
            </a:lvl7pPr>
            <a:lvl8pPr lvl="7">
              <a:lnSpc>
                <a:spcPct val="100000"/>
              </a:lnSpc>
              <a:spcBef>
                <a:spcPts val="0"/>
              </a:spcBef>
              <a:spcAft>
                <a:spcPts val="0"/>
              </a:spcAft>
              <a:buNone/>
              <a:defRPr sz="1000"/>
            </a:lvl8pPr>
            <a:lvl9pPr lvl="8">
              <a:lnSpc>
                <a:spcPct val="100000"/>
              </a:lnSpc>
              <a:spcBef>
                <a:spcPts val="0"/>
              </a:spcBef>
              <a:spcAft>
                <a:spcPts val="0"/>
              </a:spcAft>
              <a:buNone/>
              <a:defRPr sz="1000"/>
            </a:lvl9pPr>
          </a:lstStyle>
          <a:p>
            <a:endParaRPr/>
          </a:p>
        </p:txBody>
      </p:sp>
      <p:sp>
        <p:nvSpPr>
          <p:cNvPr id="172" name="Google Shape;172;p17"/>
          <p:cNvSpPr txBox="1">
            <a:spLocks noGrp="1"/>
          </p:cNvSpPr>
          <p:nvPr>
            <p:ph type="title" idx="15"/>
          </p:nvPr>
        </p:nvSpPr>
        <p:spPr>
          <a:xfrm>
            <a:off x="4731400" y="1596758"/>
            <a:ext cx="481500" cy="304800"/>
          </a:xfrm>
          <a:prstGeom prst="rect">
            <a:avLst/>
          </a:prstGeom>
        </p:spPr>
        <p:txBody>
          <a:bodyPr spcFirstLastPara="1" wrap="square" lIns="0" tIns="0" rIns="0" bIns="0" anchor="t" anchorCtr="0">
            <a:spAutoFit/>
          </a:bodyPr>
          <a:lstStyle>
            <a:lvl1pPr lvl="0">
              <a:lnSpc>
                <a:spcPct val="100000"/>
              </a:lnSpc>
              <a:spcBef>
                <a:spcPts val="0"/>
              </a:spcBef>
              <a:spcAft>
                <a:spcPts val="0"/>
              </a:spcAft>
              <a:buNone/>
              <a:defRPr sz="1000"/>
            </a:lvl1pPr>
            <a:lvl2pPr lvl="1">
              <a:lnSpc>
                <a:spcPct val="100000"/>
              </a:lnSpc>
              <a:spcBef>
                <a:spcPts val="0"/>
              </a:spcBef>
              <a:spcAft>
                <a:spcPts val="0"/>
              </a:spcAft>
              <a:buNone/>
              <a:defRPr sz="1000"/>
            </a:lvl2pPr>
            <a:lvl3pPr lvl="2">
              <a:lnSpc>
                <a:spcPct val="100000"/>
              </a:lnSpc>
              <a:spcBef>
                <a:spcPts val="0"/>
              </a:spcBef>
              <a:spcAft>
                <a:spcPts val="0"/>
              </a:spcAft>
              <a:buNone/>
              <a:defRPr sz="1000"/>
            </a:lvl3pPr>
            <a:lvl4pPr lvl="3">
              <a:lnSpc>
                <a:spcPct val="100000"/>
              </a:lnSpc>
              <a:spcBef>
                <a:spcPts val="0"/>
              </a:spcBef>
              <a:spcAft>
                <a:spcPts val="0"/>
              </a:spcAft>
              <a:buNone/>
              <a:defRPr sz="1000"/>
            </a:lvl4pPr>
            <a:lvl5pPr lvl="4">
              <a:lnSpc>
                <a:spcPct val="100000"/>
              </a:lnSpc>
              <a:spcBef>
                <a:spcPts val="0"/>
              </a:spcBef>
              <a:spcAft>
                <a:spcPts val="0"/>
              </a:spcAft>
              <a:buNone/>
              <a:defRPr sz="1000"/>
            </a:lvl5pPr>
            <a:lvl6pPr lvl="5">
              <a:lnSpc>
                <a:spcPct val="100000"/>
              </a:lnSpc>
              <a:spcBef>
                <a:spcPts val="0"/>
              </a:spcBef>
              <a:spcAft>
                <a:spcPts val="0"/>
              </a:spcAft>
              <a:buNone/>
              <a:defRPr sz="1000"/>
            </a:lvl6pPr>
            <a:lvl7pPr lvl="6">
              <a:lnSpc>
                <a:spcPct val="100000"/>
              </a:lnSpc>
              <a:spcBef>
                <a:spcPts val="0"/>
              </a:spcBef>
              <a:spcAft>
                <a:spcPts val="0"/>
              </a:spcAft>
              <a:buNone/>
              <a:defRPr sz="1000"/>
            </a:lvl7pPr>
            <a:lvl8pPr lvl="7">
              <a:lnSpc>
                <a:spcPct val="100000"/>
              </a:lnSpc>
              <a:spcBef>
                <a:spcPts val="0"/>
              </a:spcBef>
              <a:spcAft>
                <a:spcPts val="0"/>
              </a:spcAft>
              <a:buNone/>
              <a:defRPr sz="1000"/>
            </a:lvl8pPr>
            <a:lvl9pPr lvl="8">
              <a:lnSpc>
                <a:spcPct val="100000"/>
              </a:lnSpc>
              <a:spcBef>
                <a:spcPts val="0"/>
              </a:spcBef>
              <a:spcAft>
                <a:spcPts val="0"/>
              </a:spcAft>
              <a:buNone/>
              <a:defRPr sz="1000"/>
            </a:lvl9pPr>
          </a:lstStyle>
          <a:p>
            <a:endParaRPr/>
          </a:p>
        </p:txBody>
      </p:sp>
      <p:sp>
        <p:nvSpPr>
          <p:cNvPr id="173" name="Google Shape;173;p17"/>
          <p:cNvSpPr txBox="1">
            <a:spLocks noGrp="1"/>
          </p:cNvSpPr>
          <p:nvPr>
            <p:ph type="title" idx="16"/>
          </p:nvPr>
        </p:nvSpPr>
        <p:spPr>
          <a:xfrm>
            <a:off x="4731400" y="2684065"/>
            <a:ext cx="481500" cy="304800"/>
          </a:xfrm>
          <a:prstGeom prst="rect">
            <a:avLst/>
          </a:prstGeom>
        </p:spPr>
        <p:txBody>
          <a:bodyPr spcFirstLastPara="1" wrap="square" lIns="0" tIns="0" rIns="0" bIns="0" anchor="t" anchorCtr="0">
            <a:spAutoFit/>
          </a:bodyPr>
          <a:lstStyle>
            <a:lvl1pPr lvl="0">
              <a:lnSpc>
                <a:spcPct val="100000"/>
              </a:lnSpc>
              <a:spcBef>
                <a:spcPts val="0"/>
              </a:spcBef>
              <a:spcAft>
                <a:spcPts val="0"/>
              </a:spcAft>
              <a:buNone/>
              <a:defRPr sz="1000"/>
            </a:lvl1pPr>
            <a:lvl2pPr lvl="1">
              <a:lnSpc>
                <a:spcPct val="100000"/>
              </a:lnSpc>
              <a:spcBef>
                <a:spcPts val="0"/>
              </a:spcBef>
              <a:spcAft>
                <a:spcPts val="0"/>
              </a:spcAft>
              <a:buNone/>
              <a:defRPr sz="1000"/>
            </a:lvl2pPr>
            <a:lvl3pPr lvl="2">
              <a:lnSpc>
                <a:spcPct val="100000"/>
              </a:lnSpc>
              <a:spcBef>
                <a:spcPts val="0"/>
              </a:spcBef>
              <a:spcAft>
                <a:spcPts val="0"/>
              </a:spcAft>
              <a:buNone/>
              <a:defRPr sz="1000"/>
            </a:lvl3pPr>
            <a:lvl4pPr lvl="3">
              <a:lnSpc>
                <a:spcPct val="100000"/>
              </a:lnSpc>
              <a:spcBef>
                <a:spcPts val="0"/>
              </a:spcBef>
              <a:spcAft>
                <a:spcPts val="0"/>
              </a:spcAft>
              <a:buNone/>
              <a:defRPr sz="1000"/>
            </a:lvl4pPr>
            <a:lvl5pPr lvl="4">
              <a:lnSpc>
                <a:spcPct val="100000"/>
              </a:lnSpc>
              <a:spcBef>
                <a:spcPts val="0"/>
              </a:spcBef>
              <a:spcAft>
                <a:spcPts val="0"/>
              </a:spcAft>
              <a:buNone/>
              <a:defRPr sz="1000"/>
            </a:lvl5pPr>
            <a:lvl6pPr lvl="5">
              <a:lnSpc>
                <a:spcPct val="100000"/>
              </a:lnSpc>
              <a:spcBef>
                <a:spcPts val="0"/>
              </a:spcBef>
              <a:spcAft>
                <a:spcPts val="0"/>
              </a:spcAft>
              <a:buNone/>
              <a:defRPr sz="1000"/>
            </a:lvl6pPr>
            <a:lvl7pPr lvl="6">
              <a:lnSpc>
                <a:spcPct val="100000"/>
              </a:lnSpc>
              <a:spcBef>
                <a:spcPts val="0"/>
              </a:spcBef>
              <a:spcAft>
                <a:spcPts val="0"/>
              </a:spcAft>
              <a:buNone/>
              <a:defRPr sz="1000"/>
            </a:lvl7pPr>
            <a:lvl8pPr lvl="7">
              <a:lnSpc>
                <a:spcPct val="100000"/>
              </a:lnSpc>
              <a:spcBef>
                <a:spcPts val="0"/>
              </a:spcBef>
              <a:spcAft>
                <a:spcPts val="0"/>
              </a:spcAft>
              <a:buNone/>
              <a:defRPr sz="1000"/>
            </a:lvl8pPr>
            <a:lvl9pPr lvl="8">
              <a:lnSpc>
                <a:spcPct val="100000"/>
              </a:lnSpc>
              <a:spcBef>
                <a:spcPts val="0"/>
              </a:spcBef>
              <a:spcAft>
                <a:spcPts val="0"/>
              </a:spcAft>
              <a:buNone/>
              <a:defRPr sz="1000"/>
            </a:lvl9pPr>
          </a:lstStyle>
          <a:p>
            <a:endParaRPr/>
          </a:p>
        </p:txBody>
      </p:sp>
      <p:sp>
        <p:nvSpPr>
          <p:cNvPr id="174" name="Google Shape;174;p17"/>
          <p:cNvSpPr txBox="1">
            <a:spLocks noGrp="1"/>
          </p:cNvSpPr>
          <p:nvPr>
            <p:ph type="title" idx="17"/>
          </p:nvPr>
        </p:nvSpPr>
        <p:spPr>
          <a:xfrm>
            <a:off x="4731400" y="3771372"/>
            <a:ext cx="481500" cy="304800"/>
          </a:xfrm>
          <a:prstGeom prst="rect">
            <a:avLst/>
          </a:prstGeom>
        </p:spPr>
        <p:txBody>
          <a:bodyPr spcFirstLastPara="1" wrap="square" lIns="0" tIns="0" rIns="0" bIns="0" anchor="t" anchorCtr="0">
            <a:spAutoFit/>
          </a:bodyPr>
          <a:lstStyle>
            <a:lvl1pPr lvl="0">
              <a:lnSpc>
                <a:spcPct val="100000"/>
              </a:lnSpc>
              <a:spcBef>
                <a:spcPts val="0"/>
              </a:spcBef>
              <a:spcAft>
                <a:spcPts val="0"/>
              </a:spcAft>
              <a:buNone/>
              <a:defRPr sz="1000"/>
            </a:lvl1pPr>
            <a:lvl2pPr lvl="1">
              <a:lnSpc>
                <a:spcPct val="100000"/>
              </a:lnSpc>
              <a:spcBef>
                <a:spcPts val="0"/>
              </a:spcBef>
              <a:spcAft>
                <a:spcPts val="0"/>
              </a:spcAft>
              <a:buNone/>
              <a:defRPr sz="1000"/>
            </a:lvl2pPr>
            <a:lvl3pPr lvl="2">
              <a:lnSpc>
                <a:spcPct val="100000"/>
              </a:lnSpc>
              <a:spcBef>
                <a:spcPts val="0"/>
              </a:spcBef>
              <a:spcAft>
                <a:spcPts val="0"/>
              </a:spcAft>
              <a:buNone/>
              <a:defRPr sz="1000"/>
            </a:lvl3pPr>
            <a:lvl4pPr lvl="3">
              <a:lnSpc>
                <a:spcPct val="100000"/>
              </a:lnSpc>
              <a:spcBef>
                <a:spcPts val="0"/>
              </a:spcBef>
              <a:spcAft>
                <a:spcPts val="0"/>
              </a:spcAft>
              <a:buNone/>
              <a:defRPr sz="1000"/>
            </a:lvl4pPr>
            <a:lvl5pPr lvl="4">
              <a:lnSpc>
                <a:spcPct val="100000"/>
              </a:lnSpc>
              <a:spcBef>
                <a:spcPts val="0"/>
              </a:spcBef>
              <a:spcAft>
                <a:spcPts val="0"/>
              </a:spcAft>
              <a:buNone/>
              <a:defRPr sz="1000"/>
            </a:lvl5pPr>
            <a:lvl6pPr lvl="5">
              <a:lnSpc>
                <a:spcPct val="100000"/>
              </a:lnSpc>
              <a:spcBef>
                <a:spcPts val="0"/>
              </a:spcBef>
              <a:spcAft>
                <a:spcPts val="0"/>
              </a:spcAft>
              <a:buNone/>
              <a:defRPr sz="1000"/>
            </a:lvl6pPr>
            <a:lvl7pPr lvl="6">
              <a:lnSpc>
                <a:spcPct val="100000"/>
              </a:lnSpc>
              <a:spcBef>
                <a:spcPts val="0"/>
              </a:spcBef>
              <a:spcAft>
                <a:spcPts val="0"/>
              </a:spcAft>
              <a:buNone/>
              <a:defRPr sz="1000"/>
            </a:lvl7pPr>
            <a:lvl8pPr lvl="7">
              <a:lnSpc>
                <a:spcPct val="100000"/>
              </a:lnSpc>
              <a:spcBef>
                <a:spcPts val="0"/>
              </a:spcBef>
              <a:spcAft>
                <a:spcPts val="0"/>
              </a:spcAft>
              <a:buNone/>
              <a:defRPr sz="1000"/>
            </a:lvl8pPr>
            <a:lvl9pPr lvl="8">
              <a:lnSpc>
                <a:spcPct val="100000"/>
              </a:lnSpc>
              <a:spcBef>
                <a:spcPts val="0"/>
              </a:spcBef>
              <a:spcAft>
                <a:spcPts val="0"/>
              </a:spcAft>
              <a:buNone/>
              <a:defRPr sz="1000"/>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Four big ideas - Alt 4">
  <p:cSld name="CUSTOM_2_1_1">
    <p:spTree>
      <p:nvGrpSpPr>
        <p:cNvPr id="1" name="Shape 175"/>
        <p:cNvGrpSpPr/>
        <p:nvPr/>
      </p:nvGrpSpPr>
      <p:grpSpPr>
        <a:xfrm>
          <a:off x="0" y="0"/>
          <a:ext cx="0" cy="0"/>
          <a:chOff x="0" y="0"/>
          <a:chExt cx="0" cy="0"/>
        </a:xfrm>
      </p:grpSpPr>
      <p:sp>
        <p:nvSpPr>
          <p:cNvPr id="176" name="Google Shape;176;p18"/>
          <p:cNvSpPr txBox="1">
            <a:spLocks noGrp="1"/>
          </p:cNvSpPr>
          <p:nvPr>
            <p:ph type="body" idx="1"/>
          </p:nvPr>
        </p:nvSpPr>
        <p:spPr>
          <a:xfrm>
            <a:off x="6071873" y="767058"/>
            <a:ext cx="2787300" cy="1608300"/>
          </a:xfrm>
          <a:prstGeom prst="rect">
            <a:avLst/>
          </a:prstGeom>
        </p:spPr>
        <p:txBody>
          <a:bodyPr spcFirstLastPara="1" wrap="square" lIns="182875" tIns="0" rIns="182875" bIns="182875"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77" name="Google Shape;177;p18"/>
          <p:cNvSpPr txBox="1">
            <a:spLocks noGrp="1"/>
          </p:cNvSpPr>
          <p:nvPr>
            <p:ph type="body" idx="2"/>
          </p:nvPr>
        </p:nvSpPr>
        <p:spPr>
          <a:xfrm>
            <a:off x="3178225" y="767058"/>
            <a:ext cx="2787300" cy="1608300"/>
          </a:xfrm>
          <a:prstGeom prst="rect">
            <a:avLst/>
          </a:prstGeom>
        </p:spPr>
        <p:txBody>
          <a:bodyPr spcFirstLastPara="1" wrap="square" lIns="182875" tIns="0" rIns="182875" bIns="182875" anchor="t" anchorCtr="0">
            <a:noAutofit/>
          </a:bodyPr>
          <a:lstStyle>
            <a:lvl1pPr marL="457200" lvl="0" indent="-292100">
              <a:spcBef>
                <a:spcPts val="0"/>
              </a:spcBef>
              <a:spcAft>
                <a:spcPts val="0"/>
              </a:spcAft>
              <a:buClr>
                <a:schemeClr val="lt2"/>
              </a:buClr>
              <a:buSzPts val="1000"/>
              <a:buChar char="●"/>
              <a:defRPr sz="1000">
                <a:solidFill>
                  <a:schemeClr val="lt2"/>
                </a:solidFill>
              </a:defRPr>
            </a:lvl1pPr>
            <a:lvl2pPr marL="914400" lvl="1" indent="-292100">
              <a:spcBef>
                <a:spcPts val="0"/>
              </a:spcBef>
              <a:spcAft>
                <a:spcPts val="0"/>
              </a:spcAft>
              <a:buClr>
                <a:schemeClr val="lt2"/>
              </a:buClr>
              <a:buSzPts val="1000"/>
              <a:buChar char="○"/>
              <a:defRPr sz="1000">
                <a:solidFill>
                  <a:schemeClr val="lt2"/>
                </a:solidFill>
              </a:defRPr>
            </a:lvl2pPr>
            <a:lvl3pPr marL="1371600" lvl="2" indent="-292100">
              <a:spcBef>
                <a:spcPts val="0"/>
              </a:spcBef>
              <a:spcAft>
                <a:spcPts val="0"/>
              </a:spcAft>
              <a:buClr>
                <a:schemeClr val="lt2"/>
              </a:buClr>
              <a:buSzPts val="1000"/>
              <a:buChar char="■"/>
              <a:defRPr sz="1000">
                <a:solidFill>
                  <a:schemeClr val="lt2"/>
                </a:solidFill>
              </a:defRPr>
            </a:lvl3pPr>
            <a:lvl4pPr marL="1828800" lvl="3" indent="-292100">
              <a:spcBef>
                <a:spcPts val="0"/>
              </a:spcBef>
              <a:spcAft>
                <a:spcPts val="0"/>
              </a:spcAft>
              <a:buClr>
                <a:schemeClr val="lt2"/>
              </a:buClr>
              <a:buSzPts val="1000"/>
              <a:buChar char="●"/>
              <a:defRPr sz="1000">
                <a:solidFill>
                  <a:schemeClr val="lt2"/>
                </a:solidFill>
              </a:defRPr>
            </a:lvl4pPr>
            <a:lvl5pPr marL="2286000" lvl="4" indent="-292100">
              <a:spcBef>
                <a:spcPts val="0"/>
              </a:spcBef>
              <a:spcAft>
                <a:spcPts val="0"/>
              </a:spcAft>
              <a:buClr>
                <a:schemeClr val="lt2"/>
              </a:buClr>
              <a:buSzPts val="1000"/>
              <a:buChar char="○"/>
              <a:defRPr sz="1000">
                <a:solidFill>
                  <a:schemeClr val="lt2"/>
                </a:solidFill>
              </a:defRPr>
            </a:lvl5pPr>
            <a:lvl6pPr marL="2743200" lvl="5" indent="-292100">
              <a:spcBef>
                <a:spcPts val="0"/>
              </a:spcBef>
              <a:spcAft>
                <a:spcPts val="0"/>
              </a:spcAft>
              <a:buClr>
                <a:schemeClr val="lt2"/>
              </a:buClr>
              <a:buSzPts val="1000"/>
              <a:buChar char="■"/>
              <a:defRPr sz="1000">
                <a:solidFill>
                  <a:schemeClr val="lt2"/>
                </a:solidFill>
              </a:defRPr>
            </a:lvl6pPr>
            <a:lvl7pPr marL="3200400" lvl="6" indent="-292100">
              <a:spcBef>
                <a:spcPts val="0"/>
              </a:spcBef>
              <a:spcAft>
                <a:spcPts val="0"/>
              </a:spcAft>
              <a:buClr>
                <a:schemeClr val="lt2"/>
              </a:buClr>
              <a:buSzPts val="1000"/>
              <a:buChar char="●"/>
              <a:defRPr sz="1000">
                <a:solidFill>
                  <a:schemeClr val="lt2"/>
                </a:solidFill>
              </a:defRPr>
            </a:lvl7pPr>
            <a:lvl8pPr marL="3657600" lvl="7" indent="-292100">
              <a:spcBef>
                <a:spcPts val="0"/>
              </a:spcBef>
              <a:spcAft>
                <a:spcPts val="0"/>
              </a:spcAft>
              <a:buClr>
                <a:schemeClr val="lt2"/>
              </a:buClr>
              <a:buSzPts val="1000"/>
              <a:buChar char="○"/>
              <a:defRPr sz="1000">
                <a:solidFill>
                  <a:schemeClr val="lt2"/>
                </a:solidFill>
              </a:defRPr>
            </a:lvl8pPr>
            <a:lvl9pPr marL="4114800" lvl="8" indent="-292100">
              <a:spcBef>
                <a:spcPts val="0"/>
              </a:spcBef>
              <a:spcAft>
                <a:spcPts val="0"/>
              </a:spcAft>
              <a:buClr>
                <a:schemeClr val="lt2"/>
              </a:buClr>
              <a:buSzPts val="1000"/>
              <a:buChar char="■"/>
              <a:defRPr sz="1000">
                <a:solidFill>
                  <a:schemeClr val="lt2"/>
                </a:solidFill>
              </a:defRPr>
            </a:lvl9pPr>
          </a:lstStyle>
          <a:p>
            <a:endParaRPr/>
          </a:p>
        </p:txBody>
      </p:sp>
      <p:sp>
        <p:nvSpPr>
          <p:cNvPr id="178" name="Google Shape;178;p18"/>
          <p:cNvSpPr txBox="1">
            <a:spLocks noGrp="1"/>
          </p:cNvSpPr>
          <p:nvPr>
            <p:ph type="body" idx="3"/>
          </p:nvPr>
        </p:nvSpPr>
        <p:spPr>
          <a:xfrm>
            <a:off x="6071873" y="2993932"/>
            <a:ext cx="2787300" cy="1608300"/>
          </a:xfrm>
          <a:prstGeom prst="rect">
            <a:avLst/>
          </a:prstGeom>
        </p:spPr>
        <p:txBody>
          <a:bodyPr spcFirstLastPara="1" wrap="square" lIns="182875" tIns="0" rIns="182875" bIns="182875"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79" name="Google Shape;179;p18"/>
          <p:cNvSpPr txBox="1">
            <a:spLocks noGrp="1"/>
          </p:cNvSpPr>
          <p:nvPr>
            <p:ph type="body" idx="4"/>
          </p:nvPr>
        </p:nvSpPr>
        <p:spPr>
          <a:xfrm>
            <a:off x="3178225" y="2993932"/>
            <a:ext cx="2787300" cy="1608300"/>
          </a:xfrm>
          <a:prstGeom prst="rect">
            <a:avLst/>
          </a:prstGeom>
        </p:spPr>
        <p:txBody>
          <a:bodyPr spcFirstLastPara="1" wrap="square" lIns="182875" tIns="0" rIns="182875" bIns="182875"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80" name="Google Shape;180;p18"/>
          <p:cNvSpPr txBox="1">
            <a:spLocks noGrp="1"/>
          </p:cNvSpPr>
          <p:nvPr>
            <p:ph type="title"/>
          </p:nvPr>
        </p:nvSpPr>
        <p:spPr>
          <a:xfrm>
            <a:off x="3178383" y="282825"/>
            <a:ext cx="1553400" cy="475800"/>
          </a:xfrm>
          <a:prstGeom prst="rect">
            <a:avLst/>
          </a:prstGeom>
        </p:spPr>
        <p:txBody>
          <a:bodyPr spcFirstLastPara="1" wrap="square" lIns="182875" tIns="182875" rIns="0" bIns="0" anchor="t" anchorCtr="0">
            <a:spAutoFit/>
          </a:bodyPr>
          <a:lstStyle>
            <a:lvl1pPr lvl="0">
              <a:lnSpc>
                <a:spcPct val="90000"/>
              </a:lnSpc>
              <a:spcBef>
                <a:spcPts val="0"/>
              </a:spcBef>
              <a:spcAft>
                <a:spcPts val="0"/>
              </a:spcAft>
              <a:buNone/>
              <a:defRPr sz="1200">
                <a:solidFill>
                  <a:schemeClr val="lt2"/>
                </a:solidFill>
                <a:latin typeface="Outfit SemiBold"/>
                <a:ea typeface="Outfit SemiBold"/>
                <a:cs typeface="Outfit SemiBold"/>
                <a:sym typeface="Outfit SemiBold"/>
              </a:defRPr>
            </a:lvl1pPr>
            <a:lvl2pPr lvl="1">
              <a:lnSpc>
                <a:spcPct val="115000"/>
              </a:lnSpc>
              <a:spcBef>
                <a:spcPts val="0"/>
              </a:spcBef>
              <a:spcAft>
                <a:spcPts val="0"/>
              </a:spcAft>
              <a:buNone/>
              <a:defRPr sz="1800">
                <a:solidFill>
                  <a:schemeClr val="lt2"/>
                </a:solidFill>
              </a:defRPr>
            </a:lvl2pPr>
            <a:lvl3pPr lvl="2">
              <a:lnSpc>
                <a:spcPct val="115000"/>
              </a:lnSpc>
              <a:spcBef>
                <a:spcPts val="0"/>
              </a:spcBef>
              <a:spcAft>
                <a:spcPts val="0"/>
              </a:spcAft>
              <a:buNone/>
              <a:defRPr sz="1800">
                <a:solidFill>
                  <a:schemeClr val="lt2"/>
                </a:solidFill>
              </a:defRPr>
            </a:lvl3pPr>
            <a:lvl4pPr lvl="3">
              <a:lnSpc>
                <a:spcPct val="115000"/>
              </a:lnSpc>
              <a:spcBef>
                <a:spcPts val="0"/>
              </a:spcBef>
              <a:spcAft>
                <a:spcPts val="0"/>
              </a:spcAft>
              <a:buNone/>
              <a:defRPr sz="1800">
                <a:solidFill>
                  <a:schemeClr val="lt2"/>
                </a:solidFill>
              </a:defRPr>
            </a:lvl4pPr>
            <a:lvl5pPr lvl="4">
              <a:lnSpc>
                <a:spcPct val="115000"/>
              </a:lnSpc>
              <a:spcBef>
                <a:spcPts val="0"/>
              </a:spcBef>
              <a:spcAft>
                <a:spcPts val="0"/>
              </a:spcAft>
              <a:buNone/>
              <a:defRPr sz="1800">
                <a:solidFill>
                  <a:schemeClr val="lt2"/>
                </a:solidFill>
              </a:defRPr>
            </a:lvl5pPr>
            <a:lvl6pPr lvl="5">
              <a:lnSpc>
                <a:spcPct val="115000"/>
              </a:lnSpc>
              <a:spcBef>
                <a:spcPts val="0"/>
              </a:spcBef>
              <a:spcAft>
                <a:spcPts val="0"/>
              </a:spcAft>
              <a:buNone/>
              <a:defRPr sz="1800">
                <a:solidFill>
                  <a:schemeClr val="lt2"/>
                </a:solidFill>
              </a:defRPr>
            </a:lvl6pPr>
            <a:lvl7pPr lvl="6">
              <a:lnSpc>
                <a:spcPct val="115000"/>
              </a:lnSpc>
              <a:spcBef>
                <a:spcPts val="0"/>
              </a:spcBef>
              <a:spcAft>
                <a:spcPts val="0"/>
              </a:spcAft>
              <a:buNone/>
              <a:defRPr sz="1800">
                <a:solidFill>
                  <a:schemeClr val="lt2"/>
                </a:solidFill>
              </a:defRPr>
            </a:lvl7pPr>
            <a:lvl8pPr lvl="7">
              <a:lnSpc>
                <a:spcPct val="115000"/>
              </a:lnSpc>
              <a:spcBef>
                <a:spcPts val="0"/>
              </a:spcBef>
              <a:spcAft>
                <a:spcPts val="0"/>
              </a:spcAft>
              <a:buNone/>
              <a:defRPr sz="1800">
                <a:solidFill>
                  <a:schemeClr val="lt2"/>
                </a:solidFill>
              </a:defRPr>
            </a:lvl8pPr>
            <a:lvl9pPr lvl="8">
              <a:lnSpc>
                <a:spcPct val="115000"/>
              </a:lnSpc>
              <a:spcBef>
                <a:spcPts val="0"/>
              </a:spcBef>
              <a:spcAft>
                <a:spcPts val="0"/>
              </a:spcAft>
              <a:buNone/>
              <a:defRPr sz="1800">
                <a:solidFill>
                  <a:schemeClr val="lt2"/>
                </a:solidFill>
              </a:defRPr>
            </a:lvl9pPr>
          </a:lstStyle>
          <a:p>
            <a:endParaRPr/>
          </a:p>
        </p:txBody>
      </p:sp>
      <p:sp>
        <p:nvSpPr>
          <p:cNvPr id="181" name="Google Shape;181;p18"/>
          <p:cNvSpPr txBox="1">
            <a:spLocks noGrp="1"/>
          </p:cNvSpPr>
          <p:nvPr>
            <p:ph type="title" idx="5"/>
          </p:nvPr>
        </p:nvSpPr>
        <p:spPr>
          <a:xfrm>
            <a:off x="6072048" y="282825"/>
            <a:ext cx="1553400" cy="475800"/>
          </a:xfrm>
          <a:prstGeom prst="rect">
            <a:avLst/>
          </a:prstGeom>
        </p:spPr>
        <p:txBody>
          <a:bodyPr spcFirstLastPara="1" wrap="square" lIns="182875" tIns="182875" rIns="0" bIns="0" anchor="t" anchorCtr="0">
            <a:spAutoFit/>
          </a:bodyPr>
          <a:lstStyle>
            <a:lvl1pPr lvl="0">
              <a:lnSpc>
                <a:spcPct val="90000"/>
              </a:lnSpc>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82" name="Google Shape;182;p18"/>
          <p:cNvSpPr txBox="1">
            <a:spLocks noGrp="1"/>
          </p:cNvSpPr>
          <p:nvPr>
            <p:ph type="title" idx="6"/>
          </p:nvPr>
        </p:nvSpPr>
        <p:spPr>
          <a:xfrm>
            <a:off x="3178383" y="2509698"/>
            <a:ext cx="1553400" cy="475800"/>
          </a:xfrm>
          <a:prstGeom prst="rect">
            <a:avLst/>
          </a:prstGeom>
        </p:spPr>
        <p:txBody>
          <a:bodyPr spcFirstLastPara="1" wrap="square" lIns="182875" tIns="182875" rIns="0" bIns="0" anchor="t" anchorCtr="0">
            <a:spAutoFit/>
          </a:bodyPr>
          <a:lstStyle>
            <a:lvl1pPr lvl="0">
              <a:lnSpc>
                <a:spcPct val="90000"/>
              </a:lnSpc>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83" name="Google Shape;183;p18"/>
          <p:cNvSpPr txBox="1">
            <a:spLocks noGrp="1"/>
          </p:cNvSpPr>
          <p:nvPr>
            <p:ph type="title" idx="7"/>
          </p:nvPr>
        </p:nvSpPr>
        <p:spPr>
          <a:xfrm>
            <a:off x="6072048" y="2509698"/>
            <a:ext cx="1553400" cy="475800"/>
          </a:xfrm>
          <a:prstGeom prst="rect">
            <a:avLst/>
          </a:prstGeom>
        </p:spPr>
        <p:txBody>
          <a:bodyPr spcFirstLastPara="1" wrap="square" lIns="182875" tIns="182875" rIns="0" bIns="0" anchor="t" anchorCtr="0">
            <a:spAutoFit/>
          </a:bodyPr>
          <a:lstStyle>
            <a:lvl1pPr lvl="0">
              <a:lnSpc>
                <a:spcPct val="90000"/>
              </a:lnSpc>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a:endParaRPr/>
          </a:p>
        </p:txBody>
      </p:sp>
      <p:sp>
        <p:nvSpPr>
          <p:cNvPr id="184" name="Google Shape;184;p18"/>
          <p:cNvSpPr txBox="1">
            <a:spLocks noGrp="1"/>
          </p:cNvSpPr>
          <p:nvPr>
            <p:ph type="title" idx="8"/>
          </p:nvPr>
        </p:nvSpPr>
        <p:spPr>
          <a:xfrm>
            <a:off x="284775" y="282900"/>
            <a:ext cx="2787600" cy="11169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185" name="Google Shape;185;p18"/>
          <p:cNvSpPr txBox="1">
            <a:spLocks noGrp="1"/>
          </p:cNvSpPr>
          <p:nvPr>
            <p:ph type="body" idx="9"/>
          </p:nvPr>
        </p:nvSpPr>
        <p:spPr>
          <a:xfrm>
            <a:off x="284775" y="3598975"/>
            <a:ext cx="2064000" cy="1036200"/>
          </a:xfrm>
          <a:prstGeom prst="rect">
            <a:avLst/>
          </a:prstGeom>
        </p:spPr>
        <p:txBody>
          <a:bodyPr spcFirstLastPara="1" wrap="square" lIns="0" tIns="0" rIns="0" bIns="0" anchor="b" anchorCtr="0">
            <a:noAutofit/>
          </a:bodyPr>
          <a:lstStyle>
            <a:lvl1pPr marL="457200" lvl="0" indent="-292100">
              <a:spcBef>
                <a:spcPts val="0"/>
              </a:spcBef>
              <a:spcAft>
                <a:spcPts val="0"/>
              </a:spcAft>
              <a:buSzPts val="1000"/>
              <a:buChar char="●"/>
              <a:defRPr sz="1000" b="1"/>
            </a:lvl1pPr>
            <a:lvl2pPr marL="914400" lvl="1" indent="-292100">
              <a:spcBef>
                <a:spcPts val="0"/>
              </a:spcBef>
              <a:spcAft>
                <a:spcPts val="0"/>
              </a:spcAft>
              <a:buSzPts val="1000"/>
              <a:buChar char="○"/>
              <a:defRPr sz="1000" b="1"/>
            </a:lvl2pPr>
            <a:lvl3pPr marL="1371600" lvl="2" indent="-292100">
              <a:spcBef>
                <a:spcPts val="0"/>
              </a:spcBef>
              <a:spcAft>
                <a:spcPts val="0"/>
              </a:spcAft>
              <a:buSzPts val="1000"/>
              <a:buChar char="■"/>
              <a:defRPr sz="1000" b="1"/>
            </a:lvl3pPr>
            <a:lvl4pPr marL="1828800" lvl="3" indent="-292100">
              <a:spcBef>
                <a:spcPts val="0"/>
              </a:spcBef>
              <a:spcAft>
                <a:spcPts val="0"/>
              </a:spcAft>
              <a:buSzPts val="1000"/>
              <a:buChar char="●"/>
              <a:defRPr sz="1000" b="1"/>
            </a:lvl4pPr>
            <a:lvl5pPr marL="2286000" lvl="4" indent="-292100">
              <a:spcBef>
                <a:spcPts val="0"/>
              </a:spcBef>
              <a:spcAft>
                <a:spcPts val="0"/>
              </a:spcAft>
              <a:buSzPts val="1000"/>
              <a:buChar char="○"/>
              <a:defRPr sz="1000" b="1"/>
            </a:lvl5pPr>
            <a:lvl6pPr marL="2743200" lvl="5" indent="-292100">
              <a:spcBef>
                <a:spcPts val="0"/>
              </a:spcBef>
              <a:spcAft>
                <a:spcPts val="0"/>
              </a:spcAft>
              <a:buSzPts val="1000"/>
              <a:buChar char="■"/>
              <a:defRPr sz="1000" b="1"/>
            </a:lvl6pPr>
            <a:lvl7pPr marL="3200400" lvl="6" indent="-292100">
              <a:spcBef>
                <a:spcPts val="0"/>
              </a:spcBef>
              <a:spcAft>
                <a:spcPts val="0"/>
              </a:spcAft>
              <a:buSzPts val="1000"/>
              <a:buChar char="●"/>
              <a:defRPr sz="1000" b="1"/>
            </a:lvl7pPr>
            <a:lvl8pPr marL="3657600" lvl="7" indent="-292100">
              <a:spcBef>
                <a:spcPts val="0"/>
              </a:spcBef>
              <a:spcAft>
                <a:spcPts val="0"/>
              </a:spcAft>
              <a:buSzPts val="1000"/>
              <a:buChar char="○"/>
              <a:defRPr sz="1000" b="1"/>
            </a:lvl8pPr>
            <a:lvl9pPr marL="4114800" lvl="8" indent="-292100">
              <a:spcBef>
                <a:spcPts val="0"/>
              </a:spcBef>
              <a:spcAft>
                <a:spcPts val="0"/>
              </a:spcAft>
              <a:buSzPts val="1000"/>
              <a:buChar char="■"/>
              <a:defRPr sz="1000" b="1"/>
            </a:lvl9pPr>
          </a:lstStyle>
          <a:p>
            <a:endParaRPr/>
          </a:p>
        </p:txBody>
      </p:sp>
      <p:sp>
        <p:nvSpPr>
          <p:cNvPr id="186" name="Google Shape;186;p18"/>
          <p:cNvSpPr txBox="1">
            <a:spLocks noGrp="1"/>
          </p:cNvSpPr>
          <p:nvPr>
            <p:ph type="subTitle" idx="13"/>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187" name="Google Shape;187;p18"/>
          <p:cNvSpPr txBox="1">
            <a:spLocks noGrp="1"/>
          </p:cNvSpPr>
          <p:nvPr>
            <p:ph type="subTitle" idx="14"/>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Four big ideas - Alt 5">
  <p:cSld name="CUSTOM_6">
    <p:spTree>
      <p:nvGrpSpPr>
        <p:cNvPr id="1" name="Shape 188"/>
        <p:cNvGrpSpPr/>
        <p:nvPr/>
      </p:nvGrpSpPr>
      <p:grpSpPr>
        <a:xfrm>
          <a:off x="0" y="0"/>
          <a:ext cx="0" cy="0"/>
          <a:chOff x="0" y="0"/>
          <a:chExt cx="0" cy="0"/>
        </a:xfrm>
      </p:grpSpPr>
      <p:sp>
        <p:nvSpPr>
          <p:cNvPr id="189" name="Google Shape;189;p19"/>
          <p:cNvSpPr txBox="1">
            <a:spLocks noGrp="1"/>
          </p:cNvSpPr>
          <p:nvPr>
            <p:ph type="title"/>
          </p:nvPr>
        </p:nvSpPr>
        <p:spPr>
          <a:xfrm>
            <a:off x="7054825" y="1868626"/>
            <a:ext cx="1808700" cy="337800"/>
          </a:xfrm>
          <a:prstGeom prst="rect">
            <a:avLst/>
          </a:prstGeom>
        </p:spPr>
        <p:txBody>
          <a:bodyPr spcFirstLastPara="1" wrap="square" lIns="182875" tIns="91425" rIns="91425" bIns="0" anchor="t" anchorCtr="0">
            <a:spAutoFit/>
          </a:bodyPr>
          <a:lstStyle>
            <a:lvl1pPr lvl="0">
              <a:lnSpc>
                <a:spcPct val="90000"/>
              </a:lnSpc>
              <a:spcBef>
                <a:spcPts val="0"/>
              </a:spcBef>
              <a:spcAft>
                <a:spcPts val="0"/>
              </a:spcAft>
              <a:buNone/>
              <a:defRPr sz="1000" b="1">
                <a:latin typeface="Instrument Sans"/>
                <a:ea typeface="Instrument Sans"/>
                <a:cs typeface="Instrument Sans"/>
                <a:sym typeface="Instrument Sans"/>
              </a:defRPr>
            </a:lvl1pPr>
            <a:lvl2pPr lvl="1">
              <a:lnSpc>
                <a:spcPct val="115000"/>
              </a:lnSpc>
              <a:spcBef>
                <a:spcPts val="0"/>
              </a:spcBef>
              <a:spcAft>
                <a:spcPts val="0"/>
              </a:spcAft>
              <a:buNone/>
              <a:defRPr sz="1000" b="1">
                <a:latin typeface="Instrument Sans"/>
                <a:ea typeface="Instrument Sans"/>
                <a:cs typeface="Instrument Sans"/>
                <a:sym typeface="Instrument Sans"/>
              </a:defRPr>
            </a:lvl2pPr>
            <a:lvl3pPr lvl="2">
              <a:lnSpc>
                <a:spcPct val="115000"/>
              </a:lnSpc>
              <a:spcBef>
                <a:spcPts val="0"/>
              </a:spcBef>
              <a:spcAft>
                <a:spcPts val="0"/>
              </a:spcAft>
              <a:buNone/>
              <a:defRPr sz="1000" b="1">
                <a:latin typeface="Instrument Sans"/>
                <a:ea typeface="Instrument Sans"/>
                <a:cs typeface="Instrument Sans"/>
                <a:sym typeface="Instrument Sans"/>
              </a:defRPr>
            </a:lvl3pPr>
            <a:lvl4pPr lvl="3">
              <a:lnSpc>
                <a:spcPct val="115000"/>
              </a:lnSpc>
              <a:spcBef>
                <a:spcPts val="0"/>
              </a:spcBef>
              <a:spcAft>
                <a:spcPts val="0"/>
              </a:spcAft>
              <a:buNone/>
              <a:defRPr sz="1000" b="1">
                <a:latin typeface="Instrument Sans"/>
                <a:ea typeface="Instrument Sans"/>
                <a:cs typeface="Instrument Sans"/>
                <a:sym typeface="Instrument Sans"/>
              </a:defRPr>
            </a:lvl4pPr>
            <a:lvl5pPr lvl="4">
              <a:lnSpc>
                <a:spcPct val="115000"/>
              </a:lnSpc>
              <a:spcBef>
                <a:spcPts val="0"/>
              </a:spcBef>
              <a:spcAft>
                <a:spcPts val="0"/>
              </a:spcAft>
              <a:buNone/>
              <a:defRPr sz="1000" b="1">
                <a:latin typeface="Instrument Sans"/>
                <a:ea typeface="Instrument Sans"/>
                <a:cs typeface="Instrument Sans"/>
                <a:sym typeface="Instrument Sans"/>
              </a:defRPr>
            </a:lvl5pPr>
            <a:lvl6pPr lvl="5">
              <a:lnSpc>
                <a:spcPct val="115000"/>
              </a:lnSpc>
              <a:spcBef>
                <a:spcPts val="0"/>
              </a:spcBef>
              <a:spcAft>
                <a:spcPts val="0"/>
              </a:spcAft>
              <a:buNone/>
              <a:defRPr sz="1000" b="1">
                <a:latin typeface="Instrument Sans"/>
                <a:ea typeface="Instrument Sans"/>
                <a:cs typeface="Instrument Sans"/>
                <a:sym typeface="Instrument Sans"/>
              </a:defRPr>
            </a:lvl6pPr>
            <a:lvl7pPr lvl="6">
              <a:lnSpc>
                <a:spcPct val="115000"/>
              </a:lnSpc>
              <a:spcBef>
                <a:spcPts val="0"/>
              </a:spcBef>
              <a:spcAft>
                <a:spcPts val="0"/>
              </a:spcAft>
              <a:buNone/>
              <a:defRPr sz="1000" b="1">
                <a:latin typeface="Instrument Sans"/>
                <a:ea typeface="Instrument Sans"/>
                <a:cs typeface="Instrument Sans"/>
                <a:sym typeface="Instrument Sans"/>
              </a:defRPr>
            </a:lvl7pPr>
            <a:lvl8pPr lvl="7">
              <a:lnSpc>
                <a:spcPct val="115000"/>
              </a:lnSpc>
              <a:spcBef>
                <a:spcPts val="0"/>
              </a:spcBef>
              <a:spcAft>
                <a:spcPts val="0"/>
              </a:spcAft>
              <a:buNone/>
              <a:defRPr sz="1000" b="1">
                <a:latin typeface="Instrument Sans"/>
                <a:ea typeface="Instrument Sans"/>
                <a:cs typeface="Instrument Sans"/>
                <a:sym typeface="Instrument Sans"/>
              </a:defRPr>
            </a:lvl8pPr>
            <a:lvl9pPr lvl="8">
              <a:lnSpc>
                <a:spcPct val="115000"/>
              </a:lnSpc>
              <a:spcBef>
                <a:spcPts val="0"/>
              </a:spcBef>
              <a:spcAft>
                <a:spcPts val="0"/>
              </a:spcAft>
              <a:buNone/>
              <a:defRPr sz="1000" b="1">
                <a:latin typeface="Instrument Sans"/>
                <a:ea typeface="Instrument Sans"/>
                <a:cs typeface="Instrument Sans"/>
                <a:sym typeface="Instrument Sans"/>
              </a:defRPr>
            </a:lvl9pPr>
          </a:lstStyle>
          <a:p>
            <a:endParaRPr/>
          </a:p>
        </p:txBody>
      </p:sp>
      <p:sp>
        <p:nvSpPr>
          <p:cNvPr id="190" name="Google Shape;190;p19"/>
          <p:cNvSpPr txBox="1">
            <a:spLocks noGrp="1"/>
          </p:cNvSpPr>
          <p:nvPr>
            <p:ph type="title" idx="2"/>
          </p:nvPr>
        </p:nvSpPr>
        <p:spPr>
          <a:xfrm>
            <a:off x="5249650" y="1868626"/>
            <a:ext cx="1808700" cy="337800"/>
          </a:xfrm>
          <a:prstGeom prst="rect">
            <a:avLst/>
          </a:prstGeom>
        </p:spPr>
        <p:txBody>
          <a:bodyPr spcFirstLastPara="1" wrap="square" lIns="182875" tIns="91425" rIns="91425" bIns="0" anchor="t" anchorCtr="0">
            <a:spAutoFit/>
          </a:bodyPr>
          <a:lstStyle>
            <a:lvl1pPr lvl="0">
              <a:lnSpc>
                <a:spcPct val="90000"/>
              </a:lnSpc>
              <a:spcBef>
                <a:spcPts val="0"/>
              </a:spcBef>
              <a:spcAft>
                <a:spcPts val="0"/>
              </a:spcAft>
              <a:buNone/>
              <a:defRPr sz="1000" b="1">
                <a:latin typeface="Instrument Sans"/>
                <a:ea typeface="Instrument Sans"/>
                <a:cs typeface="Instrument Sans"/>
                <a:sym typeface="Instrument Sans"/>
              </a:defRPr>
            </a:lvl1pPr>
            <a:lvl2pPr lvl="1">
              <a:lnSpc>
                <a:spcPct val="115000"/>
              </a:lnSpc>
              <a:spcBef>
                <a:spcPts val="0"/>
              </a:spcBef>
              <a:spcAft>
                <a:spcPts val="0"/>
              </a:spcAft>
              <a:buNone/>
              <a:defRPr sz="1000" b="1">
                <a:latin typeface="Instrument Sans"/>
                <a:ea typeface="Instrument Sans"/>
                <a:cs typeface="Instrument Sans"/>
                <a:sym typeface="Instrument Sans"/>
              </a:defRPr>
            </a:lvl2pPr>
            <a:lvl3pPr lvl="2">
              <a:lnSpc>
                <a:spcPct val="115000"/>
              </a:lnSpc>
              <a:spcBef>
                <a:spcPts val="0"/>
              </a:spcBef>
              <a:spcAft>
                <a:spcPts val="0"/>
              </a:spcAft>
              <a:buNone/>
              <a:defRPr sz="1000" b="1">
                <a:latin typeface="Instrument Sans"/>
                <a:ea typeface="Instrument Sans"/>
                <a:cs typeface="Instrument Sans"/>
                <a:sym typeface="Instrument Sans"/>
              </a:defRPr>
            </a:lvl3pPr>
            <a:lvl4pPr lvl="3">
              <a:lnSpc>
                <a:spcPct val="115000"/>
              </a:lnSpc>
              <a:spcBef>
                <a:spcPts val="0"/>
              </a:spcBef>
              <a:spcAft>
                <a:spcPts val="0"/>
              </a:spcAft>
              <a:buNone/>
              <a:defRPr sz="1000" b="1">
                <a:latin typeface="Instrument Sans"/>
                <a:ea typeface="Instrument Sans"/>
                <a:cs typeface="Instrument Sans"/>
                <a:sym typeface="Instrument Sans"/>
              </a:defRPr>
            </a:lvl4pPr>
            <a:lvl5pPr lvl="4">
              <a:lnSpc>
                <a:spcPct val="115000"/>
              </a:lnSpc>
              <a:spcBef>
                <a:spcPts val="0"/>
              </a:spcBef>
              <a:spcAft>
                <a:spcPts val="0"/>
              </a:spcAft>
              <a:buNone/>
              <a:defRPr sz="1000" b="1">
                <a:latin typeface="Instrument Sans"/>
                <a:ea typeface="Instrument Sans"/>
                <a:cs typeface="Instrument Sans"/>
                <a:sym typeface="Instrument Sans"/>
              </a:defRPr>
            </a:lvl5pPr>
            <a:lvl6pPr lvl="5">
              <a:lnSpc>
                <a:spcPct val="115000"/>
              </a:lnSpc>
              <a:spcBef>
                <a:spcPts val="0"/>
              </a:spcBef>
              <a:spcAft>
                <a:spcPts val="0"/>
              </a:spcAft>
              <a:buNone/>
              <a:defRPr sz="1000" b="1">
                <a:latin typeface="Instrument Sans"/>
                <a:ea typeface="Instrument Sans"/>
                <a:cs typeface="Instrument Sans"/>
                <a:sym typeface="Instrument Sans"/>
              </a:defRPr>
            </a:lvl6pPr>
            <a:lvl7pPr lvl="6">
              <a:lnSpc>
                <a:spcPct val="115000"/>
              </a:lnSpc>
              <a:spcBef>
                <a:spcPts val="0"/>
              </a:spcBef>
              <a:spcAft>
                <a:spcPts val="0"/>
              </a:spcAft>
              <a:buNone/>
              <a:defRPr sz="1000" b="1">
                <a:latin typeface="Instrument Sans"/>
                <a:ea typeface="Instrument Sans"/>
                <a:cs typeface="Instrument Sans"/>
                <a:sym typeface="Instrument Sans"/>
              </a:defRPr>
            </a:lvl7pPr>
            <a:lvl8pPr lvl="7">
              <a:lnSpc>
                <a:spcPct val="115000"/>
              </a:lnSpc>
              <a:spcBef>
                <a:spcPts val="0"/>
              </a:spcBef>
              <a:spcAft>
                <a:spcPts val="0"/>
              </a:spcAft>
              <a:buNone/>
              <a:defRPr sz="1000" b="1">
                <a:latin typeface="Instrument Sans"/>
                <a:ea typeface="Instrument Sans"/>
                <a:cs typeface="Instrument Sans"/>
                <a:sym typeface="Instrument Sans"/>
              </a:defRPr>
            </a:lvl8pPr>
            <a:lvl9pPr lvl="8">
              <a:lnSpc>
                <a:spcPct val="115000"/>
              </a:lnSpc>
              <a:spcBef>
                <a:spcPts val="0"/>
              </a:spcBef>
              <a:spcAft>
                <a:spcPts val="0"/>
              </a:spcAft>
              <a:buNone/>
              <a:defRPr sz="1000" b="1">
                <a:latin typeface="Instrument Sans"/>
                <a:ea typeface="Instrument Sans"/>
                <a:cs typeface="Instrument Sans"/>
                <a:sym typeface="Instrument Sans"/>
              </a:defRPr>
            </a:lvl9pPr>
          </a:lstStyle>
          <a:p>
            <a:endParaRPr/>
          </a:p>
        </p:txBody>
      </p:sp>
      <p:sp>
        <p:nvSpPr>
          <p:cNvPr id="191" name="Google Shape;191;p19"/>
          <p:cNvSpPr txBox="1">
            <a:spLocks noGrp="1"/>
          </p:cNvSpPr>
          <p:nvPr>
            <p:ph type="title" idx="3"/>
          </p:nvPr>
        </p:nvSpPr>
        <p:spPr>
          <a:xfrm>
            <a:off x="3444475" y="1868626"/>
            <a:ext cx="1808700" cy="337800"/>
          </a:xfrm>
          <a:prstGeom prst="rect">
            <a:avLst/>
          </a:prstGeom>
        </p:spPr>
        <p:txBody>
          <a:bodyPr spcFirstLastPara="1" wrap="square" lIns="182875" tIns="91425" rIns="91425" bIns="0" anchor="t" anchorCtr="0">
            <a:spAutoFit/>
          </a:bodyPr>
          <a:lstStyle>
            <a:lvl1pPr lvl="0">
              <a:lnSpc>
                <a:spcPct val="90000"/>
              </a:lnSpc>
              <a:spcBef>
                <a:spcPts val="0"/>
              </a:spcBef>
              <a:spcAft>
                <a:spcPts val="0"/>
              </a:spcAft>
              <a:buNone/>
              <a:defRPr sz="1000" b="1">
                <a:latin typeface="Instrument Sans"/>
                <a:ea typeface="Instrument Sans"/>
                <a:cs typeface="Instrument Sans"/>
                <a:sym typeface="Instrument Sans"/>
              </a:defRPr>
            </a:lvl1pPr>
            <a:lvl2pPr lvl="1">
              <a:lnSpc>
                <a:spcPct val="115000"/>
              </a:lnSpc>
              <a:spcBef>
                <a:spcPts val="0"/>
              </a:spcBef>
              <a:spcAft>
                <a:spcPts val="0"/>
              </a:spcAft>
              <a:buNone/>
              <a:defRPr sz="1000" b="1">
                <a:latin typeface="Instrument Sans"/>
                <a:ea typeface="Instrument Sans"/>
                <a:cs typeface="Instrument Sans"/>
                <a:sym typeface="Instrument Sans"/>
              </a:defRPr>
            </a:lvl2pPr>
            <a:lvl3pPr lvl="2">
              <a:lnSpc>
                <a:spcPct val="115000"/>
              </a:lnSpc>
              <a:spcBef>
                <a:spcPts val="0"/>
              </a:spcBef>
              <a:spcAft>
                <a:spcPts val="0"/>
              </a:spcAft>
              <a:buNone/>
              <a:defRPr sz="1000" b="1">
                <a:latin typeface="Instrument Sans"/>
                <a:ea typeface="Instrument Sans"/>
                <a:cs typeface="Instrument Sans"/>
                <a:sym typeface="Instrument Sans"/>
              </a:defRPr>
            </a:lvl3pPr>
            <a:lvl4pPr lvl="3">
              <a:lnSpc>
                <a:spcPct val="115000"/>
              </a:lnSpc>
              <a:spcBef>
                <a:spcPts val="0"/>
              </a:spcBef>
              <a:spcAft>
                <a:spcPts val="0"/>
              </a:spcAft>
              <a:buNone/>
              <a:defRPr sz="1000" b="1">
                <a:latin typeface="Instrument Sans"/>
                <a:ea typeface="Instrument Sans"/>
                <a:cs typeface="Instrument Sans"/>
                <a:sym typeface="Instrument Sans"/>
              </a:defRPr>
            </a:lvl4pPr>
            <a:lvl5pPr lvl="4">
              <a:lnSpc>
                <a:spcPct val="115000"/>
              </a:lnSpc>
              <a:spcBef>
                <a:spcPts val="0"/>
              </a:spcBef>
              <a:spcAft>
                <a:spcPts val="0"/>
              </a:spcAft>
              <a:buNone/>
              <a:defRPr sz="1000" b="1">
                <a:latin typeface="Instrument Sans"/>
                <a:ea typeface="Instrument Sans"/>
                <a:cs typeface="Instrument Sans"/>
                <a:sym typeface="Instrument Sans"/>
              </a:defRPr>
            </a:lvl5pPr>
            <a:lvl6pPr lvl="5">
              <a:lnSpc>
                <a:spcPct val="115000"/>
              </a:lnSpc>
              <a:spcBef>
                <a:spcPts val="0"/>
              </a:spcBef>
              <a:spcAft>
                <a:spcPts val="0"/>
              </a:spcAft>
              <a:buNone/>
              <a:defRPr sz="1000" b="1">
                <a:latin typeface="Instrument Sans"/>
                <a:ea typeface="Instrument Sans"/>
                <a:cs typeface="Instrument Sans"/>
                <a:sym typeface="Instrument Sans"/>
              </a:defRPr>
            </a:lvl6pPr>
            <a:lvl7pPr lvl="6">
              <a:lnSpc>
                <a:spcPct val="115000"/>
              </a:lnSpc>
              <a:spcBef>
                <a:spcPts val="0"/>
              </a:spcBef>
              <a:spcAft>
                <a:spcPts val="0"/>
              </a:spcAft>
              <a:buNone/>
              <a:defRPr sz="1000" b="1">
                <a:latin typeface="Instrument Sans"/>
                <a:ea typeface="Instrument Sans"/>
                <a:cs typeface="Instrument Sans"/>
                <a:sym typeface="Instrument Sans"/>
              </a:defRPr>
            </a:lvl7pPr>
            <a:lvl8pPr lvl="7">
              <a:lnSpc>
                <a:spcPct val="115000"/>
              </a:lnSpc>
              <a:spcBef>
                <a:spcPts val="0"/>
              </a:spcBef>
              <a:spcAft>
                <a:spcPts val="0"/>
              </a:spcAft>
              <a:buNone/>
              <a:defRPr sz="1000" b="1">
                <a:latin typeface="Instrument Sans"/>
                <a:ea typeface="Instrument Sans"/>
                <a:cs typeface="Instrument Sans"/>
                <a:sym typeface="Instrument Sans"/>
              </a:defRPr>
            </a:lvl8pPr>
            <a:lvl9pPr lvl="8">
              <a:lnSpc>
                <a:spcPct val="115000"/>
              </a:lnSpc>
              <a:spcBef>
                <a:spcPts val="0"/>
              </a:spcBef>
              <a:spcAft>
                <a:spcPts val="0"/>
              </a:spcAft>
              <a:buNone/>
              <a:defRPr sz="1000" b="1">
                <a:latin typeface="Instrument Sans"/>
                <a:ea typeface="Instrument Sans"/>
                <a:cs typeface="Instrument Sans"/>
                <a:sym typeface="Instrument Sans"/>
              </a:defRPr>
            </a:lvl9pPr>
          </a:lstStyle>
          <a:p>
            <a:endParaRPr/>
          </a:p>
        </p:txBody>
      </p:sp>
      <p:sp>
        <p:nvSpPr>
          <p:cNvPr id="192" name="Google Shape;192;p19"/>
          <p:cNvSpPr txBox="1">
            <a:spLocks noGrp="1"/>
          </p:cNvSpPr>
          <p:nvPr>
            <p:ph type="title" idx="4"/>
          </p:nvPr>
        </p:nvSpPr>
        <p:spPr>
          <a:xfrm>
            <a:off x="1624900" y="1868626"/>
            <a:ext cx="1808700" cy="337800"/>
          </a:xfrm>
          <a:prstGeom prst="rect">
            <a:avLst/>
          </a:prstGeom>
        </p:spPr>
        <p:txBody>
          <a:bodyPr spcFirstLastPara="1" wrap="square" lIns="182875" tIns="91425" rIns="91425" bIns="0" anchor="t" anchorCtr="0">
            <a:spAutoFit/>
          </a:bodyPr>
          <a:lstStyle>
            <a:lvl1pPr lvl="0">
              <a:lnSpc>
                <a:spcPct val="90000"/>
              </a:lnSpc>
              <a:spcBef>
                <a:spcPts val="0"/>
              </a:spcBef>
              <a:spcAft>
                <a:spcPts val="0"/>
              </a:spcAft>
              <a:buNone/>
              <a:defRPr sz="1000" b="1">
                <a:solidFill>
                  <a:schemeClr val="lt2"/>
                </a:solidFill>
                <a:latin typeface="Instrument Sans"/>
                <a:ea typeface="Instrument Sans"/>
                <a:cs typeface="Instrument Sans"/>
                <a:sym typeface="Instrument Sans"/>
              </a:defRPr>
            </a:lvl1pPr>
            <a:lvl2pPr lvl="1">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2pPr>
            <a:lvl3pPr lvl="2">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3pPr>
            <a:lvl4pPr lvl="3">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4pPr>
            <a:lvl5pPr lvl="4">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5pPr>
            <a:lvl6pPr lvl="5">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6pPr>
            <a:lvl7pPr lvl="6">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7pPr>
            <a:lvl8pPr lvl="7">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8pPr>
            <a:lvl9pPr lvl="8">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9pPr>
          </a:lstStyle>
          <a:p>
            <a:endParaRPr/>
          </a:p>
        </p:txBody>
      </p:sp>
      <p:sp>
        <p:nvSpPr>
          <p:cNvPr id="193" name="Google Shape;193;p19"/>
          <p:cNvSpPr txBox="1">
            <a:spLocks noGrp="1"/>
          </p:cNvSpPr>
          <p:nvPr>
            <p:ph type="body" idx="1"/>
          </p:nvPr>
        </p:nvSpPr>
        <p:spPr>
          <a:xfrm>
            <a:off x="5249650" y="2206475"/>
            <a:ext cx="1808700" cy="2428500"/>
          </a:xfrm>
          <a:prstGeom prst="rect">
            <a:avLst/>
          </a:prstGeom>
        </p:spPr>
        <p:txBody>
          <a:bodyPr spcFirstLastPara="1" wrap="square" lIns="155425" tIns="91425" rIns="137150" bIns="91425"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94" name="Google Shape;194;p19"/>
          <p:cNvSpPr txBox="1">
            <a:spLocks noGrp="1"/>
          </p:cNvSpPr>
          <p:nvPr>
            <p:ph type="body" idx="5"/>
          </p:nvPr>
        </p:nvSpPr>
        <p:spPr>
          <a:xfrm>
            <a:off x="3444475" y="2206475"/>
            <a:ext cx="1808700" cy="2428500"/>
          </a:xfrm>
          <a:prstGeom prst="rect">
            <a:avLst/>
          </a:prstGeom>
        </p:spPr>
        <p:txBody>
          <a:bodyPr spcFirstLastPara="1" wrap="square" lIns="155425" tIns="91425" rIns="137150" bIns="91425"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195" name="Google Shape;195;p19"/>
          <p:cNvSpPr txBox="1">
            <a:spLocks noGrp="1"/>
          </p:cNvSpPr>
          <p:nvPr>
            <p:ph type="title" idx="6"/>
          </p:nvPr>
        </p:nvSpPr>
        <p:spPr>
          <a:xfrm>
            <a:off x="1731400" y="282900"/>
            <a:ext cx="7128000" cy="11169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196" name="Google Shape;196;p19"/>
          <p:cNvSpPr txBox="1">
            <a:spLocks noGrp="1"/>
          </p:cNvSpPr>
          <p:nvPr>
            <p:ph type="title" idx="7"/>
          </p:nvPr>
        </p:nvSpPr>
        <p:spPr>
          <a:xfrm>
            <a:off x="284800" y="2206500"/>
            <a:ext cx="1340100" cy="409500"/>
          </a:xfrm>
          <a:prstGeom prst="rect">
            <a:avLst/>
          </a:prstGeom>
        </p:spPr>
        <p:txBody>
          <a:bodyPr spcFirstLastPara="1" wrap="square" lIns="182875" tIns="91425" rIns="91425" bIns="0" anchor="t" anchorCtr="0">
            <a:spAutoFit/>
          </a:bodyPr>
          <a:lstStyle>
            <a:lvl1pPr lvl="0">
              <a:lnSpc>
                <a:spcPct val="90000"/>
              </a:lnSpc>
              <a:spcBef>
                <a:spcPts val="0"/>
              </a:spcBef>
              <a:spcAft>
                <a:spcPts val="0"/>
              </a:spcAft>
              <a:buNone/>
              <a:defRPr sz="1000">
                <a:latin typeface="Instrument Sans"/>
                <a:ea typeface="Instrument Sans"/>
                <a:cs typeface="Instrument Sans"/>
                <a:sym typeface="Instrument Sans"/>
              </a:defRPr>
            </a:lvl1pPr>
            <a:lvl2pPr lvl="1">
              <a:lnSpc>
                <a:spcPct val="115000"/>
              </a:lnSpc>
              <a:spcBef>
                <a:spcPts val="0"/>
              </a:spcBef>
              <a:spcAft>
                <a:spcPts val="0"/>
              </a:spcAft>
              <a:buNone/>
              <a:defRPr sz="1000">
                <a:latin typeface="Instrument Sans"/>
                <a:ea typeface="Instrument Sans"/>
                <a:cs typeface="Instrument Sans"/>
                <a:sym typeface="Instrument Sans"/>
              </a:defRPr>
            </a:lvl2pPr>
            <a:lvl3pPr lvl="2">
              <a:lnSpc>
                <a:spcPct val="115000"/>
              </a:lnSpc>
              <a:spcBef>
                <a:spcPts val="0"/>
              </a:spcBef>
              <a:spcAft>
                <a:spcPts val="0"/>
              </a:spcAft>
              <a:buNone/>
              <a:defRPr sz="1000">
                <a:latin typeface="Instrument Sans"/>
                <a:ea typeface="Instrument Sans"/>
                <a:cs typeface="Instrument Sans"/>
                <a:sym typeface="Instrument Sans"/>
              </a:defRPr>
            </a:lvl3pPr>
            <a:lvl4pPr lvl="3">
              <a:lnSpc>
                <a:spcPct val="115000"/>
              </a:lnSpc>
              <a:spcBef>
                <a:spcPts val="0"/>
              </a:spcBef>
              <a:spcAft>
                <a:spcPts val="0"/>
              </a:spcAft>
              <a:buNone/>
              <a:defRPr sz="1000">
                <a:latin typeface="Instrument Sans"/>
                <a:ea typeface="Instrument Sans"/>
                <a:cs typeface="Instrument Sans"/>
                <a:sym typeface="Instrument Sans"/>
              </a:defRPr>
            </a:lvl4pPr>
            <a:lvl5pPr lvl="4">
              <a:lnSpc>
                <a:spcPct val="115000"/>
              </a:lnSpc>
              <a:spcBef>
                <a:spcPts val="0"/>
              </a:spcBef>
              <a:spcAft>
                <a:spcPts val="0"/>
              </a:spcAft>
              <a:buNone/>
              <a:defRPr sz="1000">
                <a:latin typeface="Instrument Sans"/>
                <a:ea typeface="Instrument Sans"/>
                <a:cs typeface="Instrument Sans"/>
                <a:sym typeface="Instrument Sans"/>
              </a:defRPr>
            </a:lvl5pPr>
            <a:lvl6pPr lvl="5">
              <a:lnSpc>
                <a:spcPct val="115000"/>
              </a:lnSpc>
              <a:spcBef>
                <a:spcPts val="0"/>
              </a:spcBef>
              <a:spcAft>
                <a:spcPts val="0"/>
              </a:spcAft>
              <a:buNone/>
              <a:defRPr sz="1000">
                <a:latin typeface="Instrument Sans"/>
                <a:ea typeface="Instrument Sans"/>
                <a:cs typeface="Instrument Sans"/>
                <a:sym typeface="Instrument Sans"/>
              </a:defRPr>
            </a:lvl6pPr>
            <a:lvl7pPr lvl="6">
              <a:lnSpc>
                <a:spcPct val="115000"/>
              </a:lnSpc>
              <a:spcBef>
                <a:spcPts val="0"/>
              </a:spcBef>
              <a:spcAft>
                <a:spcPts val="0"/>
              </a:spcAft>
              <a:buNone/>
              <a:defRPr sz="1000">
                <a:latin typeface="Instrument Sans"/>
                <a:ea typeface="Instrument Sans"/>
                <a:cs typeface="Instrument Sans"/>
                <a:sym typeface="Instrument Sans"/>
              </a:defRPr>
            </a:lvl7pPr>
            <a:lvl8pPr lvl="7">
              <a:lnSpc>
                <a:spcPct val="115000"/>
              </a:lnSpc>
              <a:spcBef>
                <a:spcPts val="0"/>
              </a:spcBef>
              <a:spcAft>
                <a:spcPts val="0"/>
              </a:spcAft>
              <a:buNone/>
              <a:defRPr sz="1000">
                <a:latin typeface="Instrument Sans"/>
                <a:ea typeface="Instrument Sans"/>
                <a:cs typeface="Instrument Sans"/>
                <a:sym typeface="Instrument Sans"/>
              </a:defRPr>
            </a:lvl8pPr>
            <a:lvl9pPr lvl="8">
              <a:lnSpc>
                <a:spcPct val="115000"/>
              </a:lnSpc>
              <a:spcBef>
                <a:spcPts val="0"/>
              </a:spcBef>
              <a:spcAft>
                <a:spcPts val="0"/>
              </a:spcAft>
              <a:buNone/>
              <a:defRPr sz="1000">
                <a:latin typeface="Instrument Sans"/>
                <a:ea typeface="Instrument Sans"/>
                <a:cs typeface="Instrument Sans"/>
                <a:sym typeface="Instrument Sans"/>
              </a:defRPr>
            </a:lvl9pPr>
          </a:lstStyle>
          <a:p>
            <a:endParaRPr/>
          </a:p>
        </p:txBody>
      </p:sp>
      <p:sp>
        <p:nvSpPr>
          <p:cNvPr id="197" name="Google Shape;197;p19"/>
          <p:cNvSpPr txBox="1">
            <a:spLocks noGrp="1"/>
          </p:cNvSpPr>
          <p:nvPr>
            <p:ph type="title" idx="8"/>
          </p:nvPr>
        </p:nvSpPr>
        <p:spPr>
          <a:xfrm>
            <a:off x="284800" y="2939825"/>
            <a:ext cx="1340100" cy="409500"/>
          </a:xfrm>
          <a:prstGeom prst="rect">
            <a:avLst/>
          </a:prstGeom>
        </p:spPr>
        <p:txBody>
          <a:bodyPr spcFirstLastPara="1" wrap="square" lIns="182875" tIns="91425" rIns="91425" bIns="0" anchor="t" anchorCtr="0">
            <a:spAutoFit/>
          </a:bodyPr>
          <a:lstStyle>
            <a:lvl1pPr lvl="0">
              <a:lnSpc>
                <a:spcPct val="90000"/>
              </a:lnSpc>
              <a:spcBef>
                <a:spcPts val="0"/>
              </a:spcBef>
              <a:spcAft>
                <a:spcPts val="0"/>
              </a:spcAft>
              <a:buNone/>
              <a:defRPr sz="1000">
                <a:latin typeface="Instrument Sans"/>
                <a:ea typeface="Instrument Sans"/>
                <a:cs typeface="Instrument Sans"/>
                <a:sym typeface="Instrument Sans"/>
              </a:defRPr>
            </a:lvl1pPr>
            <a:lvl2pPr lvl="1">
              <a:lnSpc>
                <a:spcPct val="115000"/>
              </a:lnSpc>
              <a:spcBef>
                <a:spcPts val="0"/>
              </a:spcBef>
              <a:spcAft>
                <a:spcPts val="0"/>
              </a:spcAft>
              <a:buNone/>
              <a:defRPr sz="1000">
                <a:latin typeface="Instrument Sans"/>
                <a:ea typeface="Instrument Sans"/>
                <a:cs typeface="Instrument Sans"/>
                <a:sym typeface="Instrument Sans"/>
              </a:defRPr>
            </a:lvl2pPr>
            <a:lvl3pPr lvl="2">
              <a:lnSpc>
                <a:spcPct val="115000"/>
              </a:lnSpc>
              <a:spcBef>
                <a:spcPts val="0"/>
              </a:spcBef>
              <a:spcAft>
                <a:spcPts val="0"/>
              </a:spcAft>
              <a:buNone/>
              <a:defRPr sz="1000">
                <a:latin typeface="Instrument Sans"/>
                <a:ea typeface="Instrument Sans"/>
                <a:cs typeface="Instrument Sans"/>
                <a:sym typeface="Instrument Sans"/>
              </a:defRPr>
            </a:lvl3pPr>
            <a:lvl4pPr lvl="3">
              <a:lnSpc>
                <a:spcPct val="115000"/>
              </a:lnSpc>
              <a:spcBef>
                <a:spcPts val="0"/>
              </a:spcBef>
              <a:spcAft>
                <a:spcPts val="0"/>
              </a:spcAft>
              <a:buNone/>
              <a:defRPr sz="1000">
                <a:latin typeface="Instrument Sans"/>
                <a:ea typeface="Instrument Sans"/>
                <a:cs typeface="Instrument Sans"/>
                <a:sym typeface="Instrument Sans"/>
              </a:defRPr>
            </a:lvl4pPr>
            <a:lvl5pPr lvl="4">
              <a:lnSpc>
                <a:spcPct val="115000"/>
              </a:lnSpc>
              <a:spcBef>
                <a:spcPts val="0"/>
              </a:spcBef>
              <a:spcAft>
                <a:spcPts val="0"/>
              </a:spcAft>
              <a:buNone/>
              <a:defRPr sz="1000">
                <a:latin typeface="Instrument Sans"/>
                <a:ea typeface="Instrument Sans"/>
                <a:cs typeface="Instrument Sans"/>
                <a:sym typeface="Instrument Sans"/>
              </a:defRPr>
            </a:lvl5pPr>
            <a:lvl6pPr lvl="5">
              <a:lnSpc>
                <a:spcPct val="115000"/>
              </a:lnSpc>
              <a:spcBef>
                <a:spcPts val="0"/>
              </a:spcBef>
              <a:spcAft>
                <a:spcPts val="0"/>
              </a:spcAft>
              <a:buNone/>
              <a:defRPr sz="1000">
                <a:latin typeface="Instrument Sans"/>
                <a:ea typeface="Instrument Sans"/>
                <a:cs typeface="Instrument Sans"/>
                <a:sym typeface="Instrument Sans"/>
              </a:defRPr>
            </a:lvl6pPr>
            <a:lvl7pPr lvl="6">
              <a:lnSpc>
                <a:spcPct val="115000"/>
              </a:lnSpc>
              <a:spcBef>
                <a:spcPts val="0"/>
              </a:spcBef>
              <a:spcAft>
                <a:spcPts val="0"/>
              </a:spcAft>
              <a:buNone/>
              <a:defRPr sz="1000">
                <a:latin typeface="Instrument Sans"/>
                <a:ea typeface="Instrument Sans"/>
                <a:cs typeface="Instrument Sans"/>
                <a:sym typeface="Instrument Sans"/>
              </a:defRPr>
            </a:lvl7pPr>
            <a:lvl8pPr lvl="7">
              <a:lnSpc>
                <a:spcPct val="115000"/>
              </a:lnSpc>
              <a:spcBef>
                <a:spcPts val="0"/>
              </a:spcBef>
              <a:spcAft>
                <a:spcPts val="0"/>
              </a:spcAft>
              <a:buNone/>
              <a:defRPr sz="1000">
                <a:latin typeface="Instrument Sans"/>
                <a:ea typeface="Instrument Sans"/>
                <a:cs typeface="Instrument Sans"/>
                <a:sym typeface="Instrument Sans"/>
              </a:defRPr>
            </a:lvl8pPr>
            <a:lvl9pPr lvl="8">
              <a:lnSpc>
                <a:spcPct val="115000"/>
              </a:lnSpc>
              <a:spcBef>
                <a:spcPts val="0"/>
              </a:spcBef>
              <a:spcAft>
                <a:spcPts val="0"/>
              </a:spcAft>
              <a:buNone/>
              <a:defRPr sz="1000">
                <a:latin typeface="Instrument Sans"/>
                <a:ea typeface="Instrument Sans"/>
                <a:cs typeface="Instrument Sans"/>
                <a:sym typeface="Instrument Sans"/>
              </a:defRPr>
            </a:lvl9pPr>
          </a:lstStyle>
          <a:p>
            <a:endParaRPr/>
          </a:p>
        </p:txBody>
      </p:sp>
      <p:sp>
        <p:nvSpPr>
          <p:cNvPr id="198" name="Google Shape;198;p19"/>
          <p:cNvSpPr txBox="1">
            <a:spLocks noGrp="1"/>
          </p:cNvSpPr>
          <p:nvPr>
            <p:ph type="subTitle" idx="9"/>
          </p:nvPr>
        </p:nvSpPr>
        <p:spPr>
          <a:xfrm>
            <a:off x="284798" y="282900"/>
            <a:ext cx="1207200" cy="368100"/>
          </a:xfrm>
          <a:prstGeom prst="rect">
            <a:avLst/>
          </a:prstGeom>
        </p:spPr>
        <p:txBody>
          <a:bodyPr spcFirstLastPara="1" wrap="square" lIns="0" tIns="0" rIns="0" bIns="0" anchor="ctr" anchorCtr="0">
            <a:noAutofit/>
          </a:bodyPr>
          <a:lstStyle>
            <a:lvl1pPr lvl="0" algn="ctr">
              <a:lnSpc>
                <a:spcPct val="115000"/>
              </a:lnSpc>
              <a:spcBef>
                <a:spcPts val="0"/>
              </a:spcBef>
              <a:spcAft>
                <a:spcPts val="0"/>
              </a:spcAft>
              <a:buNone/>
              <a:defRPr sz="800"/>
            </a:lvl1pPr>
            <a:lvl2pPr lvl="1" algn="ctr">
              <a:spcBef>
                <a:spcPts val="0"/>
              </a:spcBef>
              <a:spcAft>
                <a:spcPts val="0"/>
              </a:spcAft>
              <a:buSzPts val="800"/>
              <a:buNone/>
              <a:defRPr sz="800"/>
            </a:lvl2pPr>
            <a:lvl3pPr lvl="2" algn="ctr">
              <a:spcBef>
                <a:spcPts val="0"/>
              </a:spcBef>
              <a:spcAft>
                <a:spcPts val="0"/>
              </a:spcAft>
              <a:buSzPts val="800"/>
              <a:buNone/>
              <a:defRPr sz="800"/>
            </a:lvl3pPr>
            <a:lvl4pPr lvl="3" algn="ctr">
              <a:spcBef>
                <a:spcPts val="0"/>
              </a:spcBef>
              <a:spcAft>
                <a:spcPts val="0"/>
              </a:spcAft>
              <a:buSzPts val="800"/>
              <a:buNone/>
              <a:defRPr sz="800"/>
            </a:lvl4pPr>
            <a:lvl5pPr lvl="4" algn="ctr">
              <a:spcBef>
                <a:spcPts val="0"/>
              </a:spcBef>
              <a:spcAft>
                <a:spcPts val="0"/>
              </a:spcAft>
              <a:buSzPts val="800"/>
              <a:buNone/>
              <a:defRPr sz="800"/>
            </a:lvl5pPr>
            <a:lvl6pPr lvl="5" algn="ctr">
              <a:spcBef>
                <a:spcPts val="0"/>
              </a:spcBef>
              <a:spcAft>
                <a:spcPts val="0"/>
              </a:spcAft>
              <a:buSzPts val="800"/>
              <a:buNone/>
              <a:defRPr sz="800"/>
            </a:lvl6pPr>
            <a:lvl7pPr lvl="6" algn="ctr">
              <a:spcBef>
                <a:spcPts val="0"/>
              </a:spcBef>
              <a:spcAft>
                <a:spcPts val="0"/>
              </a:spcAft>
              <a:buSzPts val="800"/>
              <a:buNone/>
              <a:defRPr sz="800"/>
            </a:lvl7pPr>
            <a:lvl8pPr lvl="7" algn="ctr">
              <a:spcBef>
                <a:spcPts val="0"/>
              </a:spcBef>
              <a:spcAft>
                <a:spcPts val="0"/>
              </a:spcAft>
              <a:buSzPts val="800"/>
              <a:buNone/>
              <a:defRPr sz="800"/>
            </a:lvl8pPr>
            <a:lvl9pPr lvl="8" algn="ctr">
              <a:spcBef>
                <a:spcPts val="0"/>
              </a:spcBef>
              <a:spcAft>
                <a:spcPts val="0"/>
              </a:spcAft>
              <a:buSzPts val="800"/>
              <a:buNone/>
              <a:defRPr sz="800"/>
            </a:lvl9pPr>
          </a:lstStyle>
          <a:p>
            <a:endParaRPr/>
          </a:p>
        </p:txBody>
      </p:sp>
      <p:sp>
        <p:nvSpPr>
          <p:cNvPr id="199" name="Google Shape;199;p19"/>
          <p:cNvSpPr txBox="1">
            <a:spLocks noGrp="1"/>
          </p:cNvSpPr>
          <p:nvPr>
            <p:ph type="title" idx="13"/>
          </p:nvPr>
        </p:nvSpPr>
        <p:spPr>
          <a:xfrm>
            <a:off x="284800" y="3825550"/>
            <a:ext cx="1340100" cy="409500"/>
          </a:xfrm>
          <a:prstGeom prst="rect">
            <a:avLst/>
          </a:prstGeom>
        </p:spPr>
        <p:txBody>
          <a:bodyPr spcFirstLastPara="1" wrap="square" lIns="182875" tIns="91425" rIns="91425" bIns="0" anchor="t" anchorCtr="0">
            <a:spAutoFit/>
          </a:bodyPr>
          <a:lstStyle>
            <a:lvl1pPr lvl="0">
              <a:lnSpc>
                <a:spcPct val="90000"/>
              </a:lnSpc>
              <a:spcBef>
                <a:spcPts val="0"/>
              </a:spcBef>
              <a:spcAft>
                <a:spcPts val="0"/>
              </a:spcAft>
              <a:buNone/>
              <a:defRPr sz="1000">
                <a:latin typeface="Instrument Sans"/>
                <a:ea typeface="Instrument Sans"/>
                <a:cs typeface="Instrument Sans"/>
                <a:sym typeface="Instrument Sans"/>
              </a:defRPr>
            </a:lvl1pPr>
            <a:lvl2pPr lvl="1">
              <a:lnSpc>
                <a:spcPct val="115000"/>
              </a:lnSpc>
              <a:spcBef>
                <a:spcPts val="0"/>
              </a:spcBef>
              <a:spcAft>
                <a:spcPts val="0"/>
              </a:spcAft>
              <a:buNone/>
              <a:defRPr sz="1000">
                <a:latin typeface="Instrument Sans"/>
                <a:ea typeface="Instrument Sans"/>
                <a:cs typeface="Instrument Sans"/>
                <a:sym typeface="Instrument Sans"/>
              </a:defRPr>
            </a:lvl2pPr>
            <a:lvl3pPr lvl="2">
              <a:lnSpc>
                <a:spcPct val="115000"/>
              </a:lnSpc>
              <a:spcBef>
                <a:spcPts val="0"/>
              </a:spcBef>
              <a:spcAft>
                <a:spcPts val="0"/>
              </a:spcAft>
              <a:buNone/>
              <a:defRPr sz="1000">
                <a:latin typeface="Instrument Sans"/>
                <a:ea typeface="Instrument Sans"/>
                <a:cs typeface="Instrument Sans"/>
                <a:sym typeface="Instrument Sans"/>
              </a:defRPr>
            </a:lvl3pPr>
            <a:lvl4pPr lvl="3">
              <a:lnSpc>
                <a:spcPct val="115000"/>
              </a:lnSpc>
              <a:spcBef>
                <a:spcPts val="0"/>
              </a:spcBef>
              <a:spcAft>
                <a:spcPts val="0"/>
              </a:spcAft>
              <a:buNone/>
              <a:defRPr sz="1000">
                <a:latin typeface="Instrument Sans"/>
                <a:ea typeface="Instrument Sans"/>
                <a:cs typeface="Instrument Sans"/>
                <a:sym typeface="Instrument Sans"/>
              </a:defRPr>
            </a:lvl4pPr>
            <a:lvl5pPr lvl="4">
              <a:lnSpc>
                <a:spcPct val="115000"/>
              </a:lnSpc>
              <a:spcBef>
                <a:spcPts val="0"/>
              </a:spcBef>
              <a:spcAft>
                <a:spcPts val="0"/>
              </a:spcAft>
              <a:buNone/>
              <a:defRPr sz="1000">
                <a:latin typeface="Instrument Sans"/>
                <a:ea typeface="Instrument Sans"/>
                <a:cs typeface="Instrument Sans"/>
                <a:sym typeface="Instrument Sans"/>
              </a:defRPr>
            </a:lvl5pPr>
            <a:lvl6pPr lvl="5">
              <a:lnSpc>
                <a:spcPct val="115000"/>
              </a:lnSpc>
              <a:spcBef>
                <a:spcPts val="0"/>
              </a:spcBef>
              <a:spcAft>
                <a:spcPts val="0"/>
              </a:spcAft>
              <a:buNone/>
              <a:defRPr sz="1000">
                <a:latin typeface="Instrument Sans"/>
                <a:ea typeface="Instrument Sans"/>
                <a:cs typeface="Instrument Sans"/>
                <a:sym typeface="Instrument Sans"/>
              </a:defRPr>
            </a:lvl6pPr>
            <a:lvl7pPr lvl="6">
              <a:lnSpc>
                <a:spcPct val="115000"/>
              </a:lnSpc>
              <a:spcBef>
                <a:spcPts val="0"/>
              </a:spcBef>
              <a:spcAft>
                <a:spcPts val="0"/>
              </a:spcAft>
              <a:buNone/>
              <a:defRPr sz="1000">
                <a:latin typeface="Instrument Sans"/>
                <a:ea typeface="Instrument Sans"/>
                <a:cs typeface="Instrument Sans"/>
                <a:sym typeface="Instrument Sans"/>
              </a:defRPr>
            </a:lvl7pPr>
            <a:lvl8pPr lvl="7">
              <a:lnSpc>
                <a:spcPct val="115000"/>
              </a:lnSpc>
              <a:spcBef>
                <a:spcPts val="0"/>
              </a:spcBef>
              <a:spcAft>
                <a:spcPts val="0"/>
              </a:spcAft>
              <a:buNone/>
              <a:defRPr sz="1000">
                <a:latin typeface="Instrument Sans"/>
                <a:ea typeface="Instrument Sans"/>
                <a:cs typeface="Instrument Sans"/>
                <a:sym typeface="Instrument Sans"/>
              </a:defRPr>
            </a:lvl8pPr>
            <a:lvl9pPr lvl="8">
              <a:lnSpc>
                <a:spcPct val="115000"/>
              </a:lnSpc>
              <a:spcBef>
                <a:spcPts val="0"/>
              </a:spcBef>
              <a:spcAft>
                <a:spcPts val="0"/>
              </a:spcAft>
              <a:buNone/>
              <a:defRPr sz="1000">
                <a:latin typeface="Instrument Sans"/>
                <a:ea typeface="Instrument Sans"/>
                <a:cs typeface="Instrument Sans"/>
                <a:sym typeface="Instrument Sans"/>
              </a:defRPr>
            </a:lvl9pPr>
          </a:lstStyle>
          <a:p>
            <a:endParaRPr/>
          </a:p>
        </p:txBody>
      </p:sp>
      <p:sp>
        <p:nvSpPr>
          <p:cNvPr id="200" name="Google Shape;200;p19"/>
          <p:cNvSpPr txBox="1">
            <a:spLocks noGrp="1"/>
          </p:cNvSpPr>
          <p:nvPr>
            <p:ph type="subTitle" idx="14"/>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201" name="Google Shape;201;p19"/>
          <p:cNvSpPr txBox="1">
            <a:spLocks noGrp="1"/>
          </p:cNvSpPr>
          <p:nvPr>
            <p:ph type="body" idx="15"/>
          </p:nvPr>
        </p:nvSpPr>
        <p:spPr>
          <a:xfrm>
            <a:off x="1624900" y="2206475"/>
            <a:ext cx="1808700" cy="2428500"/>
          </a:xfrm>
          <a:prstGeom prst="rect">
            <a:avLst/>
          </a:prstGeom>
        </p:spPr>
        <p:txBody>
          <a:bodyPr spcFirstLastPara="1" wrap="square" lIns="155425" tIns="91425" rIns="137150" bIns="91425" anchor="t" anchorCtr="0">
            <a:noAutofit/>
          </a:bodyPr>
          <a:lstStyle>
            <a:lvl1pPr marL="457200" lvl="0" indent="-292100">
              <a:spcBef>
                <a:spcPts val="0"/>
              </a:spcBef>
              <a:spcAft>
                <a:spcPts val="0"/>
              </a:spcAft>
              <a:buClr>
                <a:schemeClr val="lt2"/>
              </a:buClr>
              <a:buSzPts val="1000"/>
              <a:buChar char="●"/>
              <a:defRPr sz="1000">
                <a:solidFill>
                  <a:schemeClr val="lt2"/>
                </a:solidFill>
              </a:defRPr>
            </a:lvl1pPr>
            <a:lvl2pPr marL="914400" lvl="1" indent="-292100">
              <a:spcBef>
                <a:spcPts val="0"/>
              </a:spcBef>
              <a:spcAft>
                <a:spcPts val="0"/>
              </a:spcAft>
              <a:buClr>
                <a:schemeClr val="lt2"/>
              </a:buClr>
              <a:buSzPts val="1000"/>
              <a:buChar char="○"/>
              <a:defRPr sz="1000">
                <a:solidFill>
                  <a:schemeClr val="lt2"/>
                </a:solidFill>
              </a:defRPr>
            </a:lvl2pPr>
            <a:lvl3pPr marL="1371600" lvl="2" indent="-292100">
              <a:spcBef>
                <a:spcPts val="0"/>
              </a:spcBef>
              <a:spcAft>
                <a:spcPts val="0"/>
              </a:spcAft>
              <a:buClr>
                <a:schemeClr val="lt2"/>
              </a:buClr>
              <a:buSzPts val="1000"/>
              <a:buChar char="■"/>
              <a:defRPr sz="1000">
                <a:solidFill>
                  <a:schemeClr val="lt2"/>
                </a:solidFill>
              </a:defRPr>
            </a:lvl3pPr>
            <a:lvl4pPr marL="1828800" lvl="3" indent="-292100">
              <a:spcBef>
                <a:spcPts val="0"/>
              </a:spcBef>
              <a:spcAft>
                <a:spcPts val="0"/>
              </a:spcAft>
              <a:buClr>
                <a:schemeClr val="lt2"/>
              </a:buClr>
              <a:buSzPts val="1000"/>
              <a:buChar char="●"/>
              <a:defRPr sz="1000">
                <a:solidFill>
                  <a:schemeClr val="lt2"/>
                </a:solidFill>
              </a:defRPr>
            </a:lvl4pPr>
            <a:lvl5pPr marL="2286000" lvl="4" indent="-292100">
              <a:spcBef>
                <a:spcPts val="0"/>
              </a:spcBef>
              <a:spcAft>
                <a:spcPts val="0"/>
              </a:spcAft>
              <a:buClr>
                <a:schemeClr val="lt2"/>
              </a:buClr>
              <a:buSzPts val="1000"/>
              <a:buChar char="○"/>
              <a:defRPr sz="1000">
                <a:solidFill>
                  <a:schemeClr val="lt2"/>
                </a:solidFill>
              </a:defRPr>
            </a:lvl5pPr>
            <a:lvl6pPr marL="2743200" lvl="5" indent="-292100">
              <a:spcBef>
                <a:spcPts val="0"/>
              </a:spcBef>
              <a:spcAft>
                <a:spcPts val="0"/>
              </a:spcAft>
              <a:buClr>
                <a:schemeClr val="lt2"/>
              </a:buClr>
              <a:buSzPts val="1000"/>
              <a:buChar char="■"/>
              <a:defRPr sz="1000">
                <a:solidFill>
                  <a:schemeClr val="lt2"/>
                </a:solidFill>
              </a:defRPr>
            </a:lvl6pPr>
            <a:lvl7pPr marL="3200400" lvl="6" indent="-292100">
              <a:spcBef>
                <a:spcPts val="0"/>
              </a:spcBef>
              <a:spcAft>
                <a:spcPts val="0"/>
              </a:spcAft>
              <a:buClr>
                <a:schemeClr val="lt2"/>
              </a:buClr>
              <a:buSzPts val="1000"/>
              <a:buChar char="●"/>
              <a:defRPr sz="1000">
                <a:solidFill>
                  <a:schemeClr val="lt2"/>
                </a:solidFill>
              </a:defRPr>
            </a:lvl7pPr>
            <a:lvl8pPr marL="3657600" lvl="7" indent="-292100">
              <a:spcBef>
                <a:spcPts val="0"/>
              </a:spcBef>
              <a:spcAft>
                <a:spcPts val="0"/>
              </a:spcAft>
              <a:buClr>
                <a:schemeClr val="lt2"/>
              </a:buClr>
              <a:buSzPts val="1000"/>
              <a:buChar char="○"/>
              <a:defRPr sz="1000">
                <a:solidFill>
                  <a:schemeClr val="lt2"/>
                </a:solidFill>
              </a:defRPr>
            </a:lvl8pPr>
            <a:lvl9pPr marL="4114800" lvl="8" indent="-292100">
              <a:spcBef>
                <a:spcPts val="0"/>
              </a:spcBef>
              <a:spcAft>
                <a:spcPts val="0"/>
              </a:spcAft>
              <a:buClr>
                <a:schemeClr val="lt2"/>
              </a:buClr>
              <a:buSzPts val="1000"/>
              <a:buChar char="■"/>
              <a:defRPr sz="1000">
                <a:solidFill>
                  <a:schemeClr val="lt2"/>
                </a:solidFill>
              </a:defRPr>
            </a:lvl9pPr>
          </a:lstStyle>
          <a:p>
            <a:endParaRPr/>
          </a:p>
        </p:txBody>
      </p:sp>
      <p:sp>
        <p:nvSpPr>
          <p:cNvPr id="202" name="Google Shape;202;p19"/>
          <p:cNvSpPr txBox="1">
            <a:spLocks noGrp="1"/>
          </p:cNvSpPr>
          <p:nvPr>
            <p:ph type="body" idx="16"/>
          </p:nvPr>
        </p:nvSpPr>
        <p:spPr>
          <a:xfrm>
            <a:off x="7054825" y="2206475"/>
            <a:ext cx="1808700" cy="2428500"/>
          </a:xfrm>
          <a:prstGeom prst="rect">
            <a:avLst/>
          </a:prstGeom>
        </p:spPr>
        <p:txBody>
          <a:bodyPr spcFirstLastPara="1" wrap="square" lIns="155425" tIns="91425" rIns="137150" bIns="91425"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203" name="Google Shape;203;p19"/>
          <p:cNvSpPr txBox="1">
            <a:spLocks noGrp="1"/>
          </p:cNvSpPr>
          <p:nvPr>
            <p:ph type="subTitle" idx="17"/>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Four big ideas - Alt 6">
  <p:cSld name="CUSTOM_9">
    <p:spTree>
      <p:nvGrpSpPr>
        <p:cNvPr id="1" name="Shape 204"/>
        <p:cNvGrpSpPr/>
        <p:nvPr/>
      </p:nvGrpSpPr>
      <p:grpSpPr>
        <a:xfrm>
          <a:off x="0" y="0"/>
          <a:ext cx="0" cy="0"/>
          <a:chOff x="0" y="0"/>
          <a:chExt cx="0" cy="0"/>
        </a:xfrm>
      </p:grpSpPr>
      <p:sp>
        <p:nvSpPr>
          <p:cNvPr id="205" name="Google Shape;205;p20"/>
          <p:cNvSpPr txBox="1">
            <a:spLocks noGrp="1"/>
          </p:cNvSpPr>
          <p:nvPr>
            <p:ph type="body" idx="1"/>
          </p:nvPr>
        </p:nvSpPr>
        <p:spPr>
          <a:xfrm>
            <a:off x="6795150" y="3532980"/>
            <a:ext cx="2064000" cy="1101900"/>
          </a:xfrm>
          <a:prstGeom prst="rect">
            <a:avLst/>
          </a:prstGeom>
        </p:spPr>
        <p:txBody>
          <a:bodyPr spcFirstLastPara="1" wrap="square" lIns="182875" tIns="91425" rIns="182875" bIns="182875" anchor="b" anchorCtr="0">
            <a:noAutofit/>
          </a:bodyPr>
          <a:lstStyle>
            <a:lvl1pPr marL="457200" lvl="0" indent="-292100">
              <a:spcBef>
                <a:spcPts val="0"/>
              </a:spcBef>
              <a:spcAft>
                <a:spcPts val="0"/>
              </a:spcAft>
              <a:buClr>
                <a:schemeClr val="lt2"/>
              </a:buClr>
              <a:buSzPts val="1000"/>
              <a:buChar char="●"/>
              <a:defRPr sz="1000">
                <a:solidFill>
                  <a:schemeClr val="lt2"/>
                </a:solidFill>
              </a:defRPr>
            </a:lvl1pPr>
            <a:lvl2pPr marL="914400" lvl="1" indent="-292100">
              <a:spcBef>
                <a:spcPts val="0"/>
              </a:spcBef>
              <a:spcAft>
                <a:spcPts val="0"/>
              </a:spcAft>
              <a:buClr>
                <a:schemeClr val="lt2"/>
              </a:buClr>
              <a:buSzPts val="1000"/>
              <a:buChar char="○"/>
              <a:defRPr sz="1000">
                <a:solidFill>
                  <a:schemeClr val="lt2"/>
                </a:solidFill>
              </a:defRPr>
            </a:lvl2pPr>
            <a:lvl3pPr marL="1371600" lvl="2" indent="-292100">
              <a:spcBef>
                <a:spcPts val="0"/>
              </a:spcBef>
              <a:spcAft>
                <a:spcPts val="0"/>
              </a:spcAft>
              <a:buClr>
                <a:schemeClr val="lt2"/>
              </a:buClr>
              <a:buSzPts val="1000"/>
              <a:buChar char="■"/>
              <a:defRPr sz="1000">
                <a:solidFill>
                  <a:schemeClr val="lt2"/>
                </a:solidFill>
              </a:defRPr>
            </a:lvl3pPr>
            <a:lvl4pPr marL="1828800" lvl="3" indent="-292100">
              <a:spcBef>
                <a:spcPts val="0"/>
              </a:spcBef>
              <a:spcAft>
                <a:spcPts val="0"/>
              </a:spcAft>
              <a:buClr>
                <a:schemeClr val="lt2"/>
              </a:buClr>
              <a:buSzPts val="1000"/>
              <a:buChar char="●"/>
              <a:defRPr sz="1000">
                <a:solidFill>
                  <a:schemeClr val="lt2"/>
                </a:solidFill>
              </a:defRPr>
            </a:lvl4pPr>
            <a:lvl5pPr marL="2286000" lvl="4" indent="-292100">
              <a:spcBef>
                <a:spcPts val="0"/>
              </a:spcBef>
              <a:spcAft>
                <a:spcPts val="0"/>
              </a:spcAft>
              <a:buClr>
                <a:schemeClr val="lt2"/>
              </a:buClr>
              <a:buSzPts val="1000"/>
              <a:buChar char="○"/>
              <a:defRPr sz="1000">
                <a:solidFill>
                  <a:schemeClr val="lt2"/>
                </a:solidFill>
              </a:defRPr>
            </a:lvl5pPr>
            <a:lvl6pPr marL="2743200" lvl="5" indent="-292100">
              <a:spcBef>
                <a:spcPts val="0"/>
              </a:spcBef>
              <a:spcAft>
                <a:spcPts val="0"/>
              </a:spcAft>
              <a:buClr>
                <a:schemeClr val="lt2"/>
              </a:buClr>
              <a:buSzPts val="1000"/>
              <a:buChar char="■"/>
              <a:defRPr sz="1000">
                <a:solidFill>
                  <a:schemeClr val="lt2"/>
                </a:solidFill>
              </a:defRPr>
            </a:lvl6pPr>
            <a:lvl7pPr marL="3200400" lvl="6" indent="-292100">
              <a:spcBef>
                <a:spcPts val="0"/>
              </a:spcBef>
              <a:spcAft>
                <a:spcPts val="0"/>
              </a:spcAft>
              <a:buClr>
                <a:schemeClr val="lt2"/>
              </a:buClr>
              <a:buSzPts val="1000"/>
              <a:buChar char="●"/>
              <a:defRPr sz="1000">
                <a:solidFill>
                  <a:schemeClr val="lt2"/>
                </a:solidFill>
              </a:defRPr>
            </a:lvl7pPr>
            <a:lvl8pPr marL="3657600" lvl="7" indent="-292100">
              <a:spcBef>
                <a:spcPts val="0"/>
              </a:spcBef>
              <a:spcAft>
                <a:spcPts val="0"/>
              </a:spcAft>
              <a:buClr>
                <a:schemeClr val="lt2"/>
              </a:buClr>
              <a:buSzPts val="1000"/>
              <a:buChar char="○"/>
              <a:defRPr sz="1000">
                <a:solidFill>
                  <a:schemeClr val="lt2"/>
                </a:solidFill>
              </a:defRPr>
            </a:lvl8pPr>
            <a:lvl9pPr marL="4114800" lvl="8" indent="-292100">
              <a:spcBef>
                <a:spcPts val="0"/>
              </a:spcBef>
              <a:spcAft>
                <a:spcPts val="0"/>
              </a:spcAft>
              <a:buClr>
                <a:schemeClr val="lt2"/>
              </a:buClr>
              <a:buSzPts val="1000"/>
              <a:buChar char="■"/>
              <a:defRPr sz="1000">
                <a:solidFill>
                  <a:schemeClr val="lt2"/>
                </a:solidFill>
              </a:defRPr>
            </a:lvl9pPr>
          </a:lstStyle>
          <a:p>
            <a:endParaRPr/>
          </a:p>
        </p:txBody>
      </p:sp>
      <p:sp>
        <p:nvSpPr>
          <p:cNvPr id="206" name="Google Shape;206;p20"/>
          <p:cNvSpPr txBox="1">
            <a:spLocks noGrp="1"/>
          </p:cNvSpPr>
          <p:nvPr>
            <p:ph type="title"/>
          </p:nvPr>
        </p:nvSpPr>
        <p:spPr>
          <a:xfrm>
            <a:off x="6795150" y="2623350"/>
            <a:ext cx="2064000" cy="464700"/>
          </a:xfrm>
          <a:prstGeom prst="rect">
            <a:avLst/>
          </a:prstGeom>
        </p:spPr>
        <p:txBody>
          <a:bodyPr spcFirstLastPara="1" wrap="square" lIns="164575" tIns="164575" rIns="91425" bIns="0" anchor="t" anchorCtr="0">
            <a:spAutoFit/>
          </a:bodyPr>
          <a:lstStyle>
            <a:lvl1pPr lvl="0">
              <a:spcBef>
                <a:spcPts val="0"/>
              </a:spcBef>
              <a:spcAft>
                <a:spcPts val="0"/>
              </a:spcAft>
              <a:buNone/>
              <a:defRPr sz="1200">
                <a:solidFill>
                  <a:schemeClr val="lt2"/>
                </a:solidFill>
                <a:latin typeface="Outfit SemiBold"/>
                <a:ea typeface="Outfit SemiBold"/>
                <a:cs typeface="Outfit SemiBold"/>
                <a:sym typeface="Outfit SemiBold"/>
              </a:defRPr>
            </a:lvl1pPr>
            <a:lvl2pPr lvl="1">
              <a:lnSpc>
                <a:spcPct val="115000"/>
              </a:lnSpc>
              <a:spcBef>
                <a:spcPts val="0"/>
              </a:spcBef>
              <a:spcAft>
                <a:spcPts val="0"/>
              </a:spcAft>
              <a:buNone/>
              <a:defRPr sz="1200" b="1">
                <a:solidFill>
                  <a:schemeClr val="lt2"/>
                </a:solidFill>
              </a:defRPr>
            </a:lvl2pPr>
            <a:lvl3pPr lvl="2">
              <a:lnSpc>
                <a:spcPct val="115000"/>
              </a:lnSpc>
              <a:spcBef>
                <a:spcPts val="0"/>
              </a:spcBef>
              <a:spcAft>
                <a:spcPts val="0"/>
              </a:spcAft>
              <a:buNone/>
              <a:defRPr sz="1200" b="1">
                <a:solidFill>
                  <a:schemeClr val="lt2"/>
                </a:solidFill>
              </a:defRPr>
            </a:lvl3pPr>
            <a:lvl4pPr lvl="3">
              <a:lnSpc>
                <a:spcPct val="115000"/>
              </a:lnSpc>
              <a:spcBef>
                <a:spcPts val="0"/>
              </a:spcBef>
              <a:spcAft>
                <a:spcPts val="0"/>
              </a:spcAft>
              <a:buNone/>
              <a:defRPr sz="1200" b="1">
                <a:solidFill>
                  <a:schemeClr val="lt2"/>
                </a:solidFill>
              </a:defRPr>
            </a:lvl4pPr>
            <a:lvl5pPr lvl="4">
              <a:lnSpc>
                <a:spcPct val="115000"/>
              </a:lnSpc>
              <a:spcBef>
                <a:spcPts val="0"/>
              </a:spcBef>
              <a:spcAft>
                <a:spcPts val="0"/>
              </a:spcAft>
              <a:buNone/>
              <a:defRPr sz="1200" b="1">
                <a:solidFill>
                  <a:schemeClr val="lt2"/>
                </a:solidFill>
              </a:defRPr>
            </a:lvl5pPr>
            <a:lvl6pPr lvl="5">
              <a:lnSpc>
                <a:spcPct val="115000"/>
              </a:lnSpc>
              <a:spcBef>
                <a:spcPts val="0"/>
              </a:spcBef>
              <a:spcAft>
                <a:spcPts val="0"/>
              </a:spcAft>
              <a:buNone/>
              <a:defRPr sz="1200" b="1">
                <a:solidFill>
                  <a:schemeClr val="lt2"/>
                </a:solidFill>
              </a:defRPr>
            </a:lvl6pPr>
            <a:lvl7pPr lvl="6">
              <a:lnSpc>
                <a:spcPct val="115000"/>
              </a:lnSpc>
              <a:spcBef>
                <a:spcPts val="0"/>
              </a:spcBef>
              <a:spcAft>
                <a:spcPts val="0"/>
              </a:spcAft>
              <a:buNone/>
              <a:defRPr sz="1200" b="1">
                <a:solidFill>
                  <a:schemeClr val="lt2"/>
                </a:solidFill>
              </a:defRPr>
            </a:lvl7pPr>
            <a:lvl8pPr lvl="7">
              <a:lnSpc>
                <a:spcPct val="115000"/>
              </a:lnSpc>
              <a:spcBef>
                <a:spcPts val="0"/>
              </a:spcBef>
              <a:spcAft>
                <a:spcPts val="0"/>
              </a:spcAft>
              <a:buNone/>
              <a:defRPr sz="1200" b="1">
                <a:solidFill>
                  <a:schemeClr val="lt2"/>
                </a:solidFill>
              </a:defRPr>
            </a:lvl8pPr>
            <a:lvl9pPr lvl="8">
              <a:lnSpc>
                <a:spcPct val="115000"/>
              </a:lnSpc>
              <a:spcBef>
                <a:spcPts val="0"/>
              </a:spcBef>
              <a:spcAft>
                <a:spcPts val="0"/>
              </a:spcAft>
              <a:buNone/>
              <a:defRPr sz="1200" b="1">
                <a:solidFill>
                  <a:schemeClr val="lt2"/>
                </a:solidFill>
              </a:defRPr>
            </a:lvl9pPr>
          </a:lstStyle>
          <a:p>
            <a:endParaRPr/>
          </a:p>
        </p:txBody>
      </p:sp>
      <p:sp>
        <p:nvSpPr>
          <p:cNvPr id="207" name="Google Shape;207;p20"/>
          <p:cNvSpPr txBox="1">
            <a:spLocks noGrp="1"/>
          </p:cNvSpPr>
          <p:nvPr>
            <p:ph type="body" idx="2"/>
          </p:nvPr>
        </p:nvSpPr>
        <p:spPr>
          <a:xfrm>
            <a:off x="3901625" y="3532980"/>
            <a:ext cx="2064000" cy="1101900"/>
          </a:xfrm>
          <a:prstGeom prst="rect">
            <a:avLst/>
          </a:prstGeom>
        </p:spPr>
        <p:txBody>
          <a:bodyPr spcFirstLastPara="1" wrap="square" lIns="182875" tIns="91425" rIns="182875" bIns="182875"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208" name="Google Shape;208;p20"/>
          <p:cNvSpPr txBox="1">
            <a:spLocks noGrp="1"/>
          </p:cNvSpPr>
          <p:nvPr>
            <p:ph type="body" idx="3"/>
          </p:nvPr>
        </p:nvSpPr>
        <p:spPr>
          <a:xfrm>
            <a:off x="1731400" y="3532980"/>
            <a:ext cx="2064000" cy="1101900"/>
          </a:xfrm>
          <a:prstGeom prst="rect">
            <a:avLst/>
          </a:prstGeom>
        </p:spPr>
        <p:txBody>
          <a:bodyPr spcFirstLastPara="1" wrap="square" lIns="182875" tIns="91425" rIns="182875" bIns="182875" anchor="b"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209" name="Google Shape;209;p20"/>
          <p:cNvSpPr txBox="1">
            <a:spLocks noGrp="1"/>
          </p:cNvSpPr>
          <p:nvPr>
            <p:ph type="title" idx="4"/>
          </p:nvPr>
        </p:nvSpPr>
        <p:spPr>
          <a:xfrm>
            <a:off x="3901625" y="2623350"/>
            <a:ext cx="2064000" cy="464700"/>
          </a:xfrm>
          <a:prstGeom prst="rect">
            <a:avLst/>
          </a:prstGeom>
        </p:spPr>
        <p:txBody>
          <a:bodyPr spcFirstLastPara="1" wrap="square" lIns="164575" tIns="164575" rIns="91425" bIns="0" anchor="t" anchorCtr="0">
            <a:spAutoFit/>
          </a:bodyPr>
          <a:lstStyle>
            <a:lvl1pPr lvl="0">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200" b="1"/>
            </a:lvl2pPr>
            <a:lvl3pPr lvl="2">
              <a:lnSpc>
                <a:spcPct val="115000"/>
              </a:lnSpc>
              <a:spcBef>
                <a:spcPts val="0"/>
              </a:spcBef>
              <a:spcAft>
                <a:spcPts val="0"/>
              </a:spcAft>
              <a:buNone/>
              <a:defRPr sz="1200" b="1"/>
            </a:lvl3pPr>
            <a:lvl4pPr lvl="3">
              <a:lnSpc>
                <a:spcPct val="115000"/>
              </a:lnSpc>
              <a:spcBef>
                <a:spcPts val="0"/>
              </a:spcBef>
              <a:spcAft>
                <a:spcPts val="0"/>
              </a:spcAft>
              <a:buNone/>
              <a:defRPr sz="1200" b="1"/>
            </a:lvl4pPr>
            <a:lvl5pPr lvl="4">
              <a:lnSpc>
                <a:spcPct val="115000"/>
              </a:lnSpc>
              <a:spcBef>
                <a:spcPts val="0"/>
              </a:spcBef>
              <a:spcAft>
                <a:spcPts val="0"/>
              </a:spcAft>
              <a:buNone/>
              <a:defRPr sz="1200" b="1"/>
            </a:lvl5pPr>
            <a:lvl6pPr lvl="5">
              <a:lnSpc>
                <a:spcPct val="115000"/>
              </a:lnSpc>
              <a:spcBef>
                <a:spcPts val="0"/>
              </a:spcBef>
              <a:spcAft>
                <a:spcPts val="0"/>
              </a:spcAft>
              <a:buNone/>
              <a:defRPr sz="1200" b="1"/>
            </a:lvl6pPr>
            <a:lvl7pPr lvl="6">
              <a:lnSpc>
                <a:spcPct val="115000"/>
              </a:lnSpc>
              <a:spcBef>
                <a:spcPts val="0"/>
              </a:spcBef>
              <a:spcAft>
                <a:spcPts val="0"/>
              </a:spcAft>
              <a:buNone/>
              <a:defRPr sz="1200" b="1"/>
            </a:lvl7pPr>
            <a:lvl8pPr lvl="7">
              <a:lnSpc>
                <a:spcPct val="115000"/>
              </a:lnSpc>
              <a:spcBef>
                <a:spcPts val="0"/>
              </a:spcBef>
              <a:spcAft>
                <a:spcPts val="0"/>
              </a:spcAft>
              <a:buNone/>
              <a:defRPr sz="1200" b="1"/>
            </a:lvl8pPr>
            <a:lvl9pPr lvl="8">
              <a:lnSpc>
                <a:spcPct val="115000"/>
              </a:lnSpc>
              <a:spcBef>
                <a:spcPts val="0"/>
              </a:spcBef>
              <a:spcAft>
                <a:spcPts val="0"/>
              </a:spcAft>
              <a:buNone/>
              <a:defRPr sz="1200" b="1"/>
            </a:lvl9pPr>
          </a:lstStyle>
          <a:p>
            <a:endParaRPr/>
          </a:p>
        </p:txBody>
      </p:sp>
      <p:sp>
        <p:nvSpPr>
          <p:cNvPr id="210" name="Google Shape;210;p20"/>
          <p:cNvSpPr txBox="1">
            <a:spLocks noGrp="1"/>
          </p:cNvSpPr>
          <p:nvPr>
            <p:ph type="title" idx="5"/>
          </p:nvPr>
        </p:nvSpPr>
        <p:spPr>
          <a:xfrm>
            <a:off x="1731400" y="2623350"/>
            <a:ext cx="2064000" cy="464700"/>
          </a:xfrm>
          <a:prstGeom prst="rect">
            <a:avLst/>
          </a:prstGeom>
        </p:spPr>
        <p:txBody>
          <a:bodyPr spcFirstLastPara="1" wrap="square" lIns="164575" tIns="164575" rIns="91425" bIns="0" anchor="t" anchorCtr="0">
            <a:spAutoFit/>
          </a:bodyPr>
          <a:lstStyle>
            <a:lvl1pPr lvl="0">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200" b="1"/>
            </a:lvl2pPr>
            <a:lvl3pPr lvl="2">
              <a:lnSpc>
                <a:spcPct val="115000"/>
              </a:lnSpc>
              <a:spcBef>
                <a:spcPts val="0"/>
              </a:spcBef>
              <a:spcAft>
                <a:spcPts val="0"/>
              </a:spcAft>
              <a:buNone/>
              <a:defRPr sz="1200" b="1"/>
            </a:lvl3pPr>
            <a:lvl4pPr lvl="3">
              <a:lnSpc>
                <a:spcPct val="115000"/>
              </a:lnSpc>
              <a:spcBef>
                <a:spcPts val="0"/>
              </a:spcBef>
              <a:spcAft>
                <a:spcPts val="0"/>
              </a:spcAft>
              <a:buNone/>
              <a:defRPr sz="1200" b="1"/>
            </a:lvl4pPr>
            <a:lvl5pPr lvl="4">
              <a:lnSpc>
                <a:spcPct val="115000"/>
              </a:lnSpc>
              <a:spcBef>
                <a:spcPts val="0"/>
              </a:spcBef>
              <a:spcAft>
                <a:spcPts val="0"/>
              </a:spcAft>
              <a:buNone/>
              <a:defRPr sz="1200" b="1"/>
            </a:lvl5pPr>
            <a:lvl6pPr lvl="5">
              <a:lnSpc>
                <a:spcPct val="115000"/>
              </a:lnSpc>
              <a:spcBef>
                <a:spcPts val="0"/>
              </a:spcBef>
              <a:spcAft>
                <a:spcPts val="0"/>
              </a:spcAft>
              <a:buNone/>
              <a:defRPr sz="1200" b="1"/>
            </a:lvl6pPr>
            <a:lvl7pPr lvl="6">
              <a:lnSpc>
                <a:spcPct val="115000"/>
              </a:lnSpc>
              <a:spcBef>
                <a:spcPts val="0"/>
              </a:spcBef>
              <a:spcAft>
                <a:spcPts val="0"/>
              </a:spcAft>
              <a:buNone/>
              <a:defRPr sz="1200" b="1"/>
            </a:lvl7pPr>
            <a:lvl8pPr lvl="7">
              <a:lnSpc>
                <a:spcPct val="115000"/>
              </a:lnSpc>
              <a:spcBef>
                <a:spcPts val="0"/>
              </a:spcBef>
              <a:spcAft>
                <a:spcPts val="0"/>
              </a:spcAft>
              <a:buNone/>
              <a:defRPr sz="1200" b="1"/>
            </a:lvl8pPr>
            <a:lvl9pPr lvl="8">
              <a:lnSpc>
                <a:spcPct val="115000"/>
              </a:lnSpc>
              <a:spcBef>
                <a:spcPts val="0"/>
              </a:spcBef>
              <a:spcAft>
                <a:spcPts val="0"/>
              </a:spcAft>
              <a:buNone/>
              <a:defRPr sz="1200" b="1"/>
            </a:lvl9pPr>
          </a:lstStyle>
          <a:p>
            <a:endParaRPr/>
          </a:p>
        </p:txBody>
      </p:sp>
      <p:sp>
        <p:nvSpPr>
          <p:cNvPr id="211" name="Google Shape;211;p20"/>
          <p:cNvSpPr/>
          <p:nvPr/>
        </p:nvSpPr>
        <p:spPr>
          <a:xfrm flipH="1">
            <a:off x="4625100" y="282925"/>
            <a:ext cx="3510900" cy="2234100"/>
          </a:xfrm>
          <a:prstGeom prst="round2DiagRect">
            <a:avLst>
              <a:gd name="adj1" fmla="val 13968"/>
              <a:gd name="adj2" fmla="val 0"/>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2"/>
              </a:solidFill>
              <a:latin typeface="Outfit"/>
              <a:ea typeface="Outfit"/>
              <a:cs typeface="Outfit"/>
              <a:sym typeface="Outfit"/>
            </a:endParaRPr>
          </a:p>
        </p:txBody>
      </p:sp>
      <p:sp>
        <p:nvSpPr>
          <p:cNvPr id="212" name="Google Shape;212;p20"/>
          <p:cNvSpPr txBox="1">
            <a:spLocks noGrp="1"/>
          </p:cNvSpPr>
          <p:nvPr>
            <p:ph type="subTitle" idx="6"/>
          </p:nvPr>
        </p:nvSpPr>
        <p:spPr>
          <a:xfrm>
            <a:off x="284798" y="282900"/>
            <a:ext cx="1207200" cy="368100"/>
          </a:xfrm>
          <a:prstGeom prst="rect">
            <a:avLst/>
          </a:prstGeom>
        </p:spPr>
        <p:txBody>
          <a:bodyPr spcFirstLastPara="1" wrap="square" lIns="0" tIns="0" rIns="0" bIns="0" anchor="ctr" anchorCtr="0">
            <a:noAutofit/>
          </a:bodyPr>
          <a:lstStyle>
            <a:lvl1pPr lvl="0" algn="ctr">
              <a:lnSpc>
                <a:spcPct val="115000"/>
              </a:lnSpc>
              <a:spcBef>
                <a:spcPts val="0"/>
              </a:spcBef>
              <a:spcAft>
                <a:spcPts val="0"/>
              </a:spcAft>
              <a:buNone/>
              <a:defRPr sz="800"/>
            </a:lvl1pPr>
            <a:lvl2pPr lvl="1" algn="ctr">
              <a:spcBef>
                <a:spcPts val="0"/>
              </a:spcBef>
              <a:spcAft>
                <a:spcPts val="0"/>
              </a:spcAft>
              <a:buSzPts val="800"/>
              <a:buNone/>
              <a:defRPr sz="800"/>
            </a:lvl2pPr>
            <a:lvl3pPr lvl="2" algn="ctr">
              <a:spcBef>
                <a:spcPts val="0"/>
              </a:spcBef>
              <a:spcAft>
                <a:spcPts val="0"/>
              </a:spcAft>
              <a:buSzPts val="800"/>
              <a:buNone/>
              <a:defRPr sz="800"/>
            </a:lvl3pPr>
            <a:lvl4pPr lvl="3" algn="ctr">
              <a:spcBef>
                <a:spcPts val="0"/>
              </a:spcBef>
              <a:spcAft>
                <a:spcPts val="0"/>
              </a:spcAft>
              <a:buSzPts val="800"/>
              <a:buNone/>
              <a:defRPr sz="800"/>
            </a:lvl4pPr>
            <a:lvl5pPr lvl="4" algn="ctr">
              <a:spcBef>
                <a:spcPts val="0"/>
              </a:spcBef>
              <a:spcAft>
                <a:spcPts val="0"/>
              </a:spcAft>
              <a:buSzPts val="800"/>
              <a:buNone/>
              <a:defRPr sz="800"/>
            </a:lvl5pPr>
            <a:lvl6pPr lvl="5" algn="ctr">
              <a:spcBef>
                <a:spcPts val="0"/>
              </a:spcBef>
              <a:spcAft>
                <a:spcPts val="0"/>
              </a:spcAft>
              <a:buSzPts val="800"/>
              <a:buNone/>
              <a:defRPr sz="800"/>
            </a:lvl6pPr>
            <a:lvl7pPr lvl="6" algn="ctr">
              <a:spcBef>
                <a:spcPts val="0"/>
              </a:spcBef>
              <a:spcAft>
                <a:spcPts val="0"/>
              </a:spcAft>
              <a:buSzPts val="800"/>
              <a:buNone/>
              <a:defRPr sz="800"/>
            </a:lvl7pPr>
            <a:lvl8pPr lvl="7" algn="ctr">
              <a:spcBef>
                <a:spcPts val="0"/>
              </a:spcBef>
              <a:spcAft>
                <a:spcPts val="0"/>
              </a:spcAft>
              <a:buSzPts val="800"/>
              <a:buNone/>
              <a:defRPr sz="800"/>
            </a:lvl8pPr>
            <a:lvl9pPr lvl="8" algn="ctr">
              <a:spcBef>
                <a:spcPts val="0"/>
              </a:spcBef>
              <a:spcAft>
                <a:spcPts val="0"/>
              </a:spcAft>
              <a:buSzPts val="800"/>
              <a:buNone/>
              <a:defRPr sz="800"/>
            </a:lvl9pPr>
          </a:lstStyle>
          <a:p>
            <a:endParaRPr/>
          </a:p>
        </p:txBody>
      </p:sp>
      <p:sp>
        <p:nvSpPr>
          <p:cNvPr id="213" name="Google Shape;213;p20"/>
          <p:cNvSpPr>
            <a:spLocks noGrp="1"/>
          </p:cNvSpPr>
          <p:nvPr>
            <p:ph type="pic" idx="7"/>
          </p:nvPr>
        </p:nvSpPr>
        <p:spPr>
          <a:xfrm>
            <a:off x="2561025" y="389125"/>
            <a:ext cx="1957500" cy="2025300"/>
          </a:xfrm>
          <a:prstGeom prst="roundRect">
            <a:avLst>
              <a:gd name="adj" fmla="val 7835"/>
            </a:avLst>
          </a:prstGeom>
          <a:noFill/>
          <a:ln>
            <a:noFill/>
          </a:ln>
        </p:spPr>
      </p:sp>
      <p:sp>
        <p:nvSpPr>
          <p:cNvPr id="214" name="Google Shape;214;p20"/>
          <p:cNvSpPr txBox="1">
            <a:spLocks noGrp="1"/>
          </p:cNvSpPr>
          <p:nvPr>
            <p:ph type="subTitle" idx="8"/>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215" name="Google Shape;215;p20"/>
          <p:cNvSpPr txBox="1">
            <a:spLocks noGrp="1"/>
          </p:cNvSpPr>
          <p:nvPr>
            <p:ph type="subTitle" idx="9"/>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ix big ideas">
  <p:cSld name="CUSTOM_7">
    <p:spTree>
      <p:nvGrpSpPr>
        <p:cNvPr id="1" name="Shape 216"/>
        <p:cNvGrpSpPr/>
        <p:nvPr/>
      </p:nvGrpSpPr>
      <p:grpSpPr>
        <a:xfrm>
          <a:off x="0" y="0"/>
          <a:ext cx="0" cy="0"/>
          <a:chOff x="0" y="0"/>
          <a:chExt cx="0" cy="0"/>
        </a:xfrm>
      </p:grpSpPr>
      <p:sp>
        <p:nvSpPr>
          <p:cNvPr id="217" name="Google Shape;217;p21"/>
          <p:cNvSpPr txBox="1">
            <a:spLocks noGrp="1"/>
          </p:cNvSpPr>
          <p:nvPr>
            <p:ph type="body" idx="1"/>
          </p:nvPr>
        </p:nvSpPr>
        <p:spPr>
          <a:xfrm>
            <a:off x="284775" y="1727100"/>
            <a:ext cx="2787300" cy="1677900"/>
          </a:xfrm>
          <a:prstGeom prst="rect">
            <a:avLst/>
          </a:prstGeom>
        </p:spPr>
        <p:txBody>
          <a:bodyPr spcFirstLastPara="1" wrap="square" lIns="164575" tIns="0" rIns="182875" bIns="182875" anchor="b"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18" name="Google Shape;218;p21"/>
          <p:cNvSpPr txBox="1">
            <a:spLocks noGrp="1"/>
          </p:cNvSpPr>
          <p:nvPr>
            <p:ph type="title"/>
          </p:nvPr>
        </p:nvSpPr>
        <p:spPr>
          <a:xfrm>
            <a:off x="284775" y="282900"/>
            <a:ext cx="3512100" cy="9963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219" name="Google Shape;219;p21"/>
          <p:cNvSpPr txBox="1">
            <a:spLocks noGrp="1"/>
          </p:cNvSpPr>
          <p:nvPr>
            <p:ph type="title" idx="2"/>
          </p:nvPr>
        </p:nvSpPr>
        <p:spPr>
          <a:xfrm>
            <a:off x="3178325" y="1279200"/>
            <a:ext cx="2787300" cy="409500"/>
          </a:xfrm>
          <a:prstGeom prst="rect">
            <a:avLst/>
          </a:prstGeom>
        </p:spPr>
        <p:txBody>
          <a:bodyPr spcFirstLastPara="1" wrap="square" lIns="164575" tIns="164575" rIns="91425" bIns="0" anchor="t" anchorCtr="0">
            <a:spAutoFit/>
          </a:bodyPr>
          <a:lstStyle>
            <a:lvl1pPr lvl="0">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200" b="1">
                <a:solidFill>
                  <a:schemeClr val="lt2"/>
                </a:solidFill>
              </a:defRPr>
            </a:lvl2pPr>
            <a:lvl3pPr lvl="2">
              <a:lnSpc>
                <a:spcPct val="115000"/>
              </a:lnSpc>
              <a:spcBef>
                <a:spcPts val="0"/>
              </a:spcBef>
              <a:spcAft>
                <a:spcPts val="0"/>
              </a:spcAft>
              <a:buNone/>
              <a:defRPr sz="1200" b="1">
                <a:solidFill>
                  <a:schemeClr val="lt2"/>
                </a:solidFill>
              </a:defRPr>
            </a:lvl3pPr>
            <a:lvl4pPr lvl="3">
              <a:lnSpc>
                <a:spcPct val="115000"/>
              </a:lnSpc>
              <a:spcBef>
                <a:spcPts val="0"/>
              </a:spcBef>
              <a:spcAft>
                <a:spcPts val="0"/>
              </a:spcAft>
              <a:buNone/>
              <a:defRPr sz="1200" b="1">
                <a:solidFill>
                  <a:schemeClr val="lt2"/>
                </a:solidFill>
              </a:defRPr>
            </a:lvl4pPr>
            <a:lvl5pPr lvl="4">
              <a:lnSpc>
                <a:spcPct val="115000"/>
              </a:lnSpc>
              <a:spcBef>
                <a:spcPts val="0"/>
              </a:spcBef>
              <a:spcAft>
                <a:spcPts val="0"/>
              </a:spcAft>
              <a:buNone/>
              <a:defRPr sz="1200" b="1">
                <a:solidFill>
                  <a:schemeClr val="lt2"/>
                </a:solidFill>
              </a:defRPr>
            </a:lvl5pPr>
            <a:lvl6pPr lvl="5">
              <a:lnSpc>
                <a:spcPct val="115000"/>
              </a:lnSpc>
              <a:spcBef>
                <a:spcPts val="0"/>
              </a:spcBef>
              <a:spcAft>
                <a:spcPts val="0"/>
              </a:spcAft>
              <a:buNone/>
              <a:defRPr sz="1200" b="1">
                <a:solidFill>
                  <a:schemeClr val="lt2"/>
                </a:solidFill>
              </a:defRPr>
            </a:lvl6pPr>
            <a:lvl7pPr lvl="6">
              <a:lnSpc>
                <a:spcPct val="115000"/>
              </a:lnSpc>
              <a:spcBef>
                <a:spcPts val="0"/>
              </a:spcBef>
              <a:spcAft>
                <a:spcPts val="0"/>
              </a:spcAft>
              <a:buNone/>
              <a:defRPr sz="1200" b="1">
                <a:solidFill>
                  <a:schemeClr val="lt2"/>
                </a:solidFill>
              </a:defRPr>
            </a:lvl7pPr>
            <a:lvl8pPr lvl="7">
              <a:lnSpc>
                <a:spcPct val="115000"/>
              </a:lnSpc>
              <a:spcBef>
                <a:spcPts val="0"/>
              </a:spcBef>
              <a:spcAft>
                <a:spcPts val="0"/>
              </a:spcAft>
              <a:buNone/>
              <a:defRPr sz="1200" b="1">
                <a:solidFill>
                  <a:schemeClr val="lt2"/>
                </a:solidFill>
              </a:defRPr>
            </a:lvl8pPr>
            <a:lvl9pPr lvl="8">
              <a:lnSpc>
                <a:spcPct val="115000"/>
              </a:lnSpc>
              <a:spcBef>
                <a:spcPts val="0"/>
              </a:spcBef>
              <a:spcAft>
                <a:spcPts val="0"/>
              </a:spcAft>
              <a:buNone/>
              <a:defRPr sz="1200" b="1">
                <a:solidFill>
                  <a:schemeClr val="lt2"/>
                </a:solidFill>
              </a:defRPr>
            </a:lvl9pPr>
          </a:lstStyle>
          <a:p>
            <a:endParaRPr/>
          </a:p>
        </p:txBody>
      </p:sp>
      <p:sp>
        <p:nvSpPr>
          <p:cNvPr id="220" name="Google Shape;220;p21"/>
          <p:cNvSpPr txBox="1">
            <a:spLocks noGrp="1"/>
          </p:cNvSpPr>
          <p:nvPr>
            <p:ph type="title" idx="3"/>
          </p:nvPr>
        </p:nvSpPr>
        <p:spPr>
          <a:xfrm>
            <a:off x="3178325" y="3007800"/>
            <a:ext cx="2787300" cy="409500"/>
          </a:xfrm>
          <a:prstGeom prst="rect">
            <a:avLst/>
          </a:prstGeom>
        </p:spPr>
        <p:txBody>
          <a:bodyPr spcFirstLastPara="1" wrap="square" lIns="164575" tIns="164575" rIns="91425" bIns="0" anchor="t" anchorCtr="0">
            <a:spAutoFit/>
          </a:bodyPr>
          <a:lstStyle>
            <a:lvl1pPr lvl="0">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200" b="1"/>
            </a:lvl2pPr>
            <a:lvl3pPr lvl="2">
              <a:lnSpc>
                <a:spcPct val="115000"/>
              </a:lnSpc>
              <a:spcBef>
                <a:spcPts val="0"/>
              </a:spcBef>
              <a:spcAft>
                <a:spcPts val="0"/>
              </a:spcAft>
              <a:buNone/>
              <a:defRPr sz="1200" b="1"/>
            </a:lvl3pPr>
            <a:lvl4pPr lvl="3">
              <a:lnSpc>
                <a:spcPct val="115000"/>
              </a:lnSpc>
              <a:spcBef>
                <a:spcPts val="0"/>
              </a:spcBef>
              <a:spcAft>
                <a:spcPts val="0"/>
              </a:spcAft>
              <a:buNone/>
              <a:defRPr sz="1200" b="1"/>
            </a:lvl4pPr>
            <a:lvl5pPr lvl="4">
              <a:lnSpc>
                <a:spcPct val="115000"/>
              </a:lnSpc>
              <a:spcBef>
                <a:spcPts val="0"/>
              </a:spcBef>
              <a:spcAft>
                <a:spcPts val="0"/>
              </a:spcAft>
              <a:buNone/>
              <a:defRPr sz="1200" b="1"/>
            </a:lvl5pPr>
            <a:lvl6pPr lvl="5">
              <a:lnSpc>
                <a:spcPct val="115000"/>
              </a:lnSpc>
              <a:spcBef>
                <a:spcPts val="0"/>
              </a:spcBef>
              <a:spcAft>
                <a:spcPts val="0"/>
              </a:spcAft>
              <a:buNone/>
              <a:defRPr sz="1200" b="1"/>
            </a:lvl6pPr>
            <a:lvl7pPr lvl="6">
              <a:lnSpc>
                <a:spcPct val="115000"/>
              </a:lnSpc>
              <a:spcBef>
                <a:spcPts val="0"/>
              </a:spcBef>
              <a:spcAft>
                <a:spcPts val="0"/>
              </a:spcAft>
              <a:buNone/>
              <a:defRPr sz="1200" b="1"/>
            </a:lvl7pPr>
            <a:lvl8pPr lvl="7">
              <a:lnSpc>
                <a:spcPct val="115000"/>
              </a:lnSpc>
              <a:spcBef>
                <a:spcPts val="0"/>
              </a:spcBef>
              <a:spcAft>
                <a:spcPts val="0"/>
              </a:spcAft>
              <a:buNone/>
              <a:defRPr sz="1200" b="1"/>
            </a:lvl8pPr>
            <a:lvl9pPr lvl="8">
              <a:lnSpc>
                <a:spcPct val="115000"/>
              </a:lnSpc>
              <a:spcBef>
                <a:spcPts val="0"/>
              </a:spcBef>
              <a:spcAft>
                <a:spcPts val="0"/>
              </a:spcAft>
              <a:buNone/>
              <a:defRPr sz="1200" b="1"/>
            </a:lvl9pPr>
          </a:lstStyle>
          <a:p>
            <a:endParaRPr/>
          </a:p>
        </p:txBody>
      </p:sp>
      <p:sp>
        <p:nvSpPr>
          <p:cNvPr id="221" name="Google Shape;221;p21"/>
          <p:cNvSpPr txBox="1">
            <a:spLocks noGrp="1"/>
          </p:cNvSpPr>
          <p:nvPr>
            <p:ph type="title" idx="4"/>
          </p:nvPr>
        </p:nvSpPr>
        <p:spPr>
          <a:xfrm>
            <a:off x="6071875" y="1279200"/>
            <a:ext cx="2787300" cy="409500"/>
          </a:xfrm>
          <a:prstGeom prst="rect">
            <a:avLst/>
          </a:prstGeom>
        </p:spPr>
        <p:txBody>
          <a:bodyPr spcFirstLastPara="1" wrap="square" lIns="164575" tIns="164575" rIns="91425" bIns="0" anchor="t" anchorCtr="0">
            <a:spAutoFit/>
          </a:bodyPr>
          <a:lstStyle>
            <a:lvl1pPr lvl="0">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200" b="1">
                <a:solidFill>
                  <a:schemeClr val="lt2"/>
                </a:solidFill>
              </a:defRPr>
            </a:lvl2pPr>
            <a:lvl3pPr lvl="2">
              <a:lnSpc>
                <a:spcPct val="115000"/>
              </a:lnSpc>
              <a:spcBef>
                <a:spcPts val="0"/>
              </a:spcBef>
              <a:spcAft>
                <a:spcPts val="0"/>
              </a:spcAft>
              <a:buNone/>
              <a:defRPr sz="1200" b="1">
                <a:solidFill>
                  <a:schemeClr val="lt2"/>
                </a:solidFill>
              </a:defRPr>
            </a:lvl3pPr>
            <a:lvl4pPr lvl="3">
              <a:lnSpc>
                <a:spcPct val="115000"/>
              </a:lnSpc>
              <a:spcBef>
                <a:spcPts val="0"/>
              </a:spcBef>
              <a:spcAft>
                <a:spcPts val="0"/>
              </a:spcAft>
              <a:buNone/>
              <a:defRPr sz="1200" b="1">
                <a:solidFill>
                  <a:schemeClr val="lt2"/>
                </a:solidFill>
              </a:defRPr>
            </a:lvl4pPr>
            <a:lvl5pPr lvl="4">
              <a:lnSpc>
                <a:spcPct val="115000"/>
              </a:lnSpc>
              <a:spcBef>
                <a:spcPts val="0"/>
              </a:spcBef>
              <a:spcAft>
                <a:spcPts val="0"/>
              </a:spcAft>
              <a:buNone/>
              <a:defRPr sz="1200" b="1">
                <a:solidFill>
                  <a:schemeClr val="lt2"/>
                </a:solidFill>
              </a:defRPr>
            </a:lvl5pPr>
            <a:lvl6pPr lvl="5">
              <a:lnSpc>
                <a:spcPct val="115000"/>
              </a:lnSpc>
              <a:spcBef>
                <a:spcPts val="0"/>
              </a:spcBef>
              <a:spcAft>
                <a:spcPts val="0"/>
              </a:spcAft>
              <a:buNone/>
              <a:defRPr sz="1200" b="1">
                <a:solidFill>
                  <a:schemeClr val="lt2"/>
                </a:solidFill>
              </a:defRPr>
            </a:lvl6pPr>
            <a:lvl7pPr lvl="6">
              <a:lnSpc>
                <a:spcPct val="115000"/>
              </a:lnSpc>
              <a:spcBef>
                <a:spcPts val="0"/>
              </a:spcBef>
              <a:spcAft>
                <a:spcPts val="0"/>
              </a:spcAft>
              <a:buNone/>
              <a:defRPr sz="1200" b="1">
                <a:solidFill>
                  <a:schemeClr val="lt2"/>
                </a:solidFill>
              </a:defRPr>
            </a:lvl7pPr>
            <a:lvl8pPr lvl="7">
              <a:lnSpc>
                <a:spcPct val="115000"/>
              </a:lnSpc>
              <a:spcBef>
                <a:spcPts val="0"/>
              </a:spcBef>
              <a:spcAft>
                <a:spcPts val="0"/>
              </a:spcAft>
              <a:buNone/>
              <a:defRPr sz="1200" b="1">
                <a:solidFill>
                  <a:schemeClr val="lt2"/>
                </a:solidFill>
              </a:defRPr>
            </a:lvl8pPr>
            <a:lvl9pPr lvl="8">
              <a:lnSpc>
                <a:spcPct val="115000"/>
              </a:lnSpc>
              <a:spcBef>
                <a:spcPts val="0"/>
              </a:spcBef>
              <a:spcAft>
                <a:spcPts val="0"/>
              </a:spcAft>
              <a:buNone/>
              <a:defRPr sz="1200" b="1">
                <a:solidFill>
                  <a:schemeClr val="lt2"/>
                </a:solidFill>
              </a:defRPr>
            </a:lvl9pPr>
          </a:lstStyle>
          <a:p>
            <a:endParaRPr/>
          </a:p>
        </p:txBody>
      </p:sp>
      <p:sp>
        <p:nvSpPr>
          <p:cNvPr id="222" name="Google Shape;222;p21"/>
          <p:cNvSpPr txBox="1">
            <a:spLocks noGrp="1"/>
          </p:cNvSpPr>
          <p:nvPr>
            <p:ph type="title" idx="5"/>
          </p:nvPr>
        </p:nvSpPr>
        <p:spPr>
          <a:xfrm>
            <a:off x="6071875" y="3007800"/>
            <a:ext cx="2787300" cy="409500"/>
          </a:xfrm>
          <a:prstGeom prst="rect">
            <a:avLst/>
          </a:prstGeom>
        </p:spPr>
        <p:txBody>
          <a:bodyPr spcFirstLastPara="1" wrap="square" lIns="164575" tIns="164575" rIns="91425" bIns="0" anchor="t" anchorCtr="0">
            <a:spAutoFit/>
          </a:bodyPr>
          <a:lstStyle>
            <a:lvl1pPr lvl="0">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200" b="1">
                <a:solidFill>
                  <a:schemeClr val="lt2"/>
                </a:solidFill>
              </a:defRPr>
            </a:lvl2pPr>
            <a:lvl3pPr lvl="2">
              <a:lnSpc>
                <a:spcPct val="115000"/>
              </a:lnSpc>
              <a:spcBef>
                <a:spcPts val="0"/>
              </a:spcBef>
              <a:spcAft>
                <a:spcPts val="0"/>
              </a:spcAft>
              <a:buNone/>
              <a:defRPr sz="1200" b="1">
                <a:solidFill>
                  <a:schemeClr val="lt2"/>
                </a:solidFill>
              </a:defRPr>
            </a:lvl3pPr>
            <a:lvl4pPr lvl="3">
              <a:lnSpc>
                <a:spcPct val="115000"/>
              </a:lnSpc>
              <a:spcBef>
                <a:spcPts val="0"/>
              </a:spcBef>
              <a:spcAft>
                <a:spcPts val="0"/>
              </a:spcAft>
              <a:buNone/>
              <a:defRPr sz="1200" b="1">
                <a:solidFill>
                  <a:schemeClr val="lt2"/>
                </a:solidFill>
              </a:defRPr>
            </a:lvl4pPr>
            <a:lvl5pPr lvl="4">
              <a:lnSpc>
                <a:spcPct val="115000"/>
              </a:lnSpc>
              <a:spcBef>
                <a:spcPts val="0"/>
              </a:spcBef>
              <a:spcAft>
                <a:spcPts val="0"/>
              </a:spcAft>
              <a:buNone/>
              <a:defRPr sz="1200" b="1">
                <a:solidFill>
                  <a:schemeClr val="lt2"/>
                </a:solidFill>
              </a:defRPr>
            </a:lvl5pPr>
            <a:lvl6pPr lvl="5">
              <a:lnSpc>
                <a:spcPct val="115000"/>
              </a:lnSpc>
              <a:spcBef>
                <a:spcPts val="0"/>
              </a:spcBef>
              <a:spcAft>
                <a:spcPts val="0"/>
              </a:spcAft>
              <a:buNone/>
              <a:defRPr sz="1200" b="1">
                <a:solidFill>
                  <a:schemeClr val="lt2"/>
                </a:solidFill>
              </a:defRPr>
            </a:lvl6pPr>
            <a:lvl7pPr lvl="6">
              <a:lnSpc>
                <a:spcPct val="115000"/>
              </a:lnSpc>
              <a:spcBef>
                <a:spcPts val="0"/>
              </a:spcBef>
              <a:spcAft>
                <a:spcPts val="0"/>
              </a:spcAft>
              <a:buNone/>
              <a:defRPr sz="1200" b="1">
                <a:solidFill>
                  <a:schemeClr val="lt2"/>
                </a:solidFill>
              </a:defRPr>
            </a:lvl7pPr>
            <a:lvl8pPr lvl="7">
              <a:lnSpc>
                <a:spcPct val="115000"/>
              </a:lnSpc>
              <a:spcBef>
                <a:spcPts val="0"/>
              </a:spcBef>
              <a:spcAft>
                <a:spcPts val="0"/>
              </a:spcAft>
              <a:buNone/>
              <a:defRPr sz="1200" b="1">
                <a:solidFill>
                  <a:schemeClr val="lt2"/>
                </a:solidFill>
              </a:defRPr>
            </a:lvl8pPr>
            <a:lvl9pPr lvl="8">
              <a:lnSpc>
                <a:spcPct val="115000"/>
              </a:lnSpc>
              <a:spcBef>
                <a:spcPts val="0"/>
              </a:spcBef>
              <a:spcAft>
                <a:spcPts val="0"/>
              </a:spcAft>
              <a:buNone/>
              <a:defRPr sz="1200" b="1">
                <a:solidFill>
                  <a:schemeClr val="lt2"/>
                </a:solidFill>
              </a:defRPr>
            </a:lvl9pPr>
          </a:lstStyle>
          <a:p>
            <a:endParaRPr/>
          </a:p>
        </p:txBody>
      </p:sp>
      <p:sp>
        <p:nvSpPr>
          <p:cNvPr id="223" name="Google Shape;223;p21"/>
          <p:cNvSpPr txBox="1">
            <a:spLocks noGrp="1"/>
          </p:cNvSpPr>
          <p:nvPr>
            <p:ph type="title" idx="6"/>
          </p:nvPr>
        </p:nvSpPr>
        <p:spPr>
          <a:xfrm>
            <a:off x="284775" y="3511650"/>
            <a:ext cx="2787300" cy="409500"/>
          </a:xfrm>
          <a:prstGeom prst="rect">
            <a:avLst/>
          </a:prstGeom>
        </p:spPr>
        <p:txBody>
          <a:bodyPr spcFirstLastPara="1" wrap="square" lIns="164575" tIns="164575" rIns="91425" bIns="0" anchor="t" anchorCtr="0">
            <a:spAutoFit/>
          </a:bodyPr>
          <a:lstStyle>
            <a:lvl1pPr lvl="0">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200" b="1"/>
            </a:lvl2pPr>
            <a:lvl3pPr lvl="2">
              <a:lnSpc>
                <a:spcPct val="115000"/>
              </a:lnSpc>
              <a:spcBef>
                <a:spcPts val="0"/>
              </a:spcBef>
              <a:spcAft>
                <a:spcPts val="0"/>
              </a:spcAft>
              <a:buNone/>
              <a:defRPr sz="1200" b="1"/>
            </a:lvl3pPr>
            <a:lvl4pPr lvl="3">
              <a:lnSpc>
                <a:spcPct val="115000"/>
              </a:lnSpc>
              <a:spcBef>
                <a:spcPts val="0"/>
              </a:spcBef>
              <a:spcAft>
                <a:spcPts val="0"/>
              </a:spcAft>
              <a:buNone/>
              <a:defRPr sz="1200" b="1"/>
            </a:lvl4pPr>
            <a:lvl5pPr lvl="4">
              <a:lnSpc>
                <a:spcPct val="115000"/>
              </a:lnSpc>
              <a:spcBef>
                <a:spcPts val="0"/>
              </a:spcBef>
              <a:spcAft>
                <a:spcPts val="0"/>
              </a:spcAft>
              <a:buNone/>
              <a:defRPr sz="1200" b="1"/>
            </a:lvl5pPr>
            <a:lvl6pPr lvl="5">
              <a:lnSpc>
                <a:spcPct val="115000"/>
              </a:lnSpc>
              <a:spcBef>
                <a:spcPts val="0"/>
              </a:spcBef>
              <a:spcAft>
                <a:spcPts val="0"/>
              </a:spcAft>
              <a:buNone/>
              <a:defRPr sz="1200" b="1"/>
            </a:lvl6pPr>
            <a:lvl7pPr lvl="6">
              <a:lnSpc>
                <a:spcPct val="115000"/>
              </a:lnSpc>
              <a:spcBef>
                <a:spcPts val="0"/>
              </a:spcBef>
              <a:spcAft>
                <a:spcPts val="0"/>
              </a:spcAft>
              <a:buNone/>
              <a:defRPr sz="1200" b="1"/>
            </a:lvl7pPr>
            <a:lvl8pPr lvl="7">
              <a:lnSpc>
                <a:spcPct val="115000"/>
              </a:lnSpc>
              <a:spcBef>
                <a:spcPts val="0"/>
              </a:spcBef>
              <a:spcAft>
                <a:spcPts val="0"/>
              </a:spcAft>
              <a:buNone/>
              <a:defRPr sz="1200" b="1"/>
            </a:lvl8pPr>
            <a:lvl9pPr lvl="8">
              <a:lnSpc>
                <a:spcPct val="115000"/>
              </a:lnSpc>
              <a:spcBef>
                <a:spcPts val="0"/>
              </a:spcBef>
              <a:spcAft>
                <a:spcPts val="0"/>
              </a:spcAft>
              <a:buNone/>
              <a:defRPr sz="1200" b="1"/>
            </a:lvl9pPr>
          </a:lstStyle>
          <a:p>
            <a:endParaRPr/>
          </a:p>
        </p:txBody>
      </p:sp>
      <p:sp>
        <p:nvSpPr>
          <p:cNvPr id="224" name="Google Shape;224;p21"/>
          <p:cNvSpPr txBox="1">
            <a:spLocks noGrp="1"/>
          </p:cNvSpPr>
          <p:nvPr>
            <p:ph type="subTitle" idx="7"/>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225" name="Google Shape;225;p21"/>
          <p:cNvSpPr txBox="1">
            <a:spLocks noGrp="1"/>
          </p:cNvSpPr>
          <p:nvPr>
            <p:ph type="subTitle" idx="8"/>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ix big ideas - Alt 1">
  <p:cSld name="CUSTOM_8">
    <p:spTree>
      <p:nvGrpSpPr>
        <p:cNvPr id="1" name="Shape 226"/>
        <p:cNvGrpSpPr/>
        <p:nvPr/>
      </p:nvGrpSpPr>
      <p:grpSpPr>
        <a:xfrm>
          <a:off x="0" y="0"/>
          <a:ext cx="0" cy="0"/>
          <a:chOff x="0" y="0"/>
          <a:chExt cx="0" cy="0"/>
        </a:xfrm>
      </p:grpSpPr>
      <p:sp>
        <p:nvSpPr>
          <p:cNvPr id="227" name="Google Shape;227;p22"/>
          <p:cNvSpPr txBox="1">
            <a:spLocks noGrp="1"/>
          </p:cNvSpPr>
          <p:nvPr>
            <p:ph type="body" idx="1"/>
          </p:nvPr>
        </p:nvSpPr>
        <p:spPr>
          <a:xfrm>
            <a:off x="1731400" y="1357250"/>
            <a:ext cx="2064000" cy="1677900"/>
          </a:xfrm>
          <a:prstGeom prst="rect">
            <a:avLst/>
          </a:prstGeom>
        </p:spPr>
        <p:txBody>
          <a:bodyPr spcFirstLastPara="1" wrap="square" lIns="164575" tIns="0" rIns="182875" bIns="182875" anchor="b"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228" name="Google Shape;228;p22"/>
          <p:cNvSpPr txBox="1">
            <a:spLocks noGrp="1"/>
          </p:cNvSpPr>
          <p:nvPr>
            <p:ph type="subTitle" idx="2"/>
          </p:nvPr>
        </p:nvSpPr>
        <p:spPr>
          <a:xfrm>
            <a:off x="284798" y="282900"/>
            <a:ext cx="1207200" cy="368100"/>
          </a:xfrm>
          <a:prstGeom prst="rect">
            <a:avLst/>
          </a:prstGeom>
        </p:spPr>
        <p:txBody>
          <a:bodyPr spcFirstLastPara="1" wrap="square" lIns="0" tIns="0" rIns="0" bIns="0" anchor="ctr" anchorCtr="0">
            <a:noAutofit/>
          </a:bodyPr>
          <a:lstStyle>
            <a:lvl1pPr lvl="0" algn="ctr">
              <a:lnSpc>
                <a:spcPct val="115000"/>
              </a:lnSpc>
              <a:spcBef>
                <a:spcPts val="0"/>
              </a:spcBef>
              <a:spcAft>
                <a:spcPts val="0"/>
              </a:spcAft>
              <a:buNone/>
              <a:defRPr sz="800"/>
            </a:lvl1pPr>
            <a:lvl2pPr lvl="1" algn="ctr">
              <a:spcBef>
                <a:spcPts val="0"/>
              </a:spcBef>
              <a:spcAft>
                <a:spcPts val="0"/>
              </a:spcAft>
              <a:buClr>
                <a:schemeClr val="lt1"/>
              </a:buClr>
              <a:buSzPts val="800"/>
              <a:buNone/>
              <a:defRPr sz="800"/>
            </a:lvl2pPr>
            <a:lvl3pPr lvl="2" algn="ctr">
              <a:spcBef>
                <a:spcPts val="0"/>
              </a:spcBef>
              <a:spcAft>
                <a:spcPts val="0"/>
              </a:spcAft>
              <a:buClr>
                <a:schemeClr val="lt1"/>
              </a:buClr>
              <a:buSzPts val="800"/>
              <a:buNone/>
              <a:defRPr sz="800"/>
            </a:lvl3pPr>
            <a:lvl4pPr lvl="3" algn="ctr">
              <a:spcBef>
                <a:spcPts val="0"/>
              </a:spcBef>
              <a:spcAft>
                <a:spcPts val="0"/>
              </a:spcAft>
              <a:buClr>
                <a:schemeClr val="lt1"/>
              </a:buClr>
              <a:buSzPts val="800"/>
              <a:buNone/>
              <a:defRPr sz="800"/>
            </a:lvl4pPr>
            <a:lvl5pPr lvl="4" algn="ctr">
              <a:spcBef>
                <a:spcPts val="0"/>
              </a:spcBef>
              <a:spcAft>
                <a:spcPts val="0"/>
              </a:spcAft>
              <a:buClr>
                <a:schemeClr val="lt1"/>
              </a:buClr>
              <a:buSzPts val="800"/>
              <a:buNone/>
              <a:defRPr sz="800"/>
            </a:lvl5pPr>
            <a:lvl6pPr lvl="5" algn="ctr">
              <a:spcBef>
                <a:spcPts val="0"/>
              </a:spcBef>
              <a:spcAft>
                <a:spcPts val="0"/>
              </a:spcAft>
              <a:buClr>
                <a:schemeClr val="lt1"/>
              </a:buClr>
              <a:buSzPts val="800"/>
              <a:buNone/>
              <a:defRPr sz="800"/>
            </a:lvl6pPr>
            <a:lvl7pPr lvl="6" algn="ctr">
              <a:spcBef>
                <a:spcPts val="0"/>
              </a:spcBef>
              <a:spcAft>
                <a:spcPts val="0"/>
              </a:spcAft>
              <a:buClr>
                <a:schemeClr val="lt1"/>
              </a:buClr>
              <a:buSzPts val="800"/>
              <a:buNone/>
              <a:defRPr sz="800"/>
            </a:lvl7pPr>
            <a:lvl8pPr lvl="7" algn="ctr">
              <a:spcBef>
                <a:spcPts val="0"/>
              </a:spcBef>
              <a:spcAft>
                <a:spcPts val="0"/>
              </a:spcAft>
              <a:buClr>
                <a:schemeClr val="lt1"/>
              </a:buClr>
              <a:buSzPts val="800"/>
              <a:buNone/>
              <a:defRPr sz="800"/>
            </a:lvl8pPr>
            <a:lvl9pPr lvl="8" algn="ctr">
              <a:spcBef>
                <a:spcPts val="0"/>
              </a:spcBef>
              <a:spcAft>
                <a:spcPts val="0"/>
              </a:spcAft>
              <a:buClr>
                <a:schemeClr val="lt1"/>
              </a:buClr>
              <a:buSzPts val="800"/>
              <a:buNone/>
              <a:defRPr sz="800"/>
            </a:lvl9pPr>
          </a:lstStyle>
          <a:p>
            <a:endParaRPr/>
          </a:p>
        </p:txBody>
      </p:sp>
      <p:sp>
        <p:nvSpPr>
          <p:cNvPr id="229" name="Google Shape;229;p22"/>
          <p:cNvSpPr txBox="1">
            <a:spLocks noGrp="1"/>
          </p:cNvSpPr>
          <p:nvPr>
            <p:ph type="title"/>
          </p:nvPr>
        </p:nvSpPr>
        <p:spPr>
          <a:xfrm>
            <a:off x="3901625" y="389475"/>
            <a:ext cx="2787300" cy="409500"/>
          </a:xfrm>
          <a:prstGeom prst="rect">
            <a:avLst/>
          </a:prstGeom>
        </p:spPr>
        <p:txBody>
          <a:bodyPr spcFirstLastPara="1" wrap="square" lIns="164575" tIns="164575" rIns="91425" bIns="0" anchor="t" anchorCtr="0">
            <a:spAutoFit/>
          </a:bodyPr>
          <a:lstStyle>
            <a:lvl1pPr lvl="0">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200" b="1">
                <a:solidFill>
                  <a:schemeClr val="lt2"/>
                </a:solidFill>
              </a:defRPr>
            </a:lvl2pPr>
            <a:lvl3pPr lvl="2">
              <a:lnSpc>
                <a:spcPct val="115000"/>
              </a:lnSpc>
              <a:spcBef>
                <a:spcPts val="0"/>
              </a:spcBef>
              <a:spcAft>
                <a:spcPts val="0"/>
              </a:spcAft>
              <a:buNone/>
              <a:defRPr sz="1200" b="1">
                <a:solidFill>
                  <a:schemeClr val="lt2"/>
                </a:solidFill>
              </a:defRPr>
            </a:lvl3pPr>
            <a:lvl4pPr lvl="3">
              <a:lnSpc>
                <a:spcPct val="115000"/>
              </a:lnSpc>
              <a:spcBef>
                <a:spcPts val="0"/>
              </a:spcBef>
              <a:spcAft>
                <a:spcPts val="0"/>
              </a:spcAft>
              <a:buNone/>
              <a:defRPr sz="1200" b="1">
                <a:solidFill>
                  <a:schemeClr val="lt2"/>
                </a:solidFill>
              </a:defRPr>
            </a:lvl4pPr>
            <a:lvl5pPr lvl="4">
              <a:lnSpc>
                <a:spcPct val="115000"/>
              </a:lnSpc>
              <a:spcBef>
                <a:spcPts val="0"/>
              </a:spcBef>
              <a:spcAft>
                <a:spcPts val="0"/>
              </a:spcAft>
              <a:buNone/>
              <a:defRPr sz="1200" b="1">
                <a:solidFill>
                  <a:schemeClr val="lt2"/>
                </a:solidFill>
              </a:defRPr>
            </a:lvl5pPr>
            <a:lvl6pPr lvl="5">
              <a:lnSpc>
                <a:spcPct val="115000"/>
              </a:lnSpc>
              <a:spcBef>
                <a:spcPts val="0"/>
              </a:spcBef>
              <a:spcAft>
                <a:spcPts val="0"/>
              </a:spcAft>
              <a:buNone/>
              <a:defRPr sz="1200" b="1">
                <a:solidFill>
                  <a:schemeClr val="lt2"/>
                </a:solidFill>
              </a:defRPr>
            </a:lvl6pPr>
            <a:lvl7pPr lvl="6">
              <a:lnSpc>
                <a:spcPct val="115000"/>
              </a:lnSpc>
              <a:spcBef>
                <a:spcPts val="0"/>
              </a:spcBef>
              <a:spcAft>
                <a:spcPts val="0"/>
              </a:spcAft>
              <a:buNone/>
              <a:defRPr sz="1200" b="1">
                <a:solidFill>
                  <a:schemeClr val="lt2"/>
                </a:solidFill>
              </a:defRPr>
            </a:lvl7pPr>
            <a:lvl8pPr lvl="7">
              <a:lnSpc>
                <a:spcPct val="115000"/>
              </a:lnSpc>
              <a:spcBef>
                <a:spcPts val="0"/>
              </a:spcBef>
              <a:spcAft>
                <a:spcPts val="0"/>
              </a:spcAft>
              <a:buNone/>
              <a:defRPr sz="1200" b="1">
                <a:solidFill>
                  <a:schemeClr val="lt2"/>
                </a:solidFill>
              </a:defRPr>
            </a:lvl8pPr>
            <a:lvl9pPr lvl="8">
              <a:lnSpc>
                <a:spcPct val="115000"/>
              </a:lnSpc>
              <a:spcBef>
                <a:spcPts val="0"/>
              </a:spcBef>
              <a:spcAft>
                <a:spcPts val="0"/>
              </a:spcAft>
              <a:buNone/>
              <a:defRPr sz="1200" b="1">
                <a:solidFill>
                  <a:schemeClr val="lt2"/>
                </a:solidFill>
              </a:defRPr>
            </a:lvl9pPr>
          </a:lstStyle>
          <a:p>
            <a:endParaRPr/>
          </a:p>
        </p:txBody>
      </p:sp>
      <p:sp>
        <p:nvSpPr>
          <p:cNvPr id="230" name="Google Shape;230;p22"/>
          <p:cNvSpPr txBox="1">
            <a:spLocks noGrp="1"/>
          </p:cNvSpPr>
          <p:nvPr>
            <p:ph type="title" idx="3"/>
          </p:nvPr>
        </p:nvSpPr>
        <p:spPr>
          <a:xfrm>
            <a:off x="3901625" y="2625650"/>
            <a:ext cx="3510600" cy="409500"/>
          </a:xfrm>
          <a:prstGeom prst="rect">
            <a:avLst/>
          </a:prstGeom>
        </p:spPr>
        <p:txBody>
          <a:bodyPr spcFirstLastPara="1" wrap="square" lIns="164575" tIns="164575" rIns="91425" bIns="0" anchor="t" anchorCtr="0">
            <a:spAutoFit/>
          </a:bodyPr>
          <a:lstStyle>
            <a:lvl1pPr lvl="0">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200" b="1">
                <a:solidFill>
                  <a:schemeClr val="lt2"/>
                </a:solidFill>
              </a:defRPr>
            </a:lvl2pPr>
            <a:lvl3pPr lvl="2">
              <a:lnSpc>
                <a:spcPct val="115000"/>
              </a:lnSpc>
              <a:spcBef>
                <a:spcPts val="0"/>
              </a:spcBef>
              <a:spcAft>
                <a:spcPts val="0"/>
              </a:spcAft>
              <a:buNone/>
              <a:defRPr sz="1200" b="1">
                <a:solidFill>
                  <a:schemeClr val="lt2"/>
                </a:solidFill>
              </a:defRPr>
            </a:lvl3pPr>
            <a:lvl4pPr lvl="3">
              <a:lnSpc>
                <a:spcPct val="115000"/>
              </a:lnSpc>
              <a:spcBef>
                <a:spcPts val="0"/>
              </a:spcBef>
              <a:spcAft>
                <a:spcPts val="0"/>
              </a:spcAft>
              <a:buNone/>
              <a:defRPr sz="1200" b="1">
                <a:solidFill>
                  <a:schemeClr val="lt2"/>
                </a:solidFill>
              </a:defRPr>
            </a:lvl4pPr>
            <a:lvl5pPr lvl="4">
              <a:lnSpc>
                <a:spcPct val="115000"/>
              </a:lnSpc>
              <a:spcBef>
                <a:spcPts val="0"/>
              </a:spcBef>
              <a:spcAft>
                <a:spcPts val="0"/>
              </a:spcAft>
              <a:buNone/>
              <a:defRPr sz="1200" b="1">
                <a:solidFill>
                  <a:schemeClr val="lt2"/>
                </a:solidFill>
              </a:defRPr>
            </a:lvl5pPr>
            <a:lvl6pPr lvl="5">
              <a:lnSpc>
                <a:spcPct val="115000"/>
              </a:lnSpc>
              <a:spcBef>
                <a:spcPts val="0"/>
              </a:spcBef>
              <a:spcAft>
                <a:spcPts val="0"/>
              </a:spcAft>
              <a:buNone/>
              <a:defRPr sz="1200" b="1">
                <a:solidFill>
                  <a:schemeClr val="lt2"/>
                </a:solidFill>
              </a:defRPr>
            </a:lvl6pPr>
            <a:lvl7pPr lvl="6">
              <a:lnSpc>
                <a:spcPct val="115000"/>
              </a:lnSpc>
              <a:spcBef>
                <a:spcPts val="0"/>
              </a:spcBef>
              <a:spcAft>
                <a:spcPts val="0"/>
              </a:spcAft>
              <a:buNone/>
              <a:defRPr sz="1200" b="1">
                <a:solidFill>
                  <a:schemeClr val="lt2"/>
                </a:solidFill>
              </a:defRPr>
            </a:lvl7pPr>
            <a:lvl8pPr lvl="7">
              <a:lnSpc>
                <a:spcPct val="115000"/>
              </a:lnSpc>
              <a:spcBef>
                <a:spcPts val="0"/>
              </a:spcBef>
              <a:spcAft>
                <a:spcPts val="0"/>
              </a:spcAft>
              <a:buNone/>
              <a:defRPr sz="1200" b="1">
                <a:solidFill>
                  <a:schemeClr val="lt2"/>
                </a:solidFill>
              </a:defRPr>
            </a:lvl8pPr>
            <a:lvl9pPr lvl="8">
              <a:lnSpc>
                <a:spcPct val="115000"/>
              </a:lnSpc>
              <a:spcBef>
                <a:spcPts val="0"/>
              </a:spcBef>
              <a:spcAft>
                <a:spcPts val="0"/>
              </a:spcAft>
              <a:buNone/>
              <a:defRPr sz="1200" b="1">
                <a:solidFill>
                  <a:schemeClr val="lt2"/>
                </a:solidFill>
              </a:defRPr>
            </a:lvl9pPr>
          </a:lstStyle>
          <a:p>
            <a:endParaRPr/>
          </a:p>
        </p:txBody>
      </p:sp>
      <p:sp>
        <p:nvSpPr>
          <p:cNvPr id="231" name="Google Shape;231;p22"/>
          <p:cNvSpPr txBox="1">
            <a:spLocks noGrp="1"/>
          </p:cNvSpPr>
          <p:nvPr>
            <p:ph type="title" idx="4"/>
          </p:nvPr>
        </p:nvSpPr>
        <p:spPr>
          <a:xfrm>
            <a:off x="1731400" y="3144025"/>
            <a:ext cx="2064000" cy="409500"/>
          </a:xfrm>
          <a:prstGeom prst="rect">
            <a:avLst/>
          </a:prstGeom>
        </p:spPr>
        <p:txBody>
          <a:bodyPr spcFirstLastPara="1" wrap="square" lIns="164575" tIns="164575" rIns="91425" bIns="0" anchor="t" anchorCtr="0">
            <a:spAutoFit/>
          </a:bodyPr>
          <a:lstStyle>
            <a:lvl1pPr lvl="0">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200" b="1">
                <a:solidFill>
                  <a:schemeClr val="lt2"/>
                </a:solidFill>
              </a:defRPr>
            </a:lvl2pPr>
            <a:lvl3pPr lvl="2">
              <a:lnSpc>
                <a:spcPct val="115000"/>
              </a:lnSpc>
              <a:spcBef>
                <a:spcPts val="0"/>
              </a:spcBef>
              <a:spcAft>
                <a:spcPts val="0"/>
              </a:spcAft>
              <a:buNone/>
              <a:defRPr sz="1200" b="1">
                <a:solidFill>
                  <a:schemeClr val="lt2"/>
                </a:solidFill>
              </a:defRPr>
            </a:lvl3pPr>
            <a:lvl4pPr lvl="3">
              <a:lnSpc>
                <a:spcPct val="115000"/>
              </a:lnSpc>
              <a:spcBef>
                <a:spcPts val="0"/>
              </a:spcBef>
              <a:spcAft>
                <a:spcPts val="0"/>
              </a:spcAft>
              <a:buNone/>
              <a:defRPr sz="1200" b="1">
                <a:solidFill>
                  <a:schemeClr val="lt2"/>
                </a:solidFill>
              </a:defRPr>
            </a:lvl4pPr>
            <a:lvl5pPr lvl="4">
              <a:lnSpc>
                <a:spcPct val="115000"/>
              </a:lnSpc>
              <a:spcBef>
                <a:spcPts val="0"/>
              </a:spcBef>
              <a:spcAft>
                <a:spcPts val="0"/>
              </a:spcAft>
              <a:buNone/>
              <a:defRPr sz="1200" b="1">
                <a:solidFill>
                  <a:schemeClr val="lt2"/>
                </a:solidFill>
              </a:defRPr>
            </a:lvl5pPr>
            <a:lvl6pPr lvl="5">
              <a:lnSpc>
                <a:spcPct val="115000"/>
              </a:lnSpc>
              <a:spcBef>
                <a:spcPts val="0"/>
              </a:spcBef>
              <a:spcAft>
                <a:spcPts val="0"/>
              </a:spcAft>
              <a:buNone/>
              <a:defRPr sz="1200" b="1">
                <a:solidFill>
                  <a:schemeClr val="lt2"/>
                </a:solidFill>
              </a:defRPr>
            </a:lvl6pPr>
            <a:lvl7pPr lvl="6">
              <a:lnSpc>
                <a:spcPct val="115000"/>
              </a:lnSpc>
              <a:spcBef>
                <a:spcPts val="0"/>
              </a:spcBef>
              <a:spcAft>
                <a:spcPts val="0"/>
              </a:spcAft>
              <a:buNone/>
              <a:defRPr sz="1200" b="1">
                <a:solidFill>
                  <a:schemeClr val="lt2"/>
                </a:solidFill>
              </a:defRPr>
            </a:lvl7pPr>
            <a:lvl8pPr lvl="7">
              <a:lnSpc>
                <a:spcPct val="115000"/>
              </a:lnSpc>
              <a:spcBef>
                <a:spcPts val="0"/>
              </a:spcBef>
              <a:spcAft>
                <a:spcPts val="0"/>
              </a:spcAft>
              <a:buNone/>
              <a:defRPr sz="1200" b="1">
                <a:solidFill>
                  <a:schemeClr val="lt2"/>
                </a:solidFill>
              </a:defRPr>
            </a:lvl8pPr>
            <a:lvl9pPr lvl="8">
              <a:lnSpc>
                <a:spcPct val="115000"/>
              </a:lnSpc>
              <a:spcBef>
                <a:spcPts val="0"/>
              </a:spcBef>
              <a:spcAft>
                <a:spcPts val="0"/>
              </a:spcAft>
              <a:buNone/>
              <a:defRPr sz="1200" b="1">
                <a:solidFill>
                  <a:schemeClr val="lt2"/>
                </a:solidFill>
              </a:defRPr>
            </a:lvl9pPr>
          </a:lstStyle>
          <a:p>
            <a:endParaRPr/>
          </a:p>
        </p:txBody>
      </p:sp>
      <p:sp>
        <p:nvSpPr>
          <p:cNvPr id="232" name="Google Shape;232;p22"/>
          <p:cNvSpPr txBox="1">
            <a:spLocks noGrp="1"/>
          </p:cNvSpPr>
          <p:nvPr>
            <p:ph type="title" idx="5"/>
          </p:nvPr>
        </p:nvSpPr>
        <p:spPr>
          <a:xfrm>
            <a:off x="6795150" y="389475"/>
            <a:ext cx="2064000" cy="409500"/>
          </a:xfrm>
          <a:prstGeom prst="rect">
            <a:avLst/>
          </a:prstGeom>
        </p:spPr>
        <p:txBody>
          <a:bodyPr spcFirstLastPara="1" wrap="square" lIns="164575" tIns="164575" rIns="91425" bIns="0" anchor="t" anchorCtr="0">
            <a:spAutoFit/>
          </a:bodyPr>
          <a:lstStyle>
            <a:lvl1pPr lvl="0">
              <a:spcBef>
                <a:spcPts val="0"/>
              </a:spcBef>
              <a:spcAft>
                <a:spcPts val="0"/>
              </a:spcAft>
              <a:buNone/>
              <a:defRPr sz="1200">
                <a:latin typeface="Outfit SemiBold"/>
                <a:ea typeface="Outfit SemiBold"/>
                <a:cs typeface="Outfit SemiBold"/>
                <a:sym typeface="Outfit SemiBold"/>
              </a:defRPr>
            </a:lvl1pPr>
            <a:lvl2pPr lvl="1">
              <a:lnSpc>
                <a:spcPct val="115000"/>
              </a:lnSpc>
              <a:spcBef>
                <a:spcPts val="0"/>
              </a:spcBef>
              <a:spcAft>
                <a:spcPts val="0"/>
              </a:spcAft>
              <a:buNone/>
              <a:defRPr sz="1200" b="1">
                <a:solidFill>
                  <a:schemeClr val="lt2"/>
                </a:solidFill>
              </a:defRPr>
            </a:lvl2pPr>
            <a:lvl3pPr lvl="2">
              <a:lnSpc>
                <a:spcPct val="115000"/>
              </a:lnSpc>
              <a:spcBef>
                <a:spcPts val="0"/>
              </a:spcBef>
              <a:spcAft>
                <a:spcPts val="0"/>
              </a:spcAft>
              <a:buNone/>
              <a:defRPr sz="1200" b="1">
                <a:solidFill>
                  <a:schemeClr val="lt2"/>
                </a:solidFill>
              </a:defRPr>
            </a:lvl3pPr>
            <a:lvl4pPr lvl="3">
              <a:lnSpc>
                <a:spcPct val="115000"/>
              </a:lnSpc>
              <a:spcBef>
                <a:spcPts val="0"/>
              </a:spcBef>
              <a:spcAft>
                <a:spcPts val="0"/>
              </a:spcAft>
              <a:buNone/>
              <a:defRPr sz="1200" b="1">
                <a:solidFill>
                  <a:schemeClr val="lt2"/>
                </a:solidFill>
              </a:defRPr>
            </a:lvl4pPr>
            <a:lvl5pPr lvl="4">
              <a:lnSpc>
                <a:spcPct val="115000"/>
              </a:lnSpc>
              <a:spcBef>
                <a:spcPts val="0"/>
              </a:spcBef>
              <a:spcAft>
                <a:spcPts val="0"/>
              </a:spcAft>
              <a:buNone/>
              <a:defRPr sz="1200" b="1">
                <a:solidFill>
                  <a:schemeClr val="lt2"/>
                </a:solidFill>
              </a:defRPr>
            </a:lvl5pPr>
            <a:lvl6pPr lvl="5">
              <a:lnSpc>
                <a:spcPct val="115000"/>
              </a:lnSpc>
              <a:spcBef>
                <a:spcPts val="0"/>
              </a:spcBef>
              <a:spcAft>
                <a:spcPts val="0"/>
              </a:spcAft>
              <a:buNone/>
              <a:defRPr sz="1200" b="1">
                <a:solidFill>
                  <a:schemeClr val="lt2"/>
                </a:solidFill>
              </a:defRPr>
            </a:lvl6pPr>
            <a:lvl7pPr lvl="6">
              <a:lnSpc>
                <a:spcPct val="115000"/>
              </a:lnSpc>
              <a:spcBef>
                <a:spcPts val="0"/>
              </a:spcBef>
              <a:spcAft>
                <a:spcPts val="0"/>
              </a:spcAft>
              <a:buNone/>
              <a:defRPr sz="1200" b="1">
                <a:solidFill>
                  <a:schemeClr val="lt2"/>
                </a:solidFill>
              </a:defRPr>
            </a:lvl7pPr>
            <a:lvl8pPr lvl="7">
              <a:lnSpc>
                <a:spcPct val="115000"/>
              </a:lnSpc>
              <a:spcBef>
                <a:spcPts val="0"/>
              </a:spcBef>
              <a:spcAft>
                <a:spcPts val="0"/>
              </a:spcAft>
              <a:buNone/>
              <a:defRPr sz="1200" b="1">
                <a:solidFill>
                  <a:schemeClr val="lt2"/>
                </a:solidFill>
              </a:defRPr>
            </a:lvl8pPr>
            <a:lvl9pPr lvl="8">
              <a:lnSpc>
                <a:spcPct val="115000"/>
              </a:lnSpc>
              <a:spcBef>
                <a:spcPts val="0"/>
              </a:spcBef>
              <a:spcAft>
                <a:spcPts val="0"/>
              </a:spcAft>
              <a:buNone/>
              <a:defRPr sz="1200" b="1">
                <a:solidFill>
                  <a:schemeClr val="lt2"/>
                </a:solidFill>
              </a:defRPr>
            </a:lvl9pPr>
          </a:lstStyle>
          <a:p>
            <a:endParaRPr/>
          </a:p>
        </p:txBody>
      </p:sp>
      <p:sp>
        <p:nvSpPr>
          <p:cNvPr id="233" name="Google Shape;233;p22"/>
          <p:cNvSpPr txBox="1">
            <a:spLocks noGrp="1"/>
          </p:cNvSpPr>
          <p:nvPr>
            <p:ph type="title" idx="6"/>
          </p:nvPr>
        </p:nvSpPr>
        <p:spPr>
          <a:xfrm>
            <a:off x="7518450" y="2625650"/>
            <a:ext cx="1340700" cy="409500"/>
          </a:xfrm>
          <a:prstGeom prst="rect">
            <a:avLst/>
          </a:prstGeom>
        </p:spPr>
        <p:txBody>
          <a:bodyPr spcFirstLastPara="1" wrap="square" lIns="164575" tIns="164575" rIns="91425" bIns="0" anchor="t" anchorCtr="0">
            <a:spAutoFit/>
          </a:bodyPr>
          <a:lstStyle>
            <a:lvl1pPr lvl="0">
              <a:spcBef>
                <a:spcPts val="0"/>
              </a:spcBef>
              <a:spcAft>
                <a:spcPts val="0"/>
              </a:spcAft>
              <a:buNone/>
              <a:defRPr sz="1200">
                <a:solidFill>
                  <a:schemeClr val="lt2"/>
                </a:solidFill>
                <a:latin typeface="Outfit SemiBold"/>
                <a:ea typeface="Outfit SemiBold"/>
                <a:cs typeface="Outfit SemiBold"/>
                <a:sym typeface="Outfit SemiBold"/>
              </a:defRPr>
            </a:lvl1pPr>
            <a:lvl2pPr lvl="1">
              <a:lnSpc>
                <a:spcPct val="115000"/>
              </a:lnSpc>
              <a:spcBef>
                <a:spcPts val="0"/>
              </a:spcBef>
              <a:spcAft>
                <a:spcPts val="0"/>
              </a:spcAft>
              <a:buNone/>
              <a:defRPr sz="1200" b="1">
                <a:solidFill>
                  <a:schemeClr val="lt2"/>
                </a:solidFill>
              </a:defRPr>
            </a:lvl2pPr>
            <a:lvl3pPr lvl="2">
              <a:lnSpc>
                <a:spcPct val="115000"/>
              </a:lnSpc>
              <a:spcBef>
                <a:spcPts val="0"/>
              </a:spcBef>
              <a:spcAft>
                <a:spcPts val="0"/>
              </a:spcAft>
              <a:buNone/>
              <a:defRPr sz="1200" b="1">
                <a:solidFill>
                  <a:schemeClr val="lt2"/>
                </a:solidFill>
              </a:defRPr>
            </a:lvl3pPr>
            <a:lvl4pPr lvl="3">
              <a:lnSpc>
                <a:spcPct val="115000"/>
              </a:lnSpc>
              <a:spcBef>
                <a:spcPts val="0"/>
              </a:spcBef>
              <a:spcAft>
                <a:spcPts val="0"/>
              </a:spcAft>
              <a:buNone/>
              <a:defRPr sz="1200" b="1">
                <a:solidFill>
                  <a:schemeClr val="lt2"/>
                </a:solidFill>
              </a:defRPr>
            </a:lvl4pPr>
            <a:lvl5pPr lvl="4">
              <a:lnSpc>
                <a:spcPct val="115000"/>
              </a:lnSpc>
              <a:spcBef>
                <a:spcPts val="0"/>
              </a:spcBef>
              <a:spcAft>
                <a:spcPts val="0"/>
              </a:spcAft>
              <a:buNone/>
              <a:defRPr sz="1200" b="1">
                <a:solidFill>
                  <a:schemeClr val="lt2"/>
                </a:solidFill>
              </a:defRPr>
            </a:lvl5pPr>
            <a:lvl6pPr lvl="5">
              <a:lnSpc>
                <a:spcPct val="115000"/>
              </a:lnSpc>
              <a:spcBef>
                <a:spcPts val="0"/>
              </a:spcBef>
              <a:spcAft>
                <a:spcPts val="0"/>
              </a:spcAft>
              <a:buNone/>
              <a:defRPr sz="1200" b="1">
                <a:solidFill>
                  <a:schemeClr val="lt2"/>
                </a:solidFill>
              </a:defRPr>
            </a:lvl6pPr>
            <a:lvl7pPr lvl="6">
              <a:lnSpc>
                <a:spcPct val="115000"/>
              </a:lnSpc>
              <a:spcBef>
                <a:spcPts val="0"/>
              </a:spcBef>
              <a:spcAft>
                <a:spcPts val="0"/>
              </a:spcAft>
              <a:buNone/>
              <a:defRPr sz="1200" b="1">
                <a:solidFill>
                  <a:schemeClr val="lt2"/>
                </a:solidFill>
              </a:defRPr>
            </a:lvl7pPr>
            <a:lvl8pPr lvl="7">
              <a:lnSpc>
                <a:spcPct val="115000"/>
              </a:lnSpc>
              <a:spcBef>
                <a:spcPts val="0"/>
              </a:spcBef>
              <a:spcAft>
                <a:spcPts val="0"/>
              </a:spcAft>
              <a:buNone/>
              <a:defRPr sz="1200" b="1">
                <a:solidFill>
                  <a:schemeClr val="lt2"/>
                </a:solidFill>
              </a:defRPr>
            </a:lvl8pPr>
            <a:lvl9pPr lvl="8">
              <a:lnSpc>
                <a:spcPct val="115000"/>
              </a:lnSpc>
              <a:spcBef>
                <a:spcPts val="0"/>
              </a:spcBef>
              <a:spcAft>
                <a:spcPts val="0"/>
              </a:spcAft>
              <a:buNone/>
              <a:defRPr sz="1200" b="1">
                <a:solidFill>
                  <a:schemeClr val="lt2"/>
                </a:solidFill>
              </a:defRPr>
            </a:lvl9pPr>
          </a:lstStyle>
          <a:p>
            <a:endParaRPr/>
          </a:p>
        </p:txBody>
      </p:sp>
      <p:sp>
        <p:nvSpPr>
          <p:cNvPr id="234" name="Google Shape;234;p22"/>
          <p:cNvSpPr txBox="1">
            <a:spLocks noGrp="1"/>
          </p:cNvSpPr>
          <p:nvPr>
            <p:ph type="subTitle" idx="7"/>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235" name="Google Shape;235;p22"/>
          <p:cNvSpPr txBox="1">
            <a:spLocks noGrp="1"/>
          </p:cNvSpPr>
          <p:nvPr>
            <p:ph type="subTitle" idx="8"/>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wo storyboards - Alt 2">
  <p:cSld name="BLANK_1_1_1_1_1_1_1_1_1_1_1_1_1_1_1_1_1_3">
    <p:spTree>
      <p:nvGrpSpPr>
        <p:cNvPr id="1" name="Shape 236"/>
        <p:cNvGrpSpPr/>
        <p:nvPr/>
      </p:nvGrpSpPr>
      <p:grpSpPr>
        <a:xfrm>
          <a:off x="0" y="0"/>
          <a:ext cx="0" cy="0"/>
          <a:chOff x="0" y="0"/>
          <a:chExt cx="0" cy="0"/>
        </a:xfrm>
      </p:grpSpPr>
      <p:sp>
        <p:nvSpPr>
          <p:cNvPr id="237" name="Google Shape;237;p23"/>
          <p:cNvSpPr txBox="1">
            <a:spLocks noGrp="1"/>
          </p:cNvSpPr>
          <p:nvPr>
            <p:ph type="body" idx="1"/>
          </p:nvPr>
        </p:nvSpPr>
        <p:spPr>
          <a:xfrm>
            <a:off x="1883800" y="2695375"/>
            <a:ext cx="1564500" cy="1273500"/>
          </a:xfrm>
          <a:prstGeom prst="rect">
            <a:avLst/>
          </a:prstGeom>
        </p:spPr>
        <p:txBody>
          <a:bodyPr spcFirstLastPara="1" wrap="square" lIns="0" tIns="0" rIns="0" bIns="0" anchor="t" anchorCtr="0">
            <a:noAutofit/>
          </a:bodyPr>
          <a:lstStyle>
            <a:lvl1pPr marL="457200" lvl="0" indent="-285750">
              <a:spcBef>
                <a:spcPts val="0"/>
              </a:spcBef>
              <a:spcAft>
                <a:spcPts val="0"/>
              </a:spcAft>
              <a:buSzPts val="900"/>
              <a:buChar char="●"/>
              <a:defRPr sz="900"/>
            </a:lvl1pPr>
            <a:lvl2pPr marL="914400" lvl="1" indent="-285750">
              <a:spcBef>
                <a:spcPts val="0"/>
              </a:spcBef>
              <a:spcAft>
                <a:spcPts val="0"/>
              </a:spcAft>
              <a:buSzPts val="900"/>
              <a:buChar char="○"/>
              <a:defRPr sz="900"/>
            </a:lvl2pPr>
            <a:lvl3pPr marL="1371600" lvl="2" indent="-285750">
              <a:spcBef>
                <a:spcPts val="0"/>
              </a:spcBef>
              <a:spcAft>
                <a:spcPts val="0"/>
              </a:spcAft>
              <a:buSzPts val="900"/>
              <a:buChar char="■"/>
              <a:defRPr sz="900"/>
            </a:lvl3pPr>
            <a:lvl4pPr marL="1828800" lvl="3" indent="-285750">
              <a:spcBef>
                <a:spcPts val="0"/>
              </a:spcBef>
              <a:spcAft>
                <a:spcPts val="0"/>
              </a:spcAft>
              <a:buSzPts val="900"/>
              <a:buChar char="●"/>
              <a:defRPr sz="900"/>
            </a:lvl4pPr>
            <a:lvl5pPr marL="2286000" lvl="4" indent="-285750">
              <a:spcBef>
                <a:spcPts val="0"/>
              </a:spcBef>
              <a:spcAft>
                <a:spcPts val="0"/>
              </a:spcAft>
              <a:buSzPts val="900"/>
              <a:buChar char="○"/>
              <a:defRPr sz="900"/>
            </a:lvl5pPr>
            <a:lvl6pPr marL="2743200" lvl="5" indent="-285750">
              <a:spcBef>
                <a:spcPts val="0"/>
              </a:spcBef>
              <a:spcAft>
                <a:spcPts val="0"/>
              </a:spcAft>
              <a:buSzPts val="900"/>
              <a:buChar char="■"/>
              <a:defRPr sz="900"/>
            </a:lvl6pPr>
            <a:lvl7pPr marL="3200400" lvl="6" indent="-285750">
              <a:spcBef>
                <a:spcPts val="0"/>
              </a:spcBef>
              <a:spcAft>
                <a:spcPts val="0"/>
              </a:spcAft>
              <a:buSzPts val="900"/>
              <a:buChar char="●"/>
              <a:defRPr sz="900"/>
            </a:lvl7pPr>
            <a:lvl8pPr marL="3657600" lvl="7" indent="-285750">
              <a:spcBef>
                <a:spcPts val="0"/>
              </a:spcBef>
              <a:spcAft>
                <a:spcPts val="0"/>
              </a:spcAft>
              <a:buSzPts val="900"/>
              <a:buChar char="○"/>
              <a:defRPr sz="900"/>
            </a:lvl8pPr>
            <a:lvl9pPr marL="4114800" lvl="8" indent="-285750">
              <a:spcBef>
                <a:spcPts val="0"/>
              </a:spcBef>
              <a:spcAft>
                <a:spcPts val="0"/>
              </a:spcAft>
              <a:buSzPts val="900"/>
              <a:buChar char="■"/>
              <a:defRPr sz="900"/>
            </a:lvl9pPr>
          </a:lstStyle>
          <a:p>
            <a:endParaRPr/>
          </a:p>
        </p:txBody>
      </p:sp>
      <p:sp>
        <p:nvSpPr>
          <p:cNvPr id="238" name="Google Shape;238;p23"/>
          <p:cNvSpPr txBox="1">
            <a:spLocks noGrp="1"/>
          </p:cNvSpPr>
          <p:nvPr>
            <p:ph type="body" idx="2"/>
          </p:nvPr>
        </p:nvSpPr>
        <p:spPr>
          <a:xfrm>
            <a:off x="3571625" y="2695375"/>
            <a:ext cx="1564500" cy="1273500"/>
          </a:xfrm>
          <a:prstGeom prst="rect">
            <a:avLst/>
          </a:prstGeom>
        </p:spPr>
        <p:txBody>
          <a:bodyPr spcFirstLastPara="1" wrap="square" lIns="0" tIns="0" rIns="91425" bIns="0" anchor="t" anchorCtr="0">
            <a:noAutofit/>
          </a:bodyPr>
          <a:lstStyle>
            <a:lvl1pPr marL="457200" lvl="0" indent="-285750">
              <a:spcBef>
                <a:spcPts val="0"/>
              </a:spcBef>
              <a:spcAft>
                <a:spcPts val="0"/>
              </a:spcAft>
              <a:buSzPts val="900"/>
              <a:buChar char="●"/>
              <a:defRPr sz="900"/>
            </a:lvl1pPr>
            <a:lvl2pPr marL="914400" lvl="1" indent="-285750">
              <a:spcBef>
                <a:spcPts val="0"/>
              </a:spcBef>
              <a:spcAft>
                <a:spcPts val="0"/>
              </a:spcAft>
              <a:buSzPts val="900"/>
              <a:buChar char="○"/>
              <a:defRPr sz="900"/>
            </a:lvl2pPr>
            <a:lvl3pPr marL="1371600" lvl="2" indent="-285750">
              <a:spcBef>
                <a:spcPts val="0"/>
              </a:spcBef>
              <a:spcAft>
                <a:spcPts val="0"/>
              </a:spcAft>
              <a:buSzPts val="900"/>
              <a:buChar char="■"/>
              <a:defRPr sz="900"/>
            </a:lvl3pPr>
            <a:lvl4pPr marL="1828800" lvl="3" indent="-285750">
              <a:spcBef>
                <a:spcPts val="0"/>
              </a:spcBef>
              <a:spcAft>
                <a:spcPts val="0"/>
              </a:spcAft>
              <a:buSzPts val="900"/>
              <a:buChar char="●"/>
              <a:defRPr sz="900"/>
            </a:lvl4pPr>
            <a:lvl5pPr marL="2286000" lvl="4" indent="-285750">
              <a:spcBef>
                <a:spcPts val="0"/>
              </a:spcBef>
              <a:spcAft>
                <a:spcPts val="0"/>
              </a:spcAft>
              <a:buSzPts val="900"/>
              <a:buChar char="○"/>
              <a:defRPr sz="900"/>
            </a:lvl5pPr>
            <a:lvl6pPr marL="2743200" lvl="5" indent="-285750">
              <a:spcBef>
                <a:spcPts val="0"/>
              </a:spcBef>
              <a:spcAft>
                <a:spcPts val="0"/>
              </a:spcAft>
              <a:buSzPts val="900"/>
              <a:buChar char="■"/>
              <a:defRPr sz="900"/>
            </a:lvl6pPr>
            <a:lvl7pPr marL="3200400" lvl="6" indent="-285750">
              <a:spcBef>
                <a:spcPts val="0"/>
              </a:spcBef>
              <a:spcAft>
                <a:spcPts val="0"/>
              </a:spcAft>
              <a:buSzPts val="900"/>
              <a:buChar char="●"/>
              <a:defRPr sz="900"/>
            </a:lvl7pPr>
            <a:lvl8pPr marL="3657600" lvl="7" indent="-285750">
              <a:spcBef>
                <a:spcPts val="0"/>
              </a:spcBef>
              <a:spcAft>
                <a:spcPts val="0"/>
              </a:spcAft>
              <a:buSzPts val="900"/>
              <a:buChar char="○"/>
              <a:defRPr sz="900"/>
            </a:lvl8pPr>
            <a:lvl9pPr marL="4114800" lvl="8" indent="-285750">
              <a:spcBef>
                <a:spcPts val="0"/>
              </a:spcBef>
              <a:spcAft>
                <a:spcPts val="0"/>
              </a:spcAft>
              <a:buSzPts val="900"/>
              <a:buChar char="■"/>
              <a:defRPr sz="900"/>
            </a:lvl9pPr>
          </a:lstStyle>
          <a:p>
            <a:endParaRPr/>
          </a:p>
        </p:txBody>
      </p:sp>
      <p:sp>
        <p:nvSpPr>
          <p:cNvPr id="239" name="Google Shape;239;p23"/>
          <p:cNvSpPr txBox="1">
            <a:spLocks noGrp="1"/>
          </p:cNvSpPr>
          <p:nvPr>
            <p:ph type="body" idx="3"/>
          </p:nvPr>
        </p:nvSpPr>
        <p:spPr>
          <a:xfrm>
            <a:off x="5500650" y="2695375"/>
            <a:ext cx="1564500" cy="1273500"/>
          </a:xfrm>
          <a:prstGeom prst="rect">
            <a:avLst/>
          </a:prstGeom>
        </p:spPr>
        <p:txBody>
          <a:bodyPr spcFirstLastPara="1" wrap="square" lIns="0" tIns="0" rIns="0" bIns="0" anchor="t" anchorCtr="0">
            <a:noAutofit/>
          </a:bodyPr>
          <a:lstStyle>
            <a:lvl1pPr marL="457200" lvl="0" indent="-285750">
              <a:spcBef>
                <a:spcPts val="0"/>
              </a:spcBef>
              <a:spcAft>
                <a:spcPts val="0"/>
              </a:spcAft>
              <a:buSzPts val="900"/>
              <a:buChar char="●"/>
              <a:defRPr sz="900"/>
            </a:lvl1pPr>
            <a:lvl2pPr marL="914400" lvl="1" indent="-285750">
              <a:spcBef>
                <a:spcPts val="0"/>
              </a:spcBef>
              <a:spcAft>
                <a:spcPts val="0"/>
              </a:spcAft>
              <a:buSzPts val="900"/>
              <a:buChar char="○"/>
              <a:defRPr sz="900"/>
            </a:lvl2pPr>
            <a:lvl3pPr marL="1371600" lvl="2" indent="-285750">
              <a:spcBef>
                <a:spcPts val="0"/>
              </a:spcBef>
              <a:spcAft>
                <a:spcPts val="0"/>
              </a:spcAft>
              <a:buSzPts val="900"/>
              <a:buChar char="■"/>
              <a:defRPr sz="900"/>
            </a:lvl3pPr>
            <a:lvl4pPr marL="1828800" lvl="3" indent="-285750">
              <a:spcBef>
                <a:spcPts val="0"/>
              </a:spcBef>
              <a:spcAft>
                <a:spcPts val="0"/>
              </a:spcAft>
              <a:buSzPts val="900"/>
              <a:buChar char="●"/>
              <a:defRPr sz="900"/>
            </a:lvl4pPr>
            <a:lvl5pPr marL="2286000" lvl="4" indent="-285750">
              <a:spcBef>
                <a:spcPts val="0"/>
              </a:spcBef>
              <a:spcAft>
                <a:spcPts val="0"/>
              </a:spcAft>
              <a:buSzPts val="900"/>
              <a:buChar char="○"/>
              <a:defRPr sz="900"/>
            </a:lvl5pPr>
            <a:lvl6pPr marL="2743200" lvl="5" indent="-285750">
              <a:spcBef>
                <a:spcPts val="0"/>
              </a:spcBef>
              <a:spcAft>
                <a:spcPts val="0"/>
              </a:spcAft>
              <a:buSzPts val="900"/>
              <a:buChar char="■"/>
              <a:defRPr sz="900"/>
            </a:lvl6pPr>
            <a:lvl7pPr marL="3200400" lvl="6" indent="-285750">
              <a:spcBef>
                <a:spcPts val="0"/>
              </a:spcBef>
              <a:spcAft>
                <a:spcPts val="0"/>
              </a:spcAft>
              <a:buSzPts val="900"/>
              <a:buChar char="●"/>
              <a:defRPr sz="900"/>
            </a:lvl7pPr>
            <a:lvl8pPr marL="3657600" lvl="7" indent="-285750">
              <a:spcBef>
                <a:spcPts val="0"/>
              </a:spcBef>
              <a:spcAft>
                <a:spcPts val="0"/>
              </a:spcAft>
              <a:buSzPts val="900"/>
              <a:buChar char="○"/>
              <a:defRPr sz="900"/>
            </a:lvl8pPr>
            <a:lvl9pPr marL="4114800" lvl="8" indent="-285750">
              <a:spcBef>
                <a:spcPts val="0"/>
              </a:spcBef>
              <a:spcAft>
                <a:spcPts val="0"/>
              </a:spcAft>
              <a:buSzPts val="900"/>
              <a:buChar char="■"/>
              <a:defRPr sz="900"/>
            </a:lvl9pPr>
          </a:lstStyle>
          <a:p>
            <a:endParaRPr/>
          </a:p>
        </p:txBody>
      </p:sp>
      <p:sp>
        <p:nvSpPr>
          <p:cNvPr id="240" name="Google Shape;240;p23"/>
          <p:cNvSpPr txBox="1">
            <a:spLocks noGrp="1"/>
          </p:cNvSpPr>
          <p:nvPr>
            <p:ph type="body" idx="4"/>
          </p:nvPr>
        </p:nvSpPr>
        <p:spPr>
          <a:xfrm>
            <a:off x="7188475" y="2695375"/>
            <a:ext cx="1564500" cy="1273500"/>
          </a:xfrm>
          <a:prstGeom prst="rect">
            <a:avLst/>
          </a:prstGeom>
        </p:spPr>
        <p:txBody>
          <a:bodyPr spcFirstLastPara="1" wrap="square" lIns="0" tIns="0" rIns="91425" bIns="0" anchor="t" anchorCtr="0">
            <a:noAutofit/>
          </a:bodyPr>
          <a:lstStyle>
            <a:lvl1pPr marL="457200" lvl="0" indent="-285750">
              <a:spcBef>
                <a:spcPts val="0"/>
              </a:spcBef>
              <a:spcAft>
                <a:spcPts val="0"/>
              </a:spcAft>
              <a:buSzPts val="900"/>
              <a:buChar char="●"/>
              <a:defRPr sz="900"/>
            </a:lvl1pPr>
            <a:lvl2pPr marL="914400" lvl="1" indent="-285750">
              <a:spcBef>
                <a:spcPts val="0"/>
              </a:spcBef>
              <a:spcAft>
                <a:spcPts val="0"/>
              </a:spcAft>
              <a:buSzPts val="900"/>
              <a:buChar char="○"/>
              <a:defRPr sz="900"/>
            </a:lvl2pPr>
            <a:lvl3pPr marL="1371600" lvl="2" indent="-285750">
              <a:spcBef>
                <a:spcPts val="0"/>
              </a:spcBef>
              <a:spcAft>
                <a:spcPts val="0"/>
              </a:spcAft>
              <a:buSzPts val="900"/>
              <a:buChar char="■"/>
              <a:defRPr sz="900"/>
            </a:lvl3pPr>
            <a:lvl4pPr marL="1828800" lvl="3" indent="-285750">
              <a:spcBef>
                <a:spcPts val="0"/>
              </a:spcBef>
              <a:spcAft>
                <a:spcPts val="0"/>
              </a:spcAft>
              <a:buSzPts val="900"/>
              <a:buChar char="●"/>
              <a:defRPr sz="900"/>
            </a:lvl4pPr>
            <a:lvl5pPr marL="2286000" lvl="4" indent="-285750">
              <a:spcBef>
                <a:spcPts val="0"/>
              </a:spcBef>
              <a:spcAft>
                <a:spcPts val="0"/>
              </a:spcAft>
              <a:buSzPts val="900"/>
              <a:buChar char="○"/>
              <a:defRPr sz="900"/>
            </a:lvl5pPr>
            <a:lvl6pPr marL="2743200" lvl="5" indent="-285750">
              <a:spcBef>
                <a:spcPts val="0"/>
              </a:spcBef>
              <a:spcAft>
                <a:spcPts val="0"/>
              </a:spcAft>
              <a:buSzPts val="900"/>
              <a:buChar char="■"/>
              <a:defRPr sz="900"/>
            </a:lvl6pPr>
            <a:lvl7pPr marL="3200400" lvl="6" indent="-285750">
              <a:spcBef>
                <a:spcPts val="0"/>
              </a:spcBef>
              <a:spcAft>
                <a:spcPts val="0"/>
              </a:spcAft>
              <a:buSzPts val="900"/>
              <a:buChar char="●"/>
              <a:defRPr sz="900"/>
            </a:lvl7pPr>
            <a:lvl8pPr marL="3657600" lvl="7" indent="-285750">
              <a:spcBef>
                <a:spcPts val="0"/>
              </a:spcBef>
              <a:spcAft>
                <a:spcPts val="0"/>
              </a:spcAft>
              <a:buSzPts val="900"/>
              <a:buChar char="○"/>
              <a:defRPr sz="900"/>
            </a:lvl8pPr>
            <a:lvl9pPr marL="4114800" lvl="8" indent="-285750">
              <a:spcBef>
                <a:spcPts val="0"/>
              </a:spcBef>
              <a:spcAft>
                <a:spcPts val="0"/>
              </a:spcAft>
              <a:buSzPts val="900"/>
              <a:buChar char="■"/>
              <a:defRPr sz="900"/>
            </a:lvl9pPr>
          </a:lstStyle>
          <a:p>
            <a:endParaRPr/>
          </a:p>
        </p:txBody>
      </p:sp>
      <p:sp>
        <p:nvSpPr>
          <p:cNvPr id="241" name="Google Shape;241;p23"/>
          <p:cNvSpPr txBox="1">
            <a:spLocks noGrp="1"/>
          </p:cNvSpPr>
          <p:nvPr>
            <p:ph type="subTitle" idx="5"/>
          </p:nvPr>
        </p:nvSpPr>
        <p:spPr>
          <a:xfrm>
            <a:off x="1883800" y="2406325"/>
            <a:ext cx="3207300" cy="169200"/>
          </a:xfrm>
          <a:prstGeom prst="rect">
            <a:avLst/>
          </a:prstGeom>
        </p:spPr>
        <p:txBody>
          <a:bodyPr spcFirstLastPara="1" wrap="square" lIns="0" tIns="0" rIns="0" bIns="0" anchor="t" anchorCtr="0">
            <a:noAutofit/>
          </a:bodyPr>
          <a:lstStyle>
            <a:lvl1pPr lvl="0">
              <a:lnSpc>
                <a:spcPct val="90000"/>
              </a:lnSpc>
              <a:spcBef>
                <a:spcPts val="0"/>
              </a:spcBef>
              <a:spcAft>
                <a:spcPts val="0"/>
              </a:spcAft>
              <a:buSzPts val="1200"/>
              <a:buFont typeface="Outfit"/>
              <a:buNone/>
              <a:defRPr>
                <a:latin typeface="Outfit"/>
                <a:ea typeface="Outfit"/>
                <a:cs typeface="Outfit"/>
                <a:sym typeface="Outfit"/>
              </a:defRPr>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242" name="Google Shape;242;p23"/>
          <p:cNvSpPr>
            <a:spLocks noGrp="1"/>
          </p:cNvSpPr>
          <p:nvPr>
            <p:ph type="pic" idx="6"/>
          </p:nvPr>
        </p:nvSpPr>
        <p:spPr>
          <a:xfrm>
            <a:off x="1731400" y="967275"/>
            <a:ext cx="2064000" cy="1273500"/>
          </a:xfrm>
          <a:prstGeom prst="round2DiagRect">
            <a:avLst>
              <a:gd name="adj1" fmla="val 0"/>
              <a:gd name="adj2" fmla="val 16572"/>
            </a:avLst>
          </a:prstGeom>
          <a:noFill/>
          <a:ln>
            <a:noFill/>
          </a:ln>
        </p:spPr>
      </p:sp>
      <p:sp>
        <p:nvSpPr>
          <p:cNvPr id="243" name="Google Shape;243;p23"/>
          <p:cNvSpPr>
            <a:spLocks noGrp="1"/>
          </p:cNvSpPr>
          <p:nvPr>
            <p:ph type="pic" idx="7"/>
          </p:nvPr>
        </p:nvSpPr>
        <p:spPr>
          <a:xfrm>
            <a:off x="5348325" y="967275"/>
            <a:ext cx="2064000" cy="1273500"/>
          </a:xfrm>
          <a:prstGeom prst="round2DiagRect">
            <a:avLst>
              <a:gd name="adj1" fmla="val 0"/>
              <a:gd name="adj2" fmla="val 16572"/>
            </a:avLst>
          </a:prstGeom>
          <a:noFill/>
          <a:ln>
            <a:noFill/>
          </a:ln>
        </p:spPr>
      </p:sp>
      <p:sp>
        <p:nvSpPr>
          <p:cNvPr id="244" name="Google Shape;244;p23"/>
          <p:cNvSpPr txBox="1">
            <a:spLocks noGrp="1"/>
          </p:cNvSpPr>
          <p:nvPr>
            <p:ph type="subTitle" idx="8"/>
          </p:nvPr>
        </p:nvSpPr>
        <p:spPr>
          <a:xfrm>
            <a:off x="5500650" y="2406325"/>
            <a:ext cx="3207300" cy="169200"/>
          </a:xfrm>
          <a:prstGeom prst="rect">
            <a:avLst/>
          </a:prstGeom>
        </p:spPr>
        <p:txBody>
          <a:bodyPr spcFirstLastPara="1" wrap="square" lIns="0" tIns="0" rIns="0" bIns="0" anchor="t" anchorCtr="0">
            <a:noAutofit/>
          </a:bodyPr>
          <a:lstStyle>
            <a:lvl1pPr lvl="0">
              <a:lnSpc>
                <a:spcPct val="90000"/>
              </a:lnSpc>
              <a:spcBef>
                <a:spcPts val="0"/>
              </a:spcBef>
              <a:spcAft>
                <a:spcPts val="0"/>
              </a:spcAft>
              <a:buClr>
                <a:schemeClr val="lt1"/>
              </a:buClr>
              <a:buSzPts val="1200"/>
              <a:buFont typeface="Outfit"/>
              <a:buNone/>
              <a:defRPr>
                <a:latin typeface="Outfit"/>
                <a:ea typeface="Outfit"/>
                <a:cs typeface="Outfit"/>
                <a:sym typeface="Outfit"/>
              </a:defRPr>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245" name="Google Shape;245;p23"/>
          <p:cNvSpPr txBox="1">
            <a:spLocks noGrp="1"/>
          </p:cNvSpPr>
          <p:nvPr>
            <p:ph type="title"/>
          </p:nvPr>
        </p:nvSpPr>
        <p:spPr>
          <a:xfrm>
            <a:off x="284775" y="282900"/>
            <a:ext cx="7851300" cy="4764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246" name="Google Shape;246;p23"/>
          <p:cNvSpPr txBox="1">
            <a:spLocks noGrp="1"/>
          </p:cNvSpPr>
          <p:nvPr>
            <p:ph type="subTitle" idx="9"/>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247" name="Google Shape;247;p23"/>
          <p:cNvSpPr txBox="1">
            <a:spLocks noGrp="1"/>
          </p:cNvSpPr>
          <p:nvPr>
            <p:ph type="subTitle" idx="13"/>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Four storyboards">
  <p:cSld name="CUSTOM">
    <p:bg>
      <p:bgPr>
        <a:solidFill>
          <a:schemeClr val="lt2"/>
        </a:solidFill>
        <a:effectLst/>
      </p:bgPr>
    </p:bg>
    <p:spTree>
      <p:nvGrpSpPr>
        <p:cNvPr id="1" name="Shape 248"/>
        <p:cNvGrpSpPr/>
        <p:nvPr/>
      </p:nvGrpSpPr>
      <p:grpSpPr>
        <a:xfrm>
          <a:off x="0" y="0"/>
          <a:ext cx="0" cy="0"/>
          <a:chOff x="0" y="0"/>
          <a:chExt cx="0" cy="0"/>
        </a:xfrm>
      </p:grpSpPr>
      <p:sp>
        <p:nvSpPr>
          <p:cNvPr id="249" name="Google Shape;249;p24"/>
          <p:cNvSpPr txBox="1">
            <a:spLocks noGrp="1"/>
          </p:cNvSpPr>
          <p:nvPr>
            <p:ph type="subTitle" idx="1"/>
          </p:nvPr>
        </p:nvSpPr>
        <p:spPr>
          <a:xfrm>
            <a:off x="6794975" y="3103750"/>
            <a:ext cx="2064000" cy="530100"/>
          </a:xfrm>
          <a:prstGeom prst="rect">
            <a:avLst/>
          </a:prstGeom>
        </p:spPr>
        <p:txBody>
          <a:bodyPr spcFirstLastPara="1" wrap="square" lIns="182875" tIns="182875" rIns="182875" bIns="182875" anchor="t" anchorCtr="0">
            <a:noAutofit/>
          </a:bodyPr>
          <a:lstStyle>
            <a:lvl1pPr lvl="0">
              <a:lnSpc>
                <a:spcPct val="90000"/>
              </a:lnSpc>
              <a:spcBef>
                <a:spcPts val="0"/>
              </a:spcBef>
              <a:spcAft>
                <a:spcPts val="0"/>
              </a:spcAft>
              <a:buNone/>
              <a:defRPr/>
            </a:lvl1pPr>
            <a:lvl2pPr lvl="1">
              <a:spcBef>
                <a:spcPts val="0"/>
              </a:spcBef>
              <a:spcAft>
                <a:spcPts val="0"/>
              </a:spcAft>
              <a:buClr>
                <a:schemeClr val="lt1"/>
              </a:buClr>
              <a:buSzPts val="1200"/>
              <a:buNone/>
              <a:defRPr/>
            </a:lvl2pPr>
            <a:lvl3pPr lvl="2">
              <a:spcBef>
                <a:spcPts val="0"/>
              </a:spcBef>
              <a:spcAft>
                <a:spcPts val="0"/>
              </a:spcAft>
              <a:buClr>
                <a:schemeClr val="lt1"/>
              </a:buClr>
              <a:buSzPts val="1200"/>
              <a:buNone/>
              <a:defRPr/>
            </a:lvl3pPr>
            <a:lvl4pPr lvl="3">
              <a:spcBef>
                <a:spcPts val="0"/>
              </a:spcBef>
              <a:spcAft>
                <a:spcPts val="0"/>
              </a:spcAft>
              <a:buClr>
                <a:schemeClr val="lt1"/>
              </a:buClr>
              <a:buSzPts val="1200"/>
              <a:buNone/>
              <a:defRPr/>
            </a:lvl4pPr>
            <a:lvl5pPr lvl="4">
              <a:spcBef>
                <a:spcPts val="0"/>
              </a:spcBef>
              <a:spcAft>
                <a:spcPts val="0"/>
              </a:spcAft>
              <a:buClr>
                <a:schemeClr val="lt1"/>
              </a:buClr>
              <a:buSzPts val="1200"/>
              <a:buNone/>
              <a:defRPr/>
            </a:lvl5pPr>
            <a:lvl6pPr lvl="5">
              <a:spcBef>
                <a:spcPts val="0"/>
              </a:spcBef>
              <a:spcAft>
                <a:spcPts val="0"/>
              </a:spcAft>
              <a:buClr>
                <a:schemeClr val="lt1"/>
              </a:buClr>
              <a:buSzPts val="1200"/>
              <a:buNone/>
              <a:defRPr/>
            </a:lvl6pPr>
            <a:lvl7pPr lvl="6">
              <a:spcBef>
                <a:spcPts val="0"/>
              </a:spcBef>
              <a:spcAft>
                <a:spcPts val="0"/>
              </a:spcAft>
              <a:buClr>
                <a:schemeClr val="lt1"/>
              </a:buClr>
              <a:buSzPts val="1200"/>
              <a:buNone/>
              <a:defRPr/>
            </a:lvl7pPr>
            <a:lvl8pPr lvl="7">
              <a:spcBef>
                <a:spcPts val="0"/>
              </a:spcBef>
              <a:spcAft>
                <a:spcPts val="0"/>
              </a:spcAft>
              <a:buClr>
                <a:schemeClr val="lt1"/>
              </a:buClr>
              <a:buSzPts val="1200"/>
              <a:buNone/>
              <a:defRPr/>
            </a:lvl8pPr>
            <a:lvl9pPr lvl="8">
              <a:spcBef>
                <a:spcPts val="0"/>
              </a:spcBef>
              <a:spcAft>
                <a:spcPts val="0"/>
              </a:spcAft>
              <a:buClr>
                <a:schemeClr val="lt1"/>
              </a:buClr>
              <a:buSzPts val="1200"/>
              <a:buNone/>
              <a:defRPr/>
            </a:lvl9pPr>
          </a:lstStyle>
          <a:p>
            <a:endParaRPr/>
          </a:p>
        </p:txBody>
      </p:sp>
      <p:sp>
        <p:nvSpPr>
          <p:cNvPr id="250" name="Google Shape;250;p24"/>
          <p:cNvSpPr>
            <a:spLocks noGrp="1"/>
          </p:cNvSpPr>
          <p:nvPr>
            <p:ph type="pic" idx="2"/>
          </p:nvPr>
        </p:nvSpPr>
        <p:spPr>
          <a:xfrm>
            <a:off x="2455025" y="1980250"/>
            <a:ext cx="2064000" cy="1122300"/>
          </a:xfrm>
          <a:prstGeom prst="round2SameRect">
            <a:avLst>
              <a:gd name="adj1" fmla="val 16667"/>
              <a:gd name="adj2" fmla="val 0"/>
            </a:avLst>
          </a:prstGeom>
          <a:noFill/>
          <a:ln>
            <a:noFill/>
          </a:ln>
        </p:spPr>
      </p:sp>
      <p:sp>
        <p:nvSpPr>
          <p:cNvPr id="251" name="Google Shape;251;p24"/>
          <p:cNvSpPr txBox="1">
            <a:spLocks noGrp="1"/>
          </p:cNvSpPr>
          <p:nvPr>
            <p:ph type="subTitle" idx="3"/>
          </p:nvPr>
        </p:nvSpPr>
        <p:spPr>
          <a:xfrm>
            <a:off x="2455025" y="3103750"/>
            <a:ext cx="2064000" cy="530100"/>
          </a:xfrm>
          <a:prstGeom prst="rect">
            <a:avLst/>
          </a:prstGeom>
        </p:spPr>
        <p:txBody>
          <a:bodyPr spcFirstLastPara="1" wrap="square" lIns="182875" tIns="182875" rIns="182875" bIns="182875" anchor="t" anchorCtr="0">
            <a:noAutofit/>
          </a:bodyPr>
          <a:lstStyle>
            <a:lvl1pPr lvl="0">
              <a:lnSpc>
                <a:spcPct val="90000"/>
              </a:lnSpc>
              <a:spcBef>
                <a:spcPts val="0"/>
              </a:spcBef>
              <a:spcAft>
                <a:spcPts val="0"/>
              </a:spcAft>
              <a:buNone/>
              <a:defRPr/>
            </a:lvl1pPr>
            <a:lvl2pPr lvl="1">
              <a:spcBef>
                <a:spcPts val="0"/>
              </a:spcBef>
              <a:spcAft>
                <a:spcPts val="0"/>
              </a:spcAft>
              <a:buClr>
                <a:schemeClr val="lt1"/>
              </a:buClr>
              <a:buSzPts val="1200"/>
              <a:buNone/>
              <a:defRPr/>
            </a:lvl2pPr>
            <a:lvl3pPr lvl="2">
              <a:spcBef>
                <a:spcPts val="0"/>
              </a:spcBef>
              <a:spcAft>
                <a:spcPts val="0"/>
              </a:spcAft>
              <a:buClr>
                <a:schemeClr val="lt1"/>
              </a:buClr>
              <a:buSzPts val="1200"/>
              <a:buNone/>
              <a:defRPr/>
            </a:lvl3pPr>
            <a:lvl4pPr lvl="3">
              <a:spcBef>
                <a:spcPts val="0"/>
              </a:spcBef>
              <a:spcAft>
                <a:spcPts val="0"/>
              </a:spcAft>
              <a:buClr>
                <a:schemeClr val="lt1"/>
              </a:buClr>
              <a:buSzPts val="1200"/>
              <a:buNone/>
              <a:defRPr/>
            </a:lvl4pPr>
            <a:lvl5pPr lvl="4">
              <a:spcBef>
                <a:spcPts val="0"/>
              </a:spcBef>
              <a:spcAft>
                <a:spcPts val="0"/>
              </a:spcAft>
              <a:buClr>
                <a:schemeClr val="lt1"/>
              </a:buClr>
              <a:buSzPts val="1200"/>
              <a:buNone/>
              <a:defRPr/>
            </a:lvl5pPr>
            <a:lvl6pPr lvl="5">
              <a:spcBef>
                <a:spcPts val="0"/>
              </a:spcBef>
              <a:spcAft>
                <a:spcPts val="0"/>
              </a:spcAft>
              <a:buClr>
                <a:schemeClr val="lt1"/>
              </a:buClr>
              <a:buSzPts val="1200"/>
              <a:buNone/>
              <a:defRPr/>
            </a:lvl6pPr>
            <a:lvl7pPr lvl="6">
              <a:spcBef>
                <a:spcPts val="0"/>
              </a:spcBef>
              <a:spcAft>
                <a:spcPts val="0"/>
              </a:spcAft>
              <a:buClr>
                <a:schemeClr val="lt1"/>
              </a:buClr>
              <a:buSzPts val="1200"/>
              <a:buNone/>
              <a:defRPr/>
            </a:lvl7pPr>
            <a:lvl8pPr lvl="7">
              <a:spcBef>
                <a:spcPts val="0"/>
              </a:spcBef>
              <a:spcAft>
                <a:spcPts val="0"/>
              </a:spcAft>
              <a:buClr>
                <a:schemeClr val="lt1"/>
              </a:buClr>
              <a:buSzPts val="1200"/>
              <a:buNone/>
              <a:defRPr/>
            </a:lvl8pPr>
            <a:lvl9pPr lvl="8">
              <a:spcBef>
                <a:spcPts val="0"/>
              </a:spcBef>
              <a:spcAft>
                <a:spcPts val="0"/>
              </a:spcAft>
              <a:buClr>
                <a:schemeClr val="lt1"/>
              </a:buClr>
              <a:buSzPts val="1200"/>
              <a:buNone/>
              <a:defRPr/>
            </a:lvl9pPr>
          </a:lstStyle>
          <a:p>
            <a:endParaRPr/>
          </a:p>
        </p:txBody>
      </p:sp>
      <p:sp>
        <p:nvSpPr>
          <p:cNvPr id="252" name="Google Shape;252;p24"/>
          <p:cNvSpPr>
            <a:spLocks noGrp="1"/>
          </p:cNvSpPr>
          <p:nvPr>
            <p:ph type="pic" idx="4"/>
          </p:nvPr>
        </p:nvSpPr>
        <p:spPr>
          <a:xfrm>
            <a:off x="4625000" y="1980250"/>
            <a:ext cx="2064000" cy="1122300"/>
          </a:xfrm>
          <a:prstGeom prst="round2SameRect">
            <a:avLst>
              <a:gd name="adj1" fmla="val 16667"/>
              <a:gd name="adj2" fmla="val 0"/>
            </a:avLst>
          </a:prstGeom>
          <a:noFill/>
          <a:ln>
            <a:noFill/>
          </a:ln>
        </p:spPr>
      </p:sp>
      <p:sp>
        <p:nvSpPr>
          <p:cNvPr id="253" name="Google Shape;253;p24"/>
          <p:cNvSpPr txBox="1">
            <a:spLocks noGrp="1"/>
          </p:cNvSpPr>
          <p:nvPr>
            <p:ph type="subTitle" idx="5"/>
          </p:nvPr>
        </p:nvSpPr>
        <p:spPr>
          <a:xfrm>
            <a:off x="4625000" y="3103750"/>
            <a:ext cx="2064000" cy="530100"/>
          </a:xfrm>
          <a:prstGeom prst="rect">
            <a:avLst/>
          </a:prstGeom>
        </p:spPr>
        <p:txBody>
          <a:bodyPr spcFirstLastPara="1" wrap="square" lIns="182875" tIns="182875" rIns="182875" bIns="182875" anchor="t" anchorCtr="0">
            <a:noAutofit/>
          </a:bodyPr>
          <a:lstStyle>
            <a:lvl1pPr lvl="0">
              <a:lnSpc>
                <a:spcPct val="90000"/>
              </a:lnSpc>
              <a:spcBef>
                <a:spcPts val="0"/>
              </a:spcBef>
              <a:spcAft>
                <a:spcPts val="0"/>
              </a:spcAft>
              <a:buNone/>
              <a:defRPr/>
            </a:lvl1pPr>
            <a:lvl2pPr lvl="1">
              <a:spcBef>
                <a:spcPts val="0"/>
              </a:spcBef>
              <a:spcAft>
                <a:spcPts val="0"/>
              </a:spcAft>
              <a:buClr>
                <a:schemeClr val="lt1"/>
              </a:buClr>
              <a:buSzPts val="1200"/>
              <a:buNone/>
              <a:defRPr/>
            </a:lvl2pPr>
            <a:lvl3pPr lvl="2">
              <a:spcBef>
                <a:spcPts val="0"/>
              </a:spcBef>
              <a:spcAft>
                <a:spcPts val="0"/>
              </a:spcAft>
              <a:buClr>
                <a:schemeClr val="lt1"/>
              </a:buClr>
              <a:buSzPts val="1200"/>
              <a:buNone/>
              <a:defRPr/>
            </a:lvl3pPr>
            <a:lvl4pPr lvl="3">
              <a:spcBef>
                <a:spcPts val="0"/>
              </a:spcBef>
              <a:spcAft>
                <a:spcPts val="0"/>
              </a:spcAft>
              <a:buClr>
                <a:schemeClr val="lt1"/>
              </a:buClr>
              <a:buSzPts val="1200"/>
              <a:buNone/>
              <a:defRPr/>
            </a:lvl4pPr>
            <a:lvl5pPr lvl="4">
              <a:spcBef>
                <a:spcPts val="0"/>
              </a:spcBef>
              <a:spcAft>
                <a:spcPts val="0"/>
              </a:spcAft>
              <a:buClr>
                <a:schemeClr val="lt1"/>
              </a:buClr>
              <a:buSzPts val="1200"/>
              <a:buNone/>
              <a:defRPr/>
            </a:lvl5pPr>
            <a:lvl6pPr lvl="5">
              <a:spcBef>
                <a:spcPts val="0"/>
              </a:spcBef>
              <a:spcAft>
                <a:spcPts val="0"/>
              </a:spcAft>
              <a:buClr>
                <a:schemeClr val="lt1"/>
              </a:buClr>
              <a:buSzPts val="1200"/>
              <a:buNone/>
              <a:defRPr/>
            </a:lvl6pPr>
            <a:lvl7pPr lvl="6">
              <a:spcBef>
                <a:spcPts val="0"/>
              </a:spcBef>
              <a:spcAft>
                <a:spcPts val="0"/>
              </a:spcAft>
              <a:buClr>
                <a:schemeClr val="lt1"/>
              </a:buClr>
              <a:buSzPts val="1200"/>
              <a:buNone/>
              <a:defRPr/>
            </a:lvl7pPr>
            <a:lvl8pPr lvl="7">
              <a:spcBef>
                <a:spcPts val="0"/>
              </a:spcBef>
              <a:spcAft>
                <a:spcPts val="0"/>
              </a:spcAft>
              <a:buClr>
                <a:schemeClr val="lt1"/>
              </a:buClr>
              <a:buSzPts val="1200"/>
              <a:buNone/>
              <a:defRPr/>
            </a:lvl8pPr>
            <a:lvl9pPr lvl="8">
              <a:spcBef>
                <a:spcPts val="0"/>
              </a:spcBef>
              <a:spcAft>
                <a:spcPts val="0"/>
              </a:spcAft>
              <a:buClr>
                <a:schemeClr val="lt1"/>
              </a:buClr>
              <a:buSzPts val="1200"/>
              <a:buNone/>
              <a:defRPr/>
            </a:lvl9pPr>
          </a:lstStyle>
          <a:p>
            <a:endParaRPr/>
          </a:p>
        </p:txBody>
      </p:sp>
      <p:sp>
        <p:nvSpPr>
          <p:cNvPr id="254" name="Google Shape;254;p24"/>
          <p:cNvSpPr>
            <a:spLocks noGrp="1"/>
          </p:cNvSpPr>
          <p:nvPr>
            <p:ph type="pic" idx="6"/>
          </p:nvPr>
        </p:nvSpPr>
        <p:spPr>
          <a:xfrm>
            <a:off x="285050" y="1980250"/>
            <a:ext cx="2064000" cy="1122300"/>
          </a:xfrm>
          <a:prstGeom prst="round2SameRect">
            <a:avLst>
              <a:gd name="adj1" fmla="val 16667"/>
              <a:gd name="adj2" fmla="val 0"/>
            </a:avLst>
          </a:prstGeom>
          <a:noFill/>
          <a:ln>
            <a:noFill/>
          </a:ln>
        </p:spPr>
      </p:sp>
      <p:sp>
        <p:nvSpPr>
          <p:cNvPr id="255" name="Google Shape;255;p24"/>
          <p:cNvSpPr txBox="1">
            <a:spLocks noGrp="1"/>
          </p:cNvSpPr>
          <p:nvPr>
            <p:ph type="title"/>
          </p:nvPr>
        </p:nvSpPr>
        <p:spPr>
          <a:xfrm>
            <a:off x="284775" y="282900"/>
            <a:ext cx="7851300" cy="4764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256" name="Google Shape;256;p24"/>
          <p:cNvSpPr txBox="1">
            <a:spLocks noGrp="1"/>
          </p:cNvSpPr>
          <p:nvPr>
            <p:ph type="body" idx="7"/>
          </p:nvPr>
        </p:nvSpPr>
        <p:spPr>
          <a:xfrm>
            <a:off x="284750" y="3862050"/>
            <a:ext cx="2064000" cy="888600"/>
          </a:xfrm>
          <a:prstGeom prst="rect">
            <a:avLst/>
          </a:prstGeom>
        </p:spPr>
        <p:txBody>
          <a:bodyPr spcFirstLastPara="1" wrap="square" lIns="182875" tIns="0" rIns="182875"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257" name="Google Shape;257;p24"/>
          <p:cNvSpPr txBox="1">
            <a:spLocks noGrp="1"/>
          </p:cNvSpPr>
          <p:nvPr>
            <p:ph type="subTitle" idx="8"/>
          </p:nvPr>
        </p:nvSpPr>
        <p:spPr>
          <a:xfrm>
            <a:off x="285050" y="3103750"/>
            <a:ext cx="2064000" cy="530100"/>
          </a:xfrm>
          <a:prstGeom prst="rect">
            <a:avLst/>
          </a:prstGeom>
        </p:spPr>
        <p:txBody>
          <a:bodyPr spcFirstLastPara="1" wrap="square" lIns="182875" tIns="182875" rIns="182875" bIns="182875" anchor="t" anchorCtr="0">
            <a:noAutofit/>
          </a:bodyPr>
          <a:lstStyle>
            <a:lvl1pPr lvl="0">
              <a:lnSpc>
                <a:spcPct val="90000"/>
              </a:lnSpc>
              <a:spcBef>
                <a:spcPts val="0"/>
              </a:spcBef>
              <a:spcAft>
                <a:spcPts val="0"/>
              </a:spcAft>
              <a:buNone/>
              <a:defRPr/>
            </a:lvl1pPr>
            <a:lvl2pPr lvl="1">
              <a:spcBef>
                <a:spcPts val="0"/>
              </a:spcBef>
              <a:spcAft>
                <a:spcPts val="0"/>
              </a:spcAft>
              <a:buClr>
                <a:schemeClr val="lt1"/>
              </a:buClr>
              <a:buSzPts val="1200"/>
              <a:buNone/>
              <a:defRPr/>
            </a:lvl2pPr>
            <a:lvl3pPr lvl="2">
              <a:spcBef>
                <a:spcPts val="0"/>
              </a:spcBef>
              <a:spcAft>
                <a:spcPts val="0"/>
              </a:spcAft>
              <a:buClr>
                <a:schemeClr val="lt1"/>
              </a:buClr>
              <a:buSzPts val="1200"/>
              <a:buNone/>
              <a:defRPr/>
            </a:lvl3pPr>
            <a:lvl4pPr lvl="3">
              <a:spcBef>
                <a:spcPts val="0"/>
              </a:spcBef>
              <a:spcAft>
                <a:spcPts val="0"/>
              </a:spcAft>
              <a:buClr>
                <a:schemeClr val="lt1"/>
              </a:buClr>
              <a:buSzPts val="1200"/>
              <a:buNone/>
              <a:defRPr/>
            </a:lvl4pPr>
            <a:lvl5pPr lvl="4">
              <a:spcBef>
                <a:spcPts val="0"/>
              </a:spcBef>
              <a:spcAft>
                <a:spcPts val="0"/>
              </a:spcAft>
              <a:buClr>
                <a:schemeClr val="lt1"/>
              </a:buClr>
              <a:buSzPts val="1200"/>
              <a:buNone/>
              <a:defRPr/>
            </a:lvl5pPr>
            <a:lvl6pPr lvl="5">
              <a:spcBef>
                <a:spcPts val="0"/>
              </a:spcBef>
              <a:spcAft>
                <a:spcPts val="0"/>
              </a:spcAft>
              <a:buClr>
                <a:schemeClr val="lt1"/>
              </a:buClr>
              <a:buSzPts val="1200"/>
              <a:buNone/>
              <a:defRPr/>
            </a:lvl6pPr>
            <a:lvl7pPr lvl="6">
              <a:spcBef>
                <a:spcPts val="0"/>
              </a:spcBef>
              <a:spcAft>
                <a:spcPts val="0"/>
              </a:spcAft>
              <a:buClr>
                <a:schemeClr val="lt1"/>
              </a:buClr>
              <a:buSzPts val="1200"/>
              <a:buNone/>
              <a:defRPr/>
            </a:lvl7pPr>
            <a:lvl8pPr lvl="7">
              <a:spcBef>
                <a:spcPts val="0"/>
              </a:spcBef>
              <a:spcAft>
                <a:spcPts val="0"/>
              </a:spcAft>
              <a:buClr>
                <a:schemeClr val="lt1"/>
              </a:buClr>
              <a:buSzPts val="1200"/>
              <a:buNone/>
              <a:defRPr/>
            </a:lvl8pPr>
            <a:lvl9pPr lvl="8">
              <a:spcBef>
                <a:spcPts val="0"/>
              </a:spcBef>
              <a:spcAft>
                <a:spcPts val="0"/>
              </a:spcAft>
              <a:buClr>
                <a:schemeClr val="lt1"/>
              </a:buClr>
              <a:buSzPts val="1200"/>
              <a:buNone/>
              <a:defRPr/>
            </a:lvl9pPr>
          </a:lstStyle>
          <a:p>
            <a:endParaRPr/>
          </a:p>
        </p:txBody>
      </p:sp>
      <p:sp>
        <p:nvSpPr>
          <p:cNvPr id="258" name="Google Shape;258;p24"/>
          <p:cNvSpPr txBox="1">
            <a:spLocks noGrp="1"/>
          </p:cNvSpPr>
          <p:nvPr>
            <p:ph type="body" idx="9"/>
          </p:nvPr>
        </p:nvSpPr>
        <p:spPr>
          <a:xfrm>
            <a:off x="2454725" y="3862050"/>
            <a:ext cx="2064000" cy="888600"/>
          </a:xfrm>
          <a:prstGeom prst="rect">
            <a:avLst/>
          </a:prstGeom>
        </p:spPr>
        <p:txBody>
          <a:bodyPr spcFirstLastPara="1" wrap="square" lIns="182875" tIns="0" rIns="182875"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259" name="Google Shape;259;p24"/>
          <p:cNvSpPr txBox="1">
            <a:spLocks noGrp="1"/>
          </p:cNvSpPr>
          <p:nvPr>
            <p:ph type="body" idx="13"/>
          </p:nvPr>
        </p:nvSpPr>
        <p:spPr>
          <a:xfrm>
            <a:off x="4624700" y="3862050"/>
            <a:ext cx="2064000" cy="888600"/>
          </a:xfrm>
          <a:prstGeom prst="rect">
            <a:avLst/>
          </a:prstGeom>
        </p:spPr>
        <p:txBody>
          <a:bodyPr spcFirstLastPara="1" wrap="square" lIns="182875" tIns="0" rIns="182875"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260" name="Google Shape;260;p24"/>
          <p:cNvSpPr txBox="1">
            <a:spLocks noGrp="1"/>
          </p:cNvSpPr>
          <p:nvPr>
            <p:ph type="body" idx="14"/>
          </p:nvPr>
        </p:nvSpPr>
        <p:spPr>
          <a:xfrm>
            <a:off x="6794675" y="3862050"/>
            <a:ext cx="2064000" cy="888600"/>
          </a:xfrm>
          <a:prstGeom prst="rect">
            <a:avLst/>
          </a:prstGeom>
        </p:spPr>
        <p:txBody>
          <a:bodyPr spcFirstLastPara="1" wrap="square" lIns="182875" tIns="0" rIns="182875" bIns="0" anchor="t" anchorCtr="0">
            <a:noAutofit/>
          </a:bodyPr>
          <a:lstStyle>
            <a:lvl1pPr marL="457200" lvl="0" indent="-292100">
              <a:spcBef>
                <a:spcPts val="0"/>
              </a:spcBef>
              <a:spcAft>
                <a:spcPts val="0"/>
              </a:spcAft>
              <a:buSzPts val="1000"/>
              <a:buChar char="●"/>
              <a:defRPr sz="1000"/>
            </a:lvl1pPr>
            <a:lvl2pPr marL="914400" lvl="1" indent="-292100">
              <a:spcBef>
                <a:spcPts val="0"/>
              </a:spcBef>
              <a:spcAft>
                <a:spcPts val="0"/>
              </a:spcAft>
              <a:buSzPts val="1000"/>
              <a:buChar char="○"/>
              <a:defRPr sz="1000"/>
            </a:lvl2pPr>
            <a:lvl3pPr marL="1371600" lvl="2" indent="-292100">
              <a:spcBef>
                <a:spcPts val="0"/>
              </a:spcBef>
              <a:spcAft>
                <a:spcPts val="0"/>
              </a:spcAft>
              <a:buSzPts val="1000"/>
              <a:buChar char="■"/>
              <a:defRPr sz="1000"/>
            </a:lvl3pPr>
            <a:lvl4pPr marL="1828800" lvl="3" indent="-292100">
              <a:spcBef>
                <a:spcPts val="0"/>
              </a:spcBef>
              <a:spcAft>
                <a:spcPts val="0"/>
              </a:spcAft>
              <a:buSzPts val="1000"/>
              <a:buChar char="●"/>
              <a:defRPr sz="1000"/>
            </a:lvl4pPr>
            <a:lvl5pPr marL="2286000" lvl="4" indent="-292100">
              <a:spcBef>
                <a:spcPts val="0"/>
              </a:spcBef>
              <a:spcAft>
                <a:spcPts val="0"/>
              </a:spcAft>
              <a:buSzPts val="1000"/>
              <a:buChar char="○"/>
              <a:defRPr sz="1000"/>
            </a:lvl5pPr>
            <a:lvl6pPr marL="2743200" lvl="5" indent="-292100">
              <a:spcBef>
                <a:spcPts val="0"/>
              </a:spcBef>
              <a:spcAft>
                <a:spcPts val="0"/>
              </a:spcAft>
              <a:buSzPts val="1000"/>
              <a:buChar char="■"/>
              <a:defRPr sz="1000"/>
            </a:lvl6pPr>
            <a:lvl7pPr marL="3200400" lvl="6" indent="-292100">
              <a:spcBef>
                <a:spcPts val="0"/>
              </a:spcBef>
              <a:spcAft>
                <a:spcPts val="0"/>
              </a:spcAft>
              <a:buSzPts val="1000"/>
              <a:buChar char="●"/>
              <a:defRPr sz="1000"/>
            </a:lvl7pPr>
            <a:lvl8pPr marL="3657600" lvl="7" indent="-292100">
              <a:spcBef>
                <a:spcPts val="0"/>
              </a:spcBef>
              <a:spcAft>
                <a:spcPts val="0"/>
              </a:spcAft>
              <a:buSzPts val="1000"/>
              <a:buChar char="○"/>
              <a:defRPr sz="1000"/>
            </a:lvl8pPr>
            <a:lvl9pPr marL="4114800" lvl="8" indent="-292100">
              <a:spcBef>
                <a:spcPts val="0"/>
              </a:spcBef>
              <a:spcAft>
                <a:spcPts val="0"/>
              </a:spcAft>
              <a:buSzPts val="1000"/>
              <a:buChar char="■"/>
              <a:defRPr sz="1000"/>
            </a:lvl9pPr>
          </a:lstStyle>
          <a:p>
            <a:endParaRPr/>
          </a:p>
        </p:txBody>
      </p:sp>
      <p:sp>
        <p:nvSpPr>
          <p:cNvPr id="261" name="Google Shape;261;p24"/>
          <p:cNvSpPr>
            <a:spLocks noGrp="1"/>
          </p:cNvSpPr>
          <p:nvPr>
            <p:ph type="pic" idx="15"/>
          </p:nvPr>
        </p:nvSpPr>
        <p:spPr>
          <a:xfrm>
            <a:off x="6794975" y="1980250"/>
            <a:ext cx="2064000" cy="1122300"/>
          </a:xfrm>
          <a:prstGeom prst="round2SameRect">
            <a:avLst>
              <a:gd name="adj1" fmla="val 16667"/>
              <a:gd name="adj2" fmla="val 0"/>
            </a:avLst>
          </a:prstGeom>
          <a:noFill/>
          <a:ln>
            <a:noFill/>
          </a:ln>
        </p:spPr>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Main point - Alt 3">
  <p:cSld name="CUSTOM_3">
    <p:bg>
      <p:bgPr>
        <a:solidFill>
          <a:schemeClr val="lt2"/>
        </a:solidFill>
        <a:effectLst/>
      </p:bgPr>
    </p:bg>
    <p:spTree>
      <p:nvGrpSpPr>
        <p:cNvPr id="1" name="Shape 262"/>
        <p:cNvGrpSpPr/>
        <p:nvPr/>
      </p:nvGrpSpPr>
      <p:grpSpPr>
        <a:xfrm>
          <a:off x="0" y="0"/>
          <a:ext cx="0" cy="0"/>
          <a:chOff x="0" y="0"/>
          <a:chExt cx="0" cy="0"/>
        </a:xfrm>
      </p:grpSpPr>
      <p:sp>
        <p:nvSpPr>
          <p:cNvPr id="263" name="Google Shape;263;p25"/>
          <p:cNvSpPr>
            <a:spLocks noGrp="1"/>
          </p:cNvSpPr>
          <p:nvPr>
            <p:ph type="pic" idx="2"/>
          </p:nvPr>
        </p:nvSpPr>
        <p:spPr>
          <a:xfrm>
            <a:off x="5965025" y="3740450"/>
            <a:ext cx="2894400" cy="1116900"/>
          </a:xfrm>
          <a:prstGeom prst="roundRect">
            <a:avLst>
              <a:gd name="adj" fmla="val 13273"/>
            </a:avLst>
          </a:prstGeom>
          <a:noFill/>
          <a:ln>
            <a:noFill/>
          </a:ln>
        </p:spPr>
      </p:sp>
      <p:sp>
        <p:nvSpPr>
          <p:cNvPr id="264" name="Google Shape;264;p25"/>
          <p:cNvSpPr/>
          <p:nvPr/>
        </p:nvSpPr>
        <p:spPr>
          <a:xfrm rot="10800000" flipH="1">
            <a:off x="575775" y="282975"/>
            <a:ext cx="7992600" cy="3457500"/>
          </a:xfrm>
          <a:prstGeom prst="round2DiagRect">
            <a:avLst>
              <a:gd name="adj1" fmla="val 9463"/>
              <a:gd name="adj2" fmla="val 0"/>
            </a:avLst>
          </a:prstGeom>
          <a:solidFill>
            <a:schemeClr val="dk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Outfit"/>
              <a:ea typeface="Outfit"/>
              <a:cs typeface="Outfit"/>
              <a:sym typeface="Outfit"/>
            </a:endParaRPr>
          </a:p>
        </p:txBody>
      </p:sp>
      <p:sp>
        <p:nvSpPr>
          <p:cNvPr id="265" name="Google Shape;265;p25"/>
          <p:cNvSpPr/>
          <p:nvPr/>
        </p:nvSpPr>
        <p:spPr>
          <a:xfrm rot="10800000" flipH="1">
            <a:off x="575775" y="3740475"/>
            <a:ext cx="5389200" cy="1116900"/>
          </a:xfrm>
          <a:prstGeom prst="round2DiagRect">
            <a:avLst>
              <a:gd name="adj1" fmla="val 16002"/>
              <a:gd name="adj2" fmla="val 0"/>
            </a:avLst>
          </a:prstGeom>
          <a:solidFill>
            <a:schemeClr val="accent6"/>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Outfit"/>
              <a:ea typeface="Outfit"/>
              <a:cs typeface="Outfit"/>
              <a:sym typeface="Outfit"/>
            </a:endParaRPr>
          </a:p>
        </p:txBody>
      </p:sp>
      <p:sp>
        <p:nvSpPr>
          <p:cNvPr id="266" name="Google Shape;266;p25"/>
          <p:cNvSpPr/>
          <p:nvPr/>
        </p:nvSpPr>
        <p:spPr>
          <a:xfrm rot="10800000">
            <a:off x="284775" y="282975"/>
            <a:ext cx="291000" cy="4574400"/>
          </a:xfrm>
          <a:prstGeom prst="roundRect">
            <a:avLst>
              <a:gd name="adj" fmla="val 50000"/>
            </a:avLst>
          </a:prstGeom>
          <a:no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Outfit"/>
              <a:ea typeface="Outfit"/>
              <a:cs typeface="Outfit"/>
              <a:sym typeface="Outfit"/>
            </a:endParaRPr>
          </a:p>
        </p:txBody>
      </p:sp>
      <p:sp>
        <p:nvSpPr>
          <p:cNvPr id="267" name="Google Shape;267;p25"/>
          <p:cNvSpPr/>
          <p:nvPr/>
        </p:nvSpPr>
        <p:spPr>
          <a:xfrm rot="10800000">
            <a:off x="8568225" y="282900"/>
            <a:ext cx="291000" cy="3457500"/>
          </a:xfrm>
          <a:prstGeom prst="roundRect">
            <a:avLst>
              <a:gd name="adj" fmla="val 50000"/>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Outfit"/>
              <a:ea typeface="Outfit"/>
              <a:cs typeface="Outfit"/>
              <a:sym typeface="Outfit"/>
            </a:endParaRPr>
          </a:p>
        </p:txBody>
      </p:sp>
      <p:sp>
        <p:nvSpPr>
          <p:cNvPr id="268" name="Google Shape;268;p25"/>
          <p:cNvSpPr txBox="1">
            <a:spLocks noGrp="1"/>
          </p:cNvSpPr>
          <p:nvPr>
            <p:ph type="title"/>
          </p:nvPr>
        </p:nvSpPr>
        <p:spPr>
          <a:xfrm>
            <a:off x="917100" y="528525"/>
            <a:ext cx="7337100" cy="2912100"/>
          </a:xfrm>
          <a:prstGeom prst="rect">
            <a:avLst/>
          </a:prstGeom>
        </p:spPr>
        <p:txBody>
          <a:bodyPr spcFirstLastPara="1" wrap="square" lIns="0" tIns="0" rIns="0" bIns="0"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269" name="Google Shape;269;p25"/>
          <p:cNvSpPr txBox="1">
            <a:spLocks noGrp="1"/>
          </p:cNvSpPr>
          <p:nvPr>
            <p:ph type="subTitle" idx="1"/>
          </p:nvPr>
        </p:nvSpPr>
        <p:spPr>
          <a:xfrm>
            <a:off x="917100" y="3989175"/>
            <a:ext cx="4625100" cy="597900"/>
          </a:xfrm>
          <a:prstGeom prst="rect">
            <a:avLst/>
          </a:prstGeom>
        </p:spPr>
        <p:txBody>
          <a:bodyPr spcFirstLastPara="1" wrap="square" lIns="0" tIns="0" rIns="0" bIns="0" anchor="t" anchorCtr="0">
            <a:noAutofit/>
          </a:bodyPr>
          <a:lstStyle>
            <a:lvl1pPr lvl="0">
              <a:spcBef>
                <a:spcPts val="0"/>
              </a:spcBef>
              <a:spcAft>
                <a:spcPts val="0"/>
              </a:spcAft>
              <a:buSzPts val="1800"/>
              <a:buFont typeface="Outfit"/>
              <a:buNone/>
              <a:defRPr sz="1800">
                <a:latin typeface="Outfit"/>
                <a:ea typeface="Outfit"/>
                <a:cs typeface="Outfit"/>
                <a:sym typeface="Outfit"/>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Four cards - Alt 1">
  <p:cSld name="CUSTOM_4">
    <p:bg>
      <p:bgPr>
        <a:solidFill>
          <a:schemeClr val="lt2"/>
        </a:solidFill>
        <a:effectLst/>
      </p:bgPr>
    </p:bg>
    <p:spTree>
      <p:nvGrpSpPr>
        <p:cNvPr id="1" name="Shape 270"/>
        <p:cNvGrpSpPr/>
        <p:nvPr/>
      </p:nvGrpSpPr>
      <p:grpSpPr>
        <a:xfrm>
          <a:off x="0" y="0"/>
          <a:ext cx="0" cy="0"/>
          <a:chOff x="0" y="0"/>
          <a:chExt cx="0" cy="0"/>
        </a:xfrm>
      </p:grpSpPr>
      <p:sp>
        <p:nvSpPr>
          <p:cNvPr id="271" name="Google Shape;271;p26"/>
          <p:cNvSpPr>
            <a:spLocks noGrp="1"/>
          </p:cNvSpPr>
          <p:nvPr>
            <p:ph type="pic" idx="2"/>
          </p:nvPr>
        </p:nvSpPr>
        <p:spPr>
          <a:xfrm>
            <a:off x="717825" y="2478076"/>
            <a:ext cx="1197900" cy="1197900"/>
          </a:xfrm>
          <a:prstGeom prst="ellipse">
            <a:avLst/>
          </a:prstGeom>
          <a:noFill/>
          <a:ln w="9525" cap="flat" cmpd="sng">
            <a:solidFill>
              <a:schemeClr val="lt2"/>
            </a:solidFill>
            <a:prstDash val="solid"/>
            <a:round/>
            <a:headEnd type="none" w="sm" len="sm"/>
            <a:tailEnd type="none" w="sm" len="sm"/>
          </a:ln>
        </p:spPr>
      </p:sp>
      <p:sp>
        <p:nvSpPr>
          <p:cNvPr id="272" name="Google Shape;272;p26"/>
          <p:cNvSpPr>
            <a:spLocks noGrp="1"/>
          </p:cNvSpPr>
          <p:nvPr>
            <p:ph type="pic" idx="3"/>
          </p:nvPr>
        </p:nvSpPr>
        <p:spPr>
          <a:xfrm>
            <a:off x="2887875" y="2478076"/>
            <a:ext cx="1197900" cy="1197900"/>
          </a:xfrm>
          <a:prstGeom prst="ellipse">
            <a:avLst/>
          </a:prstGeom>
          <a:noFill/>
          <a:ln w="9525" cap="flat" cmpd="sng">
            <a:solidFill>
              <a:schemeClr val="lt2"/>
            </a:solidFill>
            <a:prstDash val="solid"/>
            <a:round/>
            <a:headEnd type="none" w="sm" len="sm"/>
            <a:tailEnd type="none" w="sm" len="sm"/>
          </a:ln>
        </p:spPr>
      </p:sp>
      <p:sp>
        <p:nvSpPr>
          <p:cNvPr id="273" name="Google Shape;273;p26"/>
          <p:cNvSpPr>
            <a:spLocks noGrp="1"/>
          </p:cNvSpPr>
          <p:nvPr>
            <p:ph type="pic" idx="4"/>
          </p:nvPr>
        </p:nvSpPr>
        <p:spPr>
          <a:xfrm>
            <a:off x="5057925" y="2478076"/>
            <a:ext cx="1197900" cy="1197900"/>
          </a:xfrm>
          <a:prstGeom prst="ellipse">
            <a:avLst/>
          </a:prstGeom>
          <a:noFill/>
          <a:ln w="9525" cap="flat" cmpd="sng">
            <a:solidFill>
              <a:schemeClr val="lt2"/>
            </a:solidFill>
            <a:prstDash val="solid"/>
            <a:round/>
            <a:headEnd type="none" w="sm" len="sm"/>
            <a:tailEnd type="none" w="sm" len="sm"/>
          </a:ln>
        </p:spPr>
      </p:sp>
      <p:sp>
        <p:nvSpPr>
          <p:cNvPr id="274" name="Google Shape;274;p26"/>
          <p:cNvSpPr>
            <a:spLocks noGrp="1"/>
          </p:cNvSpPr>
          <p:nvPr>
            <p:ph type="pic" idx="5"/>
          </p:nvPr>
        </p:nvSpPr>
        <p:spPr>
          <a:xfrm>
            <a:off x="7227975" y="2478076"/>
            <a:ext cx="1197900" cy="1197900"/>
          </a:xfrm>
          <a:prstGeom prst="ellipse">
            <a:avLst/>
          </a:prstGeom>
          <a:noFill/>
          <a:ln w="9525" cap="flat" cmpd="sng">
            <a:solidFill>
              <a:schemeClr val="lt2"/>
            </a:solidFill>
            <a:prstDash val="solid"/>
            <a:round/>
            <a:headEnd type="none" w="sm" len="sm"/>
            <a:tailEnd type="none" w="sm" len="sm"/>
          </a:ln>
        </p:spPr>
      </p:sp>
      <p:sp>
        <p:nvSpPr>
          <p:cNvPr id="275" name="Google Shape;275;p26"/>
          <p:cNvSpPr txBox="1">
            <a:spLocks noGrp="1"/>
          </p:cNvSpPr>
          <p:nvPr>
            <p:ph type="subTitle" idx="1"/>
          </p:nvPr>
        </p:nvSpPr>
        <p:spPr>
          <a:xfrm>
            <a:off x="284775" y="1675050"/>
            <a:ext cx="1933800" cy="558600"/>
          </a:xfrm>
          <a:prstGeom prst="rect">
            <a:avLst/>
          </a:prstGeom>
        </p:spPr>
        <p:txBody>
          <a:bodyPr spcFirstLastPara="1" wrap="square" lIns="182875" tIns="182875" rIns="182875" bIns="0" anchor="t" anchorCtr="0">
            <a:noAutofit/>
          </a:bodyPr>
          <a:lstStyle>
            <a:lvl1pPr lvl="0">
              <a:lnSpc>
                <a:spcPct val="90000"/>
              </a:lnSpc>
              <a:spcBef>
                <a:spcPts val="0"/>
              </a:spcBef>
              <a:spcAft>
                <a:spcPts val="0"/>
              </a:spcAft>
              <a:buSzPts val="1800"/>
              <a:buNone/>
              <a:defRPr sz="1800" b="1"/>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276" name="Google Shape;276;p26"/>
          <p:cNvSpPr txBox="1">
            <a:spLocks noGrp="1"/>
          </p:cNvSpPr>
          <p:nvPr>
            <p:ph type="subTitle" idx="6"/>
          </p:nvPr>
        </p:nvSpPr>
        <p:spPr>
          <a:xfrm>
            <a:off x="2454825" y="1675050"/>
            <a:ext cx="1933800" cy="558600"/>
          </a:xfrm>
          <a:prstGeom prst="rect">
            <a:avLst/>
          </a:prstGeom>
        </p:spPr>
        <p:txBody>
          <a:bodyPr spcFirstLastPara="1" wrap="square" lIns="182875" tIns="182875" rIns="182875" bIns="0" anchor="t" anchorCtr="0">
            <a:noAutofit/>
          </a:bodyPr>
          <a:lstStyle>
            <a:lvl1pPr lvl="0">
              <a:lnSpc>
                <a:spcPct val="90000"/>
              </a:lnSpc>
              <a:spcBef>
                <a:spcPts val="0"/>
              </a:spcBef>
              <a:spcAft>
                <a:spcPts val="0"/>
              </a:spcAft>
              <a:buClr>
                <a:schemeClr val="lt1"/>
              </a:buClr>
              <a:buSzPts val="1800"/>
              <a:buNone/>
              <a:defRPr sz="1800" b="1"/>
            </a:lvl1pPr>
            <a:lvl2pPr lvl="1">
              <a:lnSpc>
                <a:spcPct val="90000"/>
              </a:lnSpc>
              <a:spcBef>
                <a:spcPts val="0"/>
              </a:spcBef>
              <a:spcAft>
                <a:spcPts val="0"/>
              </a:spcAft>
              <a:buSzPts val="1200"/>
              <a:buNone/>
              <a:defRPr/>
            </a:lvl2pPr>
            <a:lvl3pPr lvl="2">
              <a:lnSpc>
                <a:spcPct val="90000"/>
              </a:lnSpc>
              <a:spcBef>
                <a:spcPts val="0"/>
              </a:spcBef>
              <a:spcAft>
                <a:spcPts val="0"/>
              </a:spcAft>
              <a:buSzPts val="1200"/>
              <a:buNone/>
              <a:defRPr/>
            </a:lvl3pPr>
            <a:lvl4pPr lvl="3">
              <a:lnSpc>
                <a:spcPct val="90000"/>
              </a:lnSpc>
              <a:spcBef>
                <a:spcPts val="0"/>
              </a:spcBef>
              <a:spcAft>
                <a:spcPts val="0"/>
              </a:spcAft>
              <a:buSzPts val="1200"/>
              <a:buNone/>
              <a:defRPr/>
            </a:lvl4pPr>
            <a:lvl5pPr lvl="4">
              <a:lnSpc>
                <a:spcPct val="90000"/>
              </a:lnSpc>
              <a:spcBef>
                <a:spcPts val="0"/>
              </a:spcBef>
              <a:spcAft>
                <a:spcPts val="0"/>
              </a:spcAft>
              <a:buSzPts val="1200"/>
              <a:buNone/>
              <a:defRPr/>
            </a:lvl5pPr>
            <a:lvl6pPr lvl="5">
              <a:lnSpc>
                <a:spcPct val="90000"/>
              </a:lnSpc>
              <a:spcBef>
                <a:spcPts val="0"/>
              </a:spcBef>
              <a:spcAft>
                <a:spcPts val="0"/>
              </a:spcAft>
              <a:buSzPts val="1200"/>
              <a:buNone/>
              <a:defRPr/>
            </a:lvl6pPr>
            <a:lvl7pPr lvl="6">
              <a:lnSpc>
                <a:spcPct val="90000"/>
              </a:lnSpc>
              <a:spcBef>
                <a:spcPts val="0"/>
              </a:spcBef>
              <a:spcAft>
                <a:spcPts val="0"/>
              </a:spcAft>
              <a:buSzPts val="1200"/>
              <a:buNone/>
              <a:defRPr/>
            </a:lvl7pPr>
            <a:lvl8pPr lvl="7">
              <a:lnSpc>
                <a:spcPct val="90000"/>
              </a:lnSpc>
              <a:spcBef>
                <a:spcPts val="0"/>
              </a:spcBef>
              <a:spcAft>
                <a:spcPts val="0"/>
              </a:spcAft>
              <a:buSzPts val="1200"/>
              <a:buNone/>
              <a:defRPr/>
            </a:lvl8pPr>
            <a:lvl9pPr lvl="8">
              <a:lnSpc>
                <a:spcPct val="90000"/>
              </a:lnSpc>
              <a:spcBef>
                <a:spcPts val="0"/>
              </a:spcBef>
              <a:spcAft>
                <a:spcPts val="0"/>
              </a:spcAft>
              <a:buSzPts val="1200"/>
              <a:buNone/>
              <a:defRPr/>
            </a:lvl9pPr>
          </a:lstStyle>
          <a:p>
            <a:endParaRPr/>
          </a:p>
        </p:txBody>
      </p:sp>
      <p:sp>
        <p:nvSpPr>
          <p:cNvPr id="277" name="Google Shape;277;p26"/>
          <p:cNvSpPr txBox="1">
            <a:spLocks noGrp="1"/>
          </p:cNvSpPr>
          <p:nvPr>
            <p:ph type="subTitle" idx="7"/>
          </p:nvPr>
        </p:nvSpPr>
        <p:spPr>
          <a:xfrm>
            <a:off x="4624863" y="1675050"/>
            <a:ext cx="1933800" cy="558600"/>
          </a:xfrm>
          <a:prstGeom prst="rect">
            <a:avLst/>
          </a:prstGeom>
        </p:spPr>
        <p:txBody>
          <a:bodyPr spcFirstLastPara="1" wrap="square" lIns="182875" tIns="182875" rIns="182875" bIns="0" anchor="t" anchorCtr="0">
            <a:noAutofit/>
          </a:bodyPr>
          <a:lstStyle>
            <a:lvl1pPr lvl="0">
              <a:lnSpc>
                <a:spcPct val="90000"/>
              </a:lnSpc>
              <a:spcBef>
                <a:spcPts val="0"/>
              </a:spcBef>
              <a:spcAft>
                <a:spcPts val="0"/>
              </a:spcAft>
              <a:buClr>
                <a:schemeClr val="lt1"/>
              </a:buClr>
              <a:buSzPts val="1800"/>
              <a:buNone/>
              <a:defRPr sz="1800" b="1"/>
            </a:lvl1pPr>
            <a:lvl2pPr lvl="1">
              <a:lnSpc>
                <a:spcPct val="90000"/>
              </a:lnSpc>
              <a:spcBef>
                <a:spcPts val="0"/>
              </a:spcBef>
              <a:spcAft>
                <a:spcPts val="0"/>
              </a:spcAft>
              <a:buSzPts val="1200"/>
              <a:buNone/>
              <a:defRPr/>
            </a:lvl2pPr>
            <a:lvl3pPr lvl="2">
              <a:lnSpc>
                <a:spcPct val="90000"/>
              </a:lnSpc>
              <a:spcBef>
                <a:spcPts val="0"/>
              </a:spcBef>
              <a:spcAft>
                <a:spcPts val="0"/>
              </a:spcAft>
              <a:buSzPts val="1200"/>
              <a:buNone/>
              <a:defRPr/>
            </a:lvl3pPr>
            <a:lvl4pPr lvl="3">
              <a:lnSpc>
                <a:spcPct val="90000"/>
              </a:lnSpc>
              <a:spcBef>
                <a:spcPts val="0"/>
              </a:spcBef>
              <a:spcAft>
                <a:spcPts val="0"/>
              </a:spcAft>
              <a:buSzPts val="1200"/>
              <a:buNone/>
              <a:defRPr/>
            </a:lvl4pPr>
            <a:lvl5pPr lvl="4">
              <a:lnSpc>
                <a:spcPct val="90000"/>
              </a:lnSpc>
              <a:spcBef>
                <a:spcPts val="0"/>
              </a:spcBef>
              <a:spcAft>
                <a:spcPts val="0"/>
              </a:spcAft>
              <a:buSzPts val="1200"/>
              <a:buNone/>
              <a:defRPr/>
            </a:lvl5pPr>
            <a:lvl6pPr lvl="5">
              <a:lnSpc>
                <a:spcPct val="90000"/>
              </a:lnSpc>
              <a:spcBef>
                <a:spcPts val="0"/>
              </a:spcBef>
              <a:spcAft>
                <a:spcPts val="0"/>
              </a:spcAft>
              <a:buSzPts val="1200"/>
              <a:buNone/>
              <a:defRPr/>
            </a:lvl6pPr>
            <a:lvl7pPr lvl="6">
              <a:lnSpc>
                <a:spcPct val="90000"/>
              </a:lnSpc>
              <a:spcBef>
                <a:spcPts val="0"/>
              </a:spcBef>
              <a:spcAft>
                <a:spcPts val="0"/>
              </a:spcAft>
              <a:buSzPts val="1200"/>
              <a:buNone/>
              <a:defRPr/>
            </a:lvl7pPr>
            <a:lvl8pPr lvl="7">
              <a:lnSpc>
                <a:spcPct val="90000"/>
              </a:lnSpc>
              <a:spcBef>
                <a:spcPts val="0"/>
              </a:spcBef>
              <a:spcAft>
                <a:spcPts val="0"/>
              </a:spcAft>
              <a:buSzPts val="1200"/>
              <a:buNone/>
              <a:defRPr/>
            </a:lvl8pPr>
            <a:lvl9pPr lvl="8">
              <a:lnSpc>
                <a:spcPct val="90000"/>
              </a:lnSpc>
              <a:spcBef>
                <a:spcPts val="0"/>
              </a:spcBef>
              <a:spcAft>
                <a:spcPts val="0"/>
              </a:spcAft>
              <a:buSzPts val="1200"/>
              <a:buNone/>
              <a:defRPr/>
            </a:lvl9pPr>
          </a:lstStyle>
          <a:p>
            <a:endParaRPr/>
          </a:p>
        </p:txBody>
      </p:sp>
      <p:sp>
        <p:nvSpPr>
          <p:cNvPr id="278" name="Google Shape;278;p26"/>
          <p:cNvSpPr txBox="1">
            <a:spLocks noGrp="1"/>
          </p:cNvSpPr>
          <p:nvPr>
            <p:ph type="subTitle" idx="8"/>
          </p:nvPr>
        </p:nvSpPr>
        <p:spPr>
          <a:xfrm>
            <a:off x="6794913" y="1675050"/>
            <a:ext cx="1933800" cy="558600"/>
          </a:xfrm>
          <a:prstGeom prst="rect">
            <a:avLst/>
          </a:prstGeom>
        </p:spPr>
        <p:txBody>
          <a:bodyPr spcFirstLastPara="1" wrap="square" lIns="182875" tIns="182875" rIns="182875" bIns="0" anchor="t" anchorCtr="0">
            <a:noAutofit/>
          </a:bodyPr>
          <a:lstStyle>
            <a:lvl1pPr lvl="0">
              <a:lnSpc>
                <a:spcPct val="90000"/>
              </a:lnSpc>
              <a:spcBef>
                <a:spcPts val="0"/>
              </a:spcBef>
              <a:spcAft>
                <a:spcPts val="0"/>
              </a:spcAft>
              <a:buClr>
                <a:schemeClr val="lt2"/>
              </a:buClr>
              <a:buSzPts val="1800"/>
              <a:buNone/>
              <a:defRPr sz="1800" b="1">
                <a:solidFill>
                  <a:schemeClr val="lt2"/>
                </a:solidFill>
              </a:defRPr>
            </a:lvl1pPr>
            <a:lvl2pPr lvl="1">
              <a:lnSpc>
                <a:spcPct val="90000"/>
              </a:lnSpc>
              <a:spcBef>
                <a:spcPts val="0"/>
              </a:spcBef>
              <a:spcAft>
                <a:spcPts val="0"/>
              </a:spcAft>
              <a:buClr>
                <a:schemeClr val="lt2"/>
              </a:buClr>
              <a:buSzPts val="1200"/>
              <a:buNone/>
              <a:defRPr>
                <a:solidFill>
                  <a:schemeClr val="lt2"/>
                </a:solidFill>
              </a:defRPr>
            </a:lvl2pPr>
            <a:lvl3pPr lvl="2">
              <a:lnSpc>
                <a:spcPct val="90000"/>
              </a:lnSpc>
              <a:spcBef>
                <a:spcPts val="0"/>
              </a:spcBef>
              <a:spcAft>
                <a:spcPts val="0"/>
              </a:spcAft>
              <a:buClr>
                <a:schemeClr val="lt2"/>
              </a:buClr>
              <a:buSzPts val="1200"/>
              <a:buNone/>
              <a:defRPr>
                <a:solidFill>
                  <a:schemeClr val="lt2"/>
                </a:solidFill>
              </a:defRPr>
            </a:lvl3pPr>
            <a:lvl4pPr lvl="3">
              <a:lnSpc>
                <a:spcPct val="90000"/>
              </a:lnSpc>
              <a:spcBef>
                <a:spcPts val="0"/>
              </a:spcBef>
              <a:spcAft>
                <a:spcPts val="0"/>
              </a:spcAft>
              <a:buClr>
                <a:schemeClr val="lt2"/>
              </a:buClr>
              <a:buSzPts val="1200"/>
              <a:buNone/>
              <a:defRPr>
                <a:solidFill>
                  <a:schemeClr val="lt2"/>
                </a:solidFill>
              </a:defRPr>
            </a:lvl4pPr>
            <a:lvl5pPr lvl="4">
              <a:lnSpc>
                <a:spcPct val="90000"/>
              </a:lnSpc>
              <a:spcBef>
                <a:spcPts val="0"/>
              </a:spcBef>
              <a:spcAft>
                <a:spcPts val="0"/>
              </a:spcAft>
              <a:buClr>
                <a:schemeClr val="lt2"/>
              </a:buClr>
              <a:buSzPts val="1200"/>
              <a:buNone/>
              <a:defRPr>
                <a:solidFill>
                  <a:schemeClr val="lt2"/>
                </a:solidFill>
              </a:defRPr>
            </a:lvl5pPr>
            <a:lvl6pPr lvl="5">
              <a:lnSpc>
                <a:spcPct val="90000"/>
              </a:lnSpc>
              <a:spcBef>
                <a:spcPts val="0"/>
              </a:spcBef>
              <a:spcAft>
                <a:spcPts val="0"/>
              </a:spcAft>
              <a:buClr>
                <a:schemeClr val="lt2"/>
              </a:buClr>
              <a:buSzPts val="1200"/>
              <a:buNone/>
              <a:defRPr>
                <a:solidFill>
                  <a:schemeClr val="lt2"/>
                </a:solidFill>
              </a:defRPr>
            </a:lvl6pPr>
            <a:lvl7pPr lvl="6">
              <a:lnSpc>
                <a:spcPct val="90000"/>
              </a:lnSpc>
              <a:spcBef>
                <a:spcPts val="0"/>
              </a:spcBef>
              <a:spcAft>
                <a:spcPts val="0"/>
              </a:spcAft>
              <a:buClr>
                <a:schemeClr val="lt2"/>
              </a:buClr>
              <a:buSzPts val="1200"/>
              <a:buNone/>
              <a:defRPr>
                <a:solidFill>
                  <a:schemeClr val="lt2"/>
                </a:solidFill>
              </a:defRPr>
            </a:lvl7pPr>
            <a:lvl8pPr lvl="7">
              <a:lnSpc>
                <a:spcPct val="90000"/>
              </a:lnSpc>
              <a:spcBef>
                <a:spcPts val="0"/>
              </a:spcBef>
              <a:spcAft>
                <a:spcPts val="0"/>
              </a:spcAft>
              <a:buClr>
                <a:schemeClr val="lt2"/>
              </a:buClr>
              <a:buSzPts val="1200"/>
              <a:buNone/>
              <a:defRPr>
                <a:solidFill>
                  <a:schemeClr val="lt2"/>
                </a:solidFill>
              </a:defRPr>
            </a:lvl8pPr>
            <a:lvl9pPr lvl="8">
              <a:lnSpc>
                <a:spcPct val="90000"/>
              </a:lnSpc>
              <a:spcBef>
                <a:spcPts val="0"/>
              </a:spcBef>
              <a:spcAft>
                <a:spcPts val="0"/>
              </a:spcAft>
              <a:buClr>
                <a:schemeClr val="lt2"/>
              </a:buClr>
              <a:buSzPts val="1200"/>
              <a:buNone/>
              <a:defRPr>
                <a:solidFill>
                  <a:schemeClr val="lt2"/>
                </a:solidFill>
              </a:defRPr>
            </a:lvl9pPr>
          </a:lstStyle>
          <a:p>
            <a:endParaRPr/>
          </a:p>
        </p:txBody>
      </p:sp>
      <p:sp>
        <p:nvSpPr>
          <p:cNvPr id="279" name="Google Shape;279;p26"/>
          <p:cNvSpPr txBox="1">
            <a:spLocks noGrp="1"/>
          </p:cNvSpPr>
          <p:nvPr>
            <p:ph type="subTitle" idx="9"/>
          </p:nvPr>
        </p:nvSpPr>
        <p:spPr>
          <a:xfrm>
            <a:off x="284775" y="3874800"/>
            <a:ext cx="2064000" cy="971400"/>
          </a:xfrm>
          <a:prstGeom prst="rect">
            <a:avLst/>
          </a:prstGeom>
        </p:spPr>
        <p:txBody>
          <a:bodyPr spcFirstLastPara="1" wrap="square" lIns="182875" tIns="0" rIns="182875" bIns="182875" anchor="t" anchorCtr="0">
            <a:noAutofit/>
          </a:bodyPr>
          <a:lstStyle>
            <a:lvl1pPr lvl="0">
              <a:spcBef>
                <a:spcPts val="0"/>
              </a:spcBef>
              <a:spcAft>
                <a:spcPts val="0"/>
              </a:spcAft>
              <a:buSzPts val="1000"/>
              <a:buNone/>
              <a:defRPr sz="1000"/>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280" name="Google Shape;280;p26"/>
          <p:cNvSpPr txBox="1">
            <a:spLocks noGrp="1"/>
          </p:cNvSpPr>
          <p:nvPr>
            <p:ph type="subTitle" idx="13"/>
          </p:nvPr>
        </p:nvSpPr>
        <p:spPr>
          <a:xfrm>
            <a:off x="2454825" y="3874800"/>
            <a:ext cx="2064000" cy="971400"/>
          </a:xfrm>
          <a:prstGeom prst="rect">
            <a:avLst/>
          </a:prstGeom>
        </p:spPr>
        <p:txBody>
          <a:bodyPr spcFirstLastPara="1" wrap="square" lIns="182875" tIns="0" rIns="182875" bIns="182875" anchor="t" anchorCtr="0">
            <a:noAutofit/>
          </a:bodyPr>
          <a:lstStyle>
            <a:lvl1pPr lvl="0">
              <a:spcBef>
                <a:spcPts val="0"/>
              </a:spcBef>
              <a:spcAft>
                <a:spcPts val="0"/>
              </a:spcAft>
              <a:buSzPts val="1000"/>
              <a:buNone/>
              <a:defRPr sz="1000"/>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281" name="Google Shape;281;p26"/>
          <p:cNvSpPr txBox="1">
            <a:spLocks noGrp="1"/>
          </p:cNvSpPr>
          <p:nvPr>
            <p:ph type="subTitle" idx="14"/>
          </p:nvPr>
        </p:nvSpPr>
        <p:spPr>
          <a:xfrm>
            <a:off x="4624875" y="3874800"/>
            <a:ext cx="2064000" cy="971400"/>
          </a:xfrm>
          <a:prstGeom prst="rect">
            <a:avLst/>
          </a:prstGeom>
        </p:spPr>
        <p:txBody>
          <a:bodyPr spcFirstLastPara="1" wrap="square" lIns="182875" tIns="0" rIns="182875" bIns="182875" anchor="t" anchorCtr="0">
            <a:noAutofit/>
          </a:bodyPr>
          <a:lstStyle>
            <a:lvl1pPr lvl="0">
              <a:spcBef>
                <a:spcPts val="0"/>
              </a:spcBef>
              <a:spcAft>
                <a:spcPts val="0"/>
              </a:spcAft>
              <a:buSzPts val="1000"/>
              <a:buNone/>
              <a:defRPr sz="1000"/>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282" name="Google Shape;282;p26"/>
          <p:cNvSpPr txBox="1">
            <a:spLocks noGrp="1"/>
          </p:cNvSpPr>
          <p:nvPr>
            <p:ph type="subTitle" idx="15"/>
          </p:nvPr>
        </p:nvSpPr>
        <p:spPr>
          <a:xfrm>
            <a:off x="6794925" y="3874800"/>
            <a:ext cx="2064000" cy="971400"/>
          </a:xfrm>
          <a:prstGeom prst="rect">
            <a:avLst/>
          </a:prstGeom>
        </p:spPr>
        <p:txBody>
          <a:bodyPr spcFirstLastPara="1" wrap="square" lIns="182875" tIns="0" rIns="182875" bIns="182875" anchor="t" anchorCtr="0">
            <a:noAutofit/>
          </a:bodyPr>
          <a:lstStyle>
            <a:lvl1pPr lvl="0">
              <a:spcBef>
                <a:spcPts val="0"/>
              </a:spcBef>
              <a:spcAft>
                <a:spcPts val="0"/>
              </a:spcAft>
              <a:buClr>
                <a:schemeClr val="lt2"/>
              </a:buClr>
              <a:buSzPts val="1000"/>
              <a:buNone/>
              <a:defRPr sz="1000">
                <a:solidFill>
                  <a:schemeClr val="lt2"/>
                </a:solidFill>
              </a:defRPr>
            </a:lvl1pPr>
            <a:lvl2pPr lvl="1">
              <a:spcBef>
                <a:spcPts val="0"/>
              </a:spcBef>
              <a:spcAft>
                <a:spcPts val="0"/>
              </a:spcAft>
              <a:buClr>
                <a:schemeClr val="lt2"/>
              </a:buClr>
              <a:buSzPts val="1200"/>
              <a:buNone/>
              <a:defRPr>
                <a:solidFill>
                  <a:schemeClr val="lt2"/>
                </a:solidFill>
              </a:defRPr>
            </a:lvl2pPr>
            <a:lvl3pPr lvl="2">
              <a:spcBef>
                <a:spcPts val="0"/>
              </a:spcBef>
              <a:spcAft>
                <a:spcPts val="0"/>
              </a:spcAft>
              <a:buClr>
                <a:schemeClr val="lt2"/>
              </a:buClr>
              <a:buSzPts val="1200"/>
              <a:buNone/>
              <a:defRPr>
                <a:solidFill>
                  <a:schemeClr val="lt2"/>
                </a:solidFill>
              </a:defRPr>
            </a:lvl3pPr>
            <a:lvl4pPr lvl="3">
              <a:spcBef>
                <a:spcPts val="0"/>
              </a:spcBef>
              <a:spcAft>
                <a:spcPts val="0"/>
              </a:spcAft>
              <a:buClr>
                <a:schemeClr val="lt2"/>
              </a:buClr>
              <a:buSzPts val="1200"/>
              <a:buNone/>
              <a:defRPr>
                <a:solidFill>
                  <a:schemeClr val="lt2"/>
                </a:solidFill>
              </a:defRPr>
            </a:lvl4pPr>
            <a:lvl5pPr lvl="4">
              <a:spcBef>
                <a:spcPts val="0"/>
              </a:spcBef>
              <a:spcAft>
                <a:spcPts val="0"/>
              </a:spcAft>
              <a:buClr>
                <a:schemeClr val="lt2"/>
              </a:buClr>
              <a:buSzPts val="1200"/>
              <a:buNone/>
              <a:defRPr>
                <a:solidFill>
                  <a:schemeClr val="lt2"/>
                </a:solidFill>
              </a:defRPr>
            </a:lvl5pPr>
            <a:lvl6pPr lvl="5">
              <a:spcBef>
                <a:spcPts val="0"/>
              </a:spcBef>
              <a:spcAft>
                <a:spcPts val="0"/>
              </a:spcAft>
              <a:buClr>
                <a:schemeClr val="lt2"/>
              </a:buClr>
              <a:buSzPts val="1200"/>
              <a:buNone/>
              <a:defRPr>
                <a:solidFill>
                  <a:schemeClr val="lt2"/>
                </a:solidFill>
              </a:defRPr>
            </a:lvl6pPr>
            <a:lvl7pPr lvl="6">
              <a:spcBef>
                <a:spcPts val="0"/>
              </a:spcBef>
              <a:spcAft>
                <a:spcPts val="0"/>
              </a:spcAft>
              <a:buClr>
                <a:schemeClr val="lt2"/>
              </a:buClr>
              <a:buSzPts val="1200"/>
              <a:buNone/>
              <a:defRPr>
                <a:solidFill>
                  <a:schemeClr val="lt2"/>
                </a:solidFill>
              </a:defRPr>
            </a:lvl7pPr>
            <a:lvl8pPr lvl="7">
              <a:spcBef>
                <a:spcPts val="0"/>
              </a:spcBef>
              <a:spcAft>
                <a:spcPts val="0"/>
              </a:spcAft>
              <a:buClr>
                <a:schemeClr val="lt2"/>
              </a:buClr>
              <a:buSzPts val="1200"/>
              <a:buNone/>
              <a:defRPr>
                <a:solidFill>
                  <a:schemeClr val="lt2"/>
                </a:solidFill>
              </a:defRPr>
            </a:lvl8pPr>
            <a:lvl9pPr lvl="8">
              <a:spcBef>
                <a:spcPts val="0"/>
              </a:spcBef>
              <a:spcAft>
                <a:spcPts val="0"/>
              </a:spcAft>
              <a:buClr>
                <a:schemeClr val="lt2"/>
              </a:buClr>
              <a:buSzPts val="1200"/>
              <a:buNone/>
              <a:defRPr>
                <a:solidFill>
                  <a:schemeClr val="lt2"/>
                </a:solidFill>
              </a:defRPr>
            </a:lvl9pPr>
          </a:lstStyle>
          <a:p>
            <a:endParaRPr/>
          </a:p>
        </p:txBody>
      </p:sp>
      <p:sp>
        <p:nvSpPr>
          <p:cNvPr id="283" name="Google Shape;283;p26"/>
          <p:cNvSpPr txBox="1">
            <a:spLocks noGrp="1"/>
          </p:cNvSpPr>
          <p:nvPr>
            <p:ph type="title"/>
          </p:nvPr>
        </p:nvSpPr>
        <p:spPr>
          <a:xfrm>
            <a:off x="284775" y="282900"/>
            <a:ext cx="7851300" cy="4764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Four cards - Alt 2">
  <p:cSld name="CUSTOM_12">
    <p:spTree>
      <p:nvGrpSpPr>
        <p:cNvPr id="1" name="Shape 284"/>
        <p:cNvGrpSpPr/>
        <p:nvPr/>
      </p:nvGrpSpPr>
      <p:grpSpPr>
        <a:xfrm>
          <a:off x="0" y="0"/>
          <a:ext cx="0" cy="0"/>
          <a:chOff x="0" y="0"/>
          <a:chExt cx="0" cy="0"/>
        </a:xfrm>
      </p:grpSpPr>
      <p:sp>
        <p:nvSpPr>
          <p:cNvPr id="285" name="Google Shape;285;p27"/>
          <p:cNvSpPr txBox="1">
            <a:spLocks noGrp="1"/>
          </p:cNvSpPr>
          <p:nvPr>
            <p:ph type="title"/>
          </p:nvPr>
        </p:nvSpPr>
        <p:spPr>
          <a:xfrm>
            <a:off x="3901500" y="1277850"/>
            <a:ext cx="1157700" cy="1010400"/>
          </a:xfrm>
          <a:prstGeom prst="rect">
            <a:avLst/>
          </a:prstGeom>
        </p:spPr>
        <p:txBody>
          <a:bodyPr spcFirstLastPara="1" wrap="square" lIns="164575" tIns="164575" rIns="91425" bIns="0" anchor="t" anchorCtr="0">
            <a:spAutoFit/>
          </a:bodyPr>
          <a:lstStyle>
            <a:lvl1pPr lvl="0">
              <a:lnSpc>
                <a:spcPct val="100000"/>
              </a:lnSpc>
              <a:spcBef>
                <a:spcPts val="0"/>
              </a:spcBef>
              <a:spcAft>
                <a:spcPts val="0"/>
              </a:spcAft>
              <a:buNone/>
              <a:defRPr sz="1000">
                <a:latin typeface="Instrument Sans Medium"/>
                <a:ea typeface="Instrument Sans Medium"/>
                <a:cs typeface="Instrument Sans Medium"/>
                <a:sym typeface="Instrument Sans Medium"/>
              </a:defRPr>
            </a:lvl1pPr>
            <a:lvl2pPr lvl="1">
              <a:lnSpc>
                <a:spcPct val="115000"/>
              </a:lnSpc>
              <a:spcBef>
                <a:spcPts val="0"/>
              </a:spcBef>
              <a:spcAft>
                <a:spcPts val="0"/>
              </a:spcAft>
              <a:buNone/>
              <a:defRPr sz="1200" b="1">
                <a:solidFill>
                  <a:schemeClr val="lt2"/>
                </a:solidFill>
              </a:defRPr>
            </a:lvl2pPr>
            <a:lvl3pPr lvl="2">
              <a:lnSpc>
                <a:spcPct val="115000"/>
              </a:lnSpc>
              <a:spcBef>
                <a:spcPts val="0"/>
              </a:spcBef>
              <a:spcAft>
                <a:spcPts val="0"/>
              </a:spcAft>
              <a:buNone/>
              <a:defRPr sz="1200" b="1">
                <a:solidFill>
                  <a:schemeClr val="lt2"/>
                </a:solidFill>
              </a:defRPr>
            </a:lvl3pPr>
            <a:lvl4pPr lvl="3">
              <a:lnSpc>
                <a:spcPct val="115000"/>
              </a:lnSpc>
              <a:spcBef>
                <a:spcPts val="0"/>
              </a:spcBef>
              <a:spcAft>
                <a:spcPts val="0"/>
              </a:spcAft>
              <a:buNone/>
              <a:defRPr sz="1200" b="1">
                <a:solidFill>
                  <a:schemeClr val="lt2"/>
                </a:solidFill>
              </a:defRPr>
            </a:lvl4pPr>
            <a:lvl5pPr lvl="4">
              <a:lnSpc>
                <a:spcPct val="115000"/>
              </a:lnSpc>
              <a:spcBef>
                <a:spcPts val="0"/>
              </a:spcBef>
              <a:spcAft>
                <a:spcPts val="0"/>
              </a:spcAft>
              <a:buNone/>
              <a:defRPr sz="1200" b="1">
                <a:solidFill>
                  <a:schemeClr val="lt2"/>
                </a:solidFill>
              </a:defRPr>
            </a:lvl5pPr>
            <a:lvl6pPr lvl="5">
              <a:lnSpc>
                <a:spcPct val="115000"/>
              </a:lnSpc>
              <a:spcBef>
                <a:spcPts val="0"/>
              </a:spcBef>
              <a:spcAft>
                <a:spcPts val="0"/>
              </a:spcAft>
              <a:buNone/>
              <a:defRPr sz="1200" b="1">
                <a:solidFill>
                  <a:schemeClr val="lt2"/>
                </a:solidFill>
              </a:defRPr>
            </a:lvl6pPr>
            <a:lvl7pPr lvl="6">
              <a:lnSpc>
                <a:spcPct val="115000"/>
              </a:lnSpc>
              <a:spcBef>
                <a:spcPts val="0"/>
              </a:spcBef>
              <a:spcAft>
                <a:spcPts val="0"/>
              </a:spcAft>
              <a:buNone/>
              <a:defRPr sz="1200" b="1">
                <a:solidFill>
                  <a:schemeClr val="lt2"/>
                </a:solidFill>
              </a:defRPr>
            </a:lvl7pPr>
            <a:lvl8pPr lvl="7">
              <a:lnSpc>
                <a:spcPct val="115000"/>
              </a:lnSpc>
              <a:spcBef>
                <a:spcPts val="0"/>
              </a:spcBef>
              <a:spcAft>
                <a:spcPts val="0"/>
              </a:spcAft>
              <a:buNone/>
              <a:defRPr sz="1200" b="1">
                <a:solidFill>
                  <a:schemeClr val="lt2"/>
                </a:solidFill>
              </a:defRPr>
            </a:lvl8pPr>
            <a:lvl9pPr lvl="8">
              <a:lnSpc>
                <a:spcPct val="115000"/>
              </a:lnSpc>
              <a:spcBef>
                <a:spcPts val="0"/>
              </a:spcBef>
              <a:spcAft>
                <a:spcPts val="0"/>
              </a:spcAft>
              <a:buNone/>
              <a:defRPr sz="1200" b="1">
                <a:solidFill>
                  <a:schemeClr val="lt2"/>
                </a:solidFill>
              </a:defRPr>
            </a:lvl9pPr>
          </a:lstStyle>
          <a:p>
            <a:endParaRPr/>
          </a:p>
        </p:txBody>
      </p:sp>
      <p:sp>
        <p:nvSpPr>
          <p:cNvPr id="286" name="Google Shape;286;p27"/>
          <p:cNvSpPr>
            <a:spLocks noGrp="1"/>
          </p:cNvSpPr>
          <p:nvPr>
            <p:ph type="pic" idx="2"/>
          </p:nvPr>
        </p:nvSpPr>
        <p:spPr>
          <a:xfrm>
            <a:off x="1731450" y="1277775"/>
            <a:ext cx="2062500" cy="3352200"/>
          </a:xfrm>
          <a:prstGeom prst="roundRect">
            <a:avLst>
              <a:gd name="adj" fmla="val 10994"/>
            </a:avLst>
          </a:prstGeom>
          <a:noFill/>
          <a:ln>
            <a:noFill/>
          </a:ln>
        </p:spPr>
      </p:sp>
      <p:sp>
        <p:nvSpPr>
          <p:cNvPr id="287" name="Google Shape;287;p27"/>
          <p:cNvSpPr txBox="1">
            <a:spLocks noGrp="1"/>
          </p:cNvSpPr>
          <p:nvPr>
            <p:ph type="title" idx="3"/>
          </p:nvPr>
        </p:nvSpPr>
        <p:spPr>
          <a:xfrm>
            <a:off x="284775" y="282900"/>
            <a:ext cx="7851300" cy="4764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288" name="Google Shape;288;p27"/>
          <p:cNvSpPr txBox="1">
            <a:spLocks noGrp="1"/>
          </p:cNvSpPr>
          <p:nvPr>
            <p:ph type="subTitle" idx="1"/>
          </p:nvPr>
        </p:nvSpPr>
        <p:spPr>
          <a:xfrm>
            <a:off x="1729925" y="1430175"/>
            <a:ext cx="2064000" cy="971400"/>
          </a:xfrm>
          <a:prstGeom prst="rect">
            <a:avLst/>
          </a:prstGeom>
        </p:spPr>
        <p:txBody>
          <a:bodyPr spcFirstLastPara="1" wrap="square" lIns="182875" tIns="0" rIns="182875" bIns="182875" anchor="t" anchorCtr="0">
            <a:noAutofit/>
          </a:bodyPr>
          <a:lstStyle>
            <a:lvl1pPr lvl="0">
              <a:spcBef>
                <a:spcPts val="0"/>
              </a:spcBef>
              <a:spcAft>
                <a:spcPts val="0"/>
              </a:spcAft>
              <a:buSzPts val="1000"/>
              <a:buNone/>
              <a:defRPr sz="1000"/>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289" name="Google Shape;289;p27"/>
          <p:cNvSpPr txBox="1">
            <a:spLocks noGrp="1"/>
          </p:cNvSpPr>
          <p:nvPr>
            <p:ph type="title" idx="4"/>
          </p:nvPr>
        </p:nvSpPr>
        <p:spPr>
          <a:xfrm>
            <a:off x="6071550" y="2401575"/>
            <a:ext cx="2787900" cy="409500"/>
          </a:xfrm>
          <a:prstGeom prst="rect">
            <a:avLst/>
          </a:prstGeom>
        </p:spPr>
        <p:txBody>
          <a:bodyPr spcFirstLastPara="1" wrap="square" lIns="164575" tIns="164575" rIns="91425" bIns="0" anchor="t" anchorCtr="0">
            <a:spAutoFit/>
          </a:bodyPr>
          <a:lstStyle>
            <a:lvl1pPr lvl="0">
              <a:spcBef>
                <a:spcPts val="0"/>
              </a:spcBef>
              <a:spcAft>
                <a:spcPts val="0"/>
              </a:spcAft>
              <a:buNone/>
              <a:defRPr sz="1000">
                <a:latin typeface="Instrument Sans SemiBold"/>
                <a:ea typeface="Instrument Sans SemiBold"/>
                <a:cs typeface="Instrument Sans SemiBold"/>
                <a:sym typeface="Instrument Sans SemiBold"/>
              </a:defRPr>
            </a:lvl1pPr>
            <a:lvl2pPr lvl="1">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2pPr>
            <a:lvl3pPr lvl="2">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3pPr>
            <a:lvl4pPr lvl="3">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4pPr>
            <a:lvl5pPr lvl="4">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5pPr>
            <a:lvl6pPr lvl="5">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6pPr>
            <a:lvl7pPr lvl="6">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7pPr>
            <a:lvl8pPr lvl="7">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8pPr>
            <a:lvl9pPr lvl="8">
              <a:lnSpc>
                <a:spcPct val="115000"/>
              </a:lnSpc>
              <a:spcBef>
                <a:spcPts val="0"/>
              </a:spcBef>
              <a:spcAft>
                <a:spcPts val="0"/>
              </a:spcAft>
              <a:buNone/>
              <a:defRPr sz="1000" b="1">
                <a:solidFill>
                  <a:schemeClr val="lt2"/>
                </a:solidFill>
                <a:latin typeface="Instrument Sans"/>
                <a:ea typeface="Instrument Sans"/>
                <a:cs typeface="Instrument Sans"/>
                <a:sym typeface="Instrument Sans"/>
              </a:defRPr>
            </a:lvl9pPr>
          </a:lstStyle>
          <a:p>
            <a:endParaRPr/>
          </a:p>
        </p:txBody>
      </p:sp>
      <p:sp>
        <p:nvSpPr>
          <p:cNvPr id="290" name="Google Shape;290;p27"/>
          <p:cNvSpPr txBox="1">
            <a:spLocks noGrp="1"/>
          </p:cNvSpPr>
          <p:nvPr>
            <p:ph type="subTitle" idx="5"/>
          </p:nvPr>
        </p:nvSpPr>
        <p:spPr>
          <a:xfrm>
            <a:off x="1731400" y="4750800"/>
            <a:ext cx="1340700" cy="103200"/>
          </a:xfrm>
          <a:prstGeom prst="rect">
            <a:avLst/>
          </a:prstGeom>
        </p:spPr>
        <p:txBody>
          <a:bodyPr spcFirstLastPara="1" wrap="square" lIns="0" tIns="0" rIns="0" bIns="0" anchor="t" anchorCtr="0">
            <a:noAutofit/>
          </a:bodyPr>
          <a:lstStyle>
            <a:lvl1pPr lvl="0">
              <a:lnSpc>
                <a:spcPct val="115000"/>
              </a:lnSpc>
              <a:spcBef>
                <a:spcPts val="0"/>
              </a:spcBef>
              <a:spcAft>
                <a:spcPts val="0"/>
              </a:spcAft>
              <a:buNone/>
              <a:defRPr sz="600"/>
            </a:lvl1pPr>
            <a:lvl2pPr lvl="1">
              <a:spcBef>
                <a:spcPts val="0"/>
              </a:spcBef>
              <a:spcAft>
                <a:spcPts val="0"/>
              </a:spcAft>
              <a:buClr>
                <a:schemeClr val="lt1"/>
              </a:buClr>
              <a:buSzPts val="600"/>
              <a:buNone/>
              <a:defRPr sz="600"/>
            </a:lvl2pPr>
            <a:lvl3pPr lvl="2">
              <a:spcBef>
                <a:spcPts val="0"/>
              </a:spcBef>
              <a:spcAft>
                <a:spcPts val="0"/>
              </a:spcAft>
              <a:buClr>
                <a:schemeClr val="lt1"/>
              </a:buClr>
              <a:buSzPts val="600"/>
              <a:buNone/>
              <a:defRPr sz="600"/>
            </a:lvl3pPr>
            <a:lvl4pPr lvl="3">
              <a:spcBef>
                <a:spcPts val="0"/>
              </a:spcBef>
              <a:spcAft>
                <a:spcPts val="0"/>
              </a:spcAft>
              <a:buClr>
                <a:schemeClr val="lt1"/>
              </a:buClr>
              <a:buSzPts val="600"/>
              <a:buNone/>
              <a:defRPr sz="600"/>
            </a:lvl4pPr>
            <a:lvl5pPr lvl="4">
              <a:spcBef>
                <a:spcPts val="0"/>
              </a:spcBef>
              <a:spcAft>
                <a:spcPts val="0"/>
              </a:spcAft>
              <a:buClr>
                <a:schemeClr val="lt1"/>
              </a:buClr>
              <a:buSzPts val="600"/>
              <a:buNone/>
              <a:defRPr sz="600"/>
            </a:lvl5pPr>
            <a:lvl6pPr lvl="5">
              <a:spcBef>
                <a:spcPts val="0"/>
              </a:spcBef>
              <a:spcAft>
                <a:spcPts val="0"/>
              </a:spcAft>
              <a:buClr>
                <a:schemeClr val="lt1"/>
              </a:buClr>
              <a:buSzPts val="600"/>
              <a:buNone/>
              <a:defRPr sz="600"/>
            </a:lvl6pPr>
            <a:lvl7pPr lvl="6">
              <a:spcBef>
                <a:spcPts val="0"/>
              </a:spcBef>
              <a:spcAft>
                <a:spcPts val="0"/>
              </a:spcAft>
              <a:buClr>
                <a:schemeClr val="lt1"/>
              </a:buClr>
              <a:buSzPts val="600"/>
              <a:buNone/>
              <a:defRPr sz="600"/>
            </a:lvl7pPr>
            <a:lvl8pPr lvl="7">
              <a:spcBef>
                <a:spcPts val="0"/>
              </a:spcBef>
              <a:spcAft>
                <a:spcPts val="0"/>
              </a:spcAft>
              <a:buClr>
                <a:schemeClr val="lt1"/>
              </a:buClr>
              <a:buSzPts val="600"/>
              <a:buNone/>
              <a:defRPr sz="600"/>
            </a:lvl8pPr>
            <a:lvl9pPr lvl="8">
              <a:spcBef>
                <a:spcPts val="0"/>
              </a:spcBef>
              <a:spcAft>
                <a:spcPts val="0"/>
              </a:spcAft>
              <a:buClr>
                <a:schemeClr val="lt1"/>
              </a:buClr>
              <a:buSzPts val="600"/>
              <a:buNone/>
              <a:defRPr sz="600"/>
            </a:lvl9pPr>
          </a:lstStyle>
          <a:p>
            <a:endParaRPr/>
          </a:p>
        </p:txBody>
      </p:sp>
      <p:sp>
        <p:nvSpPr>
          <p:cNvPr id="291" name="Google Shape;291;p27"/>
          <p:cNvSpPr txBox="1">
            <a:spLocks noGrp="1"/>
          </p:cNvSpPr>
          <p:nvPr>
            <p:ph type="subTitle" idx="6"/>
          </p:nvPr>
        </p:nvSpPr>
        <p:spPr>
          <a:xfrm>
            <a:off x="7518500" y="4750800"/>
            <a:ext cx="1340700" cy="103200"/>
          </a:xfrm>
          <a:prstGeom prst="rect">
            <a:avLst/>
          </a:prstGeom>
        </p:spPr>
        <p:txBody>
          <a:bodyPr spcFirstLastPara="1" wrap="square" lIns="0" tIns="0" rIns="0" bIns="0" anchor="t" anchorCtr="0">
            <a:noAutofit/>
          </a:bodyPr>
          <a:lstStyle>
            <a:lvl1pPr lvl="0" algn="r">
              <a:lnSpc>
                <a:spcPct val="115000"/>
              </a:lnSpc>
              <a:spcBef>
                <a:spcPts val="0"/>
              </a:spcBef>
              <a:spcAft>
                <a:spcPts val="0"/>
              </a:spcAft>
              <a:buNone/>
              <a:defRPr sz="600"/>
            </a:lvl1pPr>
            <a:lvl2pPr lvl="1" algn="r">
              <a:spcBef>
                <a:spcPts val="0"/>
              </a:spcBef>
              <a:spcAft>
                <a:spcPts val="0"/>
              </a:spcAft>
              <a:buClr>
                <a:schemeClr val="lt1"/>
              </a:buClr>
              <a:buSzPts val="600"/>
              <a:buNone/>
              <a:defRPr sz="600"/>
            </a:lvl2pPr>
            <a:lvl3pPr lvl="2" algn="r">
              <a:spcBef>
                <a:spcPts val="0"/>
              </a:spcBef>
              <a:spcAft>
                <a:spcPts val="0"/>
              </a:spcAft>
              <a:buClr>
                <a:schemeClr val="lt1"/>
              </a:buClr>
              <a:buSzPts val="600"/>
              <a:buNone/>
              <a:defRPr sz="600"/>
            </a:lvl3pPr>
            <a:lvl4pPr lvl="3" algn="r">
              <a:spcBef>
                <a:spcPts val="0"/>
              </a:spcBef>
              <a:spcAft>
                <a:spcPts val="0"/>
              </a:spcAft>
              <a:buClr>
                <a:schemeClr val="lt1"/>
              </a:buClr>
              <a:buSzPts val="600"/>
              <a:buNone/>
              <a:defRPr sz="600"/>
            </a:lvl4pPr>
            <a:lvl5pPr lvl="4" algn="r">
              <a:spcBef>
                <a:spcPts val="0"/>
              </a:spcBef>
              <a:spcAft>
                <a:spcPts val="0"/>
              </a:spcAft>
              <a:buClr>
                <a:schemeClr val="lt1"/>
              </a:buClr>
              <a:buSzPts val="600"/>
              <a:buNone/>
              <a:defRPr sz="600"/>
            </a:lvl5pPr>
            <a:lvl6pPr lvl="5" algn="r">
              <a:spcBef>
                <a:spcPts val="0"/>
              </a:spcBef>
              <a:spcAft>
                <a:spcPts val="0"/>
              </a:spcAft>
              <a:buClr>
                <a:schemeClr val="lt1"/>
              </a:buClr>
              <a:buSzPts val="600"/>
              <a:buNone/>
              <a:defRPr sz="600"/>
            </a:lvl6pPr>
            <a:lvl7pPr lvl="6" algn="r">
              <a:spcBef>
                <a:spcPts val="0"/>
              </a:spcBef>
              <a:spcAft>
                <a:spcPts val="0"/>
              </a:spcAft>
              <a:buClr>
                <a:schemeClr val="lt1"/>
              </a:buClr>
              <a:buSzPts val="600"/>
              <a:buNone/>
              <a:defRPr sz="600"/>
            </a:lvl7pPr>
            <a:lvl8pPr lvl="7" algn="r">
              <a:spcBef>
                <a:spcPts val="0"/>
              </a:spcBef>
              <a:spcAft>
                <a:spcPts val="0"/>
              </a:spcAft>
              <a:buClr>
                <a:schemeClr val="lt1"/>
              </a:buClr>
              <a:buSzPts val="600"/>
              <a:buNone/>
              <a:defRPr sz="600"/>
            </a:lvl8pPr>
            <a:lvl9pPr lvl="8" algn="r">
              <a:spcBef>
                <a:spcPts val="0"/>
              </a:spcBef>
              <a:spcAft>
                <a:spcPts val="0"/>
              </a:spcAft>
              <a:buClr>
                <a:schemeClr val="lt1"/>
              </a:buClr>
              <a:buSzPts val="600"/>
              <a:buNone/>
              <a:defRPr sz="600"/>
            </a:lvl9pPr>
          </a:lstStyle>
          <a:p>
            <a:endParaRPr/>
          </a:p>
        </p:txBody>
      </p:sp>
      <p:sp>
        <p:nvSpPr>
          <p:cNvPr id="292" name="Google Shape;292;p27"/>
          <p:cNvSpPr txBox="1">
            <a:spLocks noGrp="1"/>
          </p:cNvSpPr>
          <p:nvPr>
            <p:ph type="subTitle" idx="7"/>
          </p:nvPr>
        </p:nvSpPr>
        <p:spPr>
          <a:xfrm>
            <a:off x="4071675" y="3061794"/>
            <a:ext cx="1728300" cy="173100"/>
          </a:xfrm>
          <a:prstGeom prst="rect">
            <a:avLst/>
          </a:prstGeom>
        </p:spPr>
        <p:txBody>
          <a:bodyPr spcFirstLastPara="1" wrap="square" lIns="0" tIns="0" rIns="0" bIns="0" anchor="t" anchorCtr="0">
            <a:noAutofit/>
          </a:bodyPr>
          <a:lstStyle>
            <a:lvl1pPr lvl="0">
              <a:spcBef>
                <a:spcPts val="0"/>
              </a:spcBef>
              <a:spcAft>
                <a:spcPts val="0"/>
              </a:spcAft>
              <a:buNone/>
              <a:defRPr sz="1000">
                <a:latin typeface="Instrument Sans Medium"/>
                <a:ea typeface="Instrument Sans Medium"/>
                <a:cs typeface="Instrument Sans Medium"/>
                <a:sym typeface="Instrument Sans Medium"/>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293" name="Google Shape;293;p27"/>
          <p:cNvSpPr txBox="1">
            <a:spLocks noGrp="1"/>
          </p:cNvSpPr>
          <p:nvPr>
            <p:ph type="subTitle" idx="8"/>
          </p:nvPr>
        </p:nvSpPr>
        <p:spPr>
          <a:xfrm>
            <a:off x="4071675" y="2542375"/>
            <a:ext cx="1728300" cy="519300"/>
          </a:xfrm>
          <a:prstGeom prst="rect">
            <a:avLst/>
          </a:prstGeom>
        </p:spPr>
        <p:txBody>
          <a:bodyPr spcFirstLastPara="1" wrap="square" lIns="0" tIns="0" rIns="0" bIns="0" anchor="t" anchorCtr="0">
            <a:noAutofit/>
          </a:bodyPr>
          <a:lstStyle>
            <a:lvl1pPr lvl="0">
              <a:spcBef>
                <a:spcPts val="0"/>
              </a:spcBef>
              <a:spcAft>
                <a:spcPts val="0"/>
              </a:spcAft>
              <a:buNone/>
              <a:defRPr sz="3600">
                <a:latin typeface="Outfit"/>
                <a:ea typeface="Outfit"/>
                <a:cs typeface="Outfit"/>
                <a:sym typeface="Outfit"/>
              </a:defRPr>
            </a:lvl1pPr>
            <a:lvl2pPr lvl="1">
              <a:spcBef>
                <a:spcPts val="0"/>
              </a:spcBef>
              <a:spcAft>
                <a:spcPts val="0"/>
              </a:spcAft>
              <a:buSzPts val="3600"/>
              <a:buFont typeface="Outfit"/>
              <a:buNone/>
              <a:defRPr sz="3600">
                <a:latin typeface="Outfit"/>
                <a:ea typeface="Outfit"/>
                <a:cs typeface="Outfit"/>
                <a:sym typeface="Outfit"/>
              </a:defRPr>
            </a:lvl2pPr>
            <a:lvl3pPr lvl="2">
              <a:spcBef>
                <a:spcPts val="0"/>
              </a:spcBef>
              <a:spcAft>
                <a:spcPts val="0"/>
              </a:spcAft>
              <a:buSzPts val="3600"/>
              <a:buFont typeface="Outfit"/>
              <a:buNone/>
              <a:defRPr sz="3600">
                <a:latin typeface="Outfit"/>
                <a:ea typeface="Outfit"/>
                <a:cs typeface="Outfit"/>
                <a:sym typeface="Outfit"/>
              </a:defRPr>
            </a:lvl3pPr>
            <a:lvl4pPr lvl="3">
              <a:spcBef>
                <a:spcPts val="0"/>
              </a:spcBef>
              <a:spcAft>
                <a:spcPts val="0"/>
              </a:spcAft>
              <a:buSzPts val="3600"/>
              <a:buFont typeface="Outfit"/>
              <a:buNone/>
              <a:defRPr sz="3600">
                <a:latin typeface="Outfit"/>
                <a:ea typeface="Outfit"/>
                <a:cs typeface="Outfit"/>
                <a:sym typeface="Outfit"/>
              </a:defRPr>
            </a:lvl4pPr>
            <a:lvl5pPr lvl="4">
              <a:spcBef>
                <a:spcPts val="0"/>
              </a:spcBef>
              <a:spcAft>
                <a:spcPts val="0"/>
              </a:spcAft>
              <a:buSzPts val="3600"/>
              <a:buFont typeface="Outfit"/>
              <a:buNone/>
              <a:defRPr sz="3600">
                <a:latin typeface="Outfit"/>
                <a:ea typeface="Outfit"/>
                <a:cs typeface="Outfit"/>
                <a:sym typeface="Outfit"/>
              </a:defRPr>
            </a:lvl5pPr>
            <a:lvl6pPr lvl="5">
              <a:spcBef>
                <a:spcPts val="0"/>
              </a:spcBef>
              <a:spcAft>
                <a:spcPts val="0"/>
              </a:spcAft>
              <a:buSzPts val="3600"/>
              <a:buFont typeface="Outfit"/>
              <a:buNone/>
              <a:defRPr sz="3600">
                <a:latin typeface="Outfit"/>
                <a:ea typeface="Outfit"/>
                <a:cs typeface="Outfit"/>
                <a:sym typeface="Outfit"/>
              </a:defRPr>
            </a:lvl6pPr>
            <a:lvl7pPr lvl="6">
              <a:spcBef>
                <a:spcPts val="0"/>
              </a:spcBef>
              <a:spcAft>
                <a:spcPts val="0"/>
              </a:spcAft>
              <a:buSzPts val="3600"/>
              <a:buFont typeface="Outfit"/>
              <a:buNone/>
              <a:defRPr sz="3600">
                <a:latin typeface="Outfit"/>
                <a:ea typeface="Outfit"/>
                <a:cs typeface="Outfit"/>
                <a:sym typeface="Outfit"/>
              </a:defRPr>
            </a:lvl7pPr>
            <a:lvl8pPr lvl="7">
              <a:spcBef>
                <a:spcPts val="0"/>
              </a:spcBef>
              <a:spcAft>
                <a:spcPts val="0"/>
              </a:spcAft>
              <a:buSzPts val="3600"/>
              <a:buFont typeface="Outfit"/>
              <a:buNone/>
              <a:defRPr sz="3600">
                <a:latin typeface="Outfit"/>
                <a:ea typeface="Outfit"/>
                <a:cs typeface="Outfit"/>
                <a:sym typeface="Outfit"/>
              </a:defRPr>
            </a:lvl8pPr>
            <a:lvl9pPr lvl="8">
              <a:spcBef>
                <a:spcPts val="0"/>
              </a:spcBef>
              <a:spcAft>
                <a:spcPts val="0"/>
              </a:spcAft>
              <a:buSzPts val="3600"/>
              <a:buFont typeface="Outfit"/>
              <a:buNone/>
              <a:defRPr sz="3600">
                <a:latin typeface="Outfit"/>
                <a:ea typeface="Outfit"/>
                <a:cs typeface="Outfit"/>
                <a:sym typeface="Outfit"/>
              </a:defRPr>
            </a:lvl9pPr>
          </a:lstStyle>
          <a:p>
            <a:endParaRPr/>
          </a:p>
        </p:txBody>
      </p:sp>
      <p:sp>
        <p:nvSpPr>
          <p:cNvPr id="294" name="Google Shape;294;p27"/>
          <p:cNvSpPr txBox="1">
            <a:spLocks noGrp="1"/>
          </p:cNvSpPr>
          <p:nvPr>
            <p:ph type="subTitle" idx="9"/>
          </p:nvPr>
        </p:nvSpPr>
        <p:spPr>
          <a:xfrm>
            <a:off x="4071675" y="4178694"/>
            <a:ext cx="1728300" cy="173100"/>
          </a:xfrm>
          <a:prstGeom prst="rect">
            <a:avLst/>
          </a:prstGeom>
        </p:spPr>
        <p:txBody>
          <a:bodyPr spcFirstLastPara="1" wrap="square" lIns="0" tIns="0" rIns="0" bIns="0" anchor="t" anchorCtr="0">
            <a:noAutofit/>
          </a:bodyPr>
          <a:lstStyle>
            <a:lvl1pPr lvl="0">
              <a:spcBef>
                <a:spcPts val="0"/>
              </a:spcBef>
              <a:spcAft>
                <a:spcPts val="0"/>
              </a:spcAft>
              <a:buNone/>
              <a:defRPr sz="1000">
                <a:latin typeface="Instrument Sans Medium"/>
                <a:ea typeface="Instrument Sans Medium"/>
                <a:cs typeface="Instrument Sans Medium"/>
                <a:sym typeface="Instrument Sans Medium"/>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295" name="Google Shape;295;p27"/>
          <p:cNvSpPr txBox="1">
            <a:spLocks noGrp="1"/>
          </p:cNvSpPr>
          <p:nvPr>
            <p:ph type="subTitle" idx="13"/>
          </p:nvPr>
        </p:nvSpPr>
        <p:spPr>
          <a:xfrm>
            <a:off x="4071675" y="3659275"/>
            <a:ext cx="1728300" cy="519300"/>
          </a:xfrm>
          <a:prstGeom prst="rect">
            <a:avLst/>
          </a:prstGeom>
        </p:spPr>
        <p:txBody>
          <a:bodyPr spcFirstLastPara="1" wrap="square" lIns="0" tIns="0" rIns="0" bIns="0" anchor="t" anchorCtr="0">
            <a:noAutofit/>
          </a:bodyPr>
          <a:lstStyle>
            <a:lvl1pPr lvl="0">
              <a:spcBef>
                <a:spcPts val="0"/>
              </a:spcBef>
              <a:spcAft>
                <a:spcPts val="0"/>
              </a:spcAft>
              <a:buNone/>
              <a:defRPr sz="3600">
                <a:latin typeface="Outfit"/>
                <a:ea typeface="Outfit"/>
                <a:cs typeface="Outfit"/>
                <a:sym typeface="Outfit"/>
              </a:defRPr>
            </a:lvl1pPr>
            <a:lvl2pPr lvl="1">
              <a:spcBef>
                <a:spcPts val="0"/>
              </a:spcBef>
              <a:spcAft>
                <a:spcPts val="0"/>
              </a:spcAft>
              <a:buSzPts val="3600"/>
              <a:buFont typeface="Outfit"/>
              <a:buNone/>
              <a:defRPr sz="3600">
                <a:latin typeface="Outfit"/>
                <a:ea typeface="Outfit"/>
                <a:cs typeface="Outfit"/>
                <a:sym typeface="Outfit"/>
              </a:defRPr>
            </a:lvl2pPr>
            <a:lvl3pPr lvl="2">
              <a:spcBef>
                <a:spcPts val="0"/>
              </a:spcBef>
              <a:spcAft>
                <a:spcPts val="0"/>
              </a:spcAft>
              <a:buSzPts val="3600"/>
              <a:buFont typeface="Outfit"/>
              <a:buNone/>
              <a:defRPr sz="3600">
                <a:latin typeface="Outfit"/>
                <a:ea typeface="Outfit"/>
                <a:cs typeface="Outfit"/>
                <a:sym typeface="Outfit"/>
              </a:defRPr>
            </a:lvl3pPr>
            <a:lvl4pPr lvl="3">
              <a:spcBef>
                <a:spcPts val="0"/>
              </a:spcBef>
              <a:spcAft>
                <a:spcPts val="0"/>
              </a:spcAft>
              <a:buSzPts val="3600"/>
              <a:buFont typeface="Outfit"/>
              <a:buNone/>
              <a:defRPr sz="3600">
                <a:latin typeface="Outfit"/>
                <a:ea typeface="Outfit"/>
                <a:cs typeface="Outfit"/>
                <a:sym typeface="Outfit"/>
              </a:defRPr>
            </a:lvl4pPr>
            <a:lvl5pPr lvl="4">
              <a:spcBef>
                <a:spcPts val="0"/>
              </a:spcBef>
              <a:spcAft>
                <a:spcPts val="0"/>
              </a:spcAft>
              <a:buSzPts val="3600"/>
              <a:buFont typeface="Outfit"/>
              <a:buNone/>
              <a:defRPr sz="3600">
                <a:latin typeface="Outfit"/>
                <a:ea typeface="Outfit"/>
                <a:cs typeface="Outfit"/>
                <a:sym typeface="Outfit"/>
              </a:defRPr>
            </a:lvl5pPr>
            <a:lvl6pPr lvl="5">
              <a:spcBef>
                <a:spcPts val="0"/>
              </a:spcBef>
              <a:spcAft>
                <a:spcPts val="0"/>
              </a:spcAft>
              <a:buSzPts val="3600"/>
              <a:buFont typeface="Outfit"/>
              <a:buNone/>
              <a:defRPr sz="3600">
                <a:latin typeface="Outfit"/>
                <a:ea typeface="Outfit"/>
                <a:cs typeface="Outfit"/>
                <a:sym typeface="Outfit"/>
              </a:defRPr>
            </a:lvl6pPr>
            <a:lvl7pPr lvl="6">
              <a:spcBef>
                <a:spcPts val="0"/>
              </a:spcBef>
              <a:spcAft>
                <a:spcPts val="0"/>
              </a:spcAft>
              <a:buSzPts val="3600"/>
              <a:buFont typeface="Outfit"/>
              <a:buNone/>
              <a:defRPr sz="3600">
                <a:latin typeface="Outfit"/>
                <a:ea typeface="Outfit"/>
                <a:cs typeface="Outfit"/>
                <a:sym typeface="Outfit"/>
              </a:defRPr>
            </a:lvl7pPr>
            <a:lvl8pPr lvl="7">
              <a:spcBef>
                <a:spcPts val="0"/>
              </a:spcBef>
              <a:spcAft>
                <a:spcPts val="0"/>
              </a:spcAft>
              <a:buSzPts val="3600"/>
              <a:buFont typeface="Outfit"/>
              <a:buNone/>
              <a:defRPr sz="3600">
                <a:latin typeface="Outfit"/>
                <a:ea typeface="Outfit"/>
                <a:cs typeface="Outfit"/>
                <a:sym typeface="Outfit"/>
              </a:defRPr>
            </a:lvl8pPr>
            <a:lvl9pPr lvl="8">
              <a:spcBef>
                <a:spcPts val="0"/>
              </a:spcBef>
              <a:spcAft>
                <a:spcPts val="0"/>
              </a:spcAft>
              <a:buSzPts val="3600"/>
              <a:buFont typeface="Outfit"/>
              <a:buNone/>
              <a:defRPr sz="3600">
                <a:latin typeface="Outfit"/>
                <a:ea typeface="Outfit"/>
                <a:cs typeface="Outfit"/>
                <a:sym typeface="Outfit"/>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ontent table">
  <p:cSld name="CUSTOM_11">
    <p:spTree>
      <p:nvGrpSpPr>
        <p:cNvPr id="1" name="Shape 296"/>
        <p:cNvGrpSpPr/>
        <p:nvPr/>
      </p:nvGrpSpPr>
      <p:grpSpPr>
        <a:xfrm>
          <a:off x="0" y="0"/>
          <a:ext cx="0" cy="0"/>
          <a:chOff x="0" y="0"/>
          <a:chExt cx="0" cy="0"/>
        </a:xfrm>
      </p:grpSpPr>
      <p:sp>
        <p:nvSpPr>
          <p:cNvPr id="297" name="Google Shape;297;p28"/>
          <p:cNvSpPr txBox="1">
            <a:spLocks noGrp="1"/>
          </p:cNvSpPr>
          <p:nvPr>
            <p:ph type="title"/>
          </p:nvPr>
        </p:nvSpPr>
        <p:spPr>
          <a:xfrm>
            <a:off x="284775" y="282900"/>
            <a:ext cx="7851300" cy="476400"/>
          </a:xfrm>
          <a:prstGeom prst="rect">
            <a:avLst/>
          </a:prstGeom>
        </p:spPr>
        <p:txBody>
          <a:bodyPr spcFirstLastPara="1" wrap="square" lIns="0" tIns="0" rIns="0" bIns="0" anchor="t" anchorCtr="0">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
        <p:nvSpPr>
          <p:cNvPr id="298" name="Google Shape;298;p28"/>
          <p:cNvSpPr txBox="1">
            <a:spLocks noGrp="1"/>
          </p:cNvSpPr>
          <p:nvPr>
            <p:ph type="subTitle" idx="1"/>
          </p:nvPr>
        </p:nvSpPr>
        <p:spPr>
          <a:xfrm>
            <a:off x="2455100" y="1661000"/>
            <a:ext cx="2064000" cy="195300"/>
          </a:xfrm>
          <a:prstGeom prst="rect">
            <a:avLst/>
          </a:prstGeom>
        </p:spPr>
        <p:txBody>
          <a:bodyPr spcFirstLastPara="1" wrap="square" lIns="0" tIns="0" rIns="0" bIns="0" anchor="ctr" anchorCtr="0">
            <a:noAutofit/>
          </a:bodyPr>
          <a:lstStyle>
            <a:lvl1pPr lvl="0">
              <a:spcBef>
                <a:spcPts val="0"/>
              </a:spcBef>
              <a:spcAft>
                <a:spcPts val="0"/>
              </a:spcAft>
              <a:buNone/>
              <a:defRPr>
                <a:latin typeface="Outfit SemiBold"/>
                <a:ea typeface="Outfit SemiBold"/>
                <a:cs typeface="Outfit SemiBold"/>
                <a:sym typeface="Outfit SemiBold"/>
              </a:defRPr>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299" name="Google Shape;299;p28"/>
          <p:cNvSpPr txBox="1">
            <a:spLocks noGrp="1"/>
          </p:cNvSpPr>
          <p:nvPr>
            <p:ph type="subTitle" idx="2"/>
          </p:nvPr>
        </p:nvSpPr>
        <p:spPr>
          <a:xfrm>
            <a:off x="4624900" y="1661000"/>
            <a:ext cx="2064000" cy="195300"/>
          </a:xfrm>
          <a:prstGeom prst="rect">
            <a:avLst/>
          </a:prstGeom>
        </p:spPr>
        <p:txBody>
          <a:bodyPr spcFirstLastPara="1" wrap="square" lIns="0" tIns="0" rIns="0" bIns="0" anchor="ctr" anchorCtr="0">
            <a:noAutofit/>
          </a:bodyPr>
          <a:lstStyle>
            <a:lvl1pPr lvl="0">
              <a:spcBef>
                <a:spcPts val="0"/>
              </a:spcBef>
              <a:spcAft>
                <a:spcPts val="0"/>
              </a:spcAft>
              <a:buNone/>
              <a:defRPr>
                <a:latin typeface="Outfit SemiBold"/>
                <a:ea typeface="Outfit SemiBold"/>
                <a:cs typeface="Outfit SemiBold"/>
                <a:sym typeface="Outfit SemiBold"/>
              </a:defRPr>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300" name="Google Shape;300;p28"/>
          <p:cNvSpPr txBox="1">
            <a:spLocks noGrp="1"/>
          </p:cNvSpPr>
          <p:nvPr>
            <p:ph type="subTitle" idx="3"/>
          </p:nvPr>
        </p:nvSpPr>
        <p:spPr>
          <a:xfrm>
            <a:off x="6794700" y="1661000"/>
            <a:ext cx="2064000" cy="195300"/>
          </a:xfrm>
          <a:prstGeom prst="rect">
            <a:avLst/>
          </a:prstGeom>
        </p:spPr>
        <p:txBody>
          <a:bodyPr spcFirstLastPara="1" wrap="square" lIns="0" tIns="0" rIns="0" bIns="0" anchor="ctr" anchorCtr="0">
            <a:noAutofit/>
          </a:bodyPr>
          <a:lstStyle>
            <a:lvl1pPr lvl="0">
              <a:spcBef>
                <a:spcPts val="0"/>
              </a:spcBef>
              <a:spcAft>
                <a:spcPts val="0"/>
              </a:spcAft>
              <a:buNone/>
              <a:defRPr>
                <a:latin typeface="Outfit SemiBold"/>
                <a:ea typeface="Outfit SemiBold"/>
                <a:cs typeface="Outfit SemiBold"/>
                <a:sym typeface="Outfit SemiBold"/>
              </a:defRPr>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301" name="Google Shape;301;p28"/>
          <p:cNvSpPr txBox="1">
            <a:spLocks noGrp="1"/>
          </p:cNvSpPr>
          <p:nvPr>
            <p:ph type="subTitle" idx="4"/>
          </p:nvPr>
        </p:nvSpPr>
        <p:spPr>
          <a:xfrm>
            <a:off x="391275" y="1661000"/>
            <a:ext cx="1957500" cy="195300"/>
          </a:xfrm>
          <a:prstGeom prst="rect">
            <a:avLst/>
          </a:prstGeom>
        </p:spPr>
        <p:txBody>
          <a:bodyPr spcFirstLastPara="1" wrap="square" lIns="0" tIns="0" rIns="0" bIns="0" anchor="ctr" anchorCtr="0">
            <a:noAutofit/>
          </a:bodyPr>
          <a:lstStyle>
            <a:lvl1pPr lvl="0">
              <a:spcBef>
                <a:spcPts val="0"/>
              </a:spcBef>
              <a:spcAft>
                <a:spcPts val="0"/>
              </a:spcAft>
              <a:buNone/>
              <a:defRPr>
                <a:latin typeface="Outfit SemiBold"/>
                <a:ea typeface="Outfit SemiBold"/>
                <a:cs typeface="Outfit SemiBold"/>
                <a:sym typeface="Outfit SemiBold"/>
              </a:defRPr>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302" name="Google Shape;302;p28"/>
          <p:cNvSpPr txBox="1">
            <a:spLocks noGrp="1"/>
          </p:cNvSpPr>
          <p:nvPr>
            <p:ph type="subTitle" idx="5"/>
          </p:nvPr>
        </p:nvSpPr>
        <p:spPr>
          <a:xfrm>
            <a:off x="391275" y="2111375"/>
            <a:ext cx="1957500" cy="195300"/>
          </a:xfrm>
          <a:prstGeom prst="rect">
            <a:avLst/>
          </a:prstGeom>
        </p:spPr>
        <p:txBody>
          <a:bodyPr spcFirstLastPara="1" wrap="square" lIns="0" tIns="0" rIns="182875" bIns="0" anchor="t" anchorCtr="0">
            <a:noAutofit/>
          </a:bodyPr>
          <a:lstStyle>
            <a:lvl1pPr lvl="0">
              <a:spcBef>
                <a:spcPts val="0"/>
              </a:spcBef>
              <a:spcAft>
                <a:spcPts val="0"/>
              </a:spcAft>
              <a:buNone/>
              <a:defRPr sz="1000">
                <a:latin typeface="Outfit SemiBold"/>
                <a:ea typeface="Outfit SemiBold"/>
                <a:cs typeface="Outfit SemiBold"/>
                <a:sym typeface="Outfit SemiBold"/>
              </a:defRPr>
            </a:lvl1pPr>
            <a:lvl2pPr lvl="1">
              <a:lnSpc>
                <a:spcPct val="90000"/>
              </a:lnSpc>
              <a:spcBef>
                <a:spcPts val="0"/>
              </a:spcBef>
              <a:spcAft>
                <a:spcPts val="0"/>
              </a:spcAft>
              <a:buSzPts val="1000"/>
              <a:buFont typeface="Outfit"/>
              <a:buNone/>
              <a:defRPr sz="1000">
                <a:latin typeface="Outfit"/>
                <a:ea typeface="Outfit"/>
                <a:cs typeface="Outfit"/>
                <a:sym typeface="Outfit"/>
              </a:defRPr>
            </a:lvl2pPr>
            <a:lvl3pPr lvl="2">
              <a:lnSpc>
                <a:spcPct val="90000"/>
              </a:lnSpc>
              <a:spcBef>
                <a:spcPts val="0"/>
              </a:spcBef>
              <a:spcAft>
                <a:spcPts val="0"/>
              </a:spcAft>
              <a:buSzPts val="1000"/>
              <a:buFont typeface="Outfit"/>
              <a:buNone/>
              <a:defRPr sz="1000">
                <a:latin typeface="Outfit"/>
                <a:ea typeface="Outfit"/>
                <a:cs typeface="Outfit"/>
                <a:sym typeface="Outfit"/>
              </a:defRPr>
            </a:lvl3pPr>
            <a:lvl4pPr lvl="3">
              <a:lnSpc>
                <a:spcPct val="90000"/>
              </a:lnSpc>
              <a:spcBef>
                <a:spcPts val="0"/>
              </a:spcBef>
              <a:spcAft>
                <a:spcPts val="0"/>
              </a:spcAft>
              <a:buSzPts val="1000"/>
              <a:buFont typeface="Outfit"/>
              <a:buNone/>
              <a:defRPr sz="1000">
                <a:latin typeface="Outfit"/>
                <a:ea typeface="Outfit"/>
                <a:cs typeface="Outfit"/>
                <a:sym typeface="Outfit"/>
              </a:defRPr>
            </a:lvl4pPr>
            <a:lvl5pPr lvl="4">
              <a:lnSpc>
                <a:spcPct val="90000"/>
              </a:lnSpc>
              <a:spcBef>
                <a:spcPts val="0"/>
              </a:spcBef>
              <a:spcAft>
                <a:spcPts val="0"/>
              </a:spcAft>
              <a:buSzPts val="1000"/>
              <a:buFont typeface="Outfit"/>
              <a:buNone/>
              <a:defRPr sz="1000">
                <a:latin typeface="Outfit"/>
                <a:ea typeface="Outfit"/>
                <a:cs typeface="Outfit"/>
                <a:sym typeface="Outfit"/>
              </a:defRPr>
            </a:lvl5pPr>
            <a:lvl6pPr lvl="5">
              <a:lnSpc>
                <a:spcPct val="90000"/>
              </a:lnSpc>
              <a:spcBef>
                <a:spcPts val="0"/>
              </a:spcBef>
              <a:spcAft>
                <a:spcPts val="0"/>
              </a:spcAft>
              <a:buSzPts val="1000"/>
              <a:buFont typeface="Outfit"/>
              <a:buNone/>
              <a:defRPr sz="1000">
                <a:latin typeface="Outfit"/>
                <a:ea typeface="Outfit"/>
                <a:cs typeface="Outfit"/>
                <a:sym typeface="Outfit"/>
              </a:defRPr>
            </a:lvl6pPr>
            <a:lvl7pPr lvl="6">
              <a:lnSpc>
                <a:spcPct val="90000"/>
              </a:lnSpc>
              <a:spcBef>
                <a:spcPts val="0"/>
              </a:spcBef>
              <a:spcAft>
                <a:spcPts val="0"/>
              </a:spcAft>
              <a:buSzPts val="1000"/>
              <a:buFont typeface="Outfit"/>
              <a:buNone/>
              <a:defRPr sz="1000">
                <a:latin typeface="Outfit"/>
                <a:ea typeface="Outfit"/>
                <a:cs typeface="Outfit"/>
                <a:sym typeface="Outfit"/>
              </a:defRPr>
            </a:lvl7pPr>
            <a:lvl8pPr lvl="7">
              <a:lnSpc>
                <a:spcPct val="90000"/>
              </a:lnSpc>
              <a:spcBef>
                <a:spcPts val="0"/>
              </a:spcBef>
              <a:spcAft>
                <a:spcPts val="0"/>
              </a:spcAft>
              <a:buSzPts val="1000"/>
              <a:buFont typeface="Outfit"/>
              <a:buNone/>
              <a:defRPr sz="1000">
                <a:latin typeface="Outfit"/>
                <a:ea typeface="Outfit"/>
                <a:cs typeface="Outfit"/>
                <a:sym typeface="Outfit"/>
              </a:defRPr>
            </a:lvl8pPr>
            <a:lvl9pPr lvl="8">
              <a:lnSpc>
                <a:spcPct val="90000"/>
              </a:lnSpc>
              <a:spcBef>
                <a:spcPts val="0"/>
              </a:spcBef>
              <a:spcAft>
                <a:spcPts val="0"/>
              </a:spcAft>
              <a:buSzPts val="1000"/>
              <a:buFont typeface="Outfit"/>
              <a:buNone/>
              <a:defRPr sz="1000">
                <a:latin typeface="Outfit"/>
                <a:ea typeface="Outfit"/>
                <a:cs typeface="Outfit"/>
                <a:sym typeface="Outfit"/>
              </a:defRPr>
            </a:lvl9pPr>
          </a:lstStyle>
          <a:p>
            <a:endParaRPr/>
          </a:p>
        </p:txBody>
      </p:sp>
      <p:sp>
        <p:nvSpPr>
          <p:cNvPr id="303" name="Google Shape;303;p28"/>
          <p:cNvSpPr txBox="1">
            <a:spLocks noGrp="1"/>
          </p:cNvSpPr>
          <p:nvPr>
            <p:ph type="subTitle" idx="6"/>
          </p:nvPr>
        </p:nvSpPr>
        <p:spPr>
          <a:xfrm>
            <a:off x="391275" y="3160850"/>
            <a:ext cx="1957500" cy="195300"/>
          </a:xfrm>
          <a:prstGeom prst="rect">
            <a:avLst/>
          </a:prstGeom>
        </p:spPr>
        <p:txBody>
          <a:bodyPr spcFirstLastPara="1" wrap="square" lIns="0" tIns="0" rIns="182875" bIns="0" anchor="t" anchorCtr="0">
            <a:noAutofit/>
          </a:bodyPr>
          <a:lstStyle>
            <a:lvl1pPr lvl="0">
              <a:spcBef>
                <a:spcPts val="0"/>
              </a:spcBef>
              <a:spcAft>
                <a:spcPts val="0"/>
              </a:spcAft>
              <a:buNone/>
              <a:defRPr sz="1000">
                <a:latin typeface="Outfit SemiBold"/>
                <a:ea typeface="Outfit SemiBold"/>
                <a:cs typeface="Outfit SemiBold"/>
                <a:sym typeface="Outfit SemiBold"/>
              </a:defRPr>
            </a:lvl1pPr>
            <a:lvl2pPr lvl="1">
              <a:lnSpc>
                <a:spcPct val="90000"/>
              </a:lnSpc>
              <a:spcBef>
                <a:spcPts val="0"/>
              </a:spcBef>
              <a:spcAft>
                <a:spcPts val="0"/>
              </a:spcAft>
              <a:buSzPts val="1000"/>
              <a:buFont typeface="Outfit"/>
              <a:buNone/>
              <a:defRPr sz="1000">
                <a:latin typeface="Outfit"/>
                <a:ea typeface="Outfit"/>
                <a:cs typeface="Outfit"/>
                <a:sym typeface="Outfit"/>
              </a:defRPr>
            </a:lvl2pPr>
            <a:lvl3pPr lvl="2">
              <a:lnSpc>
                <a:spcPct val="90000"/>
              </a:lnSpc>
              <a:spcBef>
                <a:spcPts val="0"/>
              </a:spcBef>
              <a:spcAft>
                <a:spcPts val="0"/>
              </a:spcAft>
              <a:buSzPts val="1000"/>
              <a:buFont typeface="Outfit"/>
              <a:buNone/>
              <a:defRPr sz="1000">
                <a:latin typeface="Outfit"/>
                <a:ea typeface="Outfit"/>
                <a:cs typeface="Outfit"/>
                <a:sym typeface="Outfit"/>
              </a:defRPr>
            </a:lvl3pPr>
            <a:lvl4pPr lvl="3">
              <a:lnSpc>
                <a:spcPct val="90000"/>
              </a:lnSpc>
              <a:spcBef>
                <a:spcPts val="0"/>
              </a:spcBef>
              <a:spcAft>
                <a:spcPts val="0"/>
              </a:spcAft>
              <a:buSzPts val="1000"/>
              <a:buFont typeface="Outfit"/>
              <a:buNone/>
              <a:defRPr sz="1000">
                <a:latin typeface="Outfit"/>
                <a:ea typeface="Outfit"/>
                <a:cs typeface="Outfit"/>
                <a:sym typeface="Outfit"/>
              </a:defRPr>
            </a:lvl4pPr>
            <a:lvl5pPr lvl="4">
              <a:lnSpc>
                <a:spcPct val="90000"/>
              </a:lnSpc>
              <a:spcBef>
                <a:spcPts val="0"/>
              </a:spcBef>
              <a:spcAft>
                <a:spcPts val="0"/>
              </a:spcAft>
              <a:buSzPts val="1000"/>
              <a:buFont typeface="Outfit"/>
              <a:buNone/>
              <a:defRPr sz="1000">
                <a:latin typeface="Outfit"/>
                <a:ea typeface="Outfit"/>
                <a:cs typeface="Outfit"/>
                <a:sym typeface="Outfit"/>
              </a:defRPr>
            </a:lvl5pPr>
            <a:lvl6pPr lvl="5">
              <a:lnSpc>
                <a:spcPct val="90000"/>
              </a:lnSpc>
              <a:spcBef>
                <a:spcPts val="0"/>
              </a:spcBef>
              <a:spcAft>
                <a:spcPts val="0"/>
              </a:spcAft>
              <a:buSzPts val="1000"/>
              <a:buFont typeface="Outfit"/>
              <a:buNone/>
              <a:defRPr sz="1000">
                <a:latin typeface="Outfit"/>
                <a:ea typeface="Outfit"/>
                <a:cs typeface="Outfit"/>
                <a:sym typeface="Outfit"/>
              </a:defRPr>
            </a:lvl6pPr>
            <a:lvl7pPr lvl="6">
              <a:lnSpc>
                <a:spcPct val="90000"/>
              </a:lnSpc>
              <a:spcBef>
                <a:spcPts val="0"/>
              </a:spcBef>
              <a:spcAft>
                <a:spcPts val="0"/>
              </a:spcAft>
              <a:buSzPts val="1000"/>
              <a:buFont typeface="Outfit"/>
              <a:buNone/>
              <a:defRPr sz="1000">
                <a:latin typeface="Outfit"/>
                <a:ea typeface="Outfit"/>
                <a:cs typeface="Outfit"/>
                <a:sym typeface="Outfit"/>
              </a:defRPr>
            </a:lvl7pPr>
            <a:lvl8pPr lvl="7">
              <a:lnSpc>
                <a:spcPct val="90000"/>
              </a:lnSpc>
              <a:spcBef>
                <a:spcPts val="0"/>
              </a:spcBef>
              <a:spcAft>
                <a:spcPts val="0"/>
              </a:spcAft>
              <a:buSzPts val="1000"/>
              <a:buFont typeface="Outfit"/>
              <a:buNone/>
              <a:defRPr sz="1000">
                <a:latin typeface="Outfit"/>
                <a:ea typeface="Outfit"/>
                <a:cs typeface="Outfit"/>
                <a:sym typeface="Outfit"/>
              </a:defRPr>
            </a:lvl8pPr>
            <a:lvl9pPr lvl="8">
              <a:lnSpc>
                <a:spcPct val="90000"/>
              </a:lnSpc>
              <a:spcBef>
                <a:spcPts val="0"/>
              </a:spcBef>
              <a:spcAft>
                <a:spcPts val="0"/>
              </a:spcAft>
              <a:buSzPts val="1000"/>
              <a:buFont typeface="Outfit"/>
              <a:buNone/>
              <a:defRPr sz="1000">
                <a:latin typeface="Outfit"/>
                <a:ea typeface="Outfit"/>
                <a:cs typeface="Outfit"/>
                <a:sym typeface="Outfit"/>
              </a:defRPr>
            </a:lvl9pPr>
          </a:lstStyle>
          <a:p>
            <a:endParaRPr/>
          </a:p>
        </p:txBody>
      </p:sp>
      <p:sp>
        <p:nvSpPr>
          <p:cNvPr id="304" name="Google Shape;304;p28"/>
          <p:cNvSpPr txBox="1">
            <a:spLocks noGrp="1"/>
          </p:cNvSpPr>
          <p:nvPr>
            <p:ph type="subTitle" idx="7"/>
          </p:nvPr>
        </p:nvSpPr>
        <p:spPr>
          <a:xfrm>
            <a:off x="391275" y="4049675"/>
            <a:ext cx="1957500" cy="195300"/>
          </a:xfrm>
          <a:prstGeom prst="rect">
            <a:avLst/>
          </a:prstGeom>
        </p:spPr>
        <p:txBody>
          <a:bodyPr spcFirstLastPara="1" wrap="square" lIns="0" tIns="0" rIns="182875" bIns="0" anchor="t" anchorCtr="0">
            <a:noAutofit/>
          </a:bodyPr>
          <a:lstStyle>
            <a:lvl1pPr lvl="0">
              <a:spcBef>
                <a:spcPts val="0"/>
              </a:spcBef>
              <a:spcAft>
                <a:spcPts val="0"/>
              </a:spcAft>
              <a:buNone/>
              <a:defRPr sz="1000">
                <a:latin typeface="Outfit SemiBold"/>
                <a:ea typeface="Outfit SemiBold"/>
                <a:cs typeface="Outfit SemiBold"/>
                <a:sym typeface="Outfit SemiBold"/>
              </a:defRPr>
            </a:lvl1pPr>
            <a:lvl2pPr lvl="1">
              <a:lnSpc>
                <a:spcPct val="90000"/>
              </a:lnSpc>
              <a:spcBef>
                <a:spcPts val="0"/>
              </a:spcBef>
              <a:spcAft>
                <a:spcPts val="0"/>
              </a:spcAft>
              <a:buSzPts val="1000"/>
              <a:buFont typeface="Outfit"/>
              <a:buNone/>
              <a:defRPr sz="1000">
                <a:latin typeface="Outfit"/>
                <a:ea typeface="Outfit"/>
                <a:cs typeface="Outfit"/>
                <a:sym typeface="Outfit"/>
              </a:defRPr>
            </a:lvl2pPr>
            <a:lvl3pPr lvl="2">
              <a:lnSpc>
                <a:spcPct val="90000"/>
              </a:lnSpc>
              <a:spcBef>
                <a:spcPts val="0"/>
              </a:spcBef>
              <a:spcAft>
                <a:spcPts val="0"/>
              </a:spcAft>
              <a:buSzPts val="1000"/>
              <a:buFont typeface="Outfit"/>
              <a:buNone/>
              <a:defRPr sz="1000">
                <a:latin typeface="Outfit"/>
                <a:ea typeface="Outfit"/>
                <a:cs typeface="Outfit"/>
                <a:sym typeface="Outfit"/>
              </a:defRPr>
            </a:lvl3pPr>
            <a:lvl4pPr lvl="3">
              <a:lnSpc>
                <a:spcPct val="90000"/>
              </a:lnSpc>
              <a:spcBef>
                <a:spcPts val="0"/>
              </a:spcBef>
              <a:spcAft>
                <a:spcPts val="0"/>
              </a:spcAft>
              <a:buSzPts val="1000"/>
              <a:buFont typeface="Outfit"/>
              <a:buNone/>
              <a:defRPr sz="1000">
                <a:latin typeface="Outfit"/>
                <a:ea typeface="Outfit"/>
                <a:cs typeface="Outfit"/>
                <a:sym typeface="Outfit"/>
              </a:defRPr>
            </a:lvl4pPr>
            <a:lvl5pPr lvl="4">
              <a:lnSpc>
                <a:spcPct val="90000"/>
              </a:lnSpc>
              <a:spcBef>
                <a:spcPts val="0"/>
              </a:spcBef>
              <a:spcAft>
                <a:spcPts val="0"/>
              </a:spcAft>
              <a:buSzPts val="1000"/>
              <a:buFont typeface="Outfit"/>
              <a:buNone/>
              <a:defRPr sz="1000">
                <a:latin typeface="Outfit"/>
                <a:ea typeface="Outfit"/>
                <a:cs typeface="Outfit"/>
                <a:sym typeface="Outfit"/>
              </a:defRPr>
            </a:lvl5pPr>
            <a:lvl6pPr lvl="5">
              <a:lnSpc>
                <a:spcPct val="90000"/>
              </a:lnSpc>
              <a:spcBef>
                <a:spcPts val="0"/>
              </a:spcBef>
              <a:spcAft>
                <a:spcPts val="0"/>
              </a:spcAft>
              <a:buSzPts val="1000"/>
              <a:buFont typeface="Outfit"/>
              <a:buNone/>
              <a:defRPr sz="1000">
                <a:latin typeface="Outfit"/>
                <a:ea typeface="Outfit"/>
                <a:cs typeface="Outfit"/>
                <a:sym typeface="Outfit"/>
              </a:defRPr>
            </a:lvl6pPr>
            <a:lvl7pPr lvl="6">
              <a:lnSpc>
                <a:spcPct val="90000"/>
              </a:lnSpc>
              <a:spcBef>
                <a:spcPts val="0"/>
              </a:spcBef>
              <a:spcAft>
                <a:spcPts val="0"/>
              </a:spcAft>
              <a:buSzPts val="1000"/>
              <a:buFont typeface="Outfit"/>
              <a:buNone/>
              <a:defRPr sz="1000">
                <a:latin typeface="Outfit"/>
                <a:ea typeface="Outfit"/>
                <a:cs typeface="Outfit"/>
                <a:sym typeface="Outfit"/>
              </a:defRPr>
            </a:lvl7pPr>
            <a:lvl8pPr lvl="7">
              <a:lnSpc>
                <a:spcPct val="90000"/>
              </a:lnSpc>
              <a:spcBef>
                <a:spcPts val="0"/>
              </a:spcBef>
              <a:spcAft>
                <a:spcPts val="0"/>
              </a:spcAft>
              <a:buSzPts val="1000"/>
              <a:buFont typeface="Outfit"/>
              <a:buNone/>
              <a:defRPr sz="1000">
                <a:latin typeface="Outfit"/>
                <a:ea typeface="Outfit"/>
                <a:cs typeface="Outfit"/>
                <a:sym typeface="Outfit"/>
              </a:defRPr>
            </a:lvl8pPr>
            <a:lvl9pPr lvl="8">
              <a:lnSpc>
                <a:spcPct val="90000"/>
              </a:lnSpc>
              <a:spcBef>
                <a:spcPts val="0"/>
              </a:spcBef>
              <a:spcAft>
                <a:spcPts val="0"/>
              </a:spcAft>
              <a:buSzPts val="1000"/>
              <a:buFont typeface="Outfit"/>
              <a:buNone/>
              <a:defRPr sz="1000">
                <a:latin typeface="Outfit"/>
                <a:ea typeface="Outfit"/>
                <a:cs typeface="Outfit"/>
                <a:sym typeface="Outfit"/>
              </a:defRPr>
            </a:lvl9pPr>
          </a:lstStyle>
          <a:p>
            <a:endParaRPr/>
          </a:p>
        </p:txBody>
      </p:sp>
      <p:sp>
        <p:nvSpPr>
          <p:cNvPr id="305" name="Google Shape;305;p28"/>
          <p:cNvSpPr txBox="1">
            <a:spLocks noGrp="1"/>
          </p:cNvSpPr>
          <p:nvPr>
            <p:ph type="subTitle" idx="8"/>
          </p:nvPr>
        </p:nvSpPr>
        <p:spPr>
          <a:xfrm>
            <a:off x="2455100" y="2111375"/>
            <a:ext cx="2064000" cy="661200"/>
          </a:xfrm>
          <a:prstGeom prst="rect">
            <a:avLst/>
          </a:prstGeom>
        </p:spPr>
        <p:txBody>
          <a:bodyPr spcFirstLastPara="1" wrap="square" lIns="0" tIns="0" rIns="182875" bIns="0" anchor="t" anchorCtr="0">
            <a:noAutofit/>
          </a:bodyPr>
          <a:lstStyle>
            <a:lvl1pPr lvl="0">
              <a:spcBef>
                <a:spcPts val="0"/>
              </a:spcBef>
              <a:spcAft>
                <a:spcPts val="0"/>
              </a:spcAft>
              <a:buNone/>
              <a:defRPr sz="1000"/>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306" name="Google Shape;306;p28"/>
          <p:cNvSpPr txBox="1">
            <a:spLocks noGrp="1"/>
          </p:cNvSpPr>
          <p:nvPr>
            <p:ph type="subTitle" idx="9"/>
          </p:nvPr>
        </p:nvSpPr>
        <p:spPr>
          <a:xfrm>
            <a:off x="2455100" y="3174088"/>
            <a:ext cx="2064000" cy="661200"/>
          </a:xfrm>
          <a:prstGeom prst="rect">
            <a:avLst/>
          </a:prstGeom>
        </p:spPr>
        <p:txBody>
          <a:bodyPr spcFirstLastPara="1" wrap="square" lIns="0" tIns="0" rIns="182875" bIns="0" anchor="t" anchorCtr="0">
            <a:noAutofit/>
          </a:bodyPr>
          <a:lstStyle>
            <a:lvl1pPr lvl="0">
              <a:spcBef>
                <a:spcPts val="0"/>
              </a:spcBef>
              <a:spcAft>
                <a:spcPts val="0"/>
              </a:spcAft>
              <a:buNone/>
              <a:defRPr sz="1000"/>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307" name="Google Shape;307;p28"/>
          <p:cNvSpPr txBox="1">
            <a:spLocks noGrp="1"/>
          </p:cNvSpPr>
          <p:nvPr>
            <p:ph type="subTitle" idx="13"/>
          </p:nvPr>
        </p:nvSpPr>
        <p:spPr>
          <a:xfrm>
            <a:off x="2455100" y="4075913"/>
            <a:ext cx="2064000" cy="661200"/>
          </a:xfrm>
          <a:prstGeom prst="rect">
            <a:avLst/>
          </a:prstGeom>
        </p:spPr>
        <p:txBody>
          <a:bodyPr spcFirstLastPara="1" wrap="square" lIns="0" tIns="0" rIns="182875" bIns="0" anchor="t" anchorCtr="0">
            <a:noAutofit/>
          </a:bodyPr>
          <a:lstStyle>
            <a:lvl1pPr lvl="0">
              <a:spcBef>
                <a:spcPts val="0"/>
              </a:spcBef>
              <a:spcAft>
                <a:spcPts val="0"/>
              </a:spcAft>
              <a:buNone/>
              <a:defRPr sz="1000"/>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308" name="Google Shape;308;p28"/>
          <p:cNvSpPr txBox="1">
            <a:spLocks noGrp="1"/>
          </p:cNvSpPr>
          <p:nvPr>
            <p:ph type="subTitle" idx="14"/>
          </p:nvPr>
        </p:nvSpPr>
        <p:spPr>
          <a:xfrm>
            <a:off x="4625425" y="2111375"/>
            <a:ext cx="2064000" cy="661200"/>
          </a:xfrm>
          <a:prstGeom prst="rect">
            <a:avLst/>
          </a:prstGeom>
        </p:spPr>
        <p:txBody>
          <a:bodyPr spcFirstLastPara="1" wrap="square" lIns="0" tIns="0" rIns="182875" bIns="0" anchor="t" anchorCtr="0">
            <a:noAutofit/>
          </a:bodyPr>
          <a:lstStyle>
            <a:lvl1pPr lvl="0">
              <a:spcBef>
                <a:spcPts val="0"/>
              </a:spcBef>
              <a:spcAft>
                <a:spcPts val="0"/>
              </a:spcAft>
              <a:buNone/>
              <a:defRPr sz="1000"/>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309" name="Google Shape;309;p28"/>
          <p:cNvSpPr txBox="1">
            <a:spLocks noGrp="1"/>
          </p:cNvSpPr>
          <p:nvPr>
            <p:ph type="subTitle" idx="15"/>
          </p:nvPr>
        </p:nvSpPr>
        <p:spPr>
          <a:xfrm>
            <a:off x="4625425" y="3174088"/>
            <a:ext cx="2064000" cy="661200"/>
          </a:xfrm>
          <a:prstGeom prst="rect">
            <a:avLst/>
          </a:prstGeom>
        </p:spPr>
        <p:txBody>
          <a:bodyPr spcFirstLastPara="1" wrap="square" lIns="0" tIns="0" rIns="182875" bIns="0" anchor="t" anchorCtr="0">
            <a:noAutofit/>
          </a:bodyPr>
          <a:lstStyle>
            <a:lvl1pPr lvl="0">
              <a:spcBef>
                <a:spcPts val="0"/>
              </a:spcBef>
              <a:spcAft>
                <a:spcPts val="0"/>
              </a:spcAft>
              <a:buNone/>
              <a:defRPr sz="1000"/>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310" name="Google Shape;310;p28"/>
          <p:cNvSpPr txBox="1">
            <a:spLocks noGrp="1"/>
          </p:cNvSpPr>
          <p:nvPr>
            <p:ph type="subTitle" idx="16"/>
          </p:nvPr>
        </p:nvSpPr>
        <p:spPr>
          <a:xfrm>
            <a:off x="4625425" y="4075913"/>
            <a:ext cx="2064000" cy="661200"/>
          </a:xfrm>
          <a:prstGeom prst="rect">
            <a:avLst/>
          </a:prstGeom>
        </p:spPr>
        <p:txBody>
          <a:bodyPr spcFirstLastPara="1" wrap="square" lIns="0" tIns="0" rIns="182875" bIns="0" anchor="t" anchorCtr="0">
            <a:noAutofit/>
          </a:bodyPr>
          <a:lstStyle>
            <a:lvl1pPr lvl="0">
              <a:spcBef>
                <a:spcPts val="0"/>
              </a:spcBef>
              <a:spcAft>
                <a:spcPts val="0"/>
              </a:spcAft>
              <a:buNone/>
              <a:defRPr sz="1000"/>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311" name="Google Shape;311;p28"/>
          <p:cNvSpPr txBox="1">
            <a:spLocks noGrp="1"/>
          </p:cNvSpPr>
          <p:nvPr>
            <p:ph type="subTitle" idx="17"/>
          </p:nvPr>
        </p:nvSpPr>
        <p:spPr>
          <a:xfrm>
            <a:off x="6795750" y="2111375"/>
            <a:ext cx="2064000" cy="661200"/>
          </a:xfrm>
          <a:prstGeom prst="rect">
            <a:avLst/>
          </a:prstGeom>
        </p:spPr>
        <p:txBody>
          <a:bodyPr spcFirstLastPara="1" wrap="square" lIns="0" tIns="0" rIns="182875" bIns="0" anchor="t" anchorCtr="0">
            <a:noAutofit/>
          </a:bodyPr>
          <a:lstStyle>
            <a:lvl1pPr lvl="0">
              <a:spcBef>
                <a:spcPts val="0"/>
              </a:spcBef>
              <a:spcAft>
                <a:spcPts val="0"/>
              </a:spcAft>
              <a:buNone/>
              <a:defRPr sz="1000"/>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312" name="Google Shape;312;p28"/>
          <p:cNvSpPr txBox="1">
            <a:spLocks noGrp="1"/>
          </p:cNvSpPr>
          <p:nvPr>
            <p:ph type="subTitle" idx="18"/>
          </p:nvPr>
        </p:nvSpPr>
        <p:spPr>
          <a:xfrm>
            <a:off x="6795750" y="3174088"/>
            <a:ext cx="2064000" cy="661200"/>
          </a:xfrm>
          <a:prstGeom prst="rect">
            <a:avLst/>
          </a:prstGeom>
        </p:spPr>
        <p:txBody>
          <a:bodyPr spcFirstLastPara="1" wrap="square" lIns="0" tIns="0" rIns="182875" bIns="0" anchor="t" anchorCtr="0">
            <a:noAutofit/>
          </a:bodyPr>
          <a:lstStyle>
            <a:lvl1pPr lvl="0">
              <a:spcBef>
                <a:spcPts val="0"/>
              </a:spcBef>
              <a:spcAft>
                <a:spcPts val="0"/>
              </a:spcAft>
              <a:buNone/>
              <a:defRPr sz="1000"/>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
        <p:nvSpPr>
          <p:cNvPr id="313" name="Google Shape;313;p28"/>
          <p:cNvSpPr txBox="1">
            <a:spLocks noGrp="1"/>
          </p:cNvSpPr>
          <p:nvPr>
            <p:ph type="subTitle" idx="19"/>
          </p:nvPr>
        </p:nvSpPr>
        <p:spPr>
          <a:xfrm>
            <a:off x="6795750" y="4075913"/>
            <a:ext cx="2064000" cy="661200"/>
          </a:xfrm>
          <a:prstGeom prst="rect">
            <a:avLst/>
          </a:prstGeom>
        </p:spPr>
        <p:txBody>
          <a:bodyPr spcFirstLastPara="1" wrap="square" lIns="0" tIns="0" rIns="182875" bIns="0" anchor="t" anchorCtr="0">
            <a:noAutofit/>
          </a:bodyPr>
          <a:lstStyle>
            <a:lvl1pPr lvl="0">
              <a:spcBef>
                <a:spcPts val="0"/>
              </a:spcBef>
              <a:spcAft>
                <a:spcPts val="0"/>
              </a:spcAft>
              <a:buNone/>
              <a:defRPr sz="1000"/>
            </a:lvl1pPr>
            <a:lvl2pPr lvl="1">
              <a:lnSpc>
                <a:spcPct val="90000"/>
              </a:lnSpc>
              <a:spcBef>
                <a:spcPts val="0"/>
              </a:spcBef>
              <a:spcAft>
                <a:spcPts val="0"/>
              </a:spcAft>
              <a:buSzPts val="1200"/>
              <a:buFont typeface="Outfit"/>
              <a:buNone/>
              <a:defRPr>
                <a:latin typeface="Outfit"/>
                <a:ea typeface="Outfit"/>
                <a:cs typeface="Outfit"/>
                <a:sym typeface="Outfit"/>
              </a:defRPr>
            </a:lvl2pPr>
            <a:lvl3pPr lvl="2">
              <a:lnSpc>
                <a:spcPct val="90000"/>
              </a:lnSpc>
              <a:spcBef>
                <a:spcPts val="0"/>
              </a:spcBef>
              <a:spcAft>
                <a:spcPts val="0"/>
              </a:spcAft>
              <a:buSzPts val="1200"/>
              <a:buFont typeface="Outfit"/>
              <a:buNone/>
              <a:defRPr>
                <a:latin typeface="Outfit"/>
                <a:ea typeface="Outfit"/>
                <a:cs typeface="Outfit"/>
                <a:sym typeface="Outfit"/>
              </a:defRPr>
            </a:lvl3pPr>
            <a:lvl4pPr lvl="3">
              <a:lnSpc>
                <a:spcPct val="90000"/>
              </a:lnSpc>
              <a:spcBef>
                <a:spcPts val="0"/>
              </a:spcBef>
              <a:spcAft>
                <a:spcPts val="0"/>
              </a:spcAft>
              <a:buSzPts val="1200"/>
              <a:buFont typeface="Outfit"/>
              <a:buNone/>
              <a:defRPr>
                <a:latin typeface="Outfit"/>
                <a:ea typeface="Outfit"/>
                <a:cs typeface="Outfit"/>
                <a:sym typeface="Outfit"/>
              </a:defRPr>
            </a:lvl4pPr>
            <a:lvl5pPr lvl="4">
              <a:lnSpc>
                <a:spcPct val="90000"/>
              </a:lnSpc>
              <a:spcBef>
                <a:spcPts val="0"/>
              </a:spcBef>
              <a:spcAft>
                <a:spcPts val="0"/>
              </a:spcAft>
              <a:buSzPts val="1200"/>
              <a:buFont typeface="Outfit"/>
              <a:buNone/>
              <a:defRPr>
                <a:latin typeface="Outfit"/>
                <a:ea typeface="Outfit"/>
                <a:cs typeface="Outfit"/>
                <a:sym typeface="Outfit"/>
              </a:defRPr>
            </a:lvl5pPr>
            <a:lvl6pPr lvl="5">
              <a:lnSpc>
                <a:spcPct val="90000"/>
              </a:lnSpc>
              <a:spcBef>
                <a:spcPts val="0"/>
              </a:spcBef>
              <a:spcAft>
                <a:spcPts val="0"/>
              </a:spcAft>
              <a:buSzPts val="1200"/>
              <a:buFont typeface="Outfit"/>
              <a:buNone/>
              <a:defRPr>
                <a:latin typeface="Outfit"/>
                <a:ea typeface="Outfit"/>
                <a:cs typeface="Outfit"/>
                <a:sym typeface="Outfit"/>
              </a:defRPr>
            </a:lvl6pPr>
            <a:lvl7pPr lvl="6">
              <a:lnSpc>
                <a:spcPct val="90000"/>
              </a:lnSpc>
              <a:spcBef>
                <a:spcPts val="0"/>
              </a:spcBef>
              <a:spcAft>
                <a:spcPts val="0"/>
              </a:spcAft>
              <a:buSzPts val="1200"/>
              <a:buFont typeface="Outfit"/>
              <a:buNone/>
              <a:defRPr>
                <a:latin typeface="Outfit"/>
                <a:ea typeface="Outfit"/>
                <a:cs typeface="Outfit"/>
                <a:sym typeface="Outfit"/>
              </a:defRPr>
            </a:lvl7pPr>
            <a:lvl8pPr lvl="7">
              <a:lnSpc>
                <a:spcPct val="90000"/>
              </a:lnSpc>
              <a:spcBef>
                <a:spcPts val="0"/>
              </a:spcBef>
              <a:spcAft>
                <a:spcPts val="0"/>
              </a:spcAft>
              <a:buSzPts val="1200"/>
              <a:buFont typeface="Outfit"/>
              <a:buNone/>
              <a:defRPr>
                <a:latin typeface="Outfit"/>
                <a:ea typeface="Outfit"/>
                <a:cs typeface="Outfit"/>
                <a:sym typeface="Outfit"/>
              </a:defRPr>
            </a:lvl8pPr>
            <a:lvl9pPr lvl="8">
              <a:lnSpc>
                <a:spcPct val="90000"/>
              </a:lnSpc>
              <a:spcBef>
                <a:spcPts val="0"/>
              </a:spcBef>
              <a:spcAft>
                <a:spcPts val="0"/>
              </a:spcAft>
              <a:buSzPts val="1200"/>
              <a:buFont typeface="Outfit"/>
              <a:buNone/>
              <a:defRPr>
                <a:latin typeface="Outfit"/>
                <a:ea typeface="Outfit"/>
                <a:cs typeface="Outfit"/>
                <a:sym typeface="Outfit"/>
              </a:defRPr>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14"/>
        <p:cNvGrpSpPr/>
        <p:nvPr/>
      </p:nvGrpSpPr>
      <p:grpSpPr>
        <a:xfrm>
          <a:off x="0" y="0"/>
          <a:ext cx="0" cy="0"/>
          <a:chOff x="0" y="0"/>
          <a:chExt cx="0" cy="0"/>
        </a:xfrm>
      </p:grpSpPr>
      <p:sp>
        <p:nvSpPr>
          <p:cNvPr id="315" name="Google Shape;315;p29"/>
          <p:cNvSpPr txBox="1">
            <a:spLocks noGrp="1"/>
          </p:cNvSpPr>
          <p:nvPr>
            <p:ph type="ctrTitle"/>
          </p:nvPr>
        </p:nvSpPr>
        <p:spPr>
          <a:xfrm>
            <a:off x="311708" y="744575"/>
            <a:ext cx="8520600" cy="2052600"/>
          </a:xfrm>
          <a:prstGeom prst="rect">
            <a:avLst/>
          </a:prstGeom>
        </p:spPr>
        <p:txBody>
          <a:bodyPr spcFirstLastPara="1" wrap="square" lIns="0" tIns="0" rIns="0" bIns="0"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316" name="Google Shape;316;p29"/>
          <p:cNvSpPr txBox="1">
            <a:spLocks noGrp="1"/>
          </p:cNvSpPr>
          <p:nvPr>
            <p:ph type="subTitle" idx="1"/>
          </p:nvPr>
        </p:nvSpPr>
        <p:spPr>
          <a:xfrm>
            <a:off x="311700" y="2834125"/>
            <a:ext cx="8520600" cy="792600"/>
          </a:xfrm>
          <a:prstGeom prst="rect">
            <a:avLst/>
          </a:prstGeom>
        </p:spPr>
        <p:txBody>
          <a:bodyPr spcFirstLastPara="1" wrap="square" lIns="0" tIns="0" rIns="0" bIns="0" anchor="t" anchorCtr="0">
            <a:noAutofit/>
          </a:bodyPr>
          <a:lstStyle>
            <a:lvl1pPr lvl="0" algn="ctr">
              <a:spcBef>
                <a:spcPts val="0"/>
              </a:spcBef>
              <a:spcAft>
                <a:spcPts val="0"/>
              </a:spcAft>
              <a:buSzPts val="2800"/>
              <a:buNone/>
              <a:defRPr sz="2800"/>
            </a:lvl1pPr>
            <a:lvl2pPr lvl="1" algn="ctr">
              <a:spcBef>
                <a:spcPts val="0"/>
              </a:spcBef>
              <a:spcAft>
                <a:spcPts val="0"/>
              </a:spcAft>
              <a:buSzPts val="2800"/>
              <a:buNone/>
              <a:defRPr sz="2800"/>
            </a:lvl2pPr>
            <a:lvl3pPr lvl="2" algn="ctr">
              <a:spcBef>
                <a:spcPts val="0"/>
              </a:spcBef>
              <a:spcAft>
                <a:spcPts val="0"/>
              </a:spcAft>
              <a:buSzPts val="2800"/>
              <a:buNone/>
              <a:defRPr sz="2800"/>
            </a:lvl3pPr>
            <a:lvl4pPr lvl="3" algn="ctr">
              <a:spcBef>
                <a:spcPts val="0"/>
              </a:spcBef>
              <a:spcAft>
                <a:spcPts val="0"/>
              </a:spcAft>
              <a:buSzPts val="2800"/>
              <a:buNone/>
              <a:defRPr sz="2800"/>
            </a:lvl4pPr>
            <a:lvl5pPr lvl="4" algn="ctr">
              <a:spcBef>
                <a:spcPts val="0"/>
              </a:spcBef>
              <a:spcAft>
                <a:spcPts val="0"/>
              </a:spcAft>
              <a:buSzPts val="2800"/>
              <a:buNone/>
              <a:defRPr sz="2800"/>
            </a:lvl5pPr>
            <a:lvl6pPr lvl="5" algn="ctr">
              <a:spcBef>
                <a:spcPts val="0"/>
              </a:spcBef>
              <a:spcAft>
                <a:spcPts val="0"/>
              </a:spcAft>
              <a:buSzPts val="2800"/>
              <a:buNone/>
              <a:defRPr sz="2800"/>
            </a:lvl6pPr>
            <a:lvl7pPr lvl="6" algn="ctr">
              <a:spcBef>
                <a:spcPts val="0"/>
              </a:spcBef>
              <a:spcAft>
                <a:spcPts val="0"/>
              </a:spcAft>
              <a:buSzPts val="2800"/>
              <a:buNone/>
              <a:defRPr sz="2800"/>
            </a:lvl7pPr>
            <a:lvl8pPr lvl="7" algn="ctr">
              <a:spcBef>
                <a:spcPts val="0"/>
              </a:spcBef>
              <a:spcAft>
                <a:spcPts val="0"/>
              </a:spcAft>
              <a:buSzPts val="2800"/>
              <a:buNone/>
              <a:defRPr sz="2800"/>
            </a:lvl8pPr>
            <a:lvl9pPr lvl="8" algn="ctr">
              <a:spcBef>
                <a:spcPts val="0"/>
              </a:spcBef>
              <a:spcAft>
                <a:spcPts val="0"/>
              </a:spcAft>
              <a:buSzPts val="2800"/>
              <a:buNone/>
              <a:defRPr sz="2800"/>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317"/>
        <p:cNvGrpSpPr/>
        <p:nvPr/>
      </p:nvGrpSpPr>
      <p:grpSpPr>
        <a:xfrm>
          <a:off x="0" y="0"/>
          <a:ext cx="0" cy="0"/>
          <a:chOff x="0" y="0"/>
          <a:chExt cx="0" cy="0"/>
        </a:xfrm>
      </p:grpSpPr>
      <p:sp>
        <p:nvSpPr>
          <p:cNvPr id="318" name="Google Shape;318;p30"/>
          <p:cNvSpPr txBox="1">
            <a:spLocks noGrp="1"/>
          </p:cNvSpPr>
          <p:nvPr>
            <p:ph type="title"/>
          </p:nvPr>
        </p:nvSpPr>
        <p:spPr>
          <a:xfrm>
            <a:off x="311700" y="2150850"/>
            <a:ext cx="8520600" cy="841800"/>
          </a:xfrm>
          <a:prstGeom prst="rect">
            <a:avLst/>
          </a:prstGeom>
        </p:spPr>
        <p:txBody>
          <a:bodyPr spcFirstLastPara="1" wrap="square" lIns="0" tIns="0" rIns="0" bIns="0"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body">
  <p:cSld name="Title and body">
    <p:spTree>
      <p:nvGrpSpPr>
        <p:cNvPr id="1" name="Shape 319"/>
        <p:cNvGrpSpPr/>
        <p:nvPr/>
      </p:nvGrpSpPr>
      <p:grpSpPr>
        <a:xfrm>
          <a:off x="0" y="0"/>
          <a:ext cx="0" cy="0"/>
          <a:chOff x="0" y="0"/>
          <a:chExt cx="0" cy="0"/>
        </a:xfrm>
      </p:grpSpPr>
      <p:sp>
        <p:nvSpPr>
          <p:cNvPr id="320" name="Google Shape;320;p31"/>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6000"/>
              <a:buNone/>
              <a:defRPr/>
            </a:lvl1pPr>
            <a:lvl2pPr lvl="1">
              <a:spcBef>
                <a:spcPts val="0"/>
              </a:spcBef>
              <a:spcAft>
                <a:spcPts val="0"/>
              </a:spcAft>
              <a:buSzPts val="6000"/>
              <a:buNone/>
              <a:defRPr/>
            </a:lvl2pPr>
            <a:lvl3pPr lvl="2">
              <a:spcBef>
                <a:spcPts val="0"/>
              </a:spcBef>
              <a:spcAft>
                <a:spcPts val="0"/>
              </a:spcAft>
              <a:buSzPts val="6000"/>
              <a:buNone/>
              <a:defRPr/>
            </a:lvl3pPr>
            <a:lvl4pPr lvl="3">
              <a:spcBef>
                <a:spcPts val="0"/>
              </a:spcBef>
              <a:spcAft>
                <a:spcPts val="0"/>
              </a:spcAft>
              <a:buSzPts val="6000"/>
              <a:buNone/>
              <a:defRPr/>
            </a:lvl4pPr>
            <a:lvl5pPr lvl="4">
              <a:spcBef>
                <a:spcPts val="0"/>
              </a:spcBef>
              <a:spcAft>
                <a:spcPts val="0"/>
              </a:spcAft>
              <a:buSzPts val="6000"/>
              <a:buNone/>
              <a:defRPr/>
            </a:lvl5pPr>
            <a:lvl6pPr lvl="5">
              <a:spcBef>
                <a:spcPts val="0"/>
              </a:spcBef>
              <a:spcAft>
                <a:spcPts val="0"/>
              </a:spcAft>
              <a:buSzPts val="6000"/>
              <a:buNone/>
              <a:defRPr/>
            </a:lvl6pPr>
            <a:lvl7pPr lvl="6">
              <a:spcBef>
                <a:spcPts val="0"/>
              </a:spcBef>
              <a:spcAft>
                <a:spcPts val="0"/>
              </a:spcAft>
              <a:buSzPts val="6000"/>
              <a:buNone/>
              <a:defRPr/>
            </a:lvl7pPr>
            <a:lvl8pPr lvl="7">
              <a:spcBef>
                <a:spcPts val="0"/>
              </a:spcBef>
              <a:spcAft>
                <a:spcPts val="0"/>
              </a:spcAft>
              <a:buSzPts val="6000"/>
              <a:buNone/>
              <a:defRPr/>
            </a:lvl8pPr>
            <a:lvl9pPr lvl="8">
              <a:spcBef>
                <a:spcPts val="0"/>
              </a:spcBef>
              <a:spcAft>
                <a:spcPts val="0"/>
              </a:spcAft>
              <a:buSzPts val="6000"/>
              <a:buNone/>
              <a:defRPr/>
            </a:lvl9pPr>
          </a:lstStyle>
          <a:p>
            <a:endParaRPr/>
          </a:p>
        </p:txBody>
      </p:sp>
      <p:sp>
        <p:nvSpPr>
          <p:cNvPr id="321" name="Google Shape;321;p31"/>
          <p:cNvSpPr txBox="1">
            <a:spLocks noGrp="1"/>
          </p:cNvSpPr>
          <p:nvPr>
            <p:ph type="body" idx="1"/>
          </p:nvPr>
        </p:nvSpPr>
        <p:spPr>
          <a:xfrm>
            <a:off x="311700" y="1152475"/>
            <a:ext cx="8520600" cy="34164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and two columns">
  <p:cSld name="Title and two columns">
    <p:spTree>
      <p:nvGrpSpPr>
        <p:cNvPr id="1" name="Shape 322"/>
        <p:cNvGrpSpPr/>
        <p:nvPr/>
      </p:nvGrpSpPr>
      <p:grpSpPr>
        <a:xfrm>
          <a:off x="0" y="0"/>
          <a:ext cx="0" cy="0"/>
          <a:chOff x="0" y="0"/>
          <a:chExt cx="0" cy="0"/>
        </a:xfrm>
      </p:grpSpPr>
      <p:sp>
        <p:nvSpPr>
          <p:cNvPr id="323" name="Google Shape;323;p32"/>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6000"/>
              <a:buNone/>
              <a:defRPr/>
            </a:lvl1pPr>
            <a:lvl2pPr lvl="1">
              <a:spcBef>
                <a:spcPts val="0"/>
              </a:spcBef>
              <a:spcAft>
                <a:spcPts val="0"/>
              </a:spcAft>
              <a:buSzPts val="6000"/>
              <a:buNone/>
              <a:defRPr/>
            </a:lvl2pPr>
            <a:lvl3pPr lvl="2">
              <a:spcBef>
                <a:spcPts val="0"/>
              </a:spcBef>
              <a:spcAft>
                <a:spcPts val="0"/>
              </a:spcAft>
              <a:buSzPts val="6000"/>
              <a:buNone/>
              <a:defRPr/>
            </a:lvl3pPr>
            <a:lvl4pPr lvl="3">
              <a:spcBef>
                <a:spcPts val="0"/>
              </a:spcBef>
              <a:spcAft>
                <a:spcPts val="0"/>
              </a:spcAft>
              <a:buSzPts val="6000"/>
              <a:buNone/>
              <a:defRPr/>
            </a:lvl4pPr>
            <a:lvl5pPr lvl="4">
              <a:spcBef>
                <a:spcPts val="0"/>
              </a:spcBef>
              <a:spcAft>
                <a:spcPts val="0"/>
              </a:spcAft>
              <a:buSzPts val="6000"/>
              <a:buNone/>
              <a:defRPr/>
            </a:lvl5pPr>
            <a:lvl6pPr lvl="5">
              <a:spcBef>
                <a:spcPts val="0"/>
              </a:spcBef>
              <a:spcAft>
                <a:spcPts val="0"/>
              </a:spcAft>
              <a:buSzPts val="6000"/>
              <a:buNone/>
              <a:defRPr/>
            </a:lvl6pPr>
            <a:lvl7pPr lvl="6">
              <a:spcBef>
                <a:spcPts val="0"/>
              </a:spcBef>
              <a:spcAft>
                <a:spcPts val="0"/>
              </a:spcAft>
              <a:buSzPts val="6000"/>
              <a:buNone/>
              <a:defRPr/>
            </a:lvl7pPr>
            <a:lvl8pPr lvl="7">
              <a:spcBef>
                <a:spcPts val="0"/>
              </a:spcBef>
              <a:spcAft>
                <a:spcPts val="0"/>
              </a:spcAft>
              <a:buSzPts val="6000"/>
              <a:buNone/>
              <a:defRPr/>
            </a:lvl8pPr>
            <a:lvl9pPr lvl="8">
              <a:spcBef>
                <a:spcPts val="0"/>
              </a:spcBef>
              <a:spcAft>
                <a:spcPts val="0"/>
              </a:spcAft>
              <a:buSzPts val="6000"/>
              <a:buNone/>
              <a:defRPr/>
            </a:lvl9pPr>
          </a:lstStyle>
          <a:p>
            <a:endParaRPr/>
          </a:p>
        </p:txBody>
      </p:sp>
      <p:sp>
        <p:nvSpPr>
          <p:cNvPr id="324" name="Google Shape;324;p32"/>
          <p:cNvSpPr txBox="1">
            <a:spLocks noGrp="1"/>
          </p:cNvSpPr>
          <p:nvPr>
            <p:ph type="body" idx="1"/>
          </p:nvPr>
        </p:nvSpPr>
        <p:spPr>
          <a:xfrm>
            <a:off x="311700" y="1152475"/>
            <a:ext cx="3999900" cy="34164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25" name="Google Shape;325;p32"/>
          <p:cNvSpPr txBox="1">
            <a:spLocks noGrp="1"/>
          </p:cNvSpPr>
          <p:nvPr>
            <p:ph type="body" idx="2"/>
          </p:nvPr>
        </p:nvSpPr>
        <p:spPr>
          <a:xfrm>
            <a:off x="4832400" y="1152475"/>
            <a:ext cx="3999900" cy="34164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326"/>
        <p:cNvGrpSpPr/>
        <p:nvPr/>
      </p:nvGrpSpPr>
      <p:grpSpPr>
        <a:xfrm>
          <a:off x="0" y="0"/>
          <a:ext cx="0" cy="0"/>
          <a:chOff x="0" y="0"/>
          <a:chExt cx="0" cy="0"/>
        </a:xfrm>
      </p:grpSpPr>
      <p:sp>
        <p:nvSpPr>
          <p:cNvPr id="327" name="Google Shape;327;p33"/>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6000"/>
              <a:buNone/>
              <a:defRPr/>
            </a:lvl1pPr>
            <a:lvl2pPr lvl="1">
              <a:spcBef>
                <a:spcPts val="0"/>
              </a:spcBef>
              <a:spcAft>
                <a:spcPts val="0"/>
              </a:spcAft>
              <a:buSzPts val="6000"/>
              <a:buNone/>
              <a:defRPr/>
            </a:lvl2pPr>
            <a:lvl3pPr lvl="2">
              <a:spcBef>
                <a:spcPts val="0"/>
              </a:spcBef>
              <a:spcAft>
                <a:spcPts val="0"/>
              </a:spcAft>
              <a:buSzPts val="6000"/>
              <a:buNone/>
              <a:defRPr/>
            </a:lvl3pPr>
            <a:lvl4pPr lvl="3">
              <a:spcBef>
                <a:spcPts val="0"/>
              </a:spcBef>
              <a:spcAft>
                <a:spcPts val="0"/>
              </a:spcAft>
              <a:buSzPts val="6000"/>
              <a:buNone/>
              <a:defRPr/>
            </a:lvl4pPr>
            <a:lvl5pPr lvl="4">
              <a:spcBef>
                <a:spcPts val="0"/>
              </a:spcBef>
              <a:spcAft>
                <a:spcPts val="0"/>
              </a:spcAft>
              <a:buSzPts val="6000"/>
              <a:buNone/>
              <a:defRPr/>
            </a:lvl5pPr>
            <a:lvl6pPr lvl="5">
              <a:spcBef>
                <a:spcPts val="0"/>
              </a:spcBef>
              <a:spcAft>
                <a:spcPts val="0"/>
              </a:spcAft>
              <a:buSzPts val="6000"/>
              <a:buNone/>
              <a:defRPr/>
            </a:lvl6pPr>
            <a:lvl7pPr lvl="6">
              <a:spcBef>
                <a:spcPts val="0"/>
              </a:spcBef>
              <a:spcAft>
                <a:spcPts val="0"/>
              </a:spcAft>
              <a:buSzPts val="6000"/>
              <a:buNone/>
              <a:defRPr/>
            </a:lvl7pPr>
            <a:lvl8pPr lvl="7">
              <a:spcBef>
                <a:spcPts val="0"/>
              </a:spcBef>
              <a:spcAft>
                <a:spcPts val="0"/>
              </a:spcAft>
              <a:buSzPts val="6000"/>
              <a:buNone/>
              <a:defRPr/>
            </a:lvl8pPr>
            <a:lvl9pPr lvl="8">
              <a:spcBef>
                <a:spcPts val="0"/>
              </a:spcBef>
              <a:spcAft>
                <a:spcPts val="0"/>
              </a:spcAft>
              <a:buSzPts val="6000"/>
              <a:buNone/>
              <a:defRPr/>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28"/>
        <p:cNvGrpSpPr/>
        <p:nvPr/>
      </p:nvGrpSpPr>
      <p:grpSpPr>
        <a:xfrm>
          <a:off x="0" y="0"/>
          <a:ext cx="0" cy="0"/>
          <a:chOff x="0" y="0"/>
          <a:chExt cx="0" cy="0"/>
        </a:xfrm>
      </p:grpSpPr>
      <p:sp>
        <p:nvSpPr>
          <p:cNvPr id="329" name="Google Shape;329;p34"/>
          <p:cNvSpPr txBox="1">
            <a:spLocks noGrp="1"/>
          </p:cNvSpPr>
          <p:nvPr>
            <p:ph type="title"/>
          </p:nvPr>
        </p:nvSpPr>
        <p:spPr>
          <a:xfrm>
            <a:off x="311700" y="555600"/>
            <a:ext cx="2808000" cy="755700"/>
          </a:xfrm>
          <a:prstGeom prst="rect">
            <a:avLst/>
          </a:prstGeom>
        </p:spPr>
        <p:txBody>
          <a:bodyPr spcFirstLastPara="1" wrap="square" lIns="0" tIns="0" rIns="0" bIns="0"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0" name="Google Shape;330;p34"/>
          <p:cNvSpPr txBox="1">
            <a:spLocks noGrp="1"/>
          </p:cNvSpPr>
          <p:nvPr>
            <p:ph type="body" idx="1"/>
          </p:nvPr>
        </p:nvSpPr>
        <p:spPr>
          <a:xfrm>
            <a:off x="311700" y="1389600"/>
            <a:ext cx="2808000" cy="31794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31"/>
        <p:cNvGrpSpPr/>
        <p:nvPr/>
      </p:nvGrpSpPr>
      <p:grpSpPr>
        <a:xfrm>
          <a:off x="0" y="0"/>
          <a:ext cx="0" cy="0"/>
          <a:chOff x="0" y="0"/>
          <a:chExt cx="0" cy="0"/>
        </a:xfrm>
      </p:grpSpPr>
      <p:sp>
        <p:nvSpPr>
          <p:cNvPr id="332" name="Google Shape;332;p35"/>
          <p:cNvSpPr txBox="1">
            <a:spLocks noGrp="1"/>
          </p:cNvSpPr>
          <p:nvPr>
            <p:ph type="title"/>
          </p:nvPr>
        </p:nvSpPr>
        <p:spPr>
          <a:xfrm>
            <a:off x="490250" y="450150"/>
            <a:ext cx="6367800" cy="4090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33"/>
        <p:cNvGrpSpPr/>
        <p:nvPr/>
      </p:nvGrpSpPr>
      <p:grpSpPr>
        <a:xfrm>
          <a:off x="0" y="0"/>
          <a:ext cx="0" cy="0"/>
          <a:chOff x="0" y="0"/>
          <a:chExt cx="0" cy="0"/>
        </a:xfrm>
      </p:grpSpPr>
      <p:sp>
        <p:nvSpPr>
          <p:cNvPr id="334" name="Google Shape;334;p36"/>
          <p:cNvSpPr txBox="1">
            <a:spLocks noGrp="1"/>
          </p:cNvSpPr>
          <p:nvPr>
            <p:ph type="title"/>
          </p:nvPr>
        </p:nvSpPr>
        <p:spPr>
          <a:xfrm>
            <a:off x="265500" y="1233175"/>
            <a:ext cx="4045200" cy="1482300"/>
          </a:xfrm>
          <a:prstGeom prst="rect">
            <a:avLst/>
          </a:prstGeom>
        </p:spPr>
        <p:txBody>
          <a:bodyPr spcFirstLastPara="1" wrap="square" lIns="0" tIns="0" rIns="0" bIns="0"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35" name="Google Shape;335;p36"/>
          <p:cNvSpPr txBox="1">
            <a:spLocks noGrp="1"/>
          </p:cNvSpPr>
          <p:nvPr>
            <p:ph type="subTitle" idx="1"/>
          </p:nvPr>
        </p:nvSpPr>
        <p:spPr>
          <a:xfrm>
            <a:off x="265500" y="2803075"/>
            <a:ext cx="4045200" cy="1235100"/>
          </a:xfrm>
          <a:prstGeom prst="rect">
            <a:avLst/>
          </a:prstGeom>
        </p:spPr>
        <p:txBody>
          <a:bodyPr spcFirstLastPara="1" wrap="square" lIns="0" tIns="0" rIns="0" bIns="0" anchor="t" anchorCtr="0">
            <a:noAutofit/>
          </a:bodyPr>
          <a:lstStyle>
            <a:lvl1pPr lvl="0" algn="ctr">
              <a:spcBef>
                <a:spcPts val="0"/>
              </a:spcBef>
              <a:spcAft>
                <a:spcPts val="0"/>
              </a:spcAft>
              <a:buSzPts val="2100"/>
              <a:buNone/>
              <a:defRPr sz="2100"/>
            </a:lvl1pPr>
            <a:lvl2pPr lvl="1" algn="ctr">
              <a:spcBef>
                <a:spcPts val="0"/>
              </a:spcBef>
              <a:spcAft>
                <a:spcPts val="0"/>
              </a:spcAft>
              <a:buSzPts val="2100"/>
              <a:buNone/>
              <a:defRPr sz="2100"/>
            </a:lvl2pPr>
            <a:lvl3pPr lvl="2" algn="ctr">
              <a:spcBef>
                <a:spcPts val="0"/>
              </a:spcBef>
              <a:spcAft>
                <a:spcPts val="0"/>
              </a:spcAft>
              <a:buSzPts val="2100"/>
              <a:buNone/>
              <a:defRPr sz="2100"/>
            </a:lvl3pPr>
            <a:lvl4pPr lvl="3" algn="ctr">
              <a:spcBef>
                <a:spcPts val="0"/>
              </a:spcBef>
              <a:spcAft>
                <a:spcPts val="0"/>
              </a:spcAft>
              <a:buSzPts val="2100"/>
              <a:buNone/>
              <a:defRPr sz="2100"/>
            </a:lvl4pPr>
            <a:lvl5pPr lvl="4" algn="ctr">
              <a:spcBef>
                <a:spcPts val="0"/>
              </a:spcBef>
              <a:spcAft>
                <a:spcPts val="0"/>
              </a:spcAft>
              <a:buSzPts val="2100"/>
              <a:buNone/>
              <a:defRPr sz="2100"/>
            </a:lvl5pPr>
            <a:lvl6pPr lvl="5" algn="ctr">
              <a:spcBef>
                <a:spcPts val="0"/>
              </a:spcBef>
              <a:spcAft>
                <a:spcPts val="0"/>
              </a:spcAft>
              <a:buSzPts val="2100"/>
              <a:buNone/>
              <a:defRPr sz="2100"/>
            </a:lvl6pPr>
            <a:lvl7pPr lvl="6" algn="ctr">
              <a:spcBef>
                <a:spcPts val="0"/>
              </a:spcBef>
              <a:spcAft>
                <a:spcPts val="0"/>
              </a:spcAft>
              <a:buSzPts val="2100"/>
              <a:buNone/>
              <a:defRPr sz="2100"/>
            </a:lvl7pPr>
            <a:lvl8pPr lvl="7" algn="ctr">
              <a:spcBef>
                <a:spcPts val="0"/>
              </a:spcBef>
              <a:spcAft>
                <a:spcPts val="0"/>
              </a:spcAft>
              <a:buSzPts val="2100"/>
              <a:buNone/>
              <a:defRPr sz="2100"/>
            </a:lvl8pPr>
            <a:lvl9pPr lvl="8" algn="ctr">
              <a:spcBef>
                <a:spcPts val="0"/>
              </a:spcBef>
              <a:spcAft>
                <a:spcPts val="0"/>
              </a:spcAft>
              <a:buSzPts val="2100"/>
              <a:buNone/>
              <a:defRPr sz="2100"/>
            </a:lvl9pPr>
          </a:lstStyle>
          <a:p>
            <a:endParaRPr/>
          </a:p>
        </p:txBody>
      </p:sp>
      <p:sp>
        <p:nvSpPr>
          <p:cNvPr id="336" name="Google Shape;336;p36"/>
          <p:cNvSpPr txBox="1">
            <a:spLocks noGrp="1"/>
          </p:cNvSpPr>
          <p:nvPr>
            <p:ph type="body" idx="2"/>
          </p:nvPr>
        </p:nvSpPr>
        <p:spPr>
          <a:xfrm>
            <a:off x="4939500" y="724075"/>
            <a:ext cx="3837000" cy="3695100"/>
          </a:xfrm>
          <a:prstGeom prst="rect">
            <a:avLst/>
          </a:prstGeom>
        </p:spPr>
        <p:txBody>
          <a:bodyPr spcFirstLastPara="1" wrap="square" lIns="0" tIns="0" rIns="0" bIns="0" anchor="ctr"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37"/>
        <p:cNvGrpSpPr/>
        <p:nvPr/>
      </p:nvGrpSpPr>
      <p:grpSpPr>
        <a:xfrm>
          <a:off x="0" y="0"/>
          <a:ext cx="0" cy="0"/>
          <a:chOff x="0" y="0"/>
          <a:chExt cx="0" cy="0"/>
        </a:xfrm>
      </p:grpSpPr>
      <p:sp>
        <p:nvSpPr>
          <p:cNvPr id="338" name="Google Shape;338;p37"/>
          <p:cNvSpPr txBox="1">
            <a:spLocks noGrp="1"/>
          </p:cNvSpPr>
          <p:nvPr>
            <p:ph type="body" idx="1"/>
          </p:nvPr>
        </p:nvSpPr>
        <p:spPr>
          <a:xfrm>
            <a:off x="311700" y="4230575"/>
            <a:ext cx="5998800" cy="605100"/>
          </a:xfrm>
          <a:prstGeom prst="rect">
            <a:avLst/>
          </a:prstGeom>
        </p:spPr>
        <p:txBody>
          <a:bodyPr spcFirstLastPara="1" wrap="square" lIns="0" tIns="0" rIns="0" bIns="0" anchor="ctr" anchorCtr="0">
            <a:noAutofit/>
          </a:bodyPr>
          <a:lstStyle>
            <a:lvl1pPr marL="457200" lvl="0" indent="-228600">
              <a:spcBef>
                <a:spcPts val="0"/>
              </a:spcBef>
              <a:spcAft>
                <a:spcPts val="0"/>
              </a:spcAft>
              <a:buSzPts val="1200"/>
              <a:buNone/>
              <a:defRPr/>
            </a:lvl1p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39"/>
        <p:cNvGrpSpPr/>
        <p:nvPr/>
      </p:nvGrpSpPr>
      <p:grpSpPr>
        <a:xfrm>
          <a:off x="0" y="0"/>
          <a:ext cx="0" cy="0"/>
          <a:chOff x="0" y="0"/>
          <a:chExt cx="0" cy="0"/>
        </a:xfrm>
      </p:grpSpPr>
      <p:sp>
        <p:nvSpPr>
          <p:cNvPr id="340" name="Google Shape;340;p38"/>
          <p:cNvSpPr txBox="1">
            <a:spLocks noGrp="1"/>
          </p:cNvSpPr>
          <p:nvPr>
            <p:ph type="title" hasCustomPrompt="1"/>
          </p:nvPr>
        </p:nvSpPr>
        <p:spPr>
          <a:xfrm>
            <a:off x="311700" y="1106125"/>
            <a:ext cx="8520600" cy="1963500"/>
          </a:xfrm>
          <a:prstGeom prst="rect">
            <a:avLst/>
          </a:prstGeom>
        </p:spPr>
        <p:txBody>
          <a:bodyPr spcFirstLastPara="1" wrap="square" lIns="0" tIns="0" rIns="0" bIns="0"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341" name="Google Shape;341;p38"/>
          <p:cNvSpPr txBox="1">
            <a:spLocks noGrp="1"/>
          </p:cNvSpPr>
          <p:nvPr>
            <p:ph type="body" idx="1"/>
          </p:nvPr>
        </p:nvSpPr>
        <p:spPr>
          <a:xfrm>
            <a:off x="311700" y="3152225"/>
            <a:ext cx="8520600" cy="1300800"/>
          </a:xfrm>
          <a:prstGeom prst="rect">
            <a:avLst/>
          </a:prstGeom>
        </p:spPr>
        <p:txBody>
          <a:bodyPr spcFirstLastPara="1" wrap="square" lIns="0" tIns="0" rIns="0" bIns="0" anchor="t" anchorCtr="0">
            <a:noAutofit/>
          </a:bodyPr>
          <a:lstStyle>
            <a:lvl1pPr marL="457200" lvl="0" indent="-304800" algn="ctr">
              <a:spcBef>
                <a:spcPts val="0"/>
              </a:spcBef>
              <a:spcAft>
                <a:spcPts val="0"/>
              </a:spcAft>
              <a:buSzPts val="1200"/>
              <a:buChar char="●"/>
              <a:defRPr/>
            </a:lvl1pPr>
            <a:lvl2pPr marL="914400" lvl="1" indent="-304800" algn="ctr">
              <a:spcBef>
                <a:spcPts val="0"/>
              </a:spcBef>
              <a:spcAft>
                <a:spcPts val="0"/>
              </a:spcAft>
              <a:buSzPts val="1200"/>
              <a:buChar char="○"/>
              <a:defRPr/>
            </a:lvl2pPr>
            <a:lvl3pPr marL="1371600" lvl="2" indent="-304800" algn="ctr">
              <a:spcBef>
                <a:spcPts val="0"/>
              </a:spcBef>
              <a:spcAft>
                <a:spcPts val="0"/>
              </a:spcAft>
              <a:buSzPts val="1200"/>
              <a:buChar char="■"/>
              <a:defRPr/>
            </a:lvl3pPr>
            <a:lvl4pPr marL="1828800" lvl="3" indent="-304800" algn="ctr">
              <a:spcBef>
                <a:spcPts val="0"/>
              </a:spcBef>
              <a:spcAft>
                <a:spcPts val="0"/>
              </a:spcAft>
              <a:buSzPts val="1200"/>
              <a:buChar char="●"/>
              <a:defRPr/>
            </a:lvl4pPr>
            <a:lvl5pPr marL="2286000" lvl="4" indent="-304800" algn="ctr">
              <a:spcBef>
                <a:spcPts val="0"/>
              </a:spcBef>
              <a:spcAft>
                <a:spcPts val="0"/>
              </a:spcAft>
              <a:buSzPts val="1200"/>
              <a:buChar char="○"/>
              <a:defRPr/>
            </a:lvl5pPr>
            <a:lvl6pPr marL="2743200" lvl="5" indent="-304800" algn="ctr">
              <a:spcBef>
                <a:spcPts val="0"/>
              </a:spcBef>
              <a:spcAft>
                <a:spcPts val="0"/>
              </a:spcAft>
              <a:buSzPts val="1200"/>
              <a:buChar char="■"/>
              <a:defRPr/>
            </a:lvl6pPr>
            <a:lvl7pPr marL="3200400" lvl="6" indent="-304800" algn="ctr">
              <a:spcBef>
                <a:spcPts val="0"/>
              </a:spcBef>
              <a:spcAft>
                <a:spcPts val="0"/>
              </a:spcAft>
              <a:buSzPts val="1200"/>
              <a:buChar char="●"/>
              <a:defRPr/>
            </a:lvl7pPr>
            <a:lvl8pPr marL="3657600" lvl="7" indent="-304800" algn="ctr">
              <a:spcBef>
                <a:spcPts val="0"/>
              </a:spcBef>
              <a:spcAft>
                <a:spcPts val="0"/>
              </a:spcAft>
              <a:buSzPts val="1200"/>
              <a:buChar char="○"/>
              <a:defRPr/>
            </a:lvl8pPr>
            <a:lvl9pPr marL="4114800" lvl="8" indent="-304800" algn="ctr">
              <a:spcBef>
                <a:spcPts val="0"/>
              </a:spcBef>
              <a:spcAft>
                <a:spcPts val="0"/>
              </a:spcAft>
              <a:buSzPts val="1200"/>
              <a:buChar char="■"/>
              <a:defRPr/>
            </a:lvl9pPr>
          </a:lstStyle>
          <a:p>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42"/>
        <p:cNvGrpSpPr/>
        <p:nvPr/>
      </p:nvGrpSpPr>
      <p:grpSpPr>
        <a:xfrm>
          <a:off x="0" y="0"/>
          <a:ext cx="0" cy="0"/>
          <a:chOff x="0" y="0"/>
          <a:chExt cx="0" cy="0"/>
        </a:xfrm>
      </p:grpSpPr>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Agenda">
  <p:cSld name="Agenda">
    <p:spTree>
      <p:nvGrpSpPr>
        <p:cNvPr id="1" name="Shape 343"/>
        <p:cNvGrpSpPr/>
        <p:nvPr/>
      </p:nvGrpSpPr>
      <p:grpSpPr>
        <a:xfrm>
          <a:off x="0" y="0"/>
          <a:ext cx="0" cy="0"/>
          <a:chOff x="0" y="0"/>
          <a:chExt cx="0" cy="0"/>
        </a:xfrm>
      </p:grpSpPr>
      <p:sp>
        <p:nvSpPr>
          <p:cNvPr id="344" name="Google Shape;344;p40"/>
          <p:cNvSpPr txBox="1">
            <a:spLocks noGrp="1"/>
          </p:cNvSpPr>
          <p:nvPr>
            <p:ph type="title"/>
          </p:nvPr>
        </p:nvSpPr>
        <p:spPr>
          <a:xfrm>
            <a:off x="677325" y="1832775"/>
            <a:ext cx="3217200" cy="1484100"/>
          </a:xfrm>
          <a:prstGeom prst="rect">
            <a:avLst/>
          </a:prstGeom>
        </p:spPr>
        <p:txBody>
          <a:bodyPr spcFirstLastPara="1" wrap="square" lIns="0" tIns="0" rIns="0" bIns="0" anchor="ctr" anchorCtr="0">
            <a:noAutofit/>
          </a:bodyPr>
          <a:lstStyle>
            <a:lvl1pPr lvl="0">
              <a:spcBef>
                <a:spcPts val="0"/>
              </a:spcBef>
              <a:spcAft>
                <a:spcPts val="0"/>
              </a:spcAft>
              <a:buSzPts val="4200"/>
              <a:buNone/>
              <a:defRPr sz="4200"/>
            </a:lvl1pPr>
            <a:lvl2pPr lvl="1">
              <a:spcBef>
                <a:spcPts val="0"/>
              </a:spcBef>
              <a:spcAft>
                <a:spcPts val="0"/>
              </a:spcAft>
              <a:buSzPts val="6000"/>
              <a:buNone/>
              <a:defRPr/>
            </a:lvl2pPr>
            <a:lvl3pPr lvl="2">
              <a:spcBef>
                <a:spcPts val="0"/>
              </a:spcBef>
              <a:spcAft>
                <a:spcPts val="0"/>
              </a:spcAft>
              <a:buSzPts val="6000"/>
              <a:buNone/>
              <a:defRPr/>
            </a:lvl3pPr>
            <a:lvl4pPr lvl="3">
              <a:spcBef>
                <a:spcPts val="0"/>
              </a:spcBef>
              <a:spcAft>
                <a:spcPts val="0"/>
              </a:spcAft>
              <a:buSzPts val="6000"/>
              <a:buNone/>
              <a:defRPr/>
            </a:lvl4pPr>
            <a:lvl5pPr lvl="4">
              <a:spcBef>
                <a:spcPts val="0"/>
              </a:spcBef>
              <a:spcAft>
                <a:spcPts val="0"/>
              </a:spcAft>
              <a:buSzPts val="6000"/>
              <a:buNone/>
              <a:defRPr/>
            </a:lvl5pPr>
            <a:lvl6pPr lvl="5">
              <a:spcBef>
                <a:spcPts val="0"/>
              </a:spcBef>
              <a:spcAft>
                <a:spcPts val="0"/>
              </a:spcAft>
              <a:buSzPts val="6000"/>
              <a:buNone/>
              <a:defRPr/>
            </a:lvl6pPr>
            <a:lvl7pPr lvl="6">
              <a:spcBef>
                <a:spcPts val="0"/>
              </a:spcBef>
              <a:spcAft>
                <a:spcPts val="0"/>
              </a:spcAft>
              <a:buSzPts val="6000"/>
              <a:buNone/>
              <a:defRPr/>
            </a:lvl7pPr>
            <a:lvl8pPr lvl="7">
              <a:spcBef>
                <a:spcPts val="0"/>
              </a:spcBef>
              <a:spcAft>
                <a:spcPts val="0"/>
              </a:spcAft>
              <a:buSzPts val="6000"/>
              <a:buNone/>
              <a:defRPr/>
            </a:lvl8pPr>
            <a:lvl9pPr lvl="8">
              <a:spcBef>
                <a:spcPts val="0"/>
              </a:spcBef>
              <a:spcAft>
                <a:spcPts val="0"/>
              </a:spcAft>
              <a:buSzPts val="6000"/>
              <a:buNone/>
              <a:defRPr/>
            </a:lvl9pPr>
          </a:lstStyle>
          <a:p>
            <a:endParaRPr/>
          </a:p>
        </p:txBody>
      </p:sp>
      <p:sp>
        <p:nvSpPr>
          <p:cNvPr id="345" name="Google Shape;345;p40"/>
          <p:cNvSpPr txBox="1">
            <a:spLocks noGrp="1"/>
          </p:cNvSpPr>
          <p:nvPr>
            <p:ph type="subTitle" idx="1"/>
          </p:nvPr>
        </p:nvSpPr>
        <p:spPr>
          <a:xfrm>
            <a:off x="4406650" y="393750"/>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46" name="Google Shape;346;p40"/>
          <p:cNvSpPr txBox="1">
            <a:spLocks noGrp="1"/>
          </p:cNvSpPr>
          <p:nvPr>
            <p:ph type="subTitle" idx="2"/>
          </p:nvPr>
        </p:nvSpPr>
        <p:spPr>
          <a:xfrm>
            <a:off x="4406650" y="1151705"/>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47" name="Google Shape;347;p40"/>
          <p:cNvSpPr txBox="1">
            <a:spLocks noGrp="1"/>
          </p:cNvSpPr>
          <p:nvPr>
            <p:ph type="subTitle" idx="3"/>
          </p:nvPr>
        </p:nvSpPr>
        <p:spPr>
          <a:xfrm>
            <a:off x="4406650" y="3425570"/>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48" name="Google Shape;348;p40"/>
          <p:cNvSpPr txBox="1">
            <a:spLocks noGrp="1"/>
          </p:cNvSpPr>
          <p:nvPr>
            <p:ph type="subTitle" idx="4"/>
          </p:nvPr>
        </p:nvSpPr>
        <p:spPr>
          <a:xfrm>
            <a:off x="4406650" y="1909660"/>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49" name="Google Shape;349;p40"/>
          <p:cNvSpPr txBox="1">
            <a:spLocks noGrp="1"/>
          </p:cNvSpPr>
          <p:nvPr>
            <p:ph type="subTitle" idx="5"/>
          </p:nvPr>
        </p:nvSpPr>
        <p:spPr>
          <a:xfrm>
            <a:off x="4406650" y="4183525"/>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50" name="Google Shape;350;p40"/>
          <p:cNvSpPr txBox="1">
            <a:spLocks noGrp="1"/>
          </p:cNvSpPr>
          <p:nvPr>
            <p:ph type="subTitle" idx="6"/>
          </p:nvPr>
        </p:nvSpPr>
        <p:spPr>
          <a:xfrm>
            <a:off x="4406650" y="2667615"/>
            <a:ext cx="44097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body and image">
  <p:cSld name="Title, body and image">
    <p:spTree>
      <p:nvGrpSpPr>
        <p:cNvPr id="1" name="Shape 351"/>
        <p:cNvGrpSpPr/>
        <p:nvPr/>
      </p:nvGrpSpPr>
      <p:grpSpPr>
        <a:xfrm>
          <a:off x="0" y="0"/>
          <a:ext cx="0" cy="0"/>
          <a:chOff x="0" y="0"/>
          <a:chExt cx="0" cy="0"/>
        </a:xfrm>
      </p:grpSpPr>
      <p:sp>
        <p:nvSpPr>
          <p:cNvPr id="352" name="Google Shape;352;p41"/>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6000"/>
              <a:buNone/>
              <a:defRPr/>
            </a:lvl1pPr>
            <a:lvl2pPr lvl="1">
              <a:spcBef>
                <a:spcPts val="0"/>
              </a:spcBef>
              <a:spcAft>
                <a:spcPts val="0"/>
              </a:spcAft>
              <a:buSzPts val="6000"/>
              <a:buNone/>
              <a:defRPr/>
            </a:lvl2pPr>
            <a:lvl3pPr lvl="2">
              <a:spcBef>
                <a:spcPts val="0"/>
              </a:spcBef>
              <a:spcAft>
                <a:spcPts val="0"/>
              </a:spcAft>
              <a:buSzPts val="6000"/>
              <a:buNone/>
              <a:defRPr/>
            </a:lvl3pPr>
            <a:lvl4pPr lvl="3">
              <a:spcBef>
                <a:spcPts val="0"/>
              </a:spcBef>
              <a:spcAft>
                <a:spcPts val="0"/>
              </a:spcAft>
              <a:buSzPts val="6000"/>
              <a:buNone/>
              <a:defRPr/>
            </a:lvl4pPr>
            <a:lvl5pPr lvl="4">
              <a:spcBef>
                <a:spcPts val="0"/>
              </a:spcBef>
              <a:spcAft>
                <a:spcPts val="0"/>
              </a:spcAft>
              <a:buSzPts val="6000"/>
              <a:buNone/>
              <a:defRPr/>
            </a:lvl5pPr>
            <a:lvl6pPr lvl="5">
              <a:spcBef>
                <a:spcPts val="0"/>
              </a:spcBef>
              <a:spcAft>
                <a:spcPts val="0"/>
              </a:spcAft>
              <a:buSzPts val="6000"/>
              <a:buNone/>
              <a:defRPr/>
            </a:lvl6pPr>
            <a:lvl7pPr lvl="6">
              <a:spcBef>
                <a:spcPts val="0"/>
              </a:spcBef>
              <a:spcAft>
                <a:spcPts val="0"/>
              </a:spcAft>
              <a:buSzPts val="6000"/>
              <a:buNone/>
              <a:defRPr/>
            </a:lvl7pPr>
            <a:lvl8pPr lvl="7">
              <a:spcBef>
                <a:spcPts val="0"/>
              </a:spcBef>
              <a:spcAft>
                <a:spcPts val="0"/>
              </a:spcAft>
              <a:buSzPts val="6000"/>
              <a:buNone/>
              <a:defRPr/>
            </a:lvl8pPr>
            <a:lvl9pPr lvl="8">
              <a:spcBef>
                <a:spcPts val="0"/>
              </a:spcBef>
              <a:spcAft>
                <a:spcPts val="0"/>
              </a:spcAft>
              <a:buSzPts val="6000"/>
              <a:buNone/>
              <a:defRPr/>
            </a:lvl9pPr>
          </a:lstStyle>
          <a:p>
            <a:endParaRPr/>
          </a:p>
        </p:txBody>
      </p:sp>
      <p:sp>
        <p:nvSpPr>
          <p:cNvPr id="353" name="Google Shape;353;p41"/>
          <p:cNvSpPr txBox="1">
            <a:spLocks noGrp="1"/>
          </p:cNvSpPr>
          <p:nvPr>
            <p:ph type="body" idx="1"/>
          </p:nvPr>
        </p:nvSpPr>
        <p:spPr>
          <a:xfrm>
            <a:off x="311700" y="1152475"/>
            <a:ext cx="4473900" cy="34164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54" name="Google Shape;354;p41"/>
          <p:cNvSpPr>
            <a:spLocks noGrp="1"/>
          </p:cNvSpPr>
          <p:nvPr>
            <p:ph type="pic" idx="2"/>
          </p:nvPr>
        </p:nvSpPr>
        <p:spPr>
          <a:xfrm>
            <a:off x="4992024" y="1152775"/>
            <a:ext cx="3840300" cy="3416400"/>
          </a:xfrm>
          <a:prstGeom prst="rect">
            <a:avLst/>
          </a:prstGeom>
          <a:noFill/>
          <a:ln>
            <a:noFill/>
          </a:ln>
        </p:spPr>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wo big ideas">
  <p:cSld name="Two big ideas">
    <p:spTree>
      <p:nvGrpSpPr>
        <p:cNvPr id="1" name="Shape 355"/>
        <p:cNvGrpSpPr/>
        <p:nvPr/>
      </p:nvGrpSpPr>
      <p:grpSpPr>
        <a:xfrm>
          <a:off x="0" y="0"/>
          <a:ext cx="0" cy="0"/>
          <a:chOff x="0" y="0"/>
          <a:chExt cx="0" cy="0"/>
        </a:xfrm>
      </p:grpSpPr>
      <p:sp>
        <p:nvSpPr>
          <p:cNvPr id="356" name="Google Shape;356;p42"/>
          <p:cNvSpPr txBox="1">
            <a:spLocks noGrp="1"/>
          </p:cNvSpPr>
          <p:nvPr>
            <p:ph type="title"/>
          </p:nvPr>
        </p:nvSpPr>
        <p:spPr>
          <a:xfrm>
            <a:off x="483175" y="450025"/>
            <a:ext cx="8184600" cy="758100"/>
          </a:xfrm>
          <a:prstGeom prst="rect">
            <a:avLst/>
          </a:prstGeom>
        </p:spPr>
        <p:txBody>
          <a:bodyPr spcFirstLastPara="1" wrap="square" lIns="0" tIns="0" rIns="0" bIns="0"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57" name="Google Shape;357;p42"/>
          <p:cNvSpPr txBox="1">
            <a:spLocks noGrp="1"/>
          </p:cNvSpPr>
          <p:nvPr>
            <p:ph type="body" idx="1"/>
          </p:nvPr>
        </p:nvSpPr>
        <p:spPr>
          <a:xfrm>
            <a:off x="483150" y="2237788"/>
            <a:ext cx="3619800" cy="23736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58" name="Google Shape;358;p42"/>
          <p:cNvSpPr txBox="1">
            <a:spLocks noGrp="1"/>
          </p:cNvSpPr>
          <p:nvPr>
            <p:ph type="body" idx="2"/>
          </p:nvPr>
        </p:nvSpPr>
        <p:spPr>
          <a:xfrm>
            <a:off x="5048000" y="2237788"/>
            <a:ext cx="3619800" cy="23736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59" name="Google Shape;359;p42"/>
          <p:cNvSpPr txBox="1">
            <a:spLocks noGrp="1"/>
          </p:cNvSpPr>
          <p:nvPr>
            <p:ph type="subTitle" idx="3"/>
          </p:nvPr>
        </p:nvSpPr>
        <p:spPr>
          <a:xfrm>
            <a:off x="483150" y="1336161"/>
            <a:ext cx="36198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60" name="Google Shape;360;p42"/>
          <p:cNvSpPr txBox="1">
            <a:spLocks noGrp="1"/>
          </p:cNvSpPr>
          <p:nvPr>
            <p:ph type="subTitle" idx="4"/>
          </p:nvPr>
        </p:nvSpPr>
        <p:spPr>
          <a:xfrm>
            <a:off x="5048000" y="1336161"/>
            <a:ext cx="3619800" cy="5427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hree big ideas">
  <p:cSld name="Three big ideas">
    <p:spTree>
      <p:nvGrpSpPr>
        <p:cNvPr id="1" name="Shape 361"/>
        <p:cNvGrpSpPr/>
        <p:nvPr/>
      </p:nvGrpSpPr>
      <p:grpSpPr>
        <a:xfrm>
          <a:off x="0" y="0"/>
          <a:ext cx="0" cy="0"/>
          <a:chOff x="0" y="0"/>
          <a:chExt cx="0" cy="0"/>
        </a:xfrm>
      </p:grpSpPr>
      <p:sp>
        <p:nvSpPr>
          <p:cNvPr id="362" name="Google Shape;362;p43"/>
          <p:cNvSpPr txBox="1">
            <a:spLocks noGrp="1"/>
          </p:cNvSpPr>
          <p:nvPr>
            <p:ph type="body" idx="1"/>
          </p:nvPr>
        </p:nvSpPr>
        <p:spPr>
          <a:xfrm>
            <a:off x="483175" y="2417500"/>
            <a:ext cx="2455500" cy="23736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63" name="Google Shape;363;p43"/>
          <p:cNvSpPr txBox="1">
            <a:spLocks noGrp="1"/>
          </p:cNvSpPr>
          <p:nvPr>
            <p:ph type="body" idx="2"/>
          </p:nvPr>
        </p:nvSpPr>
        <p:spPr>
          <a:xfrm>
            <a:off x="3347725" y="2417500"/>
            <a:ext cx="2455500" cy="23736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64" name="Google Shape;364;p43"/>
          <p:cNvSpPr txBox="1">
            <a:spLocks noGrp="1"/>
          </p:cNvSpPr>
          <p:nvPr>
            <p:ph type="title"/>
          </p:nvPr>
        </p:nvSpPr>
        <p:spPr>
          <a:xfrm>
            <a:off x="483175" y="450025"/>
            <a:ext cx="8184600" cy="758100"/>
          </a:xfrm>
          <a:prstGeom prst="rect">
            <a:avLst/>
          </a:prstGeom>
        </p:spPr>
        <p:txBody>
          <a:bodyPr spcFirstLastPara="1" wrap="square" lIns="0" tIns="0" rIns="0" bIns="0"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65" name="Google Shape;365;p43"/>
          <p:cNvSpPr txBox="1">
            <a:spLocks noGrp="1"/>
          </p:cNvSpPr>
          <p:nvPr>
            <p:ph type="subTitle" idx="3"/>
          </p:nvPr>
        </p:nvSpPr>
        <p:spPr>
          <a:xfrm>
            <a:off x="483175" y="1336150"/>
            <a:ext cx="2455500" cy="7785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66" name="Google Shape;366;p43"/>
          <p:cNvSpPr txBox="1">
            <a:spLocks noGrp="1"/>
          </p:cNvSpPr>
          <p:nvPr>
            <p:ph type="subTitle" idx="4"/>
          </p:nvPr>
        </p:nvSpPr>
        <p:spPr>
          <a:xfrm>
            <a:off x="3347725" y="1336150"/>
            <a:ext cx="2455500" cy="7785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67" name="Google Shape;367;p43"/>
          <p:cNvSpPr txBox="1">
            <a:spLocks noGrp="1"/>
          </p:cNvSpPr>
          <p:nvPr>
            <p:ph type="subTitle" idx="5"/>
          </p:nvPr>
        </p:nvSpPr>
        <p:spPr>
          <a:xfrm>
            <a:off x="6212275" y="1336150"/>
            <a:ext cx="2455500" cy="7785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68" name="Google Shape;368;p43"/>
          <p:cNvSpPr txBox="1">
            <a:spLocks noGrp="1"/>
          </p:cNvSpPr>
          <p:nvPr>
            <p:ph type="body" idx="6"/>
          </p:nvPr>
        </p:nvSpPr>
        <p:spPr>
          <a:xfrm>
            <a:off x="6212275" y="2417500"/>
            <a:ext cx="2455500" cy="23736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Four big ideas">
  <p:cSld name="Four big ideas">
    <p:spTree>
      <p:nvGrpSpPr>
        <p:cNvPr id="1" name="Shape 369"/>
        <p:cNvGrpSpPr/>
        <p:nvPr/>
      </p:nvGrpSpPr>
      <p:grpSpPr>
        <a:xfrm>
          <a:off x="0" y="0"/>
          <a:ext cx="0" cy="0"/>
          <a:chOff x="0" y="0"/>
          <a:chExt cx="0" cy="0"/>
        </a:xfrm>
      </p:grpSpPr>
      <p:sp>
        <p:nvSpPr>
          <p:cNvPr id="370" name="Google Shape;370;p44"/>
          <p:cNvSpPr txBox="1">
            <a:spLocks noGrp="1"/>
          </p:cNvSpPr>
          <p:nvPr>
            <p:ph type="body" idx="1"/>
          </p:nvPr>
        </p:nvSpPr>
        <p:spPr>
          <a:xfrm>
            <a:off x="366725" y="1759093"/>
            <a:ext cx="3838500" cy="11385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71" name="Google Shape;371;p44"/>
          <p:cNvSpPr txBox="1">
            <a:spLocks noGrp="1"/>
          </p:cNvSpPr>
          <p:nvPr>
            <p:ph type="body" idx="2"/>
          </p:nvPr>
        </p:nvSpPr>
        <p:spPr>
          <a:xfrm>
            <a:off x="4938725" y="1759093"/>
            <a:ext cx="3838500" cy="11385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72" name="Google Shape;372;p44"/>
          <p:cNvSpPr txBox="1">
            <a:spLocks noGrp="1"/>
          </p:cNvSpPr>
          <p:nvPr>
            <p:ph type="body" idx="3"/>
          </p:nvPr>
        </p:nvSpPr>
        <p:spPr>
          <a:xfrm>
            <a:off x="366750" y="3648575"/>
            <a:ext cx="3838500" cy="11385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73" name="Google Shape;373;p44"/>
          <p:cNvSpPr txBox="1">
            <a:spLocks noGrp="1"/>
          </p:cNvSpPr>
          <p:nvPr>
            <p:ph type="body" idx="4"/>
          </p:nvPr>
        </p:nvSpPr>
        <p:spPr>
          <a:xfrm>
            <a:off x="4938750" y="3648575"/>
            <a:ext cx="3838500" cy="1138500"/>
          </a:xfrm>
          <a:prstGeom prst="rect">
            <a:avLst/>
          </a:prstGeom>
        </p:spPr>
        <p:txBody>
          <a:bodyPr spcFirstLastPara="1" wrap="square" lIns="0" tIns="0" rIns="0" bIns="0"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74" name="Google Shape;374;p44"/>
          <p:cNvSpPr txBox="1">
            <a:spLocks noGrp="1"/>
          </p:cNvSpPr>
          <p:nvPr>
            <p:ph type="title"/>
          </p:nvPr>
        </p:nvSpPr>
        <p:spPr>
          <a:xfrm>
            <a:off x="366750" y="450025"/>
            <a:ext cx="8184600" cy="758100"/>
          </a:xfrm>
          <a:prstGeom prst="rect">
            <a:avLst/>
          </a:prstGeom>
        </p:spPr>
        <p:txBody>
          <a:bodyPr spcFirstLastPara="1" wrap="square" lIns="0" tIns="0" rIns="0" bIns="0" anchor="ctr"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75" name="Google Shape;375;p44"/>
          <p:cNvSpPr txBox="1">
            <a:spLocks noGrp="1"/>
          </p:cNvSpPr>
          <p:nvPr>
            <p:ph type="subTitle" idx="5"/>
          </p:nvPr>
        </p:nvSpPr>
        <p:spPr>
          <a:xfrm>
            <a:off x="366763" y="1277907"/>
            <a:ext cx="3838500" cy="4812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76" name="Google Shape;376;p44"/>
          <p:cNvSpPr txBox="1">
            <a:spLocks noGrp="1"/>
          </p:cNvSpPr>
          <p:nvPr>
            <p:ph type="subTitle" idx="6"/>
          </p:nvPr>
        </p:nvSpPr>
        <p:spPr>
          <a:xfrm>
            <a:off x="4938738" y="1277907"/>
            <a:ext cx="3838500" cy="4812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77" name="Google Shape;377;p44"/>
          <p:cNvSpPr txBox="1">
            <a:spLocks noGrp="1"/>
          </p:cNvSpPr>
          <p:nvPr>
            <p:ph type="subTitle" idx="7"/>
          </p:nvPr>
        </p:nvSpPr>
        <p:spPr>
          <a:xfrm>
            <a:off x="4938761" y="3167363"/>
            <a:ext cx="3838500" cy="4812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78" name="Google Shape;378;p44"/>
          <p:cNvSpPr txBox="1">
            <a:spLocks noGrp="1"/>
          </p:cNvSpPr>
          <p:nvPr>
            <p:ph type="subTitle" idx="8"/>
          </p:nvPr>
        </p:nvSpPr>
        <p:spPr>
          <a:xfrm>
            <a:off x="366750" y="3167363"/>
            <a:ext cx="3838500" cy="481200"/>
          </a:xfrm>
          <a:prstGeom prst="rect">
            <a:avLst/>
          </a:prstGeom>
        </p:spPr>
        <p:txBody>
          <a:bodyPr spcFirstLastPara="1" wrap="square" lIns="0" tIns="0" rIns="0" bIns="0"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and image">
  <p:cSld name="Title and image">
    <p:spTree>
      <p:nvGrpSpPr>
        <p:cNvPr id="1" name="Shape 379"/>
        <p:cNvGrpSpPr/>
        <p:nvPr/>
      </p:nvGrpSpPr>
      <p:grpSpPr>
        <a:xfrm>
          <a:off x="0" y="0"/>
          <a:ext cx="0" cy="0"/>
          <a:chOff x="0" y="0"/>
          <a:chExt cx="0" cy="0"/>
        </a:xfrm>
      </p:grpSpPr>
      <p:sp>
        <p:nvSpPr>
          <p:cNvPr id="380" name="Google Shape;380;p45"/>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6000"/>
              <a:buNone/>
              <a:defRPr/>
            </a:lvl1pPr>
            <a:lvl2pPr lvl="1">
              <a:spcBef>
                <a:spcPts val="0"/>
              </a:spcBef>
              <a:spcAft>
                <a:spcPts val="0"/>
              </a:spcAft>
              <a:buSzPts val="6000"/>
              <a:buNone/>
              <a:defRPr/>
            </a:lvl2pPr>
            <a:lvl3pPr lvl="2">
              <a:spcBef>
                <a:spcPts val="0"/>
              </a:spcBef>
              <a:spcAft>
                <a:spcPts val="0"/>
              </a:spcAft>
              <a:buSzPts val="6000"/>
              <a:buNone/>
              <a:defRPr/>
            </a:lvl3pPr>
            <a:lvl4pPr lvl="3">
              <a:spcBef>
                <a:spcPts val="0"/>
              </a:spcBef>
              <a:spcAft>
                <a:spcPts val="0"/>
              </a:spcAft>
              <a:buSzPts val="6000"/>
              <a:buNone/>
              <a:defRPr/>
            </a:lvl4pPr>
            <a:lvl5pPr lvl="4">
              <a:spcBef>
                <a:spcPts val="0"/>
              </a:spcBef>
              <a:spcAft>
                <a:spcPts val="0"/>
              </a:spcAft>
              <a:buSzPts val="6000"/>
              <a:buNone/>
              <a:defRPr/>
            </a:lvl5pPr>
            <a:lvl6pPr lvl="5">
              <a:spcBef>
                <a:spcPts val="0"/>
              </a:spcBef>
              <a:spcAft>
                <a:spcPts val="0"/>
              </a:spcAft>
              <a:buSzPts val="6000"/>
              <a:buNone/>
              <a:defRPr/>
            </a:lvl6pPr>
            <a:lvl7pPr lvl="6">
              <a:spcBef>
                <a:spcPts val="0"/>
              </a:spcBef>
              <a:spcAft>
                <a:spcPts val="0"/>
              </a:spcAft>
              <a:buSzPts val="6000"/>
              <a:buNone/>
              <a:defRPr/>
            </a:lvl7pPr>
            <a:lvl8pPr lvl="7">
              <a:spcBef>
                <a:spcPts val="0"/>
              </a:spcBef>
              <a:spcAft>
                <a:spcPts val="0"/>
              </a:spcAft>
              <a:buSzPts val="6000"/>
              <a:buNone/>
              <a:defRPr/>
            </a:lvl8pPr>
            <a:lvl9pPr lvl="8">
              <a:spcBef>
                <a:spcPts val="0"/>
              </a:spcBef>
              <a:spcAft>
                <a:spcPts val="0"/>
              </a:spcAft>
              <a:buSzPts val="6000"/>
              <a:buNone/>
              <a:defRPr/>
            </a:lvl9pPr>
          </a:lstStyle>
          <a:p>
            <a:endParaRPr/>
          </a:p>
        </p:txBody>
      </p:sp>
      <p:sp>
        <p:nvSpPr>
          <p:cNvPr id="381" name="Google Shape;381;p45"/>
          <p:cNvSpPr>
            <a:spLocks noGrp="1"/>
          </p:cNvSpPr>
          <p:nvPr>
            <p:ph type="pic" idx="2"/>
          </p:nvPr>
        </p:nvSpPr>
        <p:spPr>
          <a:xfrm>
            <a:off x="311700" y="1170425"/>
            <a:ext cx="8520600" cy="3492900"/>
          </a:xfrm>
          <a:prstGeom prst="rect">
            <a:avLst/>
          </a:prstGeom>
          <a:noFill/>
          <a:ln>
            <a:noFill/>
          </a:ln>
        </p:spPr>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wo storyboards">
  <p:cSld name="Two storyboards">
    <p:spTree>
      <p:nvGrpSpPr>
        <p:cNvPr id="1" name="Shape 382"/>
        <p:cNvGrpSpPr/>
        <p:nvPr/>
      </p:nvGrpSpPr>
      <p:grpSpPr>
        <a:xfrm>
          <a:off x="0" y="0"/>
          <a:ext cx="0" cy="0"/>
          <a:chOff x="0" y="0"/>
          <a:chExt cx="0" cy="0"/>
        </a:xfrm>
      </p:grpSpPr>
      <p:sp>
        <p:nvSpPr>
          <p:cNvPr id="383" name="Google Shape;383;p46"/>
          <p:cNvSpPr txBox="1">
            <a:spLocks noGrp="1"/>
          </p:cNvSpPr>
          <p:nvPr>
            <p:ph type="body" idx="1"/>
          </p:nvPr>
        </p:nvSpPr>
        <p:spPr>
          <a:xfrm>
            <a:off x="311700" y="4080225"/>
            <a:ext cx="4027500" cy="9261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84" name="Google Shape;384;p46"/>
          <p:cNvSpPr>
            <a:spLocks noGrp="1"/>
          </p:cNvSpPr>
          <p:nvPr>
            <p:ph type="pic" idx="2"/>
          </p:nvPr>
        </p:nvSpPr>
        <p:spPr>
          <a:xfrm>
            <a:off x="4804825" y="1133300"/>
            <a:ext cx="4027500" cy="2392800"/>
          </a:xfrm>
          <a:prstGeom prst="rect">
            <a:avLst/>
          </a:prstGeom>
          <a:noFill/>
          <a:ln>
            <a:noFill/>
          </a:ln>
        </p:spPr>
      </p:sp>
      <p:sp>
        <p:nvSpPr>
          <p:cNvPr id="385" name="Google Shape;385;p46"/>
          <p:cNvSpPr>
            <a:spLocks noGrp="1"/>
          </p:cNvSpPr>
          <p:nvPr>
            <p:ph type="pic" idx="3"/>
          </p:nvPr>
        </p:nvSpPr>
        <p:spPr>
          <a:xfrm>
            <a:off x="311725" y="1133300"/>
            <a:ext cx="4027500" cy="2392800"/>
          </a:xfrm>
          <a:prstGeom prst="rect">
            <a:avLst/>
          </a:prstGeom>
          <a:noFill/>
          <a:ln>
            <a:noFill/>
          </a:ln>
        </p:spPr>
      </p:sp>
      <p:sp>
        <p:nvSpPr>
          <p:cNvPr id="386" name="Google Shape;386;p46"/>
          <p:cNvSpPr txBox="1">
            <a:spLocks noGrp="1"/>
          </p:cNvSpPr>
          <p:nvPr>
            <p:ph type="body" idx="4"/>
          </p:nvPr>
        </p:nvSpPr>
        <p:spPr>
          <a:xfrm>
            <a:off x="4804825" y="4080225"/>
            <a:ext cx="4027500" cy="9261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87" name="Google Shape;387;p46"/>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6000"/>
              <a:buNone/>
              <a:defRPr/>
            </a:lvl1pPr>
            <a:lvl2pPr lvl="1">
              <a:spcBef>
                <a:spcPts val="0"/>
              </a:spcBef>
              <a:spcAft>
                <a:spcPts val="0"/>
              </a:spcAft>
              <a:buSzPts val="6000"/>
              <a:buNone/>
              <a:defRPr/>
            </a:lvl2pPr>
            <a:lvl3pPr lvl="2">
              <a:spcBef>
                <a:spcPts val="0"/>
              </a:spcBef>
              <a:spcAft>
                <a:spcPts val="0"/>
              </a:spcAft>
              <a:buSzPts val="6000"/>
              <a:buNone/>
              <a:defRPr/>
            </a:lvl3pPr>
            <a:lvl4pPr lvl="3">
              <a:spcBef>
                <a:spcPts val="0"/>
              </a:spcBef>
              <a:spcAft>
                <a:spcPts val="0"/>
              </a:spcAft>
              <a:buSzPts val="6000"/>
              <a:buNone/>
              <a:defRPr/>
            </a:lvl4pPr>
            <a:lvl5pPr lvl="4">
              <a:spcBef>
                <a:spcPts val="0"/>
              </a:spcBef>
              <a:spcAft>
                <a:spcPts val="0"/>
              </a:spcAft>
              <a:buSzPts val="6000"/>
              <a:buNone/>
              <a:defRPr/>
            </a:lvl5pPr>
            <a:lvl6pPr lvl="5">
              <a:spcBef>
                <a:spcPts val="0"/>
              </a:spcBef>
              <a:spcAft>
                <a:spcPts val="0"/>
              </a:spcAft>
              <a:buSzPts val="6000"/>
              <a:buNone/>
              <a:defRPr/>
            </a:lvl6pPr>
            <a:lvl7pPr lvl="6">
              <a:spcBef>
                <a:spcPts val="0"/>
              </a:spcBef>
              <a:spcAft>
                <a:spcPts val="0"/>
              </a:spcAft>
              <a:buSzPts val="6000"/>
              <a:buNone/>
              <a:defRPr/>
            </a:lvl7pPr>
            <a:lvl8pPr lvl="7">
              <a:spcBef>
                <a:spcPts val="0"/>
              </a:spcBef>
              <a:spcAft>
                <a:spcPts val="0"/>
              </a:spcAft>
              <a:buSzPts val="6000"/>
              <a:buNone/>
              <a:defRPr/>
            </a:lvl8pPr>
            <a:lvl9pPr lvl="8">
              <a:spcBef>
                <a:spcPts val="0"/>
              </a:spcBef>
              <a:spcAft>
                <a:spcPts val="0"/>
              </a:spcAft>
              <a:buSzPts val="6000"/>
              <a:buNone/>
              <a:defRPr/>
            </a:lvl9pPr>
          </a:lstStyle>
          <a:p>
            <a:endParaRPr/>
          </a:p>
        </p:txBody>
      </p:sp>
      <p:sp>
        <p:nvSpPr>
          <p:cNvPr id="388" name="Google Shape;388;p46"/>
          <p:cNvSpPr txBox="1">
            <a:spLocks noGrp="1"/>
          </p:cNvSpPr>
          <p:nvPr>
            <p:ph type="subTitle" idx="5"/>
          </p:nvPr>
        </p:nvSpPr>
        <p:spPr>
          <a:xfrm>
            <a:off x="311725" y="3582900"/>
            <a:ext cx="4027500" cy="481200"/>
          </a:xfrm>
          <a:prstGeom prst="rect">
            <a:avLst/>
          </a:prstGeom>
        </p:spPr>
        <p:txBody>
          <a:bodyPr spcFirstLastPara="1" wrap="square" lIns="0" tIns="0" rIns="0" bIns="0" anchor="t" anchorCtr="0">
            <a:noAutofit/>
          </a:bodyPr>
          <a:lstStyle>
            <a:lvl1pPr lvl="0">
              <a:spcBef>
                <a:spcPts val="0"/>
              </a:spcBef>
              <a:spcAft>
                <a:spcPts val="0"/>
              </a:spcAft>
              <a:buSzPts val="12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389" name="Google Shape;389;p46"/>
          <p:cNvSpPr txBox="1">
            <a:spLocks noGrp="1"/>
          </p:cNvSpPr>
          <p:nvPr>
            <p:ph type="subTitle" idx="6"/>
          </p:nvPr>
        </p:nvSpPr>
        <p:spPr>
          <a:xfrm>
            <a:off x="4804825" y="3582900"/>
            <a:ext cx="4027500" cy="481200"/>
          </a:xfrm>
          <a:prstGeom prst="rect">
            <a:avLst/>
          </a:prstGeom>
        </p:spPr>
        <p:txBody>
          <a:bodyPr spcFirstLastPara="1" wrap="square" lIns="0" tIns="0" rIns="0" bIns="0" anchor="t" anchorCtr="0">
            <a:noAutofit/>
          </a:bodyPr>
          <a:lstStyle>
            <a:lvl1pPr lvl="0">
              <a:spcBef>
                <a:spcPts val="0"/>
              </a:spcBef>
              <a:spcAft>
                <a:spcPts val="0"/>
              </a:spcAft>
              <a:buSzPts val="12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hree storyboards">
  <p:cSld name="Three storyboards">
    <p:spTree>
      <p:nvGrpSpPr>
        <p:cNvPr id="1" name="Shape 390"/>
        <p:cNvGrpSpPr/>
        <p:nvPr/>
      </p:nvGrpSpPr>
      <p:grpSpPr>
        <a:xfrm>
          <a:off x="0" y="0"/>
          <a:ext cx="0" cy="0"/>
          <a:chOff x="0" y="0"/>
          <a:chExt cx="0" cy="0"/>
        </a:xfrm>
      </p:grpSpPr>
      <p:sp>
        <p:nvSpPr>
          <p:cNvPr id="391" name="Google Shape;391;p47"/>
          <p:cNvSpPr txBox="1">
            <a:spLocks noGrp="1"/>
          </p:cNvSpPr>
          <p:nvPr>
            <p:ph type="body" idx="1"/>
          </p:nvPr>
        </p:nvSpPr>
        <p:spPr>
          <a:xfrm>
            <a:off x="311700" y="3911700"/>
            <a:ext cx="2627100" cy="10185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92" name="Google Shape;392;p47"/>
          <p:cNvSpPr>
            <a:spLocks noGrp="1"/>
          </p:cNvSpPr>
          <p:nvPr>
            <p:ph type="pic" idx="2"/>
          </p:nvPr>
        </p:nvSpPr>
        <p:spPr>
          <a:xfrm>
            <a:off x="6205225" y="1128325"/>
            <a:ext cx="2627100" cy="2273100"/>
          </a:xfrm>
          <a:prstGeom prst="rect">
            <a:avLst/>
          </a:prstGeom>
          <a:noFill/>
          <a:ln>
            <a:noFill/>
          </a:ln>
        </p:spPr>
      </p:sp>
      <p:sp>
        <p:nvSpPr>
          <p:cNvPr id="393" name="Google Shape;393;p47"/>
          <p:cNvSpPr>
            <a:spLocks noGrp="1"/>
          </p:cNvSpPr>
          <p:nvPr>
            <p:ph type="pic" idx="3"/>
          </p:nvPr>
        </p:nvSpPr>
        <p:spPr>
          <a:xfrm>
            <a:off x="311725" y="1128325"/>
            <a:ext cx="2627100" cy="2273100"/>
          </a:xfrm>
          <a:prstGeom prst="rect">
            <a:avLst/>
          </a:prstGeom>
          <a:noFill/>
          <a:ln>
            <a:noFill/>
          </a:ln>
        </p:spPr>
      </p:sp>
      <p:sp>
        <p:nvSpPr>
          <p:cNvPr id="394" name="Google Shape;394;p47"/>
          <p:cNvSpPr txBox="1">
            <a:spLocks noGrp="1"/>
          </p:cNvSpPr>
          <p:nvPr>
            <p:ph type="body" idx="4"/>
          </p:nvPr>
        </p:nvSpPr>
        <p:spPr>
          <a:xfrm>
            <a:off x="6205225" y="3911700"/>
            <a:ext cx="2627100" cy="10185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95" name="Google Shape;395;p47"/>
          <p:cNvSpPr>
            <a:spLocks noGrp="1"/>
          </p:cNvSpPr>
          <p:nvPr>
            <p:ph type="pic" idx="5"/>
          </p:nvPr>
        </p:nvSpPr>
        <p:spPr>
          <a:xfrm>
            <a:off x="3255250" y="1128325"/>
            <a:ext cx="2627100" cy="2273100"/>
          </a:xfrm>
          <a:prstGeom prst="rect">
            <a:avLst/>
          </a:prstGeom>
          <a:noFill/>
          <a:ln>
            <a:noFill/>
          </a:ln>
        </p:spPr>
      </p:sp>
      <p:sp>
        <p:nvSpPr>
          <p:cNvPr id="396" name="Google Shape;396;p47"/>
          <p:cNvSpPr txBox="1">
            <a:spLocks noGrp="1"/>
          </p:cNvSpPr>
          <p:nvPr>
            <p:ph type="body" idx="6"/>
          </p:nvPr>
        </p:nvSpPr>
        <p:spPr>
          <a:xfrm>
            <a:off x="3255250" y="3911700"/>
            <a:ext cx="2627100" cy="1018500"/>
          </a:xfrm>
          <a:prstGeom prst="rect">
            <a:avLst/>
          </a:prstGeom>
        </p:spPr>
        <p:txBody>
          <a:bodyPr spcFirstLastPara="1" wrap="square" lIns="0" tIns="0" rIns="0" bIns="0" anchor="t" anchorCtr="0">
            <a:noAutofit/>
          </a:bodyPr>
          <a:lstStyle>
            <a:lvl1pPr marL="457200" lvl="0" indent="-304800">
              <a:spcBef>
                <a:spcPts val="0"/>
              </a:spcBef>
              <a:spcAft>
                <a:spcPts val="0"/>
              </a:spcAft>
              <a:buSzPts val="1200"/>
              <a:buChar char="●"/>
              <a:defRPr/>
            </a:lvl1pPr>
            <a:lvl2pPr marL="914400" lvl="1" indent="-304800">
              <a:spcBef>
                <a:spcPts val="0"/>
              </a:spcBef>
              <a:spcAft>
                <a:spcPts val="0"/>
              </a:spcAft>
              <a:buSzPts val="1200"/>
              <a:buChar char="○"/>
              <a:defRPr/>
            </a:lvl2pPr>
            <a:lvl3pPr marL="1371600" lvl="2" indent="-304800">
              <a:spcBef>
                <a:spcPts val="0"/>
              </a:spcBef>
              <a:spcAft>
                <a:spcPts val="0"/>
              </a:spcAft>
              <a:buSzPts val="1200"/>
              <a:buChar char="■"/>
              <a:defRPr/>
            </a:lvl3pPr>
            <a:lvl4pPr marL="1828800" lvl="3" indent="-304800">
              <a:spcBef>
                <a:spcPts val="0"/>
              </a:spcBef>
              <a:spcAft>
                <a:spcPts val="0"/>
              </a:spcAft>
              <a:buSzPts val="1200"/>
              <a:buChar char="●"/>
              <a:defRPr/>
            </a:lvl4pPr>
            <a:lvl5pPr marL="2286000" lvl="4" indent="-304800">
              <a:spcBef>
                <a:spcPts val="0"/>
              </a:spcBef>
              <a:spcAft>
                <a:spcPts val="0"/>
              </a:spcAft>
              <a:buSzPts val="1200"/>
              <a:buChar char="○"/>
              <a:defRPr/>
            </a:lvl5pPr>
            <a:lvl6pPr marL="2743200" lvl="5" indent="-304800">
              <a:spcBef>
                <a:spcPts val="0"/>
              </a:spcBef>
              <a:spcAft>
                <a:spcPts val="0"/>
              </a:spcAft>
              <a:buSzPts val="1200"/>
              <a:buChar char="■"/>
              <a:defRPr/>
            </a:lvl6pPr>
            <a:lvl7pPr marL="3200400" lvl="6" indent="-304800">
              <a:spcBef>
                <a:spcPts val="0"/>
              </a:spcBef>
              <a:spcAft>
                <a:spcPts val="0"/>
              </a:spcAft>
              <a:buSzPts val="1200"/>
              <a:buChar char="●"/>
              <a:defRPr/>
            </a:lvl7pPr>
            <a:lvl8pPr marL="3657600" lvl="7" indent="-304800">
              <a:spcBef>
                <a:spcPts val="0"/>
              </a:spcBef>
              <a:spcAft>
                <a:spcPts val="0"/>
              </a:spcAft>
              <a:buSzPts val="1200"/>
              <a:buChar char="○"/>
              <a:defRPr/>
            </a:lvl8pPr>
            <a:lvl9pPr marL="4114800" lvl="8" indent="-304800">
              <a:spcBef>
                <a:spcPts val="0"/>
              </a:spcBef>
              <a:spcAft>
                <a:spcPts val="0"/>
              </a:spcAft>
              <a:buSzPts val="1200"/>
              <a:buChar char="■"/>
              <a:defRPr/>
            </a:lvl9pPr>
          </a:lstStyle>
          <a:p>
            <a:endParaRPr/>
          </a:p>
        </p:txBody>
      </p:sp>
      <p:sp>
        <p:nvSpPr>
          <p:cNvPr id="397" name="Google Shape;397;p47"/>
          <p:cNvSpPr txBox="1">
            <a:spLocks noGrp="1"/>
          </p:cNvSpPr>
          <p:nvPr>
            <p:ph type="title"/>
          </p:nvPr>
        </p:nvSpPr>
        <p:spPr>
          <a:xfrm>
            <a:off x="311700" y="445025"/>
            <a:ext cx="8520600" cy="572700"/>
          </a:xfrm>
          <a:prstGeom prst="rect">
            <a:avLst/>
          </a:prstGeom>
        </p:spPr>
        <p:txBody>
          <a:bodyPr spcFirstLastPara="1" wrap="square" lIns="0" tIns="0" rIns="0" bIns="0" anchor="t" anchorCtr="0">
            <a:noAutofit/>
          </a:bodyPr>
          <a:lstStyle>
            <a:lvl1pPr lvl="0">
              <a:spcBef>
                <a:spcPts val="0"/>
              </a:spcBef>
              <a:spcAft>
                <a:spcPts val="0"/>
              </a:spcAft>
              <a:buSzPts val="6000"/>
              <a:buNone/>
              <a:defRPr/>
            </a:lvl1pPr>
            <a:lvl2pPr lvl="1">
              <a:spcBef>
                <a:spcPts val="0"/>
              </a:spcBef>
              <a:spcAft>
                <a:spcPts val="0"/>
              </a:spcAft>
              <a:buSzPts val="6000"/>
              <a:buNone/>
              <a:defRPr/>
            </a:lvl2pPr>
            <a:lvl3pPr lvl="2">
              <a:spcBef>
                <a:spcPts val="0"/>
              </a:spcBef>
              <a:spcAft>
                <a:spcPts val="0"/>
              </a:spcAft>
              <a:buSzPts val="6000"/>
              <a:buNone/>
              <a:defRPr/>
            </a:lvl3pPr>
            <a:lvl4pPr lvl="3">
              <a:spcBef>
                <a:spcPts val="0"/>
              </a:spcBef>
              <a:spcAft>
                <a:spcPts val="0"/>
              </a:spcAft>
              <a:buSzPts val="6000"/>
              <a:buNone/>
              <a:defRPr/>
            </a:lvl4pPr>
            <a:lvl5pPr lvl="4">
              <a:spcBef>
                <a:spcPts val="0"/>
              </a:spcBef>
              <a:spcAft>
                <a:spcPts val="0"/>
              </a:spcAft>
              <a:buSzPts val="6000"/>
              <a:buNone/>
              <a:defRPr/>
            </a:lvl5pPr>
            <a:lvl6pPr lvl="5">
              <a:spcBef>
                <a:spcPts val="0"/>
              </a:spcBef>
              <a:spcAft>
                <a:spcPts val="0"/>
              </a:spcAft>
              <a:buSzPts val="6000"/>
              <a:buNone/>
              <a:defRPr/>
            </a:lvl6pPr>
            <a:lvl7pPr lvl="6">
              <a:spcBef>
                <a:spcPts val="0"/>
              </a:spcBef>
              <a:spcAft>
                <a:spcPts val="0"/>
              </a:spcAft>
              <a:buSzPts val="6000"/>
              <a:buNone/>
              <a:defRPr/>
            </a:lvl7pPr>
            <a:lvl8pPr lvl="7">
              <a:spcBef>
                <a:spcPts val="0"/>
              </a:spcBef>
              <a:spcAft>
                <a:spcPts val="0"/>
              </a:spcAft>
              <a:buSzPts val="6000"/>
              <a:buNone/>
              <a:defRPr/>
            </a:lvl8pPr>
            <a:lvl9pPr lvl="8">
              <a:spcBef>
                <a:spcPts val="0"/>
              </a:spcBef>
              <a:spcAft>
                <a:spcPts val="0"/>
              </a:spcAft>
              <a:buSzPts val="6000"/>
              <a:buNone/>
              <a:defRPr/>
            </a:lvl9pPr>
          </a:lstStyle>
          <a:p>
            <a:endParaRPr/>
          </a:p>
        </p:txBody>
      </p:sp>
      <p:sp>
        <p:nvSpPr>
          <p:cNvPr id="398" name="Google Shape;398;p47"/>
          <p:cNvSpPr txBox="1">
            <a:spLocks noGrp="1"/>
          </p:cNvSpPr>
          <p:nvPr>
            <p:ph type="subTitle" idx="7"/>
          </p:nvPr>
        </p:nvSpPr>
        <p:spPr>
          <a:xfrm>
            <a:off x="311725" y="3430500"/>
            <a:ext cx="2627100" cy="481200"/>
          </a:xfrm>
          <a:prstGeom prst="rect">
            <a:avLst/>
          </a:prstGeom>
        </p:spPr>
        <p:txBody>
          <a:bodyPr spcFirstLastPara="1" wrap="square" lIns="0" tIns="0" rIns="0" bIns="0" anchor="t" anchorCtr="0">
            <a:noAutofit/>
          </a:bodyPr>
          <a:lstStyle>
            <a:lvl1pPr lvl="0">
              <a:spcBef>
                <a:spcPts val="0"/>
              </a:spcBef>
              <a:spcAft>
                <a:spcPts val="0"/>
              </a:spcAft>
              <a:buSzPts val="12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399" name="Google Shape;399;p47"/>
          <p:cNvSpPr txBox="1">
            <a:spLocks noGrp="1"/>
          </p:cNvSpPr>
          <p:nvPr>
            <p:ph type="subTitle" idx="8"/>
          </p:nvPr>
        </p:nvSpPr>
        <p:spPr>
          <a:xfrm>
            <a:off x="6205225" y="3430500"/>
            <a:ext cx="2627100" cy="481200"/>
          </a:xfrm>
          <a:prstGeom prst="rect">
            <a:avLst/>
          </a:prstGeom>
        </p:spPr>
        <p:txBody>
          <a:bodyPr spcFirstLastPara="1" wrap="square" lIns="0" tIns="0" rIns="0" bIns="0" anchor="t" anchorCtr="0">
            <a:noAutofit/>
          </a:bodyPr>
          <a:lstStyle>
            <a:lvl1pPr lvl="0">
              <a:spcBef>
                <a:spcPts val="0"/>
              </a:spcBef>
              <a:spcAft>
                <a:spcPts val="0"/>
              </a:spcAft>
              <a:buSzPts val="12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400" name="Google Shape;400;p47"/>
          <p:cNvSpPr txBox="1">
            <a:spLocks noGrp="1"/>
          </p:cNvSpPr>
          <p:nvPr>
            <p:ph type="subTitle" idx="9"/>
          </p:nvPr>
        </p:nvSpPr>
        <p:spPr>
          <a:xfrm>
            <a:off x="3255250" y="3430500"/>
            <a:ext cx="2627100" cy="481200"/>
          </a:xfrm>
          <a:prstGeom prst="rect">
            <a:avLst/>
          </a:prstGeom>
        </p:spPr>
        <p:txBody>
          <a:bodyPr spcFirstLastPara="1" wrap="square" lIns="0" tIns="0" rIns="0" bIns="0" anchor="t" anchorCtr="0">
            <a:noAutofit/>
          </a:bodyPr>
          <a:lstStyle>
            <a:lvl1pPr lvl="0">
              <a:spcBef>
                <a:spcPts val="0"/>
              </a:spcBef>
              <a:spcAft>
                <a:spcPts val="0"/>
              </a:spcAft>
              <a:buSzPts val="12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Image only">
  <p:cSld name="Image only">
    <p:spTree>
      <p:nvGrpSpPr>
        <p:cNvPr id="1" name="Shape 401"/>
        <p:cNvGrpSpPr/>
        <p:nvPr/>
      </p:nvGrpSpPr>
      <p:grpSpPr>
        <a:xfrm>
          <a:off x="0" y="0"/>
          <a:ext cx="0" cy="0"/>
          <a:chOff x="0" y="0"/>
          <a:chExt cx="0" cy="0"/>
        </a:xfrm>
      </p:grpSpPr>
      <p:sp>
        <p:nvSpPr>
          <p:cNvPr id="402" name="Google Shape;402;p48"/>
          <p:cNvSpPr>
            <a:spLocks noGrp="1"/>
          </p:cNvSpPr>
          <p:nvPr>
            <p:ph type="pic" idx="2"/>
          </p:nvPr>
        </p:nvSpPr>
        <p:spPr>
          <a:xfrm>
            <a:off x="311700" y="445025"/>
            <a:ext cx="8520600" cy="4218300"/>
          </a:xfrm>
          <a:prstGeom prst="rect">
            <a:avLst/>
          </a:prstGeom>
          <a:noFill/>
          <a:ln>
            <a:noFill/>
          </a:ln>
        </p:spPr>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Image grid">
  <p:cSld name="Image grid">
    <p:spTree>
      <p:nvGrpSpPr>
        <p:cNvPr id="1" name="Shape 403"/>
        <p:cNvGrpSpPr/>
        <p:nvPr/>
      </p:nvGrpSpPr>
      <p:grpSpPr>
        <a:xfrm>
          <a:off x="0" y="0"/>
          <a:ext cx="0" cy="0"/>
          <a:chOff x="0" y="0"/>
          <a:chExt cx="0" cy="0"/>
        </a:xfrm>
      </p:grpSpPr>
      <p:sp>
        <p:nvSpPr>
          <p:cNvPr id="404" name="Google Shape;404;p49"/>
          <p:cNvSpPr>
            <a:spLocks noGrp="1"/>
          </p:cNvSpPr>
          <p:nvPr>
            <p:ph type="pic" idx="2"/>
          </p:nvPr>
        </p:nvSpPr>
        <p:spPr>
          <a:xfrm>
            <a:off x="3389600" y="118913"/>
            <a:ext cx="1643700" cy="1535100"/>
          </a:xfrm>
          <a:prstGeom prst="rect">
            <a:avLst/>
          </a:prstGeom>
          <a:noFill/>
          <a:ln>
            <a:noFill/>
          </a:ln>
        </p:spPr>
      </p:sp>
      <p:sp>
        <p:nvSpPr>
          <p:cNvPr id="405" name="Google Shape;405;p49"/>
          <p:cNvSpPr>
            <a:spLocks noGrp="1"/>
          </p:cNvSpPr>
          <p:nvPr>
            <p:ph type="pic" idx="3"/>
          </p:nvPr>
        </p:nvSpPr>
        <p:spPr>
          <a:xfrm>
            <a:off x="5195935" y="118913"/>
            <a:ext cx="1643700" cy="1535100"/>
          </a:xfrm>
          <a:prstGeom prst="rect">
            <a:avLst/>
          </a:prstGeom>
          <a:noFill/>
          <a:ln>
            <a:noFill/>
          </a:ln>
        </p:spPr>
      </p:sp>
      <p:sp>
        <p:nvSpPr>
          <p:cNvPr id="406" name="Google Shape;406;p49"/>
          <p:cNvSpPr>
            <a:spLocks noGrp="1"/>
          </p:cNvSpPr>
          <p:nvPr>
            <p:ph type="pic" idx="4"/>
          </p:nvPr>
        </p:nvSpPr>
        <p:spPr>
          <a:xfrm>
            <a:off x="7002270" y="118913"/>
            <a:ext cx="1643700" cy="1535100"/>
          </a:xfrm>
          <a:prstGeom prst="rect">
            <a:avLst/>
          </a:prstGeom>
          <a:noFill/>
          <a:ln>
            <a:noFill/>
          </a:ln>
        </p:spPr>
      </p:sp>
      <p:sp>
        <p:nvSpPr>
          <p:cNvPr id="407" name="Google Shape;407;p49"/>
          <p:cNvSpPr>
            <a:spLocks noGrp="1"/>
          </p:cNvSpPr>
          <p:nvPr>
            <p:ph type="pic" idx="5"/>
          </p:nvPr>
        </p:nvSpPr>
        <p:spPr>
          <a:xfrm>
            <a:off x="3389588" y="1804212"/>
            <a:ext cx="1643700" cy="1535100"/>
          </a:xfrm>
          <a:prstGeom prst="rect">
            <a:avLst/>
          </a:prstGeom>
          <a:noFill/>
          <a:ln>
            <a:noFill/>
          </a:ln>
        </p:spPr>
      </p:sp>
      <p:sp>
        <p:nvSpPr>
          <p:cNvPr id="408" name="Google Shape;408;p49"/>
          <p:cNvSpPr>
            <a:spLocks noGrp="1"/>
          </p:cNvSpPr>
          <p:nvPr>
            <p:ph type="pic" idx="6"/>
          </p:nvPr>
        </p:nvSpPr>
        <p:spPr>
          <a:xfrm>
            <a:off x="5195922" y="1804212"/>
            <a:ext cx="1643700" cy="1535100"/>
          </a:xfrm>
          <a:prstGeom prst="rect">
            <a:avLst/>
          </a:prstGeom>
          <a:noFill/>
          <a:ln>
            <a:noFill/>
          </a:ln>
        </p:spPr>
      </p:sp>
      <p:sp>
        <p:nvSpPr>
          <p:cNvPr id="409" name="Google Shape;409;p49"/>
          <p:cNvSpPr>
            <a:spLocks noGrp="1"/>
          </p:cNvSpPr>
          <p:nvPr>
            <p:ph type="pic" idx="7"/>
          </p:nvPr>
        </p:nvSpPr>
        <p:spPr>
          <a:xfrm>
            <a:off x="7002257" y="1804212"/>
            <a:ext cx="1643700" cy="1535100"/>
          </a:xfrm>
          <a:prstGeom prst="rect">
            <a:avLst/>
          </a:prstGeom>
          <a:noFill/>
          <a:ln>
            <a:noFill/>
          </a:ln>
        </p:spPr>
      </p:sp>
      <p:sp>
        <p:nvSpPr>
          <p:cNvPr id="410" name="Google Shape;410;p49"/>
          <p:cNvSpPr txBox="1">
            <a:spLocks noGrp="1"/>
          </p:cNvSpPr>
          <p:nvPr>
            <p:ph type="title"/>
          </p:nvPr>
        </p:nvSpPr>
        <p:spPr>
          <a:xfrm>
            <a:off x="351550" y="445025"/>
            <a:ext cx="2596800" cy="1706400"/>
          </a:xfrm>
          <a:prstGeom prst="rect">
            <a:avLst/>
          </a:prstGeom>
        </p:spPr>
        <p:txBody>
          <a:bodyPr spcFirstLastPara="1" wrap="square" lIns="0" tIns="0" rIns="0" bIns="0" anchor="t" anchorCtr="0">
            <a:spAutoFit/>
          </a:bodyPr>
          <a:lstStyle>
            <a:lvl1pPr lvl="0">
              <a:spcBef>
                <a:spcPts val="0"/>
              </a:spcBef>
              <a:spcAft>
                <a:spcPts val="0"/>
              </a:spcAft>
              <a:buSzPts val="6000"/>
              <a:buNone/>
              <a:defRPr/>
            </a:lvl1pPr>
            <a:lvl2pPr lvl="1">
              <a:spcBef>
                <a:spcPts val="0"/>
              </a:spcBef>
              <a:spcAft>
                <a:spcPts val="0"/>
              </a:spcAft>
              <a:buSzPts val="6000"/>
              <a:buNone/>
              <a:defRPr/>
            </a:lvl2pPr>
            <a:lvl3pPr lvl="2">
              <a:spcBef>
                <a:spcPts val="0"/>
              </a:spcBef>
              <a:spcAft>
                <a:spcPts val="0"/>
              </a:spcAft>
              <a:buSzPts val="6000"/>
              <a:buNone/>
              <a:defRPr/>
            </a:lvl3pPr>
            <a:lvl4pPr lvl="3">
              <a:spcBef>
                <a:spcPts val="0"/>
              </a:spcBef>
              <a:spcAft>
                <a:spcPts val="0"/>
              </a:spcAft>
              <a:buSzPts val="6000"/>
              <a:buNone/>
              <a:defRPr/>
            </a:lvl4pPr>
            <a:lvl5pPr lvl="4">
              <a:spcBef>
                <a:spcPts val="0"/>
              </a:spcBef>
              <a:spcAft>
                <a:spcPts val="0"/>
              </a:spcAft>
              <a:buSzPts val="6000"/>
              <a:buNone/>
              <a:defRPr/>
            </a:lvl5pPr>
            <a:lvl6pPr lvl="5">
              <a:spcBef>
                <a:spcPts val="0"/>
              </a:spcBef>
              <a:spcAft>
                <a:spcPts val="0"/>
              </a:spcAft>
              <a:buSzPts val="6000"/>
              <a:buNone/>
              <a:defRPr/>
            </a:lvl6pPr>
            <a:lvl7pPr lvl="6">
              <a:spcBef>
                <a:spcPts val="0"/>
              </a:spcBef>
              <a:spcAft>
                <a:spcPts val="0"/>
              </a:spcAft>
              <a:buSzPts val="6000"/>
              <a:buNone/>
              <a:defRPr/>
            </a:lvl7pPr>
            <a:lvl8pPr lvl="7">
              <a:spcBef>
                <a:spcPts val="0"/>
              </a:spcBef>
              <a:spcAft>
                <a:spcPts val="0"/>
              </a:spcAft>
              <a:buSzPts val="6000"/>
              <a:buNone/>
              <a:defRPr/>
            </a:lvl8pPr>
            <a:lvl9pPr lvl="8">
              <a:spcBef>
                <a:spcPts val="0"/>
              </a:spcBef>
              <a:spcAft>
                <a:spcPts val="0"/>
              </a:spcAft>
              <a:buSzPts val="6000"/>
              <a:buNone/>
              <a:defRPr/>
            </a:lvl9pPr>
          </a:lstStyle>
          <a:p>
            <a:endParaRPr/>
          </a:p>
        </p:txBody>
      </p:sp>
      <p:sp>
        <p:nvSpPr>
          <p:cNvPr id="411" name="Google Shape;411;p49"/>
          <p:cNvSpPr>
            <a:spLocks noGrp="1"/>
          </p:cNvSpPr>
          <p:nvPr>
            <p:ph type="pic" idx="8"/>
          </p:nvPr>
        </p:nvSpPr>
        <p:spPr>
          <a:xfrm>
            <a:off x="3389588" y="3489487"/>
            <a:ext cx="1643700" cy="1535100"/>
          </a:xfrm>
          <a:prstGeom prst="rect">
            <a:avLst/>
          </a:prstGeom>
          <a:noFill/>
          <a:ln>
            <a:noFill/>
          </a:ln>
        </p:spPr>
      </p:sp>
      <p:sp>
        <p:nvSpPr>
          <p:cNvPr id="412" name="Google Shape;412;p49"/>
          <p:cNvSpPr>
            <a:spLocks noGrp="1"/>
          </p:cNvSpPr>
          <p:nvPr>
            <p:ph type="pic" idx="9"/>
          </p:nvPr>
        </p:nvSpPr>
        <p:spPr>
          <a:xfrm>
            <a:off x="5195922" y="3489487"/>
            <a:ext cx="1643700" cy="1535100"/>
          </a:xfrm>
          <a:prstGeom prst="rect">
            <a:avLst/>
          </a:prstGeom>
          <a:noFill/>
          <a:ln>
            <a:noFill/>
          </a:ln>
        </p:spPr>
      </p:sp>
      <p:sp>
        <p:nvSpPr>
          <p:cNvPr id="413" name="Google Shape;413;p49"/>
          <p:cNvSpPr>
            <a:spLocks noGrp="1"/>
          </p:cNvSpPr>
          <p:nvPr>
            <p:ph type="pic" idx="13"/>
          </p:nvPr>
        </p:nvSpPr>
        <p:spPr>
          <a:xfrm>
            <a:off x="7002257" y="3489487"/>
            <a:ext cx="1643700" cy="1535100"/>
          </a:xfrm>
          <a:prstGeom prst="rect">
            <a:avLst/>
          </a:prstGeom>
          <a:noFill/>
          <a:ln>
            <a:noFill/>
          </a:ln>
        </p:spPr>
      </p:sp>
    </p:spTree>
  </p:cSld>
  <p:clrMapOvr>
    <a:masterClrMapping/>
  </p:clrMapOvr>
  <p:extLst>
    <p:ext uri="{DCECCB84-F9BA-43D5-87BE-67443E8EF086}">
      <p15:sldGuideLst xmlns:p15="http://schemas.microsoft.com/office/powerpoint/2012/main">
        <p15:guide id="1" pos="5564">
          <p15:clr>
            <a:srgbClr val="E46962"/>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284775" y="282900"/>
            <a:ext cx="5681100" cy="2233800"/>
          </a:xfrm>
          <a:prstGeom prst="rect">
            <a:avLst/>
          </a:prstGeom>
          <a:noFill/>
          <a:ln>
            <a:noFill/>
          </a:ln>
        </p:spPr>
        <p:txBody>
          <a:bodyPr spcFirstLastPara="1" wrap="square" lIns="0" tIns="0" rIns="0" bIns="0" anchor="t" anchorCtr="0">
            <a:noAutofit/>
          </a:bodyPr>
          <a:lstStyle>
            <a:lvl1pPr lvl="0">
              <a:lnSpc>
                <a:spcPct val="80000"/>
              </a:lnSpc>
              <a:spcBef>
                <a:spcPts val="0"/>
              </a:spcBef>
              <a:spcAft>
                <a:spcPts val="0"/>
              </a:spcAft>
              <a:buClr>
                <a:schemeClr val="lt1"/>
              </a:buClr>
              <a:buSzPts val="6000"/>
              <a:buFont typeface="Outfit"/>
              <a:buNone/>
              <a:defRPr sz="6000">
                <a:solidFill>
                  <a:schemeClr val="lt1"/>
                </a:solidFill>
                <a:latin typeface="Outfit"/>
                <a:ea typeface="Outfit"/>
                <a:cs typeface="Outfit"/>
                <a:sym typeface="Outfit"/>
              </a:defRPr>
            </a:lvl1pPr>
            <a:lvl2pPr lvl="1">
              <a:lnSpc>
                <a:spcPct val="80000"/>
              </a:lnSpc>
              <a:spcBef>
                <a:spcPts val="0"/>
              </a:spcBef>
              <a:spcAft>
                <a:spcPts val="0"/>
              </a:spcAft>
              <a:buClr>
                <a:schemeClr val="lt1"/>
              </a:buClr>
              <a:buSzPts val="6000"/>
              <a:buFont typeface="Outfit"/>
              <a:buNone/>
              <a:defRPr sz="6000">
                <a:solidFill>
                  <a:schemeClr val="lt1"/>
                </a:solidFill>
                <a:latin typeface="Outfit"/>
                <a:ea typeface="Outfit"/>
                <a:cs typeface="Outfit"/>
                <a:sym typeface="Outfit"/>
              </a:defRPr>
            </a:lvl2pPr>
            <a:lvl3pPr lvl="2">
              <a:lnSpc>
                <a:spcPct val="80000"/>
              </a:lnSpc>
              <a:spcBef>
                <a:spcPts val="0"/>
              </a:spcBef>
              <a:spcAft>
                <a:spcPts val="0"/>
              </a:spcAft>
              <a:buClr>
                <a:schemeClr val="lt1"/>
              </a:buClr>
              <a:buSzPts val="6000"/>
              <a:buFont typeface="Outfit"/>
              <a:buNone/>
              <a:defRPr sz="6000">
                <a:solidFill>
                  <a:schemeClr val="lt1"/>
                </a:solidFill>
                <a:latin typeface="Outfit"/>
                <a:ea typeface="Outfit"/>
                <a:cs typeface="Outfit"/>
                <a:sym typeface="Outfit"/>
              </a:defRPr>
            </a:lvl3pPr>
            <a:lvl4pPr lvl="3">
              <a:lnSpc>
                <a:spcPct val="80000"/>
              </a:lnSpc>
              <a:spcBef>
                <a:spcPts val="0"/>
              </a:spcBef>
              <a:spcAft>
                <a:spcPts val="0"/>
              </a:spcAft>
              <a:buClr>
                <a:schemeClr val="lt1"/>
              </a:buClr>
              <a:buSzPts val="6000"/>
              <a:buFont typeface="Outfit"/>
              <a:buNone/>
              <a:defRPr sz="6000">
                <a:solidFill>
                  <a:schemeClr val="lt1"/>
                </a:solidFill>
                <a:latin typeface="Outfit"/>
                <a:ea typeface="Outfit"/>
                <a:cs typeface="Outfit"/>
                <a:sym typeface="Outfit"/>
              </a:defRPr>
            </a:lvl4pPr>
            <a:lvl5pPr lvl="4">
              <a:lnSpc>
                <a:spcPct val="80000"/>
              </a:lnSpc>
              <a:spcBef>
                <a:spcPts val="0"/>
              </a:spcBef>
              <a:spcAft>
                <a:spcPts val="0"/>
              </a:spcAft>
              <a:buClr>
                <a:schemeClr val="lt1"/>
              </a:buClr>
              <a:buSzPts val="6000"/>
              <a:buFont typeface="Outfit"/>
              <a:buNone/>
              <a:defRPr sz="6000">
                <a:solidFill>
                  <a:schemeClr val="lt1"/>
                </a:solidFill>
                <a:latin typeface="Outfit"/>
                <a:ea typeface="Outfit"/>
                <a:cs typeface="Outfit"/>
                <a:sym typeface="Outfit"/>
              </a:defRPr>
            </a:lvl5pPr>
            <a:lvl6pPr lvl="5">
              <a:lnSpc>
                <a:spcPct val="80000"/>
              </a:lnSpc>
              <a:spcBef>
                <a:spcPts val="0"/>
              </a:spcBef>
              <a:spcAft>
                <a:spcPts val="0"/>
              </a:spcAft>
              <a:buClr>
                <a:schemeClr val="lt1"/>
              </a:buClr>
              <a:buSzPts val="6000"/>
              <a:buFont typeface="Outfit"/>
              <a:buNone/>
              <a:defRPr sz="6000">
                <a:solidFill>
                  <a:schemeClr val="lt1"/>
                </a:solidFill>
                <a:latin typeface="Outfit"/>
                <a:ea typeface="Outfit"/>
                <a:cs typeface="Outfit"/>
                <a:sym typeface="Outfit"/>
              </a:defRPr>
            </a:lvl6pPr>
            <a:lvl7pPr lvl="6">
              <a:lnSpc>
                <a:spcPct val="80000"/>
              </a:lnSpc>
              <a:spcBef>
                <a:spcPts val="0"/>
              </a:spcBef>
              <a:spcAft>
                <a:spcPts val="0"/>
              </a:spcAft>
              <a:buClr>
                <a:schemeClr val="lt1"/>
              </a:buClr>
              <a:buSzPts val="6000"/>
              <a:buFont typeface="Outfit"/>
              <a:buNone/>
              <a:defRPr sz="6000">
                <a:solidFill>
                  <a:schemeClr val="lt1"/>
                </a:solidFill>
                <a:latin typeface="Outfit"/>
                <a:ea typeface="Outfit"/>
                <a:cs typeface="Outfit"/>
                <a:sym typeface="Outfit"/>
              </a:defRPr>
            </a:lvl7pPr>
            <a:lvl8pPr lvl="7">
              <a:lnSpc>
                <a:spcPct val="80000"/>
              </a:lnSpc>
              <a:spcBef>
                <a:spcPts val="0"/>
              </a:spcBef>
              <a:spcAft>
                <a:spcPts val="0"/>
              </a:spcAft>
              <a:buClr>
                <a:schemeClr val="lt1"/>
              </a:buClr>
              <a:buSzPts val="6000"/>
              <a:buFont typeface="Outfit"/>
              <a:buNone/>
              <a:defRPr sz="6000">
                <a:solidFill>
                  <a:schemeClr val="lt1"/>
                </a:solidFill>
                <a:latin typeface="Outfit"/>
                <a:ea typeface="Outfit"/>
                <a:cs typeface="Outfit"/>
                <a:sym typeface="Outfit"/>
              </a:defRPr>
            </a:lvl8pPr>
            <a:lvl9pPr lvl="8">
              <a:lnSpc>
                <a:spcPct val="80000"/>
              </a:lnSpc>
              <a:spcBef>
                <a:spcPts val="0"/>
              </a:spcBef>
              <a:spcAft>
                <a:spcPts val="0"/>
              </a:spcAft>
              <a:buClr>
                <a:schemeClr val="lt1"/>
              </a:buClr>
              <a:buSzPts val="6000"/>
              <a:buFont typeface="Outfit"/>
              <a:buNone/>
              <a:defRPr sz="6000">
                <a:solidFill>
                  <a:schemeClr val="lt1"/>
                </a:solidFill>
                <a:latin typeface="Outfit"/>
                <a:ea typeface="Outfit"/>
                <a:cs typeface="Outfit"/>
                <a:sym typeface="Outfit"/>
              </a:defRPr>
            </a:lvl9pPr>
          </a:lstStyle>
          <a:p>
            <a:endParaRPr/>
          </a:p>
        </p:txBody>
      </p:sp>
      <p:sp>
        <p:nvSpPr>
          <p:cNvPr id="7" name="Google Shape;7;p1"/>
          <p:cNvSpPr txBox="1">
            <a:spLocks noGrp="1"/>
          </p:cNvSpPr>
          <p:nvPr>
            <p:ph type="body" idx="1"/>
          </p:nvPr>
        </p:nvSpPr>
        <p:spPr>
          <a:xfrm>
            <a:off x="284775" y="2629050"/>
            <a:ext cx="3493500" cy="1989300"/>
          </a:xfrm>
          <a:prstGeom prst="rect">
            <a:avLst/>
          </a:prstGeom>
          <a:noFill/>
          <a:ln>
            <a:noFill/>
          </a:ln>
        </p:spPr>
        <p:txBody>
          <a:bodyPr spcFirstLastPara="1" wrap="square" lIns="0" tIns="0" rIns="0" bIns="0" anchor="t" anchorCtr="0">
            <a:noAutofit/>
          </a:bodyPr>
          <a:lstStyle>
            <a:lvl1pPr marL="457200" lvl="0" indent="-304800">
              <a:spcBef>
                <a:spcPts val="0"/>
              </a:spcBef>
              <a:spcAft>
                <a:spcPts val="0"/>
              </a:spcAft>
              <a:buClr>
                <a:schemeClr val="lt1"/>
              </a:buClr>
              <a:buSzPts val="1200"/>
              <a:buFont typeface="Instrument Sans"/>
              <a:buChar char="●"/>
              <a:defRPr sz="1200">
                <a:solidFill>
                  <a:schemeClr val="lt1"/>
                </a:solidFill>
                <a:latin typeface="Instrument Sans"/>
                <a:ea typeface="Instrument Sans"/>
                <a:cs typeface="Instrument Sans"/>
                <a:sym typeface="Instrument Sans"/>
              </a:defRPr>
            </a:lvl1pPr>
            <a:lvl2pPr marL="914400" lvl="1" indent="-304800">
              <a:spcBef>
                <a:spcPts val="0"/>
              </a:spcBef>
              <a:spcAft>
                <a:spcPts val="0"/>
              </a:spcAft>
              <a:buClr>
                <a:schemeClr val="lt1"/>
              </a:buClr>
              <a:buSzPts val="1200"/>
              <a:buFont typeface="Instrument Sans"/>
              <a:buChar char="○"/>
              <a:defRPr sz="1200">
                <a:solidFill>
                  <a:schemeClr val="lt1"/>
                </a:solidFill>
                <a:latin typeface="Instrument Sans"/>
                <a:ea typeface="Instrument Sans"/>
                <a:cs typeface="Instrument Sans"/>
                <a:sym typeface="Instrument Sans"/>
              </a:defRPr>
            </a:lvl2pPr>
            <a:lvl3pPr marL="1371600" lvl="2" indent="-304800">
              <a:spcBef>
                <a:spcPts val="0"/>
              </a:spcBef>
              <a:spcAft>
                <a:spcPts val="0"/>
              </a:spcAft>
              <a:buClr>
                <a:schemeClr val="lt1"/>
              </a:buClr>
              <a:buSzPts val="1200"/>
              <a:buFont typeface="Instrument Sans"/>
              <a:buChar char="■"/>
              <a:defRPr sz="1200">
                <a:solidFill>
                  <a:schemeClr val="lt1"/>
                </a:solidFill>
                <a:latin typeface="Instrument Sans"/>
                <a:ea typeface="Instrument Sans"/>
                <a:cs typeface="Instrument Sans"/>
                <a:sym typeface="Instrument Sans"/>
              </a:defRPr>
            </a:lvl3pPr>
            <a:lvl4pPr marL="1828800" lvl="3" indent="-304800">
              <a:spcBef>
                <a:spcPts val="0"/>
              </a:spcBef>
              <a:spcAft>
                <a:spcPts val="0"/>
              </a:spcAft>
              <a:buClr>
                <a:schemeClr val="lt1"/>
              </a:buClr>
              <a:buSzPts val="1200"/>
              <a:buFont typeface="Instrument Sans"/>
              <a:buChar char="●"/>
              <a:defRPr sz="1200">
                <a:solidFill>
                  <a:schemeClr val="lt1"/>
                </a:solidFill>
                <a:latin typeface="Instrument Sans"/>
                <a:ea typeface="Instrument Sans"/>
                <a:cs typeface="Instrument Sans"/>
                <a:sym typeface="Instrument Sans"/>
              </a:defRPr>
            </a:lvl4pPr>
            <a:lvl5pPr marL="2286000" lvl="4" indent="-304800">
              <a:spcBef>
                <a:spcPts val="0"/>
              </a:spcBef>
              <a:spcAft>
                <a:spcPts val="0"/>
              </a:spcAft>
              <a:buClr>
                <a:schemeClr val="lt1"/>
              </a:buClr>
              <a:buSzPts val="1200"/>
              <a:buFont typeface="Instrument Sans"/>
              <a:buChar char="○"/>
              <a:defRPr sz="1200">
                <a:solidFill>
                  <a:schemeClr val="lt1"/>
                </a:solidFill>
                <a:latin typeface="Instrument Sans"/>
                <a:ea typeface="Instrument Sans"/>
                <a:cs typeface="Instrument Sans"/>
                <a:sym typeface="Instrument Sans"/>
              </a:defRPr>
            </a:lvl5pPr>
            <a:lvl6pPr marL="2743200" lvl="5" indent="-304800">
              <a:spcBef>
                <a:spcPts val="0"/>
              </a:spcBef>
              <a:spcAft>
                <a:spcPts val="0"/>
              </a:spcAft>
              <a:buClr>
                <a:schemeClr val="lt1"/>
              </a:buClr>
              <a:buSzPts val="1200"/>
              <a:buFont typeface="Instrument Sans"/>
              <a:buChar char="■"/>
              <a:defRPr sz="1200">
                <a:solidFill>
                  <a:schemeClr val="lt1"/>
                </a:solidFill>
                <a:latin typeface="Instrument Sans"/>
                <a:ea typeface="Instrument Sans"/>
                <a:cs typeface="Instrument Sans"/>
                <a:sym typeface="Instrument Sans"/>
              </a:defRPr>
            </a:lvl6pPr>
            <a:lvl7pPr marL="3200400" lvl="6" indent="-304800">
              <a:spcBef>
                <a:spcPts val="0"/>
              </a:spcBef>
              <a:spcAft>
                <a:spcPts val="0"/>
              </a:spcAft>
              <a:buClr>
                <a:schemeClr val="lt1"/>
              </a:buClr>
              <a:buSzPts val="1200"/>
              <a:buFont typeface="Instrument Sans"/>
              <a:buChar char="●"/>
              <a:defRPr sz="1200">
                <a:solidFill>
                  <a:schemeClr val="lt1"/>
                </a:solidFill>
                <a:latin typeface="Instrument Sans"/>
                <a:ea typeface="Instrument Sans"/>
                <a:cs typeface="Instrument Sans"/>
                <a:sym typeface="Instrument Sans"/>
              </a:defRPr>
            </a:lvl7pPr>
            <a:lvl8pPr marL="3657600" lvl="7" indent="-304800">
              <a:spcBef>
                <a:spcPts val="0"/>
              </a:spcBef>
              <a:spcAft>
                <a:spcPts val="0"/>
              </a:spcAft>
              <a:buClr>
                <a:schemeClr val="lt1"/>
              </a:buClr>
              <a:buSzPts val="1200"/>
              <a:buFont typeface="Instrument Sans"/>
              <a:buChar char="○"/>
              <a:defRPr sz="1200">
                <a:solidFill>
                  <a:schemeClr val="lt1"/>
                </a:solidFill>
                <a:latin typeface="Instrument Sans"/>
                <a:ea typeface="Instrument Sans"/>
                <a:cs typeface="Instrument Sans"/>
                <a:sym typeface="Instrument Sans"/>
              </a:defRPr>
            </a:lvl8pPr>
            <a:lvl9pPr marL="4114800" lvl="8" indent="-304800">
              <a:spcBef>
                <a:spcPts val="0"/>
              </a:spcBef>
              <a:spcAft>
                <a:spcPts val="0"/>
              </a:spcAft>
              <a:buClr>
                <a:schemeClr val="lt1"/>
              </a:buClr>
              <a:buSzPts val="1200"/>
              <a:buFont typeface="Instrument Sans"/>
              <a:buChar char="■"/>
              <a:defRPr sz="1200">
                <a:solidFill>
                  <a:schemeClr val="lt1"/>
                </a:solidFill>
                <a:latin typeface="Instrument Sans"/>
                <a:ea typeface="Instrument Sans"/>
                <a:cs typeface="Instrument Sans"/>
                <a:sym typeface="Instrument Sa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 id="2147483688" r:id="rId41"/>
    <p:sldLayoutId id="2147483689" r:id="rId42"/>
    <p:sldLayoutId id="2147483690" r:id="rId43"/>
    <p:sldLayoutId id="2147483691" r:id="rId44"/>
    <p:sldLayoutId id="2147483692" r:id="rId45"/>
    <p:sldLayoutId id="2147483693" r:id="rId46"/>
    <p:sldLayoutId id="2147483694" r:id="rId47"/>
    <p:sldLayoutId id="2147483695" r:id="rId4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5581">
          <p15:clr>
            <a:srgbClr val="E46962"/>
          </p15:clr>
        </p15:guide>
        <p15:guide id="2" pos="179">
          <p15:clr>
            <a:srgbClr val="E46962"/>
          </p15:clr>
        </p15:guide>
        <p15:guide id="3" orient="horz" pos="178">
          <p15:clr>
            <a:srgbClr val="E46962"/>
          </p15:clr>
        </p15:guide>
        <p15:guide id="4" orient="horz" pos="3060">
          <p15:clr>
            <a:srgbClr val="E46962"/>
          </p15:clr>
        </p15:guide>
        <p15:guide id="5" pos="2847">
          <p15:clr>
            <a:srgbClr val="E46962"/>
          </p15:clr>
        </p15:guide>
        <p15:guide id="6" pos="2913">
          <p15:clr>
            <a:srgbClr val="E46962"/>
          </p15:clr>
        </p15:guide>
        <p15:guide id="7" pos="568">
          <p15:clr>
            <a:srgbClr val="E46962"/>
          </p15:clr>
        </p15:guide>
        <p15:guide id="8" pos="635">
          <p15:clr>
            <a:srgbClr val="E46962"/>
          </p15:clr>
        </p15:guide>
        <p15:guide id="9" pos="4213">
          <p15:clr>
            <a:srgbClr val="E46962"/>
          </p15:clr>
        </p15:guide>
        <p15:guide id="10" pos="4280">
          <p15:clr>
            <a:srgbClr val="E46962"/>
          </p15:clr>
        </p15:guide>
        <p15:guide id="11" pos="3758">
          <p15:clr>
            <a:srgbClr val="E46962"/>
          </p15:clr>
        </p15:guide>
        <p15:guide id="12" pos="3825">
          <p15:clr>
            <a:srgbClr val="E46962"/>
          </p15:clr>
        </p15:guide>
        <p15:guide id="13" pos="1024">
          <p15:clr>
            <a:srgbClr val="E46962"/>
          </p15:clr>
        </p15:guide>
        <p15:guide id="14" pos="1091">
          <p15:clr>
            <a:srgbClr val="E46962"/>
          </p15:clr>
        </p15:guide>
        <p15:guide id="15" orient="horz" pos="245">
          <p15:clr>
            <a:srgbClr val="E46962"/>
          </p15:clr>
        </p15:guide>
        <p15:guide id="16" orient="horz" pos="2993">
          <p15:clr>
            <a:srgbClr val="E46962"/>
          </p15:clr>
        </p15:guide>
        <p15:guide id="17" orient="horz" pos="882">
          <p15:clr>
            <a:srgbClr val="E46962"/>
          </p15:clr>
        </p15:guide>
        <p15:guide id="18" orient="horz" pos="949">
          <p15:clr>
            <a:srgbClr val="E46962"/>
          </p15:clr>
        </p15:guide>
        <p15:guide id="19" orient="horz" pos="2289">
          <p15:clr>
            <a:srgbClr val="E46962"/>
          </p15:clr>
        </p15:guide>
        <p15:guide id="20" orient="horz" pos="2356">
          <p15:clr>
            <a:srgbClr val="E46962"/>
          </p15:clr>
        </p15:guide>
        <p15:guide id="21" pos="1479">
          <p15:clr>
            <a:srgbClr val="E46962"/>
          </p15:clr>
        </p15:guide>
        <p15:guide id="22" pos="1546">
          <p15:clr>
            <a:srgbClr val="E46962"/>
          </p15:clr>
        </p15:guide>
        <p15:guide id="23" pos="1935">
          <p15:clr>
            <a:srgbClr val="E46962"/>
          </p15:clr>
        </p15:guide>
        <p15:guide id="24" pos="2002">
          <p15:clr>
            <a:srgbClr val="E46962"/>
          </p15:clr>
        </p15:guide>
        <p15:guide id="25" pos="2391">
          <p15:clr>
            <a:srgbClr val="E46962"/>
          </p15:clr>
        </p15:guide>
        <p15:guide id="26" pos="2458">
          <p15:clr>
            <a:srgbClr val="E46962"/>
          </p15:clr>
        </p15:guide>
        <p15:guide id="27" pos="3302">
          <p15:clr>
            <a:srgbClr val="E46962"/>
          </p15:clr>
        </p15:guide>
        <p15:guide id="28" pos="3369">
          <p15:clr>
            <a:srgbClr val="E46962"/>
          </p15:clr>
        </p15:guide>
        <p15:guide id="29" pos="4669">
          <p15:clr>
            <a:srgbClr val="E46962"/>
          </p15:clr>
        </p15:guide>
        <p15:guide id="30" pos="4736">
          <p15:clr>
            <a:srgbClr val="E46962"/>
          </p15:clr>
        </p15:guide>
        <p15:guide id="31" pos="5125">
          <p15:clr>
            <a:srgbClr val="E46962"/>
          </p15:clr>
        </p15:guide>
        <p15:guide id="32" pos="5192">
          <p15:clr>
            <a:srgbClr val="E46962"/>
          </p15:clr>
        </p15:guide>
        <p15:guide id="33" orient="horz" pos="1585">
          <p15:clr>
            <a:srgbClr val="E46962"/>
          </p15:clr>
        </p15:guide>
        <p15:guide id="34" orient="horz" pos="1653">
          <p15:clr>
            <a:srgbClr val="E46962"/>
          </p15:clr>
        </p15:guide>
        <p15:guide id="35" orient="horz" pos="2909">
          <p15:clr>
            <a:srgbClr val="E46962"/>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sp>
        <p:nvSpPr>
          <p:cNvPr id="418" name="Google Shape;418;p50"/>
          <p:cNvSpPr txBox="1">
            <a:spLocks noGrp="1"/>
          </p:cNvSpPr>
          <p:nvPr>
            <p:ph type="subTitle" idx="1"/>
          </p:nvPr>
        </p:nvSpPr>
        <p:spPr>
          <a:xfrm>
            <a:off x="1282450" y="3562475"/>
            <a:ext cx="4065900" cy="1094700"/>
          </a:xfrm>
          <a:prstGeom prst="rect">
            <a:avLst/>
          </a:prstGeom>
        </p:spPr>
        <p:txBody>
          <a:bodyPr spcFirstLastPara="1" wrap="square" lIns="0" tIns="0" rIns="0" bIns="0" anchor="b" anchorCtr="0">
            <a:noAutofit/>
          </a:bodyPr>
          <a:lstStyle/>
          <a:p>
            <a:pPr marL="0" lvl="0" indent="0" algn="l" rtl="0">
              <a:lnSpc>
                <a:spcPct val="115833"/>
              </a:lnSpc>
              <a:spcBef>
                <a:spcPts val="0"/>
              </a:spcBef>
              <a:spcAft>
                <a:spcPts val="800"/>
              </a:spcAft>
              <a:buNone/>
            </a:pPr>
            <a:r>
              <a:rPr lang="en" sz="1200">
                <a:solidFill>
                  <a:srgbClr val="000000"/>
                </a:solidFill>
                <a:latin typeface="Times New Roman"/>
                <a:ea typeface="Times New Roman"/>
                <a:cs typeface="Times New Roman"/>
                <a:sym typeface="Times New Roman"/>
              </a:rPr>
              <a:t>Scenario: Shona, 3 years old, recently joined nursery</a:t>
            </a:r>
            <a:br>
              <a:rPr lang="en" sz="1200">
                <a:solidFill>
                  <a:srgbClr val="000000"/>
                </a:solidFill>
                <a:latin typeface="Times New Roman"/>
                <a:ea typeface="Times New Roman"/>
                <a:cs typeface="Times New Roman"/>
                <a:sym typeface="Times New Roman"/>
              </a:rPr>
            </a:br>
            <a:r>
              <a:rPr lang="en" sz="1200">
                <a:solidFill>
                  <a:srgbClr val="000000"/>
                </a:solidFill>
                <a:latin typeface="Times New Roman"/>
                <a:ea typeface="Times New Roman"/>
                <a:cs typeface="Times New Roman"/>
                <a:sym typeface="Times New Roman"/>
              </a:rPr>
              <a:t>Theory: Bowlby’s Attachment Theory</a:t>
            </a:r>
            <a:br>
              <a:rPr lang="en" sz="1200">
                <a:solidFill>
                  <a:srgbClr val="000000"/>
                </a:solidFill>
                <a:latin typeface="Times New Roman"/>
                <a:ea typeface="Times New Roman"/>
                <a:cs typeface="Times New Roman"/>
                <a:sym typeface="Times New Roman"/>
              </a:rPr>
            </a:br>
            <a:r>
              <a:rPr lang="en" sz="1200">
                <a:solidFill>
                  <a:srgbClr val="000000"/>
                </a:solidFill>
                <a:latin typeface="Times New Roman"/>
                <a:ea typeface="Times New Roman"/>
                <a:cs typeface="Times New Roman"/>
                <a:sym typeface="Times New Roman"/>
              </a:rPr>
              <a:t>Focus: Emotional, social, cognitive and physical development</a:t>
            </a:r>
            <a:endParaRPr sz="600">
              <a:latin typeface="Times New Roman"/>
              <a:ea typeface="Times New Roman"/>
              <a:cs typeface="Times New Roman"/>
              <a:sym typeface="Times New Roman"/>
            </a:endParaRPr>
          </a:p>
        </p:txBody>
      </p:sp>
      <p:sp>
        <p:nvSpPr>
          <p:cNvPr id="419" name="Google Shape;419;p50"/>
          <p:cNvSpPr txBox="1">
            <a:spLocks noGrp="1"/>
          </p:cNvSpPr>
          <p:nvPr>
            <p:ph type="title"/>
          </p:nvPr>
        </p:nvSpPr>
        <p:spPr>
          <a:xfrm>
            <a:off x="1008000" y="587700"/>
            <a:ext cx="4957200" cy="2799600"/>
          </a:xfrm>
          <a:prstGeom prst="rect">
            <a:avLst/>
          </a:prstGeom>
        </p:spPr>
        <p:txBody>
          <a:bodyPr spcFirstLastPara="1" wrap="square" lIns="0" tIns="0" rIns="0" bIns="0" anchor="t" anchorCtr="0">
            <a:noAutofit/>
          </a:bodyPr>
          <a:lstStyle/>
          <a:p>
            <a:pPr marL="0" lvl="0" indent="0" algn="l" rtl="0">
              <a:lnSpc>
                <a:spcPct val="115833"/>
              </a:lnSpc>
              <a:spcBef>
                <a:spcPts val="1200"/>
              </a:spcBef>
              <a:spcAft>
                <a:spcPts val="0"/>
              </a:spcAft>
              <a:buNone/>
            </a:pPr>
            <a:r>
              <a:rPr lang="en" sz="2600" b="1">
                <a:solidFill>
                  <a:srgbClr val="000000"/>
                </a:solidFill>
                <a:latin typeface="Times New Roman"/>
                <a:ea typeface="Times New Roman"/>
                <a:cs typeface="Times New Roman"/>
                <a:sym typeface="Times New Roman"/>
              </a:rPr>
              <a:t>Supporting Shona’s Development through Bowlby’s Attachment Theory</a:t>
            </a:r>
            <a:endParaRPr sz="4000" b="1">
              <a:solidFill>
                <a:srgbClr val="000000"/>
              </a:solidFill>
              <a:latin typeface="Times New Roman"/>
              <a:ea typeface="Times New Roman"/>
              <a:cs typeface="Times New Roman"/>
              <a:sym typeface="Times New Roman"/>
            </a:endParaRPr>
          </a:p>
          <a:p>
            <a:pPr marL="0" lvl="0" indent="0" algn="l" rtl="0">
              <a:lnSpc>
                <a:spcPct val="115000"/>
              </a:lnSpc>
              <a:spcBef>
                <a:spcPts val="1200"/>
              </a:spcBef>
              <a:spcAft>
                <a:spcPts val="0"/>
              </a:spcAft>
              <a:buNone/>
            </a:pPr>
            <a:endParaRPr sz="1100" b="1">
              <a:solidFill>
                <a:srgbClr val="000000"/>
              </a:solidFill>
              <a:latin typeface="Times New Roman"/>
              <a:ea typeface="Times New Roman"/>
              <a:cs typeface="Times New Roman"/>
              <a:sym typeface="Times New Roman"/>
            </a:endParaRPr>
          </a:p>
          <a:p>
            <a:pPr marL="0" lvl="0" indent="0" algn="l" rtl="0">
              <a:lnSpc>
                <a:spcPct val="115000"/>
              </a:lnSpc>
              <a:spcBef>
                <a:spcPts val="1200"/>
              </a:spcBef>
              <a:spcAft>
                <a:spcPts val="0"/>
              </a:spcAft>
              <a:buNone/>
            </a:pPr>
            <a:endParaRPr sz="1100" b="1">
              <a:solidFill>
                <a:srgbClr val="000000"/>
              </a:solidFill>
              <a:latin typeface="Times New Roman"/>
              <a:ea typeface="Times New Roman"/>
              <a:cs typeface="Times New Roman"/>
              <a:sym typeface="Times New Roman"/>
            </a:endParaRPr>
          </a:p>
          <a:p>
            <a:pPr marL="0" lvl="0" indent="0" algn="l" rtl="0">
              <a:lnSpc>
                <a:spcPct val="115000"/>
              </a:lnSpc>
              <a:spcBef>
                <a:spcPts val="1200"/>
              </a:spcBef>
              <a:spcAft>
                <a:spcPts val="0"/>
              </a:spcAft>
              <a:buNone/>
            </a:pPr>
            <a:endParaRPr sz="1100" b="1">
              <a:solidFill>
                <a:srgbClr val="000000"/>
              </a:solidFill>
              <a:latin typeface="Times New Roman"/>
              <a:ea typeface="Times New Roman"/>
              <a:cs typeface="Times New Roman"/>
              <a:sym typeface="Times New Roman"/>
            </a:endParaRPr>
          </a:p>
          <a:p>
            <a:pPr marL="0" lvl="0" indent="0" algn="l" rtl="0">
              <a:lnSpc>
                <a:spcPct val="115000"/>
              </a:lnSpc>
              <a:spcBef>
                <a:spcPts val="1200"/>
              </a:spcBef>
              <a:spcAft>
                <a:spcPts val="1200"/>
              </a:spcAft>
              <a:buNone/>
            </a:pPr>
            <a:endParaRPr>
              <a:latin typeface="Times New Roman"/>
              <a:ea typeface="Times New Roman"/>
              <a:cs typeface="Times New Roman"/>
              <a:sym typeface="Times New Roman"/>
            </a:endParaRPr>
          </a:p>
        </p:txBody>
      </p:sp>
      <p:sp>
        <p:nvSpPr>
          <p:cNvPr id="420" name="Google Shape;420;p50"/>
          <p:cNvSpPr/>
          <p:nvPr/>
        </p:nvSpPr>
        <p:spPr>
          <a:xfrm>
            <a:off x="6475559" y="4286678"/>
            <a:ext cx="256800" cy="256800"/>
          </a:xfrm>
          <a:prstGeom prst="ellipse">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a:solidFill>
                  <a:schemeClr val="dk1"/>
                </a:solidFill>
                <a:latin typeface="Outfit"/>
                <a:ea typeface="Outfit"/>
                <a:cs typeface="Outfit"/>
                <a:sym typeface="Outfit"/>
              </a:rPr>
              <a:t> </a:t>
            </a:r>
            <a:endParaRPr>
              <a:solidFill>
                <a:schemeClr val="dk1"/>
              </a:solidFill>
              <a:latin typeface="Outfit"/>
              <a:ea typeface="Outfit"/>
              <a:cs typeface="Outfit"/>
              <a:sym typeface="Outfit"/>
            </a:endParaRPr>
          </a:p>
        </p:txBody>
      </p:sp>
      <p:sp>
        <p:nvSpPr>
          <p:cNvPr id="421" name="Google Shape;421;p50" descr="Shopping bag icon"/>
          <p:cNvSpPr/>
          <p:nvPr/>
        </p:nvSpPr>
        <p:spPr>
          <a:xfrm>
            <a:off x="6547475" y="4339354"/>
            <a:ext cx="113107" cy="131833"/>
          </a:xfrm>
          <a:custGeom>
            <a:avLst/>
            <a:gdLst/>
            <a:ahLst/>
            <a:cxnLst/>
            <a:rect l="l" t="t" r="r" b="b"/>
            <a:pathLst>
              <a:path w="25446" h="29642" extrusionOk="0">
                <a:moveTo>
                  <a:pt x="12723" y="2798"/>
                </a:moveTo>
                <a:lnTo>
                  <a:pt x="13160" y="2842"/>
                </a:lnTo>
                <a:lnTo>
                  <a:pt x="13598" y="2885"/>
                </a:lnTo>
                <a:lnTo>
                  <a:pt x="13991" y="2973"/>
                </a:lnTo>
                <a:lnTo>
                  <a:pt x="14341" y="3104"/>
                </a:lnTo>
                <a:lnTo>
                  <a:pt x="14734" y="3279"/>
                </a:lnTo>
                <a:lnTo>
                  <a:pt x="15084" y="3498"/>
                </a:lnTo>
                <a:lnTo>
                  <a:pt x="15434" y="3760"/>
                </a:lnTo>
                <a:lnTo>
                  <a:pt x="15740" y="4022"/>
                </a:lnTo>
                <a:lnTo>
                  <a:pt x="16002" y="4372"/>
                </a:lnTo>
                <a:lnTo>
                  <a:pt x="16265" y="4678"/>
                </a:lnTo>
                <a:lnTo>
                  <a:pt x="16483" y="5028"/>
                </a:lnTo>
                <a:lnTo>
                  <a:pt x="16658" y="5421"/>
                </a:lnTo>
                <a:lnTo>
                  <a:pt x="16789" y="5815"/>
                </a:lnTo>
                <a:lnTo>
                  <a:pt x="16877" y="6208"/>
                </a:lnTo>
                <a:lnTo>
                  <a:pt x="16964" y="6602"/>
                </a:lnTo>
                <a:lnTo>
                  <a:pt x="16964" y="7039"/>
                </a:lnTo>
                <a:lnTo>
                  <a:pt x="8482" y="7039"/>
                </a:lnTo>
                <a:lnTo>
                  <a:pt x="8526" y="6602"/>
                </a:lnTo>
                <a:lnTo>
                  <a:pt x="8570" y="6208"/>
                </a:lnTo>
                <a:lnTo>
                  <a:pt x="8657" y="5815"/>
                </a:lnTo>
                <a:lnTo>
                  <a:pt x="8789" y="5421"/>
                </a:lnTo>
                <a:lnTo>
                  <a:pt x="8963" y="5028"/>
                </a:lnTo>
                <a:lnTo>
                  <a:pt x="9182" y="4678"/>
                </a:lnTo>
                <a:lnTo>
                  <a:pt x="9444" y="4372"/>
                </a:lnTo>
                <a:lnTo>
                  <a:pt x="9707" y="4022"/>
                </a:lnTo>
                <a:lnTo>
                  <a:pt x="10056" y="3760"/>
                </a:lnTo>
                <a:lnTo>
                  <a:pt x="10362" y="3498"/>
                </a:lnTo>
                <a:lnTo>
                  <a:pt x="10712" y="3279"/>
                </a:lnTo>
                <a:lnTo>
                  <a:pt x="11106" y="3104"/>
                </a:lnTo>
                <a:lnTo>
                  <a:pt x="11499" y="2973"/>
                </a:lnTo>
                <a:lnTo>
                  <a:pt x="11893" y="2885"/>
                </a:lnTo>
                <a:lnTo>
                  <a:pt x="12286" y="2842"/>
                </a:lnTo>
                <a:lnTo>
                  <a:pt x="12723" y="2798"/>
                </a:lnTo>
                <a:close/>
                <a:moveTo>
                  <a:pt x="5684" y="11280"/>
                </a:moveTo>
                <a:lnTo>
                  <a:pt x="5684" y="11979"/>
                </a:lnTo>
                <a:lnTo>
                  <a:pt x="5816" y="12679"/>
                </a:lnTo>
                <a:lnTo>
                  <a:pt x="5947" y="13378"/>
                </a:lnTo>
                <a:lnTo>
                  <a:pt x="6165" y="13990"/>
                </a:lnTo>
                <a:lnTo>
                  <a:pt x="6471" y="14602"/>
                </a:lnTo>
                <a:lnTo>
                  <a:pt x="6821" y="15171"/>
                </a:lnTo>
                <a:lnTo>
                  <a:pt x="7258" y="15739"/>
                </a:lnTo>
                <a:lnTo>
                  <a:pt x="7739" y="16264"/>
                </a:lnTo>
                <a:lnTo>
                  <a:pt x="8264" y="16744"/>
                </a:lnTo>
                <a:lnTo>
                  <a:pt x="8832" y="17182"/>
                </a:lnTo>
                <a:lnTo>
                  <a:pt x="9401" y="17531"/>
                </a:lnTo>
                <a:lnTo>
                  <a:pt x="10013" y="17837"/>
                </a:lnTo>
                <a:lnTo>
                  <a:pt x="10668" y="18056"/>
                </a:lnTo>
                <a:lnTo>
                  <a:pt x="11324" y="18231"/>
                </a:lnTo>
                <a:lnTo>
                  <a:pt x="12024" y="18318"/>
                </a:lnTo>
                <a:lnTo>
                  <a:pt x="12723" y="18362"/>
                </a:lnTo>
                <a:lnTo>
                  <a:pt x="13467" y="18318"/>
                </a:lnTo>
                <a:lnTo>
                  <a:pt x="14122" y="18231"/>
                </a:lnTo>
                <a:lnTo>
                  <a:pt x="14822" y="18056"/>
                </a:lnTo>
                <a:lnTo>
                  <a:pt x="15434" y="17837"/>
                </a:lnTo>
                <a:lnTo>
                  <a:pt x="16046" y="17531"/>
                </a:lnTo>
                <a:lnTo>
                  <a:pt x="16658" y="17182"/>
                </a:lnTo>
                <a:lnTo>
                  <a:pt x="17183" y="16744"/>
                </a:lnTo>
                <a:lnTo>
                  <a:pt x="17707" y="16264"/>
                </a:lnTo>
                <a:lnTo>
                  <a:pt x="18188" y="15739"/>
                </a:lnTo>
                <a:lnTo>
                  <a:pt x="18625" y="15171"/>
                </a:lnTo>
                <a:lnTo>
                  <a:pt x="18975" y="14602"/>
                </a:lnTo>
                <a:lnTo>
                  <a:pt x="19281" y="13990"/>
                </a:lnTo>
                <a:lnTo>
                  <a:pt x="19500" y="13378"/>
                </a:lnTo>
                <a:lnTo>
                  <a:pt x="19675" y="12679"/>
                </a:lnTo>
                <a:lnTo>
                  <a:pt x="19762" y="11979"/>
                </a:lnTo>
                <a:lnTo>
                  <a:pt x="19806" y="11280"/>
                </a:lnTo>
                <a:lnTo>
                  <a:pt x="16964" y="11280"/>
                </a:lnTo>
                <a:lnTo>
                  <a:pt x="16964" y="11717"/>
                </a:lnTo>
                <a:lnTo>
                  <a:pt x="16877" y="12110"/>
                </a:lnTo>
                <a:lnTo>
                  <a:pt x="16789" y="12547"/>
                </a:lnTo>
                <a:lnTo>
                  <a:pt x="16658" y="12897"/>
                </a:lnTo>
                <a:lnTo>
                  <a:pt x="16483" y="13291"/>
                </a:lnTo>
                <a:lnTo>
                  <a:pt x="16265" y="13640"/>
                </a:lnTo>
                <a:lnTo>
                  <a:pt x="16002" y="13946"/>
                </a:lnTo>
                <a:lnTo>
                  <a:pt x="15740" y="14296"/>
                </a:lnTo>
                <a:lnTo>
                  <a:pt x="15434" y="14558"/>
                </a:lnTo>
                <a:lnTo>
                  <a:pt x="15084" y="14821"/>
                </a:lnTo>
                <a:lnTo>
                  <a:pt x="14734" y="15039"/>
                </a:lnTo>
                <a:lnTo>
                  <a:pt x="14341" y="15214"/>
                </a:lnTo>
                <a:lnTo>
                  <a:pt x="13991" y="15345"/>
                </a:lnTo>
                <a:lnTo>
                  <a:pt x="13598" y="15433"/>
                </a:lnTo>
                <a:lnTo>
                  <a:pt x="13160" y="15520"/>
                </a:lnTo>
                <a:lnTo>
                  <a:pt x="12286" y="15520"/>
                </a:lnTo>
                <a:lnTo>
                  <a:pt x="11893" y="15433"/>
                </a:lnTo>
                <a:lnTo>
                  <a:pt x="11499" y="15345"/>
                </a:lnTo>
                <a:lnTo>
                  <a:pt x="11106" y="15214"/>
                </a:lnTo>
                <a:lnTo>
                  <a:pt x="10712" y="15039"/>
                </a:lnTo>
                <a:lnTo>
                  <a:pt x="10362" y="14821"/>
                </a:lnTo>
                <a:lnTo>
                  <a:pt x="10056" y="14558"/>
                </a:lnTo>
                <a:lnTo>
                  <a:pt x="9707" y="14296"/>
                </a:lnTo>
                <a:lnTo>
                  <a:pt x="9444" y="13946"/>
                </a:lnTo>
                <a:lnTo>
                  <a:pt x="9182" y="13640"/>
                </a:lnTo>
                <a:lnTo>
                  <a:pt x="8963" y="13291"/>
                </a:lnTo>
                <a:lnTo>
                  <a:pt x="8789" y="12897"/>
                </a:lnTo>
                <a:lnTo>
                  <a:pt x="8657" y="12547"/>
                </a:lnTo>
                <a:lnTo>
                  <a:pt x="8570" y="12110"/>
                </a:lnTo>
                <a:lnTo>
                  <a:pt x="8526" y="11717"/>
                </a:lnTo>
                <a:lnTo>
                  <a:pt x="8482" y="11280"/>
                </a:lnTo>
                <a:close/>
                <a:moveTo>
                  <a:pt x="22604" y="9881"/>
                </a:moveTo>
                <a:lnTo>
                  <a:pt x="22604" y="26800"/>
                </a:lnTo>
                <a:lnTo>
                  <a:pt x="2843" y="26800"/>
                </a:lnTo>
                <a:lnTo>
                  <a:pt x="2843" y="9881"/>
                </a:lnTo>
                <a:close/>
                <a:moveTo>
                  <a:pt x="12024" y="0"/>
                </a:moveTo>
                <a:lnTo>
                  <a:pt x="11324" y="131"/>
                </a:lnTo>
                <a:lnTo>
                  <a:pt x="10668" y="262"/>
                </a:lnTo>
                <a:lnTo>
                  <a:pt x="10013" y="481"/>
                </a:lnTo>
                <a:lnTo>
                  <a:pt x="9401" y="787"/>
                </a:lnTo>
                <a:lnTo>
                  <a:pt x="8832" y="1137"/>
                </a:lnTo>
                <a:lnTo>
                  <a:pt x="8264" y="1574"/>
                </a:lnTo>
                <a:lnTo>
                  <a:pt x="7739" y="2055"/>
                </a:lnTo>
                <a:lnTo>
                  <a:pt x="7258" y="2579"/>
                </a:lnTo>
                <a:lnTo>
                  <a:pt x="6821" y="3148"/>
                </a:lnTo>
                <a:lnTo>
                  <a:pt x="6471" y="3716"/>
                </a:lnTo>
                <a:lnTo>
                  <a:pt x="6165" y="4328"/>
                </a:lnTo>
                <a:lnTo>
                  <a:pt x="5947" y="4984"/>
                </a:lnTo>
                <a:lnTo>
                  <a:pt x="5816" y="5640"/>
                </a:lnTo>
                <a:lnTo>
                  <a:pt x="5684" y="6339"/>
                </a:lnTo>
                <a:lnTo>
                  <a:pt x="5684" y="7039"/>
                </a:lnTo>
                <a:lnTo>
                  <a:pt x="2537" y="7039"/>
                </a:lnTo>
                <a:lnTo>
                  <a:pt x="2274" y="7083"/>
                </a:lnTo>
                <a:lnTo>
                  <a:pt x="2012" y="7170"/>
                </a:lnTo>
                <a:lnTo>
                  <a:pt x="1750" y="7257"/>
                </a:lnTo>
                <a:lnTo>
                  <a:pt x="1531" y="7389"/>
                </a:lnTo>
                <a:lnTo>
                  <a:pt x="1269" y="7520"/>
                </a:lnTo>
                <a:lnTo>
                  <a:pt x="1050" y="7695"/>
                </a:lnTo>
                <a:lnTo>
                  <a:pt x="832" y="7869"/>
                </a:lnTo>
                <a:lnTo>
                  <a:pt x="657" y="8088"/>
                </a:lnTo>
                <a:lnTo>
                  <a:pt x="482" y="8307"/>
                </a:lnTo>
                <a:lnTo>
                  <a:pt x="351" y="8525"/>
                </a:lnTo>
                <a:lnTo>
                  <a:pt x="220" y="8788"/>
                </a:lnTo>
                <a:lnTo>
                  <a:pt x="132" y="9050"/>
                </a:lnTo>
                <a:lnTo>
                  <a:pt x="88" y="9312"/>
                </a:lnTo>
                <a:lnTo>
                  <a:pt x="45" y="9575"/>
                </a:lnTo>
                <a:lnTo>
                  <a:pt x="1" y="9881"/>
                </a:lnTo>
                <a:lnTo>
                  <a:pt x="1" y="26800"/>
                </a:lnTo>
                <a:lnTo>
                  <a:pt x="45" y="27106"/>
                </a:lnTo>
                <a:lnTo>
                  <a:pt x="88" y="27368"/>
                </a:lnTo>
                <a:lnTo>
                  <a:pt x="132" y="27631"/>
                </a:lnTo>
                <a:lnTo>
                  <a:pt x="220" y="27893"/>
                </a:lnTo>
                <a:lnTo>
                  <a:pt x="351" y="28155"/>
                </a:lnTo>
                <a:lnTo>
                  <a:pt x="482" y="28374"/>
                </a:lnTo>
                <a:lnTo>
                  <a:pt x="657" y="28592"/>
                </a:lnTo>
                <a:lnTo>
                  <a:pt x="832" y="28811"/>
                </a:lnTo>
                <a:lnTo>
                  <a:pt x="1050" y="29030"/>
                </a:lnTo>
                <a:lnTo>
                  <a:pt x="1269" y="29161"/>
                </a:lnTo>
                <a:lnTo>
                  <a:pt x="1531" y="29336"/>
                </a:lnTo>
                <a:lnTo>
                  <a:pt x="1750" y="29423"/>
                </a:lnTo>
                <a:lnTo>
                  <a:pt x="2012" y="29510"/>
                </a:lnTo>
                <a:lnTo>
                  <a:pt x="2274" y="29598"/>
                </a:lnTo>
                <a:lnTo>
                  <a:pt x="2537" y="29642"/>
                </a:lnTo>
                <a:lnTo>
                  <a:pt x="22910" y="29642"/>
                </a:lnTo>
                <a:lnTo>
                  <a:pt x="23172" y="29598"/>
                </a:lnTo>
                <a:lnTo>
                  <a:pt x="23435" y="29510"/>
                </a:lnTo>
                <a:lnTo>
                  <a:pt x="23697" y="29423"/>
                </a:lnTo>
                <a:lnTo>
                  <a:pt x="23959" y="29336"/>
                </a:lnTo>
                <a:lnTo>
                  <a:pt x="24178" y="29161"/>
                </a:lnTo>
                <a:lnTo>
                  <a:pt x="24396" y="29030"/>
                </a:lnTo>
                <a:lnTo>
                  <a:pt x="24615" y="28811"/>
                </a:lnTo>
                <a:lnTo>
                  <a:pt x="24790" y="28592"/>
                </a:lnTo>
                <a:lnTo>
                  <a:pt x="24965" y="28374"/>
                </a:lnTo>
                <a:lnTo>
                  <a:pt x="25096" y="28155"/>
                </a:lnTo>
                <a:lnTo>
                  <a:pt x="25227" y="27893"/>
                </a:lnTo>
                <a:lnTo>
                  <a:pt x="25314" y="27631"/>
                </a:lnTo>
                <a:lnTo>
                  <a:pt x="25402" y="27368"/>
                </a:lnTo>
                <a:lnTo>
                  <a:pt x="25446" y="27106"/>
                </a:lnTo>
                <a:lnTo>
                  <a:pt x="25446" y="26800"/>
                </a:lnTo>
                <a:lnTo>
                  <a:pt x="25446" y="9881"/>
                </a:lnTo>
                <a:lnTo>
                  <a:pt x="25446" y="9575"/>
                </a:lnTo>
                <a:lnTo>
                  <a:pt x="25402" y="9312"/>
                </a:lnTo>
                <a:lnTo>
                  <a:pt x="25314" y="9050"/>
                </a:lnTo>
                <a:lnTo>
                  <a:pt x="25227" y="8788"/>
                </a:lnTo>
                <a:lnTo>
                  <a:pt x="25096" y="8525"/>
                </a:lnTo>
                <a:lnTo>
                  <a:pt x="24965" y="8307"/>
                </a:lnTo>
                <a:lnTo>
                  <a:pt x="24790" y="8088"/>
                </a:lnTo>
                <a:lnTo>
                  <a:pt x="24615" y="7869"/>
                </a:lnTo>
                <a:lnTo>
                  <a:pt x="24396" y="7695"/>
                </a:lnTo>
                <a:lnTo>
                  <a:pt x="24178" y="7520"/>
                </a:lnTo>
                <a:lnTo>
                  <a:pt x="23959" y="7389"/>
                </a:lnTo>
                <a:lnTo>
                  <a:pt x="23697" y="7257"/>
                </a:lnTo>
                <a:lnTo>
                  <a:pt x="23435" y="7170"/>
                </a:lnTo>
                <a:lnTo>
                  <a:pt x="23172" y="7083"/>
                </a:lnTo>
                <a:lnTo>
                  <a:pt x="22910" y="7039"/>
                </a:lnTo>
                <a:lnTo>
                  <a:pt x="19806" y="7039"/>
                </a:lnTo>
                <a:lnTo>
                  <a:pt x="19762" y="6339"/>
                </a:lnTo>
                <a:lnTo>
                  <a:pt x="19675" y="5640"/>
                </a:lnTo>
                <a:lnTo>
                  <a:pt x="19500" y="4984"/>
                </a:lnTo>
                <a:lnTo>
                  <a:pt x="19281" y="4328"/>
                </a:lnTo>
                <a:lnTo>
                  <a:pt x="18975" y="3716"/>
                </a:lnTo>
                <a:lnTo>
                  <a:pt x="18625" y="3148"/>
                </a:lnTo>
                <a:lnTo>
                  <a:pt x="18188" y="2579"/>
                </a:lnTo>
                <a:lnTo>
                  <a:pt x="17707" y="2055"/>
                </a:lnTo>
                <a:lnTo>
                  <a:pt x="17183" y="1574"/>
                </a:lnTo>
                <a:lnTo>
                  <a:pt x="16658" y="1137"/>
                </a:lnTo>
                <a:lnTo>
                  <a:pt x="16046" y="787"/>
                </a:lnTo>
                <a:lnTo>
                  <a:pt x="15434" y="481"/>
                </a:lnTo>
                <a:lnTo>
                  <a:pt x="14822" y="262"/>
                </a:lnTo>
                <a:lnTo>
                  <a:pt x="14122" y="131"/>
                </a:lnTo>
                <a:lnTo>
                  <a:pt x="1346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latin typeface="Outfit"/>
              <a:ea typeface="Outfit"/>
              <a:cs typeface="Outfit"/>
              <a:sym typeface="Outfi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6" name="Google Shape;426;p51"/>
          <p:cNvSpPr txBox="1">
            <a:spLocks noGrp="1"/>
          </p:cNvSpPr>
          <p:nvPr>
            <p:ph type="title"/>
          </p:nvPr>
        </p:nvSpPr>
        <p:spPr>
          <a:xfrm>
            <a:off x="284775" y="282900"/>
            <a:ext cx="4233300" cy="564900"/>
          </a:xfrm>
          <a:prstGeom prst="rect">
            <a:avLst/>
          </a:prstGeom>
        </p:spPr>
        <p:txBody>
          <a:bodyPr spcFirstLastPara="1" wrap="square" lIns="0" tIns="0" rIns="0" bIns="0" anchor="t" anchorCtr="0">
            <a:spAutoFit/>
          </a:bodyPr>
          <a:lstStyle/>
          <a:p>
            <a:r>
              <a:t>Table of Contents</a:t>
            </a:r>
          </a:p>
        </p:txBody>
      </p:sp>
      <p:sp>
        <p:nvSpPr>
          <p:cNvPr id="428" name="Google Shape;428;p51"/>
          <p:cNvSpPr txBox="1"/>
          <p:nvPr/>
        </p:nvSpPr>
        <p:spPr>
          <a:xfrm>
            <a:off x="914400" y="1028700"/>
            <a:ext cx="7680960" cy="3857625"/>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1200"/>
              </a:spcBef>
              <a:spcAft>
                <a:spcPts val="700"/>
              </a:spcAft>
              <a:buNone/>
            </a:pPr>
            <a:r>
              <a:rPr sz="1700" dirty="0">
                <a:latin typeface="Times New Roman"/>
              </a:rPr>
              <a:t>1. Case Overview: Shona’s Developmental Presentation</a:t>
            </a:r>
            <a:endParaRPr sz="1200" dirty="0">
              <a:latin typeface="Times New Roman"/>
              <a:ea typeface="Times New Roman"/>
              <a:cs typeface="Times New Roman"/>
              <a:sym typeface="Times New Roman"/>
            </a:endParaRPr>
          </a:p>
          <a:p>
            <a:pPr>
              <a:spcAft>
                <a:spcPts val="700"/>
              </a:spcAft>
            </a:pPr>
            <a:r>
              <a:rPr sz="1700" dirty="0">
                <a:latin typeface="Times New Roman"/>
              </a:rPr>
              <a:t>2. Bowlby’s Attachment Theory: Core Concepts</a:t>
            </a:r>
          </a:p>
          <a:p>
            <a:pPr>
              <a:spcAft>
                <a:spcPts val="700"/>
              </a:spcAft>
            </a:pPr>
            <a:r>
              <a:rPr sz="1700" dirty="0">
                <a:latin typeface="Times New Roman"/>
              </a:rPr>
              <a:t>3. Ainsworth and Attachment Patterns</a:t>
            </a:r>
          </a:p>
          <a:p>
            <a:pPr>
              <a:spcAft>
                <a:spcPts val="700"/>
              </a:spcAft>
            </a:pPr>
            <a:r>
              <a:rPr sz="1700" dirty="0">
                <a:latin typeface="Times New Roman"/>
              </a:rPr>
              <a:t>4. Applying Attachment Theory to Shona</a:t>
            </a:r>
          </a:p>
          <a:p>
            <a:pPr>
              <a:spcAft>
                <a:spcPts val="700"/>
              </a:spcAft>
            </a:pPr>
            <a:r>
              <a:rPr sz="1700" dirty="0">
                <a:latin typeface="Times New Roman"/>
              </a:rPr>
              <a:t>5. Shona’s Developmental Needs</a:t>
            </a:r>
          </a:p>
          <a:p>
            <a:pPr>
              <a:spcAft>
                <a:spcPts val="700"/>
              </a:spcAft>
            </a:pPr>
            <a:r>
              <a:rPr sz="1700" dirty="0">
                <a:latin typeface="Times New Roman"/>
              </a:rPr>
              <a:t>6. Practical Nursery Support Strategies</a:t>
            </a:r>
          </a:p>
          <a:p>
            <a:pPr>
              <a:spcAft>
                <a:spcPts val="700"/>
              </a:spcAft>
            </a:pPr>
            <a:r>
              <a:rPr sz="1700" dirty="0">
                <a:latin typeface="Times New Roman"/>
              </a:rPr>
              <a:t>7. Supporting Communication and Social Play</a:t>
            </a:r>
          </a:p>
          <a:p>
            <a:pPr>
              <a:spcAft>
                <a:spcPts val="700"/>
              </a:spcAft>
            </a:pPr>
            <a:r>
              <a:rPr sz="1700" dirty="0">
                <a:latin typeface="Times New Roman"/>
              </a:rPr>
              <a:t>8. Nature and Nurture</a:t>
            </a:r>
          </a:p>
          <a:p>
            <a:pPr>
              <a:spcAft>
                <a:spcPts val="700"/>
              </a:spcAft>
            </a:pPr>
            <a:r>
              <a:rPr sz="1700" dirty="0">
                <a:latin typeface="Times New Roman"/>
              </a:rPr>
              <a:t>9. Critical Evaluation and Evidence-Based Interventions</a:t>
            </a:r>
          </a:p>
          <a:p>
            <a:pPr>
              <a:spcAft>
                <a:spcPts val="700"/>
              </a:spcAft>
            </a:pPr>
            <a:r>
              <a:rPr sz="1700" dirty="0">
                <a:latin typeface="Times New Roman"/>
              </a:rPr>
              <a:t>10. Conclusion and Reference List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51"/>
          <p:cNvSpPr txBox="1">
            <a:spLocks noGrp="1"/>
          </p:cNvSpPr>
          <p:nvPr>
            <p:ph type="title"/>
          </p:nvPr>
        </p:nvSpPr>
        <p:spPr>
          <a:xfrm>
            <a:off x="284775" y="282900"/>
            <a:ext cx="4233300" cy="564900"/>
          </a:xfrm>
          <a:prstGeom prst="rect">
            <a:avLst/>
          </a:prstGeom>
        </p:spPr>
        <p:txBody>
          <a:bodyPr spcFirstLastPara="1" wrap="square" lIns="0" tIns="0" rIns="0" bIns="0" anchor="t" anchorCtr="0">
            <a:spAutoFit/>
          </a:bodyPr>
          <a:lstStyle/>
          <a:p>
            <a:pPr marL="0" lvl="0" indent="0" algn="l" rtl="0">
              <a:lnSpc>
                <a:spcPct val="115833"/>
              </a:lnSpc>
              <a:spcBef>
                <a:spcPts val="1800"/>
              </a:spcBef>
              <a:spcAft>
                <a:spcPts val="400"/>
              </a:spcAft>
              <a:buNone/>
            </a:pPr>
            <a:r>
              <a:rPr lang="en" sz="1700" b="1">
                <a:solidFill>
                  <a:srgbClr val="000000"/>
                </a:solidFill>
                <a:latin typeface="Times New Roman"/>
                <a:ea typeface="Times New Roman"/>
                <a:cs typeface="Times New Roman"/>
                <a:sym typeface="Times New Roman"/>
              </a:rPr>
              <a:t>Case Overview: Shona’s Developmental Presentation</a:t>
            </a:r>
            <a:endParaRPr sz="1700" b="1">
              <a:solidFill>
                <a:srgbClr val="000000"/>
              </a:solidFill>
              <a:latin typeface="Times New Roman"/>
              <a:ea typeface="Times New Roman"/>
              <a:cs typeface="Times New Roman"/>
              <a:sym typeface="Times New Roman"/>
            </a:endParaRPr>
          </a:p>
        </p:txBody>
      </p:sp>
      <p:sp>
        <p:nvSpPr>
          <p:cNvPr id="427" name="Google Shape;427;p51"/>
          <p:cNvSpPr txBox="1">
            <a:spLocks noGrp="1"/>
          </p:cNvSpPr>
          <p:nvPr>
            <p:ph type="subTitle" idx="2"/>
          </p:nvPr>
        </p:nvSpPr>
        <p:spPr>
          <a:xfrm>
            <a:off x="7518500" y="4750800"/>
            <a:ext cx="1340700" cy="1032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a:t>Date</a:t>
            </a:r>
            <a:endParaRPr/>
          </a:p>
        </p:txBody>
      </p:sp>
      <p:sp>
        <p:nvSpPr>
          <p:cNvPr id="428" name="Google Shape;428;p51"/>
          <p:cNvSpPr txBox="1"/>
          <p:nvPr/>
        </p:nvSpPr>
        <p:spPr>
          <a:xfrm>
            <a:off x="1061025" y="1086125"/>
            <a:ext cx="7074900" cy="3266700"/>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1200"/>
              </a:spcBef>
              <a:spcAft>
                <a:spcPts val="0"/>
              </a:spcAft>
              <a:buNone/>
            </a:pPr>
            <a:r>
              <a:rPr lang="en" sz="1200">
                <a:latin typeface="Times New Roman"/>
                <a:ea typeface="Times New Roman"/>
                <a:cs typeface="Times New Roman"/>
                <a:sym typeface="Times New Roman"/>
              </a:rPr>
              <a:t>Shona is a 3-year-old child that has just entered a nursery setting. She shows:</a:t>
            </a:r>
            <a:endParaRPr sz="1200">
              <a:latin typeface="Times New Roman"/>
              <a:ea typeface="Times New Roman"/>
              <a:cs typeface="Times New Roman"/>
              <a:sym typeface="Times New Roman"/>
            </a:endParaRPr>
          </a:p>
          <a:p>
            <a:pPr marL="457200" lvl="0" indent="-304800" algn="l" rtl="0">
              <a:lnSpc>
                <a:spcPct val="115833"/>
              </a:lnSpc>
              <a:spcBef>
                <a:spcPts val="1200"/>
              </a:spcBef>
              <a:spcAft>
                <a:spcPts val="0"/>
              </a:spcAft>
              <a:buSzPts val="1200"/>
              <a:buFont typeface="Times New Roman"/>
              <a:buChar char="●"/>
            </a:pPr>
            <a:r>
              <a:rPr lang="en" sz="1200">
                <a:latin typeface="Times New Roman"/>
                <a:ea typeface="Times New Roman"/>
                <a:cs typeface="Times New Roman"/>
                <a:sym typeface="Times New Roman"/>
              </a:rPr>
              <a:t>fears of being alone with carers.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limited verbal communication</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difficulty engaging in group play</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possible insecurity in unfamiliar relationships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need for emotional reassurance and consistent support</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Such behaviours are an indication that Shona may be undergoing transition, separation and trust in building new relationships within the nursery environment.</a:t>
            </a:r>
            <a:endParaRPr sz="1200">
              <a:latin typeface="Times New Roman"/>
              <a:ea typeface="Times New Roman"/>
              <a:cs typeface="Times New Roman"/>
              <a:sym typeface="Times New Roman"/>
            </a:endParaRPr>
          </a:p>
          <a:p>
            <a:pPr marL="0" lvl="0" indent="0" algn="l" rtl="0">
              <a:lnSpc>
                <a:spcPct val="115000"/>
              </a:lnSpc>
              <a:spcBef>
                <a:spcPts val="800"/>
              </a:spcBef>
              <a:spcAft>
                <a:spcPts val="0"/>
              </a:spcAft>
              <a:buNone/>
            </a:pPr>
            <a:endParaRPr sz="1200">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sp>
        <p:nvSpPr>
          <p:cNvPr id="433" name="Google Shape;433;p52"/>
          <p:cNvSpPr txBox="1">
            <a:spLocks noGrp="1"/>
          </p:cNvSpPr>
          <p:nvPr>
            <p:ph type="title"/>
          </p:nvPr>
        </p:nvSpPr>
        <p:spPr>
          <a:xfrm>
            <a:off x="284775" y="282900"/>
            <a:ext cx="4233300" cy="795600"/>
          </a:xfrm>
          <a:prstGeom prst="rect">
            <a:avLst/>
          </a:prstGeom>
        </p:spPr>
        <p:txBody>
          <a:bodyPr spcFirstLastPara="1" wrap="square" lIns="0" tIns="0" rIns="0" bIns="0" anchor="t" anchorCtr="0">
            <a:spAutoFit/>
          </a:bodyPr>
          <a:lstStyle/>
          <a:p>
            <a:pPr marL="0" lvl="0" indent="0" algn="l" rtl="0">
              <a:lnSpc>
                <a:spcPct val="115833"/>
              </a:lnSpc>
              <a:spcBef>
                <a:spcPts val="1800"/>
              </a:spcBef>
              <a:spcAft>
                <a:spcPts val="0"/>
              </a:spcAft>
              <a:buNone/>
            </a:pPr>
            <a:r>
              <a:rPr lang="en" sz="1700" b="1">
                <a:solidFill>
                  <a:srgbClr val="000000"/>
                </a:solidFill>
                <a:latin typeface="Times New Roman"/>
                <a:ea typeface="Times New Roman"/>
                <a:cs typeface="Times New Roman"/>
                <a:sym typeface="Times New Roman"/>
              </a:rPr>
              <a:t>Bowlby’s Attachment Theory: Core Concepts</a:t>
            </a:r>
            <a:endParaRPr sz="1200" b="1" i="1">
              <a:solidFill>
                <a:srgbClr val="000000"/>
              </a:solidFill>
              <a:latin typeface="Times New Roman"/>
              <a:ea typeface="Times New Roman"/>
              <a:cs typeface="Times New Roman"/>
              <a:sym typeface="Times New Roman"/>
            </a:endParaRPr>
          </a:p>
          <a:p>
            <a:pPr marL="0" lvl="0" indent="0" algn="l" rtl="0">
              <a:lnSpc>
                <a:spcPct val="115833"/>
              </a:lnSpc>
              <a:spcBef>
                <a:spcPts val="1800"/>
              </a:spcBef>
              <a:spcAft>
                <a:spcPts val="400"/>
              </a:spcAft>
              <a:buNone/>
            </a:pPr>
            <a:endParaRPr sz="1700" b="1">
              <a:solidFill>
                <a:srgbClr val="000000"/>
              </a:solidFill>
              <a:latin typeface="Times New Roman"/>
              <a:ea typeface="Times New Roman"/>
              <a:cs typeface="Times New Roman"/>
              <a:sym typeface="Times New Roman"/>
            </a:endParaRPr>
          </a:p>
        </p:txBody>
      </p:sp>
      <p:sp>
        <p:nvSpPr>
          <p:cNvPr id="434" name="Google Shape;434;p52"/>
          <p:cNvSpPr txBox="1">
            <a:spLocks noGrp="1"/>
          </p:cNvSpPr>
          <p:nvPr>
            <p:ph type="subTitle" idx="2"/>
          </p:nvPr>
        </p:nvSpPr>
        <p:spPr>
          <a:xfrm>
            <a:off x="7518500" y="4750800"/>
            <a:ext cx="1340700" cy="1032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a:t>Date</a:t>
            </a:r>
            <a:endParaRPr/>
          </a:p>
        </p:txBody>
      </p:sp>
      <p:sp>
        <p:nvSpPr>
          <p:cNvPr id="435" name="Google Shape;435;p52"/>
          <p:cNvSpPr txBox="1"/>
          <p:nvPr/>
        </p:nvSpPr>
        <p:spPr>
          <a:xfrm>
            <a:off x="1061025" y="1086125"/>
            <a:ext cx="7074900" cy="3266700"/>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0"/>
              </a:spcBef>
              <a:spcAft>
                <a:spcPts val="0"/>
              </a:spcAft>
              <a:buNone/>
            </a:pPr>
            <a:r>
              <a:rPr lang="en" sz="1200">
                <a:latin typeface="Times New Roman"/>
                <a:ea typeface="Times New Roman"/>
                <a:cs typeface="Times New Roman"/>
                <a:sym typeface="Times New Roman"/>
              </a:rPr>
              <a:t>Bowlby posited that children possess an intrinsic desire to establish intimate emotional relationships with caregivers since attachment aids in survival, emotional safety and subsequent growth.</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Key concepts include:</a:t>
            </a:r>
            <a:endParaRPr sz="1200">
              <a:latin typeface="Times New Roman"/>
              <a:ea typeface="Times New Roman"/>
              <a:cs typeface="Times New Roman"/>
              <a:sym typeface="Times New Roman"/>
            </a:endParaRPr>
          </a:p>
          <a:p>
            <a:pPr marL="457200" lvl="0" indent="-304800" algn="l" rtl="0">
              <a:lnSpc>
                <a:spcPct val="115833"/>
              </a:lnSpc>
              <a:spcBef>
                <a:spcPts val="800"/>
              </a:spcBef>
              <a:spcAft>
                <a:spcPts val="0"/>
              </a:spcAft>
              <a:buSzPts val="1200"/>
              <a:buFont typeface="Times New Roman"/>
              <a:buChar char="●"/>
            </a:pPr>
            <a:r>
              <a:rPr lang="en" sz="1200">
                <a:latin typeface="Times New Roman"/>
                <a:ea typeface="Times New Roman"/>
                <a:cs typeface="Times New Roman"/>
                <a:sym typeface="Times New Roman"/>
              </a:rPr>
              <a:t>secure base — caregiver provides confidence to explore</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safe haven — caregiver provides comfort during distress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separation anxiety — distress when separated from attachment figure</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internal working model — child forms expectations regarding relationships founded on early care.</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For Shona, anxiety when carers leave may indicate difficulty using nursery adults as a secure base (Bowlby, 1974).</a:t>
            </a:r>
            <a:endParaRPr sz="1200">
              <a:latin typeface="Times New Roman"/>
              <a:ea typeface="Times New Roman"/>
              <a:cs typeface="Times New Roman"/>
              <a:sym typeface="Times New Roman"/>
            </a:endParaRPr>
          </a:p>
          <a:p>
            <a:pPr marL="0" lvl="0" indent="0" algn="l" rtl="0">
              <a:lnSpc>
                <a:spcPct val="115000"/>
              </a:lnSpc>
              <a:spcBef>
                <a:spcPts val="800"/>
              </a:spcBef>
              <a:spcAft>
                <a:spcPts val="0"/>
              </a:spcAft>
              <a:buNone/>
            </a:pPr>
            <a:endParaRPr sz="1200" b="1">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39"/>
        <p:cNvGrpSpPr/>
        <p:nvPr/>
      </p:nvGrpSpPr>
      <p:grpSpPr>
        <a:xfrm>
          <a:off x="0" y="0"/>
          <a:ext cx="0" cy="0"/>
          <a:chOff x="0" y="0"/>
          <a:chExt cx="0" cy="0"/>
        </a:xfrm>
      </p:grpSpPr>
      <p:sp>
        <p:nvSpPr>
          <p:cNvPr id="440" name="Google Shape;440;p53"/>
          <p:cNvSpPr txBox="1">
            <a:spLocks noGrp="1"/>
          </p:cNvSpPr>
          <p:nvPr>
            <p:ph type="title"/>
          </p:nvPr>
        </p:nvSpPr>
        <p:spPr>
          <a:xfrm>
            <a:off x="284775" y="282900"/>
            <a:ext cx="4233300" cy="261600"/>
          </a:xfrm>
          <a:prstGeom prst="rect">
            <a:avLst/>
          </a:prstGeom>
        </p:spPr>
        <p:txBody>
          <a:bodyPr spcFirstLastPara="1" wrap="square" lIns="0" tIns="0" rIns="0" bIns="0" anchor="t" anchorCtr="0">
            <a:spAutoFit/>
          </a:bodyPr>
          <a:lstStyle/>
          <a:p>
            <a:pPr marL="0" lvl="0" indent="0" algn="l" rtl="0">
              <a:lnSpc>
                <a:spcPct val="115833"/>
              </a:lnSpc>
              <a:spcBef>
                <a:spcPts val="1800"/>
              </a:spcBef>
              <a:spcAft>
                <a:spcPts val="400"/>
              </a:spcAft>
              <a:buNone/>
            </a:pPr>
            <a:r>
              <a:rPr lang="en" sz="1700" b="1">
                <a:solidFill>
                  <a:srgbClr val="000000"/>
                </a:solidFill>
                <a:latin typeface="Times New Roman"/>
                <a:ea typeface="Times New Roman"/>
                <a:cs typeface="Times New Roman"/>
                <a:sym typeface="Times New Roman"/>
              </a:rPr>
              <a:t>Ainsworth and Attachment Patterns</a:t>
            </a:r>
            <a:endParaRPr/>
          </a:p>
        </p:txBody>
      </p:sp>
      <p:sp>
        <p:nvSpPr>
          <p:cNvPr id="441" name="Google Shape;441;p53"/>
          <p:cNvSpPr txBox="1">
            <a:spLocks noGrp="1"/>
          </p:cNvSpPr>
          <p:nvPr>
            <p:ph type="subTitle" idx="2"/>
          </p:nvPr>
        </p:nvSpPr>
        <p:spPr>
          <a:xfrm>
            <a:off x="7518500" y="4750800"/>
            <a:ext cx="1340700" cy="1032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a:t>Date</a:t>
            </a:r>
            <a:endParaRPr/>
          </a:p>
        </p:txBody>
      </p:sp>
      <p:sp>
        <p:nvSpPr>
          <p:cNvPr id="442" name="Google Shape;442;p53"/>
          <p:cNvSpPr txBox="1"/>
          <p:nvPr/>
        </p:nvSpPr>
        <p:spPr>
          <a:xfrm>
            <a:off x="1061025" y="1086125"/>
            <a:ext cx="7074900" cy="3266700"/>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0"/>
              </a:spcBef>
              <a:spcAft>
                <a:spcPts val="0"/>
              </a:spcAft>
              <a:buNone/>
            </a:pPr>
            <a:r>
              <a:rPr lang="en" sz="1200">
                <a:latin typeface="Times New Roman"/>
                <a:ea typeface="Times New Roman"/>
                <a:cs typeface="Times New Roman"/>
                <a:sym typeface="Times New Roman"/>
              </a:rPr>
              <a:t>The Strange Situation study by Ainsworth elaborated on the theory of Bowlby by establishing various attachment styles:</a:t>
            </a:r>
            <a:endParaRPr sz="1200">
              <a:latin typeface="Times New Roman"/>
              <a:ea typeface="Times New Roman"/>
              <a:cs typeface="Times New Roman"/>
              <a:sym typeface="Times New Roman"/>
            </a:endParaRPr>
          </a:p>
          <a:p>
            <a:pPr marL="457200" lvl="0" indent="-304800" algn="l" rtl="0">
              <a:lnSpc>
                <a:spcPct val="115833"/>
              </a:lnSpc>
              <a:spcBef>
                <a:spcPts val="800"/>
              </a:spcBef>
              <a:spcAft>
                <a:spcPts val="0"/>
              </a:spcAft>
              <a:buSzPts val="1200"/>
              <a:buFont typeface="Times New Roman"/>
              <a:buChar char="●"/>
            </a:pPr>
            <a:r>
              <a:rPr lang="en" sz="1200">
                <a:latin typeface="Times New Roman"/>
                <a:ea typeface="Times New Roman"/>
                <a:cs typeface="Times New Roman"/>
                <a:sym typeface="Times New Roman"/>
              </a:rPr>
              <a:t>secure attachment — upset on separation but reassured on reunion</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avoidant attachment — limited visible distress or avoidance of caregiver</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resistant/ambivalent attachment — intense distress and difficulty being comforted</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later research also recognised disorganised attachment patterns</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It can be applied to Shona because her anxiety and inability to join group play might be symptomatic of insecurity in the new nursery setting, but the theory cannot be applied to label her without close monitoring (Ainsworth et al., 2015).</a:t>
            </a:r>
            <a:endParaRPr sz="1200">
              <a:latin typeface="Times New Roman"/>
              <a:ea typeface="Times New Roman"/>
              <a:cs typeface="Times New Roman"/>
              <a:sym typeface="Times New Roman"/>
            </a:endParaRPr>
          </a:p>
          <a:p>
            <a:pPr marL="0" lvl="0" indent="0" algn="l" rtl="0">
              <a:lnSpc>
                <a:spcPct val="115000"/>
              </a:lnSpc>
              <a:spcBef>
                <a:spcPts val="800"/>
              </a:spcBef>
              <a:spcAft>
                <a:spcPts val="0"/>
              </a:spcAft>
              <a:buNone/>
            </a:pPr>
            <a:endParaRPr sz="12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54"/>
          <p:cNvSpPr txBox="1">
            <a:spLocks noGrp="1"/>
          </p:cNvSpPr>
          <p:nvPr>
            <p:ph type="title"/>
          </p:nvPr>
        </p:nvSpPr>
        <p:spPr>
          <a:xfrm>
            <a:off x="284775" y="282900"/>
            <a:ext cx="4233300" cy="795600"/>
          </a:xfrm>
          <a:prstGeom prst="rect">
            <a:avLst/>
          </a:prstGeom>
        </p:spPr>
        <p:txBody>
          <a:bodyPr spcFirstLastPara="1" wrap="square" lIns="0" tIns="0" rIns="0" bIns="0" anchor="t" anchorCtr="0">
            <a:spAutoFit/>
          </a:bodyPr>
          <a:lstStyle/>
          <a:p>
            <a:pPr marL="0" lvl="0" indent="0" algn="l" rtl="0">
              <a:lnSpc>
                <a:spcPct val="115833"/>
              </a:lnSpc>
              <a:spcBef>
                <a:spcPts val="1800"/>
              </a:spcBef>
              <a:spcAft>
                <a:spcPts val="0"/>
              </a:spcAft>
              <a:buNone/>
            </a:pPr>
            <a:r>
              <a:rPr lang="en" sz="1700" b="1">
                <a:solidFill>
                  <a:srgbClr val="000000"/>
                </a:solidFill>
                <a:latin typeface="Times New Roman"/>
                <a:ea typeface="Times New Roman"/>
                <a:cs typeface="Times New Roman"/>
                <a:sym typeface="Times New Roman"/>
              </a:rPr>
              <a:t>Applying Attachment Theory to Shona</a:t>
            </a:r>
            <a:endParaRPr sz="1200" b="1" i="1">
              <a:solidFill>
                <a:srgbClr val="000000"/>
              </a:solidFill>
              <a:latin typeface="Times New Roman"/>
              <a:ea typeface="Times New Roman"/>
              <a:cs typeface="Times New Roman"/>
              <a:sym typeface="Times New Roman"/>
            </a:endParaRPr>
          </a:p>
          <a:p>
            <a:pPr marL="0" lvl="0" indent="0" algn="l" rtl="0">
              <a:lnSpc>
                <a:spcPct val="115833"/>
              </a:lnSpc>
              <a:spcBef>
                <a:spcPts val="1800"/>
              </a:spcBef>
              <a:spcAft>
                <a:spcPts val="400"/>
              </a:spcAft>
              <a:buNone/>
            </a:pPr>
            <a:endParaRPr sz="1700" b="1">
              <a:solidFill>
                <a:srgbClr val="000000"/>
              </a:solidFill>
              <a:latin typeface="Times New Roman"/>
              <a:ea typeface="Times New Roman"/>
              <a:cs typeface="Times New Roman"/>
              <a:sym typeface="Times New Roman"/>
            </a:endParaRPr>
          </a:p>
        </p:txBody>
      </p:sp>
      <p:sp>
        <p:nvSpPr>
          <p:cNvPr id="448" name="Google Shape;448;p54"/>
          <p:cNvSpPr txBox="1">
            <a:spLocks noGrp="1"/>
          </p:cNvSpPr>
          <p:nvPr>
            <p:ph type="subTitle" idx="2"/>
          </p:nvPr>
        </p:nvSpPr>
        <p:spPr>
          <a:xfrm>
            <a:off x="7518500" y="4750800"/>
            <a:ext cx="1340700" cy="1032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a:t>Date</a:t>
            </a:r>
            <a:endParaRPr/>
          </a:p>
        </p:txBody>
      </p:sp>
      <p:sp>
        <p:nvSpPr>
          <p:cNvPr id="449" name="Google Shape;449;p54"/>
          <p:cNvSpPr txBox="1"/>
          <p:nvPr/>
        </p:nvSpPr>
        <p:spPr>
          <a:xfrm>
            <a:off x="1061025" y="1086125"/>
            <a:ext cx="7074900" cy="3266700"/>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0"/>
              </a:spcBef>
              <a:spcAft>
                <a:spcPts val="0"/>
              </a:spcAft>
              <a:buNone/>
            </a:pPr>
            <a:r>
              <a:rPr lang="en" sz="1200">
                <a:latin typeface="Times New Roman"/>
                <a:ea typeface="Times New Roman"/>
                <a:cs typeface="Times New Roman"/>
                <a:sym typeface="Times New Roman"/>
              </a:rPr>
              <a:t>Shona’s behaviour can be understood as a response to separation and uncertainty.</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Her anxiety may show that she does not yet feel emotionally secure in nursery. Her poor verbal communication can also be associated with lack of confidence, stress or inability to use adults as a secure base to interact. Her difficulty with group play may suggest that she needs adult-supported relationships before she can confidently interact with peers.</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Studies indicate that secure preschool attachment is linked to caregiver sensitivity, meaning that children may feel safer when their adult caregivers are responsive and consistent (O’Neill et al., 2021).</a:t>
            </a:r>
            <a:endParaRPr sz="1200">
              <a:latin typeface="Times New Roman"/>
              <a:ea typeface="Times New Roman"/>
              <a:cs typeface="Times New Roman"/>
              <a:sym typeface="Times New Roman"/>
            </a:endParaRPr>
          </a:p>
          <a:p>
            <a:pPr marL="0" lvl="0" indent="0" algn="l" rtl="0">
              <a:lnSpc>
                <a:spcPct val="115000"/>
              </a:lnSpc>
              <a:spcBef>
                <a:spcPts val="800"/>
              </a:spcBef>
              <a:spcAft>
                <a:spcPts val="0"/>
              </a:spcAft>
              <a:buNone/>
            </a:pPr>
            <a:endParaRPr sz="1200">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p55"/>
          <p:cNvSpPr txBox="1">
            <a:spLocks noGrp="1"/>
          </p:cNvSpPr>
          <p:nvPr>
            <p:ph type="title"/>
          </p:nvPr>
        </p:nvSpPr>
        <p:spPr>
          <a:xfrm>
            <a:off x="284775" y="282900"/>
            <a:ext cx="4233300" cy="261600"/>
          </a:xfrm>
          <a:prstGeom prst="rect">
            <a:avLst/>
          </a:prstGeom>
        </p:spPr>
        <p:txBody>
          <a:bodyPr spcFirstLastPara="1" wrap="square" lIns="0" tIns="0" rIns="0" bIns="0" anchor="t" anchorCtr="0">
            <a:spAutoFit/>
          </a:bodyPr>
          <a:lstStyle/>
          <a:p>
            <a:pPr marL="0" lvl="0" indent="0" algn="l" rtl="0">
              <a:lnSpc>
                <a:spcPct val="115833"/>
              </a:lnSpc>
              <a:spcBef>
                <a:spcPts val="1800"/>
              </a:spcBef>
              <a:spcAft>
                <a:spcPts val="400"/>
              </a:spcAft>
              <a:buNone/>
            </a:pPr>
            <a:r>
              <a:rPr lang="en" sz="1700" b="1">
                <a:solidFill>
                  <a:srgbClr val="000000"/>
                </a:solidFill>
                <a:latin typeface="Times New Roman"/>
                <a:ea typeface="Times New Roman"/>
                <a:cs typeface="Times New Roman"/>
                <a:sym typeface="Times New Roman"/>
              </a:rPr>
              <a:t>Shona’s Developmental Needs</a:t>
            </a:r>
            <a:endParaRPr/>
          </a:p>
        </p:txBody>
      </p:sp>
      <p:sp>
        <p:nvSpPr>
          <p:cNvPr id="455" name="Google Shape;455;p55"/>
          <p:cNvSpPr txBox="1">
            <a:spLocks noGrp="1"/>
          </p:cNvSpPr>
          <p:nvPr>
            <p:ph type="subTitle" idx="2"/>
          </p:nvPr>
        </p:nvSpPr>
        <p:spPr>
          <a:xfrm>
            <a:off x="7518500" y="4750800"/>
            <a:ext cx="1340700" cy="1032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a:t>Date</a:t>
            </a:r>
            <a:endParaRPr/>
          </a:p>
        </p:txBody>
      </p:sp>
      <p:sp>
        <p:nvSpPr>
          <p:cNvPr id="456" name="Google Shape;456;p55"/>
          <p:cNvSpPr txBox="1"/>
          <p:nvPr/>
        </p:nvSpPr>
        <p:spPr>
          <a:xfrm>
            <a:off x="1061025" y="1086125"/>
            <a:ext cx="7074900" cy="3266700"/>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1200"/>
              </a:spcBef>
              <a:spcAft>
                <a:spcPts val="0"/>
              </a:spcAft>
              <a:buNone/>
            </a:pPr>
            <a:r>
              <a:rPr lang="en" sz="1200" b="1">
                <a:latin typeface="Times New Roman"/>
                <a:ea typeface="Times New Roman"/>
                <a:cs typeface="Times New Roman"/>
                <a:sym typeface="Times New Roman"/>
              </a:rPr>
              <a:t>Emotional needs:</a:t>
            </a:r>
            <a:endParaRPr sz="1200">
              <a:latin typeface="Times New Roman"/>
              <a:ea typeface="Times New Roman"/>
              <a:cs typeface="Times New Roman"/>
              <a:sym typeface="Times New Roman"/>
            </a:endParaRPr>
          </a:p>
          <a:p>
            <a:pPr marL="0" lvl="0" indent="0" algn="l" rtl="0">
              <a:lnSpc>
                <a:spcPct val="115833"/>
              </a:lnSpc>
              <a:spcBef>
                <a:spcPts val="1200"/>
              </a:spcBef>
              <a:spcAft>
                <a:spcPts val="0"/>
              </a:spcAft>
              <a:buNone/>
            </a:pPr>
            <a:r>
              <a:rPr lang="en" sz="1200">
                <a:latin typeface="Times New Roman"/>
                <a:ea typeface="Times New Roman"/>
                <a:cs typeface="Times New Roman"/>
                <a:sym typeface="Times New Roman"/>
              </a:rPr>
              <a:t>Shona needs predictable routines, reassurance and a trusted key person.</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b="1">
                <a:latin typeface="Times New Roman"/>
                <a:ea typeface="Times New Roman"/>
                <a:cs typeface="Times New Roman"/>
                <a:sym typeface="Times New Roman"/>
              </a:rPr>
              <a:t>Social needs:</a:t>
            </a:r>
            <a:endParaRPr sz="1200" b="1">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She requires facilitated communication with adults and slow peer play activities.</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b="1">
                <a:latin typeface="Times New Roman"/>
                <a:ea typeface="Times New Roman"/>
                <a:cs typeface="Times New Roman"/>
                <a:sym typeface="Times New Roman"/>
              </a:rPr>
              <a:t>Cognitive needs:</a:t>
            </a:r>
            <a:endParaRPr sz="1200" b="1">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She requires the confidence to explore, communicate and participate in learning activities.</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b="1">
                <a:latin typeface="Times New Roman"/>
                <a:ea typeface="Times New Roman"/>
                <a:cs typeface="Times New Roman"/>
                <a:sym typeface="Times New Roman"/>
              </a:rPr>
              <a:t>Physical needs:</a:t>
            </a:r>
            <a:endParaRPr sz="1200" b="1">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She requires secure routines, sleep, food and play-based movement.</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Attachment theory is useful here because emotional security can support exploration, communication and social development. Nonetheless, the needs of Shona need to be evaluated in a holistic manner and not just in terms of attachment.</a:t>
            </a:r>
            <a:endParaRPr sz="1200">
              <a:latin typeface="Times New Roman"/>
              <a:ea typeface="Times New Roman"/>
              <a:cs typeface="Times New Roman"/>
              <a:sym typeface="Times New Roman"/>
            </a:endParaRPr>
          </a:p>
          <a:p>
            <a:pPr marL="0" lvl="0" indent="0" algn="l" rtl="0">
              <a:lnSpc>
                <a:spcPct val="115000"/>
              </a:lnSpc>
              <a:spcBef>
                <a:spcPts val="800"/>
              </a:spcBef>
              <a:spcAft>
                <a:spcPts val="0"/>
              </a:spcAft>
              <a:buNone/>
            </a:pPr>
            <a:endParaRPr sz="12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56"/>
          <p:cNvSpPr txBox="1">
            <a:spLocks noGrp="1"/>
          </p:cNvSpPr>
          <p:nvPr>
            <p:ph type="title"/>
          </p:nvPr>
        </p:nvSpPr>
        <p:spPr>
          <a:xfrm>
            <a:off x="284775" y="282900"/>
            <a:ext cx="4233300" cy="261600"/>
          </a:xfrm>
          <a:prstGeom prst="rect">
            <a:avLst/>
          </a:prstGeom>
        </p:spPr>
        <p:txBody>
          <a:bodyPr spcFirstLastPara="1" wrap="square" lIns="0" tIns="0" rIns="0" bIns="0" anchor="t" anchorCtr="0">
            <a:spAutoFit/>
          </a:bodyPr>
          <a:lstStyle/>
          <a:p>
            <a:pPr marL="0" lvl="0" indent="0" algn="l" rtl="0">
              <a:lnSpc>
                <a:spcPct val="115833"/>
              </a:lnSpc>
              <a:spcBef>
                <a:spcPts val="1800"/>
              </a:spcBef>
              <a:spcAft>
                <a:spcPts val="400"/>
              </a:spcAft>
              <a:buNone/>
            </a:pPr>
            <a:r>
              <a:rPr lang="en" sz="1700" b="1">
                <a:solidFill>
                  <a:srgbClr val="000000"/>
                </a:solidFill>
                <a:latin typeface="Times New Roman"/>
                <a:ea typeface="Times New Roman"/>
                <a:cs typeface="Times New Roman"/>
                <a:sym typeface="Times New Roman"/>
              </a:rPr>
              <a:t>Practical Nursery Support Strategies</a:t>
            </a:r>
            <a:endParaRPr/>
          </a:p>
        </p:txBody>
      </p:sp>
      <p:sp>
        <p:nvSpPr>
          <p:cNvPr id="462" name="Google Shape;462;p56"/>
          <p:cNvSpPr txBox="1">
            <a:spLocks noGrp="1"/>
          </p:cNvSpPr>
          <p:nvPr>
            <p:ph type="subTitle" idx="2"/>
          </p:nvPr>
        </p:nvSpPr>
        <p:spPr>
          <a:xfrm>
            <a:off x="7518500" y="4750800"/>
            <a:ext cx="1340700" cy="1032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a:t>Date</a:t>
            </a:r>
            <a:endParaRPr/>
          </a:p>
        </p:txBody>
      </p:sp>
      <p:sp>
        <p:nvSpPr>
          <p:cNvPr id="463" name="Google Shape;463;p56"/>
          <p:cNvSpPr txBox="1"/>
          <p:nvPr/>
        </p:nvSpPr>
        <p:spPr>
          <a:xfrm>
            <a:off x="1061025" y="1086125"/>
            <a:ext cx="7074900" cy="3266700"/>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0"/>
              </a:spcBef>
              <a:spcAft>
                <a:spcPts val="0"/>
              </a:spcAft>
              <a:buNone/>
            </a:pPr>
            <a:r>
              <a:rPr lang="en" sz="1200">
                <a:latin typeface="Times New Roman"/>
                <a:ea typeface="Times New Roman"/>
                <a:cs typeface="Times New Roman"/>
                <a:sym typeface="Times New Roman"/>
              </a:rPr>
              <a:t>Recommended strategies include:</a:t>
            </a:r>
            <a:endParaRPr sz="1200">
              <a:latin typeface="Times New Roman"/>
              <a:ea typeface="Times New Roman"/>
              <a:cs typeface="Times New Roman"/>
              <a:sym typeface="Times New Roman"/>
            </a:endParaRPr>
          </a:p>
          <a:p>
            <a:pPr marL="457200" lvl="0" indent="-304800" algn="l" rtl="0">
              <a:lnSpc>
                <a:spcPct val="115833"/>
              </a:lnSpc>
              <a:spcBef>
                <a:spcPts val="800"/>
              </a:spcBef>
              <a:spcAft>
                <a:spcPts val="0"/>
              </a:spcAft>
              <a:buSzPts val="1200"/>
              <a:buFont typeface="Times New Roman"/>
              <a:buChar char="●"/>
            </a:pPr>
            <a:r>
              <a:rPr lang="en" sz="1200">
                <a:latin typeface="Times New Roman"/>
                <a:ea typeface="Times New Roman"/>
                <a:cs typeface="Times New Roman"/>
                <a:sym typeface="Times New Roman"/>
              </a:rPr>
              <a:t>appoint a regular key individual.</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have slow settling-in and foreseeable goodbye habits.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bring comfort items or visual cues.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establish trust by creating warm and responsive interactions.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use direct language, play and gestures.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use small-group play prior to larger group activities.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keep parents/carers in touch with them.</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monitor distress, recovery and interaction with peers.</a:t>
            </a:r>
            <a:endParaRPr sz="1200">
              <a:latin typeface="Times New Roman"/>
              <a:ea typeface="Times New Roman"/>
              <a:cs typeface="Times New Roman"/>
              <a:sym typeface="Times New Roman"/>
            </a:endParaRPr>
          </a:p>
          <a:p>
            <a:pPr marL="0" lvl="0" indent="0" algn="l" rtl="0">
              <a:lnSpc>
                <a:spcPct val="115833"/>
              </a:lnSpc>
              <a:spcBef>
                <a:spcPts val="800"/>
              </a:spcBef>
              <a:spcAft>
                <a:spcPts val="800"/>
              </a:spcAft>
              <a:buNone/>
            </a:pPr>
            <a:r>
              <a:rPr lang="en" sz="1200">
                <a:latin typeface="Times New Roman"/>
                <a:ea typeface="Times New Roman"/>
                <a:cs typeface="Times New Roman"/>
                <a:sym typeface="Times New Roman"/>
              </a:rPr>
              <a:t>In schools, teacher-child relationships can offer safe haven and base functions of emotional security and self-regulation (Spilt and Koomen, 2022).</a:t>
            </a:r>
            <a:endParaRPr sz="1200">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p57"/>
          <p:cNvSpPr txBox="1">
            <a:spLocks noGrp="1"/>
          </p:cNvSpPr>
          <p:nvPr>
            <p:ph type="title"/>
          </p:nvPr>
        </p:nvSpPr>
        <p:spPr>
          <a:xfrm>
            <a:off x="284775" y="282900"/>
            <a:ext cx="4233300" cy="261600"/>
          </a:xfrm>
          <a:prstGeom prst="rect">
            <a:avLst/>
          </a:prstGeom>
        </p:spPr>
        <p:txBody>
          <a:bodyPr spcFirstLastPara="1" wrap="square" lIns="0" tIns="0" rIns="0" bIns="0" anchor="t" anchorCtr="0">
            <a:spAutoFit/>
          </a:bodyPr>
          <a:lstStyle/>
          <a:p>
            <a:pPr marL="0" lvl="0" indent="0" algn="l" rtl="0">
              <a:lnSpc>
                <a:spcPct val="115833"/>
              </a:lnSpc>
              <a:spcBef>
                <a:spcPts val="1800"/>
              </a:spcBef>
              <a:spcAft>
                <a:spcPts val="400"/>
              </a:spcAft>
              <a:buNone/>
            </a:pPr>
            <a:r>
              <a:rPr lang="en" sz="1700" b="1">
                <a:solidFill>
                  <a:srgbClr val="000000"/>
                </a:solidFill>
                <a:latin typeface="Times New Roman"/>
                <a:ea typeface="Times New Roman"/>
                <a:cs typeface="Times New Roman"/>
                <a:sym typeface="Times New Roman"/>
              </a:rPr>
              <a:t> Supporting Communication and Social Play</a:t>
            </a:r>
            <a:endParaRPr/>
          </a:p>
        </p:txBody>
      </p:sp>
      <p:sp>
        <p:nvSpPr>
          <p:cNvPr id="469" name="Google Shape;469;p57"/>
          <p:cNvSpPr txBox="1">
            <a:spLocks noGrp="1"/>
          </p:cNvSpPr>
          <p:nvPr>
            <p:ph type="subTitle" idx="2"/>
          </p:nvPr>
        </p:nvSpPr>
        <p:spPr>
          <a:xfrm>
            <a:off x="7518500" y="4750800"/>
            <a:ext cx="1340700" cy="1032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a:t>Date</a:t>
            </a:r>
            <a:endParaRPr/>
          </a:p>
        </p:txBody>
      </p:sp>
      <p:sp>
        <p:nvSpPr>
          <p:cNvPr id="470" name="Google Shape;470;p57"/>
          <p:cNvSpPr txBox="1"/>
          <p:nvPr/>
        </p:nvSpPr>
        <p:spPr>
          <a:xfrm>
            <a:off x="1061025" y="1086125"/>
            <a:ext cx="7074900" cy="3266700"/>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0"/>
              </a:spcBef>
              <a:spcAft>
                <a:spcPts val="0"/>
              </a:spcAft>
              <a:buNone/>
            </a:pPr>
            <a:r>
              <a:rPr lang="en" sz="1200">
                <a:latin typeface="Times New Roman"/>
                <a:ea typeface="Times New Roman"/>
                <a:cs typeface="Times New Roman"/>
                <a:sym typeface="Times New Roman"/>
              </a:rPr>
              <a:t>Shona’s limited verbal communication should be supported through sensitive interaction, not pressure.</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Strategies:</a:t>
            </a:r>
            <a:endParaRPr sz="1200">
              <a:latin typeface="Times New Roman"/>
              <a:ea typeface="Times New Roman"/>
              <a:cs typeface="Times New Roman"/>
              <a:sym typeface="Times New Roman"/>
            </a:endParaRPr>
          </a:p>
          <a:p>
            <a:pPr marL="457200" lvl="0" indent="-304800" algn="l" rtl="0">
              <a:lnSpc>
                <a:spcPct val="115833"/>
              </a:lnSpc>
              <a:spcBef>
                <a:spcPts val="800"/>
              </a:spcBef>
              <a:spcAft>
                <a:spcPts val="0"/>
              </a:spcAft>
              <a:buSzPts val="1200"/>
              <a:buFont typeface="Times New Roman"/>
              <a:buChar char="●"/>
            </a:pPr>
            <a:r>
              <a:rPr lang="en" sz="1200">
                <a:latin typeface="Times New Roman"/>
                <a:ea typeface="Times New Roman"/>
                <a:cs typeface="Times New Roman"/>
                <a:sym typeface="Times New Roman"/>
              </a:rPr>
              <a:t>follow Shona’s lead in play</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use turn-taking games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model simple words and phrases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use pictures and gestures, stories, songs.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match her with one quiet peer and then group play.</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praise tries to speak.</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develop low-pressure opportunities to participate in activities.</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Attachment and social communication are interdependent as initial secure relationships promote language, social cognition and emotional assurance (Jethava et al., 2022).</a:t>
            </a:r>
            <a:endParaRPr sz="1200">
              <a:latin typeface="Times New Roman"/>
              <a:ea typeface="Times New Roman"/>
              <a:cs typeface="Times New Roman"/>
              <a:sym typeface="Times New Roman"/>
            </a:endParaRPr>
          </a:p>
          <a:p>
            <a:pPr marL="0" lvl="0" indent="0" algn="l" rtl="0">
              <a:lnSpc>
                <a:spcPct val="115000"/>
              </a:lnSpc>
              <a:spcBef>
                <a:spcPts val="800"/>
              </a:spcBef>
              <a:spcAft>
                <a:spcPts val="0"/>
              </a:spcAft>
              <a:buNone/>
            </a:pPr>
            <a:endParaRPr sz="1200">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5" name="Google Shape;475;p58"/>
          <p:cNvSpPr txBox="1">
            <a:spLocks noGrp="1"/>
          </p:cNvSpPr>
          <p:nvPr>
            <p:ph type="title"/>
          </p:nvPr>
        </p:nvSpPr>
        <p:spPr>
          <a:xfrm>
            <a:off x="284788" y="337800"/>
            <a:ext cx="4233300" cy="261600"/>
          </a:xfrm>
          <a:prstGeom prst="rect">
            <a:avLst/>
          </a:prstGeom>
        </p:spPr>
        <p:txBody>
          <a:bodyPr spcFirstLastPara="1" wrap="square" lIns="0" tIns="0" rIns="0" bIns="0" anchor="t" anchorCtr="0">
            <a:spAutoFit/>
          </a:bodyPr>
          <a:lstStyle/>
          <a:p>
            <a:pPr marL="0" lvl="0" indent="0" algn="l" rtl="0">
              <a:lnSpc>
                <a:spcPct val="115833"/>
              </a:lnSpc>
              <a:spcBef>
                <a:spcPts val="1800"/>
              </a:spcBef>
              <a:spcAft>
                <a:spcPts val="400"/>
              </a:spcAft>
              <a:buNone/>
            </a:pPr>
            <a:r>
              <a:rPr lang="en" sz="1700" b="1">
                <a:solidFill>
                  <a:srgbClr val="000000"/>
                </a:solidFill>
                <a:latin typeface="Times New Roman"/>
                <a:ea typeface="Times New Roman"/>
                <a:cs typeface="Times New Roman"/>
                <a:sym typeface="Times New Roman"/>
              </a:rPr>
              <a:t>Nature and Nurture</a:t>
            </a:r>
            <a:endParaRPr/>
          </a:p>
        </p:txBody>
      </p:sp>
      <p:sp>
        <p:nvSpPr>
          <p:cNvPr id="476" name="Google Shape;476;p58"/>
          <p:cNvSpPr txBox="1">
            <a:spLocks noGrp="1"/>
          </p:cNvSpPr>
          <p:nvPr>
            <p:ph type="subTitle" idx="2"/>
          </p:nvPr>
        </p:nvSpPr>
        <p:spPr>
          <a:xfrm>
            <a:off x="7518513" y="4805700"/>
            <a:ext cx="1340700" cy="1032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a:t>Date</a:t>
            </a:r>
            <a:endParaRPr/>
          </a:p>
        </p:txBody>
      </p:sp>
      <p:sp>
        <p:nvSpPr>
          <p:cNvPr id="477" name="Google Shape;477;p58"/>
          <p:cNvSpPr txBox="1"/>
          <p:nvPr/>
        </p:nvSpPr>
        <p:spPr>
          <a:xfrm>
            <a:off x="1061050" y="1141025"/>
            <a:ext cx="7074900" cy="3853800"/>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0"/>
              </a:spcBef>
              <a:spcAft>
                <a:spcPts val="0"/>
              </a:spcAft>
              <a:buNone/>
            </a:pPr>
            <a:r>
              <a:rPr lang="en" sz="1200">
                <a:latin typeface="Times New Roman"/>
                <a:ea typeface="Times New Roman"/>
                <a:cs typeface="Times New Roman"/>
                <a:sym typeface="Times New Roman"/>
              </a:rPr>
              <a:t>Shona is affected by both environmental and biological development.</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b="1">
                <a:latin typeface="Times New Roman"/>
                <a:ea typeface="Times New Roman"/>
                <a:cs typeface="Times New Roman"/>
                <a:sym typeface="Times New Roman"/>
              </a:rPr>
              <a:t>Nature:</a:t>
            </a:r>
            <a:endParaRPr sz="1200" b="1">
              <a:latin typeface="Times New Roman"/>
              <a:ea typeface="Times New Roman"/>
              <a:cs typeface="Times New Roman"/>
              <a:sym typeface="Times New Roman"/>
            </a:endParaRPr>
          </a:p>
          <a:p>
            <a:pPr marL="457200" lvl="0" indent="-304800" algn="l" rtl="0">
              <a:lnSpc>
                <a:spcPct val="115833"/>
              </a:lnSpc>
              <a:spcBef>
                <a:spcPts val="800"/>
              </a:spcBef>
              <a:spcAft>
                <a:spcPts val="0"/>
              </a:spcAft>
              <a:buSzPts val="1200"/>
              <a:buFont typeface="Times New Roman"/>
              <a:buChar char="●"/>
            </a:pPr>
            <a:r>
              <a:rPr lang="en" sz="1200">
                <a:latin typeface="Times New Roman"/>
                <a:ea typeface="Times New Roman"/>
                <a:cs typeface="Times New Roman"/>
                <a:sym typeface="Times New Roman"/>
              </a:rPr>
              <a:t>temperament</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emotional sensitivity</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developmental stage</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possible speech/language differences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individual anxiety response</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b="1">
                <a:latin typeface="Times New Roman"/>
                <a:ea typeface="Times New Roman"/>
                <a:cs typeface="Times New Roman"/>
                <a:sym typeface="Times New Roman"/>
              </a:rPr>
              <a:t>Nurture:</a:t>
            </a:r>
            <a:endParaRPr sz="1200" b="1">
              <a:latin typeface="Times New Roman"/>
              <a:ea typeface="Times New Roman"/>
              <a:cs typeface="Times New Roman"/>
              <a:sym typeface="Times New Roman"/>
            </a:endParaRPr>
          </a:p>
          <a:p>
            <a:pPr marL="457200" lvl="0" indent="-304800" algn="l" rtl="0">
              <a:lnSpc>
                <a:spcPct val="115833"/>
              </a:lnSpc>
              <a:spcBef>
                <a:spcPts val="800"/>
              </a:spcBef>
              <a:spcAft>
                <a:spcPts val="0"/>
              </a:spcAft>
              <a:buSzPts val="1200"/>
              <a:buFont typeface="Times New Roman"/>
              <a:buChar char="●"/>
            </a:pPr>
            <a:r>
              <a:rPr lang="en" sz="1200">
                <a:latin typeface="Times New Roman"/>
                <a:ea typeface="Times New Roman"/>
                <a:cs typeface="Times New Roman"/>
                <a:sym typeface="Times New Roman"/>
              </a:rPr>
              <a:t>previous caregiving experiences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family routines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nursery transition</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adult sensitivity</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peer environment</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consistency between home and nursery</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It is significant to have a balanced opinion. Bowlby emphasizes the early relationships, yet the behaviour of Shona can also be influenced by the temperament, language development, culture, health or transition stress.</a:t>
            </a:r>
            <a:endParaRPr sz="1200">
              <a:latin typeface="Times New Roman"/>
              <a:ea typeface="Times New Roman"/>
              <a:cs typeface="Times New Roman"/>
              <a:sym typeface="Times New Roman"/>
            </a:endParaRPr>
          </a:p>
          <a:p>
            <a:pPr marL="0" lvl="0" indent="0" algn="l" rtl="0">
              <a:lnSpc>
                <a:spcPct val="115000"/>
              </a:lnSpc>
              <a:spcBef>
                <a:spcPts val="800"/>
              </a:spcBef>
              <a:spcAft>
                <a:spcPts val="0"/>
              </a:spcAft>
              <a:buNone/>
            </a:pPr>
            <a:endParaRPr sz="1200">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59"/>
          <p:cNvSpPr txBox="1">
            <a:spLocks noGrp="1"/>
          </p:cNvSpPr>
          <p:nvPr>
            <p:ph type="title"/>
          </p:nvPr>
        </p:nvSpPr>
        <p:spPr>
          <a:xfrm>
            <a:off x="284788" y="337800"/>
            <a:ext cx="4233300" cy="261600"/>
          </a:xfrm>
          <a:prstGeom prst="rect">
            <a:avLst/>
          </a:prstGeom>
        </p:spPr>
        <p:txBody>
          <a:bodyPr spcFirstLastPara="1" wrap="square" lIns="0" tIns="0" rIns="0" bIns="0" anchor="t" anchorCtr="0">
            <a:spAutoFit/>
          </a:bodyPr>
          <a:lstStyle/>
          <a:p>
            <a:pPr marL="0" lvl="0" indent="0" algn="l" rtl="0">
              <a:lnSpc>
                <a:spcPct val="115833"/>
              </a:lnSpc>
              <a:spcBef>
                <a:spcPts val="1800"/>
              </a:spcBef>
              <a:spcAft>
                <a:spcPts val="400"/>
              </a:spcAft>
              <a:buNone/>
            </a:pPr>
            <a:r>
              <a:rPr lang="en" sz="1700" b="1">
                <a:solidFill>
                  <a:srgbClr val="000000"/>
                </a:solidFill>
                <a:latin typeface="Times New Roman"/>
                <a:ea typeface="Times New Roman"/>
                <a:cs typeface="Times New Roman"/>
                <a:sym typeface="Times New Roman"/>
              </a:rPr>
              <a:t>Critical Evaluation of Bowlby’s Theory</a:t>
            </a:r>
            <a:endParaRPr/>
          </a:p>
        </p:txBody>
      </p:sp>
      <p:sp>
        <p:nvSpPr>
          <p:cNvPr id="483" name="Google Shape;483;p59"/>
          <p:cNvSpPr txBox="1">
            <a:spLocks noGrp="1"/>
          </p:cNvSpPr>
          <p:nvPr>
            <p:ph type="subTitle" idx="2"/>
          </p:nvPr>
        </p:nvSpPr>
        <p:spPr>
          <a:xfrm>
            <a:off x="7518513" y="4805700"/>
            <a:ext cx="1340700" cy="1032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a:t>Date</a:t>
            </a:r>
            <a:endParaRPr/>
          </a:p>
        </p:txBody>
      </p:sp>
      <p:sp>
        <p:nvSpPr>
          <p:cNvPr id="484" name="Google Shape;484;p59"/>
          <p:cNvSpPr txBox="1"/>
          <p:nvPr/>
        </p:nvSpPr>
        <p:spPr>
          <a:xfrm>
            <a:off x="1061050" y="1141025"/>
            <a:ext cx="7074900" cy="3853800"/>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0"/>
              </a:spcBef>
              <a:spcAft>
                <a:spcPts val="0"/>
              </a:spcAft>
              <a:buNone/>
            </a:pPr>
            <a:r>
              <a:rPr lang="en" sz="1200" b="1">
                <a:latin typeface="Times New Roman"/>
                <a:ea typeface="Times New Roman"/>
                <a:cs typeface="Times New Roman"/>
                <a:sym typeface="Times New Roman"/>
              </a:rPr>
              <a:t>Strengths:</a:t>
            </a:r>
            <a:endParaRPr sz="1200" b="1">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The theory of Bowlby is a powerful explanation of separation anxiety, emotional security and the significance of consistent caregiving. It can be applied in early-years practice since it underpins key-person practices, sensitive interaction and gradual transitions.</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b="1">
                <a:latin typeface="Times New Roman"/>
                <a:ea typeface="Times New Roman"/>
                <a:cs typeface="Times New Roman"/>
                <a:sym typeface="Times New Roman"/>
              </a:rPr>
              <a:t>Evidence support:</a:t>
            </a:r>
            <a:endParaRPr sz="1200" b="1">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Prosocial behaviour and social development have been associated with attachment security (Deneault et al., 2023). Caregiver sensitivity is also associated with preschool attachment security (O’Neill et al., 2021).</a:t>
            </a:r>
            <a:endParaRPr sz="1200">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b="1">
                <a:latin typeface="Times New Roman"/>
                <a:ea typeface="Times New Roman"/>
                <a:cs typeface="Times New Roman"/>
                <a:sym typeface="Times New Roman"/>
              </a:rPr>
              <a:t>Limitations:</a:t>
            </a:r>
            <a:endParaRPr sz="1200" b="1">
              <a:latin typeface="Times New Roman"/>
              <a:ea typeface="Times New Roman"/>
              <a:cs typeface="Times New Roman"/>
              <a:sym typeface="Times New Roman"/>
            </a:endParaRPr>
          </a:p>
          <a:p>
            <a:pPr marL="0" lvl="0" indent="0" algn="l" rtl="0">
              <a:lnSpc>
                <a:spcPct val="115833"/>
              </a:lnSpc>
              <a:spcBef>
                <a:spcPts val="800"/>
              </a:spcBef>
              <a:spcAft>
                <a:spcPts val="0"/>
              </a:spcAft>
              <a:buNone/>
            </a:pPr>
            <a:r>
              <a:rPr lang="en" sz="1200">
                <a:latin typeface="Times New Roman"/>
                <a:ea typeface="Times New Roman"/>
                <a:cs typeface="Times New Roman"/>
                <a:sym typeface="Times New Roman"/>
              </a:rPr>
              <a:t>The theory can excessively focus on early caregiving, and can undervalue broader factors, including temperament, culture, language development, poverty, disability or nursery quality. Parents should not be blamed or children labelled using it. Shona requires support in the form of observation and not assumptions.</a:t>
            </a:r>
            <a:endParaRPr sz="1200">
              <a:latin typeface="Times New Roman"/>
              <a:ea typeface="Times New Roman"/>
              <a:cs typeface="Times New Roman"/>
              <a:sym typeface="Times New Roman"/>
            </a:endParaRPr>
          </a:p>
          <a:p>
            <a:pPr marL="0" lvl="0" indent="0" algn="l" rtl="0">
              <a:lnSpc>
                <a:spcPct val="115000"/>
              </a:lnSpc>
              <a:spcBef>
                <a:spcPts val="800"/>
              </a:spcBef>
              <a:spcAft>
                <a:spcPts val="0"/>
              </a:spcAft>
              <a:buNone/>
            </a:pPr>
            <a:endParaRPr sz="1200">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Google Shape;489;p60"/>
          <p:cNvSpPr txBox="1">
            <a:spLocks noGrp="1"/>
          </p:cNvSpPr>
          <p:nvPr>
            <p:ph type="title"/>
          </p:nvPr>
        </p:nvSpPr>
        <p:spPr>
          <a:xfrm>
            <a:off x="284788" y="337800"/>
            <a:ext cx="4233300" cy="261600"/>
          </a:xfrm>
          <a:prstGeom prst="rect">
            <a:avLst/>
          </a:prstGeom>
        </p:spPr>
        <p:txBody>
          <a:bodyPr spcFirstLastPara="1" wrap="square" lIns="0" tIns="0" rIns="0" bIns="0" anchor="t" anchorCtr="0">
            <a:spAutoFit/>
          </a:bodyPr>
          <a:lstStyle/>
          <a:p>
            <a:pPr marL="0" lvl="0" indent="0" algn="l" rtl="0">
              <a:lnSpc>
                <a:spcPct val="115833"/>
              </a:lnSpc>
              <a:spcBef>
                <a:spcPts val="1800"/>
              </a:spcBef>
              <a:spcAft>
                <a:spcPts val="400"/>
              </a:spcAft>
              <a:buNone/>
            </a:pPr>
            <a:r>
              <a:rPr lang="en" sz="1700" b="1">
                <a:solidFill>
                  <a:srgbClr val="000000"/>
                </a:solidFill>
                <a:latin typeface="Times New Roman"/>
                <a:ea typeface="Times New Roman"/>
                <a:cs typeface="Times New Roman"/>
                <a:sym typeface="Times New Roman"/>
              </a:rPr>
              <a:t>Evidence-Based Intervention Perspective</a:t>
            </a:r>
            <a:endParaRPr/>
          </a:p>
        </p:txBody>
      </p:sp>
      <p:sp>
        <p:nvSpPr>
          <p:cNvPr id="490" name="Google Shape;490;p60"/>
          <p:cNvSpPr txBox="1">
            <a:spLocks noGrp="1"/>
          </p:cNvSpPr>
          <p:nvPr>
            <p:ph type="subTitle" idx="2"/>
          </p:nvPr>
        </p:nvSpPr>
        <p:spPr>
          <a:xfrm>
            <a:off x="7518513" y="4805700"/>
            <a:ext cx="1340700" cy="1032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a:t>Date</a:t>
            </a:r>
            <a:endParaRPr/>
          </a:p>
        </p:txBody>
      </p:sp>
      <p:sp>
        <p:nvSpPr>
          <p:cNvPr id="491" name="Google Shape;491;p60"/>
          <p:cNvSpPr txBox="1"/>
          <p:nvPr/>
        </p:nvSpPr>
        <p:spPr>
          <a:xfrm>
            <a:off x="1061050" y="1141025"/>
            <a:ext cx="7074900" cy="3853800"/>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1200"/>
              </a:spcBef>
              <a:spcAft>
                <a:spcPts val="0"/>
              </a:spcAft>
              <a:buNone/>
            </a:pPr>
            <a:r>
              <a:rPr lang="en" sz="1200">
                <a:latin typeface="Times New Roman"/>
                <a:ea typeface="Times New Roman"/>
                <a:cs typeface="Times New Roman"/>
                <a:sym typeface="Times New Roman"/>
              </a:rPr>
              <a:t>Research on childcare interventions suggests that improving caregiver-child interaction can support children’s socioemotional development (Ragni et al., 2021).</a:t>
            </a:r>
            <a:endParaRPr sz="1200">
              <a:latin typeface="Times New Roman"/>
              <a:ea typeface="Times New Roman"/>
              <a:cs typeface="Times New Roman"/>
              <a:sym typeface="Times New Roman"/>
            </a:endParaRPr>
          </a:p>
          <a:p>
            <a:pPr marL="0" lvl="0" indent="0" algn="l" rtl="0">
              <a:lnSpc>
                <a:spcPct val="115833"/>
              </a:lnSpc>
              <a:spcBef>
                <a:spcPts val="1200"/>
              </a:spcBef>
              <a:spcAft>
                <a:spcPts val="0"/>
              </a:spcAft>
              <a:buNone/>
            </a:pPr>
            <a:r>
              <a:rPr lang="en" sz="1200">
                <a:latin typeface="Times New Roman"/>
                <a:ea typeface="Times New Roman"/>
                <a:cs typeface="Times New Roman"/>
                <a:sym typeface="Times New Roman"/>
              </a:rPr>
              <a:t>For Shona, the most appropriate intervention is not punishment or forcing independence. Instead, the nursery should provide:</a:t>
            </a:r>
            <a:endParaRPr sz="1200">
              <a:latin typeface="Times New Roman"/>
              <a:ea typeface="Times New Roman"/>
              <a:cs typeface="Times New Roman"/>
              <a:sym typeface="Times New Roman"/>
            </a:endParaRPr>
          </a:p>
          <a:p>
            <a:pPr marL="457200" lvl="0" indent="-304800" algn="l" rtl="0">
              <a:lnSpc>
                <a:spcPct val="115833"/>
              </a:lnSpc>
              <a:spcBef>
                <a:spcPts val="1200"/>
              </a:spcBef>
              <a:spcAft>
                <a:spcPts val="0"/>
              </a:spcAft>
              <a:buSzPts val="1200"/>
              <a:buFont typeface="Times New Roman"/>
              <a:buChar char="●"/>
            </a:pPr>
            <a:r>
              <a:rPr lang="en" sz="1200">
                <a:latin typeface="Times New Roman"/>
                <a:ea typeface="Times New Roman"/>
                <a:cs typeface="Times New Roman"/>
                <a:sym typeface="Times New Roman"/>
              </a:rPr>
              <a:t>sensitive adult responses</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emotional co-regulation</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secure key-person relationship</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gradual exposure to group play</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home-nursery partnership</a:t>
            </a:r>
            <a:endParaRPr sz="1200">
              <a:latin typeface="Times New Roman"/>
              <a:ea typeface="Times New Roman"/>
              <a:cs typeface="Times New Roman"/>
              <a:sym typeface="Times New Roman"/>
            </a:endParaRPr>
          </a:p>
          <a:p>
            <a:pPr marL="457200" lvl="0" indent="-304800" algn="l" rtl="0">
              <a:lnSpc>
                <a:spcPct val="115833"/>
              </a:lnSpc>
              <a:spcBef>
                <a:spcPts val="0"/>
              </a:spcBef>
              <a:spcAft>
                <a:spcPts val="0"/>
              </a:spcAft>
              <a:buSzPts val="1200"/>
              <a:buFont typeface="Times New Roman"/>
              <a:buChar char="●"/>
            </a:pPr>
            <a:r>
              <a:rPr lang="en" sz="1200">
                <a:latin typeface="Times New Roman"/>
                <a:ea typeface="Times New Roman"/>
                <a:cs typeface="Times New Roman"/>
                <a:sym typeface="Times New Roman"/>
              </a:rPr>
              <a:t>ongoing observation and review</a:t>
            </a:r>
            <a:endParaRPr sz="1200">
              <a:latin typeface="Times New Roman"/>
              <a:ea typeface="Times New Roman"/>
              <a:cs typeface="Times New Roman"/>
              <a:sym typeface="Times New Roman"/>
            </a:endParaRPr>
          </a:p>
          <a:p>
            <a:pPr marL="0" lvl="0" indent="0" algn="l" rtl="0">
              <a:lnSpc>
                <a:spcPct val="115833"/>
              </a:lnSpc>
              <a:spcBef>
                <a:spcPts val="1200"/>
              </a:spcBef>
              <a:spcAft>
                <a:spcPts val="0"/>
              </a:spcAft>
              <a:buNone/>
            </a:pPr>
            <a:r>
              <a:rPr lang="en" sz="1200">
                <a:latin typeface="Times New Roman"/>
                <a:ea typeface="Times New Roman"/>
                <a:cs typeface="Times New Roman"/>
                <a:sym typeface="Times New Roman"/>
              </a:rPr>
              <a:t>This approach is theoretically grounded and practically realistic for early-years settings.</a:t>
            </a:r>
            <a:endParaRPr sz="1200">
              <a:latin typeface="Times New Roman"/>
              <a:ea typeface="Times New Roman"/>
              <a:cs typeface="Times New Roman"/>
              <a:sym typeface="Times New Roman"/>
            </a:endParaRPr>
          </a:p>
          <a:p>
            <a:pPr marL="0" lvl="0" indent="0" algn="l" rtl="0">
              <a:lnSpc>
                <a:spcPct val="115000"/>
              </a:lnSpc>
              <a:spcBef>
                <a:spcPts val="1200"/>
              </a:spcBef>
              <a:spcAft>
                <a:spcPts val="0"/>
              </a:spcAft>
              <a:buNone/>
            </a:pPr>
            <a:endParaRPr sz="1200">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95"/>
        <p:cNvGrpSpPr/>
        <p:nvPr/>
      </p:nvGrpSpPr>
      <p:grpSpPr>
        <a:xfrm>
          <a:off x="0" y="0"/>
          <a:ext cx="0" cy="0"/>
          <a:chOff x="0" y="0"/>
          <a:chExt cx="0" cy="0"/>
        </a:xfrm>
      </p:grpSpPr>
      <p:sp>
        <p:nvSpPr>
          <p:cNvPr id="496" name="Google Shape;496;p61"/>
          <p:cNvSpPr txBox="1">
            <a:spLocks noGrp="1"/>
          </p:cNvSpPr>
          <p:nvPr>
            <p:ph type="title"/>
          </p:nvPr>
        </p:nvSpPr>
        <p:spPr>
          <a:xfrm>
            <a:off x="284788" y="337800"/>
            <a:ext cx="4233300" cy="261600"/>
          </a:xfrm>
          <a:prstGeom prst="rect">
            <a:avLst/>
          </a:prstGeom>
        </p:spPr>
        <p:txBody>
          <a:bodyPr spcFirstLastPara="1" wrap="square" lIns="0" tIns="0" rIns="0" bIns="0" anchor="t" anchorCtr="0">
            <a:spAutoFit/>
          </a:bodyPr>
          <a:lstStyle/>
          <a:p>
            <a:pPr marL="0" lvl="0" indent="0" algn="l" rtl="0">
              <a:lnSpc>
                <a:spcPct val="115833"/>
              </a:lnSpc>
              <a:spcBef>
                <a:spcPts val="1800"/>
              </a:spcBef>
              <a:spcAft>
                <a:spcPts val="400"/>
              </a:spcAft>
              <a:buNone/>
            </a:pPr>
            <a:r>
              <a:rPr lang="en" sz="1700" b="1">
                <a:solidFill>
                  <a:srgbClr val="000000"/>
                </a:solidFill>
                <a:latin typeface="Times New Roman"/>
                <a:ea typeface="Times New Roman"/>
                <a:cs typeface="Times New Roman"/>
                <a:sym typeface="Times New Roman"/>
              </a:rPr>
              <a:t>Conclusion</a:t>
            </a:r>
            <a:endParaRPr/>
          </a:p>
        </p:txBody>
      </p:sp>
      <p:sp>
        <p:nvSpPr>
          <p:cNvPr id="497" name="Google Shape;497;p61"/>
          <p:cNvSpPr txBox="1">
            <a:spLocks noGrp="1"/>
          </p:cNvSpPr>
          <p:nvPr>
            <p:ph type="subTitle" idx="2"/>
          </p:nvPr>
        </p:nvSpPr>
        <p:spPr>
          <a:xfrm>
            <a:off x="7518513" y="4805700"/>
            <a:ext cx="1340700" cy="1032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a:t>Date</a:t>
            </a:r>
            <a:endParaRPr/>
          </a:p>
        </p:txBody>
      </p:sp>
      <p:sp>
        <p:nvSpPr>
          <p:cNvPr id="498" name="Google Shape;498;p61"/>
          <p:cNvSpPr txBox="1"/>
          <p:nvPr/>
        </p:nvSpPr>
        <p:spPr>
          <a:xfrm>
            <a:off x="1061050" y="1141025"/>
            <a:ext cx="7074900" cy="3853800"/>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1200"/>
              </a:spcBef>
              <a:spcAft>
                <a:spcPts val="0"/>
              </a:spcAft>
              <a:buNone/>
            </a:pPr>
            <a:r>
              <a:rPr lang="en" sz="1200">
                <a:latin typeface="Times New Roman"/>
                <a:ea typeface="Times New Roman"/>
                <a:cs typeface="Times New Roman"/>
                <a:sym typeface="Times New Roman"/>
              </a:rPr>
              <a:t>The Attachment Theory developed by Bowlby offers a solid model to interpret the anxiety exhibited by Shona, her communication problems and dislike of participating in group play.</a:t>
            </a:r>
            <a:endParaRPr sz="1200">
              <a:latin typeface="Times New Roman"/>
              <a:ea typeface="Times New Roman"/>
              <a:cs typeface="Times New Roman"/>
              <a:sym typeface="Times New Roman"/>
            </a:endParaRPr>
          </a:p>
          <a:p>
            <a:pPr marL="0" lvl="0" indent="0" algn="l" rtl="0">
              <a:lnSpc>
                <a:spcPct val="115833"/>
              </a:lnSpc>
              <a:spcBef>
                <a:spcPts val="1200"/>
              </a:spcBef>
              <a:spcAft>
                <a:spcPts val="0"/>
              </a:spcAft>
              <a:buNone/>
            </a:pPr>
            <a:r>
              <a:rPr lang="en" sz="1200">
                <a:latin typeface="Times New Roman"/>
                <a:ea typeface="Times New Roman"/>
                <a:cs typeface="Times New Roman"/>
                <a:sym typeface="Times New Roman"/>
              </a:rPr>
              <a:t>The most important thing is that Shona requires emotional security and only then she can explore, communicate and socialise confidently. Her emotional, social, cognitive and physical development can be facilitated with the help of a sensitive key-person approach, predictable routines and gradual peer engagement.</a:t>
            </a:r>
            <a:endParaRPr sz="1200">
              <a:latin typeface="Times New Roman"/>
              <a:ea typeface="Times New Roman"/>
              <a:cs typeface="Times New Roman"/>
              <a:sym typeface="Times New Roman"/>
            </a:endParaRPr>
          </a:p>
          <a:p>
            <a:pPr marL="0" lvl="0" indent="0" algn="l" rtl="0">
              <a:lnSpc>
                <a:spcPct val="115833"/>
              </a:lnSpc>
              <a:spcBef>
                <a:spcPts val="1200"/>
              </a:spcBef>
              <a:spcAft>
                <a:spcPts val="0"/>
              </a:spcAft>
              <a:buNone/>
            </a:pPr>
            <a:r>
              <a:rPr lang="en" sz="1200">
                <a:latin typeface="Times New Roman"/>
                <a:ea typeface="Times New Roman"/>
                <a:cs typeface="Times New Roman"/>
                <a:sym typeface="Times New Roman"/>
              </a:rPr>
              <a:t>But the theory should be used critically and in conjunction with holistic observation, since the behaviour of Shona could be due to several biological, social and environmental factors.</a:t>
            </a:r>
            <a:endParaRPr sz="1200">
              <a:latin typeface="Times New Roman"/>
              <a:ea typeface="Times New Roman"/>
              <a:cs typeface="Times New Roman"/>
              <a:sym typeface="Times New Roman"/>
            </a:endParaRPr>
          </a:p>
          <a:p>
            <a:pPr marL="0" lvl="0" indent="0" algn="l" rtl="0">
              <a:lnSpc>
                <a:spcPct val="115833"/>
              </a:lnSpc>
              <a:spcBef>
                <a:spcPts val="1200"/>
              </a:spcBef>
              <a:spcAft>
                <a:spcPts val="1200"/>
              </a:spcAft>
              <a:buNone/>
            </a:pPr>
            <a:endParaRPr sz="1200">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02"/>
        <p:cNvGrpSpPr/>
        <p:nvPr/>
      </p:nvGrpSpPr>
      <p:grpSpPr>
        <a:xfrm>
          <a:off x="0" y="0"/>
          <a:ext cx="0" cy="0"/>
          <a:chOff x="0" y="0"/>
          <a:chExt cx="0" cy="0"/>
        </a:xfrm>
      </p:grpSpPr>
      <p:sp>
        <p:nvSpPr>
          <p:cNvPr id="503" name="Google Shape;503;p62"/>
          <p:cNvSpPr txBox="1">
            <a:spLocks noGrp="1"/>
          </p:cNvSpPr>
          <p:nvPr>
            <p:ph type="title"/>
          </p:nvPr>
        </p:nvSpPr>
        <p:spPr>
          <a:xfrm>
            <a:off x="284775" y="282900"/>
            <a:ext cx="4233300" cy="200100"/>
          </a:xfrm>
          <a:prstGeom prst="rect">
            <a:avLst/>
          </a:prstGeom>
        </p:spPr>
        <p:txBody>
          <a:bodyPr spcFirstLastPara="1" wrap="square" lIns="0" tIns="0" rIns="0" bIns="0" anchor="t" anchorCtr="0">
            <a:spAutoFit/>
          </a:bodyPr>
          <a:lstStyle/>
          <a:p>
            <a:pPr marL="0" lvl="0" indent="0" algn="l" rtl="0">
              <a:lnSpc>
                <a:spcPct val="115833"/>
              </a:lnSpc>
              <a:spcBef>
                <a:spcPts val="1400"/>
              </a:spcBef>
              <a:spcAft>
                <a:spcPts val="400"/>
              </a:spcAft>
              <a:buNone/>
            </a:pPr>
            <a:r>
              <a:rPr lang="en" sz="1300" b="1">
                <a:solidFill>
                  <a:srgbClr val="000000"/>
                </a:solidFill>
                <a:latin typeface="Times New Roman"/>
                <a:ea typeface="Times New Roman"/>
                <a:cs typeface="Times New Roman"/>
                <a:sym typeface="Times New Roman"/>
              </a:rPr>
              <a:t>Reference List</a:t>
            </a:r>
            <a:endParaRPr/>
          </a:p>
        </p:txBody>
      </p:sp>
      <p:sp>
        <p:nvSpPr>
          <p:cNvPr id="504" name="Google Shape;504;p62"/>
          <p:cNvSpPr txBox="1">
            <a:spLocks noGrp="1"/>
          </p:cNvSpPr>
          <p:nvPr>
            <p:ph type="subTitle" idx="2"/>
          </p:nvPr>
        </p:nvSpPr>
        <p:spPr>
          <a:xfrm>
            <a:off x="7518500" y="4750800"/>
            <a:ext cx="1340700" cy="103200"/>
          </a:xfrm>
          <a:prstGeom prst="rect">
            <a:avLst/>
          </a:prstGeom>
        </p:spPr>
        <p:txBody>
          <a:bodyPr spcFirstLastPara="1" wrap="square" lIns="0" tIns="0" rIns="0" bIns="0" anchor="t" anchorCtr="0">
            <a:noAutofit/>
          </a:bodyPr>
          <a:lstStyle/>
          <a:p>
            <a:pPr marL="0" lvl="0" indent="0" algn="r" rtl="0">
              <a:spcBef>
                <a:spcPts val="0"/>
              </a:spcBef>
              <a:spcAft>
                <a:spcPts val="0"/>
              </a:spcAft>
              <a:buNone/>
            </a:pPr>
            <a:r>
              <a:rPr lang="en"/>
              <a:t>Date</a:t>
            </a:r>
            <a:endParaRPr/>
          </a:p>
        </p:txBody>
      </p:sp>
      <p:sp>
        <p:nvSpPr>
          <p:cNvPr id="505" name="Google Shape;505;p62"/>
          <p:cNvSpPr txBox="1"/>
          <p:nvPr/>
        </p:nvSpPr>
        <p:spPr>
          <a:xfrm>
            <a:off x="1061025" y="1086125"/>
            <a:ext cx="7074900" cy="3266700"/>
          </a:xfrm>
          <a:prstGeom prst="rect">
            <a:avLst/>
          </a:prstGeom>
          <a:noFill/>
          <a:ln>
            <a:noFill/>
          </a:ln>
        </p:spPr>
        <p:txBody>
          <a:bodyPr spcFirstLastPara="1" wrap="square" lIns="0" tIns="0" rIns="91425" bIns="0" anchor="b" anchorCtr="0">
            <a:noAutofit/>
          </a:bodyPr>
          <a:lstStyle/>
          <a:p>
            <a:pPr marL="0" lvl="0" indent="0" algn="l" rtl="0">
              <a:lnSpc>
                <a:spcPct val="115833"/>
              </a:lnSpc>
              <a:spcBef>
                <a:spcPts val="1200"/>
              </a:spcBef>
              <a:spcAft>
                <a:spcPts val="0"/>
              </a:spcAft>
              <a:buNone/>
            </a:pPr>
            <a:r>
              <a:rPr lang="en" sz="800">
                <a:latin typeface="Times New Roman"/>
                <a:ea typeface="Times New Roman"/>
                <a:cs typeface="Times New Roman"/>
                <a:sym typeface="Times New Roman"/>
              </a:rPr>
              <a:t>Ainsworth, M.D.S., Blehar, M.C., Waters, E. and Wall, S.N. (2015) </a:t>
            </a:r>
            <a:r>
              <a:rPr lang="en" sz="800" i="1">
                <a:latin typeface="Times New Roman"/>
                <a:ea typeface="Times New Roman"/>
                <a:cs typeface="Times New Roman"/>
                <a:sym typeface="Times New Roman"/>
              </a:rPr>
              <a:t>Patterns of Attachment: A Psychological Study of the Strange Situation</a:t>
            </a:r>
            <a:r>
              <a:rPr lang="en" sz="800">
                <a:latin typeface="Times New Roman"/>
                <a:ea typeface="Times New Roman"/>
                <a:cs typeface="Times New Roman"/>
                <a:sym typeface="Times New Roman"/>
              </a:rPr>
              <a:t>. London: Psychology Press.</a:t>
            </a:r>
            <a:endParaRPr sz="800">
              <a:latin typeface="Times New Roman"/>
              <a:ea typeface="Times New Roman"/>
              <a:cs typeface="Times New Roman"/>
              <a:sym typeface="Times New Roman"/>
            </a:endParaRPr>
          </a:p>
          <a:p>
            <a:pPr marL="0" lvl="0" indent="0" algn="l" rtl="0">
              <a:lnSpc>
                <a:spcPct val="115833"/>
              </a:lnSpc>
              <a:spcBef>
                <a:spcPts val="1200"/>
              </a:spcBef>
              <a:spcAft>
                <a:spcPts val="0"/>
              </a:spcAft>
              <a:buNone/>
            </a:pPr>
            <a:r>
              <a:rPr lang="en" sz="800">
                <a:latin typeface="Times New Roman"/>
                <a:ea typeface="Times New Roman"/>
                <a:cs typeface="Times New Roman"/>
                <a:sym typeface="Times New Roman"/>
              </a:rPr>
              <a:t>Bowlby, J. (1974) </a:t>
            </a:r>
            <a:r>
              <a:rPr lang="en" sz="800" i="1">
                <a:latin typeface="Times New Roman"/>
                <a:ea typeface="Times New Roman"/>
                <a:cs typeface="Times New Roman"/>
                <a:sym typeface="Times New Roman"/>
              </a:rPr>
              <a:t>Attachment and Loss. Volume I: Attachment</a:t>
            </a:r>
            <a:r>
              <a:rPr lang="en" sz="800">
                <a:latin typeface="Times New Roman"/>
                <a:ea typeface="Times New Roman"/>
                <a:cs typeface="Times New Roman"/>
                <a:sym typeface="Times New Roman"/>
              </a:rPr>
              <a:t>. London: Hogarth Press.</a:t>
            </a:r>
            <a:endParaRPr sz="800">
              <a:latin typeface="Times New Roman"/>
              <a:ea typeface="Times New Roman"/>
              <a:cs typeface="Times New Roman"/>
              <a:sym typeface="Times New Roman"/>
            </a:endParaRPr>
          </a:p>
          <a:p>
            <a:pPr marL="0" lvl="0" indent="0" algn="l" rtl="0">
              <a:lnSpc>
                <a:spcPct val="115833"/>
              </a:lnSpc>
              <a:spcBef>
                <a:spcPts val="1200"/>
              </a:spcBef>
              <a:spcAft>
                <a:spcPts val="0"/>
              </a:spcAft>
              <a:buNone/>
            </a:pPr>
            <a:r>
              <a:rPr lang="en" sz="800">
                <a:latin typeface="Times New Roman"/>
                <a:ea typeface="Times New Roman"/>
                <a:cs typeface="Times New Roman"/>
                <a:sym typeface="Times New Roman"/>
              </a:rPr>
              <a:t>Deneault, A.A., Hammond, S.I. and Madigan, S. (2023) ‘A meta-analysis of child–parent attachment in early childhood and prosociality’, </a:t>
            </a:r>
            <a:r>
              <a:rPr lang="en" sz="800" i="1">
                <a:latin typeface="Times New Roman"/>
                <a:ea typeface="Times New Roman"/>
                <a:cs typeface="Times New Roman"/>
                <a:sym typeface="Times New Roman"/>
              </a:rPr>
              <a:t>Developmental Psychology</a:t>
            </a:r>
            <a:r>
              <a:rPr lang="en" sz="800">
                <a:latin typeface="Times New Roman"/>
                <a:ea typeface="Times New Roman"/>
                <a:cs typeface="Times New Roman"/>
                <a:sym typeface="Times New Roman"/>
              </a:rPr>
              <a:t>, 59(2), p.236.</a:t>
            </a:r>
            <a:endParaRPr sz="800">
              <a:latin typeface="Times New Roman"/>
              <a:ea typeface="Times New Roman"/>
              <a:cs typeface="Times New Roman"/>
              <a:sym typeface="Times New Roman"/>
            </a:endParaRPr>
          </a:p>
          <a:p>
            <a:pPr marL="0" lvl="0" indent="0" algn="l" rtl="0">
              <a:lnSpc>
                <a:spcPct val="115833"/>
              </a:lnSpc>
              <a:spcBef>
                <a:spcPts val="1200"/>
              </a:spcBef>
              <a:spcAft>
                <a:spcPts val="0"/>
              </a:spcAft>
              <a:buNone/>
            </a:pPr>
            <a:r>
              <a:rPr lang="en" sz="800">
                <a:latin typeface="Times New Roman"/>
                <a:ea typeface="Times New Roman"/>
                <a:cs typeface="Times New Roman"/>
                <a:sym typeface="Times New Roman"/>
              </a:rPr>
              <a:t>Jethava, V., Kadish, J., Kakonge, L. and Wiseman-Hakes, C. (2022) ‘Early attachment and the development of social communication: A neuropsychological approach’, </a:t>
            </a:r>
            <a:r>
              <a:rPr lang="en" sz="800" i="1">
                <a:latin typeface="Times New Roman"/>
                <a:ea typeface="Times New Roman"/>
                <a:cs typeface="Times New Roman"/>
                <a:sym typeface="Times New Roman"/>
              </a:rPr>
              <a:t>Frontiers in Psychiatry</a:t>
            </a:r>
            <a:r>
              <a:rPr lang="en" sz="800">
                <a:latin typeface="Times New Roman"/>
                <a:ea typeface="Times New Roman"/>
                <a:cs typeface="Times New Roman"/>
                <a:sym typeface="Times New Roman"/>
              </a:rPr>
              <a:t>, 13, p.838950.</a:t>
            </a:r>
            <a:endParaRPr sz="800">
              <a:latin typeface="Times New Roman"/>
              <a:ea typeface="Times New Roman"/>
              <a:cs typeface="Times New Roman"/>
              <a:sym typeface="Times New Roman"/>
            </a:endParaRPr>
          </a:p>
          <a:p>
            <a:pPr marL="0" lvl="0" indent="0" algn="l" rtl="0">
              <a:lnSpc>
                <a:spcPct val="115833"/>
              </a:lnSpc>
              <a:spcBef>
                <a:spcPts val="1200"/>
              </a:spcBef>
              <a:spcAft>
                <a:spcPts val="0"/>
              </a:spcAft>
              <a:buNone/>
            </a:pPr>
            <a:r>
              <a:rPr lang="en" sz="800">
                <a:latin typeface="Times New Roman"/>
                <a:ea typeface="Times New Roman"/>
                <a:cs typeface="Times New Roman"/>
                <a:sym typeface="Times New Roman"/>
              </a:rPr>
              <a:t>O’Neill, M.C., Badovinac, S., Pillai Riddell, R., Bureau, J.F., Rumeo, C. and Costa, S. (2021) ‘The longitudinal and concurrent relationship between caregiver sensitivity and preschool attachment: A systematic review and meta-analysis’, </a:t>
            </a:r>
            <a:r>
              <a:rPr lang="en" sz="800" i="1">
                <a:latin typeface="Times New Roman"/>
                <a:ea typeface="Times New Roman"/>
                <a:cs typeface="Times New Roman"/>
                <a:sym typeface="Times New Roman"/>
              </a:rPr>
              <a:t>PLOS ONE</a:t>
            </a:r>
            <a:r>
              <a:rPr lang="en" sz="800">
                <a:latin typeface="Times New Roman"/>
                <a:ea typeface="Times New Roman"/>
                <a:cs typeface="Times New Roman"/>
                <a:sym typeface="Times New Roman"/>
              </a:rPr>
              <a:t>, 16(1), p.e0245061.</a:t>
            </a:r>
            <a:endParaRPr sz="800">
              <a:latin typeface="Times New Roman"/>
              <a:ea typeface="Times New Roman"/>
              <a:cs typeface="Times New Roman"/>
              <a:sym typeface="Times New Roman"/>
            </a:endParaRPr>
          </a:p>
          <a:p>
            <a:pPr marL="0" lvl="0" indent="0" algn="l" rtl="0">
              <a:lnSpc>
                <a:spcPct val="115833"/>
              </a:lnSpc>
              <a:spcBef>
                <a:spcPts val="1200"/>
              </a:spcBef>
              <a:spcAft>
                <a:spcPts val="0"/>
              </a:spcAft>
              <a:buNone/>
            </a:pPr>
            <a:r>
              <a:rPr lang="en" sz="800">
                <a:latin typeface="Times New Roman"/>
                <a:ea typeface="Times New Roman"/>
                <a:cs typeface="Times New Roman"/>
                <a:sym typeface="Times New Roman"/>
              </a:rPr>
              <a:t>Ragni, B., Boldrini, F., Buonomo, I., Benevene, P., Grimaldi Capitello, T., Berenguer, C. and De Stasio, S. (2021) ‘Intervention programs to promote the quality of caregiver–child interactions in childcare: A systematic literature review’, </a:t>
            </a:r>
            <a:r>
              <a:rPr lang="en" sz="800" i="1">
                <a:latin typeface="Times New Roman"/>
                <a:ea typeface="Times New Roman"/>
                <a:cs typeface="Times New Roman"/>
                <a:sym typeface="Times New Roman"/>
              </a:rPr>
              <a:t>International Journal of Environmental Research and Public Health</a:t>
            </a:r>
            <a:r>
              <a:rPr lang="en" sz="800">
                <a:latin typeface="Times New Roman"/>
                <a:ea typeface="Times New Roman"/>
                <a:cs typeface="Times New Roman"/>
                <a:sym typeface="Times New Roman"/>
              </a:rPr>
              <a:t>, 18(21), p.11208.</a:t>
            </a:r>
            <a:endParaRPr sz="800">
              <a:latin typeface="Times New Roman"/>
              <a:ea typeface="Times New Roman"/>
              <a:cs typeface="Times New Roman"/>
              <a:sym typeface="Times New Roman"/>
            </a:endParaRPr>
          </a:p>
          <a:p>
            <a:pPr marL="0" lvl="0" indent="0" algn="l" rtl="0">
              <a:lnSpc>
                <a:spcPct val="115833"/>
              </a:lnSpc>
              <a:spcBef>
                <a:spcPts val="1200"/>
              </a:spcBef>
              <a:spcAft>
                <a:spcPts val="1200"/>
              </a:spcAft>
              <a:buNone/>
            </a:pPr>
            <a:r>
              <a:rPr lang="en" sz="800">
                <a:latin typeface="Times New Roman"/>
                <a:ea typeface="Times New Roman"/>
                <a:cs typeface="Times New Roman"/>
                <a:sym typeface="Times New Roman"/>
              </a:rPr>
              <a:t>Spilt, J.L. and Koomen, H.M.Y. (2022) ‘Three decades of research on individual teacher-child relationships: A chronological review of prominent attachment-based themes’, </a:t>
            </a:r>
            <a:r>
              <a:rPr lang="en" sz="800" i="1">
                <a:latin typeface="Times New Roman"/>
                <a:ea typeface="Times New Roman"/>
                <a:cs typeface="Times New Roman"/>
                <a:sym typeface="Times New Roman"/>
              </a:rPr>
              <a:t>Frontiers in Education</a:t>
            </a:r>
            <a:r>
              <a:rPr lang="en" sz="800">
                <a:latin typeface="Times New Roman"/>
                <a:ea typeface="Times New Roman"/>
                <a:cs typeface="Times New Roman"/>
                <a:sym typeface="Times New Roman"/>
              </a:rPr>
              <a:t>, 7, p.920985.</a:t>
            </a:r>
            <a:endParaRPr sz="300">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sp>
        <p:nvSpPr>
          <p:cNvPr id="510" name="Google Shape;510;p63"/>
          <p:cNvSpPr txBox="1">
            <a:spLocks noGrp="1"/>
          </p:cNvSpPr>
          <p:nvPr>
            <p:ph type="title"/>
          </p:nvPr>
        </p:nvSpPr>
        <p:spPr>
          <a:xfrm>
            <a:off x="791700" y="2110950"/>
            <a:ext cx="6221700" cy="8118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
                <a:latin typeface="Times New Roman"/>
                <a:ea typeface="Times New Roman"/>
                <a:cs typeface="Times New Roman"/>
                <a:sym typeface="Times New Roman"/>
              </a:rPr>
              <a:t>Thank you!</a:t>
            </a:r>
            <a:endParaRPr>
              <a:latin typeface="Times New Roman"/>
              <a:ea typeface="Times New Roman"/>
              <a:cs typeface="Times New Roman"/>
              <a:sym typeface="Times New Roman"/>
            </a:endParaRPr>
          </a:p>
          <a:p>
            <a:pPr marL="0" lvl="0" indent="0" algn="l" rtl="0">
              <a:spcBef>
                <a:spcPts val="0"/>
              </a:spcBef>
              <a:spcAft>
                <a:spcPts val="0"/>
              </a:spcAft>
              <a:buNone/>
            </a:pPr>
            <a:r>
              <a:rPr lang="en">
                <a:latin typeface="Times New Roman"/>
                <a:ea typeface="Times New Roman"/>
                <a:cs typeface="Times New Roman"/>
                <a:sym typeface="Times New Roman"/>
              </a:rPr>
              <a:t>Any Questions?</a:t>
            </a:r>
            <a:endParaRPr>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name="Market Research Review | Bento">
  <a:themeElements>
    <a:clrScheme name="Simple Light">
      <a:dk1>
        <a:srgbClr val="F0F0F0"/>
      </a:dk1>
      <a:lt1>
        <a:srgbClr val="3D3D3D"/>
      </a:lt1>
      <a:dk2>
        <a:srgbClr val="FFBDE9"/>
      </a:dk2>
      <a:lt2>
        <a:srgbClr val="FFFCFA"/>
      </a:lt2>
      <a:accent1>
        <a:srgbClr val="FE5418"/>
      </a:accent1>
      <a:accent2>
        <a:srgbClr val="5237E6"/>
      </a:accent2>
      <a:accent3>
        <a:srgbClr val="7DDA92"/>
      </a:accent3>
      <a:accent4>
        <a:srgbClr val="B8A7FF"/>
      </a:accent4>
      <a:accent5>
        <a:srgbClr val="039366"/>
      </a:accent5>
      <a:accent6>
        <a:srgbClr val="E992D5"/>
      </a:accent6>
      <a:hlink>
        <a:srgbClr val="E1E5E4"/>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2516</Words>
  <Application>Microsoft Office PowerPoint</Application>
  <PresentationFormat>On-screen Show (16:9)</PresentationFormat>
  <Paragraphs>147</Paragraphs>
  <Slides>15</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Times New Roman</vt:lpstr>
      <vt:lpstr>Outfit SemiBold</vt:lpstr>
      <vt:lpstr>Arial</vt:lpstr>
      <vt:lpstr>Instrument Sans Medium</vt:lpstr>
      <vt:lpstr>Instrument Sans SemiBold</vt:lpstr>
      <vt:lpstr>Outfit</vt:lpstr>
      <vt:lpstr>Instrument Sans</vt:lpstr>
      <vt:lpstr>Market Research Review | Bento</vt:lpstr>
      <vt:lpstr>Supporting Shona’s Development through Bowlby’s Attachment Theory    </vt:lpstr>
      <vt:lpstr>Table of Contents</vt:lpstr>
      <vt:lpstr>Case Overview: Shona’s Developmental Presentation</vt:lpstr>
      <vt:lpstr>Bowlby’s Attachment Theory: Core Concepts </vt:lpstr>
      <vt:lpstr>Ainsworth and Attachment Patterns</vt:lpstr>
      <vt:lpstr>Applying Attachment Theory to Shona </vt:lpstr>
      <vt:lpstr>Shona’s Developmental Needs</vt:lpstr>
      <vt:lpstr>Practical Nursery Support Strategies</vt:lpstr>
      <vt:lpstr> Supporting Communication and Social Play</vt:lpstr>
      <vt:lpstr>Nature and Nurture</vt:lpstr>
      <vt:lpstr>Critical Evaluation of Bowlby’s Theory</vt:lpstr>
      <vt:lpstr>Evidence-Based Intervention Perspective</vt:lpstr>
      <vt:lpstr>Conclusion</vt:lpstr>
      <vt:lpstr>Reference List</vt:lpstr>
      <vt:lpstr>Thank you!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Shona’s Development through Bowlby’s Attachment Theory</dc:title>
  <dc:creator>Munira Mohammed</dc:creator>
  <cp:lastModifiedBy>Munira Mohammed</cp:lastModifiedBy>
  <cp:revision>1</cp:revision>
  <dcterms:modified xsi:type="dcterms:W3CDTF">2026-10-12T05:45:56Z</dcterms:modified>
</cp:coreProperties>
</file>