
<file path=[Content_Types].xml><?xml version="1.0" encoding="utf-8"?>
<Types xmlns="http://schemas.openxmlformats.org/package/2006/content-types"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85" r:id="rId2"/>
    <p:sldId id="256" r:id="rId3"/>
    <p:sldId id="261" r:id="rId4"/>
    <p:sldId id="262" r:id="rId5"/>
    <p:sldId id="264" r:id="rId6"/>
    <p:sldId id="265" r:id="rId7"/>
    <p:sldId id="267" r:id="rId8"/>
    <p:sldId id="268" r:id="rId9"/>
    <p:sldId id="270" r:id="rId10"/>
    <p:sldId id="272" r:id="rId11"/>
    <p:sldId id="273" r:id="rId12"/>
    <p:sldId id="275" r:id="rId13"/>
    <p:sldId id="277" r:id="rId14"/>
    <p:sldId id="279" r:id="rId15"/>
    <p:sldId id="282" r:id="rId16"/>
    <p:sldId id="284" r:id="rId17"/>
    <p:sldId id="283" r:id="rId1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anose="030F0902030302020204" pitchFamily="66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anose="030F0902030302020204" pitchFamily="66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anose="030F0902030302020204" pitchFamily="66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anose="030F0902030302020204" pitchFamily="66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anose="030F0902030302020204" pitchFamily="66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anose="030F0902030302020204" pitchFamily="66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anose="030F0902030302020204" pitchFamily="66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anose="030F0902030302020204" pitchFamily="66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anose="030F0902030302020204" pitchFamily="66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62B967-99E3-3340-95CD-DF9CC1900E7A}" v="71" dt="2020-02-25T10:39:54.9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599"/>
  </p:normalViewPr>
  <p:slideViewPr>
    <p:cSldViewPr>
      <p:cViewPr varScale="1">
        <p:scale>
          <a:sx n="102" d="100"/>
          <a:sy n="102" d="100"/>
        </p:scale>
        <p:origin x="138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>
            <a:extLst>
              <a:ext uri="{FF2B5EF4-FFF2-40B4-BE49-F238E27FC236}">
                <a16:creationId xmlns:a16="http://schemas.microsoft.com/office/drawing/2014/main" id="{EE27294E-89B8-334B-8905-CFCC55A97498}"/>
              </a:ext>
            </a:extLst>
          </p:cNvPr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/>
            <a:ahLst/>
            <a:cxnLst>
              <a:cxn ang="0">
                <a:pos x="2822" y="0"/>
              </a:cxn>
              <a:cxn ang="0">
                <a:pos x="0" y="975"/>
              </a:cxn>
              <a:cxn ang="0">
                <a:pos x="2169" y="3619"/>
              </a:cxn>
              <a:cxn ang="0">
                <a:pos x="3985" y="1125"/>
              </a:cxn>
              <a:cxn ang="0">
                <a:pos x="2822" y="0"/>
              </a:cxn>
              <a:cxn ang="0">
                <a:pos x="2822" y="0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en-GB"/>
          </a:p>
        </p:txBody>
      </p:sp>
      <p:grpSp>
        <p:nvGrpSpPr>
          <p:cNvPr id="5" name="Group 8">
            <a:extLst>
              <a:ext uri="{FF2B5EF4-FFF2-40B4-BE49-F238E27FC236}">
                <a16:creationId xmlns:a16="http://schemas.microsoft.com/office/drawing/2014/main" id="{446F69BA-E984-2F43-B4A8-C3737DB041C0}"/>
              </a:ext>
            </a:extLst>
          </p:cNvPr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D85E943F-D09D-E54A-A702-2CEACC46637F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0C1DFA8A-D1AE-A04E-9FB8-1FFD75CFFB7E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8A177110-216A-9746-9B21-601DA025C6A9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grpSp>
          <p:nvGrpSpPr>
            <p:cNvPr id="9" name="Group 12">
              <a:extLst>
                <a:ext uri="{FF2B5EF4-FFF2-40B4-BE49-F238E27FC236}">
                  <a16:creationId xmlns:a16="http://schemas.microsoft.com/office/drawing/2014/main" id="{4AEAEA35-D295-834F-A312-E0AEF9960005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>
                <a:extLst>
                  <a:ext uri="{FF2B5EF4-FFF2-40B4-BE49-F238E27FC236}">
                    <a16:creationId xmlns:a16="http://schemas.microsoft.com/office/drawing/2014/main" id="{95EA892B-A327-494A-9812-9B0F6FA14AD9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1" name="Freeform 14">
                <a:extLst>
                  <a:ext uri="{FF2B5EF4-FFF2-40B4-BE49-F238E27FC236}">
                    <a16:creationId xmlns:a16="http://schemas.microsoft.com/office/drawing/2014/main" id="{1F2AA2B8-B946-C94F-A04C-6101580F1227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2" name="Freeform 15">
                <a:extLst>
                  <a:ext uri="{FF2B5EF4-FFF2-40B4-BE49-F238E27FC236}">
                    <a16:creationId xmlns:a16="http://schemas.microsoft.com/office/drawing/2014/main" id="{A24183ED-8D41-444E-880A-2481F8C8052A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3" name="Freeform 16">
                <a:extLst>
                  <a:ext uri="{FF2B5EF4-FFF2-40B4-BE49-F238E27FC236}">
                    <a16:creationId xmlns:a16="http://schemas.microsoft.com/office/drawing/2014/main" id="{E13176A3-990B-9049-B2BC-E57858D4E278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4" name="Freeform 17">
                <a:extLst>
                  <a:ext uri="{FF2B5EF4-FFF2-40B4-BE49-F238E27FC236}">
                    <a16:creationId xmlns:a16="http://schemas.microsoft.com/office/drawing/2014/main" id="{8C4DA81B-9FBB-B247-916E-A0247ACD6BCE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</p:grpSp>
      </p:grpSp>
      <p:grpSp>
        <p:nvGrpSpPr>
          <p:cNvPr id="15" name="Group 18">
            <a:extLst>
              <a:ext uri="{FF2B5EF4-FFF2-40B4-BE49-F238E27FC236}">
                <a16:creationId xmlns:a16="http://schemas.microsoft.com/office/drawing/2014/main" id="{B388694E-4E73-9A46-BEFF-383EDA530330}"/>
              </a:ext>
            </a:extLst>
          </p:cNvPr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794F052-7B66-5742-99FA-04E21C81209C}"/>
                </a:ext>
              </a:extLst>
            </p:cNvPr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995F173D-9FCB-BD45-B588-B6C4A4E93789}"/>
                </a:ext>
              </a:extLst>
            </p:cNvPr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B681CB32-F134-5C4C-88B1-9AFF6421C163}"/>
                </a:ext>
              </a:extLst>
            </p:cNvPr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grpSp>
          <p:nvGrpSpPr>
            <p:cNvPr id="19" name="Group 22">
              <a:extLst>
                <a:ext uri="{FF2B5EF4-FFF2-40B4-BE49-F238E27FC236}">
                  <a16:creationId xmlns:a16="http://schemas.microsoft.com/office/drawing/2014/main" id="{10FFFA8A-0ABB-EB49-BE56-4405A5715252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4986" y="2752"/>
              <a:ext cx="468" cy="667"/>
              <a:chOff x="4986" y="2752"/>
              <a:chExt cx="468" cy="667"/>
            </a:xfrm>
          </p:grpSpPr>
          <p:sp>
            <p:nvSpPr>
              <p:cNvPr id="20" name="Freeform 23">
                <a:extLst>
                  <a:ext uri="{FF2B5EF4-FFF2-40B4-BE49-F238E27FC236}">
                    <a16:creationId xmlns:a16="http://schemas.microsoft.com/office/drawing/2014/main" id="{73609762-929B-1E4B-91C3-D740502F2EC6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21" name="Freeform 24">
                <a:extLst>
                  <a:ext uri="{FF2B5EF4-FFF2-40B4-BE49-F238E27FC236}">
                    <a16:creationId xmlns:a16="http://schemas.microsoft.com/office/drawing/2014/main" id="{90C4F691-FEBD-804F-8547-17EE584AC0BC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22" name="Freeform 25">
                <a:extLst>
                  <a:ext uri="{FF2B5EF4-FFF2-40B4-BE49-F238E27FC236}">
                    <a16:creationId xmlns:a16="http://schemas.microsoft.com/office/drawing/2014/main" id="{EF8D6DAC-330E-B64E-8947-7822B0BE0DE8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23" name="Freeform 26">
                <a:extLst>
                  <a:ext uri="{FF2B5EF4-FFF2-40B4-BE49-F238E27FC236}">
                    <a16:creationId xmlns:a16="http://schemas.microsoft.com/office/drawing/2014/main" id="{FE57A3CC-D562-B348-AD20-08616D54A145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24" name="Freeform 27">
                <a:extLst>
                  <a:ext uri="{FF2B5EF4-FFF2-40B4-BE49-F238E27FC236}">
                    <a16:creationId xmlns:a16="http://schemas.microsoft.com/office/drawing/2014/main" id="{F82C4198-4C86-8340-BEA9-F86FEEE086DE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</p:grpSp>
      </p:grpSp>
      <p:sp>
        <p:nvSpPr>
          <p:cNvPr id="25" name="Freeform 28">
            <a:extLst>
              <a:ext uri="{FF2B5EF4-FFF2-40B4-BE49-F238E27FC236}">
                <a16:creationId xmlns:a16="http://schemas.microsoft.com/office/drawing/2014/main" id="{090C1FC5-F6C8-244C-8C33-37A15EA42720}"/>
              </a:ext>
            </a:extLst>
          </p:cNvPr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816" y="256"/>
              </a:cxn>
              <a:cxn ang="0">
                <a:pos x="1560" y="144"/>
              </a:cxn>
              <a:cxn ang="0">
                <a:pos x="1856" y="376"/>
              </a:cxn>
              <a:cxn ang="0">
                <a:pos x="2344" y="152"/>
              </a:cxn>
              <a:cxn ang="0">
                <a:pos x="3536" y="456"/>
              </a:cxn>
              <a:cxn ang="0">
                <a:pos x="4288" y="136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26" name="Freeform 29">
            <a:extLst>
              <a:ext uri="{FF2B5EF4-FFF2-40B4-BE49-F238E27FC236}">
                <a16:creationId xmlns:a16="http://schemas.microsoft.com/office/drawing/2014/main" id="{E70FA869-6BE3-5448-846D-D890A40A7B81}"/>
              </a:ext>
            </a:extLst>
          </p:cNvPr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/>
            <a:ahLst/>
            <a:cxnLst>
              <a:cxn ang="0">
                <a:pos x="0" y="32"/>
              </a:cxn>
              <a:cxn ang="0">
                <a:pos x="280" y="144"/>
              </a:cxn>
              <a:cxn ang="0">
                <a:pos x="448" y="16"/>
              </a:cxn>
              <a:cxn ang="0">
                <a:pos x="560" y="240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27" name="Rectangle 5">
            <a:extLst>
              <a:ext uri="{FF2B5EF4-FFF2-40B4-BE49-F238E27FC236}">
                <a16:creationId xmlns:a16="http://schemas.microsoft.com/office/drawing/2014/main" id="{86BCC7EC-A076-B745-AAC4-565960E2525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E2C94E94-A106-5740-9AB3-30C4FC8CF00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9" name="Rectangle 7">
            <a:extLst>
              <a:ext uri="{FF2B5EF4-FFF2-40B4-BE49-F238E27FC236}">
                <a16:creationId xmlns:a16="http://schemas.microsoft.com/office/drawing/2014/main" id="{0B9EB5D2-B545-B24B-B2F4-578DBEB14EF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A517C7E9-B242-DE45-B32F-DA68942642F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8961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EBAF5618-28F1-7740-9657-66026AC401E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9451716D-6C2D-3248-BD76-0DB8D190ECF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FEA96E37-3A17-5642-BE2B-2E41622695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0C4604-8AB1-0141-B13B-1F21AA45785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995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17222CBF-03CE-594F-864A-EEDF0618542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8292CCF4-0CA5-BA46-8AE2-92D35D775CF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C9EC232E-7614-DA49-9E7A-9AB96710496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45EA3F2-75D3-C841-9945-60AFCE35E1A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6377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E997FC6-0BFE-9949-8F1E-0BC584AAB86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3BD251B6-92A1-A84D-8D3D-1F35AA11BCB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8159E5DA-3CD2-7344-87BD-26D9B536E1E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F84E3EA-A3EC-174C-ADE5-61B43A747EB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1398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BA0FE1DC-0E41-4E42-9197-511C2027700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D3F4AAD9-B5A7-4F46-9424-569B5057952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6681895B-3721-9542-AF38-ABA11F33D7E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0EE3FC7-857B-7A40-AE6D-97F60460DCF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8265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FFB4F4FA-F0AC-5042-9F73-5CA3F5FD72F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73C516B7-1051-EB49-B1CA-F84B71BF166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9C9E23EC-F717-F14F-BB50-61847A3532C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A894D83-7D5B-6F43-91C4-8E8F397CCF0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1606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9F6927B1-2E29-8D42-BA4F-74FD9EACD78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3DD714E9-58C4-C746-869D-670ACEA302D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29E282A5-198D-5D42-971E-621CCE63CCB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9DC4DC3-CE4B-6A44-8353-2AC82FD43D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3440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86400F2-A8C0-A643-9B37-5C0E7055BFA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D04E8CA-9F38-9242-8A4D-1A44D578A12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664D8276-2ABD-8540-925E-241CF80A062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D7A2832-EE98-674A-B756-6939F70D978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7620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9A20F498-FE72-014D-8278-67B339BA6A5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FFCC9EF-A432-A049-BFC0-D4C6F869040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FDAE76B5-66E2-3F42-A8BC-742D459AE36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2024F4-5FB4-794F-8744-4AA7ECB4001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7795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882B1EC4-DA0D-F143-9DFF-32A1EFA4967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AB8D51FF-4D06-C545-9BD5-FA1610B5B66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016BD5B8-E63D-384D-8292-CC8E4CD752F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AA10E09-A613-E54B-8E4B-2A032F6757C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1562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E019E7CC-BC2C-8C40-8F7D-4F284E085A7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9757540A-01C0-924B-943A-FD697E41F02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01A22CE5-992E-4A43-B42B-B7FC6B9C5CF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0099230-1254-3F42-B714-78044D6DBF7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00107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152400"/>
            <a:ext cx="7696200" cy="5334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61113085-0612-E648-81F2-E1A5EE1ADF7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3BF71FB3-970C-F140-9F76-C9ED9EF8825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AFF9057F-E922-D94C-91F4-F7BC72A5FFB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ADC07B1-7F83-904F-A856-B7E440DD48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5251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Freeform 2">
            <a:extLst>
              <a:ext uri="{FF2B5EF4-FFF2-40B4-BE49-F238E27FC236}">
                <a16:creationId xmlns:a16="http://schemas.microsoft.com/office/drawing/2014/main" id="{3FF7CCE5-806B-8442-8B53-D3402134D68D}"/>
              </a:ext>
            </a:extLst>
          </p:cNvPr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/>
            <a:ahLst/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3A206361-2A21-6549-8925-F8D0ABAFFD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5DE387CF-C1EC-CD47-85BD-846A9BA66B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4101" name="Rectangle 5">
            <a:extLst>
              <a:ext uri="{FF2B5EF4-FFF2-40B4-BE49-F238E27FC236}">
                <a16:creationId xmlns:a16="http://schemas.microsoft.com/office/drawing/2014/main" id="{FFBCF802-058B-8144-9B5B-FBF109F30D8E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2" name="Rectangle 6">
            <a:extLst>
              <a:ext uri="{FF2B5EF4-FFF2-40B4-BE49-F238E27FC236}">
                <a16:creationId xmlns:a16="http://schemas.microsoft.com/office/drawing/2014/main" id="{16CA12BD-95E2-9C49-A336-FD2A2BC5BAB7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3" name="Rectangle 7">
            <a:extLst>
              <a:ext uri="{FF2B5EF4-FFF2-40B4-BE49-F238E27FC236}">
                <a16:creationId xmlns:a16="http://schemas.microsoft.com/office/drawing/2014/main" id="{475F649E-A525-1440-85BB-684431B8FC5F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50B20E0-2D44-264C-87D3-C4232491A8D9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4104" name="Freeform 8">
            <a:extLst>
              <a:ext uri="{FF2B5EF4-FFF2-40B4-BE49-F238E27FC236}">
                <a16:creationId xmlns:a16="http://schemas.microsoft.com/office/drawing/2014/main" id="{AB33F2E3-194D-EA40-A472-D674F1754FF2}"/>
              </a:ext>
            </a:extLst>
          </p:cNvPr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/>
            <a:ahLst/>
            <a:cxnLst>
              <a:cxn ang="0">
                <a:pos x="2293" y="0"/>
              </a:cxn>
              <a:cxn ang="0">
                <a:pos x="130" y="2835"/>
              </a:cxn>
              <a:cxn ang="0">
                <a:pos x="131" y="3201"/>
              </a:cxn>
              <a:cxn ang="0">
                <a:pos x="0" y="3633"/>
              </a:cxn>
              <a:cxn ang="0">
                <a:pos x="50" y="3703"/>
              </a:cxn>
              <a:cxn ang="0">
                <a:pos x="422" y="3352"/>
              </a:cxn>
              <a:cxn ang="0">
                <a:pos x="763" y="3220"/>
              </a:cxn>
              <a:cxn ang="0">
                <a:pos x="2911" y="428"/>
              </a:cxn>
              <a:cxn ang="0">
                <a:pos x="2589" y="96"/>
              </a:cxn>
              <a:cxn ang="0">
                <a:pos x="2293" y="0"/>
              </a:cxn>
              <a:cxn ang="0">
                <a:pos x="2293" y="0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105" name="Freeform 9">
            <a:extLst>
              <a:ext uri="{FF2B5EF4-FFF2-40B4-BE49-F238E27FC236}">
                <a16:creationId xmlns:a16="http://schemas.microsoft.com/office/drawing/2014/main" id="{14A6D829-7F45-A24D-9A70-3D30AC93E235}"/>
              </a:ext>
            </a:extLst>
          </p:cNvPr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/>
            <a:ahLst/>
            <a:cxnLst>
              <a:cxn ang="0">
                <a:pos x="0" y="2485"/>
              </a:cxn>
              <a:cxn ang="0">
                <a:pos x="432" y="2553"/>
              </a:cxn>
              <a:cxn ang="0">
                <a:pos x="736" y="2777"/>
              </a:cxn>
              <a:cxn ang="0">
                <a:pos x="2561" y="399"/>
              </a:cxn>
              <a:cxn ang="0">
                <a:pos x="2118" y="82"/>
              </a:cxn>
              <a:cxn ang="0">
                <a:pos x="1898" y="0"/>
              </a:cxn>
              <a:cxn ang="0">
                <a:pos x="0" y="2485"/>
              </a:cxn>
              <a:cxn ang="0">
                <a:pos x="0" y="248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en-GB"/>
          </a:p>
        </p:txBody>
      </p:sp>
      <p:grpSp>
        <p:nvGrpSpPr>
          <p:cNvPr id="1034" name="Group 10">
            <a:extLst>
              <a:ext uri="{FF2B5EF4-FFF2-40B4-BE49-F238E27FC236}">
                <a16:creationId xmlns:a16="http://schemas.microsoft.com/office/drawing/2014/main" id="{2B21375E-A3EF-EE4B-B463-E0C838C67325}"/>
              </a:ext>
            </a:extLst>
          </p:cNvPr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4107" name="Freeform 11">
              <a:extLst>
                <a:ext uri="{FF2B5EF4-FFF2-40B4-BE49-F238E27FC236}">
                  <a16:creationId xmlns:a16="http://schemas.microsoft.com/office/drawing/2014/main" id="{2651600D-78F7-F049-A6A0-1A8A902201F9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/>
              <a:ahLst/>
              <a:cxnLst>
                <a:cxn ang="0">
                  <a:pos x="1587" y="1260"/>
                </a:cxn>
                <a:cxn ang="0">
                  <a:pos x="1420" y="1106"/>
                </a:cxn>
                <a:cxn ang="0">
                  <a:pos x="1331" y="477"/>
                </a:cxn>
                <a:cxn ang="0">
                  <a:pos x="2139" y="330"/>
                </a:cxn>
                <a:cxn ang="0">
                  <a:pos x="2177" y="203"/>
                </a:cxn>
                <a:cxn ang="0">
                  <a:pos x="2099" y="100"/>
                </a:cxn>
                <a:cxn ang="0">
                  <a:pos x="1276" y="211"/>
                </a:cxn>
                <a:cxn ang="0">
                  <a:pos x="1219" y="32"/>
                </a:cxn>
                <a:cxn ang="0">
                  <a:pos x="1085" y="0"/>
                </a:cxn>
                <a:cxn ang="0">
                  <a:pos x="958" y="28"/>
                </a:cxn>
                <a:cxn ang="0">
                  <a:pos x="888" y="106"/>
                </a:cxn>
                <a:cxn ang="0">
                  <a:pos x="937" y="285"/>
                </a:cxn>
                <a:cxn ang="0">
                  <a:pos x="660" y="441"/>
                </a:cxn>
                <a:cxn ang="0">
                  <a:pos x="983" y="473"/>
                </a:cxn>
                <a:cxn ang="0">
                  <a:pos x="1112" y="889"/>
                </a:cxn>
                <a:cxn ang="0">
                  <a:pos x="141" y="469"/>
                </a:cxn>
                <a:cxn ang="0">
                  <a:pos x="46" y="509"/>
                </a:cxn>
                <a:cxn ang="0">
                  <a:pos x="0" y="636"/>
                </a:cxn>
                <a:cxn ang="0">
                  <a:pos x="55" y="779"/>
                </a:cxn>
                <a:cxn ang="0">
                  <a:pos x="1139" y="1288"/>
                </a:cxn>
                <a:cxn ang="0">
                  <a:pos x="1378" y="1256"/>
                </a:cxn>
                <a:cxn ang="0">
                  <a:pos x="1570" y="1298"/>
                </a:cxn>
                <a:cxn ang="0">
                  <a:pos x="1587" y="1260"/>
                </a:cxn>
                <a:cxn ang="0">
                  <a:pos x="1587" y="1260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08" name="Freeform 12">
              <a:extLst>
                <a:ext uri="{FF2B5EF4-FFF2-40B4-BE49-F238E27FC236}">
                  <a16:creationId xmlns:a16="http://schemas.microsoft.com/office/drawing/2014/main" id="{52110D66-9C41-DA48-8557-87E82C897470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/>
              <a:ahLst/>
              <a:cxnLst>
                <a:cxn ang="0">
                  <a:pos x="0" y="7"/>
                </a:cxn>
                <a:cxn ang="0">
                  <a:pos x="120" y="0"/>
                </a:cxn>
                <a:cxn ang="0">
                  <a:pos x="143" y="233"/>
                </a:cxn>
                <a:cxn ang="0">
                  <a:pos x="8" y="258"/>
                </a:cxn>
                <a:cxn ang="0">
                  <a:pos x="0" y="7"/>
                </a:cxn>
                <a:cxn ang="0">
                  <a:pos x="0" y="7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09" name="Freeform 13">
              <a:extLst>
                <a:ext uri="{FF2B5EF4-FFF2-40B4-BE49-F238E27FC236}">
                  <a16:creationId xmlns:a16="http://schemas.microsoft.com/office/drawing/2014/main" id="{54E1DB39-6034-B240-AE86-D3F5F9887A48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10" name="Freeform 14">
              <a:extLst>
                <a:ext uri="{FF2B5EF4-FFF2-40B4-BE49-F238E27FC236}">
                  <a16:creationId xmlns:a16="http://schemas.microsoft.com/office/drawing/2014/main" id="{996506DB-70C7-154C-9AE1-727023E95D3D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11" name="Freeform 15">
              <a:extLst>
                <a:ext uri="{FF2B5EF4-FFF2-40B4-BE49-F238E27FC236}">
                  <a16:creationId xmlns:a16="http://schemas.microsoft.com/office/drawing/2014/main" id="{AE72D99A-98FF-B147-9C8A-B6580C2CA87D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60" y="0"/>
                </a:cxn>
                <a:cxn ang="0">
                  <a:pos x="251" y="36"/>
                </a:cxn>
                <a:cxn ang="0">
                  <a:pos x="272" y="139"/>
                </a:cxn>
                <a:cxn ang="0">
                  <a:pos x="164" y="146"/>
                </a:cxn>
                <a:cxn ang="0">
                  <a:pos x="32" y="241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12" name="Freeform 16">
              <a:extLst>
                <a:ext uri="{FF2B5EF4-FFF2-40B4-BE49-F238E27FC236}">
                  <a16:creationId xmlns:a16="http://schemas.microsoft.com/office/drawing/2014/main" id="{5848F351-EEF8-0D43-9203-770A17B479AF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/>
              <a:ahLst/>
              <a:cxnLst>
                <a:cxn ang="0">
                  <a:pos x="152" y="4"/>
                </a:cxn>
                <a:cxn ang="0">
                  <a:pos x="152" y="224"/>
                </a:cxn>
                <a:cxn ang="0">
                  <a:pos x="0" y="8"/>
                </a:cxn>
                <a:cxn ang="0">
                  <a:pos x="72" y="0"/>
                </a:cxn>
                <a:cxn ang="0">
                  <a:pos x="152" y="4"/>
                </a:cxn>
                <a:cxn ang="0">
                  <a:pos x="152" y="4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13" name="Freeform 17">
              <a:extLst>
                <a:ext uri="{FF2B5EF4-FFF2-40B4-BE49-F238E27FC236}">
                  <a16:creationId xmlns:a16="http://schemas.microsoft.com/office/drawing/2014/main" id="{164040FC-1C2C-144D-85D7-ABC21B37D969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/>
              <a:ahLst/>
              <a:cxnLst>
                <a:cxn ang="0">
                  <a:pos x="0" y="80"/>
                </a:cxn>
                <a:cxn ang="0">
                  <a:pos x="87" y="0"/>
                </a:cxn>
                <a:cxn ang="0">
                  <a:pos x="232" y="6"/>
                </a:cxn>
                <a:cxn ang="0">
                  <a:pos x="386" y="764"/>
                </a:cxn>
                <a:cxn ang="0">
                  <a:pos x="279" y="720"/>
                </a:cxn>
                <a:cxn ang="0">
                  <a:pos x="152" y="677"/>
                </a:cxn>
                <a:cxn ang="0">
                  <a:pos x="0" y="80"/>
                </a:cxn>
                <a:cxn ang="0">
                  <a:pos x="0" y="80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14" name="Freeform 18">
              <a:extLst>
                <a:ext uri="{FF2B5EF4-FFF2-40B4-BE49-F238E27FC236}">
                  <a16:creationId xmlns:a16="http://schemas.microsoft.com/office/drawing/2014/main" id="{87242761-D0A1-634A-8A95-53FABA32598F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/>
              <a:ahLst/>
              <a:cxnLst>
                <a:cxn ang="0">
                  <a:pos x="692" y="0"/>
                </a:cxn>
                <a:cxn ang="0">
                  <a:pos x="0" y="106"/>
                </a:cxn>
                <a:cxn ang="0">
                  <a:pos x="28" y="348"/>
                </a:cxn>
                <a:cxn ang="0">
                  <a:pos x="715" y="237"/>
                </a:cxn>
                <a:cxn ang="0">
                  <a:pos x="728" y="43"/>
                </a:cxn>
                <a:cxn ang="0">
                  <a:pos x="692" y="0"/>
                </a:cxn>
                <a:cxn ang="0">
                  <a:pos x="692" y="0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15" name="Freeform 19">
              <a:extLst>
                <a:ext uri="{FF2B5EF4-FFF2-40B4-BE49-F238E27FC236}">
                  <a16:creationId xmlns:a16="http://schemas.microsoft.com/office/drawing/2014/main" id="{8D11F3C9-A51E-2542-A0CD-200B14A1F2B9}"/>
                </a:ext>
              </a:extLst>
            </p:cNvPr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/>
              <a:ahLst/>
              <a:cxnLst>
                <a:cxn ang="0">
                  <a:pos x="272" y="0"/>
                </a:cxn>
                <a:cxn ang="0">
                  <a:pos x="0" y="78"/>
                </a:cxn>
                <a:cxn ang="0">
                  <a:pos x="312" y="135"/>
                </a:cxn>
                <a:cxn ang="0">
                  <a:pos x="272" y="0"/>
                </a:cxn>
                <a:cxn ang="0">
                  <a:pos x="272" y="0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grpSp>
          <p:nvGrpSpPr>
            <p:cNvPr id="1060" name="Group 20">
              <a:extLst>
                <a:ext uri="{FF2B5EF4-FFF2-40B4-BE49-F238E27FC236}">
                  <a16:creationId xmlns:a16="http://schemas.microsoft.com/office/drawing/2014/main" id="{C722FDE8-9C12-B145-9560-9DB1B1467DE0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>
                <a:extLst>
                  <a:ext uri="{FF2B5EF4-FFF2-40B4-BE49-F238E27FC236}">
                    <a16:creationId xmlns:a16="http://schemas.microsoft.com/office/drawing/2014/main" id="{3A63043E-C76C-014E-B3A0-332BF5C511BC}"/>
                  </a:ext>
                </a:extLst>
              </p:cNvPr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4118" name="Freeform 22">
                  <a:extLst>
                    <a:ext uri="{FF2B5EF4-FFF2-40B4-BE49-F238E27FC236}">
                      <a16:creationId xmlns:a16="http://schemas.microsoft.com/office/drawing/2014/main" id="{A56F4F5C-1EE3-8C43-B501-27060462389D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/>
                  <a:ahLst/>
                  <a:cxnLst>
                    <a:cxn ang="0">
                      <a:pos x="0" y="107"/>
                    </a:cxn>
                    <a:cxn ang="0">
                      <a:pos x="114" y="10"/>
                    </a:cxn>
                    <a:cxn ang="0">
                      <a:pos x="213" y="0"/>
                    </a:cxn>
                    <a:cxn ang="0">
                      <a:pos x="292" y="27"/>
                    </a:cxn>
                    <a:cxn ang="0">
                      <a:pos x="313" y="91"/>
                    </a:cxn>
                    <a:cxn ang="0">
                      <a:pos x="167" y="67"/>
                    </a:cxn>
                    <a:cxn ang="0">
                      <a:pos x="74" y="101"/>
                    </a:cxn>
                    <a:cxn ang="0">
                      <a:pos x="13" y="175"/>
                    </a:cxn>
                    <a:cxn ang="0">
                      <a:pos x="0" y="107"/>
                    </a:cxn>
                    <a:cxn ang="0">
                      <a:pos x="0" y="107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19" name="Freeform 23">
                  <a:extLst>
                    <a:ext uri="{FF2B5EF4-FFF2-40B4-BE49-F238E27FC236}">
                      <a16:creationId xmlns:a16="http://schemas.microsoft.com/office/drawing/2014/main" id="{6A8BB370-897E-6B44-9F5A-F6C789FA991C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/>
                  <a:ahLst/>
                  <a:cxnLst>
                    <a:cxn ang="0">
                      <a:pos x="0" y="40"/>
                    </a:cxn>
                    <a:cxn ang="0">
                      <a:pos x="160" y="266"/>
                    </a:cxn>
                    <a:cxn ang="0">
                      <a:pos x="230" y="251"/>
                    </a:cxn>
                    <a:cxn ang="0">
                      <a:pos x="223" y="17"/>
                    </a:cxn>
                    <a:cxn ang="0">
                      <a:pos x="166" y="0"/>
                    </a:cxn>
                    <a:cxn ang="0">
                      <a:pos x="179" y="197"/>
                    </a:cxn>
                    <a:cxn ang="0">
                      <a:pos x="71" y="4"/>
                    </a:cxn>
                    <a:cxn ang="0">
                      <a:pos x="0" y="40"/>
                    </a:cxn>
                    <a:cxn ang="0">
                      <a:pos x="0" y="40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20" name="Freeform 24">
                  <a:extLst>
                    <a:ext uri="{FF2B5EF4-FFF2-40B4-BE49-F238E27FC236}">
                      <a16:creationId xmlns:a16="http://schemas.microsoft.com/office/drawing/2014/main" id="{446195DE-F759-4948-A521-43BB7D124D36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/>
                  <a:ahLst/>
                  <a:cxnLst>
                    <a:cxn ang="0">
                      <a:pos x="0" y="19"/>
                    </a:cxn>
                    <a:cxn ang="0">
                      <a:pos x="36" y="93"/>
                    </a:cxn>
                    <a:cxn ang="0">
                      <a:pos x="44" y="154"/>
                    </a:cxn>
                    <a:cxn ang="0">
                      <a:pos x="27" y="234"/>
                    </a:cxn>
                    <a:cxn ang="0">
                      <a:pos x="80" y="220"/>
                    </a:cxn>
                    <a:cxn ang="0">
                      <a:pos x="87" y="116"/>
                    </a:cxn>
                    <a:cxn ang="0">
                      <a:pos x="46" y="0"/>
                    </a:cxn>
                    <a:cxn ang="0">
                      <a:pos x="0" y="19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</p:grpSp>
          <p:sp>
            <p:nvSpPr>
              <p:cNvPr id="4121" name="Freeform 25">
                <a:extLst>
                  <a:ext uri="{FF2B5EF4-FFF2-40B4-BE49-F238E27FC236}">
                    <a16:creationId xmlns:a16="http://schemas.microsoft.com/office/drawing/2014/main" id="{AB0F15D8-9255-B945-B733-E74854E36EA3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4122" name="Freeform 26">
                <a:extLst>
                  <a:ext uri="{FF2B5EF4-FFF2-40B4-BE49-F238E27FC236}">
                    <a16:creationId xmlns:a16="http://schemas.microsoft.com/office/drawing/2014/main" id="{39BBD8E8-BB1C-B448-9537-62EBD68988EE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4123" name="Freeform 27">
                <a:extLst>
                  <a:ext uri="{FF2B5EF4-FFF2-40B4-BE49-F238E27FC236}">
                    <a16:creationId xmlns:a16="http://schemas.microsoft.com/office/drawing/2014/main" id="{02DA6E74-CA34-9D46-AC76-25D98712F2B6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91" y="25"/>
                  </a:cxn>
                  <a:cxn ang="0">
                    <a:pos x="80" y="192"/>
                  </a:cxn>
                  <a:cxn ang="0">
                    <a:pos x="106" y="327"/>
                  </a:cxn>
                  <a:cxn ang="0">
                    <a:pos x="213" y="451"/>
                  </a:cxn>
                  <a:cxn ang="0">
                    <a:pos x="97" y="478"/>
                  </a:cxn>
                  <a:cxn ang="0">
                    <a:pos x="30" y="344"/>
                  </a:cxn>
                  <a:cxn ang="0">
                    <a:pos x="0" y="57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grpSp>
            <p:nvGrpSpPr>
              <p:cNvPr id="1065" name="Group 28">
                <a:extLst>
                  <a:ext uri="{FF2B5EF4-FFF2-40B4-BE49-F238E27FC236}">
                    <a16:creationId xmlns:a16="http://schemas.microsoft.com/office/drawing/2014/main" id="{0A2D6463-C54B-3247-85D4-D766BF22D5DA}"/>
                  </a:ext>
                </a:extLst>
              </p:cNvPr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4125" name="Freeform 29">
                  <a:extLst>
                    <a:ext uri="{FF2B5EF4-FFF2-40B4-BE49-F238E27FC236}">
                      <a16:creationId xmlns:a16="http://schemas.microsoft.com/office/drawing/2014/main" id="{D099227D-C476-0340-8887-9FCD93B71BEF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/>
                  <a:ahLst/>
                  <a:cxnLst>
                    <a:cxn ang="0">
                      <a:pos x="110" y="0"/>
                    </a:cxn>
                    <a:cxn ang="0">
                      <a:pos x="40" y="66"/>
                    </a:cxn>
                    <a:cxn ang="0">
                      <a:pos x="0" y="173"/>
                    </a:cxn>
                    <a:cxn ang="0">
                      <a:pos x="80" y="160"/>
                    </a:cxn>
                    <a:cxn ang="0">
                      <a:pos x="103" y="84"/>
                    </a:cxn>
                    <a:cxn ang="0">
                      <a:pos x="150" y="27"/>
                    </a:cxn>
                    <a:cxn ang="0">
                      <a:pos x="110" y="0"/>
                    </a:cxn>
                    <a:cxn ang="0">
                      <a:pos x="110" y="0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26" name="Freeform 30">
                  <a:extLst>
                    <a:ext uri="{FF2B5EF4-FFF2-40B4-BE49-F238E27FC236}">
                      <a16:creationId xmlns:a16="http://schemas.microsoft.com/office/drawing/2014/main" id="{E07B6C1A-7718-694B-B7A0-917C85F136F6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/>
                  <a:ahLst/>
                  <a:cxnLst>
                    <a:cxn ang="0">
                      <a:pos x="156" y="0"/>
                    </a:cxn>
                    <a:cxn ang="0">
                      <a:pos x="63" y="52"/>
                    </a:cxn>
                    <a:cxn ang="0">
                      <a:pos x="0" y="208"/>
                    </a:cxn>
                    <a:cxn ang="0">
                      <a:pos x="67" y="358"/>
                    </a:cxn>
                    <a:cxn ang="0">
                      <a:pos x="1182" y="867"/>
                    </a:cxn>
                    <a:cxn ang="0">
                      <a:pos x="1422" y="835"/>
                    </a:cxn>
                    <a:cxn ang="0">
                      <a:pos x="1616" y="880"/>
                    </a:cxn>
                    <a:cxn ang="0">
                      <a:pos x="1684" y="808"/>
                    </a:cxn>
                    <a:cxn ang="0">
                      <a:pos x="1502" y="664"/>
                    </a:cxn>
                    <a:cxn ang="0">
                      <a:pos x="1428" y="512"/>
                    </a:cxn>
                    <a:cxn ang="0">
                      <a:pos x="1369" y="527"/>
                    </a:cxn>
                    <a:cxn ang="0">
                      <a:pos x="1439" y="664"/>
                    </a:cxn>
                    <a:cxn ang="0">
                      <a:pos x="1578" y="810"/>
                    </a:cxn>
                    <a:cxn ang="0">
                      <a:pos x="1413" y="787"/>
                    </a:cxn>
                    <a:cxn ang="0">
                      <a:pos x="1219" y="814"/>
                    </a:cxn>
                    <a:cxn ang="0">
                      <a:pos x="1255" y="650"/>
                    </a:cxn>
                    <a:cxn ang="0">
                      <a:pos x="1338" y="538"/>
                    </a:cxn>
                    <a:cxn ang="0">
                      <a:pos x="1241" y="552"/>
                    </a:cxn>
                    <a:cxn ang="0">
                      <a:pos x="1165" y="658"/>
                    </a:cxn>
                    <a:cxn ang="0">
                      <a:pos x="1139" y="791"/>
                    </a:cxn>
                    <a:cxn ang="0">
                      <a:pos x="107" y="310"/>
                    </a:cxn>
                    <a:cxn ang="0">
                      <a:pos x="80" y="215"/>
                    </a:cxn>
                    <a:cxn ang="0">
                      <a:pos x="103" y="95"/>
                    </a:cxn>
                    <a:cxn ang="0">
                      <a:pos x="217" y="0"/>
                    </a:cxn>
                    <a:cxn ang="0">
                      <a:pos x="156" y="0"/>
                    </a:cxn>
                    <a:cxn ang="0">
                      <a:pos x="156" y="0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27" name="Freeform 31">
                  <a:extLst>
                    <a:ext uri="{FF2B5EF4-FFF2-40B4-BE49-F238E27FC236}">
                      <a16:creationId xmlns:a16="http://schemas.microsoft.com/office/drawing/2014/main" id="{F22F1EE6-CDB3-6044-98F6-EC1DD03BCD38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/>
                  <a:ahLst/>
                  <a:cxnLst>
                    <a:cxn ang="0">
                      <a:pos x="116" y="0"/>
                    </a:cxn>
                    <a:cxn ang="0">
                      <a:pos x="19" y="106"/>
                    </a:cxn>
                    <a:cxn ang="0">
                      <a:pos x="0" y="230"/>
                    </a:cxn>
                    <a:cxn ang="0">
                      <a:pos x="33" y="314"/>
                    </a:cxn>
                    <a:cxn ang="0">
                      <a:pos x="94" y="335"/>
                    </a:cxn>
                    <a:cxn ang="0">
                      <a:pos x="76" y="154"/>
                    </a:cxn>
                    <a:cxn ang="0">
                      <a:pos x="160" y="17"/>
                    </a:cxn>
                    <a:cxn ang="0">
                      <a:pos x="116" y="0"/>
                    </a:cxn>
                    <a:cxn ang="0">
                      <a:pos x="116" y="0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28" name="Freeform 32">
                  <a:extLst>
                    <a:ext uri="{FF2B5EF4-FFF2-40B4-BE49-F238E27FC236}">
                      <a16:creationId xmlns:a16="http://schemas.microsoft.com/office/drawing/2014/main" id="{0A849C9B-463D-F64C-810C-CD9C37EDF8B1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/>
                  <a:ahLst/>
                  <a:cxnLst>
                    <a:cxn ang="0">
                      <a:pos x="218" y="896"/>
                    </a:cxn>
                    <a:cxn ang="0">
                      <a:pos x="0" y="124"/>
                    </a:cxn>
                    <a:cxn ang="0">
                      <a:pos x="81" y="38"/>
                    </a:cxn>
                    <a:cxn ang="0">
                      <a:pos x="258" y="0"/>
                    </a:cxn>
                    <a:cxn ang="0">
                      <a:pos x="399" y="57"/>
                    </a:cxn>
                    <a:cxn ang="0">
                      <a:pos x="642" y="1188"/>
                    </a:cxn>
                    <a:cxn ang="0">
                      <a:pos x="555" y="1091"/>
                    </a:cxn>
                    <a:cxn ang="0">
                      <a:pos x="355" y="97"/>
                    </a:cxn>
                    <a:cxn ang="0">
                      <a:pos x="226" y="61"/>
                    </a:cxn>
                    <a:cxn ang="0">
                      <a:pos x="119" y="74"/>
                    </a:cxn>
                    <a:cxn ang="0">
                      <a:pos x="76" y="141"/>
                    </a:cxn>
                    <a:cxn ang="0">
                      <a:pos x="306" y="924"/>
                    </a:cxn>
                    <a:cxn ang="0">
                      <a:pos x="218" y="896"/>
                    </a:cxn>
                    <a:cxn ang="0">
                      <a:pos x="218" y="896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29" name="Freeform 33">
                  <a:extLst>
                    <a:ext uri="{FF2B5EF4-FFF2-40B4-BE49-F238E27FC236}">
                      <a16:creationId xmlns:a16="http://schemas.microsoft.com/office/drawing/2014/main" id="{E5DE82A7-CE50-3445-B080-4DC38CEAD38D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/>
                  <a:ahLst/>
                  <a:cxnLst>
                    <a:cxn ang="0">
                      <a:pos x="0" y="27"/>
                    </a:cxn>
                    <a:cxn ang="0">
                      <a:pos x="76" y="194"/>
                    </a:cxn>
                    <a:cxn ang="0">
                      <a:pos x="113" y="318"/>
                    </a:cxn>
                    <a:cxn ang="0">
                      <a:pos x="116" y="504"/>
                    </a:cxn>
                    <a:cxn ang="0">
                      <a:pos x="192" y="504"/>
                    </a:cxn>
                    <a:cxn ang="0">
                      <a:pos x="187" y="360"/>
                    </a:cxn>
                    <a:cxn ang="0">
                      <a:pos x="162" y="208"/>
                    </a:cxn>
                    <a:cxn ang="0">
                      <a:pos x="99" y="59"/>
                    </a:cxn>
                    <a:cxn ang="0">
                      <a:pos x="63" y="0"/>
                    </a:cxn>
                    <a:cxn ang="0">
                      <a:pos x="0" y="27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30" name="Freeform 34">
                  <a:extLst>
                    <a:ext uri="{FF2B5EF4-FFF2-40B4-BE49-F238E27FC236}">
                      <a16:creationId xmlns:a16="http://schemas.microsoft.com/office/drawing/2014/main" id="{23385CC8-3100-3F4A-9CCF-D7FFCF4EE465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/>
                  <a:ahLst/>
                  <a:cxnLst>
                    <a:cxn ang="0">
                      <a:pos x="297" y="0"/>
                    </a:cxn>
                    <a:cxn ang="0">
                      <a:pos x="257" y="17"/>
                    </a:cxn>
                    <a:cxn ang="0">
                      <a:pos x="253" y="66"/>
                    </a:cxn>
                    <a:cxn ang="0">
                      <a:pos x="0" y="169"/>
                    </a:cxn>
                    <a:cxn ang="0">
                      <a:pos x="0" y="222"/>
                    </a:cxn>
                    <a:cxn ang="0">
                      <a:pos x="284" y="226"/>
                    </a:cxn>
                    <a:cxn ang="0">
                      <a:pos x="320" y="269"/>
                    </a:cxn>
                    <a:cxn ang="0">
                      <a:pos x="390" y="266"/>
                    </a:cxn>
                    <a:cxn ang="0">
                      <a:pos x="383" y="190"/>
                    </a:cxn>
                    <a:cxn ang="0">
                      <a:pos x="116" y="176"/>
                    </a:cxn>
                    <a:cxn ang="0">
                      <a:pos x="333" y="89"/>
                    </a:cxn>
                    <a:cxn ang="0">
                      <a:pos x="297" y="0"/>
                    </a:cxn>
                    <a:cxn ang="0">
                      <a:pos x="297" y="0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31" name="Freeform 35">
                  <a:extLst>
                    <a:ext uri="{FF2B5EF4-FFF2-40B4-BE49-F238E27FC236}">
                      <a16:creationId xmlns:a16="http://schemas.microsoft.com/office/drawing/2014/main" id="{5E03CEC3-CBF5-CB42-9298-7371CA2E6DB9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/>
                  <a:ahLst/>
                  <a:cxnLst>
                    <a:cxn ang="0">
                      <a:pos x="0" y="131"/>
                    </a:cxn>
                    <a:cxn ang="0">
                      <a:pos x="863" y="0"/>
                    </a:cxn>
                    <a:cxn ang="0">
                      <a:pos x="926" y="78"/>
                    </a:cxn>
                    <a:cxn ang="0">
                      <a:pos x="941" y="181"/>
                    </a:cxn>
                    <a:cxn ang="0">
                      <a:pos x="903" y="282"/>
                    </a:cxn>
                    <a:cxn ang="0">
                      <a:pos x="57" y="424"/>
                    </a:cxn>
                    <a:cxn ang="0">
                      <a:pos x="53" y="384"/>
                    </a:cxn>
                    <a:cxn ang="0">
                      <a:pos x="863" y="242"/>
                    </a:cxn>
                    <a:cxn ang="0">
                      <a:pos x="893" y="145"/>
                    </a:cxn>
                    <a:cxn ang="0">
                      <a:pos x="840" y="57"/>
                    </a:cxn>
                    <a:cxn ang="0">
                      <a:pos x="0" y="185"/>
                    </a:cxn>
                    <a:cxn ang="0">
                      <a:pos x="0" y="131"/>
                    </a:cxn>
                    <a:cxn ang="0">
                      <a:pos x="0" y="131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32" name="Freeform 36">
                  <a:extLst>
                    <a:ext uri="{FF2B5EF4-FFF2-40B4-BE49-F238E27FC236}">
                      <a16:creationId xmlns:a16="http://schemas.microsoft.com/office/drawing/2014/main" id="{6CA5E737-473B-1B42-88B3-EA1D7B91D092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/>
                  <a:ahLst/>
                  <a:cxnLst>
                    <a:cxn ang="0">
                      <a:pos x="0" y="126"/>
                    </a:cxn>
                    <a:cxn ang="0">
                      <a:pos x="66" y="173"/>
                    </a:cxn>
                    <a:cxn ang="0">
                      <a:pos x="222" y="166"/>
                    </a:cxn>
                    <a:cxn ang="0">
                      <a:pos x="418" y="116"/>
                    </a:cxn>
                    <a:cxn ang="0">
                      <a:pos x="488" y="42"/>
                    </a:cxn>
                    <a:cxn ang="0">
                      <a:pos x="443" y="2"/>
                    </a:cxn>
                    <a:cxn ang="0">
                      <a:pos x="253" y="0"/>
                    </a:cxn>
                    <a:cxn ang="0">
                      <a:pos x="110" y="12"/>
                    </a:cxn>
                    <a:cxn ang="0">
                      <a:pos x="15" y="76"/>
                    </a:cxn>
                    <a:cxn ang="0">
                      <a:pos x="112" y="95"/>
                    </a:cxn>
                    <a:cxn ang="0">
                      <a:pos x="275" y="53"/>
                    </a:cxn>
                    <a:cxn ang="0">
                      <a:pos x="416" y="53"/>
                    </a:cxn>
                    <a:cxn ang="0">
                      <a:pos x="268" y="110"/>
                    </a:cxn>
                    <a:cxn ang="0">
                      <a:pos x="142" y="126"/>
                    </a:cxn>
                    <a:cxn ang="0">
                      <a:pos x="0" y="126"/>
                    </a:cxn>
                    <a:cxn ang="0">
                      <a:pos x="0" y="126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</p:grpSp>
        </p:grpSp>
      </p:grpSp>
      <p:grpSp>
        <p:nvGrpSpPr>
          <p:cNvPr id="1035" name="Group 37">
            <a:extLst>
              <a:ext uri="{FF2B5EF4-FFF2-40B4-BE49-F238E27FC236}">
                <a16:creationId xmlns:a16="http://schemas.microsoft.com/office/drawing/2014/main" id="{D82AA809-6277-854D-914C-7727D8F6A10B}"/>
              </a:ext>
            </a:extLst>
          </p:cNvPr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4134" name="Freeform 38">
              <a:extLst>
                <a:ext uri="{FF2B5EF4-FFF2-40B4-BE49-F238E27FC236}">
                  <a16:creationId xmlns:a16="http://schemas.microsoft.com/office/drawing/2014/main" id="{F22E16A7-2422-C045-8A1A-5B945FDF7716}"/>
                </a:ext>
              </a:extLst>
            </p:cNvPr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35" name="Freeform 39">
              <a:extLst>
                <a:ext uri="{FF2B5EF4-FFF2-40B4-BE49-F238E27FC236}">
                  <a16:creationId xmlns:a16="http://schemas.microsoft.com/office/drawing/2014/main" id="{8B24E877-54A0-9245-AFBF-9F4E5F550D31}"/>
                </a:ext>
              </a:extLst>
            </p:cNvPr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grpSp>
        <p:nvGrpSpPr>
          <p:cNvPr id="1036" name="Group 40">
            <a:extLst>
              <a:ext uri="{FF2B5EF4-FFF2-40B4-BE49-F238E27FC236}">
                <a16:creationId xmlns:a16="http://schemas.microsoft.com/office/drawing/2014/main" id="{1557B940-EF4E-BB40-A4D1-F6F0A5F04BE8}"/>
              </a:ext>
            </a:extLst>
          </p:cNvPr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>
              <a:extLst>
                <a:ext uri="{FF2B5EF4-FFF2-40B4-BE49-F238E27FC236}">
                  <a16:creationId xmlns:a16="http://schemas.microsoft.com/office/drawing/2014/main" id="{21556E27-4B22-4141-ADF8-ACD6A6860A6B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4138" name="Freeform 42">
                <a:extLst>
                  <a:ext uri="{FF2B5EF4-FFF2-40B4-BE49-F238E27FC236}">
                    <a16:creationId xmlns:a16="http://schemas.microsoft.com/office/drawing/2014/main" id="{5C9CC134-A59C-4846-8535-AA7B508A1FC1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/>
                <a:ahLst/>
                <a:cxnLst>
                  <a:cxn ang="0">
                    <a:pos x="123" y="9"/>
                  </a:cxn>
                  <a:cxn ang="0">
                    <a:pos x="131" y="342"/>
                  </a:cxn>
                  <a:cxn ang="0">
                    <a:pos x="0" y="806"/>
                  </a:cxn>
                  <a:cxn ang="0">
                    <a:pos x="79" y="789"/>
                  </a:cxn>
                  <a:cxn ang="0">
                    <a:pos x="218" y="376"/>
                  </a:cxn>
                  <a:cxn ang="0">
                    <a:pos x="245" y="0"/>
                  </a:cxn>
                  <a:cxn ang="0">
                    <a:pos x="123" y="9"/>
                  </a:cxn>
                  <a:cxn ang="0">
                    <a:pos x="123" y="9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grpSp>
            <p:nvGrpSpPr>
              <p:cNvPr id="1040" name="Group 43">
                <a:extLst>
                  <a:ext uri="{FF2B5EF4-FFF2-40B4-BE49-F238E27FC236}">
                    <a16:creationId xmlns:a16="http://schemas.microsoft.com/office/drawing/2014/main" id="{BAAF2370-DD3A-BE47-B467-D87DD7482F72}"/>
                  </a:ext>
                </a:extLst>
              </p:cNvPr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4140" name="Freeform 44">
                  <a:extLst>
                    <a:ext uri="{FF2B5EF4-FFF2-40B4-BE49-F238E27FC236}">
                      <a16:creationId xmlns:a16="http://schemas.microsoft.com/office/drawing/2014/main" id="{01FA6732-88A2-ED41-9AFC-5922D4772EF0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98" y="184"/>
                    </a:cxn>
                    <a:cxn ang="0">
                      <a:pos x="500" y="349"/>
                    </a:cxn>
                    <a:cxn ang="0">
                      <a:pos x="604" y="140"/>
                    </a:cxn>
                    <a:cxn ang="0">
                      <a:pos x="359" y="9"/>
                    </a:cxn>
                    <a:cxn ang="0">
                      <a:pos x="464" y="184"/>
                    </a:cxn>
                    <a:cxn ang="0">
                      <a:pos x="131" y="17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41" name="Freeform 45">
                  <a:extLst>
                    <a:ext uri="{FF2B5EF4-FFF2-40B4-BE49-F238E27FC236}">
                      <a16:creationId xmlns:a16="http://schemas.microsoft.com/office/drawing/2014/main" id="{437E7951-84CD-CC4A-A0AE-6A2CA019621C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 rot="-3172564">
                  <a:off x="5049" y="331"/>
                  <a:ext cx="269" cy="438"/>
                </a:xfrm>
                <a:custGeom>
                  <a:avLst/>
                  <a:gdLst/>
                  <a:ahLst/>
                  <a:cxnLst>
                    <a:cxn ang="0">
                      <a:pos x="741" y="129"/>
                    </a:cxn>
                    <a:cxn ang="0">
                      <a:pos x="485" y="352"/>
                    </a:cxn>
                    <a:cxn ang="0">
                      <a:pos x="163" y="762"/>
                    </a:cxn>
                    <a:cxn ang="0">
                      <a:pos x="0" y="1101"/>
                    </a:cxn>
                    <a:cxn ang="0">
                      <a:pos x="59" y="1230"/>
                    </a:cxn>
                    <a:cxn ang="0">
                      <a:pos x="262" y="1201"/>
                    </a:cxn>
                    <a:cxn ang="0">
                      <a:pos x="578" y="914"/>
                    </a:cxn>
                    <a:cxn ang="0">
                      <a:pos x="876" y="534"/>
                    </a:cxn>
                    <a:cxn ang="0">
                      <a:pos x="1034" y="270"/>
                    </a:cxn>
                    <a:cxn ang="0">
                      <a:pos x="1064" y="84"/>
                    </a:cxn>
                    <a:cxn ang="0">
                      <a:pos x="977" y="0"/>
                    </a:cxn>
                    <a:cxn ang="0">
                      <a:pos x="836" y="65"/>
                    </a:cxn>
                    <a:cxn ang="0">
                      <a:pos x="969" y="107"/>
                    </a:cxn>
                    <a:cxn ang="0">
                      <a:pos x="876" y="352"/>
                    </a:cxn>
                    <a:cxn ang="0">
                      <a:pos x="690" y="656"/>
                    </a:cxn>
                    <a:cxn ang="0">
                      <a:pos x="350" y="1008"/>
                    </a:cxn>
                    <a:cxn ang="0">
                      <a:pos x="116" y="1114"/>
                    </a:cxn>
                    <a:cxn ang="0">
                      <a:pos x="135" y="943"/>
                    </a:cxn>
                    <a:cxn ang="0">
                      <a:pos x="437" y="504"/>
                    </a:cxn>
                    <a:cxn ang="0">
                      <a:pos x="831" y="118"/>
                    </a:cxn>
                    <a:cxn ang="0">
                      <a:pos x="741" y="129"/>
                    </a:cxn>
                    <a:cxn ang="0">
                      <a:pos x="741" y="129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42" name="Freeform 46">
                  <a:extLst>
                    <a:ext uri="{FF2B5EF4-FFF2-40B4-BE49-F238E27FC236}">
                      <a16:creationId xmlns:a16="http://schemas.microsoft.com/office/drawing/2014/main" id="{A82E84F8-C259-0D4D-85C4-B04B8380F26C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 rot="-3172564">
                  <a:off x="4859" y="181"/>
                  <a:ext cx="505" cy="898"/>
                </a:xfrm>
                <a:custGeom>
                  <a:avLst/>
                  <a:gdLst/>
                  <a:ahLst/>
                  <a:cxnLst>
                    <a:cxn ang="0">
                      <a:pos x="1941" y="0"/>
                    </a:cxn>
                    <a:cxn ang="0">
                      <a:pos x="0" y="2521"/>
                    </a:cxn>
                    <a:cxn ang="0">
                      <a:pos x="192" y="2450"/>
                    </a:cxn>
                    <a:cxn ang="0">
                      <a:pos x="2002" y="61"/>
                    </a:cxn>
                    <a:cxn ang="0">
                      <a:pos x="1941" y="0"/>
                    </a:cxn>
                    <a:cxn ang="0">
                      <a:pos x="1941" y="0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43" name="Freeform 47">
                  <a:extLst>
                    <a:ext uri="{FF2B5EF4-FFF2-40B4-BE49-F238E27FC236}">
                      <a16:creationId xmlns:a16="http://schemas.microsoft.com/office/drawing/2014/main" id="{B0F95F40-85FD-FD45-8A13-B4EB611442CD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/>
                  <a:ahLst/>
                  <a:cxnLst>
                    <a:cxn ang="0">
                      <a:pos x="95" y="2844"/>
                    </a:cxn>
                    <a:cxn ang="0">
                      <a:pos x="394" y="2834"/>
                    </a:cxn>
                    <a:cxn ang="0">
                      <a:pos x="821" y="3009"/>
                    </a:cxn>
                    <a:cxn ang="0">
                      <a:pos x="681" y="2817"/>
                    </a:cxn>
                    <a:cxn ang="0">
                      <a:pos x="367" y="2703"/>
                    </a:cxn>
                    <a:cxn ang="0">
                      <a:pos x="637" y="2720"/>
                    </a:cxn>
                    <a:cxn ang="0">
                      <a:pos x="979" y="2870"/>
                    </a:cxn>
                    <a:cxn ang="0">
                      <a:pos x="2859" y="420"/>
                    </a:cxn>
                    <a:cxn ang="0">
                      <a:pos x="2578" y="148"/>
                    </a:cxn>
                    <a:cxn ang="0">
                      <a:pos x="2308" y="0"/>
                    </a:cxn>
                    <a:cxn ang="0">
                      <a:pos x="2692" y="78"/>
                    </a:cxn>
                    <a:cxn ang="0">
                      <a:pos x="3007" y="428"/>
                    </a:cxn>
                    <a:cxn ang="0">
                      <a:pos x="831" y="3273"/>
                    </a:cxn>
                    <a:cxn ang="0">
                      <a:pos x="481" y="3412"/>
                    </a:cxn>
                    <a:cxn ang="0">
                      <a:pos x="105" y="3771"/>
                    </a:cxn>
                    <a:cxn ang="0">
                      <a:pos x="0" y="3667"/>
                    </a:cxn>
                    <a:cxn ang="0">
                      <a:pos x="131" y="3631"/>
                    </a:cxn>
                    <a:cxn ang="0">
                      <a:pos x="376" y="3385"/>
                    </a:cxn>
                    <a:cxn ang="0">
                      <a:pos x="165" y="3273"/>
                    </a:cxn>
                    <a:cxn ang="0">
                      <a:pos x="165" y="3176"/>
                    </a:cxn>
                    <a:cxn ang="0">
                      <a:pos x="411" y="3298"/>
                    </a:cxn>
                    <a:cxn ang="0">
                      <a:pos x="411" y="3186"/>
                    </a:cxn>
                    <a:cxn ang="0">
                      <a:pos x="603" y="3220"/>
                    </a:cxn>
                    <a:cxn ang="0">
                      <a:pos x="428" y="3079"/>
                    </a:cxn>
                    <a:cxn ang="0">
                      <a:pos x="629" y="3062"/>
                    </a:cxn>
                    <a:cxn ang="0">
                      <a:pos x="95" y="2844"/>
                    </a:cxn>
                    <a:cxn ang="0">
                      <a:pos x="95" y="2844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44" name="Freeform 48">
                  <a:extLst>
                    <a:ext uri="{FF2B5EF4-FFF2-40B4-BE49-F238E27FC236}">
                      <a16:creationId xmlns:a16="http://schemas.microsoft.com/office/drawing/2014/main" id="{6BA870DA-4E5C-4443-845E-6BD3C8EB497C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 rot="-3172564">
                  <a:off x="5298" y="896"/>
                  <a:ext cx="169" cy="122"/>
                </a:xfrm>
                <a:custGeom>
                  <a:avLst/>
                  <a:gdLst/>
                  <a:ahLst/>
                  <a:cxnLst>
                    <a:cxn ang="0">
                      <a:pos x="0" y="80"/>
                    </a:cxn>
                    <a:cxn ang="0">
                      <a:pos x="255" y="106"/>
                    </a:cxn>
                    <a:cxn ang="0">
                      <a:pos x="639" y="342"/>
                    </a:cxn>
                    <a:cxn ang="0">
                      <a:pos x="673" y="289"/>
                    </a:cxn>
                    <a:cxn ang="0">
                      <a:pos x="447" y="114"/>
                    </a:cxn>
                    <a:cxn ang="0">
                      <a:pos x="26" y="0"/>
                    </a:cxn>
                    <a:cxn ang="0">
                      <a:pos x="0" y="80"/>
                    </a:cxn>
                    <a:cxn ang="0">
                      <a:pos x="0" y="80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45" name="Freeform 49">
                  <a:extLst>
                    <a:ext uri="{FF2B5EF4-FFF2-40B4-BE49-F238E27FC236}">
                      <a16:creationId xmlns:a16="http://schemas.microsoft.com/office/drawing/2014/main" id="{014D64ED-747D-6144-8811-ECDCF9CAE884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 rot="-3172564">
                  <a:off x="5253" y="805"/>
                  <a:ext cx="181" cy="144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40" y="148"/>
                    </a:cxn>
                    <a:cxn ang="0">
                      <a:pos x="638" y="403"/>
                    </a:cxn>
                    <a:cxn ang="0">
                      <a:pos x="716" y="296"/>
                    </a:cxn>
                    <a:cxn ang="0">
                      <a:pos x="420" y="114"/>
                    </a:cxn>
                    <a:cxn ang="0">
                      <a:pos x="70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46" name="Freeform 50">
                  <a:extLst>
                    <a:ext uri="{FF2B5EF4-FFF2-40B4-BE49-F238E27FC236}">
                      <a16:creationId xmlns:a16="http://schemas.microsoft.com/office/drawing/2014/main" id="{EEC10113-46B1-EF40-A491-89A492EF4724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16" y="139"/>
                    </a:cxn>
                    <a:cxn ang="0">
                      <a:pos x="649" y="411"/>
                    </a:cxn>
                    <a:cxn ang="0">
                      <a:pos x="717" y="314"/>
                    </a:cxn>
                    <a:cxn ang="0">
                      <a:pos x="394" y="87"/>
                    </a:cxn>
                    <a:cxn ang="0">
                      <a:pos x="54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47" name="Freeform 51">
                  <a:extLst>
                    <a:ext uri="{FF2B5EF4-FFF2-40B4-BE49-F238E27FC236}">
                      <a16:creationId xmlns:a16="http://schemas.microsoft.com/office/drawing/2014/main" id="{87440441-953A-DF4B-8810-C56C616D1764}"/>
                    </a:ext>
                  </a:extLst>
                </p:cNvPr>
                <p:cNvSpPr>
                  <a:spLocks/>
                </p:cNvSpPr>
                <p:nvPr userDrawn="1"/>
              </p:nvSpPr>
              <p:spPr bwMode="auto">
                <a:xfrm rot="-3172564">
                  <a:off x="4949" y="141"/>
                  <a:ext cx="179" cy="138"/>
                </a:xfrm>
                <a:custGeom>
                  <a:avLst/>
                  <a:gdLst/>
                  <a:ahLst/>
                  <a:cxnLst>
                    <a:cxn ang="0">
                      <a:pos x="0" y="88"/>
                    </a:cxn>
                    <a:cxn ang="0">
                      <a:pos x="272" y="131"/>
                    </a:cxn>
                    <a:cxn ang="0">
                      <a:pos x="665" y="386"/>
                    </a:cxn>
                    <a:cxn ang="0">
                      <a:pos x="709" y="308"/>
                    </a:cxn>
                    <a:cxn ang="0">
                      <a:pos x="306" y="53"/>
                    </a:cxn>
                    <a:cxn ang="0">
                      <a:pos x="43" y="0"/>
                    </a:cxn>
                    <a:cxn ang="0">
                      <a:pos x="0" y="88"/>
                    </a:cxn>
                    <a:cxn ang="0">
                      <a:pos x="0" y="88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GB"/>
                </a:p>
              </p:txBody>
            </p:sp>
          </p:grpSp>
        </p:grpSp>
        <p:sp>
          <p:nvSpPr>
            <p:cNvPr id="4148" name="Line 52">
              <a:extLst>
                <a:ext uri="{FF2B5EF4-FFF2-40B4-BE49-F238E27FC236}">
                  <a16:creationId xmlns:a16="http://schemas.microsoft.com/office/drawing/2014/main" id="{14CF67F5-23F9-5D48-8057-FEC8EB42E537}"/>
                </a:ext>
              </a:extLst>
            </p:cNvPr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B155D05-4700-47FA-8ACE-2B7F8CF03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/>
          <a:p>
            <a:pPr algn="ctr"/>
            <a:r>
              <a:rPr lang="en-US" sz="3200" dirty="0">
                <a:solidFill>
                  <a:srgbClr val="FF0000"/>
                </a:solidFill>
              </a:rPr>
              <a:t>Bore Da Plant!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AFE0CCFF-37FC-4F35-AA38-02CA813837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/>
          <a:p>
            <a:pPr algn="ctr"/>
            <a:r>
              <a:rPr lang="en-US" sz="1800" dirty="0" err="1"/>
              <a:t>Sut</a:t>
            </a:r>
            <a:r>
              <a:rPr lang="en-US" sz="1800" dirty="0"/>
              <a:t> </a:t>
            </a:r>
            <a:r>
              <a:rPr lang="en-US" sz="1800" dirty="0" err="1"/>
              <a:t>Wyt</a:t>
            </a:r>
            <a:r>
              <a:rPr lang="en-US" sz="1800" dirty="0"/>
              <a:t> </a:t>
            </a:r>
            <a:r>
              <a:rPr lang="en-US" sz="1800" dirty="0" err="1"/>
              <a:t>Ti</a:t>
            </a:r>
            <a:r>
              <a:rPr lang="en-US" sz="1800" dirty="0"/>
              <a:t> </a:t>
            </a:r>
            <a:r>
              <a:rPr lang="en-US" sz="1800" dirty="0" err="1"/>
              <a:t>Heddiw</a:t>
            </a:r>
            <a:r>
              <a:rPr lang="en-US" sz="1800" dirty="0"/>
              <a:t>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7C43B4-1B5B-EF4A-B20E-DE32788E5A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3824" y="1193304"/>
            <a:ext cx="4656352" cy="2802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6294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294059BB-979E-CD49-B3AE-2D31F5B2B0F1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9600"/>
              <a:t>Yr Ysgol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DDBE8089-7CE0-C342-8AB5-808F6718750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547813" y="3933825"/>
            <a:ext cx="6032500" cy="1295400"/>
          </a:xfrm>
        </p:spPr>
        <p:txBody>
          <a:bodyPr/>
          <a:lstStyle/>
          <a:p>
            <a:pPr eaLnBrk="1" hangingPunct="1">
              <a:defRPr/>
            </a:pPr>
            <a:r>
              <a:rPr lang="en-GB" sz="7200"/>
              <a:t>School</a:t>
            </a:r>
          </a:p>
        </p:txBody>
      </p:sp>
    </p:spTree>
    <p:custDataLst>
      <p:tags r:id="rId1"/>
    </p:custData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98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98" decel="100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C9D5F727-0004-A84D-B37F-17BE3F2E54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1196975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/>
              <a:t>Beth wyt ti’n hoffi</a:t>
            </a:r>
            <a:br>
              <a:rPr lang="en-GB" altLang="en-US"/>
            </a:br>
            <a:r>
              <a:rPr lang="en-GB" altLang="en-US"/>
              <a:t>yn yr ysgol?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6ADAC475-3F39-3B45-AB9A-C72930F34EE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27088" y="3789363"/>
            <a:ext cx="7696200" cy="863600"/>
          </a:xfrm>
        </p:spPr>
        <p:txBody>
          <a:bodyPr/>
          <a:lstStyle/>
          <a:p>
            <a:pPr eaLnBrk="1" hangingPunct="1"/>
            <a:r>
              <a:rPr lang="en-GB" altLang="en-US" sz="4000">
                <a:solidFill>
                  <a:schemeClr val="tx2"/>
                </a:solidFill>
              </a:rPr>
              <a:t>What do you like in school?</a:t>
            </a:r>
          </a:p>
        </p:txBody>
      </p:sp>
    </p:spTree>
    <p:custDataLst>
      <p:tags r:id="rId1"/>
    </p:custData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C7B0B2F3-92B1-4D49-8C82-7869542553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0113" y="836613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 dirty="0" err="1"/>
              <a:t>Dw</a:t>
            </a:r>
            <a:r>
              <a:rPr lang="en-GB" altLang="en-US" dirty="0"/>
              <a:t> </a:t>
            </a:r>
            <a:r>
              <a:rPr lang="en-GB" altLang="en-US" dirty="0" err="1"/>
              <a:t>i’n</a:t>
            </a:r>
            <a:r>
              <a:rPr lang="en-GB" altLang="en-US" dirty="0"/>
              <a:t> </a:t>
            </a:r>
            <a:r>
              <a:rPr lang="en-GB" altLang="en-US" dirty="0" err="1"/>
              <a:t>hoffi</a:t>
            </a:r>
            <a:r>
              <a:rPr lang="en-GB" altLang="en-US" dirty="0"/>
              <a:t>……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 err="1"/>
              <a:t>Dw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ddim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hoffi</a:t>
            </a:r>
            <a:r>
              <a:rPr lang="en-GB" altLang="en-US" dirty="0"/>
              <a:t>……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3A0B394A-78C9-F342-BDF0-CDEAE69B88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68538" y="3284538"/>
            <a:ext cx="5822950" cy="1584325"/>
          </a:xfrm>
        </p:spPr>
        <p:txBody>
          <a:bodyPr/>
          <a:lstStyle/>
          <a:p>
            <a:pPr eaLnBrk="1" hangingPunct="1"/>
            <a:r>
              <a:rPr lang="en-GB" altLang="en-US" sz="4400" dirty="0">
                <a:solidFill>
                  <a:schemeClr val="tx2"/>
                </a:solidFill>
              </a:rPr>
              <a:t>I like…</a:t>
            </a:r>
          </a:p>
          <a:p>
            <a:pPr eaLnBrk="1" hangingPunct="1"/>
            <a:r>
              <a:rPr lang="en-GB" altLang="en-US" sz="4400" dirty="0">
                <a:solidFill>
                  <a:schemeClr val="tx2"/>
                </a:solidFill>
              </a:rPr>
              <a:t>I don’t like…</a:t>
            </a:r>
          </a:p>
        </p:txBody>
      </p:sp>
    </p:spTree>
    <p:custDataLst>
      <p:tags r:id="rId1"/>
    </p:custData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98" decel="100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98" decel="100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98" decel="100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>
            <a:extLst>
              <a:ext uri="{FF2B5EF4-FFF2-40B4-BE49-F238E27FC236}">
                <a16:creationId xmlns:a16="http://schemas.microsoft.com/office/drawing/2014/main" id="{7F47A560-6412-A046-9CB2-154F246047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600" y="1828800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 sz="7200" dirty="0" err="1"/>
              <a:t>Cymraeg</a:t>
            </a:r>
            <a:r>
              <a:rPr lang="en-GB" altLang="en-US" dirty="0"/>
              <a:t> 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>
              <a:solidFill>
                <a:schemeClr val="tx2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6653B6-DEBA-354F-93B6-7AD388081BBE}"/>
              </a:ext>
            </a:extLst>
          </p:cNvPr>
          <p:cNvSpPr txBox="1"/>
          <p:nvPr/>
        </p:nvSpPr>
        <p:spPr>
          <a:xfrm>
            <a:off x="2812573" y="2924944"/>
            <a:ext cx="35188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8000" dirty="0">
                <a:solidFill>
                  <a:schemeClr val="tx2"/>
                </a:solidFill>
              </a:rPr>
              <a:t>Welsh</a:t>
            </a:r>
            <a:endParaRPr lang="en-US" sz="8000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2" name="Rectangle 8">
            <a:extLst>
              <a:ext uri="{FF2B5EF4-FFF2-40B4-BE49-F238E27FC236}">
                <a16:creationId xmlns:a16="http://schemas.microsoft.com/office/drawing/2014/main" id="{2DC29C3D-1D76-7D43-85E8-BE046ACBB6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836613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 sz="6600"/>
              <a:t>X ⅝ = +</a:t>
            </a:r>
          </a:p>
        </p:txBody>
      </p:sp>
      <p:sp>
        <p:nvSpPr>
          <p:cNvPr id="16393" name="Rectangle 9">
            <a:extLst>
              <a:ext uri="{FF2B5EF4-FFF2-40B4-BE49-F238E27FC236}">
                <a16:creationId xmlns:a16="http://schemas.microsoft.com/office/drawing/2014/main" id="{66442D76-A666-054F-8805-426735CD06A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827088" y="3068638"/>
            <a:ext cx="4176712" cy="1008062"/>
          </a:xfrm>
        </p:spPr>
        <p:txBody>
          <a:bodyPr/>
          <a:lstStyle/>
          <a:p>
            <a:pPr eaLnBrk="1" hangingPunct="1"/>
            <a:r>
              <a:rPr lang="en-GB" altLang="en-US" sz="4800"/>
              <a:t>Mathemateg</a:t>
            </a:r>
          </a:p>
        </p:txBody>
      </p:sp>
      <p:sp>
        <p:nvSpPr>
          <p:cNvPr id="16394" name="Rectangle 10">
            <a:extLst>
              <a:ext uri="{FF2B5EF4-FFF2-40B4-BE49-F238E27FC236}">
                <a16:creationId xmlns:a16="http://schemas.microsoft.com/office/drawing/2014/main" id="{66C56C64-4F10-3541-97CF-BC63541B678F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211638" y="4292600"/>
            <a:ext cx="3771900" cy="936625"/>
          </a:xfrm>
        </p:spPr>
        <p:txBody>
          <a:bodyPr/>
          <a:lstStyle/>
          <a:p>
            <a:pPr eaLnBrk="1" hangingPunct="1"/>
            <a:r>
              <a:rPr lang="en-GB" altLang="en-US" sz="4800">
                <a:solidFill>
                  <a:schemeClr val="tx2"/>
                </a:solidFill>
              </a:rPr>
              <a:t>Maths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2" grpId="0"/>
      <p:bldP spid="1639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59B1056A-48C6-024E-97BB-7BA19EA4FD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4213" y="692150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 sz="6000" dirty="0" err="1"/>
              <a:t>Saesneg</a:t>
            </a:r>
            <a:endParaRPr lang="en-GB" altLang="en-US" sz="6000" dirty="0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0E8225AF-1573-5846-9AB7-9ECBF521F0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51050" y="2924175"/>
            <a:ext cx="5754688" cy="2273300"/>
          </a:xfrm>
        </p:spPr>
        <p:txBody>
          <a:bodyPr/>
          <a:lstStyle/>
          <a:p>
            <a:pPr eaLnBrk="1" hangingPunct="1"/>
            <a:r>
              <a:rPr lang="en-GB" altLang="en-US" sz="6000">
                <a:solidFill>
                  <a:schemeClr val="tx2"/>
                </a:solidFill>
              </a:rPr>
              <a:t>English</a:t>
            </a:r>
          </a:p>
        </p:txBody>
      </p:sp>
    </p:spTree>
    <p:custDataLst>
      <p:tags r:id="rId1"/>
    </p:custDataLst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5">
            <a:extLst>
              <a:ext uri="{FF2B5EF4-FFF2-40B4-BE49-F238E27FC236}">
                <a16:creationId xmlns:a16="http://schemas.microsoft.com/office/drawing/2014/main" id="{1BB4CDE7-0132-6B4E-8A0C-C745DE149F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87450" y="981075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 sz="6000" dirty="0"/>
              <a:t>Hanes</a:t>
            </a:r>
          </a:p>
        </p:txBody>
      </p:sp>
      <p:sp>
        <p:nvSpPr>
          <p:cNvPr id="16387" name="Rectangle 6">
            <a:extLst>
              <a:ext uri="{FF2B5EF4-FFF2-40B4-BE49-F238E27FC236}">
                <a16:creationId xmlns:a16="http://schemas.microsoft.com/office/drawing/2014/main" id="{9DE02BA1-3D96-B848-97C7-9C265F1150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3213100"/>
            <a:ext cx="7696200" cy="2273300"/>
          </a:xfrm>
        </p:spPr>
        <p:txBody>
          <a:bodyPr/>
          <a:lstStyle/>
          <a:p>
            <a:pPr algn="ctr" eaLnBrk="1" hangingPunct="1"/>
            <a:r>
              <a:rPr lang="en-GB" altLang="en-US" sz="6000" dirty="0">
                <a:solidFill>
                  <a:schemeClr val="tx2"/>
                </a:solidFill>
              </a:rPr>
              <a:t>History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E09B9AEB-64F2-F44B-8F50-6B1545E42A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1484313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 sz="7200" dirty="0" err="1"/>
              <a:t>Gwyddoniaeth</a:t>
            </a:r>
            <a:endParaRPr lang="en-GB" altLang="en-US" sz="7200" dirty="0"/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6291E53D-5F74-FD4F-A46A-C0307672C0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3644900"/>
            <a:ext cx="7696200" cy="1841500"/>
          </a:xfrm>
        </p:spPr>
        <p:txBody>
          <a:bodyPr/>
          <a:lstStyle/>
          <a:p>
            <a:pPr algn="ctr" eaLnBrk="1" hangingPunct="1"/>
            <a:r>
              <a:rPr lang="en-GB" altLang="en-US" sz="8000">
                <a:solidFill>
                  <a:schemeClr val="tx2"/>
                </a:solidFill>
              </a:rPr>
              <a:t>Science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D3D7FFCB-4D9C-794B-AB8C-8046B8004C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908050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 sz="6600" dirty="0" err="1"/>
              <a:t>Ymarfer</a:t>
            </a:r>
            <a:r>
              <a:rPr lang="en-GB" altLang="en-US" sz="6600" dirty="0"/>
              <a:t> </a:t>
            </a:r>
            <a:r>
              <a:rPr lang="en-GB" altLang="en-US" sz="6600" dirty="0" err="1"/>
              <a:t>Corff</a:t>
            </a:r>
            <a:endParaRPr lang="en-GB" altLang="en-US" sz="6600" dirty="0"/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14A841C7-9E85-5D4F-807E-4034CFA4A2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3429000"/>
            <a:ext cx="7696200" cy="2057400"/>
          </a:xfrm>
        </p:spPr>
        <p:txBody>
          <a:bodyPr/>
          <a:lstStyle/>
          <a:p>
            <a:pPr algn="ctr" eaLnBrk="1" hangingPunct="1"/>
            <a:r>
              <a:rPr lang="en-GB" altLang="en-US" sz="9600">
                <a:solidFill>
                  <a:schemeClr val="tx2"/>
                </a:solidFill>
              </a:rPr>
              <a:t>P.E</a:t>
            </a: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0" name="Rectangle 8">
            <a:extLst>
              <a:ext uri="{FF2B5EF4-FFF2-40B4-BE49-F238E27FC236}">
                <a16:creationId xmlns:a16="http://schemas.microsoft.com/office/drawing/2014/main" id="{8A670AD6-85C4-F148-84D2-96FDD58758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1125538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 sz="7200" dirty="0"/>
              <a:t>Geography</a:t>
            </a:r>
          </a:p>
        </p:txBody>
      </p:sp>
      <p:sp>
        <p:nvSpPr>
          <p:cNvPr id="33801" name="Rectangle 9">
            <a:extLst>
              <a:ext uri="{FF2B5EF4-FFF2-40B4-BE49-F238E27FC236}">
                <a16:creationId xmlns:a16="http://schemas.microsoft.com/office/drawing/2014/main" id="{6C140D20-8580-9143-8DBB-4E1DC12BD8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4213" y="3357563"/>
            <a:ext cx="7696200" cy="1366837"/>
          </a:xfrm>
        </p:spPr>
        <p:txBody>
          <a:bodyPr/>
          <a:lstStyle/>
          <a:p>
            <a:pPr algn="ctr" eaLnBrk="1" hangingPunct="1"/>
            <a:r>
              <a:rPr lang="en-GB" altLang="en-US" sz="8000" dirty="0" err="1">
                <a:solidFill>
                  <a:schemeClr val="tx2"/>
                </a:solidFill>
              </a:rPr>
              <a:t>Daearyddiaeth</a:t>
            </a:r>
            <a:endParaRPr lang="en-GB" altLang="en-US" sz="80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38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0" grpId="0"/>
      <p:bldP spid="3380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0A0C0BEA-7A2F-7348-B5B0-FC3328A5EA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4213" y="908050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 sz="6000" dirty="0" err="1"/>
              <a:t>Addysg</a:t>
            </a:r>
            <a:r>
              <a:rPr lang="en-GB" altLang="en-US" sz="6000" dirty="0"/>
              <a:t> </a:t>
            </a:r>
            <a:r>
              <a:rPr lang="en-GB" altLang="en-US" sz="6000" dirty="0" err="1"/>
              <a:t>Grefyddol</a:t>
            </a:r>
            <a:endParaRPr lang="en-GB" altLang="en-US" sz="6000" dirty="0"/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74659A40-3B61-1344-8518-3EED8D0CF7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9750" y="3284538"/>
            <a:ext cx="7696200" cy="1296987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</a:pPr>
            <a:r>
              <a:rPr lang="en-GB" altLang="en-US" sz="8000">
                <a:solidFill>
                  <a:schemeClr val="tx2"/>
                </a:solidFill>
              </a:rPr>
              <a:t>R.E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A2223BFC-7DDF-7242-8A41-BAF0647998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2988" y="836613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 sz="7200" dirty="0" err="1"/>
              <a:t>Cerddoriaeth</a:t>
            </a:r>
            <a:endParaRPr lang="en-GB" altLang="en-US" sz="7200" dirty="0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4AE6E551-122E-5546-9607-E81DE906C8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4213" y="3141663"/>
            <a:ext cx="7696200" cy="1584325"/>
          </a:xfrm>
        </p:spPr>
        <p:txBody>
          <a:bodyPr/>
          <a:lstStyle/>
          <a:p>
            <a:pPr algn="ctr" eaLnBrk="1" hangingPunct="1"/>
            <a:r>
              <a:rPr lang="en-GB" altLang="en-US" sz="8800" dirty="0">
                <a:solidFill>
                  <a:schemeClr val="tx2"/>
                </a:solidFill>
              </a:rPr>
              <a:t>Music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8" grpId="0"/>
      <p:bldP spid="45059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46D52E71-369C-3748-BC0B-1C70AEFB86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16013" y="908050"/>
            <a:ext cx="6870700" cy="2160588"/>
          </a:xfrm>
        </p:spPr>
        <p:txBody>
          <a:bodyPr/>
          <a:lstStyle/>
          <a:p>
            <a:pPr eaLnBrk="1" hangingPunct="1"/>
            <a:r>
              <a:rPr lang="en-GB" altLang="en-US" sz="10600" dirty="0" err="1"/>
              <a:t>Celff</a:t>
            </a:r>
            <a:endParaRPr lang="en-GB" altLang="en-US" sz="10600" dirty="0"/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FCDF0466-526E-7647-978C-D3758E1D4D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11188" y="3213100"/>
            <a:ext cx="7696200" cy="1728788"/>
          </a:xfrm>
        </p:spPr>
        <p:txBody>
          <a:bodyPr/>
          <a:lstStyle/>
          <a:p>
            <a:pPr algn="ctr" eaLnBrk="1" hangingPunct="1"/>
            <a:r>
              <a:rPr lang="en-GB" altLang="en-US" sz="10600">
                <a:solidFill>
                  <a:schemeClr val="tx2"/>
                </a:solidFill>
              </a:rPr>
              <a:t>Art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98" decel="1000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/>
      <p:bldP spid="4813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8" name="Rectangle 4">
            <a:extLst>
              <a:ext uri="{FF2B5EF4-FFF2-40B4-BE49-F238E27FC236}">
                <a16:creationId xmlns:a16="http://schemas.microsoft.com/office/drawing/2014/main" id="{9D1E4112-15CA-A542-824C-FCC95A4A1493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331913" y="2565400"/>
            <a:ext cx="6400800" cy="2273300"/>
          </a:xfrm>
        </p:spPr>
        <p:txBody>
          <a:bodyPr/>
          <a:lstStyle/>
          <a:p>
            <a:pPr eaLnBrk="1" hangingPunct="1">
              <a:defRPr/>
            </a:pPr>
            <a:r>
              <a:rPr lang="en-GB" sz="6000"/>
              <a:t>How many can you remember?</a:t>
            </a:r>
            <a:endParaRPr lang="en-US" sz="60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C7B0B2F3-92B1-4D49-8C82-7869542553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0113" y="836613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 dirty="0" err="1"/>
              <a:t>Dw</a:t>
            </a:r>
            <a:r>
              <a:rPr lang="en-GB" altLang="en-US" dirty="0"/>
              <a:t> </a:t>
            </a:r>
            <a:r>
              <a:rPr lang="en-GB" altLang="en-US" dirty="0" err="1"/>
              <a:t>i’n</a:t>
            </a:r>
            <a:r>
              <a:rPr lang="en-GB" altLang="en-US" dirty="0"/>
              <a:t> </a:t>
            </a:r>
            <a:r>
              <a:rPr lang="en-GB" altLang="en-US" dirty="0" err="1"/>
              <a:t>hoffi</a:t>
            </a:r>
            <a:r>
              <a:rPr lang="en-GB" altLang="en-US" dirty="0"/>
              <a:t>……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 err="1"/>
              <a:t>Dw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ddim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hoffi</a:t>
            </a:r>
            <a:r>
              <a:rPr lang="en-GB" altLang="en-US" dirty="0"/>
              <a:t>……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3A0B394A-78C9-F342-BDF0-CDEAE69B88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68538" y="3284538"/>
            <a:ext cx="5822950" cy="1584325"/>
          </a:xfrm>
        </p:spPr>
        <p:txBody>
          <a:bodyPr/>
          <a:lstStyle/>
          <a:p>
            <a:pPr eaLnBrk="1" hangingPunct="1"/>
            <a:r>
              <a:rPr lang="en-GB" altLang="en-US" sz="4400" dirty="0">
                <a:solidFill>
                  <a:schemeClr val="tx2"/>
                </a:solidFill>
              </a:rPr>
              <a:t>I like…</a:t>
            </a:r>
          </a:p>
          <a:p>
            <a:pPr eaLnBrk="1" hangingPunct="1"/>
            <a:r>
              <a:rPr lang="en-GB" altLang="en-US" sz="4400" dirty="0">
                <a:solidFill>
                  <a:schemeClr val="tx2"/>
                </a:solidFill>
              </a:rPr>
              <a:t>I don’t like…</a:t>
            </a:r>
          </a:p>
        </p:txBody>
      </p:sp>
    </p:spTree>
    <p:extLst>
      <p:ext uri="{BB962C8B-B14F-4D97-AF65-F5344CB8AC3E}">
        <p14:creationId xmlns:p14="http://schemas.microsoft.com/office/powerpoint/2010/main" val="2393367492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98" decel="100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98" decel="100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98" decel="100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F27B8-8750-8148-A3DC-FADE6DC99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Adjectives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F89A8C3-36A2-BB40-BDE6-2130192F34CF}"/>
              </a:ext>
            </a:extLst>
          </p:cNvPr>
          <p:cNvSpPr txBox="1">
            <a:spLocks/>
          </p:cNvSpPr>
          <p:nvPr/>
        </p:nvSpPr>
        <p:spPr bwMode="auto">
          <a:xfrm>
            <a:off x="2843808" y="2348880"/>
            <a:ext cx="5169064" cy="3903331"/>
          </a:xfrm>
          <a:prstGeom prst="rect">
            <a:avLst/>
          </a:prstGeom>
          <a:noFill/>
          <a:ln w="5715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kern="0" dirty="0">
                <a:solidFill>
                  <a:schemeClr val="tx2"/>
                </a:solidFill>
              </a:rPr>
              <a:t>Fantastic – </a:t>
            </a:r>
            <a:r>
              <a:rPr lang="en-US" sz="2000" kern="0" dirty="0" err="1">
                <a:solidFill>
                  <a:schemeClr val="tx2"/>
                </a:solidFill>
              </a:rPr>
              <a:t>Bendigedig</a:t>
            </a:r>
            <a:r>
              <a:rPr lang="en-US" sz="2000" kern="0" dirty="0">
                <a:solidFill>
                  <a:schemeClr val="tx2"/>
                </a:solidFill>
              </a:rPr>
              <a:t> </a:t>
            </a:r>
          </a:p>
          <a:p>
            <a:r>
              <a:rPr lang="en-US" sz="2000" kern="0" dirty="0">
                <a:solidFill>
                  <a:schemeClr val="tx2"/>
                </a:solidFill>
              </a:rPr>
              <a:t>Happy – </a:t>
            </a:r>
            <a:r>
              <a:rPr lang="en-US" sz="2000" kern="0" dirty="0" err="1">
                <a:solidFill>
                  <a:schemeClr val="tx2"/>
                </a:solidFill>
              </a:rPr>
              <a:t>Hapus</a:t>
            </a:r>
            <a:endParaRPr lang="en-US" sz="2000" kern="0" dirty="0">
              <a:solidFill>
                <a:schemeClr val="tx2"/>
              </a:solidFill>
            </a:endParaRPr>
          </a:p>
          <a:p>
            <a:r>
              <a:rPr lang="en-US" sz="2000" kern="0" dirty="0">
                <a:solidFill>
                  <a:schemeClr val="tx2"/>
                </a:solidFill>
              </a:rPr>
              <a:t>Sad – Trist </a:t>
            </a:r>
          </a:p>
          <a:p>
            <a:r>
              <a:rPr lang="en-US" sz="2000" kern="0" dirty="0">
                <a:solidFill>
                  <a:schemeClr val="tx2"/>
                </a:solidFill>
              </a:rPr>
              <a:t>Bored – </a:t>
            </a:r>
            <a:r>
              <a:rPr lang="en-US" sz="2000" kern="0" dirty="0" err="1">
                <a:solidFill>
                  <a:schemeClr val="tx2"/>
                </a:solidFill>
              </a:rPr>
              <a:t>Ddiflas</a:t>
            </a:r>
            <a:endParaRPr lang="en-US" sz="2000" kern="0" dirty="0">
              <a:solidFill>
                <a:schemeClr val="tx2"/>
              </a:solidFill>
            </a:endParaRPr>
          </a:p>
          <a:p>
            <a:r>
              <a:rPr lang="en-US" sz="2000" kern="0" dirty="0">
                <a:solidFill>
                  <a:schemeClr val="tx2"/>
                </a:solidFill>
              </a:rPr>
              <a:t>Fun – </a:t>
            </a:r>
            <a:r>
              <a:rPr lang="en-US" sz="2000" kern="0" dirty="0" err="1">
                <a:solidFill>
                  <a:schemeClr val="tx2"/>
                </a:solidFill>
              </a:rPr>
              <a:t>Hywl</a:t>
            </a:r>
            <a:endParaRPr lang="en-US" sz="2000" kern="0" dirty="0">
              <a:solidFill>
                <a:schemeClr val="tx2"/>
              </a:solidFill>
            </a:endParaRPr>
          </a:p>
          <a:p>
            <a:r>
              <a:rPr lang="en-US" sz="2000" kern="0" dirty="0">
                <a:solidFill>
                  <a:schemeClr val="tx2"/>
                </a:solidFill>
              </a:rPr>
              <a:t>Excited – </a:t>
            </a:r>
            <a:r>
              <a:rPr lang="en-US" sz="2000" kern="0" dirty="0" err="1">
                <a:solidFill>
                  <a:schemeClr val="tx2"/>
                </a:solidFill>
              </a:rPr>
              <a:t>Gyffrous</a:t>
            </a:r>
            <a:endParaRPr lang="en-US" sz="2000" kern="0" dirty="0">
              <a:solidFill>
                <a:schemeClr val="tx2"/>
              </a:solidFill>
            </a:endParaRPr>
          </a:p>
          <a:p>
            <a:r>
              <a:rPr lang="en-US" sz="2000" kern="0" dirty="0">
                <a:solidFill>
                  <a:schemeClr val="tx2"/>
                </a:solidFill>
              </a:rPr>
              <a:t>Relaxed – </a:t>
            </a:r>
            <a:r>
              <a:rPr lang="en-US" sz="2000" kern="0" dirty="0" err="1">
                <a:solidFill>
                  <a:schemeClr val="tx2"/>
                </a:solidFill>
              </a:rPr>
              <a:t>Hamddenol</a:t>
            </a:r>
            <a:r>
              <a:rPr lang="en-US" sz="2000" kern="0" dirty="0">
                <a:solidFill>
                  <a:schemeClr val="tx2"/>
                </a:solidFill>
              </a:rPr>
              <a:t> </a:t>
            </a:r>
          </a:p>
          <a:p>
            <a:r>
              <a:rPr lang="en-US" sz="2000" kern="0" dirty="0">
                <a:solidFill>
                  <a:schemeClr val="tx2"/>
                </a:solidFill>
              </a:rPr>
              <a:t>Tired – </a:t>
            </a:r>
            <a:r>
              <a:rPr lang="en-US" sz="2000" kern="0" dirty="0" err="1">
                <a:solidFill>
                  <a:schemeClr val="tx2"/>
                </a:solidFill>
              </a:rPr>
              <a:t>Wedi</a:t>
            </a:r>
            <a:r>
              <a:rPr lang="en-US" sz="2000" kern="0" dirty="0">
                <a:solidFill>
                  <a:schemeClr val="tx2"/>
                </a:solidFill>
              </a:rPr>
              <a:t> </a:t>
            </a:r>
            <a:r>
              <a:rPr lang="en-US" sz="2000" kern="0" dirty="0" err="1">
                <a:solidFill>
                  <a:schemeClr val="tx2"/>
                </a:solidFill>
              </a:rPr>
              <a:t>Blino</a:t>
            </a:r>
            <a:endParaRPr lang="en-US" sz="2000" kern="0" dirty="0">
              <a:solidFill>
                <a:schemeClr val="tx2"/>
              </a:solidFill>
            </a:endParaRPr>
          </a:p>
          <a:p>
            <a:endParaRPr lang="en-US" sz="2000" kern="0" dirty="0"/>
          </a:p>
          <a:p>
            <a:endParaRPr lang="en-US" sz="2000" kern="0" dirty="0"/>
          </a:p>
        </p:txBody>
      </p:sp>
    </p:spTree>
    <p:extLst>
      <p:ext uri="{BB962C8B-B14F-4D97-AF65-F5344CB8AC3E}">
        <p14:creationId xmlns:p14="http://schemas.microsoft.com/office/powerpoint/2010/main" val="42316877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2|0.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heme/theme1.xml><?xml version="1.0" encoding="utf-8"?>
<a:theme xmlns:a="http://schemas.openxmlformats.org/drawingml/2006/main" name="Crayons">
  <a:themeElements>
    <a:clrScheme name="Crayons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Crayons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rayons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rayons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rayons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rayons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978</TotalTime>
  <Words>130</Words>
  <Application>Microsoft Macintosh PowerPoint</Application>
  <PresentationFormat>On-screen Show (4:3)</PresentationFormat>
  <Paragraphs>43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Comic Sans MS</vt:lpstr>
      <vt:lpstr>Crayons</vt:lpstr>
      <vt:lpstr>Bore Da Plant!</vt:lpstr>
      <vt:lpstr>Yr Ysgol</vt:lpstr>
      <vt:lpstr>Beth wyt ti’n hoffi yn yr ysgol?</vt:lpstr>
      <vt:lpstr>Dw i’n hoffi……  Dw i ddim yn hoffi……</vt:lpstr>
      <vt:lpstr>Cymraeg   </vt:lpstr>
      <vt:lpstr>X ⅝ = +</vt:lpstr>
      <vt:lpstr>Saesneg</vt:lpstr>
      <vt:lpstr>Hanes</vt:lpstr>
      <vt:lpstr>Gwyddoniaeth</vt:lpstr>
      <vt:lpstr>Ymarfer Corff</vt:lpstr>
      <vt:lpstr>Geography</vt:lpstr>
      <vt:lpstr>Addysg Grefyddol</vt:lpstr>
      <vt:lpstr>Cerddoriaeth</vt:lpstr>
      <vt:lpstr>Celff</vt:lpstr>
      <vt:lpstr>How many can you remember?</vt:lpstr>
      <vt:lpstr>Dw i’n hoffi……  Dw i ddim yn hoffi……</vt:lpstr>
      <vt:lpstr>Adjectives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Bore Da Plant!</dc:title>
  <dc:creator>Ryan Cross (1900429)</dc:creator>
  <cp:lastModifiedBy>Ryan Cross (1900429)</cp:lastModifiedBy>
  <cp:revision>1</cp:revision>
  <dcterms:created xsi:type="dcterms:W3CDTF">2020-02-24T18:54:17Z</dcterms:created>
  <dcterms:modified xsi:type="dcterms:W3CDTF">2020-02-25T11:13:14Z</dcterms:modified>
</cp:coreProperties>
</file>