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notesMasterIdLst>
    <p:notesMasterId r:id="rId14"/>
  </p:notesMasterIdLst>
  <p:sldIdLst>
    <p:sldId id="257" r:id="rId2"/>
    <p:sldId id="260" r:id="rId3"/>
    <p:sldId id="269" r:id="rId4"/>
    <p:sldId id="261" r:id="rId5"/>
    <p:sldId id="262" r:id="rId6"/>
    <p:sldId id="263" r:id="rId7"/>
    <p:sldId id="267" r:id="rId8"/>
    <p:sldId id="266" r:id="rId9"/>
    <p:sldId id="264" r:id="rId10"/>
    <p:sldId id="265" r:id="rId11"/>
    <p:sldId id="268"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4040"/>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A2AFF9-154D-43CD-B33D-CF6702AD5B88}" v="111" dt="2021-12-04T22:05:42.529"/>
    <p1510:client id="{5399FEB7-89CD-4398-A594-DAD4B359190A}" v="3" dt="2021-12-05T14:20:08.6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0651" autoAdjust="0"/>
  </p:normalViewPr>
  <p:slideViewPr>
    <p:cSldViewPr snapToGrid="0">
      <p:cViewPr varScale="1">
        <p:scale>
          <a:sx n="67" d="100"/>
          <a:sy n="67" d="100"/>
        </p:scale>
        <p:origin x="1296" y="58"/>
      </p:cViewPr>
      <p:guideLst/>
    </p:cSldViewPr>
  </p:slideViewPr>
  <p:notesTextViewPr>
    <p:cViewPr>
      <p:scale>
        <a:sx n="1" d="1"/>
        <a:sy n="1" d="1"/>
      </p:scale>
      <p:origin x="0" y="-18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lka Paneva" userId="aaf1613d21c3ee8b" providerId="LiveId" clId="{5399FEB7-89CD-4398-A594-DAD4B359190A}"/>
    <pc:docChg chg="undo custSel addSld delSld modSld">
      <pc:chgData name="Velka Paneva" userId="aaf1613d21c3ee8b" providerId="LiveId" clId="{5399FEB7-89CD-4398-A594-DAD4B359190A}" dt="2021-12-05T14:38:55.268" v="193" actId="20577"/>
      <pc:docMkLst>
        <pc:docMk/>
      </pc:docMkLst>
      <pc:sldChg chg="modSp mod">
        <pc:chgData name="Velka Paneva" userId="aaf1613d21c3ee8b" providerId="LiveId" clId="{5399FEB7-89CD-4398-A594-DAD4B359190A}" dt="2021-12-05T13:37:58.947" v="52" actId="1076"/>
        <pc:sldMkLst>
          <pc:docMk/>
          <pc:sldMk cId="4043737824" sldId="257"/>
        </pc:sldMkLst>
        <pc:spChg chg="mod">
          <ac:chgData name="Velka Paneva" userId="aaf1613d21c3ee8b" providerId="LiveId" clId="{5399FEB7-89CD-4398-A594-DAD4B359190A}" dt="2021-12-05T13:35:50.277" v="7" actId="20577"/>
          <ac:spMkLst>
            <pc:docMk/>
            <pc:sldMk cId="4043737824" sldId="257"/>
            <ac:spMk id="3" creationId="{A8E9CFF2-3777-4FF4-A759-8491175B0B7C}"/>
          </ac:spMkLst>
        </pc:spChg>
        <pc:spChg chg="mod">
          <ac:chgData name="Velka Paneva" userId="aaf1613d21c3ee8b" providerId="LiveId" clId="{5399FEB7-89CD-4398-A594-DAD4B359190A}" dt="2021-12-05T13:37:50.027" v="51" actId="207"/>
          <ac:spMkLst>
            <pc:docMk/>
            <pc:sldMk cId="4043737824" sldId="257"/>
            <ac:spMk id="9" creationId="{DD4BAC7F-44A1-4F26-9790-8FD13AB7ECC3}"/>
          </ac:spMkLst>
        </pc:spChg>
        <pc:picChg chg="mod">
          <ac:chgData name="Velka Paneva" userId="aaf1613d21c3ee8b" providerId="LiveId" clId="{5399FEB7-89CD-4398-A594-DAD4B359190A}" dt="2021-12-05T13:37:58.947" v="52" actId="1076"/>
          <ac:picMkLst>
            <pc:docMk/>
            <pc:sldMk cId="4043737824" sldId="257"/>
            <ac:picMk id="5" creationId="{282CF6DD-7FE8-4063-9551-1B7BBCE92ABE}"/>
          </ac:picMkLst>
        </pc:picChg>
      </pc:sldChg>
      <pc:sldChg chg="addSp delSp modSp mod modNotesTx">
        <pc:chgData name="Velka Paneva" userId="aaf1613d21c3ee8b" providerId="LiveId" clId="{5399FEB7-89CD-4398-A594-DAD4B359190A}" dt="2021-12-05T14:38:55.268" v="193" actId="20577"/>
        <pc:sldMkLst>
          <pc:docMk/>
          <pc:sldMk cId="1429881775" sldId="262"/>
        </pc:sldMkLst>
        <pc:spChg chg="mod">
          <ac:chgData name="Velka Paneva" userId="aaf1613d21c3ee8b" providerId="LiveId" clId="{5399FEB7-89CD-4398-A594-DAD4B359190A}" dt="2021-12-05T14:20:41.957" v="180" actId="1076"/>
          <ac:spMkLst>
            <pc:docMk/>
            <pc:sldMk cId="1429881775" sldId="262"/>
            <ac:spMk id="2" creationId="{86358F41-A59B-482D-8451-2DF97D391834}"/>
          </ac:spMkLst>
        </pc:spChg>
        <pc:spChg chg="mod">
          <ac:chgData name="Velka Paneva" userId="aaf1613d21c3ee8b" providerId="LiveId" clId="{5399FEB7-89CD-4398-A594-DAD4B359190A}" dt="2021-12-05T14:22:20.639" v="189" actId="1076"/>
          <ac:spMkLst>
            <pc:docMk/>
            <pc:sldMk cId="1429881775" sldId="262"/>
            <ac:spMk id="3" creationId="{E366A124-E107-456A-B375-AC9CAA8393B1}"/>
          </ac:spMkLst>
        </pc:spChg>
        <pc:spChg chg="mod">
          <ac:chgData name="Velka Paneva" userId="aaf1613d21c3ee8b" providerId="LiveId" clId="{5399FEB7-89CD-4398-A594-DAD4B359190A}" dt="2021-12-05T14:15:39.217" v="143" actId="1076"/>
          <ac:spMkLst>
            <pc:docMk/>
            <pc:sldMk cId="1429881775" sldId="262"/>
            <ac:spMk id="9" creationId="{76CAC87C-269C-4015-B8C1-F0805D3AED44}"/>
          </ac:spMkLst>
        </pc:spChg>
        <pc:picChg chg="add del mod">
          <ac:chgData name="Velka Paneva" userId="aaf1613d21c3ee8b" providerId="LiveId" clId="{5399FEB7-89CD-4398-A594-DAD4B359190A}" dt="2021-12-05T14:16:16.893" v="152" actId="478"/>
          <ac:picMkLst>
            <pc:docMk/>
            <pc:sldMk cId="1429881775" sldId="262"/>
            <ac:picMk id="5" creationId="{EC9897D8-BB52-4224-9896-0B10608018E2}"/>
          </ac:picMkLst>
        </pc:picChg>
        <pc:picChg chg="mod">
          <ac:chgData name="Velka Paneva" userId="aaf1613d21c3ee8b" providerId="LiveId" clId="{5399FEB7-89CD-4398-A594-DAD4B359190A}" dt="2021-12-05T14:20:49.411" v="182" actId="1076"/>
          <ac:picMkLst>
            <pc:docMk/>
            <pc:sldMk cId="1429881775" sldId="262"/>
            <ac:picMk id="8" creationId="{BE40EED9-33E9-491C-AB34-3331B70F3D12}"/>
          </ac:picMkLst>
        </pc:picChg>
        <pc:picChg chg="add del mod">
          <ac:chgData name="Velka Paneva" userId="aaf1613d21c3ee8b" providerId="LiveId" clId="{5399FEB7-89CD-4398-A594-DAD4B359190A}" dt="2021-12-05T14:19:07.955" v="167" actId="478"/>
          <ac:picMkLst>
            <pc:docMk/>
            <pc:sldMk cId="1429881775" sldId="262"/>
            <ac:picMk id="10" creationId="{7D69E4BC-D5B9-4478-B5A4-DE2E83AF1A53}"/>
          </ac:picMkLst>
        </pc:picChg>
        <pc:picChg chg="add mod">
          <ac:chgData name="Velka Paneva" userId="aaf1613d21c3ee8b" providerId="LiveId" clId="{5399FEB7-89CD-4398-A594-DAD4B359190A}" dt="2021-12-05T14:20:16.541" v="174" actId="1076"/>
          <ac:picMkLst>
            <pc:docMk/>
            <pc:sldMk cId="1429881775" sldId="262"/>
            <ac:picMk id="12" creationId="{E79D4C59-A520-418D-90E5-C902BC12F375}"/>
          </ac:picMkLst>
        </pc:picChg>
        <pc:picChg chg="mod">
          <ac:chgData name="Velka Paneva" userId="aaf1613d21c3ee8b" providerId="LiveId" clId="{5399FEB7-89CD-4398-A594-DAD4B359190A}" dt="2021-12-05T14:20:46.131" v="181" actId="1076"/>
          <ac:picMkLst>
            <pc:docMk/>
            <pc:sldMk cId="1429881775" sldId="262"/>
            <ac:picMk id="13" creationId="{E50548D3-07C0-43AB-8541-F8D9FF22A92C}"/>
          </ac:picMkLst>
        </pc:picChg>
        <pc:picChg chg="mod">
          <ac:chgData name="Velka Paneva" userId="aaf1613d21c3ee8b" providerId="LiveId" clId="{5399FEB7-89CD-4398-A594-DAD4B359190A}" dt="2021-12-05T14:20:54.860" v="185" actId="1076"/>
          <ac:picMkLst>
            <pc:docMk/>
            <pc:sldMk cId="1429881775" sldId="262"/>
            <ac:picMk id="15" creationId="{5E801B33-FA55-41C0-8DCE-CD82C7685338}"/>
          </ac:picMkLst>
        </pc:picChg>
        <pc:picChg chg="mod">
          <ac:chgData name="Velka Paneva" userId="aaf1613d21c3ee8b" providerId="LiveId" clId="{5399FEB7-89CD-4398-A594-DAD4B359190A}" dt="2021-12-05T14:18:59.325" v="165" actId="1076"/>
          <ac:picMkLst>
            <pc:docMk/>
            <pc:sldMk cId="1429881775" sldId="262"/>
            <ac:picMk id="19" creationId="{61DF2C01-B426-4399-BC0A-14A259ABD4E2}"/>
          </ac:picMkLst>
        </pc:picChg>
      </pc:sldChg>
      <pc:sldChg chg="modSp mod">
        <pc:chgData name="Velka Paneva" userId="aaf1613d21c3ee8b" providerId="LiveId" clId="{5399FEB7-89CD-4398-A594-DAD4B359190A}" dt="2021-12-05T14:01:41.582" v="126" actId="1076"/>
        <pc:sldMkLst>
          <pc:docMk/>
          <pc:sldMk cId="2259391536" sldId="264"/>
        </pc:sldMkLst>
        <pc:spChg chg="mod">
          <ac:chgData name="Velka Paneva" userId="aaf1613d21c3ee8b" providerId="LiveId" clId="{5399FEB7-89CD-4398-A594-DAD4B359190A}" dt="2021-12-05T14:01:34.368" v="125" actId="20577"/>
          <ac:spMkLst>
            <pc:docMk/>
            <pc:sldMk cId="2259391536" sldId="264"/>
            <ac:spMk id="4" creationId="{36591C18-F34B-4BC1-8F14-C96EE20E0464}"/>
          </ac:spMkLst>
        </pc:spChg>
        <pc:spChg chg="mod">
          <ac:chgData name="Velka Paneva" userId="aaf1613d21c3ee8b" providerId="LiveId" clId="{5399FEB7-89CD-4398-A594-DAD4B359190A}" dt="2021-12-05T14:01:41.582" v="126" actId="1076"/>
          <ac:spMkLst>
            <pc:docMk/>
            <pc:sldMk cId="2259391536" sldId="264"/>
            <ac:spMk id="7" creationId="{A1C02156-FD4B-46BB-9396-4885E621DE8A}"/>
          </ac:spMkLst>
        </pc:spChg>
      </pc:sldChg>
      <pc:sldChg chg="modNotesTx">
        <pc:chgData name="Velka Paneva" userId="aaf1613d21c3ee8b" providerId="LiveId" clId="{5399FEB7-89CD-4398-A594-DAD4B359190A}" dt="2021-12-05T14:03:18.698" v="132" actId="20577"/>
        <pc:sldMkLst>
          <pc:docMk/>
          <pc:sldMk cId="2347420556" sldId="267"/>
        </pc:sldMkLst>
      </pc:sldChg>
      <pc:sldChg chg="new del">
        <pc:chgData name="Velka Paneva" userId="aaf1613d21c3ee8b" providerId="LiveId" clId="{5399FEB7-89CD-4398-A594-DAD4B359190A}" dt="2021-12-05T13:47:54.250" v="54" actId="47"/>
        <pc:sldMkLst>
          <pc:docMk/>
          <pc:sldMk cId="1251055711" sldId="271"/>
        </pc:sldMkLst>
      </pc:sldChg>
      <pc:sldChg chg="new del">
        <pc:chgData name="Velka Paneva" userId="aaf1613d21c3ee8b" providerId="LiveId" clId="{5399FEB7-89CD-4398-A594-DAD4B359190A}" dt="2021-12-05T13:50:21.423" v="56" actId="47"/>
        <pc:sldMkLst>
          <pc:docMk/>
          <pc:sldMk cId="1777574968" sldId="271"/>
        </pc:sldMkLst>
      </pc:sldChg>
    </pc:docChg>
  </pc:docChgLst>
  <pc:docChgLst>
    <pc:chgData name="Ilina Dencheva" userId="cd885736d4837ad1" providerId="LiveId" clId="{30A2AFF9-154D-43CD-B33D-CF6702AD5B88}"/>
    <pc:docChg chg="undo custSel addSld delSld modSld sldOrd">
      <pc:chgData name="Ilina Dencheva" userId="cd885736d4837ad1" providerId="LiveId" clId="{30A2AFF9-154D-43CD-B33D-CF6702AD5B88}" dt="2021-12-04T22:17:11.827" v="2575" actId="1076"/>
      <pc:docMkLst>
        <pc:docMk/>
      </pc:docMkLst>
      <pc:sldChg chg="addSp delSp modSp mod modTransition modNotesTx">
        <pc:chgData name="Ilina Dencheva" userId="cd885736d4837ad1" providerId="LiveId" clId="{30A2AFF9-154D-43CD-B33D-CF6702AD5B88}" dt="2021-12-04T21:50:30.788" v="2417" actId="20577"/>
        <pc:sldMkLst>
          <pc:docMk/>
          <pc:sldMk cId="4043737824" sldId="257"/>
        </pc:sldMkLst>
        <pc:spChg chg="mod">
          <ac:chgData name="Ilina Dencheva" userId="cd885736d4837ad1" providerId="LiveId" clId="{30A2AFF9-154D-43CD-B33D-CF6702AD5B88}" dt="2021-12-04T21:27:51.847" v="1606" actId="27636"/>
          <ac:spMkLst>
            <pc:docMk/>
            <pc:sldMk cId="4043737824" sldId="257"/>
            <ac:spMk id="3" creationId="{A8E9CFF2-3777-4FF4-A759-8491175B0B7C}"/>
          </ac:spMkLst>
        </pc:spChg>
        <pc:spChg chg="add del">
          <ac:chgData name="Ilina Dencheva" userId="cd885736d4837ad1" providerId="LiveId" clId="{30A2AFF9-154D-43CD-B33D-CF6702AD5B88}" dt="2021-11-17T11:57:19.435" v="1" actId="22"/>
          <ac:spMkLst>
            <pc:docMk/>
            <pc:sldMk cId="4043737824" sldId="257"/>
            <ac:spMk id="9" creationId="{D796C2FB-6B66-444C-8E6F-C3311ED61EDA}"/>
          </ac:spMkLst>
        </pc:spChg>
        <pc:spChg chg="add mod">
          <ac:chgData name="Ilina Dencheva" userId="cd885736d4837ad1" providerId="LiveId" clId="{30A2AFF9-154D-43CD-B33D-CF6702AD5B88}" dt="2021-12-04T21:50:30.788" v="2417" actId="20577"/>
          <ac:spMkLst>
            <pc:docMk/>
            <pc:sldMk cId="4043737824" sldId="257"/>
            <ac:spMk id="9" creationId="{DD4BAC7F-44A1-4F26-9790-8FD13AB7ECC3}"/>
          </ac:spMkLst>
        </pc:spChg>
        <pc:picChg chg="mod">
          <ac:chgData name="Ilina Dencheva" userId="cd885736d4837ad1" providerId="LiveId" clId="{30A2AFF9-154D-43CD-B33D-CF6702AD5B88}" dt="2021-12-04T21:26:48.944" v="1592" actId="1076"/>
          <ac:picMkLst>
            <pc:docMk/>
            <pc:sldMk cId="4043737824" sldId="257"/>
            <ac:picMk id="1026" creationId="{C9825643-1161-43E0-A18C-20AC19497A8E}"/>
          </ac:picMkLst>
        </pc:picChg>
      </pc:sldChg>
      <pc:sldChg chg="modSp del mod">
        <pc:chgData name="Ilina Dencheva" userId="cd885736d4837ad1" providerId="LiveId" clId="{30A2AFF9-154D-43CD-B33D-CF6702AD5B88}" dt="2021-11-17T12:05:11.008" v="94" actId="47"/>
        <pc:sldMkLst>
          <pc:docMk/>
          <pc:sldMk cId="4097863508" sldId="259"/>
        </pc:sldMkLst>
        <pc:spChg chg="mod">
          <ac:chgData name="Ilina Dencheva" userId="cd885736d4837ad1" providerId="LiveId" clId="{30A2AFF9-154D-43CD-B33D-CF6702AD5B88}" dt="2021-11-17T12:04:15.052" v="91" actId="20577"/>
          <ac:spMkLst>
            <pc:docMk/>
            <pc:sldMk cId="4097863508" sldId="259"/>
            <ac:spMk id="2" creationId="{819D9D49-9820-4662-8EA0-9B9ACC8EE926}"/>
          </ac:spMkLst>
        </pc:spChg>
      </pc:sldChg>
      <pc:sldChg chg="addSp modSp mod modTransition modNotesTx">
        <pc:chgData name="Ilina Dencheva" userId="cd885736d4837ad1" providerId="LiveId" clId="{30A2AFF9-154D-43CD-B33D-CF6702AD5B88}" dt="2021-12-04T21:40:02.079" v="2381" actId="20577"/>
        <pc:sldMkLst>
          <pc:docMk/>
          <pc:sldMk cId="2272647327" sldId="260"/>
        </pc:sldMkLst>
        <pc:spChg chg="mod">
          <ac:chgData name="Ilina Dencheva" userId="cd885736d4837ad1" providerId="LiveId" clId="{30A2AFF9-154D-43CD-B33D-CF6702AD5B88}" dt="2021-12-04T21:40:02.079" v="2381" actId="20577"/>
          <ac:spMkLst>
            <pc:docMk/>
            <pc:sldMk cId="2272647327" sldId="260"/>
            <ac:spMk id="4" creationId="{C82269FE-9320-4900-B545-C3976F01ED9D}"/>
          </ac:spMkLst>
        </pc:spChg>
        <pc:spChg chg="add mod">
          <ac:chgData name="Ilina Dencheva" userId="cd885736d4837ad1" providerId="LiveId" clId="{30A2AFF9-154D-43CD-B33D-CF6702AD5B88}" dt="2021-12-03T14:38:31.979" v="560" actId="207"/>
          <ac:spMkLst>
            <pc:docMk/>
            <pc:sldMk cId="2272647327" sldId="260"/>
            <ac:spMk id="5" creationId="{A0AF4477-264B-430E-9BEF-3FF3940C0027}"/>
          </ac:spMkLst>
        </pc:spChg>
      </pc:sldChg>
      <pc:sldChg chg="addSp delSp modSp mod modTransition modNotesTx">
        <pc:chgData name="Ilina Dencheva" userId="cd885736d4837ad1" providerId="LiveId" clId="{30A2AFF9-154D-43CD-B33D-CF6702AD5B88}" dt="2021-12-04T21:26:10.992" v="1581" actId="20577"/>
        <pc:sldMkLst>
          <pc:docMk/>
          <pc:sldMk cId="315544569" sldId="261"/>
        </pc:sldMkLst>
        <pc:spChg chg="mod">
          <ac:chgData name="Ilina Dencheva" userId="cd885736d4837ad1" providerId="LiveId" clId="{30A2AFF9-154D-43CD-B33D-CF6702AD5B88}" dt="2021-12-04T21:22:05.223" v="819" actId="1076"/>
          <ac:spMkLst>
            <pc:docMk/>
            <pc:sldMk cId="315544569" sldId="261"/>
            <ac:spMk id="3" creationId="{E366A124-E107-456A-B375-AC9CAA8393B1}"/>
          </ac:spMkLst>
        </pc:spChg>
        <pc:spChg chg="mod">
          <ac:chgData name="Ilina Dencheva" userId="cd885736d4837ad1" providerId="LiveId" clId="{30A2AFF9-154D-43CD-B33D-CF6702AD5B88}" dt="2021-12-04T21:22:05.223" v="819" actId="1076"/>
          <ac:spMkLst>
            <pc:docMk/>
            <pc:sldMk cId="315544569" sldId="261"/>
            <ac:spMk id="4" creationId="{49862608-FA1E-48D5-8A27-4EE917B09DC5}"/>
          </ac:spMkLst>
        </pc:spChg>
        <pc:spChg chg="add mod">
          <ac:chgData name="Ilina Dencheva" userId="cd885736d4837ad1" providerId="LiveId" clId="{30A2AFF9-154D-43CD-B33D-CF6702AD5B88}" dt="2021-12-04T21:22:10.691" v="821" actId="1076"/>
          <ac:spMkLst>
            <pc:docMk/>
            <pc:sldMk cId="315544569" sldId="261"/>
            <ac:spMk id="7" creationId="{F40DFB7B-42A4-48EE-BA73-DE71B804BFDC}"/>
          </ac:spMkLst>
        </pc:spChg>
        <pc:spChg chg="add del mod">
          <ac:chgData name="Ilina Dencheva" userId="cd885736d4837ad1" providerId="LiveId" clId="{30A2AFF9-154D-43CD-B33D-CF6702AD5B88}" dt="2021-12-03T14:38:38.060" v="561" actId="478"/>
          <ac:spMkLst>
            <pc:docMk/>
            <pc:sldMk cId="315544569" sldId="261"/>
            <ac:spMk id="8" creationId="{3F5309BC-8035-493B-A972-DC4BCC165EF0}"/>
          </ac:spMkLst>
        </pc:spChg>
        <pc:spChg chg="add mod">
          <ac:chgData name="Ilina Dencheva" userId="cd885736d4837ad1" providerId="LiveId" clId="{30A2AFF9-154D-43CD-B33D-CF6702AD5B88}" dt="2021-12-03T14:38:04.969" v="551"/>
          <ac:spMkLst>
            <pc:docMk/>
            <pc:sldMk cId="315544569" sldId="261"/>
            <ac:spMk id="9" creationId="{778A06C7-8BF7-4B77-958C-90027399FFFE}"/>
          </ac:spMkLst>
        </pc:spChg>
        <pc:picChg chg="add mod">
          <ac:chgData name="Ilina Dencheva" userId="cd885736d4837ad1" providerId="LiveId" clId="{30A2AFF9-154D-43CD-B33D-CF6702AD5B88}" dt="2021-12-04T21:22:07.998" v="820" actId="1076"/>
          <ac:picMkLst>
            <pc:docMk/>
            <pc:sldMk cId="315544569" sldId="261"/>
            <ac:picMk id="2050" creationId="{C6F3CAEC-7103-46A6-A3FE-80A4263948AA}"/>
          </ac:picMkLst>
        </pc:picChg>
      </pc:sldChg>
      <pc:sldChg chg="addSp delSp modSp mod modTransition modNotesTx">
        <pc:chgData name="Ilina Dencheva" userId="cd885736d4837ad1" providerId="LiveId" clId="{30A2AFF9-154D-43CD-B33D-CF6702AD5B88}" dt="2021-12-04T22:17:11.827" v="2575" actId="1076"/>
        <pc:sldMkLst>
          <pc:docMk/>
          <pc:sldMk cId="1429881775" sldId="262"/>
        </pc:sldMkLst>
        <pc:spChg chg="mod">
          <ac:chgData name="Ilina Dencheva" userId="cd885736d4837ad1" providerId="LiveId" clId="{30A2AFF9-154D-43CD-B33D-CF6702AD5B88}" dt="2021-12-04T22:16:56.407" v="2570" actId="1076"/>
          <ac:spMkLst>
            <pc:docMk/>
            <pc:sldMk cId="1429881775" sldId="262"/>
            <ac:spMk id="3" creationId="{E366A124-E107-456A-B375-AC9CAA8393B1}"/>
          </ac:spMkLst>
        </pc:spChg>
        <pc:spChg chg="del mod">
          <ac:chgData name="Ilina Dencheva" userId="cd885736d4837ad1" providerId="LiveId" clId="{30A2AFF9-154D-43CD-B33D-CF6702AD5B88}" dt="2021-12-04T22:14:25.314" v="2538" actId="478"/>
          <ac:spMkLst>
            <pc:docMk/>
            <pc:sldMk cId="1429881775" sldId="262"/>
            <ac:spMk id="6" creationId="{96A02229-7A8A-4E88-B1C4-81C03D1267B1}"/>
          </ac:spMkLst>
        </pc:spChg>
        <pc:spChg chg="add mod">
          <ac:chgData name="Ilina Dencheva" userId="cd885736d4837ad1" providerId="LiveId" clId="{30A2AFF9-154D-43CD-B33D-CF6702AD5B88}" dt="2021-12-03T14:38:10.031" v="552"/>
          <ac:spMkLst>
            <pc:docMk/>
            <pc:sldMk cId="1429881775" sldId="262"/>
            <ac:spMk id="7" creationId="{D9FA5749-4065-4DA3-AF9C-D6DBD8527AB5}"/>
          </ac:spMkLst>
        </pc:spChg>
        <pc:spChg chg="add mod">
          <ac:chgData name="Ilina Dencheva" userId="cd885736d4837ad1" providerId="LiveId" clId="{30A2AFF9-154D-43CD-B33D-CF6702AD5B88}" dt="2021-12-04T22:17:11.827" v="2575" actId="1076"/>
          <ac:spMkLst>
            <pc:docMk/>
            <pc:sldMk cId="1429881775" sldId="262"/>
            <ac:spMk id="9" creationId="{76CAC87C-269C-4015-B8C1-F0805D3AED44}"/>
          </ac:spMkLst>
        </pc:spChg>
        <pc:spChg chg="add del mod">
          <ac:chgData name="Ilina Dencheva" userId="cd885736d4837ad1" providerId="LiveId" clId="{30A2AFF9-154D-43CD-B33D-CF6702AD5B88}" dt="2021-12-04T22:14:30.732" v="2540" actId="478"/>
          <ac:spMkLst>
            <pc:docMk/>
            <pc:sldMk cId="1429881775" sldId="262"/>
            <ac:spMk id="11" creationId="{5C92E006-6109-4559-8D9D-2A09A9EF04F6}"/>
          </ac:spMkLst>
        </pc:spChg>
        <pc:spChg chg="add del mod">
          <ac:chgData name="Ilina Dencheva" userId="cd885736d4837ad1" providerId="LiveId" clId="{30A2AFF9-154D-43CD-B33D-CF6702AD5B88}" dt="2021-12-04T22:14:34.432" v="2542" actId="478"/>
          <ac:spMkLst>
            <pc:docMk/>
            <pc:sldMk cId="1429881775" sldId="262"/>
            <ac:spMk id="17" creationId="{B183E81C-E61D-4188-9F97-D45D2018E1E4}"/>
          </ac:spMkLst>
        </pc:spChg>
        <pc:picChg chg="add del mod">
          <ac:chgData name="Ilina Dencheva" userId="cd885736d4837ad1" providerId="LiveId" clId="{30A2AFF9-154D-43CD-B33D-CF6702AD5B88}" dt="2021-12-04T22:02:33.804" v="2503" actId="478"/>
          <ac:picMkLst>
            <pc:docMk/>
            <pc:sldMk cId="1429881775" sldId="262"/>
            <ac:picMk id="5" creationId="{5215D017-3941-4980-8075-7BD951CE80DC}"/>
          </ac:picMkLst>
        </pc:picChg>
        <pc:picChg chg="add mod">
          <ac:chgData name="Ilina Dencheva" userId="cd885736d4837ad1" providerId="LiveId" clId="{30A2AFF9-154D-43CD-B33D-CF6702AD5B88}" dt="2021-12-04T22:16:53.036" v="2569" actId="1076"/>
          <ac:picMkLst>
            <pc:docMk/>
            <pc:sldMk cId="1429881775" sldId="262"/>
            <ac:picMk id="8" creationId="{BE40EED9-33E9-491C-AB34-3331B70F3D12}"/>
          </ac:picMkLst>
        </pc:picChg>
        <pc:picChg chg="add del mod">
          <ac:chgData name="Ilina Dencheva" userId="cd885736d4837ad1" providerId="LiveId" clId="{30A2AFF9-154D-43CD-B33D-CF6702AD5B88}" dt="2021-12-04T22:04:26.622" v="2517" actId="478"/>
          <ac:picMkLst>
            <pc:docMk/>
            <pc:sldMk cId="1429881775" sldId="262"/>
            <ac:picMk id="10" creationId="{F9395848-0F88-453E-9DC0-3DDB4A87ED9A}"/>
          </ac:picMkLst>
        </pc:picChg>
        <pc:picChg chg="add mod">
          <ac:chgData name="Ilina Dencheva" userId="cd885736d4837ad1" providerId="LiveId" clId="{30A2AFF9-154D-43CD-B33D-CF6702AD5B88}" dt="2021-12-04T22:17:02.025" v="2572" actId="1076"/>
          <ac:picMkLst>
            <pc:docMk/>
            <pc:sldMk cId="1429881775" sldId="262"/>
            <ac:picMk id="13" creationId="{E50548D3-07C0-43AB-8541-F8D9FF22A92C}"/>
          </ac:picMkLst>
        </pc:picChg>
        <pc:picChg chg="add mod">
          <ac:chgData name="Ilina Dencheva" userId="cd885736d4837ad1" providerId="LiveId" clId="{30A2AFF9-154D-43CD-B33D-CF6702AD5B88}" dt="2021-12-04T22:16:58.537" v="2571" actId="1076"/>
          <ac:picMkLst>
            <pc:docMk/>
            <pc:sldMk cId="1429881775" sldId="262"/>
            <ac:picMk id="15" creationId="{5E801B33-FA55-41C0-8DCE-CD82C7685338}"/>
          </ac:picMkLst>
        </pc:picChg>
        <pc:picChg chg="add mod">
          <ac:chgData name="Ilina Dencheva" userId="cd885736d4837ad1" providerId="LiveId" clId="{30A2AFF9-154D-43CD-B33D-CF6702AD5B88}" dt="2021-12-04T22:17:06.655" v="2574" actId="14100"/>
          <ac:picMkLst>
            <pc:docMk/>
            <pc:sldMk cId="1429881775" sldId="262"/>
            <ac:picMk id="19" creationId="{61DF2C01-B426-4399-BC0A-14A259ABD4E2}"/>
          </ac:picMkLst>
        </pc:picChg>
        <pc:picChg chg="del mod">
          <ac:chgData name="Ilina Dencheva" userId="cd885736d4837ad1" providerId="LiveId" clId="{30A2AFF9-154D-43CD-B33D-CF6702AD5B88}" dt="2021-12-04T22:02:29.563" v="2500" actId="478"/>
          <ac:picMkLst>
            <pc:docMk/>
            <pc:sldMk cId="1429881775" sldId="262"/>
            <ac:picMk id="4098" creationId="{07E8555C-B567-4776-B52B-3F95A9F1DE09}"/>
          </ac:picMkLst>
        </pc:picChg>
      </pc:sldChg>
      <pc:sldChg chg="addSp modSp mod modTransition modNotesTx">
        <pc:chgData name="Ilina Dencheva" userId="cd885736d4837ad1" providerId="LiveId" clId="{30A2AFF9-154D-43CD-B33D-CF6702AD5B88}" dt="2021-12-04T21:26:17.842" v="1583" actId="20577"/>
        <pc:sldMkLst>
          <pc:docMk/>
          <pc:sldMk cId="739238380" sldId="263"/>
        </pc:sldMkLst>
        <pc:spChg chg="mod">
          <ac:chgData name="Ilina Dencheva" userId="cd885736d4837ad1" providerId="LiveId" clId="{30A2AFF9-154D-43CD-B33D-CF6702AD5B88}" dt="2021-11-17T12:06:47.078" v="109" actId="14100"/>
          <ac:spMkLst>
            <pc:docMk/>
            <pc:sldMk cId="739238380" sldId="263"/>
            <ac:spMk id="4" creationId="{49862608-FA1E-48D5-8A27-4EE917B09DC5}"/>
          </ac:spMkLst>
        </pc:spChg>
        <pc:spChg chg="add mod">
          <ac:chgData name="Ilina Dencheva" userId="cd885736d4837ad1" providerId="LiveId" clId="{30A2AFF9-154D-43CD-B33D-CF6702AD5B88}" dt="2021-12-03T14:38:11.841" v="553"/>
          <ac:spMkLst>
            <pc:docMk/>
            <pc:sldMk cId="739238380" sldId="263"/>
            <ac:spMk id="8" creationId="{F592529C-9A18-43F2-98BD-BEF22AB04C83}"/>
          </ac:spMkLst>
        </pc:spChg>
        <pc:spChg chg="add mod">
          <ac:chgData name="Ilina Dencheva" userId="cd885736d4837ad1" providerId="LiveId" clId="{30A2AFF9-154D-43CD-B33D-CF6702AD5B88}" dt="2021-12-03T14:39:32.779" v="565" actId="1076"/>
          <ac:spMkLst>
            <pc:docMk/>
            <pc:sldMk cId="739238380" sldId="263"/>
            <ac:spMk id="10" creationId="{16A514EF-79C0-46B5-9C1F-9C472CDF0C75}"/>
          </ac:spMkLst>
        </pc:spChg>
        <pc:picChg chg="add mod">
          <ac:chgData name="Ilina Dencheva" userId="cd885736d4837ad1" providerId="LiveId" clId="{30A2AFF9-154D-43CD-B33D-CF6702AD5B88}" dt="2021-11-17T12:06:43.253" v="108" actId="1076"/>
          <ac:picMkLst>
            <pc:docMk/>
            <pc:sldMk cId="739238380" sldId="263"/>
            <ac:picMk id="6" creationId="{3F14A35C-5500-42B7-A978-BB07293E5A5F}"/>
          </ac:picMkLst>
        </pc:picChg>
        <pc:picChg chg="mod">
          <ac:chgData name="Ilina Dencheva" userId="cd885736d4837ad1" providerId="LiveId" clId="{30A2AFF9-154D-43CD-B33D-CF6702AD5B88}" dt="2021-11-17T12:06:49.399" v="110" actId="14100"/>
          <ac:picMkLst>
            <pc:docMk/>
            <pc:sldMk cId="739238380" sldId="263"/>
            <ac:picMk id="5126" creationId="{7ACF3748-F80B-49AA-BF68-BC2F8D19656A}"/>
          </ac:picMkLst>
        </pc:picChg>
      </pc:sldChg>
      <pc:sldChg chg="addSp modSp mod modTransition modClrScheme chgLayout modNotesTx">
        <pc:chgData name="Ilina Dencheva" userId="cd885736d4837ad1" providerId="LiveId" clId="{30A2AFF9-154D-43CD-B33D-CF6702AD5B88}" dt="2021-12-04T21:26:27.545" v="1586" actId="20577"/>
        <pc:sldMkLst>
          <pc:docMk/>
          <pc:sldMk cId="2259391536" sldId="264"/>
        </pc:sldMkLst>
        <pc:spChg chg="mod">
          <ac:chgData name="Ilina Dencheva" userId="cd885736d4837ad1" providerId="LiveId" clId="{30A2AFF9-154D-43CD-B33D-CF6702AD5B88}" dt="2021-11-17T12:32:04.510" v="277" actId="20577"/>
          <ac:spMkLst>
            <pc:docMk/>
            <pc:sldMk cId="2259391536" sldId="264"/>
            <ac:spMk id="2" creationId="{8AA4A4F6-5633-4F1C-BB7E-0C0E538AFC15}"/>
          </ac:spMkLst>
        </pc:spChg>
        <pc:spChg chg="mod">
          <ac:chgData name="Ilina Dencheva" userId="cd885736d4837ad1" providerId="LiveId" clId="{30A2AFF9-154D-43CD-B33D-CF6702AD5B88}" dt="2021-12-03T14:25:02.531" v="322" actId="1076"/>
          <ac:spMkLst>
            <pc:docMk/>
            <pc:sldMk cId="2259391536" sldId="264"/>
            <ac:spMk id="4" creationId="{36591C18-F34B-4BC1-8F14-C96EE20E0464}"/>
          </ac:spMkLst>
        </pc:spChg>
        <pc:spChg chg="add mod">
          <ac:chgData name="Ilina Dencheva" userId="cd885736d4837ad1" providerId="LiveId" clId="{30A2AFF9-154D-43CD-B33D-CF6702AD5B88}" dt="2021-12-03T14:38:16.736" v="556"/>
          <ac:spMkLst>
            <pc:docMk/>
            <pc:sldMk cId="2259391536" sldId="264"/>
            <ac:spMk id="5" creationId="{477552EC-98C3-4FF5-88B8-43B389DC6070}"/>
          </ac:spMkLst>
        </pc:spChg>
        <pc:spChg chg="add mod">
          <ac:chgData name="Ilina Dencheva" userId="cd885736d4837ad1" providerId="LiveId" clId="{30A2AFF9-154D-43CD-B33D-CF6702AD5B88}" dt="2021-12-03T14:40:52.833" v="572" actId="1076"/>
          <ac:spMkLst>
            <pc:docMk/>
            <pc:sldMk cId="2259391536" sldId="264"/>
            <ac:spMk id="7" creationId="{A1C02156-FD4B-46BB-9396-4885E621DE8A}"/>
          </ac:spMkLst>
        </pc:spChg>
        <pc:picChg chg="add mod">
          <ac:chgData name="Ilina Dencheva" userId="cd885736d4837ad1" providerId="LiveId" clId="{30A2AFF9-154D-43CD-B33D-CF6702AD5B88}" dt="2021-12-03T14:25:13.656" v="326" actId="1076"/>
          <ac:picMkLst>
            <pc:docMk/>
            <pc:sldMk cId="2259391536" sldId="264"/>
            <ac:picMk id="3074" creationId="{9A4DC8F5-41A7-46E1-B029-A3ACC28A6BA5}"/>
          </ac:picMkLst>
        </pc:picChg>
      </pc:sldChg>
      <pc:sldChg chg="addSp delSp modSp mod modTransition modNotesTx">
        <pc:chgData name="Ilina Dencheva" userId="cd885736d4837ad1" providerId="LiveId" clId="{30A2AFF9-154D-43CD-B33D-CF6702AD5B88}" dt="2021-12-04T21:26:30.684" v="1588" actId="20577"/>
        <pc:sldMkLst>
          <pc:docMk/>
          <pc:sldMk cId="3981225433" sldId="265"/>
        </pc:sldMkLst>
        <pc:spChg chg="del">
          <ac:chgData name="Ilina Dencheva" userId="cd885736d4837ad1" providerId="LiveId" clId="{30A2AFF9-154D-43CD-B33D-CF6702AD5B88}" dt="2021-12-03T14:32:24.909" v="343" actId="478"/>
          <ac:spMkLst>
            <pc:docMk/>
            <pc:sldMk cId="3981225433" sldId="265"/>
            <ac:spMk id="3" creationId="{2050DCA2-11C7-4119-BC44-250960B3013C}"/>
          </ac:spMkLst>
        </pc:spChg>
        <pc:spChg chg="del">
          <ac:chgData name="Ilina Dencheva" userId="cd885736d4837ad1" providerId="LiveId" clId="{30A2AFF9-154D-43CD-B33D-CF6702AD5B88}" dt="2021-12-03T14:32:26.328" v="344" actId="478"/>
          <ac:spMkLst>
            <pc:docMk/>
            <pc:sldMk cId="3981225433" sldId="265"/>
            <ac:spMk id="4" creationId="{AA9BF3AB-BE6D-4A27-85F5-B73918761058}"/>
          </ac:spMkLst>
        </pc:spChg>
        <pc:spChg chg="del">
          <ac:chgData name="Ilina Dencheva" userId="cd885736d4837ad1" providerId="LiveId" clId="{30A2AFF9-154D-43CD-B33D-CF6702AD5B88}" dt="2021-12-03T14:29:07.894" v="328" actId="478"/>
          <ac:spMkLst>
            <pc:docMk/>
            <pc:sldMk cId="3981225433" sldId="265"/>
            <ac:spMk id="5" creationId="{43DDA53B-CF02-437D-BEE5-92AEF889122D}"/>
          </ac:spMkLst>
        </pc:spChg>
        <pc:spChg chg="mod">
          <ac:chgData name="Ilina Dencheva" userId="cd885736d4837ad1" providerId="LiveId" clId="{30A2AFF9-154D-43CD-B33D-CF6702AD5B88}" dt="2021-12-03T14:29:48.558" v="341"/>
          <ac:spMkLst>
            <pc:docMk/>
            <pc:sldMk cId="3981225433" sldId="265"/>
            <ac:spMk id="6" creationId="{0AE11D78-D320-479F-99D3-2F3750BEA605}"/>
          </ac:spMkLst>
        </pc:spChg>
        <pc:spChg chg="add mod">
          <ac:chgData name="Ilina Dencheva" userId="cd885736d4837ad1" providerId="LiveId" clId="{30A2AFF9-154D-43CD-B33D-CF6702AD5B88}" dt="2021-12-03T14:38:18.579" v="557"/>
          <ac:spMkLst>
            <pc:docMk/>
            <pc:sldMk cId="3981225433" sldId="265"/>
            <ac:spMk id="8" creationId="{99BF9551-970D-45D4-B1C0-B192CE5CDF2E}"/>
          </ac:spMkLst>
        </pc:spChg>
        <pc:spChg chg="add mod">
          <ac:chgData name="Ilina Dencheva" userId="cd885736d4837ad1" providerId="LiveId" clId="{30A2AFF9-154D-43CD-B33D-CF6702AD5B88}" dt="2021-12-03T14:41:01.514" v="575" actId="14100"/>
          <ac:spMkLst>
            <pc:docMk/>
            <pc:sldMk cId="3981225433" sldId="265"/>
            <ac:spMk id="10" creationId="{2B13B560-932E-4046-8FB2-EF3A52ACF55B}"/>
          </ac:spMkLst>
        </pc:spChg>
        <pc:picChg chg="add mod">
          <ac:chgData name="Ilina Dencheva" userId="cd885736d4837ad1" providerId="LiveId" clId="{30A2AFF9-154D-43CD-B33D-CF6702AD5B88}" dt="2021-12-03T14:33:02.217" v="348" actId="1440"/>
          <ac:picMkLst>
            <pc:docMk/>
            <pc:sldMk cId="3981225433" sldId="265"/>
            <ac:picMk id="1026" creationId="{4E2A8E1C-C7C1-40BF-B390-CD2C98D994AE}"/>
          </ac:picMkLst>
        </pc:picChg>
      </pc:sldChg>
      <pc:sldChg chg="addSp modSp add mod modTransition modNotesTx">
        <pc:chgData name="Ilina Dencheva" userId="cd885736d4837ad1" providerId="LiveId" clId="{30A2AFF9-154D-43CD-B33D-CF6702AD5B88}" dt="2021-12-04T21:26:24.281" v="1585" actId="20577"/>
        <pc:sldMkLst>
          <pc:docMk/>
          <pc:sldMk cId="3917505222" sldId="266"/>
        </pc:sldMkLst>
        <pc:spChg chg="mod">
          <ac:chgData name="Ilina Dencheva" userId="cd885736d4837ad1" providerId="LiveId" clId="{30A2AFF9-154D-43CD-B33D-CF6702AD5B88}" dt="2021-11-17T12:28:58.810" v="240" actId="20577"/>
          <ac:spMkLst>
            <pc:docMk/>
            <pc:sldMk cId="3917505222" sldId="266"/>
            <ac:spMk id="2" creationId="{819D9D49-9820-4662-8EA0-9B9ACC8EE926}"/>
          </ac:spMkLst>
        </pc:spChg>
        <pc:spChg chg="mod">
          <ac:chgData name="Ilina Dencheva" userId="cd885736d4837ad1" providerId="LiveId" clId="{30A2AFF9-154D-43CD-B33D-CF6702AD5B88}" dt="2021-11-17T12:28:52.624" v="239" actId="255"/>
          <ac:spMkLst>
            <pc:docMk/>
            <pc:sldMk cId="3917505222" sldId="266"/>
            <ac:spMk id="3" creationId="{41EE159F-0CD5-44FB-A52C-131FE6E53321}"/>
          </ac:spMkLst>
        </pc:spChg>
        <pc:spChg chg="add mod">
          <ac:chgData name="Ilina Dencheva" userId="cd885736d4837ad1" providerId="LiveId" clId="{30A2AFF9-154D-43CD-B33D-CF6702AD5B88}" dt="2021-12-03T14:38:15.802" v="555"/>
          <ac:spMkLst>
            <pc:docMk/>
            <pc:sldMk cId="3917505222" sldId="266"/>
            <ac:spMk id="5" creationId="{01E3060A-5067-488E-8162-FCA533016A0F}"/>
          </ac:spMkLst>
        </pc:spChg>
        <pc:spChg chg="add mod">
          <ac:chgData name="Ilina Dencheva" userId="cd885736d4837ad1" providerId="LiveId" clId="{30A2AFF9-154D-43CD-B33D-CF6702AD5B88}" dt="2021-12-03T14:40:18.550" v="570" actId="1076"/>
          <ac:spMkLst>
            <pc:docMk/>
            <pc:sldMk cId="3917505222" sldId="266"/>
            <ac:spMk id="7" creationId="{89A33685-EDDF-41DC-A42F-17DE6CE8A038}"/>
          </ac:spMkLst>
        </pc:spChg>
        <pc:picChg chg="add mod">
          <ac:chgData name="Ilina Dencheva" userId="cd885736d4837ad1" providerId="LiveId" clId="{30A2AFF9-154D-43CD-B33D-CF6702AD5B88}" dt="2021-11-17T12:31:02.768" v="271" actId="1076"/>
          <ac:picMkLst>
            <pc:docMk/>
            <pc:sldMk cId="3917505222" sldId="266"/>
            <ac:picMk id="2050" creationId="{78C924C0-F52E-4ECC-9222-FB8AF83B3AD6}"/>
          </ac:picMkLst>
        </pc:picChg>
      </pc:sldChg>
      <pc:sldChg chg="addSp modSp add mod modTransition modNotesTx">
        <pc:chgData name="Ilina Dencheva" userId="cd885736d4837ad1" providerId="LiveId" clId="{30A2AFF9-154D-43CD-B33D-CF6702AD5B88}" dt="2021-12-04T21:26:20.734" v="1584" actId="20577"/>
        <pc:sldMkLst>
          <pc:docMk/>
          <pc:sldMk cId="2347420556" sldId="267"/>
        </pc:sldMkLst>
        <pc:spChg chg="mod">
          <ac:chgData name="Ilina Dencheva" userId="cd885736d4837ad1" providerId="LiveId" clId="{30A2AFF9-154D-43CD-B33D-CF6702AD5B88}" dt="2021-11-17T12:04:34.383" v="93" actId="313"/>
          <ac:spMkLst>
            <pc:docMk/>
            <pc:sldMk cId="2347420556" sldId="267"/>
            <ac:spMk id="2" creationId="{819D9D49-9820-4662-8EA0-9B9ACC8EE926}"/>
          </ac:spMkLst>
        </pc:spChg>
        <pc:spChg chg="mod">
          <ac:chgData name="Ilina Dencheva" userId="cd885736d4837ad1" providerId="LiveId" clId="{30A2AFF9-154D-43CD-B33D-CF6702AD5B88}" dt="2021-11-17T12:28:21.676" v="225" actId="14100"/>
          <ac:spMkLst>
            <pc:docMk/>
            <pc:sldMk cId="2347420556" sldId="267"/>
            <ac:spMk id="3" creationId="{41EE159F-0CD5-44FB-A52C-131FE6E53321}"/>
          </ac:spMkLst>
        </pc:spChg>
        <pc:spChg chg="add mod">
          <ac:chgData name="Ilina Dencheva" userId="cd885736d4837ad1" providerId="LiveId" clId="{30A2AFF9-154D-43CD-B33D-CF6702AD5B88}" dt="2021-12-03T14:38:14.573" v="554"/>
          <ac:spMkLst>
            <pc:docMk/>
            <pc:sldMk cId="2347420556" sldId="267"/>
            <ac:spMk id="5" creationId="{9DB05AE6-8F72-4913-8DA0-EC490EB552CA}"/>
          </ac:spMkLst>
        </pc:spChg>
        <pc:spChg chg="add mod">
          <ac:chgData name="Ilina Dencheva" userId="cd885736d4837ad1" providerId="LiveId" clId="{30A2AFF9-154D-43CD-B33D-CF6702AD5B88}" dt="2021-12-03T14:39:44.544" v="568" actId="14100"/>
          <ac:spMkLst>
            <pc:docMk/>
            <pc:sldMk cId="2347420556" sldId="267"/>
            <ac:spMk id="7" creationId="{35088A67-BF43-4681-9E42-DB2DE1327353}"/>
          </ac:spMkLst>
        </pc:spChg>
        <pc:picChg chg="add mod">
          <ac:chgData name="Ilina Dencheva" userId="cd885736d4837ad1" providerId="LiveId" clId="{30A2AFF9-154D-43CD-B33D-CF6702AD5B88}" dt="2021-11-17T12:09:01.502" v="132" actId="1076"/>
          <ac:picMkLst>
            <pc:docMk/>
            <pc:sldMk cId="2347420556" sldId="267"/>
            <ac:picMk id="1026" creationId="{DC87F26F-3C71-43DF-87C6-FC1FADE3F110}"/>
          </ac:picMkLst>
        </pc:picChg>
      </pc:sldChg>
      <pc:sldChg chg="addSp delSp modSp add mod ord modTransition setBg delDesignElem modNotesTx">
        <pc:chgData name="Ilina Dencheva" userId="cd885736d4837ad1" providerId="LiveId" clId="{30A2AFF9-154D-43CD-B33D-CF6702AD5B88}" dt="2021-12-04T21:44:03.969" v="2382" actId="20577"/>
        <pc:sldMkLst>
          <pc:docMk/>
          <pc:sldMk cId="3914762060" sldId="268"/>
        </pc:sldMkLst>
        <pc:spChg chg="mod">
          <ac:chgData name="Ilina Dencheva" userId="cd885736d4837ad1" providerId="LiveId" clId="{30A2AFF9-154D-43CD-B33D-CF6702AD5B88}" dt="2021-12-04T21:31:45.447" v="1635" actId="20577"/>
          <ac:spMkLst>
            <pc:docMk/>
            <pc:sldMk cId="3914762060" sldId="268"/>
            <ac:spMk id="2" creationId="{78FD68DA-43BA-4508-8DE2-BA9BB7B2FA5B}"/>
          </ac:spMkLst>
        </pc:spChg>
        <pc:spChg chg="mod">
          <ac:chgData name="Ilina Dencheva" userId="cd885736d4837ad1" providerId="LiveId" clId="{30A2AFF9-154D-43CD-B33D-CF6702AD5B88}" dt="2021-12-04T21:37:33.493" v="2272" actId="20577"/>
          <ac:spMkLst>
            <pc:docMk/>
            <pc:sldMk cId="3914762060" sldId="268"/>
            <ac:spMk id="3" creationId="{A8E9CFF2-3777-4FF4-A759-8491175B0B7C}"/>
          </ac:spMkLst>
        </pc:spChg>
        <pc:spChg chg="add mod">
          <ac:chgData name="Ilina Dencheva" userId="cd885736d4837ad1" providerId="LiveId" clId="{30A2AFF9-154D-43CD-B33D-CF6702AD5B88}" dt="2021-12-03T14:38:19.412" v="558"/>
          <ac:spMkLst>
            <pc:docMk/>
            <pc:sldMk cId="3914762060" sldId="268"/>
            <ac:spMk id="8" creationId="{9CB73F1B-AF5B-42FF-8B00-A83B8BEB3D1D}"/>
          </ac:spMkLst>
        </pc:spChg>
        <pc:spChg chg="del">
          <ac:chgData name="Ilina Dencheva" userId="cd885736d4837ad1" providerId="LiveId" clId="{30A2AFF9-154D-43CD-B33D-CF6702AD5B88}" dt="2021-12-03T14:04:28.678" v="283"/>
          <ac:spMkLst>
            <pc:docMk/>
            <pc:sldMk cId="3914762060" sldId="268"/>
            <ac:spMk id="22" creationId="{A9286AD2-18A9-4868-A4E3-7A2097A20810}"/>
          </ac:spMkLst>
        </pc:spChg>
        <pc:picChg chg="add mod">
          <ac:chgData name="Ilina Dencheva" userId="cd885736d4837ad1" providerId="LiveId" clId="{30A2AFF9-154D-43CD-B33D-CF6702AD5B88}" dt="2021-12-04T21:32:28.164" v="1645" actId="1076"/>
          <ac:picMkLst>
            <pc:docMk/>
            <pc:sldMk cId="3914762060" sldId="268"/>
            <ac:picMk id="7" creationId="{A2B66A72-2E80-43BB-905D-16B976E93BF4}"/>
          </ac:picMkLst>
        </pc:picChg>
        <pc:picChg chg="del mod">
          <ac:chgData name="Ilina Dencheva" userId="cd885736d4837ad1" providerId="LiveId" clId="{30A2AFF9-154D-43CD-B33D-CF6702AD5B88}" dt="2021-12-04T21:31:39.927" v="1619" actId="478"/>
          <ac:picMkLst>
            <pc:docMk/>
            <pc:sldMk cId="3914762060" sldId="268"/>
            <ac:picMk id="1026" creationId="{C9825643-1161-43E0-A18C-20AC19497A8E}"/>
          </ac:picMkLst>
        </pc:picChg>
        <pc:cxnChg chg="del">
          <ac:chgData name="Ilina Dencheva" userId="cd885736d4837ad1" providerId="LiveId" clId="{30A2AFF9-154D-43CD-B33D-CF6702AD5B88}" dt="2021-12-03T14:04:28.678" v="283"/>
          <ac:cxnSpMkLst>
            <pc:docMk/>
            <pc:sldMk cId="3914762060" sldId="268"/>
            <ac:cxnSpMk id="24" creationId="{E7A7CD63-7EC3-44F3-95D0-595C4019FF24}"/>
          </ac:cxnSpMkLst>
        </pc:cxnChg>
      </pc:sldChg>
      <pc:sldChg chg="addSp delSp modSp add mod modNotesTx">
        <pc:chgData name="Ilina Dencheva" userId="cd885736d4837ad1" providerId="LiveId" clId="{30A2AFF9-154D-43CD-B33D-CF6702AD5B88}" dt="2021-12-04T22:05:42.529" v="2527" actId="1076"/>
        <pc:sldMkLst>
          <pc:docMk/>
          <pc:sldMk cId="329127390" sldId="269"/>
        </pc:sldMkLst>
        <pc:spChg chg="mod">
          <ac:chgData name="Ilina Dencheva" userId="cd885736d4837ad1" providerId="LiveId" clId="{30A2AFF9-154D-43CD-B33D-CF6702AD5B88}" dt="2021-12-04T21:58:57.790" v="2499" actId="20577"/>
          <ac:spMkLst>
            <pc:docMk/>
            <pc:sldMk cId="329127390" sldId="269"/>
            <ac:spMk id="2" creationId="{86358F41-A59B-482D-8451-2DF97D391834}"/>
          </ac:spMkLst>
        </pc:spChg>
        <pc:spChg chg="mod">
          <ac:chgData name="Ilina Dencheva" userId="cd885736d4837ad1" providerId="LiveId" clId="{30A2AFF9-154D-43CD-B33D-CF6702AD5B88}" dt="2021-12-04T21:57:31.049" v="2459" actId="1076"/>
          <ac:spMkLst>
            <pc:docMk/>
            <pc:sldMk cId="329127390" sldId="269"/>
            <ac:spMk id="3" creationId="{E366A124-E107-456A-B375-AC9CAA8393B1}"/>
          </ac:spMkLst>
        </pc:spChg>
        <pc:spChg chg="mod">
          <ac:chgData name="Ilina Dencheva" userId="cd885736d4837ad1" providerId="LiveId" clId="{30A2AFF9-154D-43CD-B33D-CF6702AD5B88}" dt="2021-12-04T21:57:31.049" v="2459" actId="1076"/>
          <ac:spMkLst>
            <pc:docMk/>
            <pc:sldMk cId="329127390" sldId="269"/>
            <ac:spMk id="6" creationId="{96A02229-7A8A-4E88-B1C4-81C03D1267B1}"/>
          </ac:spMkLst>
        </pc:spChg>
        <pc:spChg chg="del">
          <ac:chgData name="Ilina Dencheva" userId="cd885736d4837ad1" providerId="LiveId" clId="{30A2AFF9-154D-43CD-B33D-CF6702AD5B88}" dt="2021-12-04T21:20:07.009" v="795" actId="478"/>
          <ac:spMkLst>
            <pc:docMk/>
            <pc:sldMk cId="329127390" sldId="269"/>
            <ac:spMk id="9" creationId="{76CAC87C-269C-4015-B8C1-F0805D3AED44}"/>
          </ac:spMkLst>
        </pc:spChg>
        <pc:spChg chg="add del mod">
          <ac:chgData name="Ilina Dencheva" userId="cd885736d4837ad1" providerId="LiveId" clId="{30A2AFF9-154D-43CD-B33D-CF6702AD5B88}" dt="2021-12-04T22:04:57.576" v="2520" actId="478"/>
          <ac:spMkLst>
            <pc:docMk/>
            <pc:sldMk cId="329127390" sldId="269"/>
            <ac:spMk id="14" creationId="{90255B9D-020B-449B-B635-400420EA3620}"/>
          </ac:spMkLst>
        </pc:spChg>
        <pc:picChg chg="del">
          <ac:chgData name="Ilina Dencheva" userId="cd885736d4837ad1" providerId="LiveId" clId="{30A2AFF9-154D-43CD-B33D-CF6702AD5B88}" dt="2021-12-04T21:19:42.653" v="731" actId="478"/>
          <ac:picMkLst>
            <pc:docMk/>
            <pc:sldMk cId="329127390" sldId="269"/>
            <ac:picMk id="5" creationId="{5215D017-3941-4980-8075-7BD951CE80DC}"/>
          </ac:picMkLst>
        </pc:picChg>
        <pc:picChg chg="add del mod">
          <ac:chgData name="Ilina Dencheva" userId="cd885736d4837ad1" providerId="LiveId" clId="{30A2AFF9-154D-43CD-B33D-CF6702AD5B88}" dt="2021-12-04T22:04:54.500" v="2519" actId="478"/>
          <ac:picMkLst>
            <pc:docMk/>
            <pc:sldMk cId="329127390" sldId="269"/>
            <ac:picMk id="8" creationId="{9E5CA810-1385-4F4E-BB57-9F9408D09FD1}"/>
          </ac:picMkLst>
        </pc:picChg>
        <pc:picChg chg="add mod">
          <ac:chgData name="Ilina Dencheva" userId="cd885736d4837ad1" providerId="LiveId" clId="{30A2AFF9-154D-43CD-B33D-CF6702AD5B88}" dt="2021-12-04T21:57:31.049" v="2459" actId="1076"/>
          <ac:picMkLst>
            <pc:docMk/>
            <pc:sldMk cId="329127390" sldId="269"/>
            <ac:picMk id="1026" creationId="{26D0CFF9-5B3C-42DC-8C73-9BF975E4DD7A}"/>
          </ac:picMkLst>
        </pc:picChg>
        <pc:picChg chg="add del mod">
          <ac:chgData name="Ilina Dencheva" userId="cd885736d4837ad1" providerId="LiveId" clId="{30A2AFF9-154D-43CD-B33D-CF6702AD5B88}" dt="2021-12-04T21:57:12.510" v="2455" actId="478"/>
          <ac:picMkLst>
            <pc:docMk/>
            <pc:sldMk cId="329127390" sldId="269"/>
            <ac:picMk id="1028" creationId="{4D60C51B-80B7-44C2-AD10-0DA2D319106B}"/>
          </ac:picMkLst>
        </pc:picChg>
        <pc:picChg chg="add mod">
          <ac:chgData name="Ilina Dencheva" userId="cd885736d4837ad1" providerId="LiveId" clId="{30A2AFF9-154D-43CD-B33D-CF6702AD5B88}" dt="2021-12-04T22:05:42.529" v="2527" actId="1076"/>
          <ac:picMkLst>
            <pc:docMk/>
            <pc:sldMk cId="329127390" sldId="269"/>
            <ac:picMk id="1030" creationId="{D2506559-3FAF-4EF9-9A56-BD90D95675C5}"/>
          </ac:picMkLst>
        </pc:picChg>
        <pc:picChg chg="del">
          <ac:chgData name="Ilina Dencheva" userId="cd885736d4837ad1" providerId="LiveId" clId="{30A2AFF9-154D-43CD-B33D-CF6702AD5B88}" dt="2021-12-04T21:20:09.116" v="796" actId="478"/>
          <ac:picMkLst>
            <pc:docMk/>
            <pc:sldMk cId="329127390" sldId="269"/>
            <ac:picMk id="4098" creationId="{07E8555C-B567-4776-B52B-3F95A9F1DE09}"/>
          </ac:picMkLst>
        </pc:picChg>
      </pc:sldChg>
      <pc:sldChg chg="new del">
        <pc:chgData name="Ilina Dencheva" userId="cd885736d4837ad1" providerId="LiveId" clId="{30A2AFF9-154D-43CD-B33D-CF6702AD5B88}" dt="2021-12-04T21:18:37.277" v="590" actId="680"/>
        <pc:sldMkLst>
          <pc:docMk/>
          <pc:sldMk cId="1895478478" sldId="269"/>
        </pc:sldMkLst>
      </pc:sldChg>
      <pc:sldChg chg="new del">
        <pc:chgData name="Ilina Dencheva" userId="cd885736d4837ad1" providerId="LiveId" clId="{30A2AFF9-154D-43CD-B33D-CF6702AD5B88}" dt="2021-12-04T21:18:46.087" v="592" actId="47"/>
        <pc:sldMkLst>
          <pc:docMk/>
          <pc:sldMk cId="3567154772" sldId="269"/>
        </pc:sldMkLst>
      </pc:sldChg>
      <pc:sldChg chg="add modNotesTx">
        <pc:chgData name="Ilina Dencheva" userId="cd885736d4837ad1" providerId="LiveId" clId="{30A2AFF9-154D-43CD-B33D-CF6702AD5B88}" dt="2021-12-04T21:32:32.845" v="1647" actId="20577"/>
        <pc:sldMkLst>
          <pc:docMk/>
          <pc:sldMk cId="919394679"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84538D-FC58-4256-9570-E5FBC533EA68}" type="datetimeFigureOut">
              <a:rPr lang="en-GB" smtClean="0"/>
              <a:t>05/12/2021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747457-3DD2-4428-BCFE-52EDDA9F0F17}" type="slidenum">
              <a:rPr lang="en-GB" smtClean="0"/>
              <a:t>‹#›</a:t>
            </a:fld>
            <a:endParaRPr lang="en-GB"/>
          </a:p>
        </p:txBody>
      </p:sp>
    </p:spTree>
    <p:extLst>
      <p:ext uri="{BB962C8B-B14F-4D97-AF65-F5344CB8AC3E}">
        <p14:creationId xmlns:p14="http://schemas.microsoft.com/office/powerpoint/2010/main" val="982857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 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Hello, my name is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Dimitar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my presentation today is dedicated to Training and Development needs for an HR officer. </a:t>
            </a:r>
          </a:p>
          <a:p>
            <a:endParaRPr lang="en-GB" dirty="0"/>
          </a:p>
        </p:txBody>
      </p:sp>
      <p:sp>
        <p:nvSpPr>
          <p:cNvPr id="4" name="Slide Number Placeholder 3"/>
          <p:cNvSpPr>
            <a:spLocks noGrp="1"/>
          </p:cNvSpPr>
          <p:nvPr>
            <p:ph type="sldNum" sz="quarter" idx="5"/>
          </p:nvPr>
        </p:nvSpPr>
        <p:spPr/>
        <p:txBody>
          <a:bodyPr/>
          <a:lstStyle/>
          <a:p>
            <a:fld id="{1B747457-3DD2-4428-BCFE-52EDDA9F0F17}" type="slidenum">
              <a:rPr lang="en-GB" smtClean="0"/>
              <a:t>1</a:t>
            </a:fld>
            <a:endParaRPr lang="en-GB"/>
          </a:p>
        </p:txBody>
      </p:sp>
    </p:spTree>
    <p:extLst>
      <p:ext uri="{BB962C8B-B14F-4D97-AF65-F5344CB8AC3E}">
        <p14:creationId xmlns:p14="http://schemas.microsoft.com/office/powerpoint/2010/main" val="3916142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 2</a:t>
            </a:r>
          </a:p>
          <a:p>
            <a:pPr>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beginning, please let me outline for you the points that I will discuss today. I will start with Determination of appropriate knowledge, skills and behaviours, followed by Personal skills audit for myself. Next, I will discuss Potential benefits to the organisation and individual and also Training and development needs. After all I will finish my presentation with Potential benefits to the organisation and individual. Let’s begin with the first part about KSB.</a:t>
            </a:r>
          </a:p>
          <a:p>
            <a:endParaRPr lang="en-GB" dirty="0"/>
          </a:p>
        </p:txBody>
      </p:sp>
      <p:sp>
        <p:nvSpPr>
          <p:cNvPr id="4" name="Slide Number Placeholder 3"/>
          <p:cNvSpPr>
            <a:spLocks noGrp="1"/>
          </p:cNvSpPr>
          <p:nvPr>
            <p:ph type="sldNum" sz="quarter" idx="5"/>
          </p:nvPr>
        </p:nvSpPr>
        <p:spPr/>
        <p:txBody>
          <a:bodyPr/>
          <a:lstStyle/>
          <a:p>
            <a:fld id="{1B747457-3DD2-4428-BCFE-52EDDA9F0F17}" type="slidenum">
              <a:rPr lang="en-GB" smtClean="0"/>
              <a:t>2</a:t>
            </a:fld>
            <a:endParaRPr lang="en-GB"/>
          </a:p>
        </p:txBody>
      </p:sp>
    </p:spTree>
    <p:extLst>
      <p:ext uri="{BB962C8B-B14F-4D97-AF65-F5344CB8AC3E}">
        <p14:creationId xmlns:p14="http://schemas.microsoft.com/office/powerpoint/2010/main" val="1238173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 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Firstly I would like to present you the company I work – Fresh BG Coffee. It is a small family business, that brings the Bulgarian style coffee in London. It is very important for the management to invest and prioritise the training and development, especially for a HR Officer for many reasons. This is a small, still young business, it is a Bulgarian style, but the target customers are all Londoners. It means from all over the world. This is the main reason why the HR officer should be well trained and to develop the staff of the business, which is still rising. The main purpose of the training and development here is to grow the business and to build a well established, profitable brand.</a:t>
            </a:r>
          </a:p>
        </p:txBody>
      </p:sp>
      <p:sp>
        <p:nvSpPr>
          <p:cNvPr id="4" name="Slide Number Placeholder 3"/>
          <p:cNvSpPr>
            <a:spLocks noGrp="1"/>
          </p:cNvSpPr>
          <p:nvPr>
            <p:ph type="sldNum" sz="quarter" idx="5"/>
          </p:nvPr>
        </p:nvSpPr>
        <p:spPr/>
        <p:txBody>
          <a:bodyPr/>
          <a:lstStyle/>
          <a:p>
            <a:fld id="{1B747457-3DD2-4428-BCFE-52EDDA9F0F17}" type="slidenum">
              <a:rPr lang="en-GB" smtClean="0"/>
              <a:t>3</a:t>
            </a:fld>
            <a:endParaRPr lang="en-GB"/>
          </a:p>
        </p:txBody>
      </p:sp>
    </p:spTree>
    <p:extLst>
      <p:ext uri="{BB962C8B-B14F-4D97-AF65-F5344CB8AC3E}">
        <p14:creationId xmlns:p14="http://schemas.microsoft.com/office/powerpoint/2010/main" val="5044482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4</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Determination of the information, skills, and behaviours that are required (KSB). In order to perform efficiently, a human resource manager must possess certain knowledge, skills, and behaviour (KSB). Because human resources have a variety of tasks in managing people, they must continually learn new skills and information that will aid them in carrying out their obligations in a 'appropriate way. While employed with Apple Inc., the human resources officer is responsible for a variety of jobs that necessitates the use of certain abilities.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'Knowledge' refers to the acquisition of knowledge in the form of facts and numbers. As information may be acquired via a variety of means such as reading books, periodicals, and blog posts, among others. As individuals progress through the levels of human resource management, they increase their chances of landing a position at Apple Inc. HR managers develop an understanding of the obligations that they must carry out while employed by the firm in this manner. Let me now continue with the Skills.</a:t>
            </a:r>
          </a:p>
          <a:p>
            <a:endParaRPr lang="en-GB" dirty="0"/>
          </a:p>
        </p:txBody>
      </p:sp>
      <p:sp>
        <p:nvSpPr>
          <p:cNvPr id="4" name="Slide Number Placeholder 3"/>
          <p:cNvSpPr>
            <a:spLocks noGrp="1"/>
          </p:cNvSpPr>
          <p:nvPr>
            <p:ph type="sldNum" sz="quarter" idx="5"/>
          </p:nvPr>
        </p:nvSpPr>
        <p:spPr/>
        <p:txBody>
          <a:bodyPr/>
          <a:lstStyle/>
          <a:p>
            <a:fld id="{1B747457-3DD2-4428-BCFE-52EDDA9F0F17}" type="slidenum">
              <a:rPr lang="en-GB" smtClean="0"/>
              <a:t>4</a:t>
            </a:fld>
            <a:endParaRPr lang="en-GB"/>
          </a:p>
        </p:txBody>
      </p:sp>
    </p:spTree>
    <p:extLst>
      <p:ext uri="{BB962C8B-B14F-4D97-AF65-F5344CB8AC3E}">
        <p14:creationId xmlns:p14="http://schemas.microsoft.com/office/powerpoint/2010/main" val="1703004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 5</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Skills - they may be defined as the core of a professional competence that must be acquired only via hands-on learning experiences. In order to effectively convey the knowledge that a person may learn while working for Apple Inc., human resources must manage and present the information in an efficient way, such as when interviewing a candidate. When speaking with the applicants, they may, on the other hand, use soft communication skills to their advantage. There are various qualities that a human resource manager must possess in order to be effective, including problem-solving abilities and the ability to monitor the performance of personnel. This is a comprehensive list of the primary talents that a manager may acquire while working at Apple Inc. </a:t>
            </a:r>
            <a:r>
              <a:rPr lang="en-GB" sz="1800" b="0" u="none" dirty="0">
                <a:effectLst/>
                <a:latin typeface="Calibri" panose="020F0502020204030204" pitchFamily="34" charset="0"/>
                <a:ea typeface="Calibri" panose="020F0502020204030204" pitchFamily="34" charset="0"/>
                <a:cs typeface="Times New Roman" panose="02020603050405020304" pitchFamily="18" charset="0"/>
              </a:rPr>
              <a:t>Here I have presented in a few tables my current skills. It is easy to see that I am not very strong skilled, and I need improvement in many fields. I need to improve myself step by step and firstly to become average level and then to continue my training and development until I get good and even excellent skills. This is how I will be a good HR Officer.</a:t>
            </a:r>
            <a:r>
              <a:rPr lang="en-GB" sz="1800" dirty="0">
                <a:effectLst/>
                <a:latin typeface="Calibri" panose="020F0502020204030204" pitchFamily="34" charset="0"/>
                <a:ea typeface="Calibri" panose="020F0502020204030204" pitchFamily="34" charset="0"/>
                <a:cs typeface="Times New Roman" panose="02020603050405020304" pitchFamily="18" charset="0"/>
              </a:rPr>
              <a:t> It is now time to look at the Behaviours</a:t>
            </a:r>
            <a:endParaRPr lang="en-GB" sz="1800" b="0" u="none"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B747457-3DD2-4428-BCFE-52EDDA9F0F17}" type="slidenum">
              <a:rPr lang="en-GB" smtClean="0"/>
              <a:t>5</a:t>
            </a:fld>
            <a:endParaRPr lang="en-GB"/>
          </a:p>
        </p:txBody>
      </p:sp>
    </p:spTree>
    <p:extLst>
      <p:ext uri="{BB962C8B-B14F-4D97-AF65-F5344CB8AC3E}">
        <p14:creationId xmlns:p14="http://schemas.microsoft.com/office/powerpoint/2010/main" val="2873266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 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Behaviour - this is the etiquettes of a person that characterise their personality, such as their clothing sense and communication style, may be defined as their behaviour. Many elements may affect an individual's behaviour, including perceptions, motivation, learning, and ability. These aspects can all have an effect on an individual's behaviour. For example, the human resource management of Apple may acquire a variety of skills from other companies, such as how to interact effectively with their staff and customers. As a manager, you may "observe other people's behaviours in order to understand how to deal with staff." Consequently, they will behave better towards their staff, which will result in increased efficiency and production for the organisation. As a human resources professional at Apple Inc, they must be sensitive to the needs of their employees in order to maintain a positive workplace environment. The manager should act appropriately because it avoids discrepancies between people and because they can increase their productivity in a friendly environment. Now I will have a look about the responsibilities that a HR officer should have.</a:t>
            </a:r>
          </a:p>
          <a:p>
            <a:endParaRPr lang="en-GB" dirty="0"/>
          </a:p>
        </p:txBody>
      </p:sp>
      <p:sp>
        <p:nvSpPr>
          <p:cNvPr id="4" name="Slide Number Placeholder 3"/>
          <p:cNvSpPr>
            <a:spLocks noGrp="1"/>
          </p:cNvSpPr>
          <p:nvPr>
            <p:ph type="sldNum" sz="quarter" idx="5"/>
          </p:nvPr>
        </p:nvSpPr>
        <p:spPr/>
        <p:txBody>
          <a:bodyPr/>
          <a:lstStyle/>
          <a:p>
            <a:fld id="{1B747457-3DD2-4428-BCFE-52EDDA9F0F17}" type="slidenum">
              <a:rPr lang="en-GB" smtClean="0"/>
              <a:t>6</a:t>
            </a:fld>
            <a:endParaRPr lang="en-GB"/>
          </a:p>
        </p:txBody>
      </p:sp>
    </p:spTree>
    <p:extLst>
      <p:ext uri="{BB962C8B-B14F-4D97-AF65-F5344CB8AC3E}">
        <p14:creationId xmlns:p14="http://schemas.microsoft.com/office/powerpoint/2010/main" val="2401769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b="0" u="none"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rPr>
              <a:t>Slide 7</a:t>
            </a:r>
            <a:endParaRPr lang="en-GB" sz="1800" b="0" u="none"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b="0" u="none" dirty="0">
                <a:effectLst/>
                <a:latin typeface="Calibri" panose="020F0502020204030204" pitchFamily="34" charset="0"/>
                <a:ea typeface="Calibri" panose="020F0502020204030204" pitchFamily="34" charset="0"/>
                <a:cs typeface="Times New Roman" panose="02020603050405020304" pitchFamily="18" charset="0"/>
              </a:rPr>
              <a:t>The HR Officers are very important for each company. Their responsibilities are very wide, so they have a key role in the company’s success. There some advises on and implement policies relating to the effective use of staff in an organisation that can be taken under consideration such as: </a:t>
            </a:r>
          </a:p>
          <a:p>
            <a:pPr algn="just">
              <a:lnSpc>
                <a:spcPct val="107000"/>
              </a:lnSpc>
              <a:spcAft>
                <a:spcPts val="800"/>
              </a:spcAft>
            </a:pPr>
            <a:r>
              <a:rPr lang="en-GB" sz="1800" b="0" u="none" dirty="0">
                <a:effectLst/>
                <a:latin typeface="Calibri" panose="020F0502020204030204" pitchFamily="34" charset="0"/>
                <a:ea typeface="Calibri" panose="020F0502020204030204" pitchFamily="34" charset="0"/>
                <a:cs typeface="Times New Roman" panose="02020603050405020304" pitchFamily="18" charset="0"/>
              </a:rPr>
              <a:t>In close collaboration with multiple departments, and increasingly in a consulting capacity, aiding line managers in understanding and putting policies and procedures into effect</a:t>
            </a:r>
          </a:p>
          <a:p>
            <a:pPr algn="just">
              <a:lnSpc>
                <a:spcPct val="107000"/>
              </a:lnSpc>
              <a:spcAft>
                <a:spcPts val="800"/>
              </a:spcAft>
            </a:pPr>
            <a:r>
              <a:rPr lang="en-GB" sz="1800" b="0" u="none" dirty="0">
                <a:effectLst/>
                <a:latin typeface="Calibri" panose="020F0502020204030204" pitchFamily="34" charset="0"/>
                <a:ea typeface="Calibri" panose="020F0502020204030204" pitchFamily="34" charset="0"/>
                <a:cs typeface="Times New Roman" panose="02020603050405020304" pitchFamily="18" charset="0"/>
              </a:rPr>
              <a:t>encouraging equality and diversity as a cornerstone of the organization's organisational culture.</a:t>
            </a:r>
          </a:p>
          <a:p>
            <a:pPr algn="just">
              <a:lnSpc>
                <a:spcPct val="107000"/>
              </a:lnSpc>
              <a:spcAft>
                <a:spcPts val="800"/>
              </a:spcAft>
            </a:pPr>
            <a:r>
              <a:rPr lang="en-GB" sz="1800" b="0" u="none" dirty="0">
                <a:effectLst/>
                <a:latin typeface="Calibri" panose="020F0502020204030204" pitchFamily="34" charset="0"/>
                <a:ea typeface="Calibri" panose="020F0502020204030204" pitchFamily="34" charset="0"/>
                <a:cs typeface="Times New Roman" panose="02020603050405020304" pitchFamily="18" charset="0"/>
              </a:rPr>
              <a:t>collaborating with a diverse group of individuals concerned in policy areas such as employee performance and health and safety</a:t>
            </a:r>
          </a:p>
          <a:p>
            <a:pPr algn="just">
              <a:lnSpc>
                <a:spcPct val="107000"/>
              </a:lnSpc>
              <a:spcAft>
                <a:spcPts val="800"/>
              </a:spcAft>
            </a:pPr>
            <a:r>
              <a:rPr lang="en-GB" sz="1800" b="0" u="none" dirty="0">
                <a:effectLst/>
                <a:latin typeface="Calibri" panose="020F0502020204030204" pitchFamily="34" charset="0"/>
                <a:ea typeface="Calibri" panose="020F0502020204030204" pitchFamily="34" charset="0"/>
                <a:cs typeface="Times New Roman" panose="02020603050405020304" pitchFamily="18" charset="0"/>
              </a:rPr>
              <a:t>Personnel recruitment include creating job descriptions and person requirements, creating job advertisements, screening application forms, shortlisting individuals, conducting interviews, and choosing the most qualified candidates.</a:t>
            </a:r>
          </a:p>
          <a:p>
            <a:pPr algn="just">
              <a:lnSpc>
                <a:spcPct val="107000"/>
              </a:lnSpc>
              <a:spcAft>
                <a:spcPts val="800"/>
              </a:spcAft>
            </a:pPr>
            <a:r>
              <a:rPr lang="en-GB" sz="1800" b="0" u="none" dirty="0">
                <a:effectLst/>
                <a:latin typeface="Calibri" panose="020F0502020204030204" pitchFamily="34" charset="0"/>
                <a:ea typeface="Calibri" panose="020F0502020204030204" pitchFamily="34" charset="0"/>
                <a:cs typeface="Times New Roman" panose="02020603050405020304" pitchFamily="18" charset="0"/>
              </a:rPr>
              <a:t>Policies on concerns such as working conditions, performance management, equal opportunity, disciplinary processes and absence management; and establishing and executing policies on these topics.</a:t>
            </a:r>
          </a:p>
          <a:p>
            <a:pPr algn="just">
              <a:lnSpc>
                <a:spcPct val="107000"/>
              </a:lnSpc>
              <a:spcAft>
                <a:spcPts val="800"/>
              </a:spcAft>
            </a:pPr>
            <a:r>
              <a:rPr lang="en-GB" sz="1800" b="0" u="none" dirty="0">
                <a:effectLst/>
                <a:latin typeface="Calibri" panose="020F0502020204030204" pitchFamily="34" charset="0"/>
                <a:ea typeface="Calibri" panose="020F0502020204030204" pitchFamily="34" charset="0"/>
                <a:cs typeface="Times New Roman" panose="02020603050405020304" pitchFamily="18" charset="0"/>
              </a:rPr>
              <a:t>To be able for the HR officer to manage well his role we will now have a look at the personal skills.</a:t>
            </a:r>
          </a:p>
          <a:p>
            <a:endParaRPr lang="en-GB" b="0" u="none" dirty="0"/>
          </a:p>
        </p:txBody>
      </p:sp>
      <p:sp>
        <p:nvSpPr>
          <p:cNvPr id="4" name="Slide Number Placeholder 3"/>
          <p:cNvSpPr>
            <a:spLocks noGrp="1"/>
          </p:cNvSpPr>
          <p:nvPr>
            <p:ph type="sldNum" sz="quarter" idx="5"/>
          </p:nvPr>
        </p:nvSpPr>
        <p:spPr/>
        <p:txBody>
          <a:bodyPr/>
          <a:lstStyle/>
          <a:p>
            <a:fld id="{1B747457-3DD2-4428-BCFE-52EDDA9F0F17}" type="slidenum">
              <a:rPr lang="en-GB" smtClean="0"/>
              <a:t>7</a:t>
            </a:fld>
            <a:endParaRPr lang="en-GB"/>
          </a:p>
        </p:txBody>
      </p:sp>
    </p:spTree>
    <p:extLst>
      <p:ext uri="{BB962C8B-B14F-4D97-AF65-F5344CB8AC3E}">
        <p14:creationId xmlns:p14="http://schemas.microsoft.com/office/powerpoint/2010/main" val="2981324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 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very important for each HR officer to have cover the minimum needs and skills to make the team successful. Some of the main are: Computer skills such as MS Office, Database and specific HR resource, in a combination with email and internet skills or even power point skills. The next bulk of skills might be described as Communication skills which will be useful when drafting contracts, taking notes or deliver training sessions and making interviews or giving advice. A good HR Officer should be able to solve problems by making good reasons, exploring different solutions and others. Furthermore, they need to be good supervising managers with good experience background. When these are covered, it means that it is a good time to discuss the Training and development needs.</a:t>
            </a:r>
          </a:p>
          <a:p>
            <a:endParaRPr lang="en-GB" dirty="0"/>
          </a:p>
        </p:txBody>
      </p:sp>
      <p:sp>
        <p:nvSpPr>
          <p:cNvPr id="4" name="Slide Number Placeholder 3"/>
          <p:cNvSpPr>
            <a:spLocks noGrp="1"/>
          </p:cNvSpPr>
          <p:nvPr>
            <p:ph type="sldNum" sz="quarter" idx="5"/>
          </p:nvPr>
        </p:nvSpPr>
        <p:spPr/>
        <p:txBody>
          <a:bodyPr/>
          <a:lstStyle/>
          <a:p>
            <a:fld id="{1B747457-3DD2-4428-BCFE-52EDDA9F0F17}" type="slidenum">
              <a:rPr lang="en-GB" smtClean="0"/>
              <a:t>8</a:t>
            </a:fld>
            <a:endParaRPr lang="en-GB"/>
          </a:p>
        </p:txBody>
      </p:sp>
    </p:spTree>
    <p:extLst>
      <p:ext uri="{BB962C8B-B14F-4D97-AF65-F5344CB8AC3E}">
        <p14:creationId xmlns:p14="http://schemas.microsoft.com/office/powerpoint/2010/main" val="33532051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 9</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Here are some s</a:t>
            </a:r>
            <a:r>
              <a:rPr lang="bg-BG" sz="1800" dirty="0">
                <a:effectLst/>
                <a:latin typeface="Calibri" panose="020F0502020204030204" pitchFamily="34" charset="0"/>
                <a:ea typeface="Calibri" panose="020F0502020204030204" pitchFamily="34" charset="0"/>
                <a:cs typeface="Times New Roman" panose="02020603050405020304" pitchFamily="18" charset="0"/>
              </a:rPr>
              <a:t>teps to take in order to determine the training requirements of your personnel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bg-BG" sz="1800" dirty="0">
                <a:effectLst/>
                <a:latin typeface="Calibri" panose="020F0502020204030204" pitchFamily="34" charset="0"/>
                <a:ea typeface="Calibri" panose="020F0502020204030204" pitchFamily="34" charset="0"/>
                <a:cs typeface="Times New Roman" panose="02020603050405020304" pitchFamily="18" charset="0"/>
              </a:rPr>
              <a:t>1. Clearly define each role's responsibilities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bg-BG" sz="1800" dirty="0">
                <a:effectLst/>
                <a:latin typeface="Calibri" panose="020F0502020204030204" pitchFamily="34" charset="0"/>
                <a:ea typeface="Calibri" panose="020F0502020204030204" pitchFamily="34" charset="0"/>
                <a:cs typeface="Times New Roman" panose="02020603050405020304" pitchFamily="18" charset="0"/>
              </a:rPr>
              <a:t>First and foremost, you must establish clear expectations for each function within your organisation in order to determine training and development requirements. This establishes a baseline against which performance may be measured.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bg-BG" sz="1800" dirty="0">
                <a:effectLst/>
                <a:latin typeface="Calibri" panose="020F0502020204030204" pitchFamily="34" charset="0"/>
                <a:ea typeface="Calibri" panose="020F0502020204030204" pitchFamily="34" charset="0"/>
                <a:cs typeface="Times New Roman" panose="02020603050405020304" pitchFamily="18" charset="0"/>
              </a:rPr>
              <a:t>2. Keep track of how well employees are doing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bg-BG" sz="1800" dirty="0">
                <a:effectLst/>
                <a:latin typeface="Calibri" panose="020F0502020204030204" pitchFamily="34" charset="0"/>
                <a:ea typeface="Calibri" panose="020F0502020204030204" pitchFamily="34" charset="0"/>
                <a:cs typeface="Times New Roman" panose="02020603050405020304" pitchFamily="18" charset="0"/>
              </a:rPr>
              <a:t>It is important to embrace performance measurement and monitoring as a method of assisting people (rather than penalising them), and it is a vital tool in discovering growth possibilities.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bg-BG" sz="1800" dirty="0">
                <a:effectLst/>
                <a:latin typeface="Calibri" panose="020F0502020204030204" pitchFamily="34" charset="0"/>
                <a:ea typeface="Calibri" panose="020F0502020204030204" pitchFamily="34" charset="0"/>
                <a:cs typeface="Times New Roman" panose="02020603050405020304" pitchFamily="18" charset="0"/>
              </a:rPr>
              <a:t>3. Do not be afraid to ask questions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bg-BG" sz="1800" dirty="0">
                <a:effectLst/>
                <a:latin typeface="Calibri" panose="020F0502020204030204" pitchFamily="34" charset="0"/>
                <a:ea typeface="Calibri" panose="020F0502020204030204" pitchFamily="34" charset="0"/>
                <a:cs typeface="Times New Roman" panose="02020603050405020304" pitchFamily="18" charset="0"/>
              </a:rPr>
              <a:t>Even though it may seem self-evident, employee feedback may be a very essential component of your SMEs training and development strategy.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bg-BG" sz="1800" dirty="0">
                <a:effectLst/>
                <a:latin typeface="Calibri" panose="020F0502020204030204" pitchFamily="34" charset="0"/>
                <a:ea typeface="Calibri" panose="020F0502020204030204" pitchFamily="34" charset="0"/>
                <a:cs typeface="Times New Roman" panose="02020603050405020304" pitchFamily="18" charset="0"/>
              </a:rPr>
              <a:t>4. Research and analysis </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bg-BG" sz="1800" dirty="0">
                <a:effectLst/>
                <a:latin typeface="Calibri" panose="020F0502020204030204" pitchFamily="34" charset="0"/>
                <a:ea typeface="Calibri" panose="020F0502020204030204" pitchFamily="34" charset="0"/>
                <a:cs typeface="Times New Roman" panose="02020603050405020304" pitchFamily="18" charset="0"/>
              </a:rPr>
              <a:t>You'll already have a plan in place for the aims and objectives of your SME. Complement this with an examination of the work that contributes to the achievement of those objectives. Using this method, you should be able to identify training and development requirements that are particular to each team and position.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B747457-3DD2-4428-BCFE-52EDDA9F0F17}" type="slidenum">
              <a:rPr lang="en-GB" smtClean="0"/>
              <a:t>9</a:t>
            </a:fld>
            <a:endParaRPr lang="en-GB"/>
          </a:p>
        </p:txBody>
      </p:sp>
    </p:spTree>
    <p:extLst>
      <p:ext uri="{BB962C8B-B14F-4D97-AF65-F5344CB8AC3E}">
        <p14:creationId xmlns:p14="http://schemas.microsoft.com/office/powerpoint/2010/main" val="3973871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rPr>
              <a:t>Slide 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a number of benefits to proactively providing workers with continuing training and development that may benefit both the employees and the firm as a whole. Offering continual staff development may have a good impact on the workplace for a variety of reasons, as shown below.</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1. Defend Against Stagnation - People are creatures of habit, and they prefer to stick to their established routines as much as possible, whether the patterns are beneficial or detrimental.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 Identify and Develop New Talents - Even if you employ someone, you may not always be able to uncover all of their strengths and limitations.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3. Keep the conversation going - Employers may assist increase employee engagement by providing opportunities for professional growth.</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4. Develop a competitive advantage - The ability to stay on top of industry trends and maintain tabs on your rivals is a crucial element of running a successful company today.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5. Intensify Productivity and Customer Satisfaction - It is natural for people to become more productive and pleased with their jobs when they feel encouraged and inspired at their places of employment.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6. Recruiting and retaining top-tier talent - There are a large number of job searchers, but recruiting the most qualified applicants is difficult. You must demonstrate to top talent that your organisation is committed to the development of its employees.</a:t>
            </a:r>
          </a:p>
          <a:p>
            <a:endParaRPr lang="en-GB" dirty="0"/>
          </a:p>
        </p:txBody>
      </p:sp>
      <p:sp>
        <p:nvSpPr>
          <p:cNvPr id="4" name="Slide Number Placeholder 3"/>
          <p:cNvSpPr>
            <a:spLocks noGrp="1"/>
          </p:cNvSpPr>
          <p:nvPr>
            <p:ph type="sldNum" sz="quarter" idx="5"/>
          </p:nvPr>
        </p:nvSpPr>
        <p:spPr/>
        <p:txBody>
          <a:bodyPr/>
          <a:lstStyle/>
          <a:p>
            <a:fld id="{1B747457-3DD2-4428-BCFE-52EDDA9F0F17}" type="slidenum">
              <a:rPr lang="en-GB" smtClean="0"/>
              <a:t>10</a:t>
            </a:fld>
            <a:endParaRPr lang="en-GB"/>
          </a:p>
        </p:txBody>
      </p:sp>
    </p:spTree>
    <p:extLst>
      <p:ext uri="{BB962C8B-B14F-4D97-AF65-F5344CB8AC3E}">
        <p14:creationId xmlns:p14="http://schemas.microsoft.com/office/powerpoint/2010/main" val="18089407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 11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After the research that has been made I can clearly make some conclusions and recommendations on how Fresh BG Coffee to be more successful by the training and development of HR Officer in the company. The main part is to evaluate the knowledge, the skills and the behaviours of the staff. Also it is very important for the HR Officer what type of personal skills have and how they use them in the business. Furthermore, to maximise the possible benefits of the training and development on one hand for the organisation and on another hand for the business.</a:t>
            </a:r>
          </a:p>
          <a:p>
            <a:endParaRPr lang="en-GB" dirty="0"/>
          </a:p>
        </p:txBody>
      </p:sp>
      <p:sp>
        <p:nvSpPr>
          <p:cNvPr id="4" name="Slide Number Placeholder 3"/>
          <p:cNvSpPr>
            <a:spLocks noGrp="1"/>
          </p:cNvSpPr>
          <p:nvPr>
            <p:ph type="sldNum" sz="quarter" idx="5"/>
          </p:nvPr>
        </p:nvSpPr>
        <p:spPr/>
        <p:txBody>
          <a:bodyPr/>
          <a:lstStyle/>
          <a:p>
            <a:fld id="{1B747457-3DD2-4428-BCFE-52EDDA9F0F17}" type="slidenum">
              <a:rPr lang="en-GB" smtClean="0"/>
              <a:t>11</a:t>
            </a:fld>
            <a:endParaRPr lang="en-GB"/>
          </a:p>
        </p:txBody>
      </p:sp>
    </p:spTree>
    <p:extLst>
      <p:ext uri="{BB962C8B-B14F-4D97-AF65-F5344CB8AC3E}">
        <p14:creationId xmlns:p14="http://schemas.microsoft.com/office/powerpoint/2010/main" val="152804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 12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Here is a list of the references I used to support my presentation today. If you have any questions I will be happy to answer. Thank you for your kind attention.</a:t>
            </a:r>
          </a:p>
          <a:p>
            <a:endParaRPr lang="en-GB" dirty="0"/>
          </a:p>
        </p:txBody>
      </p:sp>
      <p:sp>
        <p:nvSpPr>
          <p:cNvPr id="4" name="Slide Number Placeholder 3"/>
          <p:cNvSpPr>
            <a:spLocks noGrp="1"/>
          </p:cNvSpPr>
          <p:nvPr>
            <p:ph type="sldNum" sz="quarter" idx="5"/>
          </p:nvPr>
        </p:nvSpPr>
        <p:spPr/>
        <p:txBody>
          <a:bodyPr/>
          <a:lstStyle/>
          <a:p>
            <a:fld id="{1B747457-3DD2-4428-BCFE-52EDDA9F0F17}" type="slidenum">
              <a:rPr lang="en-GB" smtClean="0"/>
              <a:t>12</a:t>
            </a:fld>
            <a:endParaRPr lang="en-GB"/>
          </a:p>
        </p:txBody>
      </p:sp>
    </p:spTree>
    <p:extLst>
      <p:ext uri="{BB962C8B-B14F-4D97-AF65-F5344CB8AC3E}">
        <p14:creationId xmlns:p14="http://schemas.microsoft.com/office/powerpoint/2010/main" val="2182120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12/5/2021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12/5/2021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12/5/2021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12/5/2021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12/5/2021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12/5/2021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12/5/2021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12/5/2021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12/5/2021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12/5/2021</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12/5/2021</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12/5/2021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5.xml"/><Relationship Id="rId5" Type="http://schemas.openxmlformats.org/officeDocument/2006/relationships/image" Target="../media/image15.pn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pPr algn="ctr"/>
            <a:r>
              <a:rPr lang="en-GB" sz="6000" b="1" dirty="0"/>
              <a:t>Training and Development needs for an HR officer</a:t>
            </a:r>
            <a:endParaRPr lang="en-US" sz="6000" b="1" dirty="0"/>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pPr algn="ctr"/>
            <a:r>
              <a:rPr lang="en-US" sz="2400" dirty="0" err="1">
                <a:solidFill>
                  <a:schemeClr val="tx1">
                    <a:lumMod val="85000"/>
                    <a:lumOff val="15000"/>
                  </a:schemeClr>
                </a:solidFill>
              </a:rPr>
              <a:t>Dimitar</a:t>
            </a:r>
            <a:r>
              <a:rPr lang="en-US" sz="2400" dirty="0">
                <a:solidFill>
                  <a:schemeClr val="tx1">
                    <a:lumMod val="85000"/>
                    <a:lumOff val="15000"/>
                  </a:schemeClr>
                </a:solidFill>
              </a:rPr>
              <a:t> </a:t>
            </a:r>
            <a:r>
              <a:rPr lang="en-US" sz="2400" dirty="0" err="1">
                <a:solidFill>
                  <a:schemeClr val="tx1">
                    <a:lumMod val="85000"/>
                    <a:lumOff val="15000"/>
                  </a:schemeClr>
                </a:solidFill>
              </a:rPr>
              <a:t>sokerov</a:t>
            </a:r>
            <a:r>
              <a:rPr lang="en-US" sz="2400" dirty="0">
                <a:solidFill>
                  <a:schemeClr val="tx1">
                    <a:lumMod val="85000"/>
                    <a:lumOff val="15000"/>
                  </a:schemeClr>
                </a:solidFill>
              </a:rPr>
              <a:t> 1920793</a:t>
            </a: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9746" y="-15384"/>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Emergency Notices | UWTSD">
            <a:extLst>
              <a:ext uri="{FF2B5EF4-FFF2-40B4-BE49-F238E27FC236}">
                <a16:creationId xmlns:a16="http://schemas.microsoft.com/office/drawing/2014/main" id="{C9825643-1161-43E0-A18C-20AC19497A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42655" y="5857822"/>
            <a:ext cx="2563541" cy="850241"/>
          </a:xfrm>
          <a:prstGeom prst="rect">
            <a:avLst/>
          </a:prstGeom>
          <a:ln>
            <a:noFill/>
          </a:ln>
          <a:effectLst>
            <a:outerShdw blurRad="44450" dist="27940" dir="5400000" algn="ctr">
              <a:srgbClr val="000000">
                <a:alpha val="32000"/>
              </a:srgb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D4BAC7F-44A1-4F26-9790-8FD13AB7ECC3}"/>
              </a:ext>
            </a:extLst>
          </p:cNvPr>
          <p:cNvSpPr txBox="1"/>
          <p:nvPr/>
        </p:nvSpPr>
        <p:spPr>
          <a:xfrm>
            <a:off x="217170" y="226967"/>
            <a:ext cx="3918204" cy="2123658"/>
          </a:xfrm>
          <a:prstGeom prst="rect">
            <a:avLst/>
          </a:prstGeom>
          <a:noFill/>
        </p:spPr>
        <p:txBody>
          <a:bodyPr wrap="square">
            <a:spAutoFit/>
          </a:bodyPr>
          <a:lstStyle/>
          <a:p>
            <a:pPr algn="ctr"/>
            <a:r>
              <a:rPr lang="en-GB" sz="2200" b="1" dirty="0">
                <a:solidFill>
                  <a:schemeClr val="bg1"/>
                </a:solidFill>
              </a:rPr>
              <a:t>BA Leadership and Management </a:t>
            </a:r>
          </a:p>
          <a:p>
            <a:pPr algn="ctr"/>
            <a:r>
              <a:rPr lang="en-GB" sz="2200" b="1" dirty="0">
                <a:solidFill>
                  <a:schemeClr val="bg1"/>
                </a:solidFill>
              </a:rPr>
              <a:t>DRW:</a:t>
            </a:r>
            <a:r>
              <a:rPr lang="bg-BG" sz="2200" b="1" dirty="0">
                <a:solidFill>
                  <a:schemeClr val="bg1"/>
                </a:solidFill>
              </a:rPr>
              <a:t> </a:t>
            </a:r>
            <a:r>
              <a:rPr lang="en-GB" sz="2200" b="1" dirty="0">
                <a:solidFill>
                  <a:schemeClr val="bg1"/>
                </a:solidFill>
              </a:rPr>
              <a:t>Developing Relationship and Workplace Achievement </a:t>
            </a:r>
            <a:br>
              <a:rPr lang="bg-BG" sz="2200" b="1" dirty="0">
                <a:solidFill>
                  <a:schemeClr val="bg1"/>
                </a:solidFill>
              </a:rPr>
            </a:br>
            <a:r>
              <a:rPr lang="en-US" sz="2200" b="1" dirty="0">
                <a:solidFill>
                  <a:schemeClr val="bg1"/>
                </a:solidFill>
              </a:rPr>
              <a:t>Lecturer </a:t>
            </a:r>
            <a:r>
              <a:rPr lang="en-GB" sz="2200" b="1" dirty="0">
                <a:solidFill>
                  <a:schemeClr val="bg1"/>
                </a:solidFill>
              </a:rPr>
              <a:t>Name: Nishi </a:t>
            </a:r>
            <a:r>
              <a:rPr lang="en-GB" sz="2200" b="1" dirty="0" err="1">
                <a:solidFill>
                  <a:schemeClr val="bg1"/>
                </a:solidFill>
              </a:rPr>
              <a:t>Ramsurun</a:t>
            </a:r>
            <a:endParaRPr lang="en-US" sz="2200" b="1" dirty="0">
              <a:solidFill>
                <a:schemeClr val="bg1"/>
              </a:solidFill>
            </a:endParaRPr>
          </a:p>
        </p:txBody>
      </p:sp>
    </p:spTree>
    <p:extLst>
      <p:ext uri="{BB962C8B-B14F-4D97-AF65-F5344CB8AC3E}">
        <p14:creationId xmlns:p14="http://schemas.microsoft.com/office/powerpoint/2010/main" val="4043737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2AB9-CA37-4CB1-BEBE-528798425C61}"/>
              </a:ext>
            </a:extLst>
          </p:cNvPr>
          <p:cNvSpPr>
            <a:spLocks noGrp="1"/>
          </p:cNvSpPr>
          <p:nvPr>
            <p:ph type="title"/>
          </p:nvPr>
        </p:nvSpPr>
        <p:spPr>
          <a:xfrm>
            <a:off x="643466" y="786383"/>
            <a:ext cx="3517567" cy="752131"/>
          </a:xfrm>
        </p:spPr>
        <p:txBody>
          <a:bodyPr>
            <a:normAutofit/>
          </a:bodyPr>
          <a:lstStyle/>
          <a:p>
            <a:pPr algn="ctr"/>
            <a:r>
              <a:rPr lang="en-GB" sz="4700" b="1" u="sng" dirty="0"/>
              <a:t>Outline</a:t>
            </a:r>
          </a:p>
        </p:txBody>
      </p:sp>
      <p:sp>
        <p:nvSpPr>
          <p:cNvPr id="4" name="Text Placeholder 3">
            <a:extLst>
              <a:ext uri="{FF2B5EF4-FFF2-40B4-BE49-F238E27FC236}">
                <a16:creationId xmlns:a16="http://schemas.microsoft.com/office/drawing/2014/main" id="{C82269FE-9320-4900-B545-C3976F01ED9D}"/>
              </a:ext>
            </a:extLst>
          </p:cNvPr>
          <p:cNvSpPr>
            <a:spLocks noGrp="1"/>
          </p:cNvSpPr>
          <p:nvPr>
            <p:ph type="body" sz="half" idx="2"/>
          </p:nvPr>
        </p:nvSpPr>
        <p:spPr>
          <a:xfrm>
            <a:off x="139908" y="1843314"/>
            <a:ext cx="4286949" cy="4688115"/>
          </a:xfrm>
        </p:spPr>
        <p:txBody>
          <a:bodyPr>
            <a:noAutofit/>
          </a:bodyPr>
          <a:lstStyle/>
          <a:p>
            <a:pPr marL="285750" indent="-285750">
              <a:lnSpc>
                <a:spcPct val="100000"/>
              </a:lnSpc>
              <a:spcBef>
                <a:spcPts val="0"/>
              </a:spcBef>
              <a:spcAft>
                <a:spcPts val="0"/>
              </a:spcAft>
              <a:buFont typeface="Arial" panose="020B0604020202020204" pitchFamily="34" charset="0"/>
              <a:buChar char="•"/>
            </a:pPr>
            <a:r>
              <a:rPr lang="en-GB" sz="2300" b="1" dirty="0"/>
              <a:t>Presentation of the business</a:t>
            </a:r>
          </a:p>
          <a:p>
            <a:pPr marL="285750" indent="-285750">
              <a:lnSpc>
                <a:spcPct val="100000"/>
              </a:lnSpc>
              <a:spcBef>
                <a:spcPts val="0"/>
              </a:spcBef>
              <a:spcAft>
                <a:spcPts val="0"/>
              </a:spcAft>
              <a:buFont typeface="Arial" panose="020B0604020202020204" pitchFamily="34" charset="0"/>
              <a:buChar char="•"/>
            </a:pPr>
            <a:r>
              <a:rPr lang="en-GB" sz="2300" b="1" dirty="0"/>
              <a:t>Determination of appropriate:</a:t>
            </a:r>
          </a:p>
          <a:p>
            <a:pPr>
              <a:lnSpc>
                <a:spcPct val="100000"/>
              </a:lnSpc>
              <a:spcBef>
                <a:spcPts val="0"/>
              </a:spcBef>
              <a:spcAft>
                <a:spcPts val="0"/>
              </a:spcAft>
            </a:pPr>
            <a:r>
              <a:rPr lang="en-GB" sz="2300" b="1" dirty="0"/>
              <a:t>      + knowledge</a:t>
            </a:r>
          </a:p>
          <a:p>
            <a:pPr>
              <a:lnSpc>
                <a:spcPct val="100000"/>
              </a:lnSpc>
              <a:spcBef>
                <a:spcPts val="0"/>
              </a:spcBef>
              <a:spcAft>
                <a:spcPts val="0"/>
              </a:spcAft>
            </a:pPr>
            <a:r>
              <a:rPr lang="en-GB" sz="2300" b="1" dirty="0"/>
              <a:t>      + skills </a:t>
            </a:r>
          </a:p>
          <a:p>
            <a:pPr>
              <a:lnSpc>
                <a:spcPct val="100000"/>
              </a:lnSpc>
              <a:spcBef>
                <a:spcPts val="0"/>
              </a:spcBef>
              <a:spcAft>
                <a:spcPts val="0"/>
              </a:spcAft>
            </a:pPr>
            <a:r>
              <a:rPr lang="en-GB" sz="2300" b="1" dirty="0"/>
              <a:t>      + behaviours</a:t>
            </a:r>
          </a:p>
          <a:p>
            <a:pPr marL="285750" indent="-285750">
              <a:lnSpc>
                <a:spcPct val="100000"/>
              </a:lnSpc>
              <a:spcBef>
                <a:spcPts val="0"/>
              </a:spcBef>
              <a:spcAft>
                <a:spcPts val="0"/>
              </a:spcAft>
              <a:buFont typeface="Arial" panose="020B0604020202020204" pitchFamily="34" charset="0"/>
              <a:buChar char="•"/>
            </a:pPr>
            <a:r>
              <a:rPr lang="en-GB" sz="2300" b="1" dirty="0"/>
              <a:t>HR Officer’s responsibilities</a:t>
            </a:r>
          </a:p>
          <a:p>
            <a:pPr marL="285750" indent="-285750">
              <a:lnSpc>
                <a:spcPct val="100000"/>
              </a:lnSpc>
              <a:spcBef>
                <a:spcPts val="0"/>
              </a:spcBef>
              <a:spcAft>
                <a:spcPts val="0"/>
              </a:spcAft>
              <a:buFont typeface="Arial" panose="020B0604020202020204" pitchFamily="34" charset="0"/>
              <a:buChar char="•"/>
            </a:pPr>
            <a:r>
              <a:rPr lang="en-GB" sz="2300" b="1" dirty="0"/>
              <a:t>Personal Skills</a:t>
            </a:r>
          </a:p>
          <a:p>
            <a:pPr marL="285750" indent="-285750">
              <a:lnSpc>
                <a:spcPct val="100000"/>
              </a:lnSpc>
              <a:spcBef>
                <a:spcPts val="0"/>
              </a:spcBef>
              <a:spcAft>
                <a:spcPts val="0"/>
              </a:spcAft>
              <a:buFont typeface="Arial" panose="020B0604020202020204" pitchFamily="34" charset="0"/>
              <a:buChar char="•"/>
            </a:pPr>
            <a:r>
              <a:rPr lang="en-GB" sz="2300" b="1" dirty="0"/>
              <a:t>Training and </a:t>
            </a:r>
            <a:br>
              <a:rPr lang="en-GB" sz="2300" b="1" dirty="0"/>
            </a:br>
            <a:r>
              <a:rPr lang="en-GB" sz="2300" b="1" dirty="0"/>
              <a:t>development needs</a:t>
            </a:r>
          </a:p>
          <a:p>
            <a:pPr marL="285750" indent="-285750">
              <a:lnSpc>
                <a:spcPct val="100000"/>
              </a:lnSpc>
              <a:spcBef>
                <a:spcPts val="0"/>
              </a:spcBef>
              <a:spcAft>
                <a:spcPts val="0"/>
              </a:spcAft>
              <a:buFont typeface="Arial" panose="020B0604020202020204" pitchFamily="34" charset="0"/>
              <a:buChar char="•"/>
            </a:pPr>
            <a:r>
              <a:rPr lang="en-GB" sz="2300" b="1" dirty="0"/>
              <a:t>Potential benefits to the organisation and individual</a:t>
            </a:r>
          </a:p>
          <a:p>
            <a:pPr marL="285750" indent="-285750">
              <a:lnSpc>
                <a:spcPct val="100000"/>
              </a:lnSpc>
              <a:spcBef>
                <a:spcPts val="0"/>
              </a:spcBef>
              <a:spcAft>
                <a:spcPts val="0"/>
              </a:spcAft>
              <a:buFont typeface="Arial" panose="020B0604020202020204" pitchFamily="34" charset="0"/>
              <a:buChar char="•"/>
            </a:pPr>
            <a:r>
              <a:rPr lang="en-GB" sz="2300" b="1" dirty="0"/>
              <a:t>Conclusion</a:t>
            </a:r>
          </a:p>
          <a:p>
            <a:pPr marL="285750" indent="-285750">
              <a:lnSpc>
                <a:spcPct val="100000"/>
              </a:lnSpc>
              <a:spcBef>
                <a:spcPts val="0"/>
              </a:spcBef>
              <a:spcAft>
                <a:spcPts val="0"/>
              </a:spcAft>
              <a:buFont typeface="Arial" panose="020B0604020202020204" pitchFamily="34" charset="0"/>
              <a:buChar char="•"/>
            </a:pPr>
            <a:r>
              <a:rPr lang="en-GB" sz="2300" b="1" dirty="0"/>
              <a:t>References</a:t>
            </a:r>
          </a:p>
          <a:p>
            <a:pPr marL="285750" indent="-285750">
              <a:lnSpc>
                <a:spcPct val="100000"/>
              </a:lnSpc>
              <a:spcBef>
                <a:spcPts val="0"/>
              </a:spcBef>
              <a:spcAft>
                <a:spcPts val="0"/>
              </a:spcAft>
              <a:buFont typeface="Arial" panose="020B0604020202020204" pitchFamily="34" charset="0"/>
              <a:buChar char="•"/>
            </a:pPr>
            <a:endParaRPr lang="en-GB" sz="2300" b="1" dirty="0"/>
          </a:p>
          <a:p>
            <a:pPr marL="285750" indent="-285750">
              <a:lnSpc>
                <a:spcPct val="100000"/>
              </a:lnSpc>
              <a:spcBef>
                <a:spcPts val="0"/>
              </a:spcBef>
              <a:spcAft>
                <a:spcPts val="0"/>
              </a:spcAft>
              <a:buFont typeface="Arial" panose="020B0604020202020204" pitchFamily="34" charset="0"/>
              <a:buChar char="•"/>
            </a:pPr>
            <a:endParaRPr lang="en-GB" sz="2300" b="1" dirty="0"/>
          </a:p>
        </p:txBody>
      </p:sp>
      <p:pic>
        <p:nvPicPr>
          <p:cNvPr id="2050" name="Picture 2" descr="Learning And Development: Anyone Can Do It… Right? - eLearning Industry">
            <a:extLst>
              <a:ext uri="{FF2B5EF4-FFF2-40B4-BE49-F238E27FC236}">
                <a16:creationId xmlns:a16="http://schemas.microsoft.com/office/drawing/2014/main" id="{0D186EEE-A3A0-48F7-8A8D-33C2C449EA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9779" y="247650"/>
            <a:ext cx="7292313" cy="617178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0AF4477-264B-430E-9BEF-3FF3940C0027}"/>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tx1">
                    <a:lumMod val="85000"/>
                    <a:lumOff val="15000"/>
                  </a:schemeClr>
                </a:solidFill>
              </a:rPr>
              <a:t>Dimitar</a:t>
            </a:r>
            <a:r>
              <a:rPr lang="en-GB" dirty="0">
                <a:solidFill>
                  <a:schemeClr val="tx1">
                    <a:lumMod val="85000"/>
                    <a:lumOff val="15000"/>
                  </a:schemeClr>
                </a:solidFill>
              </a:rPr>
              <a:t> </a:t>
            </a:r>
            <a:r>
              <a:rPr lang="en-GB" dirty="0" err="1">
                <a:solidFill>
                  <a:schemeClr val="tx1">
                    <a:lumMod val="85000"/>
                    <a:lumOff val="15000"/>
                  </a:schemeClr>
                </a:solidFill>
              </a:rPr>
              <a:t>Sokerov</a:t>
            </a:r>
            <a:r>
              <a:rPr lang="en-GB" dirty="0">
                <a:solidFill>
                  <a:schemeClr val="tx1">
                    <a:lumMod val="85000"/>
                    <a:lumOff val="15000"/>
                  </a:schemeClr>
                </a:solidFill>
              </a:rPr>
              <a:t>, Student ID: 1920793</a:t>
            </a:r>
          </a:p>
        </p:txBody>
      </p:sp>
    </p:spTree>
    <p:extLst>
      <p:ext uri="{BB962C8B-B14F-4D97-AF65-F5344CB8AC3E}">
        <p14:creationId xmlns:p14="http://schemas.microsoft.com/office/powerpoint/2010/main" val="2272647327"/>
      </p:ext>
    </p:extLst>
  </p:cSld>
  <p:clrMapOvr>
    <a:masterClrMapping/>
  </p:clrMapOvr>
  <p:transition spd="slow">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58F41-A59B-482D-8451-2DF97D391834}"/>
              </a:ext>
            </a:extLst>
          </p:cNvPr>
          <p:cNvSpPr>
            <a:spLocks noGrp="1"/>
          </p:cNvSpPr>
          <p:nvPr>
            <p:ph type="title"/>
          </p:nvPr>
        </p:nvSpPr>
        <p:spPr/>
        <p:txBody>
          <a:bodyPr>
            <a:normAutofit/>
          </a:bodyPr>
          <a:lstStyle/>
          <a:p>
            <a:pPr algn="ctr"/>
            <a:r>
              <a:rPr lang="en-GB" b="1" u="sng" dirty="0"/>
              <a:t>Presentation of the company</a:t>
            </a:r>
            <a:br>
              <a:rPr lang="en-GB" b="1" u="sng" dirty="0"/>
            </a:br>
            <a:r>
              <a:rPr lang="en-GB" b="1" u="sng" dirty="0"/>
              <a:t>I work for</a:t>
            </a:r>
            <a:r>
              <a:rPr lang="bg-BG" b="1" u="sng" dirty="0"/>
              <a:t>: </a:t>
            </a:r>
            <a:r>
              <a:rPr lang="en-GB" b="1" u="sng" dirty="0"/>
              <a:t>Fresh BG Coffee Ltd</a:t>
            </a:r>
          </a:p>
        </p:txBody>
      </p:sp>
      <p:sp>
        <p:nvSpPr>
          <p:cNvPr id="3" name="Text Placeholder 2">
            <a:extLst>
              <a:ext uri="{FF2B5EF4-FFF2-40B4-BE49-F238E27FC236}">
                <a16:creationId xmlns:a16="http://schemas.microsoft.com/office/drawing/2014/main" id="{E366A124-E107-456A-B375-AC9CAA8393B1}"/>
              </a:ext>
            </a:extLst>
          </p:cNvPr>
          <p:cNvSpPr>
            <a:spLocks noGrp="1"/>
          </p:cNvSpPr>
          <p:nvPr>
            <p:ph type="body" idx="1"/>
          </p:nvPr>
        </p:nvSpPr>
        <p:spPr>
          <a:xfrm>
            <a:off x="6039983" y="1968990"/>
            <a:ext cx="6089005" cy="736282"/>
          </a:xfrm>
        </p:spPr>
        <p:txBody>
          <a:bodyPr>
            <a:normAutofit/>
          </a:bodyPr>
          <a:lstStyle/>
          <a:p>
            <a:pPr algn="ctr"/>
            <a:r>
              <a:rPr lang="en-GB" sz="3000" b="1" i="1" dirty="0"/>
              <a:t>Fresh BG Coffee </a:t>
            </a:r>
          </a:p>
        </p:txBody>
      </p:sp>
      <p:sp>
        <p:nvSpPr>
          <p:cNvPr id="6" name="Content Placeholder 5">
            <a:extLst>
              <a:ext uri="{FF2B5EF4-FFF2-40B4-BE49-F238E27FC236}">
                <a16:creationId xmlns:a16="http://schemas.microsoft.com/office/drawing/2014/main" id="{96A02229-7A8A-4E88-B1C4-81C03D1267B1}"/>
              </a:ext>
            </a:extLst>
          </p:cNvPr>
          <p:cNvSpPr>
            <a:spLocks noGrp="1"/>
          </p:cNvSpPr>
          <p:nvPr>
            <p:ph sz="quarter" idx="4"/>
          </p:nvPr>
        </p:nvSpPr>
        <p:spPr>
          <a:xfrm>
            <a:off x="6798484" y="2705272"/>
            <a:ext cx="4572001" cy="1833803"/>
          </a:xfrm>
        </p:spPr>
        <p:txBody>
          <a:bodyPr>
            <a:normAutofit/>
          </a:bodyPr>
          <a:lstStyle/>
          <a:p>
            <a:pPr algn="ctr"/>
            <a:r>
              <a:rPr lang="en-GB" sz="2500" b="1" i="1" dirty="0">
                <a:effectLst/>
                <a:latin typeface="Calibri" panose="020F0502020204030204" pitchFamily="34" charset="0"/>
                <a:ea typeface="Calibri" panose="020F0502020204030204" pitchFamily="34" charset="0"/>
                <a:cs typeface="Times New Roman" panose="02020603050405020304" pitchFamily="18" charset="0"/>
              </a:rPr>
              <a:t>A small family coffee shop</a:t>
            </a:r>
          </a:p>
          <a:p>
            <a:pPr algn="ctr"/>
            <a:r>
              <a:rPr lang="en-GB" sz="2500" b="1" i="1" dirty="0">
                <a:latin typeface="Calibri" panose="020F0502020204030204" pitchFamily="34" charset="0"/>
                <a:cs typeface="Times New Roman" panose="02020603050405020304" pitchFamily="18" charset="0"/>
              </a:rPr>
              <a:t>Bulgarian style</a:t>
            </a:r>
          </a:p>
          <a:p>
            <a:pPr algn="ctr"/>
            <a:r>
              <a:rPr lang="en-GB" sz="2500" b="1" i="1" dirty="0">
                <a:latin typeface="Calibri" panose="020F0502020204030204" pitchFamily="34" charset="0"/>
                <a:cs typeface="Times New Roman" panose="02020603050405020304" pitchFamily="18" charset="0"/>
              </a:rPr>
              <a:t>Based in London, UK</a:t>
            </a:r>
            <a:endParaRPr lang="en-GB" sz="2500" b="1" i="1" dirty="0"/>
          </a:p>
        </p:txBody>
      </p:sp>
      <p:sp>
        <p:nvSpPr>
          <p:cNvPr id="7" name="TextBox 6">
            <a:extLst>
              <a:ext uri="{FF2B5EF4-FFF2-40B4-BE49-F238E27FC236}">
                <a16:creationId xmlns:a16="http://schemas.microsoft.com/office/drawing/2014/main" id="{D9FA5749-4065-4DA3-AF9C-D6DBD8527AB5}"/>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bg1"/>
                </a:solidFill>
              </a:rPr>
              <a:t>Dimitar</a:t>
            </a:r>
            <a:r>
              <a:rPr lang="en-GB" dirty="0">
                <a:solidFill>
                  <a:schemeClr val="bg1"/>
                </a:solidFill>
              </a:rPr>
              <a:t> </a:t>
            </a:r>
            <a:r>
              <a:rPr lang="en-GB" dirty="0" err="1">
                <a:solidFill>
                  <a:schemeClr val="bg1"/>
                </a:solidFill>
              </a:rPr>
              <a:t>Sokerov</a:t>
            </a:r>
            <a:r>
              <a:rPr lang="en-GB" dirty="0">
                <a:solidFill>
                  <a:schemeClr val="bg1"/>
                </a:solidFill>
              </a:rPr>
              <a:t>, Student ID: 1920793</a:t>
            </a:r>
          </a:p>
        </p:txBody>
      </p:sp>
      <p:pic>
        <p:nvPicPr>
          <p:cNvPr id="1026" name="Picture 2" descr="Fresh Coffee Logo Design Concept, Coffee Logo Template Stock Vector -  Illustration of vector, label: 135708512">
            <a:extLst>
              <a:ext uri="{FF2B5EF4-FFF2-40B4-BE49-F238E27FC236}">
                <a16:creationId xmlns:a16="http://schemas.microsoft.com/office/drawing/2014/main" id="{26D0CFF9-5B3C-42DC-8C73-9BF975E4DD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759" t="21866" r="27318" b="33334"/>
          <a:stretch/>
        </p:blipFill>
        <p:spPr bwMode="auto">
          <a:xfrm>
            <a:off x="8032924" y="4361278"/>
            <a:ext cx="2103119" cy="178446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10 Best Cafés in Sofia, Bulgaria">
            <a:extLst>
              <a:ext uri="{FF2B5EF4-FFF2-40B4-BE49-F238E27FC236}">
                <a16:creationId xmlns:a16="http://schemas.microsoft.com/office/drawing/2014/main" id="{D2506559-3FAF-4EF9-9A56-BD90D95675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4758" y="2311973"/>
            <a:ext cx="5171141" cy="317641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127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58F41-A59B-482D-8451-2DF97D391834}"/>
              </a:ext>
            </a:extLst>
          </p:cNvPr>
          <p:cNvSpPr>
            <a:spLocks noGrp="1"/>
          </p:cNvSpPr>
          <p:nvPr>
            <p:ph type="title"/>
          </p:nvPr>
        </p:nvSpPr>
        <p:spPr/>
        <p:txBody>
          <a:bodyPr>
            <a:normAutofit fontScale="90000"/>
          </a:bodyPr>
          <a:lstStyle/>
          <a:p>
            <a:pPr algn="ctr"/>
            <a:r>
              <a:rPr lang="en-GB" b="1" u="sng" dirty="0"/>
              <a:t>Determination of appropriate knowledge, skills and behaviours</a:t>
            </a:r>
          </a:p>
        </p:txBody>
      </p:sp>
      <p:sp>
        <p:nvSpPr>
          <p:cNvPr id="3" name="Text Placeholder 2">
            <a:extLst>
              <a:ext uri="{FF2B5EF4-FFF2-40B4-BE49-F238E27FC236}">
                <a16:creationId xmlns:a16="http://schemas.microsoft.com/office/drawing/2014/main" id="{E366A124-E107-456A-B375-AC9CAA8393B1}"/>
              </a:ext>
            </a:extLst>
          </p:cNvPr>
          <p:cNvSpPr>
            <a:spLocks noGrp="1"/>
          </p:cNvSpPr>
          <p:nvPr>
            <p:ph type="body" idx="1"/>
          </p:nvPr>
        </p:nvSpPr>
        <p:spPr>
          <a:xfrm>
            <a:off x="1097280" y="2393285"/>
            <a:ext cx="4639736" cy="736282"/>
          </a:xfrm>
        </p:spPr>
        <p:txBody>
          <a:bodyPr>
            <a:normAutofit/>
          </a:bodyPr>
          <a:lstStyle/>
          <a:p>
            <a:pPr algn="ctr"/>
            <a:r>
              <a:rPr lang="en-GB" sz="3000" b="1" i="1" dirty="0"/>
              <a:t>Knowledge</a:t>
            </a:r>
          </a:p>
        </p:txBody>
      </p:sp>
      <p:sp>
        <p:nvSpPr>
          <p:cNvPr id="4" name="Content Placeholder 3">
            <a:extLst>
              <a:ext uri="{FF2B5EF4-FFF2-40B4-BE49-F238E27FC236}">
                <a16:creationId xmlns:a16="http://schemas.microsoft.com/office/drawing/2014/main" id="{49862608-FA1E-48D5-8A27-4EE917B09DC5}"/>
              </a:ext>
            </a:extLst>
          </p:cNvPr>
          <p:cNvSpPr>
            <a:spLocks noGrp="1"/>
          </p:cNvSpPr>
          <p:nvPr>
            <p:ph sz="half" idx="2"/>
          </p:nvPr>
        </p:nvSpPr>
        <p:spPr>
          <a:xfrm>
            <a:off x="1097280" y="3294159"/>
            <a:ext cx="4639736" cy="2910821"/>
          </a:xfrm>
        </p:spPr>
        <p:txBody>
          <a:bodyPr>
            <a:normAutofit/>
          </a:bodyPr>
          <a:lstStyle/>
          <a:p>
            <a:pPr algn="ctr"/>
            <a:r>
              <a:rPr lang="en-GB" sz="2500" b="1" i="1" dirty="0">
                <a:effectLst/>
                <a:latin typeface="Calibri" panose="020F0502020204030204" pitchFamily="34" charset="0"/>
                <a:ea typeface="Calibri" panose="020F0502020204030204" pitchFamily="34" charset="0"/>
                <a:cs typeface="Times New Roman" panose="02020603050405020304" pitchFamily="18" charset="0"/>
              </a:rPr>
              <a:t>Acquisition of knowledge in the form of facts and numbers. As information may be acquired via a variety of means such as reading books, periodicals, and blog posts, among others</a:t>
            </a:r>
            <a:endParaRPr lang="en-GB" sz="2500" b="1" i="1" dirty="0"/>
          </a:p>
        </p:txBody>
      </p:sp>
      <p:pic>
        <p:nvPicPr>
          <p:cNvPr id="3080" name="Picture 8" descr="Knowledge &amp;amp; Knowledge Management Defined | by Stan Garfield | Medium">
            <a:extLst>
              <a:ext uri="{FF2B5EF4-FFF2-40B4-BE49-F238E27FC236}">
                <a16:creationId xmlns:a16="http://schemas.microsoft.com/office/drawing/2014/main" id="{420F93CE-2818-4FB2-B6F4-61F0F5685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9983" y="2405189"/>
            <a:ext cx="5054737" cy="271545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40DFB7B-42A4-48EE-BA73-DE71B804BFDC}"/>
              </a:ext>
            </a:extLst>
          </p:cNvPr>
          <p:cNvSpPr txBox="1"/>
          <p:nvPr/>
        </p:nvSpPr>
        <p:spPr>
          <a:xfrm>
            <a:off x="4016551" y="5835648"/>
            <a:ext cx="6099242" cy="369332"/>
          </a:xfrm>
          <a:prstGeom prst="rect">
            <a:avLst/>
          </a:prstGeom>
          <a:noFill/>
        </p:spPr>
        <p:txBody>
          <a:bodyPr wrap="square">
            <a:spAutoFit/>
          </a:bodyPr>
          <a:lstStyle/>
          <a:p>
            <a:r>
              <a:rPr lang="en-GB" dirty="0"/>
              <a:t>(</a:t>
            </a:r>
            <a:r>
              <a:rPr lang="en-GB" dirty="0" err="1"/>
              <a:t>Narida</a:t>
            </a:r>
            <a:r>
              <a:rPr lang="en-GB" dirty="0"/>
              <a:t> et al., 2021)</a:t>
            </a:r>
          </a:p>
        </p:txBody>
      </p:sp>
      <p:sp>
        <p:nvSpPr>
          <p:cNvPr id="9" name="TextBox 8">
            <a:extLst>
              <a:ext uri="{FF2B5EF4-FFF2-40B4-BE49-F238E27FC236}">
                <a16:creationId xmlns:a16="http://schemas.microsoft.com/office/drawing/2014/main" id="{778A06C7-8BF7-4B77-958C-90027399FFFE}"/>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bg1"/>
                </a:solidFill>
              </a:rPr>
              <a:t>Dimitar</a:t>
            </a:r>
            <a:r>
              <a:rPr lang="en-GB" dirty="0">
                <a:solidFill>
                  <a:schemeClr val="bg1"/>
                </a:solidFill>
              </a:rPr>
              <a:t> </a:t>
            </a:r>
            <a:r>
              <a:rPr lang="en-GB" dirty="0" err="1">
                <a:solidFill>
                  <a:schemeClr val="bg1"/>
                </a:solidFill>
              </a:rPr>
              <a:t>Sokerov</a:t>
            </a:r>
            <a:r>
              <a:rPr lang="en-GB" dirty="0">
                <a:solidFill>
                  <a:schemeClr val="bg1"/>
                </a:solidFill>
              </a:rPr>
              <a:t>, Student ID: 1920793</a:t>
            </a:r>
          </a:p>
        </p:txBody>
      </p:sp>
      <p:pic>
        <p:nvPicPr>
          <p:cNvPr id="2050" name="Picture 2" descr="Fresh Coffee Logo">
            <a:extLst>
              <a:ext uri="{FF2B5EF4-FFF2-40B4-BE49-F238E27FC236}">
                <a16:creationId xmlns:a16="http://schemas.microsoft.com/office/drawing/2014/main" id="{C6F3CAEC-7103-46A6-A3FE-80A4263948A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974" t="23600" r="31867" b="20644"/>
          <a:stretch/>
        </p:blipFill>
        <p:spPr bwMode="auto">
          <a:xfrm>
            <a:off x="473948" y="1874837"/>
            <a:ext cx="1246663" cy="1281508"/>
          </a:xfrm>
          <a:prstGeom prst="roundRect">
            <a:avLst>
              <a:gd name="adj" fmla="val 50000"/>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544569"/>
      </p:ext>
    </p:extLst>
  </p:cSld>
  <p:clrMapOvr>
    <a:masterClrMapping/>
  </p:clrMapOvr>
  <p:transition spd="slow">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58F41-A59B-482D-8451-2DF97D391834}"/>
              </a:ext>
            </a:extLst>
          </p:cNvPr>
          <p:cNvSpPr>
            <a:spLocks noGrp="1"/>
          </p:cNvSpPr>
          <p:nvPr>
            <p:ph type="title"/>
          </p:nvPr>
        </p:nvSpPr>
        <p:spPr>
          <a:xfrm>
            <a:off x="896009" y="-66261"/>
            <a:ext cx="10058400" cy="1450757"/>
          </a:xfrm>
        </p:spPr>
        <p:txBody>
          <a:bodyPr>
            <a:normAutofit fontScale="90000"/>
          </a:bodyPr>
          <a:lstStyle/>
          <a:p>
            <a:pPr algn="ctr"/>
            <a:r>
              <a:rPr lang="en-GB" b="1" u="sng" dirty="0"/>
              <a:t>Determination of appropriate knowledge, skills and behaviours</a:t>
            </a:r>
          </a:p>
        </p:txBody>
      </p:sp>
      <p:sp>
        <p:nvSpPr>
          <p:cNvPr id="3" name="Text Placeholder 2">
            <a:extLst>
              <a:ext uri="{FF2B5EF4-FFF2-40B4-BE49-F238E27FC236}">
                <a16:creationId xmlns:a16="http://schemas.microsoft.com/office/drawing/2014/main" id="{E366A124-E107-456A-B375-AC9CAA8393B1}"/>
              </a:ext>
            </a:extLst>
          </p:cNvPr>
          <p:cNvSpPr>
            <a:spLocks noGrp="1"/>
          </p:cNvSpPr>
          <p:nvPr>
            <p:ph type="body" idx="1"/>
          </p:nvPr>
        </p:nvSpPr>
        <p:spPr>
          <a:xfrm>
            <a:off x="6994" y="5187880"/>
            <a:ext cx="6089005" cy="736282"/>
          </a:xfrm>
        </p:spPr>
        <p:txBody>
          <a:bodyPr>
            <a:normAutofit/>
          </a:bodyPr>
          <a:lstStyle/>
          <a:p>
            <a:pPr algn="ctr"/>
            <a:endParaRPr lang="en-GB" sz="3000" b="1" i="1" dirty="0"/>
          </a:p>
        </p:txBody>
      </p:sp>
      <p:sp>
        <p:nvSpPr>
          <p:cNvPr id="7" name="TextBox 6">
            <a:extLst>
              <a:ext uri="{FF2B5EF4-FFF2-40B4-BE49-F238E27FC236}">
                <a16:creationId xmlns:a16="http://schemas.microsoft.com/office/drawing/2014/main" id="{D9FA5749-4065-4DA3-AF9C-D6DBD8527AB5}"/>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bg1"/>
                </a:solidFill>
              </a:rPr>
              <a:t>Dimitar</a:t>
            </a:r>
            <a:r>
              <a:rPr lang="en-GB" dirty="0">
                <a:solidFill>
                  <a:schemeClr val="bg1"/>
                </a:solidFill>
              </a:rPr>
              <a:t> </a:t>
            </a:r>
            <a:r>
              <a:rPr lang="en-GB" dirty="0" err="1">
                <a:solidFill>
                  <a:schemeClr val="bg1"/>
                </a:solidFill>
              </a:rPr>
              <a:t>Sokerov</a:t>
            </a:r>
            <a:r>
              <a:rPr lang="en-GB" dirty="0">
                <a:solidFill>
                  <a:schemeClr val="bg1"/>
                </a:solidFill>
              </a:rPr>
              <a:t>, Student ID: 1920793</a:t>
            </a:r>
          </a:p>
        </p:txBody>
      </p:sp>
      <p:sp>
        <p:nvSpPr>
          <p:cNvPr id="9" name="TextBox 8">
            <a:extLst>
              <a:ext uri="{FF2B5EF4-FFF2-40B4-BE49-F238E27FC236}">
                <a16:creationId xmlns:a16="http://schemas.microsoft.com/office/drawing/2014/main" id="{76CAC87C-269C-4015-B8C1-F0805D3AED44}"/>
              </a:ext>
            </a:extLst>
          </p:cNvPr>
          <p:cNvSpPr txBox="1"/>
          <p:nvPr/>
        </p:nvSpPr>
        <p:spPr>
          <a:xfrm>
            <a:off x="4965662" y="5924162"/>
            <a:ext cx="6099242" cy="369332"/>
          </a:xfrm>
          <a:prstGeom prst="rect">
            <a:avLst/>
          </a:prstGeom>
          <a:noFill/>
        </p:spPr>
        <p:txBody>
          <a:bodyPr wrap="square">
            <a:spAutoFit/>
          </a:bodyPr>
          <a:lstStyle/>
          <a:p>
            <a:r>
              <a:rPr lang="en-GB" dirty="0"/>
              <a:t>(Adam et al., 2020)</a:t>
            </a:r>
          </a:p>
        </p:txBody>
      </p:sp>
      <p:pic>
        <p:nvPicPr>
          <p:cNvPr id="8" name="Picture 7">
            <a:extLst>
              <a:ext uri="{FF2B5EF4-FFF2-40B4-BE49-F238E27FC236}">
                <a16:creationId xmlns:a16="http://schemas.microsoft.com/office/drawing/2014/main" id="{BE40EED9-33E9-491C-AB34-3331B70F3D12}"/>
              </a:ext>
            </a:extLst>
          </p:cNvPr>
          <p:cNvPicPr>
            <a:picLocks noChangeAspect="1"/>
          </p:cNvPicPr>
          <p:nvPr/>
        </p:nvPicPr>
        <p:blipFill>
          <a:blip r:embed="rId3"/>
          <a:stretch>
            <a:fillRect/>
          </a:stretch>
        </p:blipFill>
        <p:spPr>
          <a:xfrm>
            <a:off x="786878" y="2322107"/>
            <a:ext cx="4178784" cy="2023212"/>
          </a:xfrm>
          <a:prstGeom prst="rect">
            <a:avLst/>
          </a:prstGeom>
        </p:spPr>
      </p:pic>
      <p:pic>
        <p:nvPicPr>
          <p:cNvPr id="13" name="Picture 12">
            <a:extLst>
              <a:ext uri="{FF2B5EF4-FFF2-40B4-BE49-F238E27FC236}">
                <a16:creationId xmlns:a16="http://schemas.microsoft.com/office/drawing/2014/main" id="{E50548D3-07C0-43AB-8541-F8D9FF22A92C}"/>
              </a:ext>
            </a:extLst>
          </p:cNvPr>
          <p:cNvPicPr>
            <a:picLocks noChangeAspect="1"/>
          </p:cNvPicPr>
          <p:nvPr/>
        </p:nvPicPr>
        <p:blipFill>
          <a:blip r:embed="rId4"/>
          <a:stretch>
            <a:fillRect/>
          </a:stretch>
        </p:blipFill>
        <p:spPr>
          <a:xfrm>
            <a:off x="6945507" y="2322107"/>
            <a:ext cx="4288194" cy="2639380"/>
          </a:xfrm>
          <a:prstGeom prst="rect">
            <a:avLst/>
          </a:prstGeom>
        </p:spPr>
      </p:pic>
      <p:pic>
        <p:nvPicPr>
          <p:cNvPr id="15" name="Picture 14">
            <a:extLst>
              <a:ext uri="{FF2B5EF4-FFF2-40B4-BE49-F238E27FC236}">
                <a16:creationId xmlns:a16="http://schemas.microsoft.com/office/drawing/2014/main" id="{5E801B33-FA55-41C0-8DCE-CD82C7685338}"/>
              </a:ext>
            </a:extLst>
          </p:cNvPr>
          <p:cNvPicPr>
            <a:picLocks noChangeAspect="1"/>
          </p:cNvPicPr>
          <p:nvPr/>
        </p:nvPicPr>
        <p:blipFill>
          <a:blip r:embed="rId5"/>
          <a:stretch>
            <a:fillRect/>
          </a:stretch>
        </p:blipFill>
        <p:spPr>
          <a:xfrm>
            <a:off x="732173" y="4345319"/>
            <a:ext cx="4288194" cy="2023213"/>
          </a:xfrm>
          <a:prstGeom prst="rect">
            <a:avLst/>
          </a:prstGeom>
        </p:spPr>
      </p:pic>
      <p:pic>
        <p:nvPicPr>
          <p:cNvPr id="19" name="Picture 18">
            <a:extLst>
              <a:ext uri="{FF2B5EF4-FFF2-40B4-BE49-F238E27FC236}">
                <a16:creationId xmlns:a16="http://schemas.microsoft.com/office/drawing/2014/main" id="{61DF2C01-B426-4399-BC0A-14A259ABD4E2}"/>
              </a:ext>
            </a:extLst>
          </p:cNvPr>
          <p:cNvPicPr>
            <a:picLocks noChangeAspect="1"/>
          </p:cNvPicPr>
          <p:nvPr/>
        </p:nvPicPr>
        <p:blipFill>
          <a:blip r:embed="rId6"/>
          <a:stretch>
            <a:fillRect/>
          </a:stretch>
        </p:blipFill>
        <p:spPr>
          <a:xfrm>
            <a:off x="6945507" y="5045566"/>
            <a:ext cx="4288194" cy="1239806"/>
          </a:xfrm>
          <a:prstGeom prst="rect">
            <a:avLst/>
          </a:prstGeom>
        </p:spPr>
      </p:pic>
      <p:pic>
        <p:nvPicPr>
          <p:cNvPr id="12" name="Picture 11" descr="Shape, rectangle&#10;&#10;Description automatically generated">
            <a:extLst>
              <a:ext uri="{FF2B5EF4-FFF2-40B4-BE49-F238E27FC236}">
                <a16:creationId xmlns:a16="http://schemas.microsoft.com/office/drawing/2014/main" id="{E79D4C59-A520-418D-90E5-C902BC12F37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6009" y="1430567"/>
            <a:ext cx="10399981" cy="891540"/>
          </a:xfrm>
          <a:prstGeom prst="rect">
            <a:avLst/>
          </a:prstGeom>
        </p:spPr>
      </p:pic>
    </p:spTree>
    <p:extLst>
      <p:ext uri="{BB962C8B-B14F-4D97-AF65-F5344CB8AC3E}">
        <p14:creationId xmlns:p14="http://schemas.microsoft.com/office/powerpoint/2010/main" val="1429881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58F41-A59B-482D-8451-2DF97D391834}"/>
              </a:ext>
            </a:extLst>
          </p:cNvPr>
          <p:cNvSpPr>
            <a:spLocks noGrp="1"/>
          </p:cNvSpPr>
          <p:nvPr>
            <p:ph type="title"/>
          </p:nvPr>
        </p:nvSpPr>
        <p:spPr/>
        <p:txBody>
          <a:bodyPr>
            <a:normAutofit fontScale="90000"/>
          </a:bodyPr>
          <a:lstStyle/>
          <a:p>
            <a:pPr algn="ctr"/>
            <a:r>
              <a:rPr lang="en-GB" b="1" u="sng" dirty="0"/>
              <a:t>Determination of appropriate knowledge, skills and behaviours</a:t>
            </a:r>
          </a:p>
        </p:txBody>
      </p:sp>
      <p:sp>
        <p:nvSpPr>
          <p:cNvPr id="3" name="Text Placeholder 2">
            <a:extLst>
              <a:ext uri="{FF2B5EF4-FFF2-40B4-BE49-F238E27FC236}">
                <a16:creationId xmlns:a16="http://schemas.microsoft.com/office/drawing/2014/main" id="{E366A124-E107-456A-B375-AC9CAA8393B1}"/>
              </a:ext>
            </a:extLst>
          </p:cNvPr>
          <p:cNvSpPr>
            <a:spLocks noGrp="1"/>
          </p:cNvSpPr>
          <p:nvPr>
            <p:ph type="body" idx="1"/>
          </p:nvPr>
        </p:nvSpPr>
        <p:spPr/>
        <p:txBody>
          <a:bodyPr>
            <a:normAutofit/>
          </a:bodyPr>
          <a:lstStyle/>
          <a:p>
            <a:pPr algn="ctr"/>
            <a:r>
              <a:rPr lang="en-GB" sz="3000" b="1" i="1" dirty="0"/>
              <a:t>Behaviours</a:t>
            </a:r>
          </a:p>
        </p:txBody>
      </p:sp>
      <p:pic>
        <p:nvPicPr>
          <p:cNvPr id="5126" name="Picture 6" descr="Behaviour Expected at School - Stanmore Public School">
            <a:extLst>
              <a:ext uri="{FF2B5EF4-FFF2-40B4-BE49-F238E27FC236}">
                <a16:creationId xmlns:a16="http://schemas.microsoft.com/office/drawing/2014/main" id="{7ACF3748-F80B-49AA-BF68-BC2F8D196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1278" y="3429000"/>
            <a:ext cx="6424466" cy="2731958"/>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Breaking Bad - PMLiVE">
            <a:extLst>
              <a:ext uri="{FF2B5EF4-FFF2-40B4-BE49-F238E27FC236}">
                <a16:creationId xmlns:a16="http://schemas.microsoft.com/office/drawing/2014/main" id="{E4F9A6D0-B371-4B2E-97FA-315514AD6F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7515" y="2086736"/>
            <a:ext cx="2619375" cy="17430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49862608-FA1E-48D5-8A27-4EE917B09DC5}"/>
              </a:ext>
            </a:extLst>
          </p:cNvPr>
          <p:cNvSpPr>
            <a:spLocks noGrp="1"/>
          </p:cNvSpPr>
          <p:nvPr>
            <p:ph sz="half" idx="2"/>
          </p:nvPr>
        </p:nvSpPr>
        <p:spPr>
          <a:xfrm>
            <a:off x="1097280" y="3829811"/>
            <a:ext cx="4639736" cy="2039284"/>
          </a:xfrm>
        </p:spPr>
        <p:txBody>
          <a:bodyPr>
            <a:normAutofit/>
          </a:bodyPr>
          <a:lstStyle/>
          <a:p>
            <a:pPr algn="ctr"/>
            <a:r>
              <a:rPr lang="en-GB" sz="2500" b="1" i="1" dirty="0">
                <a:effectLst/>
                <a:latin typeface="Calibri" panose="020F0502020204030204" pitchFamily="34" charset="0"/>
                <a:ea typeface="Calibri" panose="020F0502020204030204" pitchFamily="34" charset="0"/>
                <a:cs typeface="Times New Roman" panose="02020603050405020304" pitchFamily="18" charset="0"/>
              </a:rPr>
              <a:t>Etiquettes of a person that characterise their personality, such as their clothing sense and communication style</a:t>
            </a:r>
            <a:endParaRPr lang="en-GB" sz="2500" b="1" i="1" dirty="0"/>
          </a:p>
        </p:txBody>
      </p:sp>
      <p:pic>
        <p:nvPicPr>
          <p:cNvPr id="6" name="Picture 5">
            <a:extLst>
              <a:ext uri="{FF2B5EF4-FFF2-40B4-BE49-F238E27FC236}">
                <a16:creationId xmlns:a16="http://schemas.microsoft.com/office/drawing/2014/main" id="{3F14A35C-5500-42B7-A978-BB07293E5A5F}"/>
              </a:ext>
            </a:extLst>
          </p:cNvPr>
          <p:cNvPicPr>
            <a:picLocks noChangeAspect="1"/>
          </p:cNvPicPr>
          <p:nvPr/>
        </p:nvPicPr>
        <p:blipFill>
          <a:blip r:embed="rId5"/>
          <a:stretch>
            <a:fillRect/>
          </a:stretch>
        </p:blipFill>
        <p:spPr>
          <a:xfrm>
            <a:off x="1296883" y="2793682"/>
            <a:ext cx="4619625" cy="714375"/>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F592529C-9A18-43F2-98BD-BEF22AB04C83}"/>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bg1"/>
                </a:solidFill>
              </a:rPr>
              <a:t>Dimitar</a:t>
            </a:r>
            <a:r>
              <a:rPr lang="en-GB" dirty="0">
                <a:solidFill>
                  <a:schemeClr val="bg1"/>
                </a:solidFill>
              </a:rPr>
              <a:t> </a:t>
            </a:r>
            <a:r>
              <a:rPr lang="en-GB" dirty="0" err="1">
                <a:solidFill>
                  <a:schemeClr val="bg1"/>
                </a:solidFill>
              </a:rPr>
              <a:t>Sokerov</a:t>
            </a:r>
            <a:r>
              <a:rPr lang="en-GB" dirty="0">
                <a:solidFill>
                  <a:schemeClr val="bg1"/>
                </a:solidFill>
              </a:rPr>
              <a:t>, Student ID: 1920793</a:t>
            </a:r>
          </a:p>
        </p:txBody>
      </p:sp>
      <p:sp>
        <p:nvSpPr>
          <p:cNvPr id="10" name="TextBox 9">
            <a:extLst>
              <a:ext uri="{FF2B5EF4-FFF2-40B4-BE49-F238E27FC236}">
                <a16:creationId xmlns:a16="http://schemas.microsoft.com/office/drawing/2014/main" id="{16A514EF-79C0-46B5-9C1F-9C472CDF0C75}"/>
              </a:ext>
            </a:extLst>
          </p:cNvPr>
          <p:cNvSpPr txBox="1"/>
          <p:nvPr/>
        </p:nvSpPr>
        <p:spPr>
          <a:xfrm>
            <a:off x="2115766" y="5521451"/>
            <a:ext cx="6099242" cy="369332"/>
          </a:xfrm>
          <a:prstGeom prst="rect">
            <a:avLst/>
          </a:prstGeom>
          <a:noFill/>
        </p:spPr>
        <p:txBody>
          <a:bodyPr wrap="square">
            <a:spAutoFit/>
          </a:bodyPr>
          <a:lstStyle/>
          <a:p>
            <a:r>
              <a:rPr lang="en-GB" dirty="0"/>
              <a:t>(Ivanov and Werner, 2019)</a:t>
            </a:r>
          </a:p>
        </p:txBody>
      </p:sp>
    </p:spTree>
    <p:extLst>
      <p:ext uri="{BB962C8B-B14F-4D97-AF65-F5344CB8AC3E}">
        <p14:creationId xmlns:p14="http://schemas.microsoft.com/office/powerpoint/2010/main" val="739238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D9D49-9820-4662-8EA0-9B9ACC8EE926}"/>
              </a:ext>
            </a:extLst>
          </p:cNvPr>
          <p:cNvSpPr>
            <a:spLocks noGrp="1"/>
          </p:cNvSpPr>
          <p:nvPr>
            <p:ph type="title"/>
          </p:nvPr>
        </p:nvSpPr>
        <p:spPr/>
        <p:txBody>
          <a:bodyPr/>
          <a:lstStyle/>
          <a:p>
            <a:pPr algn="ctr"/>
            <a:r>
              <a:rPr lang="en-GB" b="1" u="sng" dirty="0"/>
              <a:t>HR Officer’s responsibilities</a:t>
            </a:r>
          </a:p>
        </p:txBody>
      </p:sp>
      <p:sp>
        <p:nvSpPr>
          <p:cNvPr id="3" name="Content Placeholder 2">
            <a:extLst>
              <a:ext uri="{FF2B5EF4-FFF2-40B4-BE49-F238E27FC236}">
                <a16:creationId xmlns:a16="http://schemas.microsoft.com/office/drawing/2014/main" id="{41EE159F-0CD5-44FB-A52C-131FE6E53321}"/>
              </a:ext>
            </a:extLst>
          </p:cNvPr>
          <p:cNvSpPr>
            <a:spLocks noGrp="1"/>
          </p:cNvSpPr>
          <p:nvPr>
            <p:ph idx="1"/>
          </p:nvPr>
        </p:nvSpPr>
        <p:spPr>
          <a:xfrm>
            <a:off x="7684851" y="2431915"/>
            <a:ext cx="3470828" cy="3437177"/>
          </a:xfrm>
        </p:spPr>
        <p:txBody>
          <a:bodyPr>
            <a:normAutofit/>
          </a:bodyPr>
          <a:lstStyle/>
          <a:p>
            <a:pPr>
              <a:buFont typeface="Wingdings" panose="05000000000000000000" pitchFamily="2" charset="2"/>
              <a:buChar char="Ø"/>
            </a:pPr>
            <a:r>
              <a:rPr lang="en-GB" sz="2500" b="1" i="1" dirty="0"/>
              <a:t>Collaboration</a:t>
            </a:r>
          </a:p>
          <a:p>
            <a:pPr>
              <a:buFont typeface="Wingdings" panose="05000000000000000000" pitchFamily="2" charset="2"/>
              <a:buChar char="Ø"/>
            </a:pPr>
            <a:r>
              <a:rPr lang="en-GB" sz="2500" b="1" i="1" dirty="0"/>
              <a:t>Encouraging</a:t>
            </a:r>
          </a:p>
          <a:p>
            <a:pPr>
              <a:buFont typeface="Wingdings" panose="05000000000000000000" pitchFamily="2" charset="2"/>
              <a:buChar char="Ø"/>
            </a:pPr>
            <a:r>
              <a:rPr lang="en-GB" sz="2500" b="1" i="1" dirty="0"/>
              <a:t>Individuals</a:t>
            </a:r>
          </a:p>
          <a:p>
            <a:pPr>
              <a:buFont typeface="Wingdings" panose="05000000000000000000" pitchFamily="2" charset="2"/>
              <a:buChar char="Ø"/>
            </a:pPr>
            <a:r>
              <a:rPr lang="en-GB" sz="2500" b="1" i="1" dirty="0"/>
              <a:t>Teams</a:t>
            </a:r>
          </a:p>
          <a:p>
            <a:pPr>
              <a:buFont typeface="Wingdings" panose="05000000000000000000" pitchFamily="2" charset="2"/>
              <a:buChar char="Ø"/>
            </a:pPr>
            <a:r>
              <a:rPr lang="en-GB" sz="2500" b="1" i="1" dirty="0"/>
              <a:t>Job descriptions</a:t>
            </a:r>
          </a:p>
          <a:p>
            <a:pPr>
              <a:buFont typeface="Wingdings" panose="05000000000000000000" pitchFamily="2" charset="2"/>
              <a:buChar char="Ø"/>
            </a:pPr>
            <a:endParaRPr lang="en-GB" sz="2500" b="1" i="1" dirty="0"/>
          </a:p>
        </p:txBody>
      </p:sp>
      <p:pic>
        <p:nvPicPr>
          <p:cNvPr id="1026" name="Picture 2" descr="Employer Responsibilities to Employees: 7 Ways PEOs Help - Insperity">
            <a:extLst>
              <a:ext uri="{FF2B5EF4-FFF2-40B4-BE49-F238E27FC236}">
                <a16:creationId xmlns:a16="http://schemas.microsoft.com/office/drawing/2014/main" id="{DC87F26F-3C71-43DF-87C6-FC1FADE3F1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72" r="14191"/>
          <a:stretch/>
        </p:blipFill>
        <p:spPr bwMode="auto">
          <a:xfrm>
            <a:off x="1097280" y="2059092"/>
            <a:ext cx="5778229" cy="3810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DB05AE6-8F72-4913-8DA0-EC490EB552CA}"/>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bg1"/>
                </a:solidFill>
              </a:rPr>
              <a:t>Dimitar</a:t>
            </a:r>
            <a:r>
              <a:rPr lang="en-GB" dirty="0">
                <a:solidFill>
                  <a:schemeClr val="bg1"/>
                </a:solidFill>
              </a:rPr>
              <a:t> </a:t>
            </a:r>
            <a:r>
              <a:rPr lang="en-GB" dirty="0" err="1">
                <a:solidFill>
                  <a:schemeClr val="bg1"/>
                </a:solidFill>
              </a:rPr>
              <a:t>Sokerov</a:t>
            </a:r>
            <a:r>
              <a:rPr lang="en-GB" dirty="0">
                <a:solidFill>
                  <a:schemeClr val="bg1"/>
                </a:solidFill>
              </a:rPr>
              <a:t>, Student ID: 1920793</a:t>
            </a:r>
          </a:p>
        </p:txBody>
      </p:sp>
      <p:sp>
        <p:nvSpPr>
          <p:cNvPr id="7" name="TextBox 6">
            <a:extLst>
              <a:ext uri="{FF2B5EF4-FFF2-40B4-BE49-F238E27FC236}">
                <a16:creationId xmlns:a16="http://schemas.microsoft.com/office/drawing/2014/main" id="{35088A67-BF43-4681-9E42-DB2DE1327353}"/>
              </a:ext>
            </a:extLst>
          </p:cNvPr>
          <p:cNvSpPr txBox="1"/>
          <p:nvPr/>
        </p:nvSpPr>
        <p:spPr>
          <a:xfrm>
            <a:off x="8915400" y="5282279"/>
            <a:ext cx="3049621" cy="369332"/>
          </a:xfrm>
          <a:prstGeom prst="rect">
            <a:avLst/>
          </a:prstGeom>
          <a:noFill/>
        </p:spPr>
        <p:txBody>
          <a:bodyPr wrap="square">
            <a:spAutoFit/>
          </a:bodyPr>
          <a:lstStyle/>
          <a:p>
            <a:r>
              <a:rPr lang="en-GB" dirty="0"/>
              <a:t>(Ivanov and Werner, 2019)</a:t>
            </a:r>
          </a:p>
        </p:txBody>
      </p:sp>
    </p:spTree>
    <p:extLst>
      <p:ext uri="{BB962C8B-B14F-4D97-AF65-F5344CB8AC3E}">
        <p14:creationId xmlns:p14="http://schemas.microsoft.com/office/powerpoint/2010/main" val="2347420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D9D49-9820-4662-8EA0-9B9ACC8EE926}"/>
              </a:ext>
            </a:extLst>
          </p:cNvPr>
          <p:cNvSpPr>
            <a:spLocks noGrp="1"/>
          </p:cNvSpPr>
          <p:nvPr>
            <p:ph type="title"/>
          </p:nvPr>
        </p:nvSpPr>
        <p:spPr/>
        <p:txBody>
          <a:bodyPr/>
          <a:lstStyle/>
          <a:p>
            <a:pPr algn="ctr"/>
            <a:r>
              <a:rPr lang="en-GB" b="1" u="sng" dirty="0"/>
              <a:t>Pers</a:t>
            </a:r>
            <a:r>
              <a:rPr lang="en-GB" b="1" u="sng" dirty="0">
                <a:solidFill>
                  <a:srgbClr val="404040"/>
                </a:solidFill>
              </a:rPr>
              <a:t>onal </a:t>
            </a:r>
            <a:r>
              <a:rPr lang="en-GB" b="1" u="sng" dirty="0"/>
              <a:t>skills</a:t>
            </a:r>
          </a:p>
        </p:txBody>
      </p:sp>
      <p:sp>
        <p:nvSpPr>
          <p:cNvPr id="3" name="Content Placeholder 2">
            <a:extLst>
              <a:ext uri="{FF2B5EF4-FFF2-40B4-BE49-F238E27FC236}">
                <a16:creationId xmlns:a16="http://schemas.microsoft.com/office/drawing/2014/main" id="{41EE159F-0CD5-44FB-A52C-131FE6E53321}"/>
              </a:ext>
            </a:extLst>
          </p:cNvPr>
          <p:cNvSpPr>
            <a:spLocks noGrp="1"/>
          </p:cNvSpPr>
          <p:nvPr>
            <p:ph idx="1"/>
          </p:nvPr>
        </p:nvSpPr>
        <p:spPr>
          <a:xfrm>
            <a:off x="1097280" y="2108201"/>
            <a:ext cx="4680950" cy="3760891"/>
          </a:xfrm>
        </p:spPr>
        <p:txBody>
          <a:bodyPr>
            <a:normAutofit/>
          </a:bodyPr>
          <a:lstStyle/>
          <a:p>
            <a:pPr algn="ctr"/>
            <a:r>
              <a:rPr lang="en-GB" sz="2500" b="1" i="1" dirty="0">
                <a:effectLst/>
                <a:latin typeface="Calibri" panose="020F0502020204030204" pitchFamily="34" charset="0"/>
                <a:ea typeface="Calibri" panose="020F0502020204030204" pitchFamily="34" charset="0"/>
                <a:cs typeface="Times New Roman" panose="02020603050405020304" pitchFamily="18" charset="0"/>
              </a:rPr>
              <a:t>HR officer should have cover the minimum needs and skills to make the team successful. Some of the main are: Computer skills such as MS Office, Database and specific HR resource, in a combination with email and internet skills or even power point skills.</a:t>
            </a:r>
            <a:endParaRPr lang="en-GB" sz="2500" b="1" i="1" dirty="0"/>
          </a:p>
        </p:txBody>
      </p:sp>
      <p:pic>
        <p:nvPicPr>
          <p:cNvPr id="2050" name="Picture 2" descr="Personal skills - Jobs.ie">
            <a:extLst>
              <a:ext uri="{FF2B5EF4-FFF2-40B4-BE49-F238E27FC236}">
                <a16:creationId xmlns:a16="http://schemas.microsoft.com/office/drawing/2014/main" id="{78C924C0-F52E-4ECC-9222-FB8AF83B3A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8308" y="2696725"/>
            <a:ext cx="5176412" cy="34450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1E3060A-5067-488E-8162-FCA533016A0F}"/>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bg1"/>
                </a:solidFill>
              </a:rPr>
              <a:t>Dimitar</a:t>
            </a:r>
            <a:r>
              <a:rPr lang="en-GB" dirty="0">
                <a:solidFill>
                  <a:schemeClr val="bg1"/>
                </a:solidFill>
              </a:rPr>
              <a:t> </a:t>
            </a:r>
            <a:r>
              <a:rPr lang="en-GB" dirty="0" err="1">
                <a:solidFill>
                  <a:schemeClr val="bg1"/>
                </a:solidFill>
              </a:rPr>
              <a:t>Sokerov</a:t>
            </a:r>
            <a:r>
              <a:rPr lang="en-GB" dirty="0">
                <a:solidFill>
                  <a:schemeClr val="bg1"/>
                </a:solidFill>
              </a:rPr>
              <a:t>, Student ID: 1920793</a:t>
            </a:r>
          </a:p>
        </p:txBody>
      </p:sp>
      <p:sp>
        <p:nvSpPr>
          <p:cNvPr id="7" name="TextBox 6">
            <a:extLst>
              <a:ext uri="{FF2B5EF4-FFF2-40B4-BE49-F238E27FC236}">
                <a16:creationId xmlns:a16="http://schemas.microsoft.com/office/drawing/2014/main" id="{89A33685-EDDF-41DC-A42F-17DE6CE8A038}"/>
              </a:ext>
            </a:extLst>
          </p:cNvPr>
          <p:cNvSpPr txBox="1"/>
          <p:nvPr/>
        </p:nvSpPr>
        <p:spPr>
          <a:xfrm>
            <a:off x="2543783" y="5657021"/>
            <a:ext cx="6099242" cy="369332"/>
          </a:xfrm>
          <a:prstGeom prst="rect">
            <a:avLst/>
          </a:prstGeom>
          <a:noFill/>
        </p:spPr>
        <p:txBody>
          <a:bodyPr wrap="square">
            <a:spAutoFit/>
          </a:bodyPr>
          <a:lstStyle/>
          <a:p>
            <a:r>
              <a:rPr lang="en-GB" dirty="0"/>
              <a:t>(Nadler, 2019)</a:t>
            </a:r>
          </a:p>
        </p:txBody>
      </p:sp>
    </p:spTree>
    <p:extLst>
      <p:ext uri="{BB962C8B-B14F-4D97-AF65-F5344CB8AC3E}">
        <p14:creationId xmlns:p14="http://schemas.microsoft.com/office/powerpoint/2010/main" val="3917505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4A4F6-5633-4F1C-BB7E-0C0E538AFC15}"/>
              </a:ext>
            </a:extLst>
          </p:cNvPr>
          <p:cNvSpPr>
            <a:spLocks noGrp="1"/>
          </p:cNvSpPr>
          <p:nvPr>
            <p:ph type="title"/>
          </p:nvPr>
        </p:nvSpPr>
        <p:spPr>
          <a:xfrm>
            <a:off x="1097280" y="286603"/>
            <a:ext cx="10058400" cy="1450757"/>
          </a:xfrm>
        </p:spPr>
        <p:txBody>
          <a:bodyPr anchor="b">
            <a:normAutofit/>
          </a:bodyPr>
          <a:lstStyle/>
          <a:p>
            <a:pPr algn="ctr"/>
            <a:r>
              <a:rPr lang="en-GB" b="1" u="sng" dirty="0"/>
              <a:t>Training and </a:t>
            </a:r>
            <a:br>
              <a:rPr lang="en-GB" b="1" u="sng" dirty="0"/>
            </a:br>
            <a:r>
              <a:rPr lang="en-GB" b="1" u="sng" dirty="0"/>
              <a:t>development needs</a:t>
            </a:r>
          </a:p>
        </p:txBody>
      </p:sp>
      <p:sp>
        <p:nvSpPr>
          <p:cNvPr id="4" name="Text Placeholder 3">
            <a:extLst>
              <a:ext uri="{FF2B5EF4-FFF2-40B4-BE49-F238E27FC236}">
                <a16:creationId xmlns:a16="http://schemas.microsoft.com/office/drawing/2014/main" id="{36591C18-F34B-4BC1-8F14-C96EE20E0464}"/>
              </a:ext>
            </a:extLst>
          </p:cNvPr>
          <p:cNvSpPr>
            <a:spLocks noGrp="1"/>
          </p:cNvSpPr>
          <p:nvPr>
            <p:ph sz="half" idx="1"/>
          </p:nvPr>
        </p:nvSpPr>
        <p:spPr>
          <a:xfrm>
            <a:off x="1311655" y="2072569"/>
            <a:ext cx="5284065" cy="3048072"/>
          </a:xfrm>
        </p:spPr>
        <p:txBody>
          <a:bodyPr>
            <a:normAutofit/>
          </a:bodyPr>
          <a:lstStyle/>
          <a:p>
            <a:pPr marL="285750" indent="-285750" fontAlgn="base">
              <a:buFont typeface="Wingdings" panose="05000000000000000000" pitchFamily="2" charset="2"/>
              <a:buChar char="ü"/>
            </a:pPr>
            <a:r>
              <a:rPr lang="en-GB" sz="2500" b="1" i="1" dirty="0"/>
              <a:t>Set clear expectations for each role</a:t>
            </a:r>
          </a:p>
          <a:p>
            <a:pPr marL="285750" indent="-285750">
              <a:buFont typeface="Wingdings" panose="05000000000000000000" pitchFamily="2" charset="2"/>
              <a:buChar char="ü"/>
            </a:pPr>
            <a:r>
              <a:rPr lang="en-GB" sz="2500" b="1" i="1" dirty="0"/>
              <a:t>Monitor employee performance</a:t>
            </a:r>
          </a:p>
          <a:p>
            <a:pPr marL="285750" indent="-285750">
              <a:buFont typeface="Wingdings" panose="05000000000000000000" pitchFamily="2" charset="2"/>
              <a:buChar char="ü"/>
            </a:pPr>
            <a:r>
              <a:rPr lang="en-GB" sz="2500" b="1" i="1" dirty="0"/>
              <a:t>Ask away</a:t>
            </a:r>
          </a:p>
          <a:p>
            <a:pPr marL="285750" indent="-285750">
              <a:buFont typeface="Wingdings" panose="05000000000000000000" pitchFamily="2" charset="2"/>
              <a:buChar char="ü"/>
            </a:pPr>
            <a:r>
              <a:rPr lang="en-GB" sz="2500" b="1" i="1" dirty="0"/>
              <a:t>Analysis</a:t>
            </a:r>
          </a:p>
          <a:p>
            <a:endParaRPr lang="en-GB" sz="2500" b="1" i="1" dirty="0"/>
          </a:p>
        </p:txBody>
      </p:sp>
      <p:pic>
        <p:nvPicPr>
          <p:cNvPr id="3074" name="Picture 2" descr="Top Learning And Development Influencers On LinkedIn">
            <a:extLst>
              <a:ext uri="{FF2B5EF4-FFF2-40B4-BE49-F238E27FC236}">
                <a16:creationId xmlns:a16="http://schemas.microsoft.com/office/drawing/2014/main" id="{9A4DC8F5-41A7-46E1-B029-A3ACC28A6B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40488" y="2388322"/>
            <a:ext cx="5290718" cy="358446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5" name="TextBox 4">
            <a:extLst>
              <a:ext uri="{FF2B5EF4-FFF2-40B4-BE49-F238E27FC236}">
                <a16:creationId xmlns:a16="http://schemas.microsoft.com/office/drawing/2014/main" id="{477552EC-98C3-4FF5-88B8-43B389DC6070}"/>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bg1"/>
                </a:solidFill>
              </a:rPr>
              <a:t>Dimitar</a:t>
            </a:r>
            <a:r>
              <a:rPr lang="en-GB" dirty="0">
                <a:solidFill>
                  <a:schemeClr val="bg1"/>
                </a:solidFill>
              </a:rPr>
              <a:t> </a:t>
            </a:r>
            <a:r>
              <a:rPr lang="en-GB" dirty="0" err="1">
                <a:solidFill>
                  <a:schemeClr val="bg1"/>
                </a:solidFill>
              </a:rPr>
              <a:t>Sokerov</a:t>
            </a:r>
            <a:r>
              <a:rPr lang="en-GB" dirty="0">
                <a:solidFill>
                  <a:schemeClr val="bg1"/>
                </a:solidFill>
              </a:rPr>
              <a:t>, Student ID: 1920793</a:t>
            </a:r>
          </a:p>
        </p:txBody>
      </p:sp>
      <p:sp>
        <p:nvSpPr>
          <p:cNvPr id="7" name="TextBox 6">
            <a:extLst>
              <a:ext uri="{FF2B5EF4-FFF2-40B4-BE49-F238E27FC236}">
                <a16:creationId xmlns:a16="http://schemas.microsoft.com/office/drawing/2014/main" id="{A1C02156-FD4B-46BB-9396-4885E621DE8A}"/>
              </a:ext>
            </a:extLst>
          </p:cNvPr>
          <p:cNvSpPr txBox="1"/>
          <p:nvPr/>
        </p:nvSpPr>
        <p:spPr>
          <a:xfrm>
            <a:off x="3953687" y="5603804"/>
            <a:ext cx="6108970" cy="369332"/>
          </a:xfrm>
          <a:prstGeom prst="rect">
            <a:avLst/>
          </a:prstGeom>
          <a:noFill/>
        </p:spPr>
        <p:txBody>
          <a:bodyPr wrap="square">
            <a:spAutoFit/>
          </a:bodyPr>
          <a:lstStyle/>
          <a:p>
            <a:r>
              <a:rPr lang="en-GB" dirty="0"/>
              <a:t>(Sims, 2020)</a:t>
            </a:r>
          </a:p>
        </p:txBody>
      </p:sp>
    </p:spTree>
    <p:extLst>
      <p:ext uri="{BB962C8B-B14F-4D97-AF65-F5344CB8AC3E}">
        <p14:creationId xmlns:p14="http://schemas.microsoft.com/office/powerpoint/2010/main" val="2259391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0C00F-5E21-4B21-B457-31C6E6A2C69A}"/>
              </a:ext>
            </a:extLst>
          </p:cNvPr>
          <p:cNvSpPr>
            <a:spLocks noGrp="1"/>
          </p:cNvSpPr>
          <p:nvPr>
            <p:ph type="title"/>
          </p:nvPr>
        </p:nvSpPr>
        <p:spPr/>
        <p:txBody>
          <a:bodyPr/>
          <a:lstStyle/>
          <a:p>
            <a:pPr algn="ctr"/>
            <a:r>
              <a:rPr lang="en-GB" b="1" u="sng" dirty="0"/>
              <a:t>Potential benefits to the organisation and individual</a:t>
            </a:r>
          </a:p>
        </p:txBody>
      </p:sp>
      <p:sp>
        <p:nvSpPr>
          <p:cNvPr id="6" name="Content Placeholder 5">
            <a:extLst>
              <a:ext uri="{FF2B5EF4-FFF2-40B4-BE49-F238E27FC236}">
                <a16:creationId xmlns:a16="http://schemas.microsoft.com/office/drawing/2014/main" id="{0AE11D78-D320-479F-99D3-2F3750BEA605}"/>
              </a:ext>
            </a:extLst>
          </p:cNvPr>
          <p:cNvSpPr>
            <a:spLocks noGrp="1"/>
          </p:cNvSpPr>
          <p:nvPr>
            <p:ph sz="quarter" idx="4"/>
          </p:nvPr>
        </p:nvSpPr>
        <p:spPr>
          <a:xfrm>
            <a:off x="6515944" y="2057401"/>
            <a:ext cx="4639736" cy="3811694"/>
          </a:xfrm>
        </p:spPr>
        <p:txBody>
          <a:bodyPr/>
          <a:lstStyle/>
          <a:p>
            <a:r>
              <a:rPr lang="en-GB" b="1" i="0" dirty="0">
                <a:effectLst/>
                <a:latin typeface="var(--h3_typography-font-family)"/>
              </a:rPr>
              <a:t>1. Fight off Stagnation</a:t>
            </a:r>
          </a:p>
          <a:p>
            <a:r>
              <a:rPr lang="en-GB" b="1" i="0" dirty="0">
                <a:effectLst/>
                <a:latin typeface="var(--h3_typography-font-family)"/>
              </a:rPr>
              <a:t>2. Discover New Talents </a:t>
            </a:r>
          </a:p>
          <a:p>
            <a:r>
              <a:rPr lang="en-GB" b="1" i="0" dirty="0">
                <a:effectLst/>
                <a:latin typeface="var(--h3_typography-font-family)"/>
              </a:rPr>
              <a:t>3. Maintain Engagement</a:t>
            </a:r>
          </a:p>
          <a:p>
            <a:r>
              <a:rPr lang="en-GB" b="1" i="0" dirty="0">
                <a:effectLst/>
                <a:latin typeface="var(--h3_typography-font-family)"/>
              </a:rPr>
              <a:t>4. Gain a Competitive Edge</a:t>
            </a:r>
          </a:p>
          <a:p>
            <a:r>
              <a:rPr lang="en-GB" b="1" i="0" dirty="0">
                <a:effectLst/>
                <a:latin typeface="var(--h3_typography-font-family)"/>
              </a:rPr>
              <a:t>5. Increase Productivity and Satisfaction</a:t>
            </a:r>
          </a:p>
          <a:p>
            <a:r>
              <a:rPr lang="en-GB" b="1" i="0" dirty="0">
                <a:effectLst/>
                <a:latin typeface="var(--h3_typography-font-family)"/>
              </a:rPr>
              <a:t>6. Attract and Retain Talent</a:t>
            </a:r>
          </a:p>
          <a:p>
            <a:endParaRPr lang="en-GB" b="1" dirty="0">
              <a:latin typeface="var(--h3_typography-font-family)"/>
            </a:endParaRPr>
          </a:p>
          <a:p>
            <a:pPr marL="0" indent="0">
              <a:buNone/>
            </a:pPr>
            <a:endParaRPr lang="en-GB" b="1" i="0" dirty="0">
              <a:effectLst/>
              <a:latin typeface="var(--h3_typography-font-family)"/>
            </a:endParaRPr>
          </a:p>
          <a:p>
            <a:endParaRPr lang="en-GB" dirty="0"/>
          </a:p>
        </p:txBody>
      </p:sp>
      <p:pic>
        <p:nvPicPr>
          <p:cNvPr id="1026" name="Picture 2" descr="Potential benefits of employee portal deployment using the... | Download  Scientific Diagram">
            <a:extLst>
              <a:ext uri="{FF2B5EF4-FFF2-40B4-BE49-F238E27FC236}">
                <a16:creationId xmlns:a16="http://schemas.microsoft.com/office/drawing/2014/main" id="{4E2A8E1C-C7C1-40BF-B390-CD2C98D994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6263" y="2057401"/>
            <a:ext cx="4639737" cy="35388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99BF9551-970D-45D4-B1C0-B192CE5CDF2E}"/>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bg1"/>
                </a:solidFill>
              </a:rPr>
              <a:t>Dimitar</a:t>
            </a:r>
            <a:r>
              <a:rPr lang="en-GB" dirty="0">
                <a:solidFill>
                  <a:schemeClr val="bg1"/>
                </a:solidFill>
              </a:rPr>
              <a:t> </a:t>
            </a:r>
            <a:r>
              <a:rPr lang="en-GB" dirty="0" err="1">
                <a:solidFill>
                  <a:schemeClr val="bg1"/>
                </a:solidFill>
              </a:rPr>
              <a:t>Sokerov</a:t>
            </a:r>
            <a:r>
              <a:rPr lang="en-GB" dirty="0">
                <a:solidFill>
                  <a:schemeClr val="bg1"/>
                </a:solidFill>
              </a:rPr>
              <a:t>, Student ID: 1920793</a:t>
            </a:r>
          </a:p>
        </p:txBody>
      </p:sp>
      <p:sp>
        <p:nvSpPr>
          <p:cNvPr id="10" name="TextBox 9">
            <a:extLst>
              <a:ext uri="{FF2B5EF4-FFF2-40B4-BE49-F238E27FC236}">
                <a16:creationId xmlns:a16="http://schemas.microsoft.com/office/drawing/2014/main" id="{2B13B560-932E-4046-8FB2-EF3A52ACF55B}"/>
              </a:ext>
            </a:extLst>
          </p:cNvPr>
          <p:cNvSpPr txBox="1"/>
          <p:nvPr/>
        </p:nvSpPr>
        <p:spPr>
          <a:xfrm>
            <a:off x="9820072" y="4935974"/>
            <a:ext cx="1969851" cy="369332"/>
          </a:xfrm>
          <a:prstGeom prst="rect">
            <a:avLst/>
          </a:prstGeom>
          <a:noFill/>
        </p:spPr>
        <p:txBody>
          <a:bodyPr wrap="square">
            <a:spAutoFit/>
          </a:bodyPr>
          <a:lstStyle/>
          <a:p>
            <a:r>
              <a:rPr lang="en-GB" dirty="0"/>
              <a:t>(Sims, 2020)</a:t>
            </a:r>
          </a:p>
        </p:txBody>
      </p:sp>
    </p:spTree>
    <p:extLst>
      <p:ext uri="{BB962C8B-B14F-4D97-AF65-F5344CB8AC3E}">
        <p14:creationId xmlns:p14="http://schemas.microsoft.com/office/powerpoint/2010/main" val="3981225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1021499"/>
          </a:xfrm>
        </p:spPr>
        <p:txBody>
          <a:bodyPr>
            <a:normAutofit/>
          </a:bodyPr>
          <a:lstStyle/>
          <a:p>
            <a:pPr algn="ctr"/>
            <a:r>
              <a:rPr lang="en-GB" sz="6000" b="1" dirty="0"/>
              <a:t>Conclusion</a:t>
            </a:r>
            <a:endParaRPr lang="en-US" sz="6000" b="1" dirty="0"/>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73724" y="1869232"/>
            <a:ext cx="6269347" cy="3865437"/>
          </a:xfrm>
        </p:spPr>
        <p:txBody>
          <a:bodyPr>
            <a:noAutofit/>
          </a:bodyPr>
          <a:lstStyle/>
          <a:p>
            <a:pPr marL="285750" indent="-285750">
              <a:lnSpc>
                <a:spcPct val="100000"/>
              </a:lnSpc>
              <a:spcBef>
                <a:spcPts val="0"/>
              </a:spcBef>
              <a:spcAft>
                <a:spcPts val="0"/>
              </a:spcAft>
              <a:buFont typeface="Arial" panose="020B0604020202020204" pitchFamily="34" charset="0"/>
              <a:buChar char="•"/>
            </a:pPr>
            <a:r>
              <a:rPr lang="en-GB" sz="2000" b="1" dirty="0"/>
              <a:t>Determination of appropriate knowledge, skills and behaviours</a:t>
            </a:r>
          </a:p>
          <a:p>
            <a:pPr marL="285750" indent="-285750">
              <a:lnSpc>
                <a:spcPct val="100000"/>
              </a:lnSpc>
              <a:spcBef>
                <a:spcPts val="0"/>
              </a:spcBef>
              <a:spcAft>
                <a:spcPts val="0"/>
              </a:spcAft>
              <a:buFont typeface="Arial" panose="020B0604020202020204" pitchFamily="34" charset="0"/>
              <a:buChar char="•"/>
            </a:pPr>
            <a:r>
              <a:rPr lang="en-GB" sz="2000" b="1" dirty="0"/>
              <a:t>Personal skills </a:t>
            </a:r>
          </a:p>
          <a:p>
            <a:pPr marL="285750" indent="-285750">
              <a:lnSpc>
                <a:spcPct val="100000"/>
              </a:lnSpc>
              <a:spcBef>
                <a:spcPts val="0"/>
              </a:spcBef>
              <a:spcAft>
                <a:spcPts val="0"/>
              </a:spcAft>
              <a:buFont typeface="Arial" panose="020B0604020202020204" pitchFamily="34" charset="0"/>
              <a:buChar char="•"/>
            </a:pPr>
            <a:r>
              <a:rPr lang="en-GB" sz="2000" b="1" dirty="0"/>
              <a:t>Training and development needs</a:t>
            </a:r>
          </a:p>
          <a:p>
            <a:pPr marL="285750" indent="-285750">
              <a:lnSpc>
                <a:spcPct val="100000"/>
              </a:lnSpc>
              <a:spcBef>
                <a:spcPts val="0"/>
              </a:spcBef>
              <a:spcAft>
                <a:spcPts val="0"/>
              </a:spcAft>
              <a:buFont typeface="Arial" panose="020B0604020202020204" pitchFamily="34" charset="0"/>
              <a:buChar char="•"/>
            </a:pPr>
            <a:r>
              <a:rPr lang="en-GB" sz="2000" b="1" dirty="0"/>
              <a:t>Potential benefits to the organisation and individual</a:t>
            </a:r>
          </a:p>
          <a:p>
            <a:pPr marL="228600" indent="-228600" algn="ctr">
              <a:buFont typeface="+mj-lt"/>
              <a:buAutoNum type="arabicPeriod"/>
            </a:pPr>
            <a:endParaRPr lang="en-US" sz="2000" dirty="0"/>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
            <a:ext cx="4635315" cy="6857999"/>
          </a:xfrm>
          <a:prstGeom prst="rect">
            <a:avLst/>
          </a:prstGeom>
        </p:spPr>
      </p:pic>
      <p:sp>
        <p:nvSpPr>
          <p:cNvPr id="8" name="TextBox 7">
            <a:extLst>
              <a:ext uri="{FF2B5EF4-FFF2-40B4-BE49-F238E27FC236}">
                <a16:creationId xmlns:a16="http://schemas.microsoft.com/office/drawing/2014/main" id="{9CB73F1B-AF5B-42FF-8B00-A83B8BEB3D1D}"/>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bg1"/>
                </a:solidFill>
              </a:rPr>
              <a:t>Dimitar</a:t>
            </a:r>
            <a:r>
              <a:rPr lang="en-GB" dirty="0">
                <a:solidFill>
                  <a:schemeClr val="bg1"/>
                </a:solidFill>
              </a:rPr>
              <a:t> </a:t>
            </a:r>
            <a:r>
              <a:rPr lang="en-GB" dirty="0" err="1">
                <a:solidFill>
                  <a:schemeClr val="bg1"/>
                </a:solidFill>
              </a:rPr>
              <a:t>Sokerov</a:t>
            </a:r>
            <a:r>
              <a:rPr lang="en-GB" dirty="0">
                <a:solidFill>
                  <a:schemeClr val="bg1"/>
                </a:solidFill>
              </a:rPr>
              <a:t>, Student ID: 1920793</a:t>
            </a:r>
          </a:p>
        </p:txBody>
      </p:sp>
      <p:pic>
        <p:nvPicPr>
          <p:cNvPr id="7" name="Picture 2" descr="Fresh Coffee Logo Design Concept, Coffee Logo Template Stock Vector -  Illustration of vector, label: 135708512">
            <a:extLst>
              <a:ext uri="{FF2B5EF4-FFF2-40B4-BE49-F238E27FC236}">
                <a16:creationId xmlns:a16="http://schemas.microsoft.com/office/drawing/2014/main" id="{A2B66A72-2E80-43BB-905D-16B976E93BF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759" t="21866" r="27318" b="33334"/>
          <a:stretch/>
        </p:blipFill>
        <p:spPr bwMode="auto">
          <a:xfrm>
            <a:off x="7408507" y="4695836"/>
            <a:ext cx="1867710" cy="1584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4762060"/>
      </p:ext>
    </p:extLst>
  </p:cSld>
  <p:clrMapOvr>
    <a:masterClrMapping/>
  </p:clrMapOvr>
  <p:transition spd="slow">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1021499"/>
          </a:xfrm>
        </p:spPr>
        <p:txBody>
          <a:bodyPr>
            <a:normAutofit/>
          </a:bodyPr>
          <a:lstStyle/>
          <a:p>
            <a:pPr algn="ctr"/>
            <a:r>
              <a:rPr lang="en-GB" sz="6000" b="1" dirty="0"/>
              <a:t>References</a:t>
            </a:r>
            <a:endParaRPr lang="en-US" sz="6000" b="1" dirty="0"/>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73724" y="1981200"/>
            <a:ext cx="6269347" cy="3865437"/>
          </a:xfrm>
        </p:spPr>
        <p:txBody>
          <a:bodyPr>
            <a:noAutofit/>
          </a:bodyPr>
          <a:lstStyle/>
          <a:p>
            <a:pPr marL="228600" indent="-228600">
              <a:lnSpc>
                <a:spcPct val="150000"/>
              </a:lnSpc>
              <a:buFont typeface="+mj-lt"/>
              <a:buAutoNum type="arabicPeriod"/>
            </a:pPr>
            <a:r>
              <a:rPr lang="en-GB" sz="800" dirty="0">
                <a:effectLst/>
                <a:latin typeface="Times New Roman" panose="02020603050405020304" pitchFamily="18" charset="0"/>
              </a:rPr>
              <a:t>Adam, K., Gibson, E., Strong, J. and Lyle, A. (2020). Knowledge, skills and professional behaviours needed for occupational therapists and physiotherapists new to work-related practice. </a:t>
            </a:r>
            <a:r>
              <a:rPr lang="en-GB" sz="800" i="1" dirty="0">
                <a:effectLst/>
                <a:latin typeface="Times New Roman" panose="02020603050405020304" pitchFamily="18" charset="0"/>
              </a:rPr>
              <a:t>Work (Reading, Mass.)</a:t>
            </a:r>
            <a:r>
              <a:rPr lang="en-GB" sz="800" dirty="0">
                <a:effectLst/>
                <a:latin typeface="Times New Roman" panose="02020603050405020304" pitchFamily="18" charset="0"/>
              </a:rPr>
              <a:t>, [online] 38(4), pp.309–18. Available at: https://www.ncbi.nlm.nih.gov/pubmed/21508520.</a:t>
            </a:r>
          </a:p>
          <a:p>
            <a:pPr marL="228600" indent="-228600">
              <a:lnSpc>
                <a:spcPct val="150000"/>
              </a:lnSpc>
              <a:buFont typeface="+mj-lt"/>
              <a:buAutoNum type="arabicPeriod"/>
            </a:pPr>
            <a:r>
              <a:rPr lang="en-GB" sz="800" dirty="0">
                <a:effectLst/>
                <a:latin typeface="Times New Roman" panose="02020603050405020304" pitchFamily="18" charset="0"/>
              </a:rPr>
              <a:t>Ivanov, M. and Werner, P.D. (2019). </a:t>
            </a:r>
            <a:r>
              <a:rPr lang="en-GB" sz="800" dirty="0" err="1">
                <a:effectLst/>
                <a:latin typeface="Times New Roman" panose="02020603050405020304" pitchFamily="18" charset="0"/>
              </a:rPr>
              <a:t>Behavioral</a:t>
            </a:r>
            <a:r>
              <a:rPr lang="en-GB" sz="800" dirty="0">
                <a:effectLst/>
                <a:latin typeface="Times New Roman" panose="02020603050405020304" pitchFamily="18" charset="0"/>
              </a:rPr>
              <a:t> communication: Individual differences in communication style. </a:t>
            </a:r>
            <a:r>
              <a:rPr lang="en-GB" sz="800" i="1" dirty="0">
                <a:effectLst/>
                <a:latin typeface="Times New Roman" panose="02020603050405020304" pitchFamily="18" charset="0"/>
              </a:rPr>
              <a:t>Personality and Individual Differences</a:t>
            </a:r>
            <a:r>
              <a:rPr lang="en-GB" sz="800" dirty="0">
                <a:effectLst/>
                <a:latin typeface="Times New Roman" panose="02020603050405020304" pitchFamily="18" charset="0"/>
              </a:rPr>
              <a:t>, 49(1), pp.19–23.</a:t>
            </a:r>
          </a:p>
          <a:p>
            <a:pPr marL="228600" indent="-228600">
              <a:lnSpc>
                <a:spcPct val="150000"/>
              </a:lnSpc>
              <a:buFont typeface="+mj-lt"/>
              <a:buAutoNum type="arabicPeriod"/>
            </a:pPr>
            <a:r>
              <a:rPr lang="en-GB" sz="800" dirty="0">
                <a:effectLst/>
                <a:latin typeface="Times New Roman" panose="02020603050405020304" pitchFamily="18" charset="0"/>
              </a:rPr>
              <a:t>Nadler, L. (2019). </a:t>
            </a:r>
            <a:r>
              <a:rPr lang="en-GB" sz="800" i="1" dirty="0">
                <a:effectLst/>
                <a:latin typeface="Times New Roman" panose="02020603050405020304" pitchFamily="18" charset="0"/>
              </a:rPr>
              <a:t>Personal skills for the manager</a:t>
            </a:r>
            <a:r>
              <a:rPr lang="en-GB" sz="800" dirty="0">
                <a:effectLst/>
                <a:latin typeface="Times New Roman" panose="02020603050405020304" pitchFamily="18" charset="0"/>
              </a:rPr>
              <a:t>. Harrisonburg, </a:t>
            </a:r>
            <a:r>
              <a:rPr lang="en-GB" sz="800" dirty="0" err="1">
                <a:effectLst/>
                <a:latin typeface="Times New Roman" panose="02020603050405020304" pitchFamily="18" charset="0"/>
              </a:rPr>
              <a:t>Va</a:t>
            </a:r>
            <a:r>
              <a:rPr lang="en-GB" sz="800" dirty="0">
                <a:effectLst/>
                <a:latin typeface="Times New Roman" panose="02020603050405020304" pitchFamily="18" charset="0"/>
              </a:rPr>
              <a:t> (James Madison Univ., Harrisonburg 22807): Institute Of Certified Professional Managers.</a:t>
            </a:r>
          </a:p>
          <a:p>
            <a:pPr marL="228600" indent="-228600">
              <a:lnSpc>
                <a:spcPct val="150000"/>
              </a:lnSpc>
              <a:buFont typeface="+mj-lt"/>
              <a:buAutoNum type="arabicPeriod"/>
            </a:pPr>
            <a:r>
              <a:rPr lang="en-GB" sz="800" dirty="0" err="1">
                <a:effectLst/>
                <a:latin typeface="Times New Roman" panose="02020603050405020304" pitchFamily="18" charset="0"/>
              </a:rPr>
              <a:t>Narida</a:t>
            </a:r>
            <a:r>
              <a:rPr lang="en-GB" sz="800" dirty="0">
                <a:effectLst/>
                <a:latin typeface="Times New Roman" panose="02020603050405020304" pitchFamily="18" charset="0"/>
              </a:rPr>
              <a:t>, R.-U., </a:t>
            </a:r>
            <a:r>
              <a:rPr lang="en-GB" sz="800" dirty="0" err="1">
                <a:effectLst/>
                <a:latin typeface="Times New Roman" panose="02020603050405020304" pitchFamily="18" charset="0"/>
              </a:rPr>
              <a:t>Jirawon</a:t>
            </a:r>
            <a:r>
              <a:rPr lang="en-GB" sz="800" dirty="0">
                <a:effectLst/>
                <a:latin typeface="Times New Roman" panose="02020603050405020304" pitchFamily="18" charset="0"/>
              </a:rPr>
              <a:t>, T., </a:t>
            </a:r>
            <a:r>
              <a:rPr lang="en-GB" sz="800" dirty="0" err="1">
                <a:effectLst/>
                <a:latin typeface="Times New Roman" panose="02020603050405020304" pitchFamily="18" charset="0"/>
              </a:rPr>
              <a:t>Churaporn</a:t>
            </a:r>
            <a:r>
              <a:rPr lang="en-GB" sz="800" dirty="0">
                <a:effectLst/>
                <a:latin typeface="Times New Roman" panose="02020603050405020304" pitchFamily="18" charset="0"/>
              </a:rPr>
              <a:t>, S. and </a:t>
            </a:r>
            <a:r>
              <a:rPr lang="en-GB" sz="800" dirty="0" err="1">
                <a:effectLst/>
                <a:latin typeface="Times New Roman" panose="02020603050405020304" pitchFamily="18" charset="0"/>
              </a:rPr>
              <a:t>Toansakul</a:t>
            </a:r>
            <a:r>
              <a:rPr lang="en-GB" sz="800" dirty="0">
                <a:effectLst/>
                <a:latin typeface="Times New Roman" panose="02020603050405020304" pitchFamily="18" charset="0"/>
              </a:rPr>
              <a:t> Tony, S. (2021). Developmentally appropriate practices on knowledge skills for contributing child’s intelligences of receptive language skills in appropriate and inappropriate early childhoods. </a:t>
            </a:r>
            <a:r>
              <a:rPr lang="en-GB" sz="800" i="1" dirty="0">
                <a:effectLst/>
                <a:latin typeface="Times New Roman" panose="02020603050405020304" pitchFamily="18" charset="0"/>
              </a:rPr>
              <a:t>Archives of Psychiatry and Mental Health</a:t>
            </a:r>
            <a:r>
              <a:rPr lang="en-GB" sz="800" dirty="0">
                <a:effectLst/>
                <a:latin typeface="Times New Roman" panose="02020603050405020304" pitchFamily="18" charset="0"/>
              </a:rPr>
              <a:t>, 5(1), pp.042–050.</a:t>
            </a:r>
          </a:p>
          <a:p>
            <a:pPr marL="228600" indent="-228600">
              <a:lnSpc>
                <a:spcPct val="150000"/>
              </a:lnSpc>
              <a:buFont typeface="+mj-lt"/>
              <a:buAutoNum type="arabicPeriod"/>
            </a:pPr>
            <a:r>
              <a:rPr lang="en-GB" sz="800" dirty="0">
                <a:effectLst/>
                <a:latin typeface="Times New Roman" panose="02020603050405020304" pitchFamily="18" charset="0"/>
              </a:rPr>
              <a:t>Sims, R.R. (2020). </a:t>
            </a:r>
            <a:r>
              <a:rPr lang="en-GB" sz="800" i="1" dirty="0">
                <a:effectLst/>
                <a:latin typeface="Times New Roman" panose="02020603050405020304" pitchFamily="18" charset="0"/>
              </a:rPr>
              <a:t>Reinventing training and development</a:t>
            </a:r>
            <a:r>
              <a:rPr lang="en-GB" sz="800" dirty="0">
                <a:effectLst/>
                <a:latin typeface="Times New Roman" panose="02020603050405020304" pitchFamily="18" charset="0"/>
              </a:rPr>
              <a:t>. Westport, Conn.: Quorum.</a:t>
            </a:r>
          </a:p>
          <a:p>
            <a:pPr marL="228600" indent="-228600" algn="ctr">
              <a:buFont typeface="+mj-lt"/>
              <a:buAutoNum type="arabicPeriod"/>
            </a:pPr>
            <a:endParaRPr lang="en-US" sz="800" dirty="0"/>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
            <a:ext cx="4635315" cy="6857999"/>
          </a:xfrm>
          <a:prstGeom prst="rect">
            <a:avLst/>
          </a:prstGeom>
        </p:spPr>
      </p:pic>
      <p:pic>
        <p:nvPicPr>
          <p:cNvPr id="1026" name="Picture 2" descr="Emergency Notices | UWTSD">
            <a:extLst>
              <a:ext uri="{FF2B5EF4-FFF2-40B4-BE49-F238E27FC236}">
                <a16:creationId xmlns:a16="http://schemas.microsoft.com/office/drawing/2014/main" id="{C9825643-1161-43E0-A18C-20AC19497A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81432" y="151175"/>
            <a:ext cx="1927947" cy="639436"/>
          </a:xfrm>
          <a:prstGeom prst="rect">
            <a:avLst/>
          </a:prstGeom>
          <a:ln>
            <a:noFill/>
          </a:ln>
          <a:effectLst>
            <a:outerShdw blurRad="44450" dist="27940" dir="5400000" algn="ctr">
              <a:srgbClr val="000000">
                <a:alpha val="32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CB73F1B-AF5B-42FF-8B00-A83B8BEB3D1D}"/>
              </a:ext>
            </a:extLst>
          </p:cNvPr>
          <p:cNvSpPr txBox="1"/>
          <p:nvPr/>
        </p:nvSpPr>
        <p:spPr>
          <a:xfrm>
            <a:off x="6039983" y="6456299"/>
            <a:ext cx="6099242" cy="369332"/>
          </a:xfrm>
          <a:prstGeom prst="rect">
            <a:avLst/>
          </a:prstGeom>
          <a:noFill/>
        </p:spPr>
        <p:txBody>
          <a:bodyPr wrap="square">
            <a:spAutoFit/>
          </a:bodyPr>
          <a:lstStyle/>
          <a:p>
            <a:pPr algn="r"/>
            <a:r>
              <a:rPr lang="en-GB" dirty="0" err="1">
                <a:solidFill>
                  <a:schemeClr val="bg1"/>
                </a:solidFill>
              </a:rPr>
              <a:t>Dimitar</a:t>
            </a:r>
            <a:r>
              <a:rPr lang="en-GB" dirty="0">
                <a:solidFill>
                  <a:schemeClr val="bg1"/>
                </a:solidFill>
              </a:rPr>
              <a:t> </a:t>
            </a:r>
            <a:r>
              <a:rPr lang="en-GB" dirty="0" err="1">
                <a:solidFill>
                  <a:schemeClr val="bg1"/>
                </a:solidFill>
              </a:rPr>
              <a:t>Sokerov</a:t>
            </a:r>
            <a:r>
              <a:rPr lang="en-GB" dirty="0">
                <a:solidFill>
                  <a:schemeClr val="bg1"/>
                </a:solidFill>
              </a:rPr>
              <a:t>, Student ID: 1920793</a:t>
            </a:r>
          </a:p>
        </p:txBody>
      </p:sp>
    </p:spTree>
    <p:extLst>
      <p:ext uri="{BB962C8B-B14F-4D97-AF65-F5344CB8AC3E}">
        <p14:creationId xmlns:p14="http://schemas.microsoft.com/office/powerpoint/2010/main" val="919394679"/>
      </p:ext>
    </p:extLst>
  </p:cSld>
  <p:clrMapOvr>
    <a:masterClrMapping/>
  </p:clrMapOvr>
  <p:transition spd="slow">
    <p:fade thruBlk="1"/>
  </p:transition>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{2EE4012D-A528-47BD-8F33-87C40B67609C}tf56160789_win32</Template>
  <TotalTime>257</TotalTime>
  <Words>2445</Words>
  <Application>Microsoft Office PowerPoint</Application>
  <PresentationFormat>Widescreen</PresentationFormat>
  <Paragraphs>131</Paragraphs>
  <Slides>12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Bookman Old Style</vt:lpstr>
      <vt:lpstr>Calibri</vt:lpstr>
      <vt:lpstr>Franklin Gothic Book</vt:lpstr>
      <vt:lpstr>Times New Roman</vt:lpstr>
      <vt:lpstr>var(--h3_typography-font-family)</vt:lpstr>
      <vt:lpstr>Wingdings</vt:lpstr>
      <vt:lpstr>1_RetrospectVTI</vt:lpstr>
      <vt:lpstr>Training and Development needs for an HR officer</vt:lpstr>
      <vt:lpstr>Outline</vt:lpstr>
      <vt:lpstr>Presentation of the company I work for: Fresh BG Coffee Ltd</vt:lpstr>
      <vt:lpstr>Determination of appropriate knowledge, skills and behaviours</vt:lpstr>
      <vt:lpstr>Determination of appropriate knowledge, skills and behaviours</vt:lpstr>
      <vt:lpstr>Determination of appropriate knowledge, skills and behaviours</vt:lpstr>
      <vt:lpstr>HR Officer’s responsibilities</vt:lpstr>
      <vt:lpstr>Personal skills</vt:lpstr>
      <vt:lpstr>Training and  development needs</vt:lpstr>
      <vt:lpstr>Potential benefits to the organisation and individual</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an HR officer</dc:title>
  <dc:creator>DRW</dc:creator>
  <cp:lastModifiedBy>Velka Paneva</cp:lastModifiedBy>
  <cp:revision>2</cp:revision>
  <dcterms:created xsi:type="dcterms:W3CDTF">2021-11-17T11:01:59Z</dcterms:created>
  <dcterms:modified xsi:type="dcterms:W3CDTF">2021-12-05T14:39:18Z</dcterms:modified>
</cp:coreProperties>
</file>