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69" d="100"/>
          <a:sy n="69" d="100"/>
        </p:scale>
        <p:origin x="328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78BFDB-FB28-4C4E-A8A3-EF8B327536C9}" type="doc">
      <dgm:prSet loTypeId="urn:microsoft.com/office/officeart/2005/8/layout/vList2" loCatId="list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F7568C-0CF3-4559-BC2A-48361F04FF2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Working in teams is a key professional skill in health and social care.</a:t>
          </a:r>
          <a:br>
            <a:rPr lang="en-US"/>
          </a:br>
          <a:r>
            <a:rPr lang="en-US"/>
            <a:t>No professional can meet all service user needs alone.</a:t>
          </a:r>
          <a:br>
            <a:rPr lang="en-US"/>
          </a:br>
          <a:r>
            <a:rPr lang="en-US"/>
            <a:t>Effective teamwork ensures safe, person-centred and high-quality care.</a:t>
          </a:r>
        </a:p>
      </dgm:t>
    </dgm:pt>
    <dgm:pt modelId="{6F620A3B-E18A-4A81-AF25-799F38549B0E}" type="parTrans" cxnId="{B99ABFDE-B113-406E-8A62-F22BB1F02BF9}">
      <dgm:prSet/>
      <dgm:spPr/>
      <dgm:t>
        <a:bodyPr/>
        <a:lstStyle/>
        <a:p>
          <a:endParaRPr lang="en-US"/>
        </a:p>
      </dgm:t>
    </dgm:pt>
    <dgm:pt modelId="{5B2F152F-8C1E-4DA2-9F66-95B200EA7270}" type="sibTrans" cxnId="{B99ABFDE-B113-406E-8A62-F22BB1F02BF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FEC379C-2633-450D-B4FF-6CC4C0807AF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In this presentation, I will:</a:t>
          </a:r>
        </a:p>
      </dgm:t>
    </dgm:pt>
    <dgm:pt modelId="{D7A687E8-FBFC-4B5F-BC0F-13E41143CFCC}" type="parTrans" cxnId="{7594786D-D7F7-4A87-8FEF-C14B30C5F521}">
      <dgm:prSet/>
      <dgm:spPr/>
      <dgm:t>
        <a:bodyPr/>
        <a:lstStyle/>
        <a:p>
          <a:endParaRPr lang="en-US"/>
        </a:p>
      </dgm:t>
    </dgm:pt>
    <dgm:pt modelId="{483FBA87-ADDD-45DB-A043-CDE191290D55}" type="sibTrans" cxnId="{7594786D-D7F7-4A87-8FEF-C14B30C5F52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7313860-88AF-44F6-B3C1-2FBAA7E8AB4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Explain what teamwork means</a:t>
          </a:r>
        </a:p>
      </dgm:t>
    </dgm:pt>
    <dgm:pt modelId="{667AD4F7-650F-4EBE-8E7D-3D99BC2892F0}" type="parTrans" cxnId="{318ACB22-C902-4860-B905-0A4C61E97E21}">
      <dgm:prSet/>
      <dgm:spPr/>
      <dgm:t>
        <a:bodyPr/>
        <a:lstStyle/>
        <a:p>
          <a:endParaRPr lang="en-US"/>
        </a:p>
      </dgm:t>
    </dgm:pt>
    <dgm:pt modelId="{F13228FC-B8CD-4A11-A40A-9B0F61D3EB89}" type="sibTrans" cxnId="{318ACB22-C902-4860-B905-0A4C61E97E2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B57BFC9-1594-4834-AC98-1FDB32BF5DA6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Discuss why it is important in professional practice</a:t>
          </a:r>
        </a:p>
      </dgm:t>
    </dgm:pt>
    <dgm:pt modelId="{720DAACA-45FF-4059-9E33-292850884884}" type="parTrans" cxnId="{D69366A8-5BA8-44EE-9E02-D12E254BC1C0}">
      <dgm:prSet/>
      <dgm:spPr/>
      <dgm:t>
        <a:bodyPr/>
        <a:lstStyle/>
        <a:p>
          <a:endParaRPr lang="en-US"/>
        </a:p>
      </dgm:t>
    </dgm:pt>
    <dgm:pt modelId="{D168E95A-A897-4840-AC9B-E13591112AE6}" type="sibTrans" cxnId="{D69366A8-5BA8-44EE-9E02-D12E254BC1C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974376-C4CB-4ED7-BAFA-8C9719FB635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Apply Tuckman’s model of team development</a:t>
          </a:r>
        </a:p>
      </dgm:t>
    </dgm:pt>
    <dgm:pt modelId="{A5D99F14-6BCC-4848-8D4A-51807197B913}" type="parTrans" cxnId="{9C9A45C2-5375-4A22-A852-86DF8A5246C5}">
      <dgm:prSet/>
      <dgm:spPr/>
      <dgm:t>
        <a:bodyPr/>
        <a:lstStyle/>
        <a:p>
          <a:endParaRPr lang="en-US"/>
        </a:p>
      </dgm:t>
    </dgm:pt>
    <dgm:pt modelId="{F09D01D7-4730-4E0A-848F-5298B9C13004}" type="sibTrans" cxnId="{9C9A45C2-5375-4A22-A852-86DF8A5246C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242CC1F-FDEE-4DF5-A8D9-2E87930E3E3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Provide a practical example in a care setting</a:t>
          </a:r>
        </a:p>
      </dgm:t>
    </dgm:pt>
    <dgm:pt modelId="{6B333A2E-C4CC-40FC-A950-6021FD8C4772}" type="parTrans" cxnId="{FA2CF4F5-7A61-419B-AE0E-F87E8311F2C3}">
      <dgm:prSet/>
      <dgm:spPr/>
      <dgm:t>
        <a:bodyPr/>
        <a:lstStyle/>
        <a:p>
          <a:endParaRPr lang="en-US"/>
        </a:p>
      </dgm:t>
    </dgm:pt>
    <dgm:pt modelId="{5A3FCBAA-FA14-44BB-8505-4E34A22CDEF6}" type="sibTrans" cxnId="{FA2CF4F5-7A61-419B-AE0E-F87E8311F2C3}">
      <dgm:prSet/>
      <dgm:spPr/>
      <dgm:t>
        <a:bodyPr/>
        <a:lstStyle/>
        <a:p>
          <a:endParaRPr lang="en-US"/>
        </a:p>
      </dgm:t>
    </dgm:pt>
    <dgm:pt modelId="{62F4ECF6-EAAA-497D-B178-76504A460515}" type="pres">
      <dgm:prSet presAssocID="{DB78BFDB-FB28-4C4E-A8A3-EF8B327536C9}" presName="linear" presStyleCnt="0">
        <dgm:presLayoutVars>
          <dgm:animLvl val="lvl"/>
          <dgm:resizeHandles val="exact"/>
        </dgm:presLayoutVars>
      </dgm:prSet>
      <dgm:spPr/>
    </dgm:pt>
    <dgm:pt modelId="{72463927-9377-4C78-9D7B-69F1D2A0B3FD}" type="pres">
      <dgm:prSet presAssocID="{E0F7568C-0CF3-4559-BC2A-48361F04FF2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697511B-6D8F-49F2-8739-F049B2E57C93}" type="pres">
      <dgm:prSet presAssocID="{5B2F152F-8C1E-4DA2-9F66-95B200EA7270}" presName="spacer" presStyleCnt="0"/>
      <dgm:spPr/>
    </dgm:pt>
    <dgm:pt modelId="{96D1A266-A613-4848-B83E-33FA499B23A0}" type="pres">
      <dgm:prSet presAssocID="{8FEC379C-2633-450D-B4FF-6CC4C0807AF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EE67065-3D80-47E4-ADB3-5563350580FE}" type="pres">
      <dgm:prSet presAssocID="{483FBA87-ADDD-45DB-A043-CDE191290D55}" presName="spacer" presStyleCnt="0"/>
      <dgm:spPr/>
    </dgm:pt>
    <dgm:pt modelId="{221A401B-792E-422A-983D-6CF1DE37DEC3}" type="pres">
      <dgm:prSet presAssocID="{B7313860-88AF-44F6-B3C1-2FBAA7E8AB4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523EDAE-EF0D-4EE1-AF7B-BDFE9DC72D44}" type="pres">
      <dgm:prSet presAssocID="{F13228FC-B8CD-4A11-A40A-9B0F61D3EB89}" presName="spacer" presStyleCnt="0"/>
      <dgm:spPr/>
    </dgm:pt>
    <dgm:pt modelId="{DBF6C93E-85E9-426B-9B08-4F074339A00F}" type="pres">
      <dgm:prSet presAssocID="{EB57BFC9-1594-4834-AC98-1FDB32BF5DA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AF82D62-958E-4160-BC5D-9BA93CEE39B8}" type="pres">
      <dgm:prSet presAssocID="{D168E95A-A897-4840-AC9B-E13591112AE6}" presName="spacer" presStyleCnt="0"/>
      <dgm:spPr/>
    </dgm:pt>
    <dgm:pt modelId="{1B52E2CE-F5B0-41FF-925E-36D5D759618A}" type="pres">
      <dgm:prSet presAssocID="{D4974376-C4CB-4ED7-BAFA-8C9719FB635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4483D1-EFB5-42AD-ACCF-AA33855ED5B9}" type="pres">
      <dgm:prSet presAssocID="{F09D01D7-4730-4E0A-848F-5298B9C13004}" presName="spacer" presStyleCnt="0"/>
      <dgm:spPr/>
    </dgm:pt>
    <dgm:pt modelId="{52A5C968-E845-42C9-BDE0-58182A52C19D}" type="pres">
      <dgm:prSet presAssocID="{5242CC1F-FDEE-4DF5-A8D9-2E87930E3E3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8F38602-45AF-44DC-8D05-B60BBD754F2B}" type="presOf" srcId="{B7313860-88AF-44F6-B3C1-2FBAA7E8AB47}" destId="{221A401B-792E-422A-983D-6CF1DE37DEC3}" srcOrd="0" destOrd="0" presId="urn:microsoft.com/office/officeart/2005/8/layout/vList2"/>
    <dgm:cxn modelId="{8828DC1B-552A-491E-A929-FD555235EF87}" type="presOf" srcId="{8FEC379C-2633-450D-B4FF-6CC4C0807AFE}" destId="{96D1A266-A613-4848-B83E-33FA499B23A0}" srcOrd="0" destOrd="0" presId="urn:microsoft.com/office/officeart/2005/8/layout/vList2"/>
    <dgm:cxn modelId="{318ACB22-C902-4860-B905-0A4C61E97E21}" srcId="{DB78BFDB-FB28-4C4E-A8A3-EF8B327536C9}" destId="{B7313860-88AF-44F6-B3C1-2FBAA7E8AB47}" srcOrd="2" destOrd="0" parTransId="{667AD4F7-650F-4EBE-8E7D-3D99BC2892F0}" sibTransId="{F13228FC-B8CD-4A11-A40A-9B0F61D3EB89}"/>
    <dgm:cxn modelId="{638EDD67-4244-4B09-95E0-178A369FA3A7}" type="presOf" srcId="{5242CC1F-FDEE-4DF5-A8D9-2E87930E3E3C}" destId="{52A5C968-E845-42C9-BDE0-58182A52C19D}" srcOrd="0" destOrd="0" presId="urn:microsoft.com/office/officeart/2005/8/layout/vList2"/>
    <dgm:cxn modelId="{7594786D-D7F7-4A87-8FEF-C14B30C5F521}" srcId="{DB78BFDB-FB28-4C4E-A8A3-EF8B327536C9}" destId="{8FEC379C-2633-450D-B4FF-6CC4C0807AFE}" srcOrd="1" destOrd="0" parTransId="{D7A687E8-FBFC-4B5F-BC0F-13E41143CFCC}" sibTransId="{483FBA87-ADDD-45DB-A043-CDE191290D55}"/>
    <dgm:cxn modelId="{6CBC2E8A-F589-4774-B6C0-DE10C2870E9B}" type="presOf" srcId="{E0F7568C-0CF3-4559-BC2A-48361F04FF22}" destId="{72463927-9377-4C78-9D7B-69F1D2A0B3FD}" srcOrd="0" destOrd="0" presId="urn:microsoft.com/office/officeart/2005/8/layout/vList2"/>
    <dgm:cxn modelId="{75240B92-B329-44A6-8157-B8F4A4BCB6F1}" type="presOf" srcId="{D4974376-C4CB-4ED7-BAFA-8C9719FB6354}" destId="{1B52E2CE-F5B0-41FF-925E-36D5D759618A}" srcOrd="0" destOrd="0" presId="urn:microsoft.com/office/officeart/2005/8/layout/vList2"/>
    <dgm:cxn modelId="{D69366A8-5BA8-44EE-9E02-D12E254BC1C0}" srcId="{DB78BFDB-FB28-4C4E-A8A3-EF8B327536C9}" destId="{EB57BFC9-1594-4834-AC98-1FDB32BF5DA6}" srcOrd="3" destOrd="0" parTransId="{720DAACA-45FF-4059-9E33-292850884884}" sibTransId="{D168E95A-A897-4840-AC9B-E13591112AE6}"/>
    <dgm:cxn modelId="{9C9A45C2-5375-4A22-A852-86DF8A5246C5}" srcId="{DB78BFDB-FB28-4C4E-A8A3-EF8B327536C9}" destId="{D4974376-C4CB-4ED7-BAFA-8C9719FB6354}" srcOrd="4" destOrd="0" parTransId="{A5D99F14-6BCC-4848-8D4A-51807197B913}" sibTransId="{F09D01D7-4730-4E0A-848F-5298B9C13004}"/>
    <dgm:cxn modelId="{77B058CB-4FA7-45D8-854B-4AB455C9FE65}" type="presOf" srcId="{DB78BFDB-FB28-4C4E-A8A3-EF8B327536C9}" destId="{62F4ECF6-EAAA-497D-B178-76504A460515}" srcOrd="0" destOrd="0" presId="urn:microsoft.com/office/officeart/2005/8/layout/vList2"/>
    <dgm:cxn modelId="{A40DCBCE-8D73-4BC7-AA47-9DA85F04806D}" type="presOf" srcId="{EB57BFC9-1594-4834-AC98-1FDB32BF5DA6}" destId="{DBF6C93E-85E9-426B-9B08-4F074339A00F}" srcOrd="0" destOrd="0" presId="urn:microsoft.com/office/officeart/2005/8/layout/vList2"/>
    <dgm:cxn modelId="{B99ABFDE-B113-406E-8A62-F22BB1F02BF9}" srcId="{DB78BFDB-FB28-4C4E-A8A3-EF8B327536C9}" destId="{E0F7568C-0CF3-4559-BC2A-48361F04FF22}" srcOrd="0" destOrd="0" parTransId="{6F620A3B-E18A-4A81-AF25-799F38549B0E}" sibTransId="{5B2F152F-8C1E-4DA2-9F66-95B200EA7270}"/>
    <dgm:cxn modelId="{FA2CF4F5-7A61-419B-AE0E-F87E8311F2C3}" srcId="{DB78BFDB-FB28-4C4E-A8A3-EF8B327536C9}" destId="{5242CC1F-FDEE-4DF5-A8D9-2E87930E3E3C}" srcOrd="5" destOrd="0" parTransId="{6B333A2E-C4CC-40FC-A950-6021FD8C4772}" sibTransId="{5A3FCBAA-FA14-44BB-8505-4E34A22CDEF6}"/>
    <dgm:cxn modelId="{EEF95D86-C65D-48AD-A62C-7F6610110E27}" type="presParOf" srcId="{62F4ECF6-EAAA-497D-B178-76504A460515}" destId="{72463927-9377-4C78-9D7B-69F1D2A0B3FD}" srcOrd="0" destOrd="0" presId="urn:microsoft.com/office/officeart/2005/8/layout/vList2"/>
    <dgm:cxn modelId="{9437E07E-0EA4-4D01-87CF-AD4F3C90754D}" type="presParOf" srcId="{62F4ECF6-EAAA-497D-B178-76504A460515}" destId="{D697511B-6D8F-49F2-8739-F049B2E57C93}" srcOrd="1" destOrd="0" presId="urn:microsoft.com/office/officeart/2005/8/layout/vList2"/>
    <dgm:cxn modelId="{9DB90125-76D9-44E4-8F74-7FCAB5C5610B}" type="presParOf" srcId="{62F4ECF6-EAAA-497D-B178-76504A460515}" destId="{96D1A266-A613-4848-B83E-33FA499B23A0}" srcOrd="2" destOrd="0" presId="urn:microsoft.com/office/officeart/2005/8/layout/vList2"/>
    <dgm:cxn modelId="{16EB56DB-F72D-4DC6-98E3-FAB0F28A209C}" type="presParOf" srcId="{62F4ECF6-EAAA-497D-B178-76504A460515}" destId="{7EE67065-3D80-47E4-ADB3-5563350580FE}" srcOrd="3" destOrd="0" presId="urn:microsoft.com/office/officeart/2005/8/layout/vList2"/>
    <dgm:cxn modelId="{E55CED3F-101A-4C84-93E2-5BCED48C04D8}" type="presParOf" srcId="{62F4ECF6-EAAA-497D-B178-76504A460515}" destId="{221A401B-792E-422A-983D-6CF1DE37DEC3}" srcOrd="4" destOrd="0" presId="urn:microsoft.com/office/officeart/2005/8/layout/vList2"/>
    <dgm:cxn modelId="{8C2AD10A-F968-41AD-9EBA-A09A785C7093}" type="presParOf" srcId="{62F4ECF6-EAAA-497D-B178-76504A460515}" destId="{A523EDAE-EF0D-4EE1-AF7B-BDFE9DC72D44}" srcOrd="5" destOrd="0" presId="urn:microsoft.com/office/officeart/2005/8/layout/vList2"/>
    <dgm:cxn modelId="{236792E5-D973-448A-8BD6-880157F1059A}" type="presParOf" srcId="{62F4ECF6-EAAA-497D-B178-76504A460515}" destId="{DBF6C93E-85E9-426B-9B08-4F074339A00F}" srcOrd="6" destOrd="0" presId="urn:microsoft.com/office/officeart/2005/8/layout/vList2"/>
    <dgm:cxn modelId="{B14DB656-7438-4ED0-B35A-C85BD94C9DD1}" type="presParOf" srcId="{62F4ECF6-EAAA-497D-B178-76504A460515}" destId="{8AF82D62-958E-4160-BC5D-9BA93CEE39B8}" srcOrd="7" destOrd="0" presId="urn:microsoft.com/office/officeart/2005/8/layout/vList2"/>
    <dgm:cxn modelId="{5AC7FD5B-96CB-4986-BFCF-1C89D005CB1C}" type="presParOf" srcId="{62F4ECF6-EAAA-497D-B178-76504A460515}" destId="{1B52E2CE-F5B0-41FF-925E-36D5D759618A}" srcOrd="8" destOrd="0" presId="urn:microsoft.com/office/officeart/2005/8/layout/vList2"/>
    <dgm:cxn modelId="{FFE9B97C-E5A2-4199-8EB1-ECB31A97991D}" type="presParOf" srcId="{62F4ECF6-EAAA-497D-B178-76504A460515}" destId="{334483D1-EFB5-42AD-ACCF-AA33855ED5B9}" srcOrd="9" destOrd="0" presId="urn:microsoft.com/office/officeart/2005/8/layout/vList2"/>
    <dgm:cxn modelId="{780F4AF0-31E9-40EA-A99F-C1FB83B9A29D}" type="presParOf" srcId="{62F4ECF6-EAAA-497D-B178-76504A460515}" destId="{52A5C968-E845-42C9-BDE0-58182A52C19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3958B9-AADA-4E6A-88C7-5A1DA72B8375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D8786D4-2672-4ADC-A248-5DC5BDE21855}">
      <dgm:prSet/>
      <dgm:spPr/>
      <dgm:t>
        <a:bodyPr/>
        <a:lstStyle/>
        <a:p>
          <a:r>
            <a:rPr lang="en-US"/>
            <a:t>Teamwork is beneficial, but it is not always easy.</a:t>
          </a:r>
        </a:p>
      </dgm:t>
    </dgm:pt>
    <dgm:pt modelId="{4AC3C5C2-73DC-4E9B-9BD8-DE7A841751EC}" type="parTrans" cxnId="{42F715E9-BBF1-4B97-AC5D-0B059E90BBF1}">
      <dgm:prSet/>
      <dgm:spPr/>
      <dgm:t>
        <a:bodyPr/>
        <a:lstStyle/>
        <a:p>
          <a:endParaRPr lang="en-US"/>
        </a:p>
      </dgm:t>
    </dgm:pt>
    <dgm:pt modelId="{8F834EB2-76E1-41CC-A2A0-BB70094826A2}" type="sibTrans" cxnId="{42F715E9-BBF1-4B97-AC5D-0B059E90BBF1}">
      <dgm:prSet/>
      <dgm:spPr/>
      <dgm:t>
        <a:bodyPr/>
        <a:lstStyle/>
        <a:p>
          <a:endParaRPr lang="en-US"/>
        </a:p>
      </dgm:t>
    </dgm:pt>
    <dgm:pt modelId="{369ABDA3-0F5D-41C0-AFCD-EEA615FADC6E}">
      <dgm:prSet/>
      <dgm:spPr/>
      <dgm:t>
        <a:bodyPr/>
        <a:lstStyle/>
        <a:p>
          <a:r>
            <a:rPr lang="en-US"/>
            <a:t>Challenges include:</a:t>
          </a:r>
        </a:p>
      </dgm:t>
    </dgm:pt>
    <dgm:pt modelId="{2D80AF9D-7D1A-46DA-9722-9ED14ADC06D5}" type="parTrans" cxnId="{99EAAA2A-112D-4D36-BAB7-42E517C043B2}">
      <dgm:prSet/>
      <dgm:spPr/>
      <dgm:t>
        <a:bodyPr/>
        <a:lstStyle/>
        <a:p>
          <a:endParaRPr lang="en-US"/>
        </a:p>
      </dgm:t>
    </dgm:pt>
    <dgm:pt modelId="{4D784BDA-3B30-4C7D-969F-C9E5E3B8A9B2}" type="sibTrans" cxnId="{99EAAA2A-112D-4D36-BAB7-42E517C043B2}">
      <dgm:prSet/>
      <dgm:spPr/>
      <dgm:t>
        <a:bodyPr/>
        <a:lstStyle/>
        <a:p>
          <a:endParaRPr lang="en-US"/>
        </a:p>
      </dgm:t>
    </dgm:pt>
    <dgm:pt modelId="{9A2DF7CD-CAA2-4D28-ADE1-27489EE8871F}">
      <dgm:prSet/>
      <dgm:spPr/>
      <dgm:t>
        <a:bodyPr/>
        <a:lstStyle/>
        <a:p>
          <a:r>
            <a:rPr lang="en-US"/>
            <a:t>Role confusion</a:t>
          </a:r>
        </a:p>
      </dgm:t>
    </dgm:pt>
    <dgm:pt modelId="{5D3463CF-8B0E-4B1F-87A4-FC26F7E3C664}" type="parTrans" cxnId="{C9F3B127-462D-4A1E-9BC7-213674AF78E0}">
      <dgm:prSet/>
      <dgm:spPr/>
      <dgm:t>
        <a:bodyPr/>
        <a:lstStyle/>
        <a:p>
          <a:endParaRPr lang="en-US"/>
        </a:p>
      </dgm:t>
    </dgm:pt>
    <dgm:pt modelId="{9FE45290-C4F7-40B7-B01A-EE4871CDFCE9}" type="sibTrans" cxnId="{C9F3B127-462D-4A1E-9BC7-213674AF78E0}">
      <dgm:prSet/>
      <dgm:spPr/>
      <dgm:t>
        <a:bodyPr/>
        <a:lstStyle/>
        <a:p>
          <a:endParaRPr lang="en-US"/>
        </a:p>
      </dgm:t>
    </dgm:pt>
    <dgm:pt modelId="{14A70356-68B9-4ECC-B295-B9745111FFD5}">
      <dgm:prSet/>
      <dgm:spPr/>
      <dgm:t>
        <a:bodyPr/>
        <a:lstStyle/>
        <a:p>
          <a:r>
            <a:rPr lang="en-US"/>
            <a:t>Poor communication</a:t>
          </a:r>
        </a:p>
      </dgm:t>
    </dgm:pt>
    <dgm:pt modelId="{F4AB0160-54DF-448F-A6B1-632E70FF1F42}" type="parTrans" cxnId="{295F0AB3-B348-48DC-9EEF-D88165C5EAF3}">
      <dgm:prSet/>
      <dgm:spPr/>
      <dgm:t>
        <a:bodyPr/>
        <a:lstStyle/>
        <a:p>
          <a:endParaRPr lang="en-US"/>
        </a:p>
      </dgm:t>
    </dgm:pt>
    <dgm:pt modelId="{1D18F30A-9679-41ED-99D7-02FB44BC1A31}" type="sibTrans" cxnId="{295F0AB3-B348-48DC-9EEF-D88165C5EAF3}">
      <dgm:prSet/>
      <dgm:spPr/>
      <dgm:t>
        <a:bodyPr/>
        <a:lstStyle/>
        <a:p>
          <a:endParaRPr lang="en-US"/>
        </a:p>
      </dgm:t>
    </dgm:pt>
    <dgm:pt modelId="{726C726D-B880-4EAB-9976-28C4655E4164}">
      <dgm:prSet/>
      <dgm:spPr/>
      <dgm:t>
        <a:bodyPr/>
        <a:lstStyle/>
        <a:p>
          <a:r>
            <a:rPr lang="en-US"/>
            <a:t>Workload pressures</a:t>
          </a:r>
        </a:p>
      </dgm:t>
    </dgm:pt>
    <dgm:pt modelId="{6FF8A3F6-4CBC-49D9-893A-9C32ABECB263}" type="parTrans" cxnId="{38750030-294E-45B1-B7F0-D14997305FA5}">
      <dgm:prSet/>
      <dgm:spPr/>
      <dgm:t>
        <a:bodyPr/>
        <a:lstStyle/>
        <a:p>
          <a:endParaRPr lang="en-US"/>
        </a:p>
      </dgm:t>
    </dgm:pt>
    <dgm:pt modelId="{EEA930E5-FD9E-4C11-AA54-E2BDF60D3DF9}" type="sibTrans" cxnId="{38750030-294E-45B1-B7F0-D14997305FA5}">
      <dgm:prSet/>
      <dgm:spPr/>
      <dgm:t>
        <a:bodyPr/>
        <a:lstStyle/>
        <a:p>
          <a:endParaRPr lang="en-US"/>
        </a:p>
      </dgm:t>
    </dgm:pt>
    <dgm:pt modelId="{4194C87D-B2DA-440E-B632-D6D8E92BAE68}">
      <dgm:prSet/>
      <dgm:spPr/>
      <dgm:t>
        <a:bodyPr/>
        <a:lstStyle/>
        <a:p>
          <a:r>
            <a:rPr lang="en-US"/>
            <a:t>Personality differences</a:t>
          </a:r>
        </a:p>
      </dgm:t>
    </dgm:pt>
    <dgm:pt modelId="{FF2C2D42-8701-471E-9AA9-AA10F167D5D0}" type="parTrans" cxnId="{005849B3-B17D-47C5-807D-27BF703E23DF}">
      <dgm:prSet/>
      <dgm:spPr/>
      <dgm:t>
        <a:bodyPr/>
        <a:lstStyle/>
        <a:p>
          <a:endParaRPr lang="en-US"/>
        </a:p>
      </dgm:t>
    </dgm:pt>
    <dgm:pt modelId="{E5F49FB3-3385-4509-9861-9A38308A197A}" type="sibTrans" cxnId="{005849B3-B17D-47C5-807D-27BF703E23DF}">
      <dgm:prSet/>
      <dgm:spPr/>
      <dgm:t>
        <a:bodyPr/>
        <a:lstStyle/>
        <a:p>
          <a:endParaRPr lang="en-US"/>
        </a:p>
      </dgm:t>
    </dgm:pt>
    <dgm:pt modelId="{36C69FA1-3560-4E9C-98BC-4EEBA28FF92B}">
      <dgm:prSet/>
      <dgm:spPr/>
      <dgm:t>
        <a:bodyPr/>
        <a:lstStyle/>
        <a:p>
          <a:r>
            <a:rPr lang="en-US"/>
            <a:t>If leadership is weak, teams may remain in the “storming” stage, which can affect patient care.</a:t>
          </a:r>
        </a:p>
      </dgm:t>
    </dgm:pt>
    <dgm:pt modelId="{169F6F83-446F-4EA4-B2AC-35ECD97AC24F}" type="parTrans" cxnId="{DFCF877C-A213-4E03-9D43-9E8841904E9A}">
      <dgm:prSet/>
      <dgm:spPr/>
      <dgm:t>
        <a:bodyPr/>
        <a:lstStyle/>
        <a:p>
          <a:endParaRPr lang="en-US"/>
        </a:p>
      </dgm:t>
    </dgm:pt>
    <dgm:pt modelId="{970837E9-C6DF-4586-ABAE-1812161F7002}" type="sibTrans" cxnId="{DFCF877C-A213-4E03-9D43-9E8841904E9A}">
      <dgm:prSet/>
      <dgm:spPr/>
      <dgm:t>
        <a:bodyPr/>
        <a:lstStyle/>
        <a:p>
          <a:endParaRPr lang="en-US"/>
        </a:p>
      </dgm:t>
    </dgm:pt>
    <dgm:pt modelId="{4493CAE8-FFEB-43DA-812D-7A1671DB2E9C}">
      <dgm:prSet/>
      <dgm:spPr/>
      <dgm:t>
        <a:bodyPr/>
        <a:lstStyle/>
        <a:p>
          <a:r>
            <a:rPr lang="en-US"/>
            <a:t>Therefore, teamwork requires:</a:t>
          </a:r>
        </a:p>
      </dgm:t>
    </dgm:pt>
    <dgm:pt modelId="{F2183A2A-CB97-4DD9-870C-FBDBF2964EC5}" type="parTrans" cxnId="{3896E130-4997-472F-8208-6B2643EC1380}">
      <dgm:prSet/>
      <dgm:spPr/>
      <dgm:t>
        <a:bodyPr/>
        <a:lstStyle/>
        <a:p>
          <a:endParaRPr lang="en-US"/>
        </a:p>
      </dgm:t>
    </dgm:pt>
    <dgm:pt modelId="{EA7A68A9-7061-4BF7-AA98-02C644BADB89}" type="sibTrans" cxnId="{3896E130-4997-472F-8208-6B2643EC1380}">
      <dgm:prSet/>
      <dgm:spPr/>
      <dgm:t>
        <a:bodyPr/>
        <a:lstStyle/>
        <a:p>
          <a:endParaRPr lang="en-US"/>
        </a:p>
      </dgm:t>
    </dgm:pt>
    <dgm:pt modelId="{D26598E0-87E5-4384-B6CB-741FB04F36F7}">
      <dgm:prSet/>
      <dgm:spPr/>
      <dgm:t>
        <a:bodyPr/>
        <a:lstStyle/>
        <a:p>
          <a:r>
            <a:rPr lang="en-US"/>
            <a:t>Clear communication</a:t>
          </a:r>
        </a:p>
      </dgm:t>
    </dgm:pt>
    <dgm:pt modelId="{2324966F-CC67-4EFA-B99F-3DBB7C92AE32}" type="parTrans" cxnId="{6BF80B97-EF42-4321-9578-DED0460B21F9}">
      <dgm:prSet/>
      <dgm:spPr/>
      <dgm:t>
        <a:bodyPr/>
        <a:lstStyle/>
        <a:p>
          <a:endParaRPr lang="en-US"/>
        </a:p>
      </dgm:t>
    </dgm:pt>
    <dgm:pt modelId="{4EF5F0E3-24FF-461C-A330-E4616C954BCE}" type="sibTrans" cxnId="{6BF80B97-EF42-4321-9578-DED0460B21F9}">
      <dgm:prSet/>
      <dgm:spPr/>
      <dgm:t>
        <a:bodyPr/>
        <a:lstStyle/>
        <a:p>
          <a:endParaRPr lang="en-US"/>
        </a:p>
      </dgm:t>
    </dgm:pt>
    <dgm:pt modelId="{EE692596-1A85-4439-936A-B4C61B1E57D6}">
      <dgm:prSet/>
      <dgm:spPr/>
      <dgm:t>
        <a:bodyPr/>
        <a:lstStyle/>
        <a:p>
          <a:r>
            <a:rPr lang="en-US"/>
            <a:t>Defined responsibilities</a:t>
          </a:r>
        </a:p>
      </dgm:t>
    </dgm:pt>
    <dgm:pt modelId="{F51C6580-B380-4FD3-892E-3AEBBCB1FBA2}" type="parTrans" cxnId="{5033A2C1-6613-4C04-A8E9-C10E45947C50}">
      <dgm:prSet/>
      <dgm:spPr/>
      <dgm:t>
        <a:bodyPr/>
        <a:lstStyle/>
        <a:p>
          <a:endParaRPr lang="en-US"/>
        </a:p>
      </dgm:t>
    </dgm:pt>
    <dgm:pt modelId="{F16E97FC-1AAE-42A2-B8BC-F18EC9E5C911}" type="sibTrans" cxnId="{5033A2C1-6613-4C04-A8E9-C10E45947C50}">
      <dgm:prSet/>
      <dgm:spPr/>
      <dgm:t>
        <a:bodyPr/>
        <a:lstStyle/>
        <a:p>
          <a:endParaRPr lang="en-US"/>
        </a:p>
      </dgm:t>
    </dgm:pt>
    <dgm:pt modelId="{FC4B6136-180D-4C22-BFB2-F903F1384B3C}">
      <dgm:prSet/>
      <dgm:spPr/>
      <dgm:t>
        <a:bodyPr/>
        <a:lstStyle/>
        <a:p>
          <a:r>
            <a:rPr lang="en-US"/>
            <a:t>Mutual respect</a:t>
          </a:r>
        </a:p>
      </dgm:t>
    </dgm:pt>
    <dgm:pt modelId="{34A35408-8737-4C9E-A24A-7E727AF6D51E}" type="parTrans" cxnId="{A4492AC6-E382-4077-A1E7-67D330610D07}">
      <dgm:prSet/>
      <dgm:spPr/>
      <dgm:t>
        <a:bodyPr/>
        <a:lstStyle/>
        <a:p>
          <a:endParaRPr lang="en-US"/>
        </a:p>
      </dgm:t>
    </dgm:pt>
    <dgm:pt modelId="{F235D9E0-9B79-417F-81AE-E08D6F271C00}" type="sibTrans" cxnId="{A4492AC6-E382-4077-A1E7-67D330610D07}">
      <dgm:prSet/>
      <dgm:spPr/>
      <dgm:t>
        <a:bodyPr/>
        <a:lstStyle/>
        <a:p>
          <a:endParaRPr lang="en-US"/>
        </a:p>
      </dgm:t>
    </dgm:pt>
    <dgm:pt modelId="{837F95CF-5E3E-498F-9A4A-50C2B8F48033}">
      <dgm:prSet/>
      <dgm:spPr/>
      <dgm:t>
        <a:bodyPr/>
        <a:lstStyle/>
        <a:p>
          <a:r>
            <a:rPr lang="en-US"/>
            <a:t>Strong leadership</a:t>
          </a:r>
        </a:p>
      </dgm:t>
    </dgm:pt>
    <dgm:pt modelId="{7BFB7E9A-E827-4AA6-9E19-2EB6886FF3A3}" type="parTrans" cxnId="{2327A5B4-18B6-4A21-8F82-B715EFD791D2}">
      <dgm:prSet/>
      <dgm:spPr/>
      <dgm:t>
        <a:bodyPr/>
        <a:lstStyle/>
        <a:p>
          <a:endParaRPr lang="en-US"/>
        </a:p>
      </dgm:t>
    </dgm:pt>
    <dgm:pt modelId="{99E7D0AC-C10B-4A4F-8500-89C86EEB8AB9}" type="sibTrans" cxnId="{2327A5B4-18B6-4A21-8F82-B715EFD791D2}">
      <dgm:prSet/>
      <dgm:spPr/>
      <dgm:t>
        <a:bodyPr/>
        <a:lstStyle/>
        <a:p>
          <a:endParaRPr lang="en-US"/>
        </a:p>
      </dgm:t>
    </dgm:pt>
    <dgm:pt modelId="{B3A8F1CD-9F7A-4BE2-97C1-CDBFFA2077B7}">
      <dgm:prSet/>
      <dgm:spPr/>
      <dgm:t>
        <a:bodyPr/>
        <a:lstStyle/>
        <a:p>
          <a:r>
            <a:rPr lang="en-US"/>
            <a:t>This shows that teamwork is a skill that must be developed, not assumed.</a:t>
          </a:r>
        </a:p>
      </dgm:t>
    </dgm:pt>
    <dgm:pt modelId="{756F9C30-C35E-43FA-835B-8C2466158705}" type="parTrans" cxnId="{20E8FC64-7C5F-4360-AC35-7167525A1445}">
      <dgm:prSet/>
      <dgm:spPr/>
      <dgm:t>
        <a:bodyPr/>
        <a:lstStyle/>
        <a:p>
          <a:endParaRPr lang="en-US"/>
        </a:p>
      </dgm:t>
    </dgm:pt>
    <dgm:pt modelId="{A99A9E75-69EC-4CE0-98A3-72F7763D903E}" type="sibTrans" cxnId="{20E8FC64-7C5F-4360-AC35-7167525A1445}">
      <dgm:prSet/>
      <dgm:spPr/>
      <dgm:t>
        <a:bodyPr/>
        <a:lstStyle/>
        <a:p>
          <a:endParaRPr lang="en-US"/>
        </a:p>
      </dgm:t>
    </dgm:pt>
    <dgm:pt modelId="{BD47904E-77E9-4C9D-9D7D-796679DD0C0C}" type="pres">
      <dgm:prSet presAssocID="{0E3958B9-AADA-4E6A-88C7-5A1DA72B8375}" presName="diagram" presStyleCnt="0">
        <dgm:presLayoutVars>
          <dgm:dir/>
          <dgm:resizeHandles val="exact"/>
        </dgm:presLayoutVars>
      </dgm:prSet>
      <dgm:spPr/>
    </dgm:pt>
    <dgm:pt modelId="{68DAC6B0-70C5-40C5-9BC6-6C0F787B45AD}" type="pres">
      <dgm:prSet presAssocID="{BD8786D4-2672-4ADC-A248-5DC5BDE21855}" presName="node" presStyleLbl="node1" presStyleIdx="0" presStyleCnt="13">
        <dgm:presLayoutVars>
          <dgm:bulletEnabled val="1"/>
        </dgm:presLayoutVars>
      </dgm:prSet>
      <dgm:spPr/>
    </dgm:pt>
    <dgm:pt modelId="{A0DE7669-8025-444B-89CD-108B36ABE5E1}" type="pres">
      <dgm:prSet presAssocID="{8F834EB2-76E1-41CC-A2A0-BB70094826A2}" presName="sibTrans" presStyleCnt="0"/>
      <dgm:spPr/>
    </dgm:pt>
    <dgm:pt modelId="{3A9B746B-FF5A-492A-A719-DFB4F617591E}" type="pres">
      <dgm:prSet presAssocID="{369ABDA3-0F5D-41C0-AFCD-EEA615FADC6E}" presName="node" presStyleLbl="node1" presStyleIdx="1" presStyleCnt="13">
        <dgm:presLayoutVars>
          <dgm:bulletEnabled val="1"/>
        </dgm:presLayoutVars>
      </dgm:prSet>
      <dgm:spPr/>
    </dgm:pt>
    <dgm:pt modelId="{2DF14B06-6567-41CA-B176-C4FB3309FCE9}" type="pres">
      <dgm:prSet presAssocID="{4D784BDA-3B30-4C7D-969F-C9E5E3B8A9B2}" presName="sibTrans" presStyleCnt="0"/>
      <dgm:spPr/>
    </dgm:pt>
    <dgm:pt modelId="{95AF3BA6-C673-4676-9A00-CB770FA5822D}" type="pres">
      <dgm:prSet presAssocID="{9A2DF7CD-CAA2-4D28-ADE1-27489EE8871F}" presName="node" presStyleLbl="node1" presStyleIdx="2" presStyleCnt="13">
        <dgm:presLayoutVars>
          <dgm:bulletEnabled val="1"/>
        </dgm:presLayoutVars>
      </dgm:prSet>
      <dgm:spPr/>
    </dgm:pt>
    <dgm:pt modelId="{29407C2C-1EA0-4D90-8012-B25AB6269189}" type="pres">
      <dgm:prSet presAssocID="{9FE45290-C4F7-40B7-B01A-EE4871CDFCE9}" presName="sibTrans" presStyleCnt="0"/>
      <dgm:spPr/>
    </dgm:pt>
    <dgm:pt modelId="{349A51E0-EE07-4B21-9ADC-B3006FFF4D6A}" type="pres">
      <dgm:prSet presAssocID="{14A70356-68B9-4ECC-B295-B9745111FFD5}" presName="node" presStyleLbl="node1" presStyleIdx="3" presStyleCnt="13">
        <dgm:presLayoutVars>
          <dgm:bulletEnabled val="1"/>
        </dgm:presLayoutVars>
      </dgm:prSet>
      <dgm:spPr/>
    </dgm:pt>
    <dgm:pt modelId="{CD2A67A0-8B29-4B59-811C-3E0ACD609BF6}" type="pres">
      <dgm:prSet presAssocID="{1D18F30A-9679-41ED-99D7-02FB44BC1A31}" presName="sibTrans" presStyleCnt="0"/>
      <dgm:spPr/>
    </dgm:pt>
    <dgm:pt modelId="{6A4055DD-D25F-4395-B89B-D36B02C1B0D5}" type="pres">
      <dgm:prSet presAssocID="{726C726D-B880-4EAB-9976-28C4655E4164}" presName="node" presStyleLbl="node1" presStyleIdx="4" presStyleCnt="13">
        <dgm:presLayoutVars>
          <dgm:bulletEnabled val="1"/>
        </dgm:presLayoutVars>
      </dgm:prSet>
      <dgm:spPr/>
    </dgm:pt>
    <dgm:pt modelId="{025792E3-76A5-4C5E-A0B7-39B3609F640D}" type="pres">
      <dgm:prSet presAssocID="{EEA930E5-FD9E-4C11-AA54-E2BDF60D3DF9}" presName="sibTrans" presStyleCnt="0"/>
      <dgm:spPr/>
    </dgm:pt>
    <dgm:pt modelId="{E4EB6C0F-62D8-4727-AA9E-6A217FA5822B}" type="pres">
      <dgm:prSet presAssocID="{4194C87D-B2DA-440E-B632-D6D8E92BAE68}" presName="node" presStyleLbl="node1" presStyleIdx="5" presStyleCnt="13">
        <dgm:presLayoutVars>
          <dgm:bulletEnabled val="1"/>
        </dgm:presLayoutVars>
      </dgm:prSet>
      <dgm:spPr/>
    </dgm:pt>
    <dgm:pt modelId="{F3710D8F-D065-4F77-95C7-B7BC0FB40062}" type="pres">
      <dgm:prSet presAssocID="{E5F49FB3-3385-4509-9861-9A38308A197A}" presName="sibTrans" presStyleCnt="0"/>
      <dgm:spPr/>
    </dgm:pt>
    <dgm:pt modelId="{51BBCFA1-5636-4B1A-8B3A-10230D6D16DF}" type="pres">
      <dgm:prSet presAssocID="{36C69FA1-3560-4E9C-98BC-4EEBA28FF92B}" presName="node" presStyleLbl="node1" presStyleIdx="6" presStyleCnt="13">
        <dgm:presLayoutVars>
          <dgm:bulletEnabled val="1"/>
        </dgm:presLayoutVars>
      </dgm:prSet>
      <dgm:spPr/>
    </dgm:pt>
    <dgm:pt modelId="{07DD5A50-A67F-4651-B254-CA3AE3987DFC}" type="pres">
      <dgm:prSet presAssocID="{970837E9-C6DF-4586-ABAE-1812161F7002}" presName="sibTrans" presStyleCnt="0"/>
      <dgm:spPr/>
    </dgm:pt>
    <dgm:pt modelId="{58DC0A12-AFC2-4806-A531-614DDFA48F3A}" type="pres">
      <dgm:prSet presAssocID="{4493CAE8-FFEB-43DA-812D-7A1671DB2E9C}" presName="node" presStyleLbl="node1" presStyleIdx="7" presStyleCnt="13">
        <dgm:presLayoutVars>
          <dgm:bulletEnabled val="1"/>
        </dgm:presLayoutVars>
      </dgm:prSet>
      <dgm:spPr/>
    </dgm:pt>
    <dgm:pt modelId="{4E81D714-0881-4D9F-9F32-62A4B6BB3C0B}" type="pres">
      <dgm:prSet presAssocID="{EA7A68A9-7061-4BF7-AA98-02C644BADB89}" presName="sibTrans" presStyleCnt="0"/>
      <dgm:spPr/>
    </dgm:pt>
    <dgm:pt modelId="{E5095ADD-3D4B-4AE1-86AF-D26E912E198F}" type="pres">
      <dgm:prSet presAssocID="{D26598E0-87E5-4384-B6CB-741FB04F36F7}" presName="node" presStyleLbl="node1" presStyleIdx="8" presStyleCnt="13">
        <dgm:presLayoutVars>
          <dgm:bulletEnabled val="1"/>
        </dgm:presLayoutVars>
      </dgm:prSet>
      <dgm:spPr/>
    </dgm:pt>
    <dgm:pt modelId="{7FD85531-2613-4291-AA32-BCA88E523E11}" type="pres">
      <dgm:prSet presAssocID="{4EF5F0E3-24FF-461C-A330-E4616C954BCE}" presName="sibTrans" presStyleCnt="0"/>
      <dgm:spPr/>
    </dgm:pt>
    <dgm:pt modelId="{FC5C81CC-CDEE-4802-BBCC-5530551600B7}" type="pres">
      <dgm:prSet presAssocID="{EE692596-1A85-4439-936A-B4C61B1E57D6}" presName="node" presStyleLbl="node1" presStyleIdx="9" presStyleCnt="13">
        <dgm:presLayoutVars>
          <dgm:bulletEnabled val="1"/>
        </dgm:presLayoutVars>
      </dgm:prSet>
      <dgm:spPr/>
    </dgm:pt>
    <dgm:pt modelId="{DF007571-4B35-48D2-8990-25C7AE163C76}" type="pres">
      <dgm:prSet presAssocID="{F16E97FC-1AAE-42A2-B8BC-F18EC9E5C911}" presName="sibTrans" presStyleCnt="0"/>
      <dgm:spPr/>
    </dgm:pt>
    <dgm:pt modelId="{9BDC187C-460B-4C58-9572-58F398C3FD92}" type="pres">
      <dgm:prSet presAssocID="{FC4B6136-180D-4C22-BFB2-F903F1384B3C}" presName="node" presStyleLbl="node1" presStyleIdx="10" presStyleCnt="13">
        <dgm:presLayoutVars>
          <dgm:bulletEnabled val="1"/>
        </dgm:presLayoutVars>
      </dgm:prSet>
      <dgm:spPr/>
    </dgm:pt>
    <dgm:pt modelId="{4E47BB9B-2555-43ED-9C12-65E24A0F9979}" type="pres">
      <dgm:prSet presAssocID="{F235D9E0-9B79-417F-81AE-E08D6F271C00}" presName="sibTrans" presStyleCnt="0"/>
      <dgm:spPr/>
    </dgm:pt>
    <dgm:pt modelId="{D4C13D2D-8686-4A70-9B1B-F2977F5A7054}" type="pres">
      <dgm:prSet presAssocID="{837F95CF-5E3E-498F-9A4A-50C2B8F48033}" presName="node" presStyleLbl="node1" presStyleIdx="11" presStyleCnt="13">
        <dgm:presLayoutVars>
          <dgm:bulletEnabled val="1"/>
        </dgm:presLayoutVars>
      </dgm:prSet>
      <dgm:spPr/>
    </dgm:pt>
    <dgm:pt modelId="{05B887CB-8F8B-4F41-A4F9-4A870A46929D}" type="pres">
      <dgm:prSet presAssocID="{99E7D0AC-C10B-4A4F-8500-89C86EEB8AB9}" presName="sibTrans" presStyleCnt="0"/>
      <dgm:spPr/>
    </dgm:pt>
    <dgm:pt modelId="{6E6F40C8-23FE-4B0C-A8D6-250755359C19}" type="pres">
      <dgm:prSet presAssocID="{B3A8F1CD-9F7A-4BE2-97C1-CDBFFA2077B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C9F3B127-462D-4A1E-9BC7-213674AF78E0}" srcId="{0E3958B9-AADA-4E6A-88C7-5A1DA72B8375}" destId="{9A2DF7CD-CAA2-4D28-ADE1-27489EE8871F}" srcOrd="2" destOrd="0" parTransId="{5D3463CF-8B0E-4B1F-87A4-FC26F7E3C664}" sibTransId="{9FE45290-C4F7-40B7-B01A-EE4871CDFCE9}"/>
    <dgm:cxn modelId="{99EAAA2A-112D-4D36-BAB7-42E517C043B2}" srcId="{0E3958B9-AADA-4E6A-88C7-5A1DA72B8375}" destId="{369ABDA3-0F5D-41C0-AFCD-EEA615FADC6E}" srcOrd="1" destOrd="0" parTransId="{2D80AF9D-7D1A-46DA-9722-9ED14ADC06D5}" sibTransId="{4D784BDA-3B30-4C7D-969F-C9E5E3B8A9B2}"/>
    <dgm:cxn modelId="{FFFFED2A-B591-426F-B64F-6ADB6A49737A}" type="presOf" srcId="{726C726D-B880-4EAB-9976-28C4655E4164}" destId="{6A4055DD-D25F-4395-B89B-D36B02C1B0D5}" srcOrd="0" destOrd="0" presId="urn:microsoft.com/office/officeart/2005/8/layout/default"/>
    <dgm:cxn modelId="{38750030-294E-45B1-B7F0-D14997305FA5}" srcId="{0E3958B9-AADA-4E6A-88C7-5A1DA72B8375}" destId="{726C726D-B880-4EAB-9976-28C4655E4164}" srcOrd="4" destOrd="0" parTransId="{6FF8A3F6-4CBC-49D9-893A-9C32ABECB263}" sibTransId="{EEA930E5-FD9E-4C11-AA54-E2BDF60D3DF9}"/>
    <dgm:cxn modelId="{3896E130-4997-472F-8208-6B2643EC1380}" srcId="{0E3958B9-AADA-4E6A-88C7-5A1DA72B8375}" destId="{4493CAE8-FFEB-43DA-812D-7A1671DB2E9C}" srcOrd="7" destOrd="0" parTransId="{F2183A2A-CB97-4DD9-870C-FBDBF2964EC5}" sibTransId="{EA7A68A9-7061-4BF7-AA98-02C644BADB89}"/>
    <dgm:cxn modelId="{C3DDCC38-DD11-43AD-8261-4241D3C78E05}" type="presOf" srcId="{EE692596-1A85-4439-936A-B4C61B1E57D6}" destId="{FC5C81CC-CDEE-4802-BBCC-5530551600B7}" srcOrd="0" destOrd="0" presId="urn:microsoft.com/office/officeart/2005/8/layout/default"/>
    <dgm:cxn modelId="{20E8FC64-7C5F-4360-AC35-7167525A1445}" srcId="{0E3958B9-AADA-4E6A-88C7-5A1DA72B8375}" destId="{B3A8F1CD-9F7A-4BE2-97C1-CDBFFA2077B7}" srcOrd="12" destOrd="0" parTransId="{756F9C30-C35E-43FA-835B-8C2466158705}" sibTransId="{A99A9E75-69EC-4CE0-98A3-72F7763D903E}"/>
    <dgm:cxn modelId="{FC136668-1E9B-49FA-BBE9-B4CBCC1B790C}" type="presOf" srcId="{9A2DF7CD-CAA2-4D28-ADE1-27489EE8871F}" destId="{95AF3BA6-C673-4676-9A00-CB770FA5822D}" srcOrd="0" destOrd="0" presId="urn:microsoft.com/office/officeart/2005/8/layout/default"/>
    <dgm:cxn modelId="{3E930B4B-1490-4A0F-87A5-C0EA823CE68B}" type="presOf" srcId="{FC4B6136-180D-4C22-BFB2-F903F1384B3C}" destId="{9BDC187C-460B-4C58-9572-58F398C3FD92}" srcOrd="0" destOrd="0" presId="urn:microsoft.com/office/officeart/2005/8/layout/default"/>
    <dgm:cxn modelId="{40C7DC56-E9A0-4F3B-9B5D-321D63ED9D24}" type="presOf" srcId="{BD8786D4-2672-4ADC-A248-5DC5BDE21855}" destId="{68DAC6B0-70C5-40C5-9BC6-6C0F787B45AD}" srcOrd="0" destOrd="0" presId="urn:microsoft.com/office/officeart/2005/8/layout/default"/>
    <dgm:cxn modelId="{D949207B-5CF0-4033-A7D4-B96E80150273}" type="presOf" srcId="{4493CAE8-FFEB-43DA-812D-7A1671DB2E9C}" destId="{58DC0A12-AFC2-4806-A531-614DDFA48F3A}" srcOrd="0" destOrd="0" presId="urn:microsoft.com/office/officeart/2005/8/layout/default"/>
    <dgm:cxn modelId="{DFCF877C-A213-4E03-9D43-9E8841904E9A}" srcId="{0E3958B9-AADA-4E6A-88C7-5A1DA72B8375}" destId="{36C69FA1-3560-4E9C-98BC-4EEBA28FF92B}" srcOrd="6" destOrd="0" parTransId="{169F6F83-446F-4EA4-B2AC-35ECD97AC24F}" sibTransId="{970837E9-C6DF-4586-ABAE-1812161F7002}"/>
    <dgm:cxn modelId="{0976067F-FF8A-4B5C-8D60-2C3532C86A31}" type="presOf" srcId="{36C69FA1-3560-4E9C-98BC-4EEBA28FF92B}" destId="{51BBCFA1-5636-4B1A-8B3A-10230D6D16DF}" srcOrd="0" destOrd="0" presId="urn:microsoft.com/office/officeart/2005/8/layout/default"/>
    <dgm:cxn modelId="{11E48E84-1F84-4058-B5B8-1C1303810AE6}" type="presOf" srcId="{D26598E0-87E5-4384-B6CB-741FB04F36F7}" destId="{E5095ADD-3D4B-4AE1-86AF-D26E912E198F}" srcOrd="0" destOrd="0" presId="urn:microsoft.com/office/officeart/2005/8/layout/default"/>
    <dgm:cxn modelId="{6BF80B97-EF42-4321-9578-DED0460B21F9}" srcId="{0E3958B9-AADA-4E6A-88C7-5A1DA72B8375}" destId="{D26598E0-87E5-4384-B6CB-741FB04F36F7}" srcOrd="8" destOrd="0" parTransId="{2324966F-CC67-4EFA-B99F-3DBB7C92AE32}" sibTransId="{4EF5F0E3-24FF-461C-A330-E4616C954BCE}"/>
    <dgm:cxn modelId="{B9DBFEA8-2D43-407C-A13D-C52D89807336}" type="presOf" srcId="{369ABDA3-0F5D-41C0-AFCD-EEA615FADC6E}" destId="{3A9B746B-FF5A-492A-A719-DFB4F617591E}" srcOrd="0" destOrd="0" presId="urn:microsoft.com/office/officeart/2005/8/layout/default"/>
    <dgm:cxn modelId="{927DC7AF-A256-4777-8667-5BA3BF251D62}" type="presOf" srcId="{B3A8F1CD-9F7A-4BE2-97C1-CDBFFA2077B7}" destId="{6E6F40C8-23FE-4B0C-A8D6-250755359C19}" srcOrd="0" destOrd="0" presId="urn:microsoft.com/office/officeart/2005/8/layout/default"/>
    <dgm:cxn modelId="{25FD51B0-7EF5-4AE5-87C1-C58159F5423D}" type="presOf" srcId="{0E3958B9-AADA-4E6A-88C7-5A1DA72B8375}" destId="{BD47904E-77E9-4C9D-9D7D-796679DD0C0C}" srcOrd="0" destOrd="0" presId="urn:microsoft.com/office/officeart/2005/8/layout/default"/>
    <dgm:cxn modelId="{295F0AB3-B348-48DC-9EEF-D88165C5EAF3}" srcId="{0E3958B9-AADA-4E6A-88C7-5A1DA72B8375}" destId="{14A70356-68B9-4ECC-B295-B9745111FFD5}" srcOrd="3" destOrd="0" parTransId="{F4AB0160-54DF-448F-A6B1-632E70FF1F42}" sibTransId="{1D18F30A-9679-41ED-99D7-02FB44BC1A31}"/>
    <dgm:cxn modelId="{005849B3-B17D-47C5-807D-27BF703E23DF}" srcId="{0E3958B9-AADA-4E6A-88C7-5A1DA72B8375}" destId="{4194C87D-B2DA-440E-B632-D6D8E92BAE68}" srcOrd="5" destOrd="0" parTransId="{FF2C2D42-8701-471E-9AA9-AA10F167D5D0}" sibTransId="{E5F49FB3-3385-4509-9861-9A38308A197A}"/>
    <dgm:cxn modelId="{2327A5B4-18B6-4A21-8F82-B715EFD791D2}" srcId="{0E3958B9-AADA-4E6A-88C7-5A1DA72B8375}" destId="{837F95CF-5E3E-498F-9A4A-50C2B8F48033}" srcOrd="11" destOrd="0" parTransId="{7BFB7E9A-E827-4AA6-9E19-2EB6886FF3A3}" sibTransId="{99E7D0AC-C10B-4A4F-8500-89C86EEB8AB9}"/>
    <dgm:cxn modelId="{300337BC-FBB0-4168-9F96-15C54A3C3BB3}" type="presOf" srcId="{14A70356-68B9-4ECC-B295-B9745111FFD5}" destId="{349A51E0-EE07-4B21-9ADC-B3006FFF4D6A}" srcOrd="0" destOrd="0" presId="urn:microsoft.com/office/officeart/2005/8/layout/default"/>
    <dgm:cxn modelId="{CB1630C0-D055-4808-9308-1E45FD9FE0B9}" type="presOf" srcId="{4194C87D-B2DA-440E-B632-D6D8E92BAE68}" destId="{E4EB6C0F-62D8-4727-AA9E-6A217FA5822B}" srcOrd="0" destOrd="0" presId="urn:microsoft.com/office/officeart/2005/8/layout/default"/>
    <dgm:cxn modelId="{5033A2C1-6613-4C04-A8E9-C10E45947C50}" srcId="{0E3958B9-AADA-4E6A-88C7-5A1DA72B8375}" destId="{EE692596-1A85-4439-936A-B4C61B1E57D6}" srcOrd="9" destOrd="0" parTransId="{F51C6580-B380-4FD3-892E-3AEBBCB1FBA2}" sibTransId="{F16E97FC-1AAE-42A2-B8BC-F18EC9E5C911}"/>
    <dgm:cxn modelId="{A4492AC6-E382-4077-A1E7-67D330610D07}" srcId="{0E3958B9-AADA-4E6A-88C7-5A1DA72B8375}" destId="{FC4B6136-180D-4C22-BFB2-F903F1384B3C}" srcOrd="10" destOrd="0" parTransId="{34A35408-8737-4C9E-A24A-7E727AF6D51E}" sibTransId="{F235D9E0-9B79-417F-81AE-E08D6F271C00}"/>
    <dgm:cxn modelId="{688FEACB-4EEF-4EA4-856A-8D1B4627E127}" type="presOf" srcId="{837F95CF-5E3E-498F-9A4A-50C2B8F48033}" destId="{D4C13D2D-8686-4A70-9B1B-F2977F5A7054}" srcOrd="0" destOrd="0" presId="urn:microsoft.com/office/officeart/2005/8/layout/default"/>
    <dgm:cxn modelId="{42F715E9-BBF1-4B97-AC5D-0B059E90BBF1}" srcId="{0E3958B9-AADA-4E6A-88C7-5A1DA72B8375}" destId="{BD8786D4-2672-4ADC-A248-5DC5BDE21855}" srcOrd="0" destOrd="0" parTransId="{4AC3C5C2-73DC-4E9B-9BD8-DE7A841751EC}" sibTransId="{8F834EB2-76E1-41CC-A2A0-BB70094826A2}"/>
    <dgm:cxn modelId="{C6B8AF12-F312-4D5F-872C-C24236AAA9F8}" type="presParOf" srcId="{BD47904E-77E9-4C9D-9D7D-796679DD0C0C}" destId="{68DAC6B0-70C5-40C5-9BC6-6C0F787B45AD}" srcOrd="0" destOrd="0" presId="urn:microsoft.com/office/officeart/2005/8/layout/default"/>
    <dgm:cxn modelId="{3BD72958-BBAE-4419-89F9-E11C11AB32F1}" type="presParOf" srcId="{BD47904E-77E9-4C9D-9D7D-796679DD0C0C}" destId="{A0DE7669-8025-444B-89CD-108B36ABE5E1}" srcOrd="1" destOrd="0" presId="urn:microsoft.com/office/officeart/2005/8/layout/default"/>
    <dgm:cxn modelId="{04C86748-E8A9-45E3-80BF-33713A77DA57}" type="presParOf" srcId="{BD47904E-77E9-4C9D-9D7D-796679DD0C0C}" destId="{3A9B746B-FF5A-492A-A719-DFB4F617591E}" srcOrd="2" destOrd="0" presId="urn:microsoft.com/office/officeart/2005/8/layout/default"/>
    <dgm:cxn modelId="{7C4DC751-4B7B-4422-B9E9-3DE8B176BA63}" type="presParOf" srcId="{BD47904E-77E9-4C9D-9D7D-796679DD0C0C}" destId="{2DF14B06-6567-41CA-B176-C4FB3309FCE9}" srcOrd="3" destOrd="0" presId="urn:microsoft.com/office/officeart/2005/8/layout/default"/>
    <dgm:cxn modelId="{2D8443B9-AA5B-4D2F-9F32-D5AA9224C3CD}" type="presParOf" srcId="{BD47904E-77E9-4C9D-9D7D-796679DD0C0C}" destId="{95AF3BA6-C673-4676-9A00-CB770FA5822D}" srcOrd="4" destOrd="0" presId="urn:microsoft.com/office/officeart/2005/8/layout/default"/>
    <dgm:cxn modelId="{9C25FCF4-433F-49AD-BE20-EE5D649356C6}" type="presParOf" srcId="{BD47904E-77E9-4C9D-9D7D-796679DD0C0C}" destId="{29407C2C-1EA0-4D90-8012-B25AB6269189}" srcOrd="5" destOrd="0" presId="urn:microsoft.com/office/officeart/2005/8/layout/default"/>
    <dgm:cxn modelId="{96318512-4DA6-48DC-91A9-3F3BB5DE6C68}" type="presParOf" srcId="{BD47904E-77E9-4C9D-9D7D-796679DD0C0C}" destId="{349A51E0-EE07-4B21-9ADC-B3006FFF4D6A}" srcOrd="6" destOrd="0" presId="urn:microsoft.com/office/officeart/2005/8/layout/default"/>
    <dgm:cxn modelId="{727A947F-50FD-45DA-AFC2-0527B1A349C2}" type="presParOf" srcId="{BD47904E-77E9-4C9D-9D7D-796679DD0C0C}" destId="{CD2A67A0-8B29-4B59-811C-3E0ACD609BF6}" srcOrd="7" destOrd="0" presId="urn:microsoft.com/office/officeart/2005/8/layout/default"/>
    <dgm:cxn modelId="{77718386-5D60-4896-AC16-095D6BCE77A7}" type="presParOf" srcId="{BD47904E-77E9-4C9D-9D7D-796679DD0C0C}" destId="{6A4055DD-D25F-4395-B89B-D36B02C1B0D5}" srcOrd="8" destOrd="0" presId="urn:microsoft.com/office/officeart/2005/8/layout/default"/>
    <dgm:cxn modelId="{D078FF31-6F87-4B50-AF36-7A5B9D48FE96}" type="presParOf" srcId="{BD47904E-77E9-4C9D-9D7D-796679DD0C0C}" destId="{025792E3-76A5-4C5E-A0B7-39B3609F640D}" srcOrd="9" destOrd="0" presId="urn:microsoft.com/office/officeart/2005/8/layout/default"/>
    <dgm:cxn modelId="{FCB35415-0255-45B3-97AF-759A15B72CCA}" type="presParOf" srcId="{BD47904E-77E9-4C9D-9D7D-796679DD0C0C}" destId="{E4EB6C0F-62D8-4727-AA9E-6A217FA5822B}" srcOrd="10" destOrd="0" presId="urn:microsoft.com/office/officeart/2005/8/layout/default"/>
    <dgm:cxn modelId="{F1AC768B-21DC-412B-A16A-01EC1EEDFEC3}" type="presParOf" srcId="{BD47904E-77E9-4C9D-9D7D-796679DD0C0C}" destId="{F3710D8F-D065-4F77-95C7-B7BC0FB40062}" srcOrd="11" destOrd="0" presId="urn:microsoft.com/office/officeart/2005/8/layout/default"/>
    <dgm:cxn modelId="{7C8CFBE3-FD9C-4821-9C39-49ECB0AA62FB}" type="presParOf" srcId="{BD47904E-77E9-4C9D-9D7D-796679DD0C0C}" destId="{51BBCFA1-5636-4B1A-8B3A-10230D6D16DF}" srcOrd="12" destOrd="0" presId="urn:microsoft.com/office/officeart/2005/8/layout/default"/>
    <dgm:cxn modelId="{7B12CB88-9C83-40EF-BB23-C95C0B7C64F1}" type="presParOf" srcId="{BD47904E-77E9-4C9D-9D7D-796679DD0C0C}" destId="{07DD5A50-A67F-4651-B254-CA3AE3987DFC}" srcOrd="13" destOrd="0" presId="urn:microsoft.com/office/officeart/2005/8/layout/default"/>
    <dgm:cxn modelId="{9344D121-EB9F-44FD-A9E8-6134ED95C0A6}" type="presParOf" srcId="{BD47904E-77E9-4C9D-9D7D-796679DD0C0C}" destId="{58DC0A12-AFC2-4806-A531-614DDFA48F3A}" srcOrd="14" destOrd="0" presId="urn:microsoft.com/office/officeart/2005/8/layout/default"/>
    <dgm:cxn modelId="{03118621-6B17-4C3F-9E85-185C0A316CEF}" type="presParOf" srcId="{BD47904E-77E9-4C9D-9D7D-796679DD0C0C}" destId="{4E81D714-0881-4D9F-9F32-62A4B6BB3C0B}" srcOrd="15" destOrd="0" presId="urn:microsoft.com/office/officeart/2005/8/layout/default"/>
    <dgm:cxn modelId="{DB5E94D7-AB1D-46B7-8A2E-EB8206774FC3}" type="presParOf" srcId="{BD47904E-77E9-4C9D-9D7D-796679DD0C0C}" destId="{E5095ADD-3D4B-4AE1-86AF-D26E912E198F}" srcOrd="16" destOrd="0" presId="urn:microsoft.com/office/officeart/2005/8/layout/default"/>
    <dgm:cxn modelId="{FD4196A7-B676-41A1-80BD-9B0BAE712327}" type="presParOf" srcId="{BD47904E-77E9-4C9D-9D7D-796679DD0C0C}" destId="{7FD85531-2613-4291-AA32-BCA88E523E11}" srcOrd="17" destOrd="0" presId="urn:microsoft.com/office/officeart/2005/8/layout/default"/>
    <dgm:cxn modelId="{3F44B221-31D0-4857-8026-7B627BE3BBAA}" type="presParOf" srcId="{BD47904E-77E9-4C9D-9D7D-796679DD0C0C}" destId="{FC5C81CC-CDEE-4802-BBCC-5530551600B7}" srcOrd="18" destOrd="0" presId="urn:microsoft.com/office/officeart/2005/8/layout/default"/>
    <dgm:cxn modelId="{CE549A6F-D6A6-4F94-8DDD-4E8B78BD33D5}" type="presParOf" srcId="{BD47904E-77E9-4C9D-9D7D-796679DD0C0C}" destId="{DF007571-4B35-48D2-8990-25C7AE163C76}" srcOrd="19" destOrd="0" presId="urn:microsoft.com/office/officeart/2005/8/layout/default"/>
    <dgm:cxn modelId="{3456E443-53D2-4A63-87AB-ED24919AD674}" type="presParOf" srcId="{BD47904E-77E9-4C9D-9D7D-796679DD0C0C}" destId="{9BDC187C-460B-4C58-9572-58F398C3FD92}" srcOrd="20" destOrd="0" presId="urn:microsoft.com/office/officeart/2005/8/layout/default"/>
    <dgm:cxn modelId="{9EF4CAF1-F0DF-4834-9317-260BC700750B}" type="presParOf" srcId="{BD47904E-77E9-4C9D-9D7D-796679DD0C0C}" destId="{4E47BB9B-2555-43ED-9C12-65E24A0F9979}" srcOrd="21" destOrd="0" presId="urn:microsoft.com/office/officeart/2005/8/layout/default"/>
    <dgm:cxn modelId="{8E635730-FB45-46C2-8810-60A1B5C663D7}" type="presParOf" srcId="{BD47904E-77E9-4C9D-9D7D-796679DD0C0C}" destId="{D4C13D2D-8686-4A70-9B1B-F2977F5A7054}" srcOrd="22" destOrd="0" presId="urn:microsoft.com/office/officeart/2005/8/layout/default"/>
    <dgm:cxn modelId="{12D91124-1DC7-498A-837F-FD847748A2F9}" type="presParOf" srcId="{BD47904E-77E9-4C9D-9D7D-796679DD0C0C}" destId="{05B887CB-8F8B-4F41-A4F9-4A870A46929D}" srcOrd="23" destOrd="0" presId="urn:microsoft.com/office/officeart/2005/8/layout/default"/>
    <dgm:cxn modelId="{50129534-66FB-4D72-885E-E16F08067367}" type="presParOf" srcId="{BD47904E-77E9-4C9D-9D7D-796679DD0C0C}" destId="{6E6F40C8-23FE-4B0C-A8D6-250755359C19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5796BD-7F61-4DB9-A724-2FD3769CF6BA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569C90B-4ED2-4499-8BC5-C3A9141E5B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Developing teamwork helps me to:</a:t>
          </a:r>
        </a:p>
      </dgm:t>
    </dgm:pt>
    <dgm:pt modelId="{A041CD48-4569-45F0-AFF2-5636E9F177B6}" type="parTrans" cxnId="{149A9EE0-692E-4B7E-AB71-B9C400464ECB}">
      <dgm:prSet/>
      <dgm:spPr/>
      <dgm:t>
        <a:bodyPr/>
        <a:lstStyle/>
        <a:p>
          <a:endParaRPr lang="en-US"/>
        </a:p>
      </dgm:t>
    </dgm:pt>
    <dgm:pt modelId="{1F3E1B93-7602-4EA1-8EDF-A92A1F8E95BD}" type="sibTrans" cxnId="{149A9EE0-692E-4B7E-AB71-B9C400464E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9499AA-1340-4A77-BE00-B73E227C1C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Communicate clearly</a:t>
          </a:r>
        </a:p>
      </dgm:t>
    </dgm:pt>
    <dgm:pt modelId="{12846DF6-32DE-4D90-9F79-8D4F5ADF0BF4}" type="parTrans" cxnId="{AB3DBC24-D61F-4950-8E1A-F36CC8AF269E}">
      <dgm:prSet/>
      <dgm:spPr/>
      <dgm:t>
        <a:bodyPr/>
        <a:lstStyle/>
        <a:p>
          <a:endParaRPr lang="en-US"/>
        </a:p>
      </dgm:t>
    </dgm:pt>
    <dgm:pt modelId="{00CCB190-4D73-40E8-AA25-E31551127842}" type="sibTrans" cxnId="{AB3DBC24-D61F-4950-8E1A-F36CC8AF269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C98CF2A-703A-4648-A73E-A116FDE08A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Take responsibility</a:t>
          </a:r>
        </a:p>
      </dgm:t>
    </dgm:pt>
    <dgm:pt modelId="{D24C6C95-3373-4A39-80E4-47C1C9920BE4}" type="parTrans" cxnId="{3504481B-3EB8-4B53-A6F3-104C30689BA1}">
      <dgm:prSet/>
      <dgm:spPr/>
      <dgm:t>
        <a:bodyPr/>
        <a:lstStyle/>
        <a:p>
          <a:endParaRPr lang="en-US"/>
        </a:p>
      </dgm:t>
    </dgm:pt>
    <dgm:pt modelId="{7477E32B-2679-42A7-99C1-6EACFE992F90}" type="sibTrans" cxnId="{3504481B-3EB8-4B53-A6F3-104C30689B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48921D-3035-4738-ABE9-2B67349672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Respect professional boundaries</a:t>
          </a:r>
        </a:p>
      </dgm:t>
    </dgm:pt>
    <dgm:pt modelId="{1734D588-627D-481C-895F-08F0482B76DB}" type="parTrans" cxnId="{6D3FDDB5-5B00-4892-8FA2-B4D4A884D45A}">
      <dgm:prSet/>
      <dgm:spPr/>
      <dgm:t>
        <a:bodyPr/>
        <a:lstStyle/>
        <a:p>
          <a:endParaRPr lang="en-US"/>
        </a:p>
      </dgm:t>
    </dgm:pt>
    <dgm:pt modelId="{DB146CBC-3AC3-40C1-89FB-AD150BBB2BD0}" type="sibTrans" cxnId="{6D3FDDB5-5B00-4892-8FA2-B4D4A884D4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9839F8-770B-40E5-8D9F-B289534596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 ethically</a:t>
          </a:r>
        </a:p>
      </dgm:t>
    </dgm:pt>
    <dgm:pt modelId="{F4FBD45F-9290-4419-B1A2-5C314AB93709}" type="parTrans" cxnId="{8306F820-8C23-4543-B365-F0AF2E7DCFE2}">
      <dgm:prSet/>
      <dgm:spPr/>
      <dgm:t>
        <a:bodyPr/>
        <a:lstStyle/>
        <a:p>
          <a:endParaRPr lang="en-US"/>
        </a:p>
      </dgm:t>
    </dgm:pt>
    <dgm:pt modelId="{E69ECF54-43B5-43F5-B1FF-18F06CCB1680}" type="sibTrans" cxnId="{8306F820-8C23-4543-B365-F0AF2E7DCF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D3C9E6-DE84-42CC-9821-D708691204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 on my practice</a:t>
          </a:r>
        </a:p>
      </dgm:t>
    </dgm:pt>
    <dgm:pt modelId="{01ABE253-197A-48CA-9DC5-42D30549D96B}" type="parTrans" cxnId="{5A88BC05-B415-4E7D-8F92-A12319B18BB0}">
      <dgm:prSet/>
      <dgm:spPr/>
      <dgm:t>
        <a:bodyPr/>
        <a:lstStyle/>
        <a:p>
          <a:endParaRPr lang="en-US"/>
        </a:p>
      </dgm:t>
    </dgm:pt>
    <dgm:pt modelId="{607E98FD-1BFD-47F8-A494-F01F34BE6F10}" type="sibTrans" cxnId="{5A88BC05-B415-4E7D-8F92-A12319B18BB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091C7E2-C2D1-4433-81DF-C7F5468510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are essential transferable skills for employment in health and social care.</a:t>
          </a:r>
        </a:p>
      </dgm:t>
    </dgm:pt>
    <dgm:pt modelId="{37282895-27A7-4ABA-A46D-8BDD2F74DCE3}" type="parTrans" cxnId="{4FDB73AD-3DA9-4AAB-ABEE-7D9E8CDE5FAD}">
      <dgm:prSet/>
      <dgm:spPr/>
      <dgm:t>
        <a:bodyPr/>
        <a:lstStyle/>
        <a:p>
          <a:endParaRPr lang="en-US"/>
        </a:p>
      </dgm:t>
    </dgm:pt>
    <dgm:pt modelId="{0A03FE18-6208-48B4-8A1E-70F9112FCEF7}" type="sibTrans" cxnId="{4FDB73AD-3DA9-4AAB-ABEE-7D9E8CDE5FA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F1E500-0024-4280-8CD8-D6A260CCD0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Teamwork also builds confidence and professional identity</a:t>
          </a:r>
        </a:p>
      </dgm:t>
    </dgm:pt>
    <dgm:pt modelId="{C59A0159-22EA-4A27-84DD-C152FD9CD6E0}" type="parTrans" cxnId="{72213FB8-0A0B-4E3B-88A9-E84EE1A9B777}">
      <dgm:prSet/>
      <dgm:spPr/>
      <dgm:t>
        <a:bodyPr/>
        <a:lstStyle/>
        <a:p>
          <a:endParaRPr lang="en-US"/>
        </a:p>
      </dgm:t>
    </dgm:pt>
    <dgm:pt modelId="{2D1FE10C-D042-42E9-9BFB-9596310FEEB3}" type="sibTrans" cxnId="{72213FB8-0A0B-4E3B-88A9-E84EE1A9B777}">
      <dgm:prSet/>
      <dgm:spPr/>
      <dgm:t>
        <a:bodyPr/>
        <a:lstStyle/>
        <a:p>
          <a:endParaRPr lang="en-US"/>
        </a:p>
      </dgm:t>
    </dgm:pt>
    <dgm:pt modelId="{0213D015-B102-4DEC-B796-6CAD580E03C5}" type="pres">
      <dgm:prSet presAssocID="{335796BD-7F61-4DB9-A724-2FD3769CF6BA}" presName="vert0" presStyleCnt="0">
        <dgm:presLayoutVars>
          <dgm:dir/>
          <dgm:animOne val="branch"/>
          <dgm:animLvl val="lvl"/>
        </dgm:presLayoutVars>
      </dgm:prSet>
      <dgm:spPr/>
    </dgm:pt>
    <dgm:pt modelId="{A44146ED-D10F-4BFB-925F-0053F454AC89}" type="pres">
      <dgm:prSet presAssocID="{7569C90B-4ED2-4499-8BC5-C3A9141E5BD2}" presName="thickLine" presStyleLbl="alignNode1" presStyleIdx="0" presStyleCnt="8"/>
      <dgm:spPr/>
    </dgm:pt>
    <dgm:pt modelId="{87409684-133C-4135-BE69-5A3B0D03AAC6}" type="pres">
      <dgm:prSet presAssocID="{7569C90B-4ED2-4499-8BC5-C3A9141E5BD2}" presName="horz1" presStyleCnt="0"/>
      <dgm:spPr/>
    </dgm:pt>
    <dgm:pt modelId="{22D63479-370A-4F09-9DC9-96EE79536D0F}" type="pres">
      <dgm:prSet presAssocID="{7569C90B-4ED2-4499-8BC5-C3A9141E5BD2}" presName="tx1" presStyleLbl="revTx" presStyleIdx="0" presStyleCnt="8"/>
      <dgm:spPr/>
    </dgm:pt>
    <dgm:pt modelId="{5A97FB53-89BC-4223-8ED3-6AC794BA1CFD}" type="pres">
      <dgm:prSet presAssocID="{7569C90B-4ED2-4499-8BC5-C3A9141E5BD2}" presName="vert1" presStyleCnt="0"/>
      <dgm:spPr/>
    </dgm:pt>
    <dgm:pt modelId="{33A1F895-E6F7-462D-B171-1FA3AF82977E}" type="pres">
      <dgm:prSet presAssocID="{BB9499AA-1340-4A77-BE00-B73E227C1CD6}" presName="thickLine" presStyleLbl="alignNode1" presStyleIdx="1" presStyleCnt="8"/>
      <dgm:spPr/>
    </dgm:pt>
    <dgm:pt modelId="{B9281801-3823-4415-A631-988356E9997B}" type="pres">
      <dgm:prSet presAssocID="{BB9499AA-1340-4A77-BE00-B73E227C1CD6}" presName="horz1" presStyleCnt="0"/>
      <dgm:spPr/>
    </dgm:pt>
    <dgm:pt modelId="{9FB71839-B976-4D3F-8BF3-183391C03026}" type="pres">
      <dgm:prSet presAssocID="{BB9499AA-1340-4A77-BE00-B73E227C1CD6}" presName="tx1" presStyleLbl="revTx" presStyleIdx="1" presStyleCnt="8"/>
      <dgm:spPr/>
    </dgm:pt>
    <dgm:pt modelId="{8B998F4E-E3DC-493F-AF2E-37B0A34D9D34}" type="pres">
      <dgm:prSet presAssocID="{BB9499AA-1340-4A77-BE00-B73E227C1CD6}" presName="vert1" presStyleCnt="0"/>
      <dgm:spPr/>
    </dgm:pt>
    <dgm:pt modelId="{26C5DA77-9005-4663-9D8B-B07F2D0FD897}" type="pres">
      <dgm:prSet presAssocID="{3C98CF2A-703A-4648-A73E-A116FDE08A6E}" presName="thickLine" presStyleLbl="alignNode1" presStyleIdx="2" presStyleCnt="8"/>
      <dgm:spPr/>
    </dgm:pt>
    <dgm:pt modelId="{FA5AA354-0691-4667-92C4-5A40D6B76838}" type="pres">
      <dgm:prSet presAssocID="{3C98CF2A-703A-4648-A73E-A116FDE08A6E}" presName="horz1" presStyleCnt="0"/>
      <dgm:spPr/>
    </dgm:pt>
    <dgm:pt modelId="{B5D1D0C6-F575-472C-8E39-AA16B745BADD}" type="pres">
      <dgm:prSet presAssocID="{3C98CF2A-703A-4648-A73E-A116FDE08A6E}" presName="tx1" presStyleLbl="revTx" presStyleIdx="2" presStyleCnt="8"/>
      <dgm:spPr/>
    </dgm:pt>
    <dgm:pt modelId="{80B7F2DA-A268-49A8-A567-719F7F5DE274}" type="pres">
      <dgm:prSet presAssocID="{3C98CF2A-703A-4648-A73E-A116FDE08A6E}" presName="vert1" presStyleCnt="0"/>
      <dgm:spPr/>
    </dgm:pt>
    <dgm:pt modelId="{F8D94DB8-52FE-4B71-8CA5-D64431E96D8C}" type="pres">
      <dgm:prSet presAssocID="{8B48921D-3035-4738-ABE9-2B6734967277}" presName="thickLine" presStyleLbl="alignNode1" presStyleIdx="3" presStyleCnt="8"/>
      <dgm:spPr/>
    </dgm:pt>
    <dgm:pt modelId="{DD46D76D-C573-447E-A6F9-C097B969B987}" type="pres">
      <dgm:prSet presAssocID="{8B48921D-3035-4738-ABE9-2B6734967277}" presName="horz1" presStyleCnt="0"/>
      <dgm:spPr/>
    </dgm:pt>
    <dgm:pt modelId="{03A093DA-5A66-4018-9AF4-82C2E9A112C6}" type="pres">
      <dgm:prSet presAssocID="{8B48921D-3035-4738-ABE9-2B6734967277}" presName="tx1" presStyleLbl="revTx" presStyleIdx="3" presStyleCnt="8"/>
      <dgm:spPr/>
    </dgm:pt>
    <dgm:pt modelId="{4CE02943-D417-4812-A148-E277485839F2}" type="pres">
      <dgm:prSet presAssocID="{8B48921D-3035-4738-ABE9-2B6734967277}" presName="vert1" presStyleCnt="0"/>
      <dgm:spPr/>
    </dgm:pt>
    <dgm:pt modelId="{061AC1A2-1739-4533-ABB5-2EA38165EE40}" type="pres">
      <dgm:prSet presAssocID="{5F9839F8-770B-40E5-8D9F-B28953459611}" presName="thickLine" presStyleLbl="alignNode1" presStyleIdx="4" presStyleCnt="8"/>
      <dgm:spPr/>
    </dgm:pt>
    <dgm:pt modelId="{D7B1663C-7962-4E7B-8514-BF1B13DB8C87}" type="pres">
      <dgm:prSet presAssocID="{5F9839F8-770B-40E5-8D9F-B28953459611}" presName="horz1" presStyleCnt="0"/>
      <dgm:spPr/>
    </dgm:pt>
    <dgm:pt modelId="{B62A78D2-8D04-4ED7-B1BF-4AF2A4013082}" type="pres">
      <dgm:prSet presAssocID="{5F9839F8-770B-40E5-8D9F-B28953459611}" presName="tx1" presStyleLbl="revTx" presStyleIdx="4" presStyleCnt="8"/>
      <dgm:spPr/>
    </dgm:pt>
    <dgm:pt modelId="{D12557BC-EBAD-4D8A-8DFF-8653AA0D548C}" type="pres">
      <dgm:prSet presAssocID="{5F9839F8-770B-40E5-8D9F-B28953459611}" presName="vert1" presStyleCnt="0"/>
      <dgm:spPr/>
    </dgm:pt>
    <dgm:pt modelId="{329F1B51-6DD7-4F5B-868A-646EB1BC1BB3}" type="pres">
      <dgm:prSet presAssocID="{E4D3C9E6-DE84-42CC-9821-D708691204F2}" presName="thickLine" presStyleLbl="alignNode1" presStyleIdx="5" presStyleCnt="8"/>
      <dgm:spPr/>
    </dgm:pt>
    <dgm:pt modelId="{DFCC478A-A25F-4B41-A58E-20A782D81743}" type="pres">
      <dgm:prSet presAssocID="{E4D3C9E6-DE84-42CC-9821-D708691204F2}" presName="horz1" presStyleCnt="0"/>
      <dgm:spPr/>
    </dgm:pt>
    <dgm:pt modelId="{4D169D9C-0D42-48AF-A372-39C4102E1109}" type="pres">
      <dgm:prSet presAssocID="{E4D3C9E6-DE84-42CC-9821-D708691204F2}" presName="tx1" presStyleLbl="revTx" presStyleIdx="5" presStyleCnt="8"/>
      <dgm:spPr/>
    </dgm:pt>
    <dgm:pt modelId="{91C0B328-4099-47CB-BA95-2C01CDF96F23}" type="pres">
      <dgm:prSet presAssocID="{E4D3C9E6-DE84-42CC-9821-D708691204F2}" presName="vert1" presStyleCnt="0"/>
      <dgm:spPr/>
    </dgm:pt>
    <dgm:pt modelId="{F78F1413-68DC-4C43-A2C4-56A04CF4F14B}" type="pres">
      <dgm:prSet presAssocID="{D091C7E2-C2D1-4433-81DF-C7F546851072}" presName="thickLine" presStyleLbl="alignNode1" presStyleIdx="6" presStyleCnt="8"/>
      <dgm:spPr/>
    </dgm:pt>
    <dgm:pt modelId="{689C4112-08CE-4134-B470-7CD42E6C8219}" type="pres">
      <dgm:prSet presAssocID="{D091C7E2-C2D1-4433-81DF-C7F546851072}" presName="horz1" presStyleCnt="0"/>
      <dgm:spPr/>
    </dgm:pt>
    <dgm:pt modelId="{3F02297D-EC4B-4C5C-99E2-FC823EF1B49C}" type="pres">
      <dgm:prSet presAssocID="{D091C7E2-C2D1-4433-81DF-C7F546851072}" presName="tx1" presStyleLbl="revTx" presStyleIdx="6" presStyleCnt="8"/>
      <dgm:spPr/>
    </dgm:pt>
    <dgm:pt modelId="{FBA32EC2-1D0F-4A59-B6A8-CB1D1579F5A1}" type="pres">
      <dgm:prSet presAssocID="{D091C7E2-C2D1-4433-81DF-C7F546851072}" presName="vert1" presStyleCnt="0"/>
      <dgm:spPr/>
    </dgm:pt>
    <dgm:pt modelId="{39B0A8DB-D81F-4AA5-9CDE-27DD63A568FD}" type="pres">
      <dgm:prSet presAssocID="{9FF1E500-0024-4280-8CD8-D6A260CCD0C3}" presName="thickLine" presStyleLbl="alignNode1" presStyleIdx="7" presStyleCnt="8"/>
      <dgm:spPr/>
    </dgm:pt>
    <dgm:pt modelId="{CFF33F64-625C-457C-AEA7-DDB724E8FE55}" type="pres">
      <dgm:prSet presAssocID="{9FF1E500-0024-4280-8CD8-D6A260CCD0C3}" presName="horz1" presStyleCnt="0"/>
      <dgm:spPr/>
    </dgm:pt>
    <dgm:pt modelId="{B323369C-062F-4C97-99A1-4EF766422264}" type="pres">
      <dgm:prSet presAssocID="{9FF1E500-0024-4280-8CD8-D6A260CCD0C3}" presName="tx1" presStyleLbl="revTx" presStyleIdx="7" presStyleCnt="8"/>
      <dgm:spPr/>
    </dgm:pt>
    <dgm:pt modelId="{DE3EFD77-7778-44AA-8982-63FDC52CB897}" type="pres">
      <dgm:prSet presAssocID="{9FF1E500-0024-4280-8CD8-D6A260CCD0C3}" presName="vert1" presStyleCnt="0"/>
      <dgm:spPr/>
    </dgm:pt>
  </dgm:ptLst>
  <dgm:cxnLst>
    <dgm:cxn modelId="{5A88BC05-B415-4E7D-8F92-A12319B18BB0}" srcId="{335796BD-7F61-4DB9-A724-2FD3769CF6BA}" destId="{E4D3C9E6-DE84-42CC-9821-D708691204F2}" srcOrd="5" destOrd="0" parTransId="{01ABE253-197A-48CA-9DC5-42D30549D96B}" sibTransId="{607E98FD-1BFD-47F8-A494-F01F34BE6F10}"/>
    <dgm:cxn modelId="{3504481B-3EB8-4B53-A6F3-104C30689BA1}" srcId="{335796BD-7F61-4DB9-A724-2FD3769CF6BA}" destId="{3C98CF2A-703A-4648-A73E-A116FDE08A6E}" srcOrd="2" destOrd="0" parTransId="{D24C6C95-3373-4A39-80E4-47C1C9920BE4}" sibTransId="{7477E32B-2679-42A7-99C1-6EACFE992F90}"/>
    <dgm:cxn modelId="{8306F820-8C23-4543-B365-F0AF2E7DCFE2}" srcId="{335796BD-7F61-4DB9-A724-2FD3769CF6BA}" destId="{5F9839F8-770B-40E5-8D9F-B28953459611}" srcOrd="4" destOrd="0" parTransId="{F4FBD45F-9290-4419-B1A2-5C314AB93709}" sibTransId="{E69ECF54-43B5-43F5-B1FF-18F06CCB1680}"/>
    <dgm:cxn modelId="{AB3DBC24-D61F-4950-8E1A-F36CC8AF269E}" srcId="{335796BD-7F61-4DB9-A724-2FD3769CF6BA}" destId="{BB9499AA-1340-4A77-BE00-B73E227C1CD6}" srcOrd="1" destOrd="0" parTransId="{12846DF6-32DE-4D90-9F79-8D4F5ADF0BF4}" sibTransId="{00CCB190-4D73-40E8-AA25-E31551127842}"/>
    <dgm:cxn modelId="{BF5AF924-1A5E-476C-A8C1-D19887F8BB00}" type="presOf" srcId="{7569C90B-4ED2-4499-8BC5-C3A9141E5BD2}" destId="{22D63479-370A-4F09-9DC9-96EE79536D0F}" srcOrd="0" destOrd="0" presId="urn:microsoft.com/office/officeart/2008/layout/LinedList"/>
    <dgm:cxn modelId="{C3D79E6D-B0CB-4706-ABCB-E8075CE150CE}" type="presOf" srcId="{335796BD-7F61-4DB9-A724-2FD3769CF6BA}" destId="{0213D015-B102-4DEC-B796-6CAD580E03C5}" srcOrd="0" destOrd="0" presId="urn:microsoft.com/office/officeart/2008/layout/LinedList"/>
    <dgm:cxn modelId="{D407BB7D-9FD2-4221-AC33-166570AEDA0B}" type="presOf" srcId="{8B48921D-3035-4738-ABE9-2B6734967277}" destId="{03A093DA-5A66-4018-9AF4-82C2E9A112C6}" srcOrd="0" destOrd="0" presId="urn:microsoft.com/office/officeart/2008/layout/LinedList"/>
    <dgm:cxn modelId="{FAA65387-7011-4C44-9762-84C187C78245}" type="presOf" srcId="{E4D3C9E6-DE84-42CC-9821-D708691204F2}" destId="{4D169D9C-0D42-48AF-A372-39C4102E1109}" srcOrd="0" destOrd="0" presId="urn:microsoft.com/office/officeart/2008/layout/LinedList"/>
    <dgm:cxn modelId="{3AD95393-34C1-4CB8-AC1A-9DCB48A7DC2D}" type="presOf" srcId="{5F9839F8-770B-40E5-8D9F-B28953459611}" destId="{B62A78D2-8D04-4ED7-B1BF-4AF2A4013082}" srcOrd="0" destOrd="0" presId="urn:microsoft.com/office/officeart/2008/layout/LinedList"/>
    <dgm:cxn modelId="{814DA1AA-0089-4A39-ADCD-9A9303F8CFBF}" type="presOf" srcId="{3C98CF2A-703A-4648-A73E-A116FDE08A6E}" destId="{B5D1D0C6-F575-472C-8E39-AA16B745BADD}" srcOrd="0" destOrd="0" presId="urn:microsoft.com/office/officeart/2008/layout/LinedList"/>
    <dgm:cxn modelId="{496638AD-71AE-404C-959A-F2C23B338485}" type="presOf" srcId="{D091C7E2-C2D1-4433-81DF-C7F546851072}" destId="{3F02297D-EC4B-4C5C-99E2-FC823EF1B49C}" srcOrd="0" destOrd="0" presId="urn:microsoft.com/office/officeart/2008/layout/LinedList"/>
    <dgm:cxn modelId="{4FDB73AD-3DA9-4AAB-ABEE-7D9E8CDE5FAD}" srcId="{335796BD-7F61-4DB9-A724-2FD3769CF6BA}" destId="{D091C7E2-C2D1-4433-81DF-C7F546851072}" srcOrd="6" destOrd="0" parTransId="{37282895-27A7-4ABA-A46D-8BDD2F74DCE3}" sibTransId="{0A03FE18-6208-48B4-8A1E-70F9112FCEF7}"/>
    <dgm:cxn modelId="{1A1410AF-3949-4631-97FD-DC84202627F6}" type="presOf" srcId="{BB9499AA-1340-4A77-BE00-B73E227C1CD6}" destId="{9FB71839-B976-4D3F-8BF3-183391C03026}" srcOrd="0" destOrd="0" presId="urn:microsoft.com/office/officeart/2008/layout/LinedList"/>
    <dgm:cxn modelId="{6D3FDDB5-5B00-4892-8FA2-B4D4A884D45A}" srcId="{335796BD-7F61-4DB9-A724-2FD3769CF6BA}" destId="{8B48921D-3035-4738-ABE9-2B6734967277}" srcOrd="3" destOrd="0" parTransId="{1734D588-627D-481C-895F-08F0482B76DB}" sibTransId="{DB146CBC-3AC3-40C1-89FB-AD150BBB2BD0}"/>
    <dgm:cxn modelId="{72213FB8-0A0B-4E3B-88A9-E84EE1A9B777}" srcId="{335796BD-7F61-4DB9-A724-2FD3769CF6BA}" destId="{9FF1E500-0024-4280-8CD8-D6A260CCD0C3}" srcOrd="7" destOrd="0" parTransId="{C59A0159-22EA-4A27-84DD-C152FD9CD6E0}" sibTransId="{2D1FE10C-D042-42E9-9BFB-9596310FEEB3}"/>
    <dgm:cxn modelId="{E6C7F1DB-9710-4971-BC23-0DE4692E3229}" type="presOf" srcId="{9FF1E500-0024-4280-8CD8-D6A260CCD0C3}" destId="{B323369C-062F-4C97-99A1-4EF766422264}" srcOrd="0" destOrd="0" presId="urn:microsoft.com/office/officeart/2008/layout/LinedList"/>
    <dgm:cxn modelId="{149A9EE0-692E-4B7E-AB71-B9C400464ECB}" srcId="{335796BD-7F61-4DB9-A724-2FD3769CF6BA}" destId="{7569C90B-4ED2-4499-8BC5-C3A9141E5BD2}" srcOrd="0" destOrd="0" parTransId="{A041CD48-4569-45F0-AFF2-5636E9F177B6}" sibTransId="{1F3E1B93-7602-4EA1-8EDF-A92A1F8E95BD}"/>
    <dgm:cxn modelId="{037D2AD0-9506-4436-838E-F07BD1D640D9}" type="presParOf" srcId="{0213D015-B102-4DEC-B796-6CAD580E03C5}" destId="{A44146ED-D10F-4BFB-925F-0053F454AC89}" srcOrd="0" destOrd="0" presId="urn:microsoft.com/office/officeart/2008/layout/LinedList"/>
    <dgm:cxn modelId="{96CEA677-6524-4F1C-A161-58087B51B9DB}" type="presParOf" srcId="{0213D015-B102-4DEC-B796-6CAD580E03C5}" destId="{87409684-133C-4135-BE69-5A3B0D03AAC6}" srcOrd="1" destOrd="0" presId="urn:microsoft.com/office/officeart/2008/layout/LinedList"/>
    <dgm:cxn modelId="{AEC371C8-D650-4CB4-9152-042B251B7FBE}" type="presParOf" srcId="{87409684-133C-4135-BE69-5A3B0D03AAC6}" destId="{22D63479-370A-4F09-9DC9-96EE79536D0F}" srcOrd="0" destOrd="0" presId="urn:microsoft.com/office/officeart/2008/layout/LinedList"/>
    <dgm:cxn modelId="{EDAE0947-9605-4EA5-80D9-F3FD6490A6F8}" type="presParOf" srcId="{87409684-133C-4135-BE69-5A3B0D03AAC6}" destId="{5A97FB53-89BC-4223-8ED3-6AC794BA1CFD}" srcOrd="1" destOrd="0" presId="urn:microsoft.com/office/officeart/2008/layout/LinedList"/>
    <dgm:cxn modelId="{31706C99-1489-4EFB-B96C-BBB0B4417229}" type="presParOf" srcId="{0213D015-B102-4DEC-B796-6CAD580E03C5}" destId="{33A1F895-E6F7-462D-B171-1FA3AF82977E}" srcOrd="2" destOrd="0" presId="urn:microsoft.com/office/officeart/2008/layout/LinedList"/>
    <dgm:cxn modelId="{3DB1E4A3-CC69-4B2D-B9D1-3FC3F9215DBD}" type="presParOf" srcId="{0213D015-B102-4DEC-B796-6CAD580E03C5}" destId="{B9281801-3823-4415-A631-988356E9997B}" srcOrd="3" destOrd="0" presId="urn:microsoft.com/office/officeart/2008/layout/LinedList"/>
    <dgm:cxn modelId="{9FCAD252-53B9-434C-8A64-7AA7C867946F}" type="presParOf" srcId="{B9281801-3823-4415-A631-988356E9997B}" destId="{9FB71839-B976-4D3F-8BF3-183391C03026}" srcOrd="0" destOrd="0" presId="urn:microsoft.com/office/officeart/2008/layout/LinedList"/>
    <dgm:cxn modelId="{7C84CD2D-A406-493B-B32E-6ED2F436CBCD}" type="presParOf" srcId="{B9281801-3823-4415-A631-988356E9997B}" destId="{8B998F4E-E3DC-493F-AF2E-37B0A34D9D34}" srcOrd="1" destOrd="0" presId="urn:microsoft.com/office/officeart/2008/layout/LinedList"/>
    <dgm:cxn modelId="{054107BA-E0A6-489C-9407-DA6754E2B246}" type="presParOf" srcId="{0213D015-B102-4DEC-B796-6CAD580E03C5}" destId="{26C5DA77-9005-4663-9D8B-B07F2D0FD897}" srcOrd="4" destOrd="0" presId="urn:microsoft.com/office/officeart/2008/layout/LinedList"/>
    <dgm:cxn modelId="{A383BC31-1A73-48EE-B4D7-7B6D6D2B56E1}" type="presParOf" srcId="{0213D015-B102-4DEC-B796-6CAD580E03C5}" destId="{FA5AA354-0691-4667-92C4-5A40D6B76838}" srcOrd="5" destOrd="0" presId="urn:microsoft.com/office/officeart/2008/layout/LinedList"/>
    <dgm:cxn modelId="{B05D8EA4-4670-4E71-8082-6240DA106481}" type="presParOf" srcId="{FA5AA354-0691-4667-92C4-5A40D6B76838}" destId="{B5D1D0C6-F575-472C-8E39-AA16B745BADD}" srcOrd="0" destOrd="0" presId="urn:microsoft.com/office/officeart/2008/layout/LinedList"/>
    <dgm:cxn modelId="{B64EA6F2-1280-49AC-A341-1C01BB442BA3}" type="presParOf" srcId="{FA5AA354-0691-4667-92C4-5A40D6B76838}" destId="{80B7F2DA-A268-49A8-A567-719F7F5DE274}" srcOrd="1" destOrd="0" presId="urn:microsoft.com/office/officeart/2008/layout/LinedList"/>
    <dgm:cxn modelId="{20985142-1A33-44D2-800D-C21B2B0DB285}" type="presParOf" srcId="{0213D015-B102-4DEC-B796-6CAD580E03C5}" destId="{F8D94DB8-52FE-4B71-8CA5-D64431E96D8C}" srcOrd="6" destOrd="0" presId="urn:microsoft.com/office/officeart/2008/layout/LinedList"/>
    <dgm:cxn modelId="{80DD5551-AB2C-4467-8D22-6590EE63AF67}" type="presParOf" srcId="{0213D015-B102-4DEC-B796-6CAD580E03C5}" destId="{DD46D76D-C573-447E-A6F9-C097B969B987}" srcOrd="7" destOrd="0" presId="urn:microsoft.com/office/officeart/2008/layout/LinedList"/>
    <dgm:cxn modelId="{0F19D3F1-E0B0-4D3D-A426-1E1FF1B42717}" type="presParOf" srcId="{DD46D76D-C573-447E-A6F9-C097B969B987}" destId="{03A093DA-5A66-4018-9AF4-82C2E9A112C6}" srcOrd="0" destOrd="0" presId="urn:microsoft.com/office/officeart/2008/layout/LinedList"/>
    <dgm:cxn modelId="{0E9ACCE2-D3BC-4D1E-9BDF-DA668AD5B536}" type="presParOf" srcId="{DD46D76D-C573-447E-A6F9-C097B969B987}" destId="{4CE02943-D417-4812-A148-E277485839F2}" srcOrd="1" destOrd="0" presId="urn:microsoft.com/office/officeart/2008/layout/LinedList"/>
    <dgm:cxn modelId="{92C77A4D-2A2C-4BC8-9969-BFE527766EEC}" type="presParOf" srcId="{0213D015-B102-4DEC-B796-6CAD580E03C5}" destId="{061AC1A2-1739-4533-ABB5-2EA38165EE40}" srcOrd="8" destOrd="0" presId="urn:microsoft.com/office/officeart/2008/layout/LinedList"/>
    <dgm:cxn modelId="{619D71AC-E803-453E-99CB-49BC897F3886}" type="presParOf" srcId="{0213D015-B102-4DEC-B796-6CAD580E03C5}" destId="{D7B1663C-7962-4E7B-8514-BF1B13DB8C87}" srcOrd="9" destOrd="0" presId="urn:microsoft.com/office/officeart/2008/layout/LinedList"/>
    <dgm:cxn modelId="{39D034C0-D733-430A-A5B9-15B99646794B}" type="presParOf" srcId="{D7B1663C-7962-4E7B-8514-BF1B13DB8C87}" destId="{B62A78D2-8D04-4ED7-B1BF-4AF2A4013082}" srcOrd="0" destOrd="0" presId="urn:microsoft.com/office/officeart/2008/layout/LinedList"/>
    <dgm:cxn modelId="{EA0C75FA-7CF9-47AC-8D05-9681CBDF588A}" type="presParOf" srcId="{D7B1663C-7962-4E7B-8514-BF1B13DB8C87}" destId="{D12557BC-EBAD-4D8A-8DFF-8653AA0D548C}" srcOrd="1" destOrd="0" presId="urn:microsoft.com/office/officeart/2008/layout/LinedList"/>
    <dgm:cxn modelId="{A841E882-AC99-4926-8DC0-84B889F9A9AB}" type="presParOf" srcId="{0213D015-B102-4DEC-B796-6CAD580E03C5}" destId="{329F1B51-6DD7-4F5B-868A-646EB1BC1BB3}" srcOrd="10" destOrd="0" presId="urn:microsoft.com/office/officeart/2008/layout/LinedList"/>
    <dgm:cxn modelId="{83923660-A552-4929-AE17-546E3E438B91}" type="presParOf" srcId="{0213D015-B102-4DEC-B796-6CAD580E03C5}" destId="{DFCC478A-A25F-4B41-A58E-20A782D81743}" srcOrd="11" destOrd="0" presId="urn:microsoft.com/office/officeart/2008/layout/LinedList"/>
    <dgm:cxn modelId="{75AB727C-D727-473D-AA05-CBAEF6E16CEA}" type="presParOf" srcId="{DFCC478A-A25F-4B41-A58E-20A782D81743}" destId="{4D169D9C-0D42-48AF-A372-39C4102E1109}" srcOrd="0" destOrd="0" presId="urn:microsoft.com/office/officeart/2008/layout/LinedList"/>
    <dgm:cxn modelId="{F409E3F4-A2AF-4C91-81D0-2FCEFE4E2BA5}" type="presParOf" srcId="{DFCC478A-A25F-4B41-A58E-20A782D81743}" destId="{91C0B328-4099-47CB-BA95-2C01CDF96F23}" srcOrd="1" destOrd="0" presId="urn:microsoft.com/office/officeart/2008/layout/LinedList"/>
    <dgm:cxn modelId="{E7AE4DFB-7B01-49FA-B5C9-A5C723766328}" type="presParOf" srcId="{0213D015-B102-4DEC-B796-6CAD580E03C5}" destId="{F78F1413-68DC-4C43-A2C4-56A04CF4F14B}" srcOrd="12" destOrd="0" presId="urn:microsoft.com/office/officeart/2008/layout/LinedList"/>
    <dgm:cxn modelId="{2526202C-783A-490B-B1DA-6D667661395C}" type="presParOf" srcId="{0213D015-B102-4DEC-B796-6CAD580E03C5}" destId="{689C4112-08CE-4134-B470-7CD42E6C8219}" srcOrd="13" destOrd="0" presId="urn:microsoft.com/office/officeart/2008/layout/LinedList"/>
    <dgm:cxn modelId="{EC261FE1-9E6C-4E08-A881-5293B5FA7E52}" type="presParOf" srcId="{689C4112-08CE-4134-B470-7CD42E6C8219}" destId="{3F02297D-EC4B-4C5C-99E2-FC823EF1B49C}" srcOrd="0" destOrd="0" presId="urn:microsoft.com/office/officeart/2008/layout/LinedList"/>
    <dgm:cxn modelId="{E034246B-5163-4D50-A16D-A6BFC9DCE94A}" type="presParOf" srcId="{689C4112-08CE-4134-B470-7CD42E6C8219}" destId="{FBA32EC2-1D0F-4A59-B6A8-CB1D1579F5A1}" srcOrd="1" destOrd="0" presId="urn:microsoft.com/office/officeart/2008/layout/LinedList"/>
    <dgm:cxn modelId="{288A0458-4DDA-4F02-A6DD-5D5F8234EE39}" type="presParOf" srcId="{0213D015-B102-4DEC-B796-6CAD580E03C5}" destId="{39B0A8DB-D81F-4AA5-9CDE-27DD63A568FD}" srcOrd="14" destOrd="0" presId="urn:microsoft.com/office/officeart/2008/layout/LinedList"/>
    <dgm:cxn modelId="{E29E3095-FB23-4896-AC0B-31EF9A478551}" type="presParOf" srcId="{0213D015-B102-4DEC-B796-6CAD580E03C5}" destId="{CFF33F64-625C-457C-AEA7-DDB724E8FE55}" srcOrd="15" destOrd="0" presId="urn:microsoft.com/office/officeart/2008/layout/LinedList"/>
    <dgm:cxn modelId="{122B46DC-C3F8-4A5B-9726-1491688B1F80}" type="presParOf" srcId="{CFF33F64-625C-457C-AEA7-DDB724E8FE55}" destId="{B323369C-062F-4C97-99A1-4EF766422264}" srcOrd="0" destOrd="0" presId="urn:microsoft.com/office/officeart/2008/layout/LinedList"/>
    <dgm:cxn modelId="{D2A664C8-461D-4CF5-A687-E1F0AF8BAA98}" type="presParOf" srcId="{CFF33F64-625C-457C-AEA7-DDB724E8FE55}" destId="{DE3EFD77-7778-44AA-8982-63FDC52CB8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923643F-DCAF-4008-9AD3-15ACDA4692C3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25D01E7-D95D-487D-9391-4D4933F77A5B}">
      <dgm:prSet/>
      <dgm:spPr/>
      <dgm:t>
        <a:bodyPr/>
        <a:lstStyle/>
        <a:p>
          <a:r>
            <a:rPr lang="en-US"/>
            <a:t>In conclusion, working in teams is essential in health and social care practice.</a:t>
          </a:r>
        </a:p>
      </dgm:t>
    </dgm:pt>
    <dgm:pt modelId="{5988C7C9-876C-4B01-ADC9-445EC3D65EBD}" type="parTrans" cxnId="{41A7640F-AFC6-43C9-A555-F2E88380F582}">
      <dgm:prSet/>
      <dgm:spPr/>
      <dgm:t>
        <a:bodyPr/>
        <a:lstStyle/>
        <a:p>
          <a:endParaRPr lang="en-US"/>
        </a:p>
      </dgm:t>
    </dgm:pt>
    <dgm:pt modelId="{CA28EC68-0B65-42DE-B0F7-A957981FE9E9}" type="sibTrans" cxnId="{41A7640F-AFC6-43C9-A555-F2E88380F582}">
      <dgm:prSet/>
      <dgm:spPr/>
      <dgm:t>
        <a:bodyPr/>
        <a:lstStyle/>
        <a:p>
          <a:endParaRPr lang="en-US"/>
        </a:p>
      </dgm:t>
    </dgm:pt>
    <dgm:pt modelId="{9CDD9050-35BD-45A0-A375-538E93141CAE}">
      <dgm:prSet/>
      <dgm:spPr/>
      <dgm:t>
        <a:bodyPr/>
        <a:lstStyle/>
        <a:p>
          <a:r>
            <a:rPr lang="en-US"/>
            <a:t>It:</a:t>
          </a:r>
        </a:p>
      </dgm:t>
    </dgm:pt>
    <dgm:pt modelId="{6AB2B9D5-4DFF-4DB7-8FEA-90645CB94366}" type="parTrans" cxnId="{4931D86B-DD34-45A1-AAE0-07002264BDB1}">
      <dgm:prSet/>
      <dgm:spPr/>
      <dgm:t>
        <a:bodyPr/>
        <a:lstStyle/>
        <a:p>
          <a:endParaRPr lang="en-US"/>
        </a:p>
      </dgm:t>
    </dgm:pt>
    <dgm:pt modelId="{1B5BB890-ED54-4F10-BBFA-D5DCECD8DC25}" type="sibTrans" cxnId="{4931D86B-DD34-45A1-AAE0-07002264BDB1}">
      <dgm:prSet/>
      <dgm:spPr/>
      <dgm:t>
        <a:bodyPr/>
        <a:lstStyle/>
        <a:p>
          <a:endParaRPr lang="en-US"/>
        </a:p>
      </dgm:t>
    </dgm:pt>
    <dgm:pt modelId="{B0B061E3-ACD4-4A1E-809D-568A92E9EF9B}">
      <dgm:prSet/>
      <dgm:spPr/>
      <dgm:t>
        <a:bodyPr/>
        <a:lstStyle/>
        <a:p>
          <a:r>
            <a:rPr lang="en-US"/>
            <a:t>Protects service users</a:t>
          </a:r>
        </a:p>
      </dgm:t>
    </dgm:pt>
    <dgm:pt modelId="{87947778-9E25-49A7-9D2B-8354D64C35A1}" type="parTrans" cxnId="{EA98254F-EA74-4B25-8059-5D6228032FDD}">
      <dgm:prSet/>
      <dgm:spPr/>
      <dgm:t>
        <a:bodyPr/>
        <a:lstStyle/>
        <a:p>
          <a:endParaRPr lang="en-US"/>
        </a:p>
      </dgm:t>
    </dgm:pt>
    <dgm:pt modelId="{B91C53A9-9C62-4CF2-98E4-1BD16119863E}" type="sibTrans" cxnId="{EA98254F-EA74-4B25-8059-5D6228032FDD}">
      <dgm:prSet/>
      <dgm:spPr/>
      <dgm:t>
        <a:bodyPr/>
        <a:lstStyle/>
        <a:p>
          <a:endParaRPr lang="en-US"/>
        </a:p>
      </dgm:t>
    </dgm:pt>
    <dgm:pt modelId="{C9ED98F0-137E-4088-9FD7-249EDDED7B2B}">
      <dgm:prSet/>
      <dgm:spPr/>
      <dgm:t>
        <a:bodyPr/>
        <a:lstStyle/>
        <a:p>
          <a:r>
            <a:rPr lang="en-US"/>
            <a:t>Improves quality of care</a:t>
          </a:r>
        </a:p>
      </dgm:t>
    </dgm:pt>
    <dgm:pt modelId="{113F481D-CE26-4FA4-90B8-DA4603C1E274}" type="parTrans" cxnId="{48293C0A-A14D-4E56-B50C-95D552C929B3}">
      <dgm:prSet/>
      <dgm:spPr/>
      <dgm:t>
        <a:bodyPr/>
        <a:lstStyle/>
        <a:p>
          <a:endParaRPr lang="en-US"/>
        </a:p>
      </dgm:t>
    </dgm:pt>
    <dgm:pt modelId="{33410600-5F1E-4A5F-8490-B5F67263D52A}" type="sibTrans" cxnId="{48293C0A-A14D-4E56-B50C-95D552C929B3}">
      <dgm:prSet/>
      <dgm:spPr/>
      <dgm:t>
        <a:bodyPr/>
        <a:lstStyle/>
        <a:p>
          <a:endParaRPr lang="en-US"/>
        </a:p>
      </dgm:t>
    </dgm:pt>
    <dgm:pt modelId="{2C93716E-8318-43D9-BAE5-3B9973DD6EF7}">
      <dgm:prSet/>
      <dgm:spPr/>
      <dgm:t>
        <a:bodyPr/>
        <a:lstStyle/>
        <a:p>
          <a:r>
            <a:rPr lang="en-US"/>
            <a:t>Reduces risk</a:t>
          </a:r>
        </a:p>
      </dgm:t>
    </dgm:pt>
    <dgm:pt modelId="{A79FBFD6-DE7A-4991-917D-8D4A0427063F}" type="parTrans" cxnId="{D6BAEBE0-A34B-4F3E-A986-F4C5E73F2BAD}">
      <dgm:prSet/>
      <dgm:spPr/>
      <dgm:t>
        <a:bodyPr/>
        <a:lstStyle/>
        <a:p>
          <a:endParaRPr lang="en-US"/>
        </a:p>
      </dgm:t>
    </dgm:pt>
    <dgm:pt modelId="{225BF14F-14C2-4F44-B42B-5087CAF8397D}" type="sibTrans" cxnId="{D6BAEBE0-A34B-4F3E-A986-F4C5E73F2BAD}">
      <dgm:prSet/>
      <dgm:spPr/>
      <dgm:t>
        <a:bodyPr/>
        <a:lstStyle/>
        <a:p>
          <a:endParaRPr lang="en-US"/>
        </a:p>
      </dgm:t>
    </dgm:pt>
    <dgm:pt modelId="{93DE8F24-02E6-4817-8953-72A6626A8FA1}">
      <dgm:prSet/>
      <dgm:spPr/>
      <dgm:t>
        <a:bodyPr/>
        <a:lstStyle/>
        <a:p>
          <a:r>
            <a:rPr lang="en-US"/>
            <a:t>Supports professional standards</a:t>
          </a:r>
        </a:p>
      </dgm:t>
    </dgm:pt>
    <dgm:pt modelId="{62CAB732-CB23-4AF3-9074-F6BAAC785442}" type="parTrans" cxnId="{95BFE8CD-AD9E-42DF-B189-4E22A15C89AF}">
      <dgm:prSet/>
      <dgm:spPr/>
      <dgm:t>
        <a:bodyPr/>
        <a:lstStyle/>
        <a:p>
          <a:endParaRPr lang="en-US"/>
        </a:p>
      </dgm:t>
    </dgm:pt>
    <dgm:pt modelId="{5E818363-45C6-4FCF-AAA8-0D1C5BF6D4B9}" type="sibTrans" cxnId="{95BFE8CD-AD9E-42DF-B189-4E22A15C89AF}">
      <dgm:prSet/>
      <dgm:spPr/>
      <dgm:t>
        <a:bodyPr/>
        <a:lstStyle/>
        <a:p>
          <a:endParaRPr lang="en-US"/>
        </a:p>
      </dgm:t>
    </dgm:pt>
    <dgm:pt modelId="{4765B00B-716A-499E-82BA-DD4575A1B192}">
      <dgm:prSet/>
      <dgm:spPr/>
      <dgm:t>
        <a:bodyPr/>
        <a:lstStyle/>
        <a:p>
          <a:r>
            <a:rPr lang="en-US"/>
            <a:t>Using Tuckman’s model helps us understand how teams develop and improve.</a:t>
          </a:r>
        </a:p>
      </dgm:t>
    </dgm:pt>
    <dgm:pt modelId="{31E61209-EA16-4C27-9C46-A628B442C172}" type="parTrans" cxnId="{04484DAE-AEA5-49E7-8F3F-A7C676FFAA1F}">
      <dgm:prSet/>
      <dgm:spPr/>
      <dgm:t>
        <a:bodyPr/>
        <a:lstStyle/>
        <a:p>
          <a:endParaRPr lang="en-US"/>
        </a:p>
      </dgm:t>
    </dgm:pt>
    <dgm:pt modelId="{E0D63169-2228-4D86-BBB6-FF50C9B4F1B4}" type="sibTrans" cxnId="{04484DAE-AEA5-49E7-8F3F-A7C676FFAA1F}">
      <dgm:prSet/>
      <dgm:spPr/>
      <dgm:t>
        <a:bodyPr/>
        <a:lstStyle/>
        <a:p>
          <a:endParaRPr lang="en-US"/>
        </a:p>
      </dgm:t>
    </dgm:pt>
    <dgm:pt modelId="{02C42B3F-3E24-46F2-82DE-D01A1A62E905}">
      <dgm:prSet/>
      <dgm:spPr/>
      <dgm:t>
        <a:bodyPr/>
        <a:lstStyle/>
        <a:p>
          <a:r>
            <a:rPr lang="en-US"/>
            <a:t>Therefore, teamwork is not just a soft skill — it is a professional requirement.</a:t>
          </a:r>
        </a:p>
      </dgm:t>
    </dgm:pt>
    <dgm:pt modelId="{95AD3FF2-C1FA-4A69-8F2D-5BC7EA611B85}" type="parTrans" cxnId="{E65902E4-C723-4237-A7F1-042BED58A412}">
      <dgm:prSet/>
      <dgm:spPr/>
      <dgm:t>
        <a:bodyPr/>
        <a:lstStyle/>
        <a:p>
          <a:endParaRPr lang="en-US"/>
        </a:p>
      </dgm:t>
    </dgm:pt>
    <dgm:pt modelId="{0A100BB7-2E19-42FE-8FF8-8EF75FE64DD4}" type="sibTrans" cxnId="{E65902E4-C723-4237-A7F1-042BED58A412}">
      <dgm:prSet/>
      <dgm:spPr/>
      <dgm:t>
        <a:bodyPr/>
        <a:lstStyle/>
        <a:p>
          <a:endParaRPr lang="en-US"/>
        </a:p>
      </dgm:t>
    </dgm:pt>
    <dgm:pt modelId="{F11CE91E-A8C5-4F81-BBA5-198F87F3CE90}" type="pres">
      <dgm:prSet presAssocID="{C923643F-DCAF-4008-9AD3-15ACDA4692C3}" presName="vert0" presStyleCnt="0">
        <dgm:presLayoutVars>
          <dgm:dir/>
          <dgm:animOne val="branch"/>
          <dgm:animLvl val="lvl"/>
        </dgm:presLayoutVars>
      </dgm:prSet>
      <dgm:spPr/>
    </dgm:pt>
    <dgm:pt modelId="{FCCAECDE-4F51-4A30-A274-1591C5FB0E27}" type="pres">
      <dgm:prSet presAssocID="{425D01E7-D95D-487D-9391-4D4933F77A5B}" presName="thickLine" presStyleLbl="alignNode1" presStyleIdx="0" presStyleCnt="8"/>
      <dgm:spPr/>
    </dgm:pt>
    <dgm:pt modelId="{E336A07A-7ED9-4367-9C82-7E7843AAAEFD}" type="pres">
      <dgm:prSet presAssocID="{425D01E7-D95D-487D-9391-4D4933F77A5B}" presName="horz1" presStyleCnt="0"/>
      <dgm:spPr/>
    </dgm:pt>
    <dgm:pt modelId="{56806FEA-48A7-43F5-B1C9-5A74628132AF}" type="pres">
      <dgm:prSet presAssocID="{425D01E7-D95D-487D-9391-4D4933F77A5B}" presName="tx1" presStyleLbl="revTx" presStyleIdx="0" presStyleCnt="8"/>
      <dgm:spPr/>
    </dgm:pt>
    <dgm:pt modelId="{DE009E95-DB8A-4FD3-8D4D-6214A2BE9C3B}" type="pres">
      <dgm:prSet presAssocID="{425D01E7-D95D-487D-9391-4D4933F77A5B}" presName="vert1" presStyleCnt="0"/>
      <dgm:spPr/>
    </dgm:pt>
    <dgm:pt modelId="{4BB0A80B-240C-4BFE-84A4-17C37086B5BD}" type="pres">
      <dgm:prSet presAssocID="{9CDD9050-35BD-45A0-A375-538E93141CAE}" presName="thickLine" presStyleLbl="alignNode1" presStyleIdx="1" presStyleCnt="8"/>
      <dgm:spPr/>
    </dgm:pt>
    <dgm:pt modelId="{114BD01F-8781-4633-9453-BCB814609B2C}" type="pres">
      <dgm:prSet presAssocID="{9CDD9050-35BD-45A0-A375-538E93141CAE}" presName="horz1" presStyleCnt="0"/>
      <dgm:spPr/>
    </dgm:pt>
    <dgm:pt modelId="{A95BF0A0-6580-4FA4-BEBA-278432A52AB5}" type="pres">
      <dgm:prSet presAssocID="{9CDD9050-35BD-45A0-A375-538E93141CAE}" presName="tx1" presStyleLbl="revTx" presStyleIdx="1" presStyleCnt="8"/>
      <dgm:spPr/>
    </dgm:pt>
    <dgm:pt modelId="{C4477D56-C2C4-4334-A2BF-5C1348713CA5}" type="pres">
      <dgm:prSet presAssocID="{9CDD9050-35BD-45A0-A375-538E93141CAE}" presName="vert1" presStyleCnt="0"/>
      <dgm:spPr/>
    </dgm:pt>
    <dgm:pt modelId="{0850341E-A05F-422F-B3FE-F5135EBA1158}" type="pres">
      <dgm:prSet presAssocID="{B0B061E3-ACD4-4A1E-809D-568A92E9EF9B}" presName="thickLine" presStyleLbl="alignNode1" presStyleIdx="2" presStyleCnt="8"/>
      <dgm:spPr/>
    </dgm:pt>
    <dgm:pt modelId="{D2D5E655-1930-4CD5-9D46-A168B74AC774}" type="pres">
      <dgm:prSet presAssocID="{B0B061E3-ACD4-4A1E-809D-568A92E9EF9B}" presName="horz1" presStyleCnt="0"/>
      <dgm:spPr/>
    </dgm:pt>
    <dgm:pt modelId="{8638C8BE-6D84-434F-A236-6496B1C91FB2}" type="pres">
      <dgm:prSet presAssocID="{B0B061E3-ACD4-4A1E-809D-568A92E9EF9B}" presName="tx1" presStyleLbl="revTx" presStyleIdx="2" presStyleCnt="8"/>
      <dgm:spPr/>
    </dgm:pt>
    <dgm:pt modelId="{561D76C7-B60D-4D8F-9C33-E18EC9705B32}" type="pres">
      <dgm:prSet presAssocID="{B0B061E3-ACD4-4A1E-809D-568A92E9EF9B}" presName="vert1" presStyleCnt="0"/>
      <dgm:spPr/>
    </dgm:pt>
    <dgm:pt modelId="{10121DD7-16F7-422D-A77C-C8BFA951D053}" type="pres">
      <dgm:prSet presAssocID="{C9ED98F0-137E-4088-9FD7-249EDDED7B2B}" presName="thickLine" presStyleLbl="alignNode1" presStyleIdx="3" presStyleCnt="8"/>
      <dgm:spPr/>
    </dgm:pt>
    <dgm:pt modelId="{570A994B-A8B9-41FF-9F4F-6D29CB8F809D}" type="pres">
      <dgm:prSet presAssocID="{C9ED98F0-137E-4088-9FD7-249EDDED7B2B}" presName="horz1" presStyleCnt="0"/>
      <dgm:spPr/>
    </dgm:pt>
    <dgm:pt modelId="{7CA7414E-13D9-4A9C-A1DE-3F93E644361E}" type="pres">
      <dgm:prSet presAssocID="{C9ED98F0-137E-4088-9FD7-249EDDED7B2B}" presName="tx1" presStyleLbl="revTx" presStyleIdx="3" presStyleCnt="8"/>
      <dgm:spPr/>
    </dgm:pt>
    <dgm:pt modelId="{9E07B24E-EDB2-44CE-A498-695016A3DF1B}" type="pres">
      <dgm:prSet presAssocID="{C9ED98F0-137E-4088-9FD7-249EDDED7B2B}" presName="vert1" presStyleCnt="0"/>
      <dgm:spPr/>
    </dgm:pt>
    <dgm:pt modelId="{EDDC9265-9647-430F-81A0-B7F446A3F42D}" type="pres">
      <dgm:prSet presAssocID="{2C93716E-8318-43D9-BAE5-3B9973DD6EF7}" presName="thickLine" presStyleLbl="alignNode1" presStyleIdx="4" presStyleCnt="8"/>
      <dgm:spPr/>
    </dgm:pt>
    <dgm:pt modelId="{A49F4FF7-B392-4327-A37F-B8488DF0D3E9}" type="pres">
      <dgm:prSet presAssocID="{2C93716E-8318-43D9-BAE5-3B9973DD6EF7}" presName="horz1" presStyleCnt="0"/>
      <dgm:spPr/>
    </dgm:pt>
    <dgm:pt modelId="{894F7EB6-5E0B-4CAB-9527-208562AD8818}" type="pres">
      <dgm:prSet presAssocID="{2C93716E-8318-43D9-BAE5-3B9973DD6EF7}" presName="tx1" presStyleLbl="revTx" presStyleIdx="4" presStyleCnt="8"/>
      <dgm:spPr/>
    </dgm:pt>
    <dgm:pt modelId="{CEE374FA-F776-4CFC-B8E8-B3DEBC87C95D}" type="pres">
      <dgm:prSet presAssocID="{2C93716E-8318-43D9-BAE5-3B9973DD6EF7}" presName="vert1" presStyleCnt="0"/>
      <dgm:spPr/>
    </dgm:pt>
    <dgm:pt modelId="{DB554A63-EC78-431F-BFAC-1721575B336D}" type="pres">
      <dgm:prSet presAssocID="{93DE8F24-02E6-4817-8953-72A6626A8FA1}" presName="thickLine" presStyleLbl="alignNode1" presStyleIdx="5" presStyleCnt="8"/>
      <dgm:spPr/>
    </dgm:pt>
    <dgm:pt modelId="{FA6EC4C6-CF03-4DDB-BFF9-0B07CC9BE8EC}" type="pres">
      <dgm:prSet presAssocID="{93DE8F24-02E6-4817-8953-72A6626A8FA1}" presName="horz1" presStyleCnt="0"/>
      <dgm:spPr/>
    </dgm:pt>
    <dgm:pt modelId="{7291096C-E98E-4861-895E-86361C0FBB43}" type="pres">
      <dgm:prSet presAssocID="{93DE8F24-02E6-4817-8953-72A6626A8FA1}" presName="tx1" presStyleLbl="revTx" presStyleIdx="5" presStyleCnt="8"/>
      <dgm:spPr/>
    </dgm:pt>
    <dgm:pt modelId="{30044874-BE4C-4D99-A6CE-92DB4EB7DC29}" type="pres">
      <dgm:prSet presAssocID="{93DE8F24-02E6-4817-8953-72A6626A8FA1}" presName="vert1" presStyleCnt="0"/>
      <dgm:spPr/>
    </dgm:pt>
    <dgm:pt modelId="{C9A31465-CC65-493E-AEDE-96211B47E502}" type="pres">
      <dgm:prSet presAssocID="{4765B00B-716A-499E-82BA-DD4575A1B192}" presName="thickLine" presStyleLbl="alignNode1" presStyleIdx="6" presStyleCnt="8"/>
      <dgm:spPr/>
    </dgm:pt>
    <dgm:pt modelId="{4E6A02B3-530C-4DA9-BA50-E366AB83BA13}" type="pres">
      <dgm:prSet presAssocID="{4765B00B-716A-499E-82BA-DD4575A1B192}" presName="horz1" presStyleCnt="0"/>
      <dgm:spPr/>
    </dgm:pt>
    <dgm:pt modelId="{CE84DC27-9F9F-46D6-A4E6-1C0D3E1A0452}" type="pres">
      <dgm:prSet presAssocID="{4765B00B-716A-499E-82BA-DD4575A1B192}" presName="tx1" presStyleLbl="revTx" presStyleIdx="6" presStyleCnt="8"/>
      <dgm:spPr/>
    </dgm:pt>
    <dgm:pt modelId="{FF0B260D-C2EC-4F8D-935C-BC4D624A7C70}" type="pres">
      <dgm:prSet presAssocID="{4765B00B-716A-499E-82BA-DD4575A1B192}" presName="vert1" presStyleCnt="0"/>
      <dgm:spPr/>
    </dgm:pt>
    <dgm:pt modelId="{CA0CEA78-CCD3-4E27-888A-DEAB16291BA9}" type="pres">
      <dgm:prSet presAssocID="{02C42B3F-3E24-46F2-82DE-D01A1A62E905}" presName="thickLine" presStyleLbl="alignNode1" presStyleIdx="7" presStyleCnt="8"/>
      <dgm:spPr/>
    </dgm:pt>
    <dgm:pt modelId="{ADF941A9-E397-4CE6-926C-674FBBF411BD}" type="pres">
      <dgm:prSet presAssocID="{02C42B3F-3E24-46F2-82DE-D01A1A62E905}" presName="horz1" presStyleCnt="0"/>
      <dgm:spPr/>
    </dgm:pt>
    <dgm:pt modelId="{27C7F847-895A-4324-87CD-A7397B2A39DE}" type="pres">
      <dgm:prSet presAssocID="{02C42B3F-3E24-46F2-82DE-D01A1A62E905}" presName="tx1" presStyleLbl="revTx" presStyleIdx="7" presStyleCnt="8"/>
      <dgm:spPr/>
    </dgm:pt>
    <dgm:pt modelId="{93D8A4FB-F89E-4F4C-B160-FDEC9A274AD9}" type="pres">
      <dgm:prSet presAssocID="{02C42B3F-3E24-46F2-82DE-D01A1A62E905}" presName="vert1" presStyleCnt="0"/>
      <dgm:spPr/>
    </dgm:pt>
  </dgm:ptLst>
  <dgm:cxnLst>
    <dgm:cxn modelId="{48293C0A-A14D-4E56-B50C-95D552C929B3}" srcId="{C923643F-DCAF-4008-9AD3-15ACDA4692C3}" destId="{C9ED98F0-137E-4088-9FD7-249EDDED7B2B}" srcOrd="3" destOrd="0" parTransId="{113F481D-CE26-4FA4-90B8-DA4603C1E274}" sibTransId="{33410600-5F1E-4A5F-8490-B5F67263D52A}"/>
    <dgm:cxn modelId="{41A7640F-AFC6-43C9-A555-F2E88380F582}" srcId="{C923643F-DCAF-4008-9AD3-15ACDA4692C3}" destId="{425D01E7-D95D-487D-9391-4D4933F77A5B}" srcOrd="0" destOrd="0" parTransId="{5988C7C9-876C-4B01-ADC9-445EC3D65EBD}" sibTransId="{CA28EC68-0B65-42DE-B0F7-A957981FE9E9}"/>
    <dgm:cxn modelId="{866F7014-170D-44C2-BCA9-EDD0F35BC701}" type="presOf" srcId="{2C93716E-8318-43D9-BAE5-3B9973DD6EF7}" destId="{894F7EB6-5E0B-4CAB-9527-208562AD8818}" srcOrd="0" destOrd="0" presId="urn:microsoft.com/office/officeart/2008/layout/LinedList"/>
    <dgm:cxn modelId="{7A114F66-7EED-4A19-ACC5-35661B1706CC}" type="presOf" srcId="{9CDD9050-35BD-45A0-A375-538E93141CAE}" destId="{A95BF0A0-6580-4FA4-BEBA-278432A52AB5}" srcOrd="0" destOrd="0" presId="urn:microsoft.com/office/officeart/2008/layout/LinedList"/>
    <dgm:cxn modelId="{46246267-D9DF-40F6-92DF-07BA22D6D60F}" type="presOf" srcId="{C9ED98F0-137E-4088-9FD7-249EDDED7B2B}" destId="{7CA7414E-13D9-4A9C-A1DE-3F93E644361E}" srcOrd="0" destOrd="0" presId="urn:microsoft.com/office/officeart/2008/layout/LinedList"/>
    <dgm:cxn modelId="{4931D86B-DD34-45A1-AAE0-07002264BDB1}" srcId="{C923643F-DCAF-4008-9AD3-15ACDA4692C3}" destId="{9CDD9050-35BD-45A0-A375-538E93141CAE}" srcOrd="1" destOrd="0" parTransId="{6AB2B9D5-4DFF-4DB7-8FEA-90645CB94366}" sibTransId="{1B5BB890-ED54-4F10-BBFA-D5DCECD8DC25}"/>
    <dgm:cxn modelId="{EA98254F-EA74-4B25-8059-5D6228032FDD}" srcId="{C923643F-DCAF-4008-9AD3-15ACDA4692C3}" destId="{B0B061E3-ACD4-4A1E-809D-568A92E9EF9B}" srcOrd="2" destOrd="0" parTransId="{87947778-9E25-49A7-9D2B-8354D64C35A1}" sibTransId="{B91C53A9-9C62-4CF2-98E4-1BD16119863E}"/>
    <dgm:cxn modelId="{DAE73774-7940-4EA4-8C12-535EED51C6EB}" type="presOf" srcId="{93DE8F24-02E6-4817-8953-72A6626A8FA1}" destId="{7291096C-E98E-4861-895E-86361C0FBB43}" srcOrd="0" destOrd="0" presId="urn:microsoft.com/office/officeart/2008/layout/LinedList"/>
    <dgm:cxn modelId="{111CE97E-3C7C-43CE-BE8C-5F76975ED521}" type="presOf" srcId="{02C42B3F-3E24-46F2-82DE-D01A1A62E905}" destId="{27C7F847-895A-4324-87CD-A7397B2A39DE}" srcOrd="0" destOrd="0" presId="urn:microsoft.com/office/officeart/2008/layout/LinedList"/>
    <dgm:cxn modelId="{04484DAE-AEA5-49E7-8F3F-A7C676FFAA1F}" srcId="{C923643F-DCAF-4008-9AD3-15ACDA4692C3}" destId="{4765B00B-716A-499E-82BA-DD4575A1B192}" srcOrd="6" destOrd="0" parTransId="{31E61209-EA16-4C27-9C46-A628B442C172}" sibTransId="{E0D63169-2228-4D86-BBB6-FF50C9B4F1B4}"/>
    <dgm:cxn modelId="{0B92D5CD-40E5-4E9B-AF72-DADF753F2E40}" type="presOf" srcId="{425D01E7-D95D-487D-9391-4D4933F77A5B}" destId="{56806FEA-48A7-43F5-B1C9-5A74628132AF}" srcOrd="0" destOrd="0" presId="urn:microsoft.com/office/officeart/2008/layout/LinedList"/>
    <dgm:cxn modelId="{95BFE8CD-AD9E-42DF-B189-4E22A15C89AF}" srcId="{C923643F-DCAF-4008-9AD3-15ACDA4692C3}" destId="{93DE8F24-02E6-4817-8953-72A6626A8FA1}" srcOrd="5" destOrd="0" parTransId="{62CAB732-CB23-4AF3-9074-F6BAAC785442}" sibTransId="{5E818363-45C6-4FCF-AAA8-0D1C5BF6D4B9}"/>
    <dgm:cxn modelId="{A71B83D9-5083-4DB0-9398-18527F1FB608}" type="presOf" srcId="{C923643F-DCAF-4008-9AD3-15ACDA4692C3}" destId="{F11CE91E-A8C5-4F81-BBA5-198F87F3CE90}" srcOrd="0" destOrd="0" presId="urn:microsoft.com/office/officeart/2008/layout/LinedList"/>
    <dgm:cxn modelId="{D6BAEBE0-A34B-4F3E-A986-F4C5E73F2BAD}" srcId="{C923643F-DCAF-4008-9AD3-15ACDA4692C3}" destId="{2C93716E-8318-43D9-BAE5-3B9973DD6EF7}" srcOrd="4" destOrd="0" parTransId="{A79FBFD6-DE7A-4991-917D-8D4A0427063F}" sibTransId="{225BF14F-14C2-4F44-B42B-5087CAF8397D}"/>
    <dgm:cxn modelId="{E65902E4-C723-4237-A7F1-042BED58A412}" srcId="{C923643F-DCAF-4008-9AD3-15ACDA4692C3}" destId="{02C42B3F-3E24-46F2-82DE-D01A1A62E905}" srcOrd="7" destOrd="0" parTransId="{95AD3FF2-C1FA-4A69-8F2D-5BC7EA611B85}" sibTransId="{0A100BB7-2E19-42FE-8FF8-8EF75FE64DD4}"/>
    <dgm:cxn modelId="{2CEF94E7-135F-4DC9-91A7-32369FA99395}" type="presOf" srcId="{4765B00B-716A-499E-82BA-DD4575A1B192}" destId="{CE84DC27-9F9F-46D6-A4E6-1C0D3E1A0452}" srcOrd="0" destOrd="0" presId="urn:microsoft.com/office/officeart/2008/layout/LinedList"/>
    <dgm:cxn modelId="{4C2CDDFD-620E-48CF-9E47-2E90F184300D}" type="presOf" srcId="{B0B061E3-ACD4-4A1E-809D-568A92E9EF9B}" destId="{8638C8BE-6D84-434F-A236-6496B1C91FB2}" srcOrd="0" destOrd="0" presId="urn:microsoft.com/office/officeart/2008/layout/LinedList"/>
    <dgm:cxn modelId="{1C737166-E805-4624-B6C6-074CAF78CEA4}" type="presParOf" srcId="{F11CE91E-A8C5-4F81-BBA5-198F87F3CE90}" destId="{FCCAECDE-4F51-4A30-A274-1591C5FB0E27}" srcOrd="0" destOrd="0" presId="urn:microsoft.com/office/officeart/2008/layout/LinedList"/>
    <dgm:cxn modelId="{64D1634D-77B9-4CD9-A11E-DAC61808C69A}" type="presParOf" srcId="{F11CE91E-A8C5-4F81-BBA5-198F87F3CE90}" destId="{E336A07A-7ED9-4367-9C82-7E7843AAAEFD}" srcOrd="1" destOrd="0" presId="urn:microsoft.com/office/officeart/2008/layout/LinedList"/>
    <dgm:cxn modelId="{9922FF02-F0AD-4D19-B519-4B70DBAF75DD}" type="presParOf" srcId="{E336A07A-7ED9-4367-9C82-7E7843AAAEFD}" destId="{56806FEA-48A7-43F5-B1C9-5A74628132AF}" srcOrd="0" destOrd="0" presId="urn:microsoft.com/office/officeart/2008/layout/LinedList"/>
    <dgm:cxn modelId="{79AC9036-CB22-45C5-9D98-3E894CE977EB}" type="presParOf" srcId="{E336A07A-7ED9-4367-9C82-7E7843AAAEFD}" destId="{DE009E95-DB8A-4FD3-8D4D-6214A2BE9C3B}" srcOrd="1" destOrd="0" presId="urn:microsoft.com/office/officeart/2008/layout/LinedList"/>
    <dgm:cxn modelId="{DB16EA82-2FE6-4956-974E-6D6E36587691}" type="presParOf" srcId="{F11CE91E-A8C5-4F81-BBA5-198F87F3CE90}" destId="{4BB0A80B-240C-4BFE-84A4-17C37086B5BD}" srcOrd="2" destOrd="0" presId="urn:microsoft.com/office/officeart/2008/layout/LinedList"/>
    <dgm:cxn modelId="{622CE37B-2705-44C0-8B0E-8E762EAEFCDF}" type="presParOf" srcId="{F11CE91E-A8C5-4F81-BBA5-198F87F3CE90}" destId="{114BD01F-8781-4633-9453-BCB814609B2C}" srcOrd="3" destOrd="0" presId="urn:microsoft.com/office/officeart/2008/layout/LinedList"/>
    <dgm:cxn modelId="{38803F3E-E2EE-4B64-9687-D9841FFB33B5}" type="presParOf" srcId="{114BD01F-8781-4633-9453-BCB814609B2C}" destId="{A95BF0A0-6580-4FA4-BEBA-278432A52AB5}" srcOrd="0" destOrd="0" presId="urn:microsoft.com/office/officeart/2008/layout/LinedList"/>
    <dgm:cxn modelId="{E55E5B68-C525-4DCE-A315-99A182157DF4}" type="presParOf" srcId="{114BD01F-8781-4633-9453-BCB814609B2C}" destId="{C4477D56-C2C4-4334-A2BF-5C1348713CA5}" srcOrd="1" destOrd="0" presId="urn:microsoft.com/office/officeart/2008/layout/LinedList"/>
    <dgm:cxn modelId="{38A4C710-F6F4-486D-9ECF-FBA50265D0FB}" type="presParOf" srcId="{F11CE91E-A8C5-4F81-BBA5-198F87F3CE90}" destId="{0850341E-A05F-422F-B3FE-F5135EBA1158}" srcOrd="4" destOrd="0" presId="urn:microsoft.com/office/officeart/2008/layout/LinedList"/>
    <dgm:cxn modelId="{235E27DC-547B-4305-B0D7-3CA2D6105F8D}" type="presParOf" srcId="{F11CE91E-A8C5-4F81-BBA5-198F87F3CE90}" destId="{D2D5E655-1930-4CD5-9D46-A168B74AC774}" srcOrd="5" destOrd="0" presId="urn:microsoft.com/office/officeart/2008/layout/LinedList"/>
    <dgm:cxn modelId="{65C5D38C-3582-49EC-A175-BC0303399768}" type="presParOf" srcId="{D2D5E655-1930-4CD5-9D46-A168B74AC774}" destId="{8638C8BE-6D84-434F-A236-6496B1C91FB2}" srcOrd="0" destOrd="0" presId="urn:microsoft.com/office/officeart/2008/layout/LinedList"/>
    <dgm:cxn modelId="{CB83FEB7-CF30-41A4-8939-E2C32BE0A057}" type="presParOf" srcId="{D2D5E655-1930-4CD5-9D46-A168B74AC774}" destId="{561D76C7-B60D-4D8F-9C33-E18EC9705B32}" srcOrd="1" destOrd="0" presId="urn:microsoft.com/office/officeart/2008/layout/LinedList"/>
    <dgm:cxn modelId="{DA8033FC-A356-418F-9F3F-F1AF0ACE5BB7}" type="presParOf" srcId="{F11CE91E-A8C5-4F81-BBA5-198F87F3CE90}" destId="{10121DD7-16F7-422D-A77C-C8BFA951D053}" srcOrd="6" destOrd="0" presId="urn:microsoft.com/office/officeart/2008/layout/LinedList"/>
    <dgm:cxn modelId="{6A9E9111-150C-4D60-B991-E4766D68097C}" type="presParOf" srcId="{F11CE91E-A8C5-4F81-BBA5-198F87F3CE90}" destId="{570A994B-A8B9-41FF-9F4F-6D29CB8F809D}" srcOrd="7" destOrd="0" presId="urn:microsoft.com/office/officeart/2008/layout/LinedList"/>
    <dgm:cxn modelId="{E156FF3B-DAF0-4105-972C-647C1C568AEA}" type="presParOf" srcId="{570A994B-A8B9-41FF-9F4F-6D29CB8F809D}" destId="{7CA7414E-13D9-4A9C-A1DE-3F93E644361E}" srcOrd="0" destOrd="0" presId="urn:microsoft.com/office/officeart/2008/layout/LinedList"/>
    <dgm:cxn modelId="{049DF285-8E7A-4BF6-904E-4C694C70667E}" type="presParOf" srcId="{570A994B-A8B9-41FF-9F4F-6D29CB8F809D}" destId="{9E07B24E-EDB2-44CE-A498-695016A3DF1B}" srcOrd="1" destOrd="0" presId="urn:microsoft.com/office/officeart/2008/layout/LinedList"/>
    <dgm:cxn modelId="{A2EF708F-317B-48B6-9200-CEE81E69A72C}" type="presParOf" srcId="{F11CE91E-A8C5-4F81-BBA5-198F87F3CE90}" destId="{EDDC9265-9647-430F-81A0-B7F446A3F42D}" srcOrd="8" destOrd="0" presId="urn:microsoft.com/office/officeart/2008/layout/LinedList"/>
    <dgm:cxn modelId="{6719AB61-47AE-4225-B075-1D2E1500509A}" type="presParOf" srcId="{F11CE91E-A8C5-4F81-BBA5-198F87F3CE90}" destId="{A49F4FF7-B392-4327-A37F-B8488DF0D3E9}" srcOrd="9" destOrd="0" presId="urn:microsoft.com/office/officeart/2008/layout/LinedList"/>
    <dgm:cxn modelId="{5865F4A6-B382-4CC8-935D-8EEA3E5EEED6}" type="presParOf" srcId="{A49F4FF7-B392-4327-A37F-B8488DF0D3E9}" destId="{894F7EB6-5E0B-4CAB-9527-208562AD8818}" srcOrd="0" destOrd="0" presId="urn:microsoft.com/office/officeart/2008/layout/LinedList"/>
    <dgm:cxn modelId="{D46220F2-0464-4C39-9A7C-DD22E7E23AE0}" type="presParOf" srcId="{A49F4FF7-B392-4327-A37F-B8488DF0D3E9}" destId="{CEE374FA-F776-4CFC-B8E8-B3DEBC87C95D}" srcOrd="1" destOrd="0" presId="urn:microsoft.com/office/officeart/2008/layout/LinedList"/>
    <dgm:cxn modelId="{CA5DA824-F8D6-41FF-BCCB-8DC471A858B6}" type="presParOf" srcId="{F11CE91E-A8C5-4F81-BBA5-198F87F3CE90}" destId="{DB554A63-EC78-431F-BFAC-1721575B336D}" srcOrd="10" destOrd="0" presId="urn:microsoft.com/office/officeart/2008/layout/LinedList"/>
    <dgm:cxn modelId="{9073FC3F-A8F4-4DBB-A743-9FA184957F04}" type="presParOf" srcId="{F11CE91E-A8C5-4F81-BBA5-198F87F3CE90}" destId="{FA6EC4C6-CF03-4DDB-BFF9-0B07CC9BE8EC}" srcOrd="11" destOrd="0" presId="urn:microsoft.com/office/officeart/2008/layout/LinedList"/>
    <dgm:cxn modelId="{B4F6FB52-037E-4415-B102-B15C01522731}" type="presParOf" srcId="{FA6EC4C6-CF03-4DDB-BFF9-0B07CC9BE8EC}" destId="{7291096C-E98E-4861-895E-86361C0FBB43}" srcOrd="0" destOrd="0" presId="urn:microsoft.com/office/officeart/2008/layout/LinedList"/>
    <dgm:cxn modelId="{0D705ADC-7BB7-4996-B7D2-7613D82215DF}" type="presParOf" srcId="{FA6EC4C6-CF03-4DDB-BFF9-0B07CC9BE8EC}" destId="{30044874-BE4C-4D99-A6CE-92DB4EB7DC29}" srcOrd="1" destOrd="0" presId="urn:microsoft.com/office/officeart/2008/layout/LinedList"/>
    <dgm:cxn modelId="{15F7D481-E945-4F03-B147-849D23BB91F3}" type="presParOf" srcId="{F11CE91E-A8C5-4F81-BBA5-198F87F3CE90}" destId="{C9A31465-CC65-493E-AEDE-96211B47E502}" srcOrd="12" destOrd="0" presId="urn:microsoft.com/office/officeart/2008/layout/LinedList"/>
    <dgm:cxn modelId="{7153B1F5-2932-4F50-926F-9DFD89DB083B}" type="presParOf" srcId="{F11CE91E-A8C5-4F81-BBA5-198F87F3CE90}" destId="{4E6A02B3-530C-4DA9-BA50-E366AB83BA13}" srcOrd="13" destOrd="0" presId="urn:microsoft.com/office/officeart/2008/layout/LinedList"/>
    <dgm:cxn modelId="{C69F8E8C-4932-40F1-948E-C5B181E34FBE}" type="presParOf" srcId="{4E6A02B3-530C-4DA9-BA50-E366AB83BA13}" destId="{CE84DC27-9F9F-46D6-A4E6-1C0D3E1A0452}" srcOrd="0" destOrd="0" presId="urn:microsoft.com/office/officeart/2008/layout/LinedList"/>
    <dgm:cxn modelId="{5FE58A6C-120A-4D65-BDCD-7CA5A0EEF49F}" type="presParOf" srcId="{4E6A02B3-530C-4DA9-BA50-E366AB83BA13}" destId="{FF0B260D-C2EC-4F8D-935C-BC4D624A7C70}" srcOrd="1" destOrd="0" presId="urn:microsoft.com/office/officeart/2008/layout/LinedList"/>
    <dgm:cxn modelId="{47636310-A36E-4FB7-A748-2B221EEB7931}" type="presParOf" srcId="{F11CE91E-A8C5-4F81-BBA5-198F87F3CE90}" destId="{CA0CEA78-CCD3-4E27-888A-DEAB16291BA9}" srcOrd="14" destOrd="0" presId="urn:microsoft.com/office/officeart/2008/layout/LinedList"/>
    <dgm:cxn modelId="{FA844703-E0BB-4069-AED6-1A60B7A8377A}" type="presParOf" srcId="{F11CE91E-A8C5-4F81-BBA5-198F87F3CE90}" destId="{ADF941A9-E397-4CE6-926C-674FBBF411BD}" srcOrd="15" destOrd="0" presId="urn:microsoft.com/office/officeart/2008/layout/LinedList"/>
    <dgm:cxn modelId="{477C617C-0FBB-4C21-B44D-DD8512909D4E}" type="presParOf" srcId="{ADF941A9-E397-4CE6-926C-674FBBF411BD}" destId="{27C7F847-895A-4324-87CD-A7397B2A39DE}" srcOrd="0" destOrd="0" presId="urn:microsoft.com/office/officeart/2008/layout/LinedList"/>
    <dgm:cxn modelId="{8676CDC0-6E8A-470C-A25B-893643072644}" type="presParOf" srcId="{ADF941A9-E397-4CE6-926C-674FBBF411BD}" destId="{93D8A4FB-F89E-4F4C-B160-FDEC9A274A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63927-9377-4C78-9D7B-69F1D2A0B3FD}">
      <dsp:nvSpPr>
        <dsp:cNvPr id="0" name=""/>
        <dsp:cNvSpPr/>
      </dsp:nvSpPr>
      <dsp:spPr>
        <a:xfrm>
          <a:off x="0" y="75600"/>
          <a:ext cx="7589520" cy="547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900" kern="1200"/>
            <a:t>Working in teams is a key professional skill in health and social care.</a:t>
          </a:r>
          <a:br>
            <a:rPr lang="en-US" sz="900" kern="1200"/>
          </a:br>
          <a:r>
            <a:rPr lang="en-US" sz="900" kern="1200"/>
            <a:t>No professional can meet all service user needs alone.</a:t>
          </a:r>
          <a:br>
            <a:rPr lang="en-US" sz="900" kern="1200"/>
          </a:br>
          <a:r>
            <a:rPr lang="en-US" sz="900" kern="1200"/>
            <a:t>Effective teamwork ensures safe, person-centred and high-quality care.</a:t>
          </a:r>
        </a:p>
      </dsp:txBody>
      <dsp:txXfrm>
        <a:off x="26730" y="102330"/>
        <a:ext cx="7536060" cy="494100"/>
      </dsp:txXfrm>
    </dsp:sp>
    <dsp:sp modelId="{96D1A266-A613-4848-B83E-33FA499B23A0}">
      <dsp:nvSpPr>
        <dsp:cNvPr id="0" name=""/>
        <dsp:cNvSpPr/>
      </dsp:nvSpPr>
      <dsp:spPr>
        <a:xfrm>
          <a:off x="0" y="649080"/>
          <a:ext cx="7589520" cy="547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900" kern="1200"/>
            <a:t>In this presentation, I will:</a:t>
          </a:r>
        </a:p>
      </dsp:txBody>
      <dsp:txXfrm>
        <a:off x="26730" y="675810"/>
        <a:ext cx="7536060" cy="494100"/>
      </dsp:txXfrm>
    </dsp:sp>
    <dsp:sp modelId="{221A401B-792E-422A-983D-6CF1DE37DEC3}">
      <dsp:nvSpPr>
        <dsp:cNvPr id="0" name=""/>
        <dsp:cNvSpPr/>
      </dsp:nvSpPr>
      <dsp:spPr>
        <a:xfrm>
          <a:off x="0" y="1222560"/>
          <a:ext cx="7589520" cy="5475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900" kern="1200"/>
            <a:t>Explain what teamwork means</a:t>
          </a:r>
        </a:p>
      </dsp:txBody>
      <dsp:txXfrm>
        <a:off x="26730" y="1249290"/>
        <a:ext cx="7536060" cy="494100"/>
      </dsp:txXfrm>
    </dsp:sp>
    <dsp:sp modelId="{DBF6C93E-85E9-426B-9B08-4F074339A00F}">
      <dsp:nvSpPr>
        <dsp:cNvPr id="0" name=""/>
        <dsp:cNvSpPr/>
      </dsp:nvSpPr>
      <dsp:spPr>
        <a:xfrm>
          <a:off x="0" y="1796040"/>
          <a:ext cx="7589520" cy="547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900" kern="1200"/>
            <a:t>Discuss why it is important in professional practice</a:t>
          </a:r>
        </a:p>
      </dsp:txBody>
      <dsp:txXfrm>
        <a:off x="26730" y="1822770"/>
        <a:ext cx="7536060" cy="494100"/>
      </dsp:txXfrm>
    </dsp:sp>
    <dsp:sp modelId="{1B52E2CE-F5B0-41FF-925E-36D5D759618A}">
      <dsp:nvSpPr>
        <dsp:cNvPr id="0" name=""/>
        <dsp:cNvSpPr/>
      </dsp:nvSpPr>
      <dsp:spPr>
        <a:xfrm>
          <a:off x="0" y="2369520"/>
          <a:ext cx="7589520" cy="5475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900" kern="1200"/>
            <a:t>Apply Tuckman’s model of team development</a:t>
          </a:r>
        </a:p>
      </dsp:txBody>
      <dsp:txXfrm>
        <a:off x="26730" y="2396250"/>
        <a:ext cx="7536060" cy="494100"/>
      </dsp:txXfrm>
    </dsp:sp>
    <dsp:sp modelId="{52A5C968-E845-42C9-BDE0-58182A52C19D}">
      <dsp:nvSpPr>
        <dsp:cNvPr id="0" name=""/>
        <dsp:cNvSpPr/>
      </dsp:nvSpPr>
      <dsp:spPr>
        <a:xfrm>
          <a:off x="0" y="2943000"/>
          <a:ext cx="7589520" cy="547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900" kern="1200"/>
            <a:t>Provide a practical example in a care setting</a:t>
          </a:r>
        </a:p>
      </dsp:txBody>
      <dsp:txXfrm>
        <a:off x="26730" y="2969730"/>
        <a:ext cx="7536060" cy="4941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DAC6B0-70C5-40C5-9BC6-6C0F787B45AD}">
      <dsp:nvSpPr>
        <dsp:cNvPr id="0" name=""/>
        <dsp:cNvSpPr/>
      </dsp:nvSpPr>
      <dsp:spPr>
        <a:xfrm>
          <a:off x="482521" y="2590"/>
          <a:ext cx="1609687" cy="9658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Teamwork is beneficial, but it is not always easy.</a:t>
          </a:r>
        </a:p>
      </dsp:txBody>
      <dsp:txXfrm>
        <a:off x="482521" y="2590"/>
        <a:ext cx="1609687" cy="965812"/>
      </dsp:txXfrm>
    </dsp:sp>
    <dsp:sp modelId="{3A9B746B-FF5A-492A-A719-DFB4F617591E}">
      <dsp:nvSpPr>
        <dsp:cNvPr id="0" name=""/>
        <dsp:cNvSpPr/>
      </dsp:nvSpPr>
      <dsp:spPr>
        <a:xfrm>
          <a:off x="2253177" y="2590"/>
          <a:ext cx="1609687" cy="965812"/>
        </a:xfrm>
        <a:prstGeom prst="rect">
          <a:avLst/>
        </a:prstGeom>
        <a:solidFill>
          <a:schemeClr val="accent2">
            <a:hueOff val="390127"/>
            <a:satOff val="-487"/>
            <a:lumOff val="1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Challenges include:</a:t>
          </a:r>
        </a:p>
      </dsp:txBody>
      <dsp:txXfrm>
        <a:off x="2253177" y="2590"/>
        <a:ext cx="1609687" cy="965812"/>
      </dsp:txXfrm>
    </dsp:sp>
    <dsp:sp modelId="{95AF3BA6-C673-4676-9A00-CB770FA5822D}">
      <dsp:nvSpPr>
        <dsp:cNvPr id="0" name=""/>
        <dsp:cNvSpPr/>
      </dsp:nvSpPr>
      <dsp:spPr>
        <a:xfrm>
          <a:off x="4023834" y="2590"/>
          <a:ext cx="1609687" cy="965812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Role confusion</a:t>
          </a:r>
        </a:p>
      </dsp:txBody>
      <dsp:txXfrm>
        <a:off x="4023834" y="2590"/>
        <a:ext cx="1609687" cy="965812"/>
      </dsp:txXfrm>
    </dsp:sp>
    <dsp:sp modelId="{349A51E0-EE07-4B21-9ADC-B3006FFF4D6A}">
      <dsp:nvSpPr>
        <dsp:cNvPr id="0" name=""/>
        <dsp:cNvSpPr/>
      </dsp:nvSpPr>
      <dsp:spPr>
        <a:xfrm>
          <a:off x="5794490" y="2590"/>
          <a:ext cx="1609687" cy="965812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Poor communication</a:t>
          </a:r>
        </a:p>
      </dsp:txBody>
      <dsp:txXfrm>
        <a:off x="5794490" y="2590"/>
        <a:ext cx="1609687" cy="965812"/>
      </dsp:txXfrm>
    </dsp:sp>
    <dsp:sp modelId="{6A4055DD-D25F-4395-B89B-D36B02C1B0D5}">
      <dsp:nvSpPr>
        <dsp:cNvPr id="0" name=""/>
        <dsp:cNvSpPr/>
      </dsp:nvSpPr>
      <dsp:spPr>
        <a:xfrm>
          <a:off x="482521" y="1129371"/>
          <a:ext cx="1609687" cy="965812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Workload pressures</a:t>
          </a:r>
        </a:p>
      </dsp:txBody>
      <dsp:txXfrm>
        <a:off x="482521" y="1129371"/>
        <a:ext cx="1609687" cy="965812"/>
      </dsp:txXfrm>
    </dsp:sp>
    <dsp:sp modelId="{E4EB6C0F-62D8-4727-AA9E-6A217FA5822B}">
      <dsp:nvSpPr>
        <dsp:cNvPr id="0" name=""/>
        <dsp:cNvSpPr/>
      </dsp:nvSpPr>
      <dsp:spPr>
        <a:xfrm>
          <a:off x="2253177" y="1129371"/>
          <a:ext cx="1609687" cy="965812"/>
        </a:xfrm>
        <a:prstGeom prst="rect">
          <a:avLst/>
        </a:prstGeom>
        <a:solidFill>
          <a:schemeClr val="accent2">
            <a:hueOff val="1950633"/>
            <a:satOff val="-2433"/>
            <a:lumOff val="57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Personality differences</a:t>
          </a:r>
        </a:p>
      </dsp:txBody>
      <dsp:txXfrm>
        <a:off x="2253177" y="1129371"/>
        <a:ext cx="1609687" cy="965812"/>
      </dsp:txXfrm>
    </dsp:sp>
    <dsp:sp modelId="{51BBCFA1-5636-4B1A-8B3A-10230D6D16DF}">
      <dsp:nvSpPr>
        <dsp:cNvPr id="0" name=""/>
        <dsp:cNvSpPr/>
      </dsp:nvSpPr>
      <dsp:spPr>
        <a:xfrm>
          <a:off x="4023834" y="1129371"/>
          <a:ext cx="1609687" cy="965812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If leadership is weak, teams may remain in the “storming” stage, which can affect patient care.</a:t>
          </a:r>
        </a:p>
      </dsp:txBody>
      <dsp:txXfrm>
        <a:off x="4023834" y="1129371"/>
        <a:ext cx="1609687" cy="965812"/>
      </dsp:txXfrm>
    </dsp:sp>
    <dsp:sp modelId="{58DC0A12-AFC2-4806-A531-614DDFA48F3A}">
      <dsp:nvSpPr>
        <dsp:cNvPr id="0" name=""/>
        <dsp:cNvSpPr/>
      </dsp:nvSpPr>
      <dsp:spPr>
        <a:xfrm>
          <a:off x="5794490" y="1129371"/>
          <a:ext cx="1609687" cy="965812"/>
        </a:xfrm>
        <a:prstGeom prst="rect">
          <a:avLst/>
        </a:prstGeom>
        <a:solidFill>
          <a:schemeClr val="accent2">
            <a:hueOff val="2730886"/>
            <a:satOff val="-3406"/>
            <a:lumOff val="80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Therefore, teamwork requires:</a:t>
          </a:r>
        </a:p>
      </dsp:txBody>
      <dsp:txXfrm>
        <a:off x="5794490" y="1129371"/>
        <a:ext cx="1609687" cy="965812"/>
      </dsp:txXfrm>
    </dsp:sp>
    <dsp:sp modelId="{E5095ADD-3D4B-4AE1-86AF-D26E912E198F}">
      <dsp:nvSpPr>
        <dsp:cNvPr id="0" name=""/>
        <dsp:cNvSpPr/>
      </dsp:nvSpPr>
      <dsp:spPr>
        <a:xfrm>
          <a:off x="482521" y="2256153"/>
          <a:ext cx="1609687" cy="965812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Clear communication</a:t>
          </a:r>
        </a:p>
      </dsp:txBody>
      <dsp:txXfrm>
        <a:off x="482521" y="2256153"/>
        <a:ext cx="1609687" cy="965812"/>
      </dsp:txXfrm>
    </dsp:sp>
    <dsp:sp modelId="{FC5C81CC-CDEE-4802-BBCC-5530551600B7}">
      <dsp:nvSpPr>
        <dsp:cNvPr id="0" name=""/>
        <dsp:cNvSpPr/>
      </dsp:nvSpPr>
      <dsp:spPr>
        <a:xfrm>
          <a:off x="2253177" y="2256153"/>
          <a:ext cx="1609687" cy="965812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Defined responsibilities</a:t>
          </a:r>
        </a:p>
      </dsp:txBody>
      <dsp:txXfrm>
        <a:off x="2253177" y="2256153"/>
        <a:ext cx="1609687" cy="965812"/>
      </dsp:txXfrm>
    </dsp:sp>
    <dsp:sp modelId="{9BDC187C-460B-4C58-9572-58F398C3FD92}">
      <dsp:nvSpPr>
        <dsp:cNvPr id="0" name=""/>
        <dsp:cNvSpPr/>
      </dsp:nvSpPr>
      <dsp:spPr>
        <a:xfrm>
          <a:off x="4023834" y="2256153"/>
          <a:ext cx="1609687" cy="965812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Mutual respect</a:t>
          </a:r>
        </a:p>
      </dsp:txBody>
      <dsp:txXfrm>
        <a:off x="4023834" y="2256153"/>
        <a:ext cx="1609687" cy="965812"/>
      </dsp:txXfrm>
    </dsp:sp>
    <dsp:sp modelId="{D4C13D2D-8686-4A70-9B1B-F2977F5A7054}">
      <dsp:nvSpPr>
        <dsp:cNvPr id="0" name=""/>
        <dsp:cNvSpPr/>
      </dsp:nvSpPr>
      <dsp:spPr>
        <a:xfrm>
          <a:off x="5794490" y="2256153"/>
          <a:ext cx="1609687" cy="965812"/>
        </a:xfrm>
        <a:prstGeom prst="rect">
          <a:avLst/>
        </a:prstGeom>
        <a:solidFill>
          <a:schemeClr val="accent2">
            <a:hueOff val="4291393"/>
            <a:satOff val="-5352"/>
            <a:lumOff val="12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Strong leadership</a:t>
          </a:r>
        </a:p>
      </dsp:txBody>
      <dsp:txXfrm>
        <a:off x="5794490" y="2256153"/>
        <a:ext cx="1609687" cy="965812"/>
      </dsp:txXfrm>
    </dsp:sp>
    <dsp:sp modelId="{6E6F40C8-23FE-4B0C-A8D6-250755359C19}">
      <dsp:nvSpPr>
        <dsp:cNvPr id="0" name=""/>
        <dsp:cNvSpPr/>
      </dsp:nvSpPr>
      <dsp:spPr>
        <a:xfrm>
          <a:off x="3138506" y="3382934"/>
          <a:ext cx="1609687" cy="965812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This shows that teamwork is a skill that must be developed, not assumed.</a:t>
          </a:r>
        </a:p>
      </dsp:txBody>
      <dsp:txXfrm>
        <a:off x="3138506" y="3382934"/>
        <a:ext cx="1609687" cy="9658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146ED-D10F-4BFB-925F-0053F454AC89}">
      <dsp:nvSpPr>
        <dsp:cNvPr id="0" name=""/>
        <dsp:cNvSpPr/>
      </dsp:nvSpPr>
      <dsp:spPr>
        <a:xfrm>
          <a:off x="0" y="0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63479-370A-4F09-9DC9-96EE79536D0F}">
      <dsp:nvSpPr>
        <dsp:cNvPr id="0" name=""/>
        <dsp:cNvSpPr/>
      </dsp:nvSpPr>
      <dsp:spPr>
        <a:xfrm>
          <a:off x="0" y="0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Developing teamwork helps me to:</a:t>
          </a:r>
        </a:p>
      </dsp:txBody>
      <dsp:txXfrm>
        <a:off x="0" y="0"/>
        <a:ext cx="7886700" cy="543917"/>
      </dsp:txXfrm>
    </dsp:sp>
    <dsp:sp modelId="{33A1F895-E6F7-462D-B171-1FA3AF82977E}">
      <dsp:nvSpPr>
        <dsp:cNvPr id="0" name=""/>
        <dsp:cNvSpPr/>
      </dsp:nvSpPr>
      <dsp:spPr>
        <a:xfrm>
          <a:off x="0" y="543917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71839-B976-4D3F-8BF3-183391C03026}">
      <dsp:nvSpPr>
        <dsp:cNvPr id="0" name=""/>
        <dsp:cNvSpPr/>
      </dsp:nvSpPr>
      <dsp:spPr>
        <a:xfrm>
          <a:off x="0" y="543917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Communicate clearly</a:t>
          </a:r>
        </a:p>
      </dsp:txBody>
      <dsp:txXfrm>
        <a:off x="0" y="543917"/>
        <a:ext cx="7886700" cy="543917"/>
      </dsp:txXfrm>
    </dsp:sp>
    <dsp:sp modelId="{26C5DA77-9005-4663-9D8B-B07F2D0FD897}">
      <dsp:nvSpPr>
        <dsp:cNvPr id="0" name=""/>
        <dsp:cNvSpPr/>
      </dsp:nvSpPr>
      <dsp:spPr>
        <a:xfrm>
          <a:off x="0" y="1087834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1D0C6-F575-472C-8E39-AA16B745BADD}">
      <dsp:nvSpPr>
        <dsp:cNvPr id="0" name=""/>
        <dsp:cNvSpPr/>
      </dsp:nvSpPr>
      <dsp:spPr>
        <a:xfrm>
          <a:off x="0" y="1087834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Take responsibility</a:t>
          </a:r>
        </a:p>
      </dsp:txBody>
      <dsp:txXfrm>
        <a:off x="0" y="1087834"/>
        <a:ext cx="7886700" cy="543917"/>
      </dsp:txXfrm>
    </dsp:sp>
    <dsp:sp modelId="{F8D94DB8-52FE-4B71-8CA5-D64431E96D8C}">
      <dsp:nvSpPr>
        <dsp:cNvPr id="0" name=""/>
        <dsp:cNvSpPr/>
      </dsp:nvSpPr>
      <dsp:spPr>
        <a:xfrm>
          <a:off x="0" y="163175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093DA-5A66-4018-9AF4-82C2E9A112C6}">
      <dsp:nvSpPr>
        <dsp:cNvPr id="0" name=""/>
        <dsp:cNvSpPr/>
      </dsp:nvSpPr>
      <dsp:spPr>
        <a:xfrm>
          <a:off x="0" y="1631751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Respect professional boundaries</a:t>
          </a:r>
        </a:p>
      </dsp:txBody>
      <dsp:txXfrm>
        <a:off x="0" y="1631751"/>
        <a:ext cx="7886700" cy="543917"/>
      </dsp:txXfrm>
    </dsp:sp>
    <dsp:sp modelId="{061AC1A2-1739-4533-ABB5-2EA38165EE40}">
      <dsp:nvSpPr>
        <dsp:cNvPr id="0" name=""/>
        <dsp:cNvSpPr/>
      </dsp:nvSpPr>
      <dsp:spPr>
        <a:xfrm>
          <a:off x="0" y="2175669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A78D2-8D04-4ED7-B1BF-4AF2A4013082}">
      <dsp:nvSpPr>
        <dsp:cNvPr id="0" name=""/>
        <dsp:cNvSpPr/>
      </dsp:nvSpPr>
      <dsp:spPr>
        <a:xfrm>
          <a:off x="0" y="2175669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Work ethically</a:t>
          </a:r>
        </a:p>
      </dsp:txBody>
      <dsp:txXfrm>
        <a:off x="0" y="2175669"/>
        <a:ext cx="7886700" cy="543917"/>
      </dsp:txXfrm>
    </dsp:sp>
    <dsp:sp modelId="{329F1B51-6DD7-4F5B-868A-646EB1BC1BB3}">
      <dsp:nvSpPr>
        <dsp:cNvPr id="0" name=""/>
        <dsp:cNvSpPr/>
      </dsp:nvSpPr>
      <dsp:spPr>
        <a:xfrm>
          <a:off x="0" y="271958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69D9C-0D42-48AF-A372-39C4102E1109}">
      <dsp:nvSpPr>
        <dsp:cNvPr id="0" name=""/>
        <dsp:cNvSpPr/>
      </dsp:nvSpPr>
      <dsp:spPr>
        <a:xfrm>
          <a:off x="0" y="2719586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 on my practice</a:t>
          </a:r>
        </a:p>
      </dsp:txBody>
      <dsp:txXfrm>
        <a:off x="0" y="2719586"/>
        <a:ext cx="7886700" cy="543917"/>
      </dsp:txXfrm>
    </dsp:sp>
    <dsp:sp modelId="{F78F1413-68DC-4C43-A2C4-56A04CF4F14B}">
      <dsp:nvSpPr>
        <dsp:cNvPr id="0" name=""/>
        <dsp:cNvSpPr/>
      </dsp:nvSpPr>
      <dsp:spPr>
        <a:xfrm>
          <a:off x="0" y="3263503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2297D-EC4B-4C5C-99E2-FC823EF1B49C}">
      <dsp:nvSpPr>
        <dsp:cNvPr id="0" name=""/>
        <dsp:cNvSpPr/>
      </dsp:nvSpPr>
      <dsp:spPr>
        <a:xfrm>
          <a:off x="0" y="3263503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are essential transferable skills for employment in health and social care.</a:t>
          </a:r>
        </a:p>
      </dsp:txBody>
      <dsp:txXfrm>
        <a:off x="0" y="3263503"/>
        <a:ext cx="7886700" cy="543917"/>
      </dsp:txXfrm>
    </dsp:sp>
    <dsp:sp modelId="{39B0A8DB-D81F-4AA5-9CDE-27DD63A568FD}">
      <dsp:nvSpPr>
        <dsp:cNvPr id="0" name=""/>
        <dsp:cNvSpPr/>
      </dsp:nvSpPr>
      <dsp:spPr>
        <a:xfrm>
          <a:off x="0" y="3807420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23369C-062F-4C97-99A1-4EF766422264}">
      <dsp:nvSpPr>
        <dsp:cNvPr id="0" name=""/>
        <dsp:cNvSpPr/>
      </dsp:nvSpPr>
      <dsp:spPr>
        <a:xfrm>
          <a:off x="0" y="3807420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Teamwork also builds confidence and professional identity</a:t>
          </a:r>
        </a:p>
      </dsp:txBody>
      <dsp:txXfrm>
        <a:off x="0" y="3807420"/>
        <a:ext cx="7886700" cy="5439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AECDE-4F51-4A30-A274-1591C5FB0E27}">
      <dsp:nvSpPr>
        <dsp:cNvPr id="0" name=""/>
        <dsp:cNvSpPr/>
      </dsp:nvSpPr>
      <dsp:spPr>
        <a:xfrm>
          <a:off x="0" y="0"/>
          <a:ext cx="788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6806FEA-48A7-43F5-B1C9-5A74628132AF}">
      <dsp:nvSpPr>
        <dsp:cNvPr id="0" name=""/>
        <dsp:cNvSpPr/>
      </dsp:nvSpPr>
      <dsp:spPr>
        <a:xfrm>
          <a:off x="0" y="0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 conclusion, working in teams is essential in health and social care practice.</a:t>
          </a:r>
        </a:p>
      </dsp:txBody>
      <dsp:txXfrm>
        <a:off x="0" y="0"/>
        <a:ext cx="7886700" cy="543917"/>
      </dsp:txXfrm>
    </dsp:sp>
    <dsp:sp modelId="{4BB0A80B-240C-4BFE-84A4-17C37086B5BD}">
      <dsp:nvSpPr>
        <dsp:cNvPr id="0" name=""/>
        <dsp:cNvSpPr/>
      </dsp:nvSpPr>
      <dsp:spPr>
        <a:xfrm>
          <a:off x="0" y="543917"/>
          <a:ext cx="78867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95BF0A0-6580-4FA4-BEBA-278432A52AB5}">
      <dsp:nvSpPr>
        <dsp:cNvPr id="0" name=""/>
        <dsp:cNvSpPr/>
      </dsp:nvSpPr>
      <dsp:spPr>
        <a:xfrm>
          <a:off x="0" y="543917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It:</a:t>
          </a:r>
        </a:p>
      </dsp:txBody>
      <dsp:txXfrm>
        <a:off x="0" y="543917"/>
        <a:ext cx="7886700" cy="543917"/>
      </dsp:txXfrm>
    </dsp:sp>
    <dsp:sp modelId="{0850341E-A05F-422F-B3FE-F5135EBA1158}">
      <dsp:nvSpPr>
        <dsp:cNvPr id="0" name=""/>
        <dsp:cNvSpPr/>
      </dsp:nvSpPr>
      <dsp:spPr>
        <a:xfrm>
          <a:off x="0" y="1087834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38C8BE-6D84-434F-A236-6496B1C91FB2}">
      <dsp:nvSpPr>
        <dsp:cNvPr id="0" name=""/>
        <dsp:cNvSpPr/>
      </dsp:nvSpPr>
      <dsp:spPr>
        <a:xfrm>
          <a:off x="0" y="1087834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Protects service users</a:t>
          </a:r>
        </a:p>
      </dsp:txBody>
      <dsp:txXfrm>
        <a:off x="0" y="1087834"/>
        <a:ext cx="7886700" cy="543917"/>
      </dsp:txXfrm>
    </dsp:sp>
    <dsp:sp modelId="{10121DD7-16F7-422D-A77C-C8BFA951D053}">
      <dsp:nvSpPr>
        <dsp:cNvPr id="0" name=""/>
        <dsp:cNvSpPr/>
      </dsp:nvSpPr>
      <dsp:spPr>
        <a:xfrm>
          <a:off x="0" y="1631751"/>
          <a:ext cx="78867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A7414E-13D9-4A9C-A1DE-3F93E644361E}">
      <dsp:nvSpPr>
        <dsp:cNvPr id="0" name=""/>
        <dsp:cNvSpPr/>
      </dsp:nvSpPr>
      <dsp:spPr>
        <a:xfrm>
          <a:off x="0" y="1631751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Improves quality of care</a:t>
          </a:r>
        </a:p>
      </dsp:txBody>
      <dsp:txXfrm>
        <a:off x="0" y="1631751"/>
        <a:ext cx="7886700" cy="543917"/>
      </dsp:txXfrm>
    </dsp:sp>
    <dsp:sp modelId="{EDDC9265-9647-430F-81A0-B7F446A3F42D}">
      <dsp:nvSpPr>
        <dsp:cNvPr id="0" name=""/>
        <dsp:cNvSpPr/>
      </dsp:nvSpPr>
      <dsp:spPr>
        <a:xfrm>
          <a:off x="0" y="2175669"/>
          <a:ext cx="78867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94F7EB6-5E0B-4CAB-9527-208562AD8818}">
      <dsp:nvSpPr>
        <dsp:cNvPr id="0" name=""/>
        <dsp:cNvSpPr/>
      </dsp:nvSpPr>
      <dsp:spPr>
        <a:xfrm>
          <a:off x="0" y="2175669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Reduces risk</a:t>
          </a:r>
        </a:p>
      </dsp:txBody>
      <dsp:txXfrm>
        <a:off x="0" y="2175669"/>
        <a:ext cx="7886700" cy="543917"/>
      </dsp:txXfrm>
    </dsp:sp>
    <dsp:sp modelId="{DB554A63-EC78-431F-BFAC-1721575B336D}">
      <dsp:nvSpPr>
        <dsp:cNvPr id="0" name=""/>
        <dsp:cNvSpPr/>
      </dsp:nvSpPr>
      <dsp:spPr>
        <a:xfrm>
          <a:off x="0" y="2719586"/>
          <a:ext cx="78867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291096C-E98E-4861-895E-86361C0FBB43}">
      <dsp:nvSpPr>
        <dsp:cNvPr id="0" name=""/>
        <dsp:cNvSpPr/>
      </dsp:nvSpPr>
      <dsp:spPr>
        <a:xfrm>
          <a:off x="0" y="2719586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Supports professional standards</a:t>
          </a:r>
        </a:p>
      </dsp:txBody>
      <dsp:txXfrm>
        <a:off x="0" y="2719586"/>
        <a:ext cx="7886700" cy="543917"/>
      </dsp:txXfrm>
    </dsp:sp>
    <dsp:sp modelId="{C9A31465-CC65-493E-AEDE-96211B47E502}">
      <dsp:nvSpPr>
        <dsp:cNvPr id="0" name=""/>
        <dsp:cNvSpPr/>
      </dsp:nvSpPr>
      <dsp:spPr>
        <a:xfrm>
          <a:off x="0" y="3263503"/>
          <a:ext cx="78867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E84DC27-9F9F-46D6-A4E6-1C0D3E1A0452}">
      <dsp:nvSpPr>
        <dsp:cNvPr id="0" name=""/>
        <dsp:cNvSpPr/>
      </dsp:nvSpPr>
      <dsp:spPr>
        <a:xfrm>
          <a:off x="0" y="3263503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Using Tuckman’s model helps us understand how teams develop and improve.</a:t>
          </a:r>
        </a:p>
      </dsp:txBody>
      <dsp:txXfrm>
        <a:off x="0" y="3263503"/>
        <a:ext cx="7886700" cy="543917"/>
      </dsp:txXfrm>
    </dsp:sp>
    <dsp:sp modelId="{CA0CEA78-CCD3-4E27-888A-DEAB16291BA9}">
      <dsp:nvSpPr>
        <dsp:cNvPr id="0" name=""/>
        <dsp:cNvSpPr/>
      </dsp:nvSpPr>
      <dsp:spPr>
        <a:xfrm>
          <a:off x="0" y="3807420"/>
          <a:ext cx="78867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7C7F847-895A-4324-87CD-A7397B2A39DE}">
      <dsp:nvSpPr>
        <dsp:cNvPr id="0" name=""/>
        <dsp:cNvSpPr/>
      </dsp:nvSpPr>
      <dsp:spPr>
        <a:xfrm>
          <a:off x="0" y="3807420"/>
          <a:ext cx="78867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Therefore, teamwork is not just a soft skill — it is a professional requirement.</a:t>
          </a:r>
        </a:p>
      </dsp:txBody>
      <dsp:txXfrm>
        <a:off x="0" y="3807420"/>
        <a:ext cx="7886700" cy="543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P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63985-FE66-43A5-B979-FFCD99B23DC3}" type="datetimeFigureOut">
              <a:rPr lang="en-PK" smtClean="0"/>
              <a:t>19/02/2026</a:t>
            </a:fld>
            <a:endParaRPr lang="en-P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P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E20793-2501-49E8-B2CD-2EC13F973F41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344550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this presentation, I will explain why working in teams is important in health and social care. No professional can meet all service user needs alone. Effective teamwork ensures safe, person-centred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Teamwork means professionals working together towards a shared goal. In health and social care, this includes nurses, doctors, social workers and care assistants. According to the World Health Organization (2010), collaborative practice improves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Teamwork improves patient safety because professionals share information and reduce mistakes. The Health and Care Professions Council (2023) states that professionals must work collaboratively to protect service users.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Tuckman (1965) explains that teams develop through stages. Healthcare teams must reach the performing stage quickly to provide safe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Although teamwork has many benefits, it can present challenges such as role confusion and workload pressure. If communication is poor, patient safety may be affected.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a care home, if a resident becomes weak or confused, I must report this immediately. The nurse checks blood sugar levels and the GP may adjust medication. This shows how teamwork protects patient safety.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Developing teamwork builds transferable skills needed for employment. It improves communication, responsibility and professional behaviour.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working in teams improves patient safety, reduces errors and ensures high standards of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sources support the importance of teamwork in professional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0699" y="687480"/>
            <a:ext cx="5605629" cy="9941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Working in Teams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2321" y="2227943"/>
            <a:ext cx="5033221" cy="378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Student Name : Fizza Rizwan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Student ID :2422238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Module code :LCHS4009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Level 4 Health and Social Care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Lecturer: Hajra Mutasim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tx1"/>
                </a:solidFill>
              </a:rPr>
              <a:t>University of Wales Trinity Saint David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13" name="Oval 11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A8E3061-A1E0-F83E-9370-E4FE28BFB7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7200"/>
            <a:ext cx="7934706" cy="1188720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chemeClr val="tx2"/>
                </a:solidFill>
              </a:rPr>
              <a:t>Introduction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60950" y="-5116"/>
            <a:ext cx="2488984" cy="2490264"/>
            <a:chOff x="-305" y="-1"/>
            <a:chExt cx="3832880" cy="2876136"/>
          </a:xfrm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1954321" cy="2252847"/>
            <a:chOff x="-305" y="-4155"/>
            <a:chExt cx="2514948" cy="2174333"/>
          </a:xfrm>
        </p:grpSpPr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62D1BB69-AADE-1ED6-042A-CFAD4B303A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5670262"/>
              </p:ext>
            </p:extLst>
          </p:nvPr>
        </p:nvGraphicFramePr>
        <p:xfrm>
          <a:off x="777240" y="2560320"/>
          <a:ext cx="758952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US" sz="3850"/>
              <a:t>What is Teamwork?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/>
              <a:t>Teamwork means professionals working together towards a shared goal.</a:t>
            </a:r>
          </a:p>
          <a:p>
            <a:pPr>
              <a:lnSpc>
                <a:spcPct val="90000"/>
              </a:lnSpc>
            </a:pPr>
            <a:r>
              <a:rPr lang="en-US" sz="1800"/>
              <a:t>In health and social care this often involves:</a:t>
            </a:r>
          </a:p>
          <a:p>
            <a:pPr>
              <a:lnSpc>
                <a:spcPct val="90000"/>
              </a:lnSpc>
            </a:pPr>
            <a:r>
              <a:rPr lang="en-US" sz="1800"/>
              <a:t>Nurses</a:t>
            </a:r>
          </a:p>
          <a:p>
            <a:pPr>
              <a:lnSpc>
                <a:spcPct val="90000"/>
              </a:lnSpc>
            </a:pPr>
            <a:r>
              <a:rPr lang="en-US" sz="1800"/>
              <a:t>Doctors</a:t>
            </a:r>
          </a:p>
          <a:p>
            <a:pPr>
              <a:lnSpc>
                <a:spcPct val="90000"/>
              </a:lnSpc>
            </a:pPr>
            <a:r>
              <a:rPr lang="en-US" sz="1800"/>
              <a:t>Social workers</a:t>
            </a:r>
          </a:p>
          <a:p>
            <a:pPr>
              <a:lnSpc>
                <a:spcPct val="90000"/>
              </a:lnSpc>
            </a:pPr>
            <a:r>
              <a:rPr lang="en-US" sz="1800"/>
              <a:t>Care assistants</a:t>
            </a:r>
          </a:p>
          <a:p>
            <a:pPr>
              <a:lnSpc>
                <a:spcPct val="90000"/>
              </a:lnSpc>
            </a:pPr>
            <a:r>
              <a:rPr lang="en-US" sz="1800"/>
              <a:t>Therapists</a:t>
            </a:r>
          </a:p>
          <a:p>
            <a:pPr>
              <a:lnSpc>
                <a:spcPct val="90000"/>
              </a:lnSpc>
            </a:pPr>
            <a:r>
              <a:rPr lang="en-US" sz="1800"/>
              <a:t>According to the World Health Organization (2010), interprofessional teamwork improves collaboration and health outcomes.</a:t>
            </a:r>
          </a:p>
          <a:p>
            <a:pPr>
              <a:lnSpc>
                <a:spcPct val="90000"/>
              </a:lnSpc>
            </a:pPr>
            <a:r>
              <a:rPr lang="en-US" sz="1800"/>
              <a:t>This shows that teamwork is not optional — it is essential</a:t>
            </a:r>
          </a:p>
          <a:p>
            <a:pPr marL="0" indent="0">
              <a:lnSpc>
                <a:spcPct val="90000"/>
              </a:lnSpc>
              <a:buNone/>
            </a:pPr>
            <a:endParaRPr lang="en-US" sz="180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62" name="Graphic 61" descr="Onboarding">
            <a:extLst>
              <a:ext uri="{FF2B5EF4-FFF2-40B4-BE49-F238E27FC236}">
                <a16:creationId xmlns:a16="http://schemas.microsoft.com/office/drawing/2014/main" id="{745BCB3C-50B2-D786-FD1F-9C42584F56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419" y="1594707"/>
            <a:ext cx="7375161" cy="1325563"/>
          </a:xfrm>
        </p:spPr>
        <p:txBody>
          <a:bodyPr anchor="b">
            <a:normAutofit/>
          </a:bodyPr>
          <a:lstStyle/>
          <a:p>
            <a:r>
              <a:rPr lang="en-US" sz="3100">
                <a:solidFill>
                  <a:schemeClr val="tx2"/>
                </a:solidFill>
              </a:rPr>
              <a:t>Why Teamwork is Important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509575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419" y="3329677"/>
            <a:ext cx="7375161" cy="24572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Teamwork is important because it: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Improves patient safety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Reduces errors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Supports shared decision-making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Ensures continuity of care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The Health and Care Professions Council (2023) states that professionals must work collaboratively with colleagues to protect service users.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Without teamwork, communication gaps can lead to serious mistakes.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2"/>
                </a:solidFill>
              </a:rPr>
              <a:t>This demonstrates that teamwork is directly linked to professional responsibility and safeguarding.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319752" y="4030420"/>
            <a:ext cx="3878664" cy="1776494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Tuckman’s Model of Team Development</a:t>
            </a:r>
          </a:p>
        </p:txBody>
      </p:sp>
      <p:sp>
        <p:nvSpPr>
          <p:cNvPr id="35" name="Arc 3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Bruce Tuckman (1965) developed the stages of team development:</a:t>
            </a:r>
          </a:p>
          <a:p>
            <a:pPr>
              <a:lnSpc>
                <a:spcPct val="90000"/>
              </a:lnSpc>
            </a:pPr>
            <a:r>
              <a:rPr lang="en-US" sz="2500"/>
              <a:t>Forming – Team members meet and roles are unclear</a:t>
            </a:r>
          </a:p>
          <a:p>
            <a:pPr>
              <a:lnSpc>
                <a:spcPct val="90000"/>
              </a:lnSpc>
            </a:pPr>
            <a:r>
              <a:rPr lang="en-US" sz="2500"/>
              <a:t>Storming – Conflict or disagreements may occur</a:t>
            </a:r>
          </a:p>
          <a:p>
            <a:pPr>
              <a:lnSpc>
                <a:spcPct val="90000"/>
              </a:lnSpc>
            </a:pPr>
            <a:r>
              <a:rPr lang="en-US" sz="2500"/>
              <a:t>Norming – Members begin to cooperate</a:t>
            </a:r>
          </a:p>
          <a:p>
            <a:pPr>
              <a:lnSpc>
                <a:spcPct val="90000"/>
              </a:lnSpc>
            </a:pPr>
            <a:r>
              <a:rPr lang="en-US" sz="2500"/>
              <a:t>Performing – Team works effectively together</a:t>
            </a:r>
          </a:p>
          <a:p>
            <a:pPr>
              <a:lnSpc>
                <a:spcPct val="90000"/>
              </a:lnSpc>
            </a:pPr>
            <a:r>
              <a:rPr lang="en-US" sz="2500"/>
              <a:t>In health settings, teams must move quickly to the “performing” stage to deliver safe care.</a:t>
            </a:r>
          </a:p>
          <a:p>
            <a:pPr>
              <a:lnSpc>
                <a:spcPct val="90000"/>
              </a:lnSpc>
            </a:pPr>
            <a:r>
              <a:rPr lang="en-US" sz="2500"/>
              <a:t>This model helps us understand that teamwork develops over time and requires leadership and communication.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5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B737B794-6A5F-BD6C-7DB9-14271EF0739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6054" r="1894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/>
              <a:t>Critical Discussion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04C7F936-EA1B-B57A-4A1B-D16839D67C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463031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Practical Example – Care Home</a:t>
            </a:r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/>
              <a:t>Imagine I am working as a care assistant in a care home.</a:t>
            </a:r>
          </a:p>
          <a:p>
            <a:pPr>
              <a:lnSpc>
                <a:spcPct val="90000"/>
              </a:lnSpc>
            </a:pPr>
            <a:r>
              <a:rPr lang="en-US" sz="1300"/>
              <a:t>A resident has diabetes and mobility problems.</a:t>
            </a:r>
          </a:p>
          <a:p>
            <a:pPr>
              <a:lnSpc>
                <a:spcPct val="90000"/>
              </a:lnSpc>
            </a:pPr>
            <a:r>
              <a:rPr lang="en-US" sz="1300"/>
              <a:t>The team includes:</a:t>
            </a:r>
          </a:p>
          <a:p>
            <a:pPr>
              <a:lnSpc>
                <a:spcPct val="90000"/>
              </a:lnSpc>
            </a:pPr>
            <a:r>
              <a:rPr lang="en-US" sz="1300"/>
              <a:t>Care assistant (daily support)</a:t>
            </a:r>
          </a:p>
          <a:p>
            <a:pPr>
              <a:lnSpc>
                <a:spcPct val="90000"/>
              </a:lnSpc>
            </a:pPr>
            <a:r>
              <a:rPr lang="en-US" sz="1300"/>
              <a:t>Nurse (monitoring health)</a:t>
            </a:r>
          </a:p>
          <a:p>
            <a:pPr>
              <a:lnSpc>
                <a:spcPct val="90000"/>
              </a:lnSpc>
            </a:pPr>
            <a:r>
              <a:rPr lang="en-US" sz="1300"/>
              <a:t>GP (medication review)</a:t>
            </a:r>
          </a:p>
          <a:p>
            <a:pPr>
              <a:lnSpc>
                <a:spcPct val="90000"/>
              </a:lnSpc>
            </a:pPr>
            <a:r>
              <a:rPr lang="en-US" sz="1300"/>
              <a:t>Physiotherapist (mobility support)</a:t>
            </a:r>
          </a:p>
          <a:p>
            <a:pPr>
              <a:lnSpc>
                <a:spcPct val="90000"/>
              </a:lnSpc>
            </a:pPr>
            <a:r>
              <a:rPr lang="en-US" sz="1300"/>
              <a:t>If I notice the resident is weak or confused, I must report this to the nurse immediately.</a:t>
            </a:r>
          </a:p>
          <a:p>
            <a:pPr>
              <a:lnSpc>
                <a:spcPct val="90000"/>
              </a:lnSpc>
            </a:pPr>
            <a:r>
              <a:rPr lang="en-US" sz="1300"/>
              <a:t>Through teamwork:</a:t>
            </a:r>
          </a:p>
          <a:p>
            <a:pPr>
              <a:lnSpc>
                <a:spcPct val="90000"/>
              </a:lnSpc>
            </a:pPr>
            <a:r>
              <a:rPr lang="en-US" sz="1300"/>
              <a:t>The nurse checks blood sugar levels</a:t>
            </a:r>
          </a:p>
          <a:p>
            <a:pPr>
              <a:lnSpc>
                <a:spcPct val="90000"/>
              </a:lnSpc>
            </a:pPr>
            <a:r>
              <a:rPr lang="en-US" sz="1300"/>
              <a:t>The GP adjusts medication</a:t>
            </a:r>
          </a:p>
          <a:p>
            <a:pPr>
              <a:lnSpc>
                <a:spcPct val="90000"/>
              </a:lnSpc>
            </a:pPr>
            <a:r>
              <a:rPr lang="en-US" sz="1300"/>
              <a:t>The physiotherapist reviews mobility</a:t>
            </a:r>
          </a:p>
          <a:p>
            <a:pPr>
              <a:lnSpc>
                <a:spcPct val="90000"/>
              </a:lnSpc>
            </a:pPr>
            <a:r>
              <a:rPr lang="en-US" sz="1300"/>
              <a:t>This example shows how teamwork directly protects patient safety.</a:t>
            </a:r>
          </a:p>
          <a:p>
            <a:pPr>
              <a:lnSpc>
                <a:spcPct val="90000"/>
              </a:lnSpc>
            </a:pPr>
            <a:r>
              <a:rPr lang="en-US" sz="1300"/>
              <a:t>Without communication and collaboration, the resident’s condition could worsen</a:t>
            </a:r>
          </a:p>
          <a:p>
            <a:pPr marL="0" indent="0">
              <a:lnSpc>
                <a:spcPct val="90000"/>
              </a:lnSpc>
              <a:buNone/>
            </a:pPr>
            <a:endParaRPr lang="en-US" sz="1300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Block Arc 67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5E3971B-7202-F7A8-0E92-E9421CE789E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/>
              <a:t>Transferable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0C1C52-109D-553D-7D13-793236F515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281798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D2FDF09-8E35-9D09-AE1F-AC8ADF0D36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091" b="909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640089C2-CDE9-DBF2-99FE-D815C0F455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09600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ight Triangle 94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References (UWTSD 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US" sz="2100"/>
              <a:t>Health and Care Professions Council (2023) Standards of conduct, performance and ethics.</a:t>
            </a:r>
          </a:p>
          <a:p>
            <a:pPr lvl="1"/>
            <a:r>
              <a:rPr lang="en-US" sz="2100"/>
              <a:t>Tuckman, B. (1965) Developmental sequence in small groups. Psychological Bulletin, 63(6), pp. 384–399.</a:t>
            </a:r>
          </a:p>
          <a:p>
            <a:pPr lvl="1"/>
            <a:r>
              <a:rPr lang="en-US" sz="2100"/>
              <a:t>World Health Organization (2010) Framework for action on interprofessional education and collaborative practice.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904</Words>
  <Application>Microsoft Office PowerPoint</Application>
  <PresentationFormat>On-screen Show (4:3)</PresentationFormat>
  <Paragraphs>101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Working in Teams in Health and Social Care</vt:lpstr>
      <vt:lpstr>Introduction</vt:lpstr>
      <vt:lpstr>What is Teamwork?</vt:lpstr>
      <vt:lpstr>Why Teamwork is Important</vt:lpstr>
      <vt:lpstr>Tuckman’s Model of Team Development</vt:lpstr>
      <vt:lpstr>Critical Discussion</vt:lpstr>
      <vt:lpstr>Practical Example – Care Home</vt:lpstr>
      <vt:lpstr>Transferable Skills</vt:lpstr>
      <vt:lpstr>Conclusion</vt:lpstr>
      <vt:lpstr>References (UWTSD 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Fizza Rizwan</cp:lastModifiedBy>
  <cp:revision>3</cp:revision>
  <dcterms:created xsi:type="dcterms:W3CDTF">2013-01-27T09:14:16Z</dcterms:created>
  <dcterms:modified xsi:type="dcterms:W3CDTF">2026-02-19T10:56:17Z</dcterms:modified>
  <cp:category/>
</cp:coreProperties>
</file>