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83"/>
  </p:notesMasterIdLst>
  <p:sldIdLst>
    <p:sldId id="256" r:id="rId5"/>
    <p:sldId id="270" r:id="rId6"/>
    <p:sldId id="272" r:id="rId7"/>
    <p:sldId id="273" r:id="rId8"/>
    <p:sldId id="274" r:id="rId9"/>
    <p:sldId id="275" r:id="rId10"/>
    <p:sldId id="276" r:id="rId11"/>
    <p:sldId id="295" r:id="rId12"/>
    <p:sldId id="296" r:id="rId13"/>
    <p:sldId id="297" r:id="rId14"/>
    <p:sldId id="298" r:id="rId15"/>
    <p:sldId id="299" r:id="rId16"/>
    <p:sldId id="300" r:id="rId17"/>
    <p:sldId id="301" r:id="rId18"/>
    <p:sldId id="302" r:id="rId19"/>
    <p:sldId id="303" r:id="rId20"/>
    <p:sldId id="304" r:id="rId21"/>
    <p:sldId id="305" r:id="rId22"/>
    <p:sldId id="306" r:id="rId23"/>
    <p:sldId id="307" r:id="rId24"/>
    <p:sldId id="308" r:id="rId25"/>
    <p:sldId id="309" r:id="rId26"/>
    <p:sldId id="310" r:id="rId27"/>
    <p:sldId id="311" r:id="rId28"/>
    <p:sldId id="312" r:id="rId29"/>
    <p:sldId id="313" r:id="rId30"/>
    <p:sldId id="314" r:id="rId31"/>
    <p:sldId id="315" r:id="rId32"/>
    <p:sldId id="316" r:id="rId33"/>
    <p:sldId id="317" r:id="rId34"/>
    <p:sldId id="318" r:id="rId35"/>
    <p:sldId id="319" r:id="rId36"/>
    <p:sldId id="320" r:id="rId37"/>
    <p:sldId id="321" r:id="rId38"/>
    <p:sldId id="322" r:id="rId39"/>
    <p:sldId id="323" r:id="rId40"/>
    <p:sldId id="324" r:id="rId41"/>
    <p:sldId id="325" r:id="rId42"/>
    <p:sldId id="326" r:id="rId43"/>
    <p:sldId id="327" r:id="rId44"/>
    <p:sldId id="328" r:id="rId45"/>
    <p:sldId id="329" r:id="rId46"/>
    <p:sldId id="330" r:id="rId47"/>
    <p:sldId id="331" r:id="rId48"/>
    <p:sldId id="332" r:id="rId49"/>
    <p:sldId id="333" r:id="rId50"/>
    <p:sldId id="334" r:id="rId51"/>
    <p:sldId id="335" r:id="rId52"/>
    <p:sldId id="336" r:id="rId53"/>
    <p:sldId id="337" r:id="rId54"/>
    <p:sldId id="339" r:id="rId55"/>
    <p:sldId id="338" r:id="rId56"/>
    <p:sldId id="340" r:id="rId57"/>
    <p:sldId id="341" r:id="rId58"/>
    <p:sldId id="342" r:id="rId59"/>
    <p:sldId id="343" r:id="rId60"/>
    <p:sldId id="344" r:id="rId61"/>
    <p:sldId id="345" r:id="rId62"/>
    <p:sldId id="346" r:id="rId63"/>
    <p:sldId id="348" r:id="rId64"/>
    <p:sldId id="347" r:id="rId65"/>
    <p:sldId id="349" r:id="rId66"/>
    <p:sldId id="350" r:id="rId67"/>
    <p:sldId id="351" r:id="rId68"/>
    <p:sldId id="352" r:id="rId69"/>
    <p:sldId id="353" r:id="rId70"/>
    <p:sldId id="354" r:id="rId71"/>
    <p:sldId id="355" r:id="rId72"/>
    <p:sldId id="357" r:id="rId73"/>
    <p:sldId id="356" r:id="rId74"/>
    <p:sldId id="358" r:id="rId75"/>
    <p:sldId id="359" r:id="rId76"/>
    <p:sldId id="360" r:id="rId77"/>
    <p:sldId id="362" r:id="rId78"/>
    <p:sldId id="361" r:id="rId79"/>
    <p:sldId id="363" r:id="rId80"/>
    <p:sldId id="367" r:id="rId81"/>
    <p:sldId id="366" r:id="rId8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4BABD6-ED44-BF4E-934A-0CDDA5259A65}" v="2" dt="2020-09-09T19:58:08.226"/>
    <p1510:client id="{A236DF60-74A8-4DC0-A387-327BE42250B3}" v="52" dt="2020-09-09T14:24:30.2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69" autoAdjust="0"/>
    <p:restoredTop sz="85045"/>
  </p:normalViewPr>
  <p:slideViewPr>
    <p:cSldViewPr snapToGrid="0" snapToObjects="1">
      <p:cViewPr varScale="1">
        <p:scale>
          <a:sx n="78" d="100"/>
          <a:sy n="78" d="100"/>
        </p:scale>
        <p:origin x="170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presProps" Target="presProps.xml"/><Relationship Id="rId89" Type="http://schemas.microsoft.com/office/2015/10/relationships/revisionInfo" Target="revisionInfo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5" Type="http://schemas.openxmlformats.org/officeDocument/2006/relationships/slide" Target="slides/slide1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slide" Target="slides/slide73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slide" Target="slides/slide76.xml"/><Relationship Id="rId85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notesMaster" Target="notesMasters/notesMaster1.xml"/><Relationship Id="rId88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tableStyles" Target="tableStyles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l Jones" userId="S::karl.jones@uwtsd.ac.uk::b233f293-2ada-48ca-99b4-209afc983296" providerId="AD" clId="Web-{A236DF60-74A8-4DC0-A387-327BE42250B3}"/>
    <pc:docChg chg="addSld modSld">
      <pc:chgData name="Karl Jones" userId="S::karl.jones@uwtsd.ac.uk::b233f293-2ada-48ca-99b4-209afc983296" providerId="AD" clId="Web-{A236DF60-74A8-4DC0-A387-327BE42250B3}" dt="2020-09-09T14:24:29.421" v="49" actId="20577"/>
      <pc:docMkLst>
        <pc:docMk/>
      </pc:docMkLst>
      <pc:sldChg chg="modSp new">
        <pc:chgData name="Karl Jones" userId="S::karl.jones@uwtsd.ac.uk::b233f293-2ada-48ca-99b4-209afc983296" providerId="AD" clId="Web-{A236DF60-74A8-4DC0-A387-327BE42250B3}" dt="2020-09-09T14:24:28.374" v="47" actId="20577"/>
        <pc:sldMkLst>
          <pc:docMk/>
          <pc:sldMk cId="482634642" sldId="367"/>
        </pc:sldMkLst>
        <pc:spChg chg="mod">
          <ac:chgData name="Karl Jones" userId="S::karl.jones@uwtsd.ac.uk::b233f293-2ada-48ca-99b4-209afc983296" providerId="AD" clId="Web-{A236DF60-74A8-4DC0-A387-327BE42250B3}" dt="2020-09-09T14:24:14.874" v="8" actId="20577"/>
          <ac:spMkLst>
            <pc:docMk/>
            <pc:sldMk cId="482634642" sldId="367"/>
            <ac:spMk id="2" creationId="{B1C91134-3FEF-4989-89BD-800082088043}"/>
          </ac:spMkLst>
        </pc:spChg>
        <pc:spChg chg="mod">
          <ac:chgData name="Karl Jones" userId="S::karl.jones@uwtsd.ac.uk::b233f293-2ada-48ca-99b4-209afc983296" providerId="AD" clId="Web-{A236DF60-74A8-4DC0-A387-327BE42250B3}" dt="2020-09-09T14:24:28.374" v="47" actId="20577"/>
          <ac:spMkLst>
            <pc:docMk/>
            <pc:sldMk cId="482634642" sldId="367"/>
            <ac:spMk id="3" creationId="{FC4CA097-6EBC-4978-8FDA-FC0CEA607401}"/>
          </ac:spMkLst>
        </pc:spChg>
      </pc:sldChg>
    </pc:docChg>
  </pc:docChgLst>
  <pc:docChgLst>
    <pc:chgData name="Alison Evans (Edu)" userId="S::alison.evans2@uwtsd.ac.uk::70671642-1cab-4673-91d4-479775f6974b" providerId="AD" clId="Web-{3623CB5F-F83D-4214-4391-4DB073665C2F}"/>
    <pc:docChg chg="modSld">
      <pc:chgData name="Alison Evans (Edu)" userId="S::alison.evans2@uwtsd.ac.uk::70671642-1cab-4673-91d4-479775f6974b" providerId="AD" clId="Web-{3623CB5F-F83D-4214-4391-4DB073665C2F}" dt="2020-09-08T14:25:00.316" v="8" actId="14100"/>
      <pc:docMkLst>
        <pc:docMk/>
      </pc:docMkLst>
      <pc:sldChg chg="modSp">
        <pc:chgData name="Alison Evans (Edu)" userId="S::alison.evans2@uwtsd.ac.uk::70671642-1cab-4673-91d4-479775f6974b" providerId="AD" clId="Web-{3623CB5F-F83D-4214-4391-4DB073665C2F}" dt="2020-09-08T14:22:13.093" v="5" actId="1076"/>
        <pc:sldMkLst>
          <pc:docMk/>
          <pc:sldMk cId="3691230003" sldId="276"/>
        </pc:sldMkLst>
        <pc:picChg chg="mod">
          <ac:chgData name="Alison Evans (Edu)" userId="S::alison.evans2@uwtsd.ac.uk::70671642-1cab-4673-91d4-479775f6974b" providerId="AD" clId="Web-{3623CB5F-F83D-4214-4391-4DB073665C2F}" dt="2020-09-08T14:22:13.093" v="5" actId="1076"/>
          <ac:picMkLst>
            <pc:docMk/>
            <pc:sldMk cId="3691230003" sldId="276"/>
            <ac:picMk id="3" creationId="{D976C7E0-529D-A845-A362-F6FAE8AF8EA9}"/>
          </ac:picMkLst>
        </pc:picChg>
      </pc:sldChg>
      <pc:sldChg chg="modSp">
        <pc:chgData name="Alison Evans (Edu)" userId="S::alison.evans2@uwtsd.ac.uk::70671642-1cab-4673-91d4-479775f6974b" providerId="AD" clId="Web-{3623CB5F-F83D-4214-4391-4DB073665C2F}" dt="2020-09-08T14:25:00.316" v="8" actId="14100"/>
        <pc:sldMkLst>
          <pc:docMk/>
          <pc:sldMk cId="636077393" sldId="302"/>
        </pc:sldMkLst>
        <pc:picChg chg="mod">
          <ac:chgData name="Alison Evans (Edu)" userId="S::alison.evans2@uwtsd.ac.uk::70671642-1cab-4673-91d4-479775f6974b" providerId="AD" clId="Web-{3623CB5F-F83D-4214-4391-4DB073665C2F}" dt="2020-09-08T14:25:00.316" v="8" actId="14100"/>
          <ac:picMkLst>
            <pc:docMk/>
            <pc:sldMk cId="636077393" sldId="302"/>
            <ac:picMk id="3" creationId="{ED434E84-7B8A-CB42-ACAB-3539C4C3CB08}"/>
          </ac:picMkLst>
        </pc:picChg>
      </pc:sldChg>
    </pc:docChg>
  </pc:docChgLst>
  <pc:docChgLst>
    <pc:chgData name="Karl Jones" userId="b233f293-2ada-48ca-99b4-209afc983296" providerId="ADAL" clId="{794BABD6-ED44-BF4E-934A-0CDDA5259A65}"/>
    <pc:docChg chg="modSld modMainMaster">
      <pc:chgData name="Karl Jones" userId="b233f293-2ada-48ca-99b4-209afc983296" providerId="ADAL" clId="{794BABD6-ED44-BF4E-934A-0CDDA5259A65}" dt="2020-09-09T19:58:08.226" v="1" actId="18331"/>
      <pc:docMkLst>
        <pc:docMk/>
      </pc:docMkLst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911759956" sldId="256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667135653" sldId="270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082569919" sldId="272"/>
        </pc:sldMkLst>
      </pc:sldChg>
      <pc:sldChg chg="modSp setBg">
        <pc:chgData name="Karl Jones" userId="b233f293-2ada-48ca-99b4-209afc983296" providerId="ADAL" clId="{794BABD6-ED44-BF4E-934A-0CDDA5259A65}" dt="2020-09-09T19:58:08.226" v="1" actId="18331"/>
        <pc:sldMkLst>
          <pc:docMk/>
          <pc:sldMk cId="2043207433" sldId="273"/>
        </pc:sldMkLst>
        <pc:picChg chg="mod">
          <ac:chgData name="Karl Jones" userId="b233f293-2ada-48ca-99b4-209afc983296" providerId="ADAL" clId="{794BABD6-ED44-BF4E-934A-0CDDA5259A65}" dt="2020-09-09T19:57:38.607" v="0" actId="18331"/>
          <ac:picMkLst>
            <pc:docMk/>
            <pc:sldMk cId="2043207433" sldId="273"/>
            <ac:picMk id="3" creationId="{8A2B5E62-A44E-9844-9B9B-C87F89FF6732}"/>
          </ac:picMkLst>
        </pc:picChg>
      </pc:sldChg>
      <pc:sldChg chg="modSp setBg">
        <pc:chgData name="Karl Jones" userId="b233f293-2ada-48ca-99b4-209afc983296" providerId="ADAL" clId="{794BABD6-ED44-BF4E-934A-0CDDA5259A65}" dt="2020-09-09T19:58:08.226" v="1" actId="18331"/>
        <pc:sldMkLst>
          <pc:docMk/>
          <pc:sldMk cId="3433109232" sldId="274"/>
        </pc:sldMkLst>
        <pc:picChg chg="mod">
          <ac:chgData name="Karl Jones" userId="b233f293-2ada-48ca-99b4-209afc983296" providerId="ADAL" clId="{794BABD6-ED44-BF4E-934A-0CDDA5259A65}" dt="2020-09-09T19:58:08.226" v="1" actId="18331"/>
          <ac:picMkLst>
            <pc:docMk/>
            <pc:sldMk cId="3433109232" sldId="274"/>
            <ac:picMk id="3" creationId="{AE154721-FE3C-5E40-9D91-C01743074C6E}"/>
          </ac:picMkLst>
        </pc:picChg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295713583" sldId="275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691230003" sldId="276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558203147" sldId="295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277878245" sldId="296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400948845" sldId="297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2073338642" sldId="298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2101416270" sldId="299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533307371" sldId="300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40841924" sldId="301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636077393" sldId="302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761274247" sldId="303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305969348" sldId="304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314794886" sldId="305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2086174345" sldId="306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713550186" sldId="307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769428052" sldId="308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487505410" sldId="309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2031423680" sldId="310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541995784" sldId="311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382542819" sldId="312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4241840082" sldId="313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982581256" sldId="314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812168462" sldId="315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730585047" sldId="316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2588147053" sldId="317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574651902" sldId="318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991479919" sldId="319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041978375" sldId="320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66260593" sldId="321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231693538" sldId="322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95882151" sldId="323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4030222724" sldId="324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4027463296" sldId="325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2187196788" sldId="326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486387409" sldId="327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291243004" sldId="328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353532046" sldId="329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85835246" sldId="330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048843574" sldId="331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4129608638" sldId="332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232634816" sldId="333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770878693" sldId="334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865629951" sldId="335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043782547" sldId="336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893938915" sldId="337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4167410756" sldId="338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685695845" sldId="339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661634434" sldId="340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437540807" sldId="341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419979287" sldId="342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2101932545" sldId="343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146364699" sldId="344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2358448566" sldId="345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892509375" sldId="346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617072729" sldId="347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98644759" sldId="348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970229839" sldId="349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077236557" sldId="350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562934470" sldId="351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679512404" sldId="352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35241027" sldId="353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662886276" sldId="354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038298230" sldId="355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2764429241" sldId="356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2847339849" sldId="357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457112856" sldId="358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824286941" sldId="359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4289227" sldId="360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3876096181" sldId="361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197275156" sldId="362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2440476811" sldId="363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686821134" sldId="366"/>
        </pc:sldMkLst>
      </pc:sldChg>
      <pc:sldChg chg="setBg">
        <pc:chgData name="Karl Jones" userId="b233f293-2ada-48ca-99b4-209afc983296" providerId="ADAL" clId="{794BABD6-ED44-BF4E-934A-0CDDA5259A65}" dt="2020-09-09T19:58:08.226" v="1" actId="18331"/>
        <pc:sldMkLst>
          <pc:docMk/>
          <pc:sldMk cId="482634642" sldId="367"/>
        </pc:sldMkLst>
      </pc:sldChg>
      <pc:sldMasterChg chg="setBg modSldLayout">
        <pc:chgData name="Karl Jones" userId="b233f293-2ada-48ca-99b4-209afc983296" providerId="ADAL" clId="{794BABD6-ED44-BF4E-934A-0CDDA5259A65}" dt="2020-09-09T19:58:08.226" v="1" actId="18331"/>
        <pc:sldMasterMkLst>
          <pc:docMk/>
          <pc:sldMasterMk cId="84353895" sldId="2147483660"/>
        </pc:sldMasterMkLst>
        <pc:sldLayoutChg chg="setBg">
          <pc:chgData name="Karl Jones" userId="b233f293-2ada-48ca-99b4-209afc983296" providerId="ADAL" clId="{794BABD6-ED44-BF4E-934A-0CDDA5259A65}" dt="2020-09-09T19:58:08.226" v="1" actId="18331"/>
          <pc:sldLayoutMkLst>
            <pc:docMk/>
            <pc:sldMasterMk cId="84353895" sldId="2147483660"/>
            <pc:sldLayoutMk cId="2001100545" sldId="2147483662"/>
          </pc:sldLayoutMkLst>
        </pc:sldLayoutChg>
        <pc:sldLayoutChg chg="setBg">
          <pc:chgData name="Karl Jones" userId="b233f293-2ada-48ca-99b4-209afc983296" providerId="ADAL" clId="{794BABD6-ED44-BF4E-934A-0CDDA5259A65}" dt="2020-09-09T19:58:08.226" v="1" actId="18331"/>
          <pc:sldLayoutMkLst>
            <pc:docMk/>
            <pc:sldMasterMk cId="84353895" sldId="2147483660"/>
            <pc:sldLayoutMk cId="1998898814" sldId="214748366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9/9/2020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0769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67024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2729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0019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5820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0434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9176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2177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4909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0217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741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475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6108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7488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00041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82905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1604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28030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1387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53234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95954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47840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69389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010229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77995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90578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62581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12418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53290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07170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675449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76677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09495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94126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56188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67597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611374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51788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0971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669594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05243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73307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043560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90054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48546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76641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973879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14890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032945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983017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196493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883086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386622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483606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713070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951946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448387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832520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402465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917966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564549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692614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344900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02772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065146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852166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725599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099713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46038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551729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380481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59618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738673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307466"/>
      </p:ext>
    </p:extLst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448082"/>
      </p:ext>
    </p:extLst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1584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xmlns="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9/9/2020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9/9/2020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7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4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4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4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4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4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4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4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4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4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4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4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4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4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4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4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4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4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71B0D21B-F259-5743-85F6-6A4E69FBAEC4}"/>
              </a:ext>
            </a:extLst>
          </p:cNvPr>
          <p:cNvSpPr txBox="1"/>
          <p:nvPr/>
        </p:nvSpPr>
        <p:spPr>
          <a:xfrm>
            <a:off x="2726267" y="4216400"/>
            <a:ext cx="38671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ECAD6007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D08E53FF-BBCE-764F-9439-8D0A763B0D90}"/>
              </a:ext>
            </a:extLst>
          </p:cNvPr>
          <p:cNvSpPr txBox="1"/>
          <p:nvPr/>
        </p:nvSpPr>
        <p:spPr>
          <a:xfrm>
            <a:off x="534199" y="592665"/>
            <a:ext cx="82512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Introduction to Learning Theory</a:t>
            </a:r>
          </a:p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(Part 1)</a:t>
            </a: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xmlns="" id="{0DB57892-8FA0-FD42-AE22-2B65472CD0B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90983" y="338138"/>
            <a:ext cx="6814422" cy="4840287"/>
          </a:xfrm>
        </p:spPr>
      </p:pic>
    </p:spTree>
    <p:extLst>
      <p:ext uri="{BB962C8B-B14F-4D97-AF65-F5344CB8AC3E}">
        <p14:creationId xmlns:p14="http://schemas.microsoft.com/office/powerpoint/2010/main" val="6671356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F6F1DE90-4BFB-5342-81D5-CC77A8DD8AA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89453" y="372533"/>
            <a:ext cx="8705199" cy="4733924"/>
          </a:xfrm>
        </p:spPr>
      </p:pic>
    </p:spTree>
    <p:extLst>
      <p:ext uri="{BB962C8B-B14F-4D97-AF65-F5344CB8AC3E}">
        <p14:creationId xmlns:p14="http://schemas.microsoft.com/office/powerpoint/2010/main" val="30825699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8A2B5E62-A44E-9844-9B9B-C87F89FF673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42445"/>
            <a:ext cx="9144000" cy="5678071"/>
          </a:xfrm>
        </p:spPr>
      </p:pic>
    </p:spTree>
    <p:extLst>
      <p:ext uri="{BB962C8B-B14F-4D97-AF65-F5344CB8AC3E}">
        <p14:creationId xmlns:p14="http://schemas.microsoft.com/office/powerpoint/2010/main" val="20432074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AE154721-FE3C-5E40-9D91-C01743074C6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329609" y="338138"/>
            <a:ext cx="6537169" cy="4840287"/>
          </a:xfrm>
        </p:spPr>
      </p:pic>
    </p:spTree>
    <p:extLst>
      <p:ext uri="{BB962C8B-B14F-4D97-AF65-F5344CB8AC3E}">
        <p14:creationId xmlns:p14="http://schemas.microsoft.com/office/powerpoint/2010/main" val="34331092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3DDBAC38-C12E-7E41-88EF-C3A31F41F70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94255" y="1640709"/>
            <a:ext cx="8075612" cy="1862611"/>
          </a:xfrm>
        </p:spPr>
      </p:pic>
    </p:spTree>
    <p:extLst>
      <p:ext uri="{BB962C8B-B14F-4D97-AF65-F5344CB8AC3E}">
        <p14:creationId xmlns:p14="http://schemas.microsoft.com/office/powerpoint/2010/main" val="3295713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D976C7E0-529D-A845-A362-F6FAE8AF8EA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41753" y="-45319"/>
            <a:ext cx="9217069" cy="5737079"/>
          </a:xfrm>
        </p:spPr>
      </p:pic>
    </p:spTree>
    <p:extLst>
      <p:ext uri="{BB962C8B-B14F-4D97-AF65-F5344CB8AC3E}">
        <p14:creationId xmlns:p14="http://schemas.microsoft.com/office/powerpoint/2010/main" val="36912300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xmlns="" id="{FB1086A7-C6E9-5741-A253-BFA65595929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108063" y="280326"/>
            <a:ext cx="5410337" cy="5184907"/>
          </a:xfrm>
        </p:spPr>
      </p:pic>
    </p:spTree>
    <p:extLst>
      <p:ext uri="{BB962C8B-B14F-4D97-AF65-F5344CB8AC3E}">
        <p14:creationId xmlns:p14="http://schemas.microsoft.com/office/powerpoint/2010/main" val="5582031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4EEFB15C-1D2C-404A-AC2C-F07B6420558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47977" y="-145443"/>
            <a:ext cx="7903356" cy="569534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9A4D3D76-FF97-A843-820C-3A4036076616}"/>
              </a:ext>
            </a:extLst>
          </p:cNvPr>
          <p:cNvSpPr txBox="1"/>
          <p:nvPr/>
        </p:nvSpPr>
        <p:spPr>
          <a:xfrm>
            <a:off x="4013199" y="931334"/>
            <a:ext cx="92365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600" dirty="0">
                <a:latin typeface="American Typewriter" panose="02090604020004020304" pitchFamily="18" charset="77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778782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65C4941A-C24F-7D4F-A3AE-5BDB0DE33A1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15670" y="118533"/>
            <a:ext cx="8828330" cy="5448302"/>
          </a:xfrm>
        </p:spPr>
      </p:pic>
    </p:spTree>
    <p:extLst>
      <p:ext uri="{BB962C8B-B14F-4D97-AF65-F5344CB8AC3E}">
        <p14:creationId xmlns:p14="http://schemas.microsoft.com/office/powerpoint/2010/main" val="4009488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B08737FF-A2AE-094D-8BF4-7EC68451BC8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62396" y="152400"/>
            <a:ext cx="8981604" cy="5435600"/>
          </a:xfrm>
        </p:spPr>
      </p:pic>
    </p:spTree>
    <p:extLst>
      <p:ext uri="{BB962C8B-B14F-4D97-AF65-F5344CB8AC3E}">
        <p14:creationId xmlns:p14="http://schemas.microsoft.com/office/powerpoint/2010/main" val="20733386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4529EEC0-1DF3-B34C-BE16-8DA1D5C2AF1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38113" y="1371601"/>
            <a:ext cx="9265036" cy="4250538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62FDF9B4-4288-B94D-8C0B-7FED806C9AC1}"/>
              </a:ext>
            </a:extLst>
          </p:cNvPr>
          <p:cNvSpPr txBox="1"/>
          <p:nvPr/>
        </p:nvSpPr>
        <p:spPr>
          <a:xfrm>
            <a:off x="541867" y="186267"/>
            <a:ext cx="58935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latin typeface="American Typewriter" panose="02090604020004020304" pitchFamily="18" charset="77"/>
              </a:rPr>
              <a:t>Have you ever…?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31FCDE63-1D23-1B4E-8676-0785E5266460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9239771">
            <a:off x="1986739" y="2943046"/>
            <a:ext cx="1404842" cy="767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4162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72792750-A562-874E-8F5E-AC2BE4C6BFC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2536"/>
            <a:ext cx="9144000" cy="4851237"/>
          </a:xfrm>
        </p:spPr>
      </p:pic>
    </p:spTree>
    <p:extLst>
      <p:ext uri="{BB962C8B-B14F-4D97-AF65-F5344CB8AC3E}">
        <p14:creationId xmlns:p14="http://schemas.microsoft.com/office/powerpoint/2010/main" val="35333073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27C374D9-8571-C94D-B564-6F3E6C459CC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59847" y="1550296"/>
            <a:ext cx="8175625" cy="2462537"/>
          </a:xfrm>
        </p:spPr>
      </p:pic>
    </p:spTree>
    <p:extLst>
      <p:ext uri="{BB962C8B-B14F-4D97-AF65-F5344CB8AC3E}">
        <p14:creationId xmlns:p14="http://schemas.microsoft.com/office/powerpoint/2010/main" val="3408419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ED434E84-7B8A-CB42-ACAB-3539C4C3CB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3542013" y="-3328036"/>
            <a:ext cx="12687403" cy="9009922"/>
          </a:xfrm>
        </p:spPr>
      </p:pic>
    </p:spTree>
    <p:extLst>
      <p:ext uri="{BB962C8B-B14F-4D97-AF65-F5344CB8AC3E}">
        <p14:creationId xmlns:p14="http://schemas.microsoft.com/office/powerpoint/2010/main" val="6360773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3BAD7AF7-C429-6E42-B202-760A30456C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44542" y="694267"/>
            <a:ext cx="9188542" cy="3973622"/>
          </a:xfrm>
        </p:spPr>
      </p:pic>
    </p:spTree>
    <p:extLst>
      <p:ext uri="{BB962C8B-B14F-4D97-AF65-F5344CB8AC3E}">
        <p14:creationId xmlns:p14="http://schemas.microsoft.com/office/powerpoint/2010/main" val="7612742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02FBCF81-1D11-CA42-8744-1E2AD1A3F4D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73980" y="287868"/>
            <a:ext cx="8044434" cy="5143500"/>
          </a:xfrm>
        </p:spPr>
      </p:pic>
    </p:spTree>
    <p:extLst>
      <p:ext uri="{BB962C8B-B14F-4D97-AF65-F5344CB8AC3E}">
        <p14:creationId xmlns:p14="http://schemas.microsoft.com/office/powerpoint/2010/main" val="33059693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EFAE8CCD-4488-9747-8D6E-54A51FC4C7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191345" y="180921"/>
            <a:ext cx="4463454" cy="5352045"/>
          </a:xfrm>
        </p:spPr>
      </p:pic>
    </p:spTree>
    <p:extLst>
      <p:ext uri="{BB962C8B-B14F-4D97-AF65-F5344CB8AC3E}">
        <p14:creationId xmlns:p14="http://schemas.microsoft.com/office/powerpoint/2010/main" val="13147948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360A033D-DEB3-B74F-89E9-AE2CB3B80A9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36060" y="491067"/>
            <a:ext cx="8247694" cy="4754033"/>
          </a:xfrm>
        </p:spPr>
      </p:pic>
    </p:spTree>
    <p:extLst>
      <p:ext uri="{BB962C8B-B14F-4D97-AF65-F5344CB8AC3E}">
        <p14:creationId xmlns:p14="http://schemas.microsoft.com/office/powerpoint/2010/main" val="20861743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54787517-59B9-3D43-A2A9-3435EC9670C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079141" y="348956"/>
            <a:ext cx="6964191" cy="5031611"/>
          </a:xfrm>
        </p:spPr>
      </p:pic>
    </p:spTree>
    <p:extLst>
      <p:ext uri="{BB962C8B-B14F-4D97-AF65-F5344CB8AC3E}">
        <p14:creationId xmlns:p14="http://schemas.microsoft.com/office/powerpoint/2010/main" val="37135501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724D1D1C-276B-9849-8777-E2C8DFA044D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599814" y="130189"/>
            <a:ext cx="5613785" cy="5419711"/>
          </a:xfrm>
        </p:spPr>
      </p:pic>
    </p:spTree>
    <p:extLst>
      <p:ext uri="{BB962C8B-B14F-4D97-AF65-F5344CB8AC3E}">
        <p14:creationId xmlns:p14="http://schemas.microsoft.com/office/powerpoint/2010/main" val="7694280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13D5CFF1-5C34-C442-86A7-C5D7F5FE886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36145" y="0"/>
            <a:ext cx="7662788" cy="5623120"/>
          </a:xfrm>
        </p:spPr>
      </p:pic>
    </p:spTree>
    <p:extLst>
      <p:ext uri="{BB962C8B-B14F-4D97-AF65-F5344CB8AC3E}">
        <p14:creationId xmlns:p14="http://schemas.microsoft.com/office/powerpoint/2010/main" val="14875054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636FD02E-858A-0A40-8F86-37A4E0446D4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32261" y="445594"/>
            <a:ext cx="6894139" cy="5070439"/>
          </a:xfrm>
        </p:spPr>
      </p:pic>
    </p:spTree>
    <p:extLst>
      <p:ext uri="{BB962C8B-B14F-4D97-AF65-F5344CB8AC3E}">
        <p14:creationId xmlns:p14="http://schemas.microsoft.com/office/powerpoint/2010/main" val="20314236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46D57E75-4EC1-7A48-9A07-EF243A43A11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91205" y="39283"/>
            <a:ext cx="8312528" cy="5578351"/>
          </a:xfrm>
        </p:spPr>
      </p:pic>
    </p:spTree>
    <p:extLst>
      <p:ext uri="{BB962C8B-B14F-4D97-AF65-F5344CB8AC3E}">
        <p14:creationId xmlns:p14="http://schemas.microsoft.com/office/powerpoint/2010/main" val="15419957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7D6D151C-2A4F-6E4D-A032-A8B9850EDDD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04799"/>
            <a:ext cx="9140521" cy="5295901"/>
          </a:xfrm>
        </p:spPr>
      </p:pic>
    </p:spTree>
    <p:extLst>
      <p:ext uri="{BB962C8B-B14F-4D97-AF65-F5344CB8AC3E}">
        <p14:creationId xmlns:p14="http://schemas.microsoft.com/office/powerpoint/2010/main" val="33825428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6BF511D2-1603-7D46-BEDD-3500351855A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0891" y="355600"/>
            <a:ext cx="9109534" cy="5245099"/>
          </a:xfrm>
        </p:spPr>
      </p:pic>
    </p:spTree>
    <p:extLst>
      <p:ext uri="{BB962C8B-B14F-4D97-AF65-F5344CB8AC3E}">
        <p14:creationId xmlns:p14="http://schemas.microsoft.com/office/powerpoint/2010/main" val="42418400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ADDCCD72-8508-964C-AA8A-FEE7F02E7EE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3866" y="338667"/>
            <a:ext cx="9114207" cy="5262031"/>
          </a:xfrm>
        </p:spPr>
      </p:pic>
    </p:spTree>
    <p:extLst>
      <p:ext uri="{BB962C8B-B14F-4D97-AF65-F5344CB8AC3E}">
        <p14:creationId xmlns:p14="http://schemas.microsoft.com/office/powerpoint/2010/main" val="9825812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3D4869E0-8F5D-DA41-A4CB-5AC6A4DDE8D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21468"/>
            <a:ext cx="9144000" cy="5279232"/>
          </a:xfrm>
        </p:spPr>
      </p:pic>
    </p:spTree>
    <p:extLst>
      <p:ext uri="{BB962C8B-B14F-4D97-AF65-F5344CB8AC3E}">
        <p14:creationId xmlns:p14="http://schemas.microsoft.com/office/powerpoint/2010/main" val="38121684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D5B97BBE-32C8-9047-8DC4-855F939E524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1" y="388807"/>
            <a:ext cx="9025467" cy="5211889"/>
          </a:xfrm>
        </p:spPr>
      </p:pic>
    </p:spTree>
    <p:extLst>
      <p:ext uri="{BB962C8B-B14F-4D97-AF65-F5344CB8AC3E}">
        <p14:creationId xmlns:p14="http://schemas.microsoft.com/office/powerpoint/2010/main" val="17305850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1099BC84-33A2-7B48-AAEE-BD1452FFB9D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48980"/>
            <a:ext cx="9144000" cy="5251718"/>
          </a:xfrm>
        </p:spPr>
      </p:pic>
    </p:spTree>
    <p:extLst>
      <p:ext uri="{BB962C8B-B14F-4D97-AF65-F5344CB8AC3E}">
        <p14:creationId xmlns:p14="http://schemas.microsoft.com/office/powerpoint/2010/main" val="25881470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709D5244-6FEC-8B4F-97F9-F5EC9C2252A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60234"/>
            <a:ext cx="9144000" cy="5240463"/>
          </a:xfrm>
        </p:spPr>
      </p:pic>
    </p:spTree>
    <p:extLst>
      <p:ext uri="{BB962C8B-B14F-4D97-AF65-F5344CB8AC3E}">
        <p14:creationId xmlns:p14="http://schemas.microsoft.com/office/powerpoint/2010/main" val="15746519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083C9DFC-2772-A14E-B5DE-BBF56DB62D2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62872"/>
            <a:ext cx="9144000" cy="5254762"/>
          </a:xfrm>
        </p:spPr>
      </p:pic>
    </p:spTree>
    <p:extLst>
      <p:ext uri="{BB962C8B-B14F-4D97-AF65-F5344CB8AC3E}">
        <p14:creationId xmlns:p14="http://schemas.microsoft.com/office/powerpoint/2010/main" val="199147991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1C19A074-ADF6-9540-B47F-65543C7FC8A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20360"/>
            <a:ext cx="9144000" cy="5280338"/>
          </a:xfrm>
        </p:spPr>
      </p:pic>
    </p:spTree>
    <p:extLst>
      <p:ext uri="{BB962C8B-B14F-4D97-AF65-F5344CB8AC3E}">
        <p14:creationId xmlns:p14="http://schemas.microsoft.com/office/powerpoint/2010/main" val="104197837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E17F7473-DADE-4740-8A6F-4EF4EF9B01E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23383"/>
            <a:ext cx="9144000" cy="5277313"/>
          </a:xfrm>
        </p:spPr>
      </p:pic>
    </p:spTree>
    <p:extLst>
      <p:ext uri="{BB962C8B-B14F-4D97-AF65-F5344CB8AC3E}">
        <p14:creationId xmlns:p14="http://schemas.microsoft.com/office/powerpoint/2010/main" val="36626059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E3A42BA8-7C99-1B45-8D2E-3CC752DFCD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67187" y="0"/>
            <a:ext cx="7052813" cy="5235977"/>
          </a:xfrm>
        </p:spPr>
      </p:pic>
    </p:spTree>
    <p:extLst>
      <p:ext uri="{BB962C8B-B14F-4D97-AF65-F5344CB8AC3E}">
        <p14:creationId xmlns:p14="http://schemas.microsoft.com/office/powerpoint/2010/main" val="23169353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E8BE493E-BB90-BC4F-A6D8-2439546D898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95313" y="865461"/>
            <a:ext cx="8175625" cy="3899941"/>
          </a:xfrm>
        </p:spPr>
      </p:pic>
    </p:spTree>
    <p:extLst>
      <p:ext uri="{BB962C8B-B14F-4D97-AF65-F5344CB8AC3E}">
        <p14:creationId xmlns:p14="http://schemas.microsoft.com/office/powerpoint/2010/main" val="19588215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9883A725-CC53-394E-A50A-A9F232116B4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32499" y="294466"/>
            <a:ext cx="8440568" cy="5238501"/>
          </a:xfrm>
        </p:spPr>
      </p:pic>
    </p:spTree>
    <p:extLst>
      <p:ext uri="{BB962C8B-B14F-4D97-AF65-F5344CB8AC3E}">
        <p14:creationId xmlns:p14="http://schemas.microsoft.com/office/powerpoint/2010/main" val="403022272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BCA29C53-49E7-C741-A919-C3DFD3263D1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64854" y="728133"/>
            <a:ext cx="6595425" cy="4076700"/>
          </a:xfrm>
        </p:spPr>
      </p:pic>
    </p:spTree>
    <p:extLst>
      <p:ext uri="{BB962C8B-B14F-4D97-AF65-F5344CB8AC3E}">
        <p14:creationId xmlns:p14="http://schemas.microsoft.com/office/powerpoint/2010/main" val="402746329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xmlns="" id="{D3ED41CB-137E-A14C-B9EC-C96E16F7492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37923" y="491961"/>
            <a:ext cx="8199677" cy="4584335"/>
          </a:xfrm>
        </p:spPr>
      </p:pic>
    </p:spTree>
    <p:extLst>
      <p:ext uri="{BB962C8B-B14F-4D97-AF65-F5344CB8AC3E}">
        <p14:creationId xmlns:p14="http://schemas.microsoft.com/office/powerpoint/2010/main" val="218719678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28597953-A823-1741-B2F1-73929B36E37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56576" y="270933"/>
            <a:ext cx="8336941" cy="5110163"/>
          </a:xfrm>
        </p:spPr>
      </p:pic>
    </p:spTree>
    <p:extLst>
      <p:ext uri="{BB962C8B-B14F-4D97-AF65-F5344CB8AC3E}">
        <p14:creationId xmlns:p14="http://schemas.microsoft.com/office/powerpoint/2010/main" val="48638740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4D16714A-9425-5B41-979F-37E02B538CE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042341" y="251378"/>
            <a:ext cx="7322726" cy="5197452"/>
          </a:xfrm>
        </p:spPr>
      </p:pic>
    </p:spTree>
    <p:extLst>
      <p:ext uri="{BB962C8B-B14F-4D97-AF65-F5344CB8AC3E}">
        <p14:creationId xmlns:p14="http://schemas.microsoft.com/office/powerpoint/2010/main" val="329124300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3C8C5CA9-C41B-1D45-BF79-021561033B6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27050" y="626533"/>
            <a:ext cx="8374852" cy="4067120"/>
          </a:xfrm>
        </p:spPr>
      </p:pic>
    </p:spTree>
    <p:extLst>
      <p:ext uri="{BB962C8B-B14F-4D97-AF65-F5344CB8AC3E}">
        <p14:creationId xmlns:p14="http://schemas.microsoft.com/office/powerpoint/2010/main" val="135353204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8E3A4538-CED6-CD43-AEE6-BAB026A7FE8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88630" y="214131"/>
            <a:ext cx="8752170" cy="5420966"/>
          </a:xfrm>
        </p:spPr>
      </p:pic>
    </p:spTree>
    <p:extLst>
      <p:ext uri="{BB962C8B-B14F-4D97-AF65-F5344CB8AC3E}">
        <p14:creationId xmlns:p14="http://schemas.microsoft.com/office/powerpoint/2010/main" val="38583524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11E0B456-A9A3-EB4B-932A-833956EAFB4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67680" y="80301"/>
            <a:ext cx="7900586" cy="5453197"/>
          </a:xfrm>
        </p:spPr>
      </p:pic>
    </p:spTree>
    <p:extLst>
      <p:ext uri="{BB962C8B-B14F-4D97-AF65-F5344CB8AC3E}">
        <p14:creationId xmlns:p14="http://schemas.microsoft.com/office/powerpoint/2010/main" val="104884357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0FB9C2A0-FC61-8A41-B62A-BF061EEF620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87366" y="76213"/>
            <a:ext cx="7948633" cy="5491151"/>
          </a:xfrm>
        </p:spPr>
      </p:pic>
    </p:spTree>
    <p:extLst>
      <p:ext uri="{BB962C8B-B14F-4D97-AF65-F5344CB8AC3E}">
        <p14:creationId xmlns:p14="http://schemas.microsoft.com/office/powerpoint/2010/main" val="412960863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B41F4361-66E3-0D4A-BFFB-E7C312D6B92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900134" y="0"/>
            <a:ext cx="5415065" cy="5639758"/>
          </a:xfrm>
        </p:spPr>
      </p:pic>
    </p:spTree>
    <p:extLst>
      <p:ext uri="{BB962C8B-B14F-4D97-AF65-F5344CB8AC3E}">
        <p14:creationId xmlns:p14="http://schemas.microsoft.com/office/powerpoint/2010/main" val="23263481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A0C58296-28E9-1C4E-9E19-205E8B910B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63273" y="2116666"/>
            <a:ext cx="8476610" cy="1755511"/>
          </a:xfrm>
        </p:spPr>
      </p:pic>
    </p:spTree>
    <p:extLst>
      <p:ext uri="{BB962C8B-B14F-4D97-AF65-F5344CB8AC3E}">
        <p14:creationId xmlns:p14="http://schemas.microsoft.com/office/powerpoint/2010/main" val="177087869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7C7B7687-6436-F149-B60E-1A0AAF4B052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88533" y="0"/>
            <a:ext cx="7889965" cy="5533496"/>
          </a:xfrm>
        </p:spPr>
      </p:pic>
    </p:spTree>
    <p:extLst>
      <p:ext uri="{BB962C8B-B14F-4D97-AF65-F5344CB8AC3E}">
        <p14:creationId xmlns:p14="http://schemas.microsoft.com/office/powerpoint/2010/main" val="186562995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0DE12F59-FE19-F04E-9101-AC7719924FD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1978530"/>
            <a:ext cx="7872413" cy="1607127"/>
          </a:xfrm>
        </p:spPr>
      </p:pic>
    </p:spTree>
    <p:extLst>
      <p:ext uri="{BB962C8B-B14F-4D97-AF65-F5344CB8AC3E}">
        <p14:creationId xmlns:p14="http://schemas.microsoft.com/office/powerpoint/2010/main" val="104378254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401A7AE1-3646-7542-A9BB-EB4578E2B69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2016819"/>
            <a:ext cx="7872413" cy="1530550"/>
          </a:xfrm>
        </p:spPr>
      </p:pic>
    </p:spTree>
    <p:extLst>
      <p:ext uri="{BB962C8B-B14F-4D97-AF65-F5344CB8AC3E}">
        <p14:creationId xmlns:p14="http://schemas.microsoft.com/office/powerpoint/2010/main" val="189393891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xmlns="" id="{116305CE-5D35-444A-B110-2772E6E11C0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55704" y="266895"/>
            <a:ext cx="8031095" cy="5215272"/>
          </a:xfrm>
        </p:spPr>
      </p:pic>
    </p:spTree>
    <p:extLst>
      <p:ext uri="{BB962C8B-B14F-4D97-AF65-F5344CB8AC3E}">
        <p14:creationId xmlns:p14="http://schemas.microsoft.com/office/powerpoint/2010/main" val="368569584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4B10DDCC-C0A1-5F48-BF8F-FD721AD135C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2212794"/>
            <a:ext cx="7872413" cy="1138600"/>
          </a:xfrm>
        </p:spPr>
      </p:pic>
    </p:spTree>
    <p:extLst>
      <p:ext uri="{BB962C8B-B14F-4D97-AF65-F5344CB8AC3E}">
        <p14:creationId xmlns:p14="http://schemas.microsoft.com/office/powerpoint/2010/main" val="416741075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0904956D-AD2C-6A45-86B0-39DA1BE288A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6809" y="298002"/>
            <a:ext cx="7958391" cy="4879365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8958AF0B-659D-7C4E-A974-3D1FECE8710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7016" y="3725332"/>
            <a:ext cx="1766041" cy="1735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63443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51AEA519-E08F-7842-B313-D23F5608300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467749" y="169334"/>
            <a:ext cx="6052195" cy="5329766"/>
          </a:xfrm>
        </p:spPr>
      </p:pic>
    </p:spTree>
    <p:extLst>
      <p:ext uri="{BB962C8B-B14F-4D97-AF65-F5344CB8AC3E}">
        <p14:creationId xmlns:p14="http://schemas.microsoft.com/office/powerpoint/2010/main" val="343754080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F0E846EE-E957-8B40-A9F4-BA2582B81EB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4665" y="372535"/>
            <a:ext cx="9003228" cy="4889500"/>
          </a:xfrm>
        </p:spPr>
      </p:pic>
    </p:spTree>
    <p:extLst>
      <p:ext uri="{BB962C8B-B14F-4D97-AF65-F5344CB8AC3E}">
        <p14:creationId xmlns:p14="http://schemas.microsoft.com/office/powerpoint/2010/main" val="141997928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610C1B15-1CE5-0745-8F26-93383597B24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9580" y="423332"/>
            <a:ext cx="9075511" cy="4720123"/>
          </a:xfrm>
        </p:spPr>
      </p:pic>
    </p:spTree>
    <p:extLst>
      <p:ext uri="{BB962C8B-B14F-4D97-AF65-F5344CB8AC3E}">
        <p14:creationId xmlns:p14="http://schemas.microsoft.com/office/powerpoint/2010/main" val="210193254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20FA38C4-AD3F-3C4A-835C-D497963A17B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7735" y="480449"/>
            <a:ext cx="8991600" cy="4743990"/>
          </a:xfrm>
        </p:spPr>
      </p:pic>
    </p:spTree>
    <p:extLst>
      <p:ext uri="{BB962C8B-B14F-4D97-AF65-F5344CB8AC3E}">
        <p14:creationId xmlns:p14="http://schemas.microsoft.com/office/powerpoint/2010/main" val="114636469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C4C4AD2E-DD66-2A47-89B7-6279CE04918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0384" y="542793"/>
            <a:ext cx="9073616" cy="4536807"/>
          </a:xfrm>
        </p:spPr>
      </p:pic>
    </p:spTree>
    <p:extLst>
      <p:ext uri="{BB962C8B-B14F-4D97-AF65-F5344CB8AC3E}">
        <p14:creationId xmlns:p14="http://schemas.microsoft.com/office/powerpoint/2010/main" val="235844856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8BBD759C-1489-6F41-A8C4-572BEACEF54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93063" y="417799"/>
            <a:ext cx="8663069" cy="4878101"/>
          </a:xfrm>
        </p:spPr>
      </p:pic>
    </p:spTree>
    <p:extLst>
      <p:ext uri="{BB962C8B-B14F-4D97-AF65-F5344CB8AC3E}">
        <p14:creationId xmlns:p14="http://schemas.microsoft.com/office/powerpoint/2010/main" val="389250937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F638DCDC-2D1D-7F48-B8B8-D7C7E2FD035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45757" y="237067"/>
            <a:ext cx="8998243" cy="4872567"/>
          </a:xfrm>
        </p:spPr>
      </p:pic>
    </p:spTree>
    <p:extLst>
      <p:ext uri="{BB962C8B-B14F-4D97-AF65-F5344CB8AC3E}">
        <p14:creationId xmlns:p14="http://schemas.microsoft.com/office/powerpoint/2010/main" val="9864475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FE658AE5-ED70-844D-A35D-61D8E57D348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16987" y="280065"/>
            <a:ext cx="7739146" cy="4812635"/>
          </a:xfrm>
        </p:spPr>
      </p:pic>
    </p:spTree>
    <p:extLst>
      <p:ext uri="{BB962C8B-B14F-4D97-AF65-F5344CB8AC3E}">
        <p14:creationId xmlns:p14="http://schemas.microsoft.com/office/powerpoint/2010/main" val="161707272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27138E07-C458-7144-8E84-0A7003EF350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765745" y="308239"/>
            <a:ext cx="3668922" cy="5055395"/>
          </a:xfrm>
        </p:spPr>
      </p:pic>
    </p:spTree>
    <p:extLst>
      <p:ext uri="{BB962C8B-B14F-4D97-AF65-F5344CB8AC3E}">
        <p14:creationId xmlns:p14="http://schemas.microsoft.com/office/powerpoint/2010/main" val="397022983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43319FD7-297B-2847-A61B-6AB36535DF5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90779" y="84665"/>
            <a:ext cx="7306558" cy="5487759"/>
          </a:xfrm>
        </p:spPr>
      </p:pic>
    </p:spTree>
    <p:extLst>
      <p:ext uri="{BB962C8B-B14F-4D97-AF65-F5344CB8AC3E}">
        <p14:creationId xmlns:p14="http://schemas.microsoft.com/office/powerpoint/2010/main" val="307723655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A26850CD-4240-8343-9CDF-F013C5D21A0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578534" y="123886"/>
            <a:ext cx="5950979" cy="5440301"/>
          </a:xfrm>
        </p:spPr>
      </p:pic>
    </p:spTree>
    <p:extLst>
      <p:ext uri="{BB962C8B-B14F-4D97-AF65-F5344CB8AC3E}">
        <p14:creationId xmlns:p14="http://schemas.microsoft.com/office/powerpoint/2010/main" val="356293447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07865DE7-7B6A-6649-9A60-5AF4C110B70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15669" y="48170"/>
            <a:ext cx="8499731" cy="5387431"/>
          </a:xfrm>
        </p:spPr>
      </p:pic>
    </p:spTree>
    <p:extLst>
      <p:ext uri="{BB962C8B-B14F-4D97-AF65-F5344CB8AC3E}">
        <p14:creationId xmlns:p14="http://schemas.microsoft.com/office/powerpoint/2010/main" val="1679512404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602BBBEF-5C5D-014B-9118-9FDF3E9C4EE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42767" y="-65316"/>
            <a:ext cx="7613404" cy="5701101"/>
          </a:xfrm>
        </p:spPr>
      </p:pic>
    </p:spTree>
    <p:extLst>
      <p:ext uri="{BB962C8B-B14F-4D97-AF65-F5344CB8AC3E}">
        <p14:creationId xmlns:p14="http://schemas.microsoft.com/office/powerpoint/2010/main" val="33524102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DEABB912-4B8A-D848-AA83-64729F7D848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085056" y="2231231"/>
            <a:ext cx="7061200" cy="1371600"/>
          </a:xfrm>
        </p:spPr>
      </p:pic>
    </p:spTree>
    <p:extLst>
      <p:ext uri="{BB962C8B-B14F-4D97-AF65-F5344CB8AC3E}">
        <p14:creationId xmlns:p14="http://schemas.microsoft.com/office/powerpoint/2010/main" val="66288627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7C4DB6F5-A5C9-0F41-9F81-668F725634A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44692" y="204736"/>
            <a:ext cx="8999308" cy="5263522"/>
          </a:xfrm>
        </p:spPr>
      </p:pic>
    </p:spTree>
    <p:extLst>
      <p:ext uri="{BB962C8B-B14F-4D97-AF65-F5344CB8AC3E}">
        <p14:creationId xmlns:p14="http://schemas.microsoft.com/office/powerpoint/2010/main" val="103829823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5BE538D2-C64A-D043-846F-A6E9DAF9F3B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99306" y="2002631"/>
            <a:ext cx="7632700" cy="1828800"/>
          </a:xfrm>
        </p:spPr>
      </p:pic>
    </p:spTree>
    <p:extLst>
      <p:ext uri="{BB962C8B-B14F-4D97-AF65-F5344CB8AC3E}">
        <p14:creationId xmlns:p14="http://schemas.microsoft.com/office/powerpoint/2010/main" val="284733984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EAC1B8B9-74A5-2248-8AF1-921BC31377B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641521" y="0"/>
            <a:ext cx="6032908" cy="5426130"/>
          </a:xfrm>
        </p:spPr>
      </p:pic>
    </p:spTree>
    <p:extLst>
      <p:ext uri="{BB962C8B-B14F-4D97-AF65-F5344CB8AC3E}">
        <p14:creationId xmlns:p14="http://schemas.microsoft.com/office/powerpoint/2010/main" val="2764429241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CE0D462F-3113-904A-9DDD-B02D5F56F8E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" y="1776377"/>
            <a:ext cx="9144000" cy="1977404"/>
          </a:xfrm>
        </p:spPr>
      </p:pic>
    </p:spTree>
    <p:extLst>
      <p:ext uri="{BB962C8B-B14F-4D97-AF65-F5344CB8AC3E}">
        <p14:creationId xmlns:p14="http://schemas.microsoft.com/office/powerpoint/2010/main" val="3457112856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51F8F3B4-1476-5847-926B-F7524671141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506" y="1485735"/>
            <a:ext cx="9099842" cy="2593397"/>
          </a:xfrm>
        </p:spPr>
      </p:pic>
    </p:spTree>
    <p:extLst>
      <p:ext uri="{BB962C8B-B14F-4D97-AF65-F5344CB8AC3E}">
        <p14:creationId xmlns:p14="http://schemas.microsoft.com/office/powerpoint/2010/main" val="1824286941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4E542DCA-2BB1-B046-B8A6-B96AB602506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596000"/>
            <a:ext cx="9144000" cy="2503300"/>
          </a:xfrm>
        </p:spPr>
      </p:pic>
    </p:spTree>
    <p:extLst>
      <p:ext uri="{BB962C8B-B14F-4D97-AF65-F5344CB8AC3E}">
        <p14:creationId xmlns:p14="http://schemas.microsoft.com/office/powerpoint/2010/main" val="34289227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12A0AFFC-3CA4-E049-8D00-E21A8B36F9A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18264" y="391886"/>
            <a:ext cx="7696610" cy="5033963"/>
          </a:xfrm>
        </p:spPr>
      </p:pic>
    </p:spTree>
    <p:extLst>
      <p:ext uri="{BB962C8B-B14F-4D97-AF65-F5344CB8AC3E}">
        <p14:creationId xmlns:p14="http://schemas.microsoft.com/office/powerpoint/2010/main" val="197275156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xmlns="" id="{676FA92E-7606-0944-899B-84E0398A1C4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23423" y="0"/>
            <a:ext cx="8526663" cy="5599376"/>
          </a:xfrm>
        </p:spPr>
      </p:pic>
    </p:spTree>
    <p:extLst>
      <p:ext uri="{BB962C8B-B14F-4D97-AF65-F5344CB8AC3E}">
        <p14:creationId xmlns:p14="http://schemas.microsoft.com/office/powerpoint/2010/main" val="3876096181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xmlns="" id="{BC805983-2C7A-C149-94A1-0456163828B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60416" y="0"/>
            <a:ext cx="8467021" cy="5540149"/>
          </a:xfrm>
        </p:spPr>
      </p:pic>
    </p:spTree>
    <p:extLst>
      <p:ext uri="{BB962C8B-B14F-4D97-AF65-F5344CB8AC3E}">
        <p14:creationId xmlns:p14="http://schemas.microsoft.com/office/powerpoint/2010/main" val="2440476811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1C91134-3FEF-4989-89BD-800082088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Next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C4CA097-6EBC-4978-8FDA-FC0CEA60740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cs typeface="Calibri" panose="020F0502020204030204"/>
              </a:rPr>
              <a:t>- Panopto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9667433B-04DF-495C-8056-95A183612A8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634642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71B0D21B-F259-5743-85F6-6A4E69FBAEC4}"/>
              </a:ext>
            </a:extLst>
          </p:cNvPr>
          <p:cNvSpPr txBox="1"/>
          <p:nvPr/>
        </p:nvSpPr>
        <p:spPr>
          <a:xfrm>
            <a:off x="2726267" y="4216400"/>
            <a:ext cx="38671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ECAD6007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D08E53FF-BBCE-764F-9439-8D0A763B0D90}"/>
              </a:ext>
            </a:extLst>
          </p:cNvPr>
          <p:cNvSpPr txBox="1"/>
          <p:nvPr/>
        </p:nvSpPr>
        <p:spPr>
          <a:xfrm>
            <a:off x="534199" y="592665"/>
            <a:ext cx="82512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Introduction to Learning Theory</a:t>
            </a:r>
          </a:p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(Part 1)</a:t>
            </a:r>
          </a:p>
        </p:txBody>
      </p:sp>
    </p:spTree>
    <p:extLst>
      <p:ext uri="{BB962C8B-B14F-4D97-AF65-F5344CB8AC3E}">
        <p14:creationId xmlns:p14="http://schemas.microsoft.com/office/powerpoint/2010/main" val="6868211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12" ma:contentTypeDescription="Create a new document." ma:contentTypeScope="" ma:versionID="7614c0d39d68b11413b99ea6b15f897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322afc73339f979490dfcc2930f5f197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A4313D5-DE31-46C2-BFBF-8E37696590B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75A3812-31E9-4619-981E-BFCE2B0654EE}">
  <ds:schemaRefs>
    <ds:schemaRef ds:uri="8ee9550b-f5f4-4dde-bce5-39f4ba45c2f1"/>
    <ds:schemaRef ds:uri="http://purl.org/dc/dcmitype/"/>
    <ds:schemaRef ds:uri="http://schemas.microsoft.com/office/2006/metadata/properties"/>
    <ds:schemaRef ds:uri="http://purl.org/dc/elements/1.1/"/>
    <ds:schemaRef ds:uri="http://www.w3.org/XML/1998/namespace"/>
    <ds:schemaRef ds:uri="92c24619-d6d5-42cf-b618-23d930ad9f20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C9B8D2FC-B767-4243-8EEE-39F477836B4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7040</TotalTime>
  <Words>104</Words>
  <Application>Microsoft Office PowerPoint</Application>
  <PresentationFormat>On-screen Show (4:3)</PresentationFormat>
  <Paragraphs>87</Paragraphs>
  <Slides>78</Slides>
  <Notes>77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78</vt:i4>
      </vt:variant>
    </vt:vector>
  </HeadingPairs>
  <TitlesOfParts>
    <vt:vector size="83" baseType="lpstr">
      <vt:lpstr>American Typewriter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Next session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Jenni Watkins</cp:lastModifiedBy>
  <cp:revision>98</cp:revision>
  <dcterms:created xsi:type="dcterms:W3CDTF">2017-02-08T11:33:06Z</dcterms:created>
  <dcterms:modified xsi:type="dcterms:W3CDTF">2020-09-09T20:06:38Z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