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59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avina Evans" initials="DE" lastIdx="1" clrIdx="0">
    <p:extLst>
      <p:ext uri="{19B8F6BF-5375-455C-9EA6-DF929625EA0E}">
        <p15:presenceInfo xmlns:p15="http://schemas.microsoft.com/office/powerpoint/2012/main" xmlns="" userId="072406451175c7e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91" d="100"/>
          <a:sy n="91" d="100"/>
        </p:scale>
        <p:origin x="-486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1940C1D-6C99-4ACD-A4CC-F1F1866DD4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172A7047-9BC1-4683-A5B1-E1FE6E665D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3E2BC11-77DC-4AEB-8B96-1BC907D89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B7DAA-03A7-4C2E-AD61-895D1A7F9AEB}" type="datetimeFigureOut">
              <a:rPr lang="en-GB" smtClean="0"/>
              <a:pPr/>
              <a:t>18/01/2018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3D14F40-AB41-4DB4-B42E-B98839F4B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867D919-FFEA-4087-B31B-1DFA6F425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5D15E-7E53-40FC-9357-E7A354DAF4F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287056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B140BC9-2A73-4F2F-B3B9-F6A28E484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83996BF-09AC-431C-916F-E08E0EDC8E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CC55D7E-C414-463C-8051-812CBA617E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B7DAA-03A7-4C2E-AD61-895D1A7F9AEB}" type="datetimeFigureOut">
              <a:rPr lang="en-GB" smtClean="0"/>
              <a:pPr/>
              <a:t>18/01/2018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C029DC6-9731-4D9D-A43F-05C6E9B33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8040E28-670A-451C-899E-F266DE648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5D15E-7E53-40FC-9357-E7A354DAF4F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60789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BEBE99C-8C41-492F-AFA8-BACB48F96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C591CA1D-9C8E-440E-926C-EDC34E274B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656520E-4DCE-443B-BA92-31DD8EF2B5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B7DAA-03A7-4C2E-AD61-895D1A7F9AEB}" type="datetimeFigureOut">
              <a:rPr lang="en-GB" smtClean="0"/>
              <a:pPr/>
              <a:t>18/01/2018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5B66EF4-DBA3-4F35-9867-7362B6D735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F862858-BF6E-4EE2-B7C3-77FD68F2A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5D15E-7E53-40FC-9357-E7A354DAF4F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3292419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3722AF3-6470-47C2-99BC-1C65096E79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70E3CE6-74DF-4331-A41A-AE1A1EDA9B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2D8C017B-E70C-44DA-8092-E580AAD609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486F31E1-05D3-4AC8-88F9-98C3FC113D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B7DAA-03A7-4C2E-AD61-895D1A7F9AEB}" type="datetimeFigureOut">
              <a:rPr lang="en-GB" smtClean="0"/>
              <a:pPr/>
              <a:t>18/01/2018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8795E182-F321-4827-B64C-CAD2A9900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983CDE95-4EC6-40E6-8347-D6C75906F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5D15E-7E53-40FC-9357-E7A354DAF4F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290394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1F86E0B-9EBC-480F-BA43-46EDF90DF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6CF87486-DD4D-4F4D-882E-D6D0920343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3CFAA5F3-5EE7-4E5D-B404-C8189A0770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BF447C2F-D758-4DD9-85F8-FA72220AA6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50BB7EE9-4F99-4F67-80A0-8769831351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B0994C1C-D8A9-4ACE-846A-AD7C2818A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B7DAA-03A7-4C2E-AD61-895D1A7F9AEB}" type="datetimeFigureOut">
              <a:rPr lang="en-GB" smtClean="0"/>
              <a:pPr/>
              <a:t>18/01/2018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D1E7C026-FDC0-411A-9E58-37243108F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69C3C0F4-6549-403F-8827-0AD0998904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5D15E-7E53-40FC-9357-E7A354DAF4F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20715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CD70C7F-1E49-4569-A821-9979741D92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88265D2C-5657-4B4F-9670-4C61C904FD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B7DAA-03A7-4C2E-AD61-895D1A7F9AEB}" type="datetimeFigureOut">
              <a:rPr lang="en-GB" smtClean="0"/>
              <a:pPr/>
              <a:t>18/01/2018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C0340F96-4394-4C7C-8D0E-095967B3D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73187348-5E1D-4BDE-977A-488259235A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5D15E-7E53-40FC-9357-E7A354DAF4F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07339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B6CD99C2-F06E-4EF8-BD99-7E0BFB541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B7DAA-03A7-4C2E-AD61-895D1A7F9AEB}" type="datetimeFigureOut">
              <a:rPr lang="en-GB" smtClean="0"/>
              <a:pPr/>
              <a:t>18/01/2018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88A9EA89-1370-476B-A8D5-C30FE29EFE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116F5D78-A3D0-47D6-A053-043E9F5BA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5D15E-7E53-40FC-9357-E7A354DAF4F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59712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B7077A8-179E-40D8-AE05-64103E1FB3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99FDB21-83F9-44C7-8222-9FEFE4AB21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5D600026-C21A-4224-83BF-ED65314AC0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3577C705-A555-476B-98AF-F3916C60C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B7DAA-03A7-4C2E-AD61-895D1A7F9AEB}" type="datetimeFigureOut">
              <a:rPr lang="en-GB" smtClean="0"/>
              <a:pPr/>
              <a:t>18/01/2018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6C2AC378-8744-4D6A-BF08-322350A6DB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A1495D4B-6FAB-4A5A-A8A0-1AE67BFE4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5D15E-7E53-40FC-9357-E7A354DAF4F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08303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5FF3991-6979-4282-9884-6CD51D636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788F5B12-DE3B-4465-9D8E-28D78BD541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6C660334-0315-4437-8464-F1FA7DD543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4EE32E63-07B2-45A0-97B8-4AE5DA7D84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B7DAA-03A7-4C2E-AD61-895D1A7F9AEB}" type="datetimeFigureOut">
              <a:rPr lang="en-GB" smtClean="0"/>
              <a:pPr/>
              <a:t>18/01/2018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1DDF8656-061B-49EB-B236-3C1D472AB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04DA82D5-1F9F-4412-8444-AC54E695F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5D15E-7E53-40FC-9357-E7A354DAF4F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251391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ED17066-E450-4593-98DD-172894BBA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62E01E6B-C811-4182-94D7-CC8B3A843A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FAD1044-A65C-411D-8AF3-635A64A7C9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B7DAA-03A7-4C2E-AD61-895D1A7F9AEB}" type="datetimeFigureOut">
              <a:rPr lang="en-GB" smtClean="0"/>
              <a:pPr/>
              <a:t>18/01/2018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E237F1B-324A-4923-BB3D-F8117C13BE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5F2B3AD-1FBD-49B9-AD52-B350BACEA1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5D15E-7E53-40FC-9357-E7A354DAF4F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704270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577C22EC-2313-4C1A-87D5-1B3C2555B8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4FFEE7FD-2992-4B57-9AFF-9BD1AF2D78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30B7947-674D-4E10-8657-855097CEA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B7DAA-03A7-4C2E-AD61-895D1A7F9AEB}" type="datetimeFigureOut">
              <a:rPr lang="en-GB" smtClean="0"/>
              <a:pPr/>
              <a:t>18/01/2018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4C2C679-9AA2-41DF-999F-E5EB4F274D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006AFE3-18CB-4E2B-BA18-50F7B17C8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45D15E-7E53-40FC-9357-E7A354DAF4F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50969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5CA97496-8AC8-480E-AC26-49C0871A4F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BBC9109E-55C2-4F1A-AF41-4764505AE2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E359704-368B-4996-84FD-E6462486F9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8B7DAA-03A7-4C2E-AD61-895D1A7F9AEB}" type="datetimeFigureOut">
              <a:rPr lang="en-GB" smtClean="0"/>
              <a:pPr/>
              <a:t>18/01/2018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7B72AD2-4BEE-4FC2-A2DE-240FD35F0E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27961E2-EA60-47A0-B904-39221A6019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45D15E-7E53-40FC-9357-E7A354DAF4F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524243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5" Type="http://schemas.openxmlformats.org/officeDocument/2006/relationships/image" Target="../media/image24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24" Type="http://schemas.openxmlformats.org/officeDocument/2006/relationships/image" Target="../media/image23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28" Type="http://schemas.openxmlformats.org/officeDocument/2006/relationships/image" Target="../media/image27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://www.online-stopwatch.com/eggtimer-countdown/full-screen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://www.online-stopwatch.com/rocket-timer/full-screen/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5" Type="http://schemas.openxmlformats.org/officeDocument/2006/relationships/image" Target="../media/image24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24" Type="http://schemas.openxmlformats.org/officeDocument/2006/relationships/image" Target="../media/image23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28" Type="http://schemas.openxmlformats.org/officeDocument/2006/relationships/image" Target="../media/image27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Relationship Id="rId22" Type="http://schemas.openxmlformats.org/officeDocument/2006/relationships/image" Target="../media/image21.png"/><Relationship Id="rId27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107D6C68-9237-4BC1-8331-64B1E829616F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30907" y="34778"/>
            <a:ext cx="2428875" cy="14573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30E91735-60F1-4BC8-8635-3938BAABBCC8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82171" y="25820"/>
            <a:ext cx="2195251" cy="147418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A7912C20-C8E5-433E-891B-B96DD1E5822F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96273" y="34447"/>
            <a:ext cx="2202682" cy="14576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13B66ED6-531A-4C2E-9CD4-EF9691A9A04A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436657" y="25095"/>
            <a:ext cx="1457657" cy="14576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769E57B3-E5B1-4FAF-8A1E-A0EC0AE86291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9932016" y="25095"/>
            <a:ext cx="2234710" cy="14749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94761322-1774-44F5-B47F-F3C7D97D54FD}"/>
              </a:ext>
            </a:extLst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3823" y="1544128"/>
            <a:ext cx="1756477" cy="181255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B9D28461-2889-4172-A9A7-16A011593C6F}"/>
              </a:ext>
            </a:extLst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837827" y="1544128"/>
            <a:ext cx="1836369" cy="188413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1FCC808E-5727-45E9-9A43-3DD616BD458B}"/>
              </a:ext>
            </a:extLst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904596" y="3449397"/>
            <a:ext cx="3701715" cy="132644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9ED654ED-9D13-4BE0-BAC0-0F6BDFA98249}"/>
              </a:ext>
            </a:extLst>
          </p:cNvPr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682793" y="1538453"/>
            <a:ext cx="1894659" cy="18404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940DEE43-5739-4EFE-9343-1676DF2363A7}"/>
              </a:ext>
            </a:extLst>
          </p:cNvPr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5636454" y="1562639"/>
            <a:ext cx="1480364" cy="181622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FCDA3A7B-67E7-433C-8E88-4B1B65D227A0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print"/>
          <a:srcRect l="19891" r="19627"/>
          <a:stretch/>
        </p:blipFill>
        <p:spPr>
          <a:xfrm>
            <a:off x="7175820" y="1562639"/>
            <a:ext cx="1857022" cy="186562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30AA0B11-2AB0-4F31-994E-1E6A6B628F13}"/>
              </a:ext>
            </a:extLst>
          </p:cNvPr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9060588" y="1558540"/>
            <a:ext cx="2300000" cy="186972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ADDAAF73-7C44-4B0D-9C79-B5C0A89A93AC}"/>
              </a:ext>
            </a:extLst>
          </p:cNvPr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9293098" y="3469002"/>
            <a:ext cx="2873628" cy="133598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1994E581-E748-4560-84D7-F8873E98A4E2}"/>
              </a:ext>
            </a:extLst>
          </p:cNvPr>
          <p:cNvPicPr>
            <a:picLocks noChangeAspect="1"/>
          </p:cNvPicPr>
          <p:nvPr/>
        </p:nvPicPr>
        <p:blipFill rotWithShape="1">
          <a:blip r:embed="rId15" cstate="print"/>
          <a:srcRect l="6497" t="16605" r="3403" b="13458"/>
          <a:stretch/>
        </p:blipFill>
        <p:spPr>
          <a:xfrm>
            <a:off x="6630061" y="3449399"/>
            <a:ext cx="2615538" cy="135558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42128877-2303-41FA-9B89-7639F517386E}"/>
              </a:ext>
            </a:extLst>
          </p:cNvPr>
          <p:cNvPicPr>
            <a:picLocks noChangeAspect="1"/>
          </p:cNvPicPr>
          <p:nvPr/>
        </p:nvPicPr>
        <p:blipFill rotWithShape="1">
          <a:blip r:embed="rId16" cstate="print"/>
          <a:srcRect l="21621" r="21108"/>
          <a:stretch/>
        </p:blipFill>
        <p:spPr>
          <a:xfrm>
            <a:off x="21680" y="3408711"/>
            <a:ext cx="1768648" cy="341961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1986C188-EFF5-4A53-BD35-187E20B5890B}"/>
              </a:ext>
            </a:extLst>
          </p:cNvPr>
          <p:cNvPicPr>
            <a:picLocks noChangeAspect="1"/>
          </p:cNvPicPr>
          <p:nvPr/>
        </p:nvPicPr>
        <p:blipFill>
          <a:blip r:embed="rId17" cstate="print"/>
          <a:stretch>
            <a:fillRect/>
          </a:stretch>
        </p:blipFill>
        <p:spPr>
          <a:xfrm>
            <a:off x="3392490" y="4846379"/>
            <a:ext cx="2016784" cy="201678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D78BB2D8-2984-4E38-B319-F915D0783AD6}"/>
              </a:ext>
            </a:extLst>
          </p:cNvPr>
          <p:cNvPicPr>
            <a:picLocks noChangeAspect="1"/>
          </p:cNvPicPr>
          <p:nvPr/>
        </p:nvPicPr>
        <p:blipFill>
          <a:blip r:embed="rId18" cstate="print"/>
          <a:stretch>
            <a:fillRect/>
          </a:stretch>
        </p:blipFill>
        <p:spPr>
          <a:xfrm>
            <a:off x="8356217" y="4875519"/>
            <a:ext cx="1986432" cy="11945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xmlns="" id="{A83A19F0-239A-4F5D-9C7E-07250CE55733}"/>
              </a:ext>
            </a:extLst>
          </p:cNvPr>
          <p:cNvPicPr>
            <a:picLocks noChangeAspect="1"/>
          </p:cNvPicPr>
          <p:nvPr/>
        </p:nvPicPr>
        <p:blipFill>
          <a:blip r:embed="rId19" cstate="print"/>
          <a:stretch>
            <a:fillRect/>
          </a:stretch>
        </p:blipFill>
        <p:spPr>
          <a:xfrm>
            <a:off x="1841527" y="4846378"/>
            <a:ext cx="1528876" cy="201162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xmlns="" id="{8D615F5A-BA10-4A95-8022-4C3AA7246914}"/>
              </a:ext>
            </a:extLst>
          </p:cNvPr>
          <p:cNvPicPr>
            <a:picLocks noChangeAspect="1"/>
          </p:cNvPicPr>
          <p:nvPr/>
        </p:nvPicPr>
        <p:blipFill>
          <a:blip r:embed="rId20" cstate="print"/>
          <a:stretch>
            <a:fillRect/>
          </a:stretch>
        </p:blipFill>
        <p:spPr>
          <a:xfrm>
            <a:off x="5431361" y="4846378"/>
            <a:ext cx="2875604" cy="122365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xmlns="" id="{3619572E-B50E-48D3-BEA1-B8D45BF748D7}"/>
              </a:ext>
            </a:extLst>
          </p:cNvPr>
          <p:cNvPicPr>
            <a:picLocks noChangeAspect="1"/>
          </p:cNvPicPr>
          <p:nvPr/>
        </p:nvPicPr>
        <p:blipFill>
          <a:blip r:embed="rId21" cstate="print"/>
          <a:stretch>
            <a:fillRect/>
          </a:stretch>
        </p:blipFill>
        <p:spPr>
          <a:xfrm>
            <a:off x="10392350" y="4845720"/>
            <a:ext cx="1764673" cy="198260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73E63340-236E-4DB4-A595-BD9296512A2B}"/>
              </a:ext>
            </a:extLst>
          </p:cNvPr>
          <p:cNvPicPr>
            <a:picLocks noChangeAspect="1"/>
          </p:cNvPicPr>
          <p:nvPr/>
        </p:nvPicPr>
        <p:blipFill>
          <a:blip r:embed="rId22" cstate="print"/>
          <a:stretch>
            <a:fillRect/>
          </a:stretch>
        </p:blipFill>
        <p:spPr>
          <a:xfrm>
            <a:off x="43823" y="25095"/>
            <a:ext cx="1427497" cy="14749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xmlns="" id="{F71E5ED1-F388-4533-9F44-33932478C625}"/>
              </a:ext>
            </a:extLst>
          </p:cNvPr>
          <p:cNvPicPr>
            <a:picLocks noChangeAspect="1"/>
          </p:cNvPicPr>
          <p:nvPr/>
        </p:nvPicPr>
        <p:blipFill>
          <a:blip r:embed="rId23" cstate="print"/>
          <a:stretch>
            <a:fillRect/>
          </a:stretch>
        </p:blipFill>
        <p:spPr>
          <a:xfrm>
            <a:off x="11214789" y="1558540"/>
            <a:ext cx="942234" cy="186972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xmlns="" id="{643F8C42-DCC9-454A-A63B-BE02282AA4DC}"/>
              </a:ext>
            </a:extLst>
          </p:cNvPr>
          <p:cNvPicPr>
            <a:picLocks noChangeAspect="1"/>
          </p:cNvPicPr>
          <p:nvPr/>
        </p:nvPicPr>
        <p:blipFill rotWithShape="1">
          <a:blip r:embed="rId24" cstate="print"/>
          <a:srcRect l="18850" t="5324" r="11454" b="3301"/>
          <a:stretch/>
        </p:blipFill>
        <p:spPr>
          <a:xfrm>
            <a:off x="1841776" y="3464050"/>
            <a:ext cx="1021745" cy="13395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xmlns="" id="{336E6421-7CCC-4FC4-AE65-3076FD126762}"/>
              </a:ext>
            </a:extLst>
          </p:cNvPr>
          <p:cNvPicPr>
            <a:picLocks noChangeAspect="1"/>
          </p:cNvPicPr>
          <p:nvPr/>
        </p:nvPicPr>
        <p:blipFill>
          <a:blip r:embed="rId25" cstate="print"/>
          <a:stretch>
            <a:fillRect/>
          </a:stretch>
        </p:blipFill>
        <p:spPr>
          <a:xfrm>
            <a:off x="5455788" y="6106061"/>
            <a:ext cx="1416955" cy="7750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xmlns="" id="{E86CAB84-C1DB-4A25-B3F1-74BBA9B11DC3}"/>
              </a:ext>
            </a:extLst>
          </p:cNvPr>
          <p:cNvPicPr>
            <a:picLocks noChangeAspect="1"/>
          </p:cNvPicPr>
          <p:nvPr/>
        </p:nvPicPr>
        <p:blipFill>
          <a:blip r:embed="rId26" cstate="print"/>
          <a:stretch>
            <a:fillRect/>
          </a:stretch>
        </p:blipFill>
        <p:spPr>
          <a:xfrm>
            <a:off x="6919257" y="6106061"/>
            <a:ext cx="1238969" cy="77570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664C70C8-475F-43F8-A2DD-D309AE1ACBED}"/>
              </a:ext>
            </a:extLst>
          </p:cNvPr>
          <p:cNvPicPr>
            <a:picLocks noChangeAspect="1"/>
          </p:cNvPicPr>
          <p:nvPr/>
        </p:nvPicPr>
        <p:blipFill>
          <a:blip r:embed="rId27" cstate="print"/>
          <a:stretch>
            <a:fillRect/>
          </a:stretch>
        </p:blipFill>
        <p:spPr>
          <a:xfrm>
            <a:off x="9558007" y="6096482"/>
            <a:ext cx="784642" cy="78464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xmlns="" id="{5C125F7E-6D0A-451A-B2A2-F6264F2711AA}"/>
              </a:ext>
            </a:extLst>
          </p:cNvPr>
          <p:cNvPicPr>
            <a:picLocks noChangeAspect="1"/>
          </p:cNvPicPr>
          <p:nvPr/>
        </p:nvPicPr>
        <p:blipFill>
          <a:blip r:embed="rId28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204740" y="6106061"/>
            <a:ext cx="1303086" cy="7519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2175675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  <a:extLst>
              <a:ext uri="{FF2B5EF4-FFF2-40B4-BE49-F238E27FC236}">
                <a16:creationId xmlns:a16="http://schemas.microsoft.com/office/drawing/2014/main" xmlns="" id="{46DF8905-08BC-4DD3-9FF1-AC36104CAA36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77640" y="1035103"/>
            <a:ext cx="4453128" cy="4387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73795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sosceles Triangle 3">
            <a:extLst>
              <a:ext uri="{FF2B5EF4-FFF2-40B4-BE49-F238E27FC236}">
                <a16:creationId xmlns:a16="http://schemas.microsoft.com/office/drawing/2014/main" xmlns="" id="{09D68226-FA7A-4D53-B2AC-501D6717E93F}"/>
              </a:ext>
            </a:extLst>
          </p:cNvPr>
          <p:cNvSpPr/>
          <p:nvPr/>
        </p:nvSpPr>
        <p:spPr>
          <a:xfrm>
            <a:off x="179001" y="94765"/>
            <a:ext cx="11850624" cy="6620256"/>
          </a:xfrm>
          <a:prstGeom prst="triangle">
            <a:avLst>
              <a:gd name="adj" fmla="val 48810"/>
            </a:avLst>
          </a:prstGeom>
          <a:ln w="762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616036" y="2568633"/>
            <a:ext cx="4721629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b="1" dirty="0"/>
              <a:t>Arrange </a:t>
            </a:r>
            <a:r>
              <a:rPr lang="en-GB" sz="5000" b="1" dirty="0" smtClean="0"/>
              <a:t>Yourselves Into Groups </a:t>
            </a:r>
            <a:r>
              <a:rPr lang="en-GB" sz="5000" b="1" dirty="0"/>
              <a:t>of 3</a:t>
            </a:r>
          </a:p>
        </p:txBody>
      </p:sp>
    </p:spTree>
    <p:extLst>
      <p:ext uri="{BB962C8B-B14F-4D97-AF65-F5344CB8AC3E}">
        <p14:creationId xmlns:p14="http://schemas.microsoft.com/office/powerpoint/2010/main" xmlns="" val="2368528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firework rocket">
            <a:hlinkClick r:id="rId2"/>
            <a:extLst>
              <a:ext uri="{FF2B5EF4-FFF2-40B4-BE49-F238E27FC236}">
                <a16:creationId xmlns:a16="http://schemas.microsoft.com/office/drawing/2014/main" xmlns="" id="{FC223C6E-25F7-4453-9E6A-E62C5E1780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2929" y="264730"/>
            <a:ext cx="6316998" cy="6163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09462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107D6C68-9237-4BC1-8331-64B1E829616F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30907" y="34778"/>
            <a:ext cx="2428875" cy="14573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30E91735-60F1-4BC8-8635-3938BAABBCC8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82171" y="25820"/>
            <a:ext cx="2195251" cy="147418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A7912C20-C8E5-433E-891B-B96DD1E5822F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96273" y="34447"/>
            <a:ext cx="2202682" cy="14576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13B66ED6-531A-4C2E-9CD4-EF9691A9A04A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436657" y="25095"/>
            <a:ext cx="1457657" cy="14576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769E57B3-E5B1-4FAF-8A1E-A0EC0AE86291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9932016" y="25095"/>
            <a:ext cx="2234710" cy="14749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94761322-1774-44F5-B47F-F3C7D97D54FD}"/>
              </a:ext>
            </a:extLst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3823" y="1544128"/>
            <a:ext cx="1756477" cy="181255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xmlns="" id="{B9D28461-2889-4172-A9A7-16A011593C6F}"/>
              </a:ext>
            </a:extLst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837827" y="1544128"/>
            <a:ext cx="1836369" cy="188413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1FCC808E-5727-45E9-9A43-3DD616BD458B}"/>
              </a:ext>
            </a:extLst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904596" y="3449397"/>
            <a:ext cx="3701715" cy="132644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9ED654ED-9D13-4BE0-BAC0-0F6BDFA98249}"/>
              </a:ext>
            </a:extLst>
          </p:cNvPr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682793" y="1538453"/>
            <a:ext cx="1894659" cy="18404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940DEE43-5739-4EFE-9343-1676DF2363A7}"/>
              </a:ext>
            </a:extLst>
          </p:cNvPr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5636454" y="1562639"/>
            <a:ext cx="1480364" cy="181622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FCDA3A7B-67E7-433C-8E88-4B1B65D227A0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print"/>
          <a:srcRect l="19891" r="19627"/>
          <a:stretch/>
        </p:blipFill>
        <p:spPr>
          <a:xfrm>
            <a:off x="7175820" y="1562639"/>
            <a:ext cx="1857022" cy="186562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30AA0B11-2AB0-4F31-994E-1E6A6B628F13}"/>
              </a:ext>
            </a:extLst>
          </p:cNvPr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9060588" y="1558540"/>
            <a:ext cx="2300000" cy="186972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ADDAAF73-7C44-4B0D-9C79-B5C0A89A93AC}"/>
              </a:ext>
            </a:extLst>
          </p:cNvPr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9293098" y="3469002"/>
            <a:ext cx="2873628" cy="133598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1994E581-E748-4560-84D7-F8873E98A4E2}"/>
              </a:ext>
            </a:extLst>
          </p:cNvPr>
          <p:cNvPicPr>
            <a:picLocks noChangeAspect="1"/>
          </p:cNvPicPr>
          <p:nvPr/>
        </p:nvPicPr>
        <p:blipFill rotWithShape="1">
          <a:blip r:embed="rId15" cstate="print"/>
          <a:srcRect l="6497" t="16605" r="3403" b="13458"/>
          <a:stretch/>
        </p:blipFill>
        <p:spPr>
          <a:xfrm>
            <a:off x="6630061" y="3449399"/>
            <a:ext cx="2615538" cy="135558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42128877-2303-41FA-9B89-7639F517386E}"/>
              </a:ext>
            </a:extLst>
          </p:cNvPr>
          <p:cNvPicPr>
            <a:picLocks noChangeAspect="1"/>
          </p:cNvPicPr>
          <p:nvPr/>
        </p:nvPicPr>
        <p:blipFill rotWithShape="1">
          <a:blip r:embed="rId16" cstate="print"/>
          <a:srcRect l="21621" r="21108"/>
          <a:stretch/>
        </p:blipFill>
        <p:spPr>
          <a:xfrm>
            <a:off x="21680" y="3408711"/>
            <a:ext cx="1768648" cy="341961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1986C188-EFF5-4A53-BD35-187E20B5890B}"/>
              </a:ext>
            </a:extLst>
          </p:cNvPr>
          <p:cNvPicPr>
            <a:picLocks noChangeAspect="1"/>
          </p:cNvPicPr>
          <p:nvPr/>
        </p:nvPicPr>
        <p:blipFill>
          <a:blip r:embed="rId17" cstate="print"/>
          <a:stretch>
            <a:fillRect/>
          </a:stretch>
        </p:blipFill>
        <p:spPr>
          <a:xfrm>
            <a:off x="3392490" y="4846379"/>
            <a:ext cx="2016784" cy="201678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D78BB2D8-2984-4E38-B319-F915D0783AD6}"/>
              </a:ext>
            </a:extLst>
          </p:cNvPr>
          <p:cNvPicPr>
            <a:picLocks noChangeAspect="1"/>
          </p:cNvPicPr>
          <p:nvPr/>
        </p:nvPicPr>
        <p:blipFill>
          <a:blip r:embed="rId18" cstate="print"/>
          <a:stretch>
            <a:fillRect/>
          </a:stretch>
        </p:blipFill>
        <p:spPr>
          <a:xfrm>
            <a:off x="8356217" y="4875519"/>
            <a:ext cx="1986432" cy="11945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xmlns="" id="{A83A19F0-239A-4F5D-9C7E-07250CE55733}"/>
              </a:ext>
            </a:extLst>
          </p:cNvPr>
          <p:cNvPicPr>
            <a:picLocks noChangeAspect="1"/>
          </p:cNvPicPr>
          <p:nvPr/>
        </p:nvPicPr>
        <p:blipFill>
          <a:blip r:embed="rId19" cstate="print"/>
          <a:stretch>
            <a:fillRect/>
          </a:stretch>
        </p:blipFill>
        <p:spPr>
          <a:xfrm>
            <a:off x="1841527" y="4846378"/>
            <a:ext cx="1528876" cy="201162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xmlns="" id="{8D615F5A-BA10-4A95-8022-4C3AA7246914}"/>
              </a:ext>
            </a:extLst>
          </p:cNvPr>
          <p:cNvPicPr>
            <a:picLocks noChangeAspect="1"/>
          </p:cNvPicPr>
          <p:nvPr/>
        </p:nvPicPr>
        <p:blipFill>
          <a:blip r:embed="rId20" cstate="print"/>
          <a:stretch>
            <a:fillRect/>
          </a:stretch>
        </p:blipFill>
        <p:spPr>
          <a:xfrm>
            <a:off x="5431361" y="4846378"/>
            <a:ext cx="2875604" cy="122365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xmlns="" id="{3619572E-B50E-48D3-BEA1-B8D45BF748D7}"/>
              </a:ext>
            </a:extLst>
          </p:cNvPr>
          <p:cNvPicPr>
            <a:picLocks noChangeAspect="1"/>
          </p:cNvPicPr>
          <p:nvPr/>
        </p:nvPicPr>
        <p:blipFill>
          <a:blip r:embed="rId21" cstate="print"/>
          <a:stretch>
            <a:fillRect/>
          </a:stretch>
        </p:blipFill>
        <p:spPr>
          <a:xfrm>
            <a:off x="10392350" y="4845720"/>
            <a:ext cx="1764673" cy="198260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73E63340-236E-4DB4-A595-BD9296512A2B}"/>
              </a:ext>
            </a:extLst>
          </p:cNvPr>
          <p:cNvPicPr>
            <a:picLocks noChangeAspect="1"/>
          </p:cNvPicPr>
          <p:nvPr/>
        </p:nvPicPr>
        <p:blipFill>
          <a:blip r:embed="rId22" cstate="print"/>
          <a:stretch>
            <a:fillRect/>
          </a:stretch>
        </p:blipFill>
        <p:spPr>
          <a:xfrm>
            <a:off x="43823" y="25095"/>
            <a:ext cx="1427497" cy="14749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xmlns="" id="{F71E5ED1-F388-4533-9F44-33932478C625}"/>
              </a:ext>
            </a:extLst>
          </p:cNvPr>
          <p:cNvPicPr>
            <a:picLocks noChangeAspect="1"/>
          </p:cNvPicPr>
          <p:nvPr/>
        </p:nvPicPr>
        <p:blipFill>
          <a:blip r:embed="rId23" cstate="print"/>
          <a:stretch>
            <a:fillRect/>
          </a:stretch>
        </p:blipFill>
        <p:spPr>
          <a:xfrm>
            <a:off x="11214789" y="1558540"/>
            <a:ext cx="942234" cy="186972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xmlns="" id="{643F8C42-DCC9-454A-A63B-BE02282AA4DC}"/>
              </a:ext>
            </a:extLst>
          </p:cNvPr>
          <p:cNvPicPr>
            <a:picLocks noChangeAspect="1"/>
          </p:cNvPicPr>
          <p:nvPr/>
        </p:nvPicPr>
        <p:blipFill rotWithShape="1">
          <a:blip r:embed="rId24" cstate="print"/>
          <a:srcRect l="18850" t="5324" r="11454" b="3301"/>
          <a:stretch/>
        </p:blipFill>
        <p:spPr>
          <a:xfrm>
            <a:off x="1841776" y="3464050"/>
            <a:ext cx="1021745" cy="13395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xmlns="" id="{336E6421-7CCC-4FC4-AE65-3076FD126762}"/>
              </a:ext>
            </a:extLst>
          </p:cNvPr>
          <p:cNvPicPr>
            <a:picLocks noChangeAspect="1"/>
          </p:cNvPicPr>
          <p:nvPr/>
        </p:nvPicPr>
        <p:blipFill>
          <a:blip r:embed="rId25" cstate="print"/>
          <a:stretch>
            <a:fillRect/>
          </a:stretch>
        </p:blipFill>
        <p:spPr>
          <a:xfrm>
            <a:off x="5455788" y="6106061"/>
            <a:ext cx="1416955" cy="7750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xmlns="" id="{E86CAB84-C1DB-4A25-B3F1-74BBA9B11DC3}"/>
              </a:ext>
            </a:extLst>
          </p:cNvPr>
          <p:cNvPicPr>
            <a:picLocks noChangeAspect="1"/>
          </p:cNvPicPr>
          <p:nvPr/>
        </p:nvPicPr>
        <p:blipFill>
          <a:blip r:embed="rId26" cstate="print"/>
          <a:stretch>
            <a:fillRect/>
          </a:stretch>
        </p:blipFill>
        <p:spPr>
          <a:xfrm>
            <a:off x="6919257" y="6106061"/>
            <a:ext cx="1238969" cy="77570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664C70C8-475F-43F8-A2DD-D309AE1ACBED}"/>
              </a:ext>
            </a:extLst>
          </p:cNvPr>
          <p:cNvPicPr>
            <a:picLocks noChangeAspect="1"/>
          </p:cNvPicPr>
          <p:nvPr/>
        </p:nvPicPr>
        <p:blipFill>
          <a:blip r:embed="rId27" cstate="print"/>
          <a:stretch>
            <a:fillRect/>
          </a:stretch>
        </p:blipFill>
        <p:spPr>
          <a:xfrm>
            <a:off x="9558007" y="6096482"/>
            <a:ext cx="784642" cy="78464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xmlns="" id="{5C125F7E-6D0A-451A-B2A2-F6264F2711AA}"/>
              </a:ext>
            </a:extLst>
          </p:cNvPr>
          <p:cNvPicPr>
            <a:picLocks noChangeAspect="1"/>
          </p:cNvPicPr>
          <p:nvPr/>
        </p:nvPicPr>
        <p:blipFill>
          <a:blip r:embed="rId28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204740" y="6106061"/>
            <a:ext cx="1303086" cy="75193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2336403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E2F25DB0-6F61-4DD3-82E2-0097EC50B5B7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87764" y="86264"/>
            <a:ext cx="6666781" cy="666678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xmlns="" val="2828848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6</Words>
  <Application>Microsoft Office PowerPoint</Application>
  <PresentationFormat>Custom</PresentationFormat>
  <Paragraphs>1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Slide 1</vt:lpstr>
      <vt:lpstr>Slide 2</vt:lpstr>
      <vt:lpstr>Slide 3</vt:lpstr>
      <vt:lpstr>Slide 4</vt:lpstr>
      <vt:lpstr>Slide 5</vt:lpstr>
      <vt:lpstr>Slide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Davina Evans</dc:creator>
  <cp:lastModifiedBy>se046</cp:lastModifiedBy>
  <cp:revision>9</cp:revision>
  <dcterms:created xsi:type="dcterms:W3CDTF">2017-11-06T20:24:39Z</dcterms:created>
  <dcterms:modified xsi:type="dcterms:W3CDTF">2018-01-18T12:41:13Z</dcterms:modified>
</cp:coreProperties>
</file>