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slideLayouts/slideLayout39.xml" ContentType="application/vnd.openxmlformats-officedocument.presentationml.slideLayout+xml"/>
  <Override PartName="/ppt/theme/theme4.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5.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6.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7.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8" r:id="rId4"/>
    <p:sldMasterId id="2147483938" r:id="rId5"/>
    <p:sldMasterId id="2147483950" r:id="rId6"/>
    <p:sldMasterId id="2147483963" r:id="rId7"/>
    <p:sldMasterId id="2147483965" r:id="rId8"/>
    <p:sldMasterId id="2147483980" r:id="rId9"/>
    <p:sldMasterId id="2147483995" r:id="rId10"/>
    <p:sldMasterId id="2147484009" r:id="rId11"/>
  </p:sldMasterIdLst>
  <p:notesMasterIdLst>
    <p:notesMasterId r:id="rId30"/>
  </p:notesMasterIdLst>
  <p:sldIdLst>
    <p:sldId id="1217" r:id="rId12"/>
    <p:sldId id="1279" r:id="rId13"/>
    <p:sldId id="288" r:id="rId14"/>
    <p:sldId id="1269" r:id="rId15"/>
    <p:sldId id="963" r:id="rId16"/>
    <p:sldId id="1270" r:id="rId17"/>
    <p:sldId id="965" r:id="rId18"/>
    <p:sldId id="966" r:id="rId19"/>
    <p:sldId id="967" r:id="rId20"/>
    <p:sldId id="1273" r:id="rId21"/>
    <p:sldId id="1274" r:id="rId22"/>
    <p:sldId id="1261" r:id="rId23"/>
    <p:sldId id="1262" r:id="rId24"/>
    <p:sldId id="1277" r:id="rId25"/>
    <p:sldId id="1271" r:id="rId26"/>
    <p:sldId id="1198" r:id="rId27"/>
    <p:sldId id="274" r:id="rId28"/>
    <p:sldId id="1159"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D6C03D-E338-4323-9FA9-5FE8206ED406}" v="1" dt="2025-11-19T09:16:07.0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578" autoAdjust="0"/>
    <p:restoredTop sz="94811"/>
  </p:normalViewPr>
  <p:slideViewPr>
    <p:cSldViewPr snapToGrid="0" snapToObjects="1">
      <p:cViewPr varScale="1">
        <p:scale>
          <a:sx n="69" d="100"/>
          <a:sy n="69" d="100"/>
        </p:scale>
        <p:origin x="134" y="62"/>
      </p:cViewPr>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2075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 Type="http://schemas.openxmlformats.org/officeDocument/2006/relationships/customXml" Target="../customXml/item3.xml"/><Relationship Id="rId21" Type="http://schemas.openxmlformats.org/officeDocument/2006/relationships/slide" Target="slides/slide10.xml"/><Relationship Id="rId34" Type="http://schemas.openxmlformats.org/officeDocument/2006/relationships/tableStyles" Target="tableStyles.xml"/><Relationship Id="rId7" Type="http://schemas.openxmlformats.org/officeDocument/2006/relationships/slideMaster" Target="slideMasters/slideMaster4.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5.xml"/><Relationship Id="rId20" Type="http://schemas.openxmlformats.org/officeDocument/2006/relationships/slide" Target="slides/slide9.xml"/><Relationship Id="rId29" Type="http://schemas.openxmlformats.org/officeDocument/2006/relationships/slide" Target="slides/slide18.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3.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microsoft.com/office/2015/10/relationships/revisionInfo" Target="revisionInfo.xml"/><Relationship Id="rId10" Type="http://schemas.openxmlformats.org/officeDocument/2006/relationships/slideMaster" Target="slideMasters/slideMaster7.xml"/><Relationship Id="rId19" Type="http://schemas.openxmlformats.org/officeDocument/2006/relationships/slide" Target="slides/slide8.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Master" Target="slideMasters/slideMaster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il Dyer" userId="f48cccbf-306c-476d-ac12-27135fb93a1f" providerId="ADAL" clId="{1FC29973-6C26-4068-BABB-BEEEC0B85F18}"/>
    <pc:docChg chg="undo custSel addSld delSld modSld sldOrd delMainMaster">
      <pc:chgData name="Neil Dyer" userId="f48cccbf-306c-476d-ac12-27135fb93a1f" providerId="ADAL" clId="{1FC29973-6C26-4068-BABB-BEEEC0B85F18}" dt="2024-05-21T10:11:32.763" v="5114"/>
      <pc:docMkLst>
        <pc:docMk/>
      </pc:docMkLst>
      <pc:sldChg chg="del">
        <pc:chgData name="Neil Dyer" userId="f48cccbf-306c-476d-ac12-27135fb93a1f" providerId="ADAL" clId="{1FC29973-6C26-4068-BABB-BEEEC0B85F18}" dt="2024-05-08T12:03:47.973" v="0" actId="47"/>
        <pc:sldMkLst>
          <pc:docMk/>
          <pc:sldMk cId="1741800378" sldId="267"/>
        </pc:sldMkLst>
      </pc:sldChg>
      <pc:sldChg chg="del">
        <pc:chgData name="Neil Dyer" userId="f48cccbf-306c-476d-ac12-27135fb93a1f" providerId="ADAL" clId="{1FC29973-6C26-4068-BABB-BEEEC0B85F18}" dt="2024-05-10T21:44:39.572" v="6" actId="47"/>
        <pc:sldMkLst>
          <pc:docMk/>
          <pc:sldMk cId="2344019700" sldId="273"/>
        </pc:sldMkLst>
      </pc:sldChg>
      <pc:sldChg chg="modSp add mod ord">
        <pc:chgData name="Neil Dyer" userId="f48cccbf-306c-476d-ac12-27135fb93a1f" providerId="ADAL" clId="{1FC29973-6C26-4068-BABB-BEEEC0B85F18}" dt="2024-05-21T10:11:32.763" v="5114"/>
        <pc:sldMkLst>
          <pc:docMk/>
          <pc:sldMk cId="830105781" sldId="274"/>
        </pc:sldMkLst>
      </pc:sldChg>
      <pc:sldChg chg="modSp del mod ord modAnim">
        <pc:chgData name="Neil Dyer" userId="f48cccbf-306c-476d-ac12-27135fb93a1f" providerId="ADAL" clId="{1FC29973-6C26-4068-BABB-BEEEC0B85F18}" dt="2024-05-14T13:15:06.724" v="2958" actId="2696"/>
        <pc:sldMkLst>
          <pc:docMk/>
          <pc:sldMk cId="3683498262" sldId="274"/>
        </pc:sldMkLst>
      </pc:sldChg>
      <pc:sldChg chg="del">
        <pc:chgData name="Neil Dyer" userId="f48cccbf-306c-476d-ac12-27135fb93a1f" providerId="ADAL" clId="{1FC29973-6C26-4068-BABB-BEEEC0B85F18}" dt="2024-05-10T22:16:03.810" v="55" actId="47"/>
        <pc:sldMkLst>
          <pc:docMk/>
          <pc:sldMk cId="0" sldId="276"/>
        </pc:sldMkLst>
      </pc:sldChg>
      <pc:sldChg chg="del">
        <pc:chgData name="Neil Dyer" userId="f48cccbf-306c-476d-ac12-27135fb93a1f" providerId="ADAL" clId="{1FC29973-6C26-4068-BABB-BEEEC0B85F18}" dt="2024-05-10T21:44:39.572" v="6" actId="47"/>
        <pc:sldMkLst>
          <pc:docMk/>
          <pc:sldMk cId="824652273" sldId="284"/>
        </pc:sldMkLst>
      </pc:sldChg>
      <pc:sldChg chg="del">
        <pc:chgData name="Neil Dyer" userId="f48cccbf-306c-476d-ac12-27135fb93a1f" providerId="ADAL" clId="{1FC29973-6C26-4068-BABB-BEEEC0B85F18}" dt="2024-05-10T21:44:39.572" v="6" actId="47"/>
        <pc:sldMkLst>
          <pc:docMk/>
          <pc:sldMk cId="2837319455" sldId="285"/>
        </pc:sldMkLst>
      </pc:sldChg>
      <pc:sldChg chg="del">
        <pc:chgData name="Neil Dyer" userId="f48cccbf-306c-476d-ac12-27135fb93a1f" providerId="ADAL" clId="{1FC29973-6C26-4068-BABB-BEEEC0B85F18}" dt="2024-05-10T21:44:39.572" v="6" actId="47"/>
        <pc:sldMkLst>
          <pc:docMk/>
          <pc:sldMk cId="3287412183" sldId="289"/>
        </pc:sldMkLst>
      </pc:sldChg>
      <pc:sldChg chg="del">
        <pc:chgData name="Neil Dyer" userId="f48cccbf-306c-476d-ac12-27135fb93a1f" providerId="ADAL" clId="{1FC29973-6C26-4068-BABB-BEEEC0B85F18}" dt="2024-05-10T21:44:39.572" v="6" actId="47"/>
        <pc:sldMkLst>
          <pc:docMk/>
          <pc:sldMk cId="4214136092" sldId="290"/>
        </pc:sldMkLst>
      </pc:sldChg>
      <pc:sldChg chg="del">
        <pc:chgData name="Neil Dyer" userId="f48cccbf-306c-476d-ac12-27135fb93a1f" providerId="ADAL" clId="{1FC29973-6C26-4068-BABB-BEEEC0B85F18}" dt="2024-05-10T21:44:39.572" v="6" actId="47"/>
        <pc:sldMkLst>
          <pc:docMk/>
          <pc:sldMk cId="2893012133" sldId="291"/>
        </pc:sldMkLst>
      </pc:sldChg>
      <pc:sldChg chg="del">
        <pc:chgData name="Neil Dyer" userId="f48cccbf-306c-476d-ac12-27135fb93a1f" providerId="ADAL" clId="{1FC29973-6C26-4068-BABB-BEEEC0B85F18}" dt="2024-05-10T21:44:39.572" v="6" actId="47"/>
        <pc:sldMkLst>
          <pc:docMk/>
          <pc:sldMk cId="2651184922" sldId="295"/>
        </pc:sldMkLst>
      </pc:sldChg>
      <pc:sldChg chg="delSp modSp del mod ord delDesignElem">
        <pc:chgData name="Neil Dyer" userId="f48cccbf-306c-476d-ac12-27135fb93a1f" providerId="ADAL" clId="{1FC29973-6C26-4068-BABB-BEEEC0B85F18}" dt="2024-05-14T12:14:41.697" v="1627" actId="14100"/>
        <pc:sldMkLst>
          <pc:docMk/>
          <pc:sldMk cId="3279718462" sldId="295"/>
        </pc:sldMkLst>
      </pc:sldChg>
      <pc:sldChg chg="del">
        <pc:chgData name="Neil Dyer" userId="f48cccbf-306c-476d-ac12-27135fb93a1f" providerId="ADAL" clId="{1FC29973-6C26-4068-BABB-BEEEC0B85F18}" dt="2024-05-10T21:44:39.572" v="6" actId="47"/>
        <pc:sldMkLst>
          <pc:docMk/>
          <pc:sldMk cId="3672028453" sldId="297"/>
        </pc:sldMkLst>
      </pc:sldChg>
      <pc:sldChg chg="addSp delSp modSp add mod ord delAnim modAnim">
        <pc:chgData name="Neil Dyer" userId="f48cccbf-306c-476d-ac12-27135fb93a1f" providerId="ADAL" clId="{1FC29973-6C26-4068-BABB-BEEEC0B85F18}" dt="2024-05-14T13:51:09.595" v="4274"/>
        <pc:sldMkLst>
          <pc:docMk/>
          <pc:sldMk cId="1944157251" sldId="298"/>
        </pc:sldMkLst>
      </pc:sldChg>
      <pc:sldChg chg="del delDesignElem">
        <pc:chgData name="Neil Dyer" userId="f48cccbf-306c-476d-ac12-27135fb93a1f" providerId="ADAL" clId="{1FC29973-6C26-4068-BABB-BEEEC0B85F18}" dt="2024-05-14T13:25:52.628" v="3203" actId="2696"/>
        <pc:sldMkLst>
          <pc:docMk/>
          <pc:sldMk cId="2418763375" sldId="298"/>
        </pc:sldMkLst>
      </pc:sldChg>
      <pc:sldChg chg="addSp delSp modSp del mod ord">
        <pc:chgData name="Neil Dyer" userId="f48cccbf-306c-476d-ac12-27135fb93a1f" providerId="ADAL" clId="{1FC29973-6C26-4068-BABB-BEEEC0B85F18}" dt="2024-05-14T12:33:13.945" v="1896" actId="47"/>
        <pc:sldMkLst>
          <pc:docMk/>
          <pc:sldMk cId="1835732313" sldId="301"/>
        </pc:sldMkLst>
      </pc:sldChg>
      <pc:sldChg chg="addSp modSp del mod ord delDesignElem">
        <pc:chgData name="Neil Dyer" userId="f48cccbf-306c-476d-ac12-27135fb93a1f" providerId="ADAL" clId="{1FC29973-6C26-4068-BABB-BEEEC0B85F18}" dt="2024-05-14T12:39:40.084" v="2246" actId="1076"/>
        <pc:sldMkLst>
          <pc:docMk/>
          <pc:sldMk cId="2304905417" sldId="302"/>
        </pc:sldMkLst>
      </pc:sldChg>
      <pc:sldChg chg="del">
        <pc:chgData name="Neil Dyer" userId="f48cccbf-306c-476d-ac12-27135fb93a1f" providerId="ADAL" clId="{1FC29973-6C26-4068-BABB-BEEEC0B85F18}" dt="2024-05-10T22:23:10.199" v="74" actId="47"/>
        <pc:sldMkLst>
          <pc:docMk/>
          <pc:sldMk cId="3665110421" sldId="307"/>
        </pc:sldMkLst>
      </pc:sldChg>
      <pc:sldChg chg="modSp del mod delDesignElem">
        <pc:chgData name="Neil Dyer" userId="f48cccbf-306c-476d-ac12-27135fb93a1f" providerId="ADAL" clId="{1FC29973-6C26-4068-BABB-BEEEC0B85F18}" dt="2024-05-14T13:35:09.519" v="3687" actId="47"/>
        <pc:sldMkLst>
          <pc:docMk/>
          <pc:sldMk cId="2033635371" sldId="308"/>
        </pc:sldMkLst>
      </pc:sldChg>
      <pc:sldChg chg="del delDesignElem">
        <pc:chgData name="Neil Dyer" userId="f48cccbf-306c-476d-ac12-27135fb93a1f" providerId="ADAL" clId="{1FC29973-6C26-4068-BABB-BEEEC0B85F18}" dt="2024-05-10T22:21:33.676" v="69" actId="47"/>
        <pc:sldMkLst>
          <pc:docMk/>
          <pc:sldMk cId="4038740079" sldId="312"/>
        </pc:sldMkLst>
      </pc:sldChg>
      <pc:sldChg chg="del ord">
        <pc:chgData name="Neil Dyer" userId="f48cccbf-306c-476d-ac12-27135fb93a1f" providerId="ADAL" clId="{1FC29973-6C26-4068-BABB-BEEEC0B85F18}" dt="2024-05-14T14:57:35.441" v="4797" actId="47"/>
        <pc:sldMkLst>
          <pc:docMk/>
          <pc:sldMk cId="3818758706" sldId="313"/>
        </pc:sldMkLst>
      </pc:sldChg>
      <pc:sldChg chg="modSp mod ord">
        <pc:chgData name="Neil Dyer" userId="f48cccbf-306c-476d-ac12-27135fb93a1f" providerId="ADAL" clId="{1FC29973-6C26-4068-BABB-BEEEC0B85F18}" dt="2024-05-14T14:53:58.088" v="4776" actId="20577"/>
        <pc:sldMkLst>
          <pc:docMk/>
          <pc:sldMk cId="3340610369" sldId="319"/>
        </pc:sldMkLst>
      </pc:sldChg>
      <pc:sldChg chg="modSp mod delDesignElem">
        <pc:chgData name="Neil Dyer" userId="f48cccbf-306c-476d-ac12-27135fb93a1f" providerId="ADAL" clId="{1FC29973-6C26-4068-BABB-BEEEC0B85F18}" dt="2024-05-14T13:25:42.463" v="3202" actId="1035"/>
        <pc:sldMkLst>
          <pc:docMk/>
          <pc:sldMk cId="3929613870" sldId="322"/>
        </pc:sldMkLst>
      </pc:sldChg>
      <pc:sldChg chg="del">
        <pc:chgData name="Neil Dyer" userId="f48cccbf-306c-476d-ac12-27135fb93a1f" providerId="ADAL" clId="{1FC29973-6C26-4068-BABB-BEEEC0B85F18}" dt="2024-05-08T12:03:47.973" v="0" actId="47"/>
        <pc:sldMkLst>
          <pc:docMk/>
          <pc:sldMk cId="517840074" sldId="323"/>
        </pc:sldMkLst>
      </pc:sldChg>
      <pc:sldChg chg="addSp delSp modSp del mod ord delDesignElem">
        <pc:chgData name="Neil Dyer" userId="f48cccbf-306c-476d-ac12-27135fb93a1f" providerId="ADAL" clId="{1FC29973-6C26-4068-BABB-BEEEC0B85F18}" dt="2024-05-14T12:13:57.947" v="1615" actId="27636"/>
        <pc:sldMkLst>
          <pc:docMk/>
          <pc:sldMk cId="228410137" sldId="324"/>
        </pc:sldMkLst>
      </pc:sldChg>
      <pc:sldChg chg="del">
        <pc:chgData name="Neil Dyer" userId="f48cccbf-306c-476d-ac12-27135fb93a1f" providerId="ADAL" clId="{1FC29973-6C26-4068-BABB-BEEEC0B85F18}" dt="2024-05-10T21:44:39.572" v="6" actId="47"/>
        <pc:sldMkLst>
          <pc:docMk/>
          <pc:sldMk cId="359383882" sldId="328"/>
        </pc:sldMkLst>
      </pc:sldChg>
      <pc:sldChg chg="del">
        <pc:chgData name="Neil Dyer" userId="f48cccbf-306c-476d-ac12-27135fb93a1f" providerId="ADAL" clId="{1FC29973-6C26-4068-BABB-BEEEC0B85F18}" dt="2024-05-08T12:03:47.973" v="0" actId="47"/>
        <pc:sldMkLst>
          <pc:docMk/>
          <pc:sldMk cId="2271998256" sldId="397"/>
        </pc:sldMkLst>
      </pc:sldChg>
      <pc:sldChg chg="del">
        <pc:chgData name="Neil Dyer" userId="f48cccbf-306c-476d-ac12-27135fb93a1f" providerId="ADAL" clId="{1FC29973-6C26-4068-BABB-BEEEC0B85F18}" dt="2024-05-08T12:03:47.973" v="0" actId="47"/>
        <pc:sldMkLst>
          <pc:docMk/>
          <pc:sldMk cId="3254629911" sldId="399"/>
        </pc:sldMkLst>
      </pc:sldChg>
      <pc:sldChg chg="del">
        <pc:chgData name="Neil Dyer" userId="f48cccbf-306c-476d-ac12-27135fb93a1f" providerId="ADAL" clId="{1FC29973-6C26-4068-BABB-BEEEC0B85F18}" dt="2024-05-10T22:15:46.782" v="51" actId="47"/>
        <pc:sldMkLst>
          <pc:docMk/>
          <pc:sldMk cId="597577531" sldId="402"/>
        </pc:sldMkLst>
      </pc:sldChg>
      <pc:sldChg chg="del">
        <pc:chgData name="Neil Dyer" userId="f48cccbf-306c-476d-ac12-27135fb93a1f" providerId="ADAL" clId="{1FC29973-6C26-4068-BABB-BEEEC0B85F18}" dt="2024-05-08T12:03:47.973" v="0" actId="47"/>
        <pc:sldMkLst>
          <pc:docMk/>
          <pc:sldMk cId="3885561072" sldId="402"/>
        </pc:sldMkLst>
      </pc:sldChg>
      <pc:sldChg chg="del">
        <pc:chgData name="Neil Dyer" userId="f48cccbf-306c-476d-ac12-27135fb93a1f" providerId="ADAL" clId="{1FC29973-6C26-4068-BABB-BEEEC0B85F18}" dt="2024-05-10T22:15:46.782" v="51" actId="47"/>
        <pc:sldMkLst>
          <pc:docMk/>
          <pc:sldMk cId="980748425" sldId="403"/>
        </pc:sldMkLst>
      </pc:sldChg>
      <pc:sldChg chg="del">
        <pc:chgData name="Neil Dyer" userId="f48cccbf-306c-476d-ac12-27135fb93a1f" providerId="ADAL" clId="{1FC29973-6C26-4068-BABB-BEEEC0B85F18}" dt="2024-05-10T22:15:46.782" v="51" actId="47"/>
        <pc:sldMkLst>
          <pc:docMk/>
          <pc:sldMk cId="4156558331" sldId="404"/>
        </pc:sldMkLst>
      </pc:sldChg>
      <pc:sldChg chg="del">
        <pc:chgData name="Neil Dyer" userId="f48cccbf-306c-476d-ac12-27135fb93a1f" providerId="ADAL" clId="{1FC29973-6C26-4068-BABB-BEEEC0B85F18}" dt="2024-05-10T22:14:29.375" v="43" actId="47"/>
        <pc:sldMkLst>
          <pc:docMk/>
          <pc:sldMk cId="2949622376" sldId="405"/>
        </pc:sldMkLst>
      </pc:sldChg>
      <pc:sldChg chg="del">
        <pc:chgData name="Neil Dyer" userId="f48cccbf-306c-476d-ac12-27135fb93a1f" providerId="ADAL" clId="{1FC29973-6C26-4068-BABB-BEEEC0B85F18}" dt="2024-05-10T22:15:46.782" v="51" actId="47"/>
        <pc:sldMkLst>
          <pc:docMk/>
          <pc:sldMk cId="1516915569" sldId="406"/>
        </pc:sldMkLst>
      </pc:sldChg>
      <pc:sldChg chg="del">
        <pc:chgData name="Neil Dyer" userId="f48cccbf-306c-476d-ac12-27135fb93a1f" providerId="ADAL" clId="{1FC29973-6C26-4068-BABB-BEEEC0B85F18}" dt="2024-05-14T14:19:16.652" v="4710" actId="47"/>
        <pc:sldMkLst>
          <pc:docMk/>
          <pc:sldMk cId="3273682672" sldId="430"/>
        </pc:sldMkLst>
      </pc:sldChg>
      <pc:sldChg chg="del">
        <pc:chgData name="Neil Dyer" userId="f48cccbf-306c-476d-ac12-27135fb93a1f" providerId="ADAL" clId="{1FC29973-6C26-4068-BABB-BEEEC0B85F18}" dt="2024-05-08T12:03:47.973" v="0" actId="47"/>
        <pc:sldMkLst>
          <pc:docMk/>
          <pc:sldMk cId="1071983741" sldId="449"/>
        </pc:sldMkLst>
      </pc:sldChg>
      <pc:sldChg chg="del">
        <pc:chgData name="Neil Dyer" userId="f48cccbf-306c-476d-ac12-27135fb93a1f" providerId="ADAL" clId="{1FC29973-6C26-4068-BABB-BEEEC0B85F18}" dt="2024-05-10T21:44:39.572" v="6" actId="47"/>
        <pc:sldMkLst>
          <pc:docMk/>
          <pc:sldMk cId="0" sldId="452"/>
        </pc:sldMkLst>
      </pc:sldChg>
      <pc:sldChg chg="del">
        <pc:chgData name="Neil Dyer" userId="f48cccbf-306c-476d-ac12-27135fb93a1f" providerId="ADAL" clId="{1FC29973-6C26-4068-BABB-BEEEC0B85F18}" dt="2024-05-10T21:44:39.572" v="6" actId="47"/>
        <pc:sldMkLst>
          <pc:docMk/>
          <pc:sldMk cId="3084364210" sldId="477"/>
        </pc:sldMkLst>
      </pc:sldChg>
      <pc:sldChg chg="del">
        <pc:chgData name="Neil Dyer" userId="f48cccbf-306c-476d-ac12-27135fb93a1f" providerId="ADAL" clId="{1FC29973-6C26-4068-BABB-BEEEC0B85F18}" dt="2024-05-10T21:44:39.572" v="6" actId="47"/>
        <pc:sldMkLst>
          <pc:docMk/>
          <pc:sldMk cId="3709249081" sldId="481"/>
        </pc:sldMkLst>
      </pc:sldChg>
      <pc:sldChg chg="del">
        <pc:chgData name="Neil Dyer" userId="f48cccbf-306c-476d-ac12-27135fb93a1f" providerId="ADAL" clId="{1FC29973-6C26-4068-BABB-BEEEC0B85F18}" dt="2024-05-08T12:03:47.973" v="0" actId="47"/>
        <pc:sldMkLst>
          <pc:docMk/>
          <pc:sldMk cId="4197146417" sldId="495"/>
        </pc:sldMkLst>
      </pc:sldChg>
      <pc:sldChg chg="del">
        <pc:chgData name="Neil Dyer" userId="f48cccbf-306c-476d-ac12-27135fb93a1f" providerId="ADAL" clId="{1FC29973-6C26-4068-BABB-BEEEC0B85F18}" dt="2024-05-08T12:03:47.973" v="0" actId="47"/>
        <pc:sldMkLst>
          <pc:docMk/>
          <pc:sldMk cId="964798589" sldId="496"/>
        </pc:sldMkLst>
      </pc:sldChg>
      <pc:sldChg chg="del">
        <pc:chgData name="Neil Dyer" userId="f48cccbf-306c-476d-ac12-27135fb93a1f" providerId="ADAL" clId="{1FC29973-6C26-4068-BABB-BEEEC0B85F18}" dt="2024-05-08T12:03:47.973" v="0" actId="47"/>
        <pc:sldMkLst>
          <pc:docMk/>
          <pc:sldMk cId="0" sldId="499"/>
        </pc:sldMkLst>
      </pc:sldChg>
      <pc:sldChg chg="modSp mod ord">
        <pc:chgData name="Neil Dyer" userId="f48cccbf-306c-476d-ac12-27135fb93a1f" providerId="ADAL" clId="{1FC29973-6C26-4068-BABB-BEEEC0B85F18}" dt="2024-05-14T14:51:40.514" v="4738" actId="207"/>
        <pc:sldMkLst>
          <pc:docMk/>
          <pc:sldMk cId="0" sldId="505"/>
        </pc:sldMkLst>
      </pc:sldChg>
      <pc:sldChg chg="del">
        <pc:chgData name="Neil Dyer" userId="f48cccbf-306c-476d-ac12-27135fb93a1f" providerId="ADAL" clId="{1FC29973-6C26-4068-BABB-BEEEC0B85F18}" dt="2024-05-10T22:16:01.641" v="54" actId="47"/>
        <pc:sldMkLst>
          <pc:docMk/>
          <pc:sldMk cId="1754745832" sldId="518"/>
        </pc:sldMkLst>
      </pc:sldChg>
      <pc:sldChg chg="del">
        <pc:chgData name="Neil Dyer" userId="f48cccbf-306c-476d-ac12-27135fb93a1f" providerId="ADAL" clId="{1FC29973-6C26-4068-BABB-BEEEC0B85F18}" dt="2024-05-10T21:44:39.572" v="6" actId="47"/>
        <pc:sldMkLst>
          <pc:docMk/>
          <pc:sldMk cId="0" sldId="524"/>
        </pc:sldMkLst>
      </pc:sldChg>
      <pc:sldChg chg="del">
        <pc:chgData name="Neil Dyer" userId="f48cccbf-306c-476d-ac12-27135fb93a1f" providerId="ADAL" clId="{1FC29973-6C26-4068-BABB-BEEEC0B85F18}" dt="2024-05-10T22:15:30.914" v="50" actId="47"/>
        <pc:sldMkLst>
          <pc:docMk/>
          <pc:sldMk cId="0" sldId="554"/>
        </pc:sldMkLst>
      </pc:sldChg>
      <pc:sldChg chg="del ord">
        <pc:chgData name="Neil Dyer" userId="f48cccbf-306c-476d-ac12-27135fb93a1f" providerId="ADAL" clId="{1FC29973-6C26-4068-BABB-BEEEC0B85F18}" dt="2024-05-14T12:31:18.516" v="1859" actId="47"/>
        <pc:sldMkLst>
          <pc:docMk/>
          <pc:sldMk cId="3332937860" sldId="663"/>
        </pc:sldMkLst>
      </pc:sldChg>
      <pc:sldChg chg="del">
        <pc:chgData name="Neil Dyer" userId="f48cccbf-306c-476d-ac12-27135fb93a1f" providerId="ADAL" clId="{1FC29973-6C26-4068-BABB-BEEEC0B85F18}" dt="2024-05-14T13:49:28.687" v="4230" actId="47"/>
        <pc:sldMkLst>
          <pc:docMk/>
          <pc:sldMk cId="0" sldId="679"/>
        </pc:sldMkLst>
      </pc:sldChg>
      <pc:sldChg chg="modSp add mod setBg modAnim">
        <pc:chgData name="Neil Dyer" userId="f48cccbf-306c-476d-ac12-27135fb93a1f" providerId="ADAL" clId="{1FC29973-6C26-4068-BABB-BEEEC0B85F18}" dt="2024-05-14T13:34:55.422" v="3686" actId="2711"/>
        <pc:sldMkLst>
          <pc:docMk/>
          <pc:sldMk cId="4130512317" sldId="681"/>
        </pc:sldMkLst>
      </pc:sldChg>
      <pc:sldChg chg="del">
        <pc:chgData name="Neil Dyer" userId="f48cccbf-306c-476d-ac12-27135fb93a1f" providerId="ADAL" clId="{1FC29973-6C26-4068-BABB-BEEEC0B85F18}" dt="2024-05-14T13:35:27.351" v="3691" actId="2696"/>
        <pc:sldMkLst>
          <pc:docMk/>
          <pc:sldMk cId="0" sldId="682"/>
        </pc:sldMkLst>
      </pc:sldChg>
      <pc:sldChg chg="addSp delSp modSp add del mod setBg delAnim modAnim">
        <pc:chgData name="Neil Dyer" userId="f48cccbf-306c-476d-ac12-27135fb93a1f" providerId="ADAL" clId="{1FC29973-6C26-4068-BABB-BEEEC0B85F18}" dt="2024-05-14T13:38:52.394" v="3829" actId="47"/>
        <pc:sldMkLst>
          <pc:docMk/>
          <pc:sldMk cId="2034688341" sldId="682"/>
        </pc:sldMkLst>
      </pc:sldChg>
      <pc:sldChg chg="delSp modSp del mod ord modAnim">
        <pc:chgData name="Neil Dyer" userId="f48cccbf-306c-476d-ac12-27135fb93a1f" providerId="ADAL" clId="{1FC29973-6C26-4068-BABB-BEEEC0B85F18}" dt="2024-05-14T12:31:21.416" v="1860" actId="47"/>
        <pc:sldMkLst>
          <pc:docMk/>
          <pc:sldMk cId="3380827712" sldId="688"/>
        </pc:sldMkLst>
      </pc:sldChg>
      <pc:sldChg chg="del">
        <pc:chgData name="Neil Dyer" userId="f48cccbf-306c-476d-ac12-27135fb93a1f" providerId="ADAL" clId="{1FC29973-6C26-4068-BABB-BEEEC0B85F18}" dt="2024-05-10T22:32:01.178" v="86" actId="47"/>
        <pc:sldMkLst>
          <pc:docMk/>
          <pc:sldMk cId="3998972377" sldId="691"/>
        </pc:sldMkLst>
      </pc:sldChg>
      <pc:sldChg chg="del">
        <pc:chgData name="Neil Dyer" userId="f48cccbf-306c-476d-ac12-27135fb93a1f" providerId="ADAL" clId="{1FC29973-6C26-4068-BABB-BEEEC0B85F18}" dt="2024-05-10T22:31:25.265" v="83" actId="47"/>
        <pc:sldMkLst>
          <pc:docMk/>
          <pc:sldMk cId="3254534559" sldId="692"/>
        </pc:sldMkLst>
      </pc:sldChg>
      <pc:sldChg chg="del">
        <pc:chgData name="Neil Dyer" userId="f48cccbf-306c-476d-ac12-27135fb93a1f" providerId="ADAL" clId="{1FC29973-6C26-4068-BABB-BEEEC0B85F18}" dt="2024-05-10T22:31:27.346" v="84" actId="47"/>
        <pc:sldMkLst>
          <pc:docMk/>
          <pc:sldMk cId="2964585789" sldId="693"/>
        </pc:sldMkLst>
      </pc:sldChg>
      <pc:sldChg chg="del">
        <pc:chgData name="Neil Dyer" userId="f48cccbf-306c-476d-ac12-27135fb93a1f" providerId="ADAL" clId="{1FC29973-6C26-4068-BABB-BEEEC0B85F18}" dt="2024-05-14T12:06:55.515" v="1424" actId="47"/>
        <pc:sldMkLst>
          <pc:docMk/>
          <pc:sldMk cId="3661925431" sldId="734"/>
        </pc:sldMkLst>
      </pc:sldChg>
      <pc:sldChg chg="delSp del mod ord delAnim">
        <pc:chgData name="Neil Dyer" userId="f48cccbf-306c-476d-ac12-27135fb93a1f" providerId="ADAL" clId="{1FC29973-6C26-4068-BABB-BEEEC0B85F18}" dt="2024-05-14T13:26:06.182" v="3205" actId="47"/>
        <pc:sldMkLst>
          <pc:docMk/>
          <pc:sldMk cId="3350577774" sldId="755"/>
        </pc:sldMkLst>
      </pc:sldChg>
      <pc:sldChg chg="del">
        <pc:chgData name="Neil Dyer" userId="f48cccbf-306c-476d-ac12-27135fb93a1f" providerId="ADAL" clId="{1FC29973-6C26-4068-BABB-BEEEC0B85F18}" dt="2024-05-10T22:31:53.848" v="85" actId="47"/>
        <pc:sldMkLst>
          <pc:docMk/>
          <pc:sldMk cId="1725262952" sldId="756"/>
        </pc:sldMkLst>
      </pc:sldChg>
      <pc:sldChg chg="del">
        <pc:chgData name="Neil Dyer" userId="f48cccbf-306c-476d-ac12-27135fb93a1f" providerId="ADAL" clId="{1FC29973-6C26-4068-BABB-BEEEC0B85F18}" dt="2024-05-10T22:32:05.639" v="87" actId="47"/>
        <pc:sldMkLst>
          <pc:docMk/>
          <pc:sldMk cId="756801385" sldId="772"/>
        </pc:sldMkLst>
      </pc:sldChg>
      <pc:sldChg chg="del">
        <pc:chgData name="Neil Dyer" userId="f48cccbf-306c-476d-ac12-27135fb93a1f" providerId="ADAL" clId="{1FC29973-6C26-4068-BABB-BEEEC0B85F18}" dt="2024-05-08T12:03:47.973" v="0" actId="47"/>
        <pc:sldMkLst>
          <pc:docMk/>
          <pc:sldMk cId="0" sldId="791"/>
        </pc:sldMkLst>
      </pc:sldChg>
      <pc:sldChg chg="del">
        <pc:chgData name="Neil Dyer" userId="f48cccbf-306c-476d-ac12-27135fb93a1f" providerId="ADAL" clId="{1FC29973-6C26-4068-BABB-BEEEC0B85F18}" dt="2024-05-10T22:16:05.235" v="56" actId="47"/>
        <pc:sldMkLst>
          <pc:docMk/>
          <pc:sldMk cId="0" sldId="794"/>
        </pc:sldMkLst>
      </pc:sldChg>
      <pc:sldChg chg="del">
        <pc:chgData name="Neil Dyer" userId="f48cccbf-306c-476d-ac12-27135fb93a1f" providerId="ADAL" clId="{1FC29973-6C26-4068-BABB-BEEEC0B85F18}" dt="2024-05-10T22:16:29.462" v="60" actId="47"/>
        <pc:sldMkLst>
          <pc:docMk/>
          <pc:sldMk cId="0" sldId="795"/>
        </pc:sldMkLst>
      </pc:sldChg>
      <pc:sldChg chg="del">
        <pc:chgData name="Neil Dyer" userId="f48cccbf-306c-476d-ac12-27135fb93a1f" providerId="ADAL" clId="{1FC29973-6C26-4068-BABB-BEEEC0B85F18}" dt="2024-05-08T12:03:47.973" v="0" actId="47"/>
        <pc:sldMkLst>
          <pc:docMk/>
          <pc:sldMk cId="2867661535" sldId="799"/>
        </pc:sldMkLst>
      </pc:sldChg>
      <pc:sldChg chg="del">
        <pc:chgData name="Neil Dyer" userId="f48cccbf-306c-476d-ac12-27135fb93a1f" providerId="ADAL" clId="{1FC29973-6C26-4068-BABB-BEEEC0B85F18}" dt="2024-05-10T21:44:39.572" v="6" actId="47"/>
        <pc:sldMkLst>
          <pc:docMk/>
          <pc:sldMk cId="2368689426" sldId="822"/>
        </pc:sldMkLst>
      </pc:sldChg>
      <pc:sldChg chg="del">
        <pc:chgData name="Neil Dyer" userId="f48cccbf-306c-476d-ac12-27135fb93a1f" providerId="ADAL" clId="{1FC29973-6C26-4068-BABB-BEEEC0B85F18}" dt="2024-05-14T13:35:20.992" v="3688" actId="47"/>
        <pc:sldMkLst>
          <pc:docMk/>
          <pc:sldMk cId="0" sldId="884"/>
        </pc:sldMkLst>
      </pc:sldChg>
      <pc:sldChg chg="del">
        <pc:chgData name="Neil Dyer" userId="f48cccbf-306c-476d-ac12-27135fb93a1f" providerId="ADAL" clId="{1FC29973-6C26-4068-BABB-BEEEC0B85F18}" dt="2024-05-10T22:29:50.039" v="81" actId="47"/>
        <pc:sldMkLst>
          <pc:docMk/>
          <pc:sldMk cId="0" sldId="887"/>
        </pc:sldMkLst>
      </pc:sldChg>
      <pc:sldChg chg="del">
        <pc:chgData name="Neil Dyer" userId="f48cccbf-306c-476d-ac12-27135fb93a1f" providerId="ADAL" clId="{1FC29973-6C26-4068-BABB-BEEEC0B85F18}" dt="2024-05-14T13:51:39.112" v="4276" actId="47"/>
        <pc:sldMkLst>
          <pc:docMk/>
          <pc:sldMk cId="0" sldId="890"/>
        </pc:sldMkLst>
      </pc:sldChg>
      <pc:sldChg chg="del">
        <pc:chgData name="Neil Dyer" userId="f48cccbf-306c-476d-ac12-27135fb93a1f" providerId="ADAL" clId="{1FC29973-6C26-4068-BABB-BEEEC0B85F18}" dt="2024-05-10T21:44:39.572" v="6" actId="47"/>
        <pc:sldMkLst>
          <pc:docMk/>
          <pc:sldMk cId="0" sldId="908"/>
        </pc:sldMkLst>
      </pc:sldChg>
      <pc:sldChg chg="del">
        <pc:chgData name="Neil Dyer" userId="f48cccbf-306c-476d-ac12-27135fb93a1f" providerId="ADAL" clId="{1FC29973-6C26-4068-BABB-BEEEC0B85F18}" dt="2024-05-08T12:03:47.973" v="0" actId="47"/>
        <pc:sldMkLst>
          <pc:docMk/>
          <pc:sldMk cId="4292098374" sldId="936"/>
        </pc:sldMkLst>
      </pc:sldChg>
      <pc:sldChg chg="ord">
        <pc:chgData name="Neil Dyer" userId="f48cccbf-306c-476d-ac12-27135fb93a1f" providerId="ADAL" clId="{1FC29973-6C26-4068-BABB-BEEEC0B85F18}" dt="2024-05-14T14:50:18.810" v="4727"/>
        <pc:sldMkLst>
          <pc:docMk/>
          <pc:sldMk cId="2113044203" sldId="944"/>
        </pc:sldMkLst>
      </pc:sldChg>
      <pc:sldChg chg="ord">
        <pc:chgData name="Neil Dyer" userId="f48cccbf-306c-476d-ac12-27135fb93a1f" providerId="ADAL" clId="{1FC29973-6C26-4068-BABB-BEEEC0B85F18}" dt="2024-05-14T14:49:45.357" v="4715"/>
        <pc:sldMkLst>
          <pc:docMk/>
          <pc:sldMk cId="3810975872" sldId="945"/>
        </pc:sldMkLst>
      </pc:sldChg>
      <pc:sldChg chg="modSp mod ord modAnim">
        <pc:chgData name="Neil Dyer" userId="f48cccbf-306c-476d-ac12-27135fb93a1f" providerId="ADAL" clId="{1FC29973-6C26-4068-BABB-BEEEC0B85F18}" dt="2024-05-17T21:33:14.542" v="5110"/>
        <pc:sldMkLst>
          <pc:docMk/>
          <pc:sldMk cId="2745554311" sldId="952"/>
        </pc:sldMkLst>
      </pc:sldChg>
      <pc:sldChg chg="del">
        <pc:chgData name="Neil Dyer" userId="f48cccbf-306c-476d-ac12-27135fb93a1f" providerId="ADAL" clId="{1FC29973-6C26-4068-BABB-BEEEC0B85F18}" dt="2024-05-08T12:03:47.973" v="0" actId="47"/>
        <pc:sldMkLst>
          <pc:docMk/>
          <pc:sldMk cId="1111625582" sldId="963"/>
        </pc:sldMkLst>
      </pc:sldChg>
      <pc:sldChg chg="modSp add del mod setBg">
        <pc:chgData name="Neil Dyer" userId="f48cccbf-306c-476d-ac12-27135fb93a1f" providerId="ADAL" clId="{1FC29973-6C26-4068-BABB-BEEEC0B85F18}" dt="2024-05-14T14:19:16.652" v="4710" actId="47"/>
        <pc:sldMkLst>
          <pc:docMk/>
          <pc:sldMk cId="3341728130" sldId="964"/>
        </pc:sldMkLst>
      </pc:sldChg>
      <pc:sldChg chg="del">
        <pc:chgData name="Neil Dyer" userId="f48cccbf-306c-476d-ac12-27135fb93a1f" providerId="ADAL" clId="{1FC29973-6C26-4068-BABB-BEEEC0B85F18}" dt="2024-05-08T12:03:47.973" v="0" actId="47"/>
        <pc:sldMkLst>
          <pc:docMk/>
          <pc:sldMk cId="4256611780" sldId="965"/>
        </pc:sldMkLst>
      </pc:sldChg>
      <pc:sldChg chg="del">
        <pc:chgData name="Neil Dyer" userId="f48cccbf-306c-476d-ac12-27135fb93a1f" providerId="ADAL" clId="{1FC29973-6C26-4068-BABB-BEEEC0B85F18}" dt="2024-05-08T12:03:47.973" v="0" actId="47"/>
        <pc:sldMkLst>
          <pc:docMk/>
          <pc:sldMk cId="1327935624" sldId="966"/>
        </pc:sldMkLst>
      </pc:sldChg>
      <pc:sldChg chg="del">
        <pc:chgData name="Neil Dyer" userId="f48cccbf-306c-476d-ac12-27135fb93a1f" providerId="ADAL" clId="{1FC29973-6C26-4068-BABB-BEEEC0B85F18}" dt="2024-05-08T12:03:47.973" v="0" actId="47"/>
        <pc:sldMkLst>
          <pc:docMk/>
          <pc:sldMk cId="1120398189" sldId="967"/>
        </pc:sldMkLst>
      </pc:sldChg>
      <pc:sldChg chg="add del">
        <pc:chgData name="Neil Dyer" userId="f48cccbf-306c-476d-ac12-27135fb93a1f" providerId="ADAL" clId="{1FC29973-6C26-4068-BABB-BEEEC0B85F18}" dt="2024-05-14T12:44:04.509" v="2497" actId="2696"/>
        <pc:sldMkLst>
          <pc:docMk/>
          <pc:sldMk cId="1602849920" sldId="968"/>
        </pc:sldMkLst>
      </pc:sldChg>
      <pc:sldChg chg="add del">
        <pc:chgData name="Neil Dyer" userId="f48cccbf-306c-476d-ac12-27135fb93a1f" providerId="ADAL" clId="{1FC29973-6C26-4068-BABB-BEEEC0B85F18}" dt="2024-05-14T13:55:56.072" v="4389" actId="2696"/>
        <pc:sldMkLst>
          <pc:docMk/>
          <pc:sldMk cId="388153661" sldId="969"/>
        </pc:sldMkLst>
      </pc:sldChg>
      <pc:sldChg chg="add">
        <pc:chgData name="Neil Dyer" userId="f48cccbf-306c-476d-ac12-27135fb93a1f" providerId="ADAL" clId="{1FC29973-6C26-4068-BABB-BEEEC0B85F18}" dt="2024-05-14T13:56:01.103" v="4390"/>
        <pc:sldMkLst>
          <pc:docMk/>
          <pc:sldMk cId="1634245237" sldId="969"/>
        </pc:sldMkLst>
      </pc:sldChg>
      <pc:sldChg chg="del">
        <pc:chgData name="Neil Dyer" userId="f48cccbf-306c-476d-ac12-27135fb93a1f" providerId="ADAL" clId="{1FC29973-6C26-4068-BABB-BEEEC0B85F18}" dt="2024-05-08T12:03:47.973" v="0" actId="47"/>
        <pc:sldMkLst>
          <pc:docMk/>
          <pc:sldMk cId="35510011" sldId="970"/>
        </pc:sldMkLst>
      </pc:sldChg>
      <pc:sldChg chg="del">
        <pc:chgData name="Neil Dyer" userId="f48cccbf-306c-476d-ac12-27135fb93a1f" providerId="ADAL" clId="{1FC29973-6C26-4068-BABB-BEEEC0B85F18}" dt="2024-05-08T12:03:47.973" v="0" actId="47"/>
        <pc:sldMkLst>
          <pc:docMk/>
          <pc:sldMk cId="2811938533" sldId="973"/>
        </pc:sldMkLst>
      </pc:sldChg>
      <pc:sldChg chg="del">
        <pc:chgData name="Neil Dyer" userId="f48cccbf-306c-476d-ac12-27135fb93a1f" providerId="ADAL" clId="{1FC29973-6C26-4068-BABB-BEEEC0B85F18}" dt="2024-05-08T12:03:47.973" v="0" actId="47"/>
        <pc:sldMkLst>
          <pc:docMk/>
          <pc:sldMk cId="3344460028" sldId="974"/>
        </pc:sldMkLst>
      </pc:sldChg>
      <pc:sldChg chg="del">
        <pc:chgData name="Neil Dyer" userId="f48cccbf-306c-476d-ac12-27135fb93a1f" providerId="ADAL" clId="{1FC29973-6C26-4068-BABB-BEEEC0B85F18}" dt="2024-05-08T12:03:47.973" v="0" actId="47"/>
        <pc:sldMkLst>
          <pc:docMk/>
          <pc:sldMk cId="3547120689" sldId="975"/>
        </pc:sldMkLst>
      </pc:sldChg>
      <pc:sldChg chg="modSp del mod">
        <pc:chgData name="Neil Dyer" userId="f48cccbf-306c-476d-ac12-27135fb93a1f" providerId="ADAL" clId="{1FC29973-6C26-4068-BABB-BEEEC0B85F18}" dt="2024-05-14T15:15:52.413" v="5109" actId="6549"/>
        <pc:sldMkLst>
          <pc:docMk/>
          <pc:sldMk cId="4284558051" sldId="989"/>
        </pc:sldMkLst>
      </pc:sldChg>
      <pc:sldChg chg="del">
        <pc:chgData name="Neil Dyer" userId="f48cccbf-306c-476d-ac12-27135fb93a1f" providerId="ADAL" clId="{1FC29973-6C26-4068-BABB-BEEEC0B85F18}" dt="2024-05-10T21:44:39.572" v="6" actId="47"/>
        <pc:sldMkLst>
          <pc:docMk/>
          <pc:sldMk cId="1780776099" sldId="998"/>
        </pc:sldMkLst>
      </pc:sldChg>
      <pc:sldChg chg="del">
        <pc:chgData name="Neil Dyer" userId="f48cccbf-306c-476d-ac12-27135fb93a1f" providerId="ADAL" clId="{1FC29973-6C26-4068-BABB-BEEEC0B85F18}" dt="2024-05-10T21:44:39.572" v="6" actId="47"/>
        <pc:sldMkLst>
          <pc:docMk/>
          <pc:sldMk cId="263488827" sldId="1002"/>
        </pc:sldMkLst>
      </pc:sldChg>
      <pc:sldChg chg="del">
        <pc:chgData name="Neil Dyer" userId="f48cccbf-306c-476d-ac12-27135fb93a1f" providerId="ADAL" clId="{1FC29973-6C26-4068-BABB-BEEEC0B85F18}" dt="2024-05-10T21:44:39.572" v="6" actId="47"/>
        <pc:sldMkLst>
          <pc:docMk/>
          <pc:sldMk cId="839741670" sldId="1021"/>
        </pc:sldMkLst>
      </pc:sldChg>
      <pc:sldChg chg="modSp mod ord">
        <pc:chgData name="Neil Dyer" userId="f48cccbf-306c-476d-ac12-27135fb93a1f" providerId="ADAL" clId="{1FC29973-6C26-4068-BABB-BEEEC0B85F18}" dt="2024-05-14T14:52:23.657" v="4746" actId="6549"/>
        <pc:sldMkLst>
          <pc:docMk/>
          <pc:sldMk cId="4079684975" sldId="1024"/>
        </pc:sldMkLst>
      </pc:sldChg>
      <pc:sldChg chg="del">
        <pc:chgData name="Neil Dyer" userId="f48cccbf-306c-476d-ac12-27135fb93a1f" providerId="ADAL" clId="{1FC29973-6C26-4068-BABB-BEEEC0B85F18}" dt="2024-05-10T21:44:39.572" v="6" actId="47"/>
        <pc:sldMkLst>
          <pc:docMk/>
          <pc:sldMk cId="1257043829" sldId="1028"/>
        </pc:sldMkLst>
      </pc:sldChg>
      <pc:sldChg chg="del">
        <pc:chgData name="Neil Dyer" userId="f48cccbf-306c-476d-ac12-27135fb93a1f" providerId="ADAL" clId="{1FC29973-6C26-4068-BABB-BEEEC0B85F18}" dt="2024-05-10T21:44:39.572" v="6" actId="47"/>
        <pc:sldMkLst>
          <pc:docMk/>
          <pc:sldMk cId="694133849" sldId="1029"/>
        </pc:sldMkLst>
      </pc:sldChg>
      <pc:sldChg chg="modSp del mod">
        <pc:chgData name="Neil Dyer" userId="f48cccbf-306c-476d-ac12-27135fb93a1f" providerId="ADAL" clId="{1FC29973-6C26-4068-BABB-BEEEC0B85F18}" dt="2024-05-14T13:35:22.977" v="3690" actId="47"/>
        <pc:sldMkLst>
          <pc:docMk/>
          <pc:sldMk cId="4217698622" sldId="1029"/>
        </pc:sldMkLst>
      </pc:sldChg>
      <pc:sldChg chg="del">
        <pc:chgData name="Neil Dyer" userId="f48cccbf-306c-476d-ac12-27135fb93a1f" providerId="ADAL" clId="{1FC29973-6C26-4068-BABB-BEEEC0B85F18}" dt="2024-05-14T13:35:21.784" v="3689" actId="47"/>
        <pc:sldMkLst>
          <pc:docMk/>
          <pc:sldMk cId="617992372" sldId="1030"/>
        </pc:sldMkLst>
      </pc:sldChg>
      <pc:sldChg chg="del">
        <pc:chgData name="Neil Dyer" userId="f48cccbf-306c-476d-ac12-27135fb93a1f" providerId="ADAL" clId="{1FC29973-6C26-4068-BABB-BEEEC0B85F18}" dt="2024-05-10T21:44:39.572" v="6" actId="47"/>
        <pc:sldMkLst>
          <pc:docMk/>
          <pc:sldMk cId="1319386668" sldId="1030"/>
        </pc:sldMkLst>
      </pc:sldChg>
      <pc:sldChg chg="modSp del mod">
        <pc:chgData name="Neil Dyer" userId="f48cccbf-306c-476d-ac12-27135fb93a1f" providerId="ADAL" clId="{1FC29973-6C26-4068-BABB-BEEEC0B85F18}" dt="2024-05-14T13:46:11.816" v="4089" actId="47"/>
        <pc:sldMkLst>
          <pc:docMk/>
          <pc:sldMk cId="3608813689" sldId="1031"/>
        </pc:sldMkLst>
      </pc:sldChg>
      <pc:sldChg chg="delSp modSp del mod">
        <pc:chgData name="Neil Dyer" userId="f48cccbf-306c-476d-ac12-27135fb93a1f" providerId="ADAL" clId="{1FC29973-6C26-4068-BABB-BEEEC0B85F18}" dt="2024-05-14T13:46:11.816" v="4089" actId="47"/>
        <pc:sldMkLst>
          <pc:docMk/>
          <pc:sldMk cId="3472462982" sldId="1032"/>
        </pc:sldMkLst>
      </pc:sldChg>
      <pc:sldChg chg="addSp delSp del modAnim">
        <pc:chgData name="Neil Dyer" userId="f48cccbf-306c-476d-ac12-27135fb93a1f" providerId="ADAL" clId="{1FC29973-6C26-4068-BABB-BEEEC0B85F18}" dt="2024-05-14T13:46:11.816" v="4089" actId="47"/>
        <pc:sldMkLst>
          <pc:docMk/>
          <pc:sldMk cId="450511147" sldId="1033"/>
        </pc:sldMkLst>
      </pc:sldChg>
      <pc:sldChg chg="del">
        <pc:chgData name="Neil Dyer" userId="f48cccbf-306c-476d-ac12-27135fb93a1f" providerId="ADAL" clId="{1FC29973-6C26-4068-BABB-BEEEC0B85F18}" dt="2024-05-14T13:46:11.816" v="4089" actId="47"/>
        <pc:sldMkLst>
          <pc:docMk/>
          <pc:sldMk cId="3164448625" sldId="1034"/>
        </pc:sldMkLst>
      </pc:sldChg>
      <pc:sldChg chg="del">
        <pc:chgData name="Neil Dyer" userId="f48cccbf-306c-476d-ac12-27135fb93a1f" providerId="ADAL" clId="{1FC29973-6C26-4068-BABB-BEEEC0B85F18}" dt="2024-05-14T13:46:11.816" v="4089" actId="47"/>
        <pc:sldMkLst>
          <pc:docMk/>
          <pc:sldMk cId="3497330949" sldId="1035"/>
        </pc:sldMkLst>
      </pc:sldChg>
      <pc:sldChg chg="del">
        <pc:chgData name="Neil Dyer" userId="f48cccbf-306c-476d-ac12-27135fb93a1f" providerId="ADAL" clId="{1FC29973-6C26-4068-BABB-BEEEC0B85F18}" dt="2024-05-14T13:48:28.193" v="4225" actId="47"/>
        <pc:sldMkLst>
          <pc:docMk/>
          <pc:sldMk cId="2986541423" sldId="1036"/>
        </pc:sldMkLst>
      </pc:sldChg>
      <pc:sldChg chg="delSp del mod delAnim">
        <pc:chgData name="Neil Dyer" userId="f48cccbf-306c-476d-ac12-27135fb93a1f" providerId="ADAL" clId="{1FC29973-6C26-4068-BABB-BEEEC0B85F18}" dt="2024-05-14T13:51:19.418" v="4275" actId="47"/>
        <pc:sldMkLst>
          <pc:docMk/>
          <pc:sldMk cId="3096864800" sldId="1038"/>
        </pc:sldMkLst>
      </pc:sldChg>
      <pc:sldChg chg="modSp mod ord setBg">
        <pc:chgData name="Neil Dyer" userId="f48cccbf-306c-476d-ac12-27135fb93a1f" providerId="ADAL" clId="{1FC29973-6C26-4068-BABB-BEEEC0B85F18}" dt="2024-05-14T13:55:28.937" v="4388" actId="1035"/>
        <pc:sldMkLst>
          <pc:docMk/>
          <pc:sldMk cId="2181033221" sldId="1039"/>
        </pc:sldMkLst>
      </pc:sldChg>
      <pc:sldChg chg="modSp add modAnim">
        <pc:chgData name="Neil Dyer" userId="f48cccbf-306c-476d-ac12-27135fb93a1f" providerId="ADAL" clId="{1FC29973-6C26-4068-BABB-BEEEC0B85F18}" dt="2024-05-14T13:54:11.744" v="4307" actId="113"/>
        <pc:sldMkLst>
          <pc:docMk/>
          <pc:sldMk cId="492534554" sldId="1040"/>
        </pc:sldMkLst>
      </pc:sldChg>
      <pc:sldChg chg="del">
        <pc:chgData name="Neil Dyer" userId="f48cccbf-306c-476d-ac12-27135fb93a1f" providerId="ADAL" clId="{1FC29973-6C26-4068-BABB-BEEEC0B85F18}" dt="2024-05-14T13:51:41.825" v="4277" actId="2696"/>
        <pc:sldMkLst>
          <pc:docMk/>
          <pc:sldMk cId="3154869290" sldId="1040"/>
        </pc:sldMkLst>
      </pc:sldChg>
      <pc:sldChg chg="del ord">
        <pc:chgData name="Neil Dyer" userId="f48cccbf-306c-476d-ac12-27135fb93a1f" providerId="ADAL" clId="{1FC29973-6C26-4068-BABB-BEEEC0B85F18}" dt="2024-05-10T22:28:52.724" v="77" actId="47"/>
        <pc:sldMkLst>
          <pc:docMk/>
          <pc:sldMk cId="2348986315" sldId="1041"/>
        </pc:sldMkLst>
      </pc:sldChg>
      <pc:sldChg chg="del">
        <pc:chgData name="Neil Dyer" userId="f48cccbf-306c-476d-ac12-27135fb93a1f" providerId="ADAL" clId="{1FC29973-6C26-4068-BABB-BEEEC0B85F18}" dt="2024-05-10T22:29:56.760" v="82" actId="47"/>
        <pc:sldMkLst>
          <pc:docMk/>
          <pc:sldMk cId="839391257" sldId="1042"/>
        </pc:sldMkLst>
      </pc:sldChg>
      <pc:sldChg chg="modSp mod ord setBg">
        <pc:chgData name="Neil Dyer" userId="f48cccbf-306c-476d-ac12-27135fb93a1f" providerId="ADAL" clId="{1FC29973-6C26-4068-BABB-BEEEC0B85F18}" dt="2024-05-14T13:55:07.606" v="4378" actId="114"/>
        <pc:sldMkLst>
          <pc:docMk/>
          <pc:sldMk cId="922730554" sldId="1043"/>
        </pc:sldMkLst>
      </pc:sldChg>
      <pc:sldChg chg="add del">
        <pc:chgData name="Neil Dyer" userId="f48cccbf-306c-476d-ac12-27135fb93a1f" providerId="ADAL" clId="{1FC29973-6C26-4068-BABB-BEEEC0B85F18}" dt="2024-05-10T22:16:31.867" v="61" actId="47"/>
        <pc:sldMkLst>
          <pc:docMk/>
          <pc:sldMk cId="1821725954" sldId="1049"/>
        </pc:sldMkLst>
      </pc:sldChg>
      <pc:sldChg chg="add del">
        <pc:chgData name="Neil Dyer" userId="f48cccbf-306c-476d-ac12-27135fb93a1f" providerId="ADAL" clId="{1FC29973-6C26-4068-BABB-BEEEC0B85F18}" dt="2024-05-10T22:11:18.367" v="35" actId="2696"/>
        <pc:sldMkLst>
          <pc:docMk/>
          <pc:sldMk cId="3546676271" sldId="1049"/>
        </pc:sldMkLst>
      </pc:sldChg>
      <pc:sldChg chg="addSp delSp modSp mod modAnim delDesignElem">
        <pc:chgData name="Neil Dyer" userId="f48cccbf-306c-476d-ac12-27135fb93a1f" providerId="ADAL" clId="{1FC29973-6C26-4068-BABB-BEEEC0B85F18}" dt="2024-05-14T13:35:49.435" v="3698" actId="27636"/>
        <pc:sldMkLst>
          <pc:docMk/>
          <pc:sldMk cId="830626255" sldId="1052"/>
        </pc:sldMkLst>
      </pc:sldChg>
      <pc:sldChg chg="modSp mod ord">
        <pc:chgData name="Neil Dyer" userId="f48cccbf-306c-476d-ac12-27135fb93a1f" providerId="ADAL" clId="{1FC29973-6C26-4068-BABB-BEEEC0B85F18}" dt="2024-05-14T14:54:06.189" v="4778" actId="1076"/>
        <pc:sldMkLst>
          <pc:docMk/>
          <pc:sldMk cId="0" sldId="1053"/>
        </pc:sldMkLst>
      </pc:sldChg>
      <pc:sldChg chg="addSp delSp modSp del mod ord">
        <pc:chgData name="Neil Dyer" userId="f48cccbf-306c-476d-ac12-27135fb93a1f" providerId="ADAL" clId="{1FC29973-6C26-4068-BABB-BEEEC0B85F18}" dt="2024-05-14T12:37:51.704" v="2218" actId="47"/>
        <pc:sldMkLst>
          <pc:docMk/>
          <pc:sldMk cId="673880268" sldId="1054"/>
        </pc:sldMkLst>
      </pc:sldChg>
      <pc:sldChg chg="del ord">
        <pc:chgData name="Neil Dyer" userId="f48cccbf-306c-476d-ac12-27135fb93a1f" providerId="ADAL" clId="{1FC29973-6C26-4068-BABB-BEEEC0B85F18}" dt="2024-05-14T12:40:01.653" v="2247" actId="47"/>
        <pc:sldMkLst>
          <pc:docMk/>
          <pc:sldMk cId="1166963197" sldId="1055"/>
        </pc:sldMkLst>
      </pc:sldChg>
      <pc:sldChg chg="delSp modSp mod ord modAnim">
        <pc:chgData name="Neil Dyer" userId="f48cccbf-306c-476d-ac12-27135fb93a1f" providerId="ADAL" clId="{1FC29973-6C26-4068-BABB-BEEEC0B85F18}" dt="2024-05-14T14:54:58.797" v="4796" actId="20577"/>
        <pc:sldMkLst>
          <pc:docMk/>
          <pc:sldMk cId="1858734037" sldId="1055"/>
        </pc:sldMkLst>
      </pc:sldChg>
      <pc:sldChg chg="del">
        <pc:chgData name="Neil Dyer" userId="f48cccbf-306c-476d-ac12-27135fb93a1f" providerId="ADAL" clId="{1FC29973-6C26-4068-BABB-BEEEC0B85F18}" dt="2024-05-10T22:32:12.515" v="88" actId="47"/>
        <pc:sldMkLst>
          <pc:docMk/>
          <pc:sldMk cId="329697050" sldId="1058"/>
        </pc:sldMkLst>
      </pc:sldChg>
      <pc:sldChg chg="del">
        <pc:chgData name="Neil Dyer" userId="f48cccbf-306c-476d-ac12-27135fb93a1f" providerId="ADAL" clId="{1FC29973-6C26-4068-BABB-BEEEC0B85F18}" dt="2024-05-10T22:32:14.348" v="89" actId="47"/>
        <pc:sldMkLst>
          <pc:docMk/>
          <pc:sldMk cId="2737420488" sldId="1059"/>
        </pc:sldMkLst>
      </pc:sldChg>
      <pc:sldChg chg="del">
        <pc:chgData name="Neil Dyer" userId="f48cccbf-306c-476d-ac12-27135fb93a1f" providerId="ADAL" clId="{1FC29973-6C26-4068-BABB-BEEEC0B85F18}" dt="2024-05-10T22:32:16.603" v="90" actId="47"/>
        <pc:sldMkLst>
          <pc:docMk/>
          <pc:sldMk cId="394455356" sldId="1060"/>
        </pc:sldMkLst>
      </pc:sldChg>
      <pc:sldChg chg="del">
        <pc:chgData name="Neil Dyer" userId="f48cccbf-306c-476d-ac12-27135fb93a1f" providerId="ADAL" clId="{1FC29973-6C26-4068-BABB-BEEEC0B85F18}" dt="2024-05-10T22:32:17.884" v="91" actId="47"/>
        <pc:sldMkLst>
          <pc:docMk/>
          <pc:sldMk cId="2818360226" sldId="1061"/>
        </pc:sldMkLst>
      </pc:sldChg>
      <pc:sldChg chg="del">
        <pc:chgData name="Neil Dyer" userId="f48cccbf-306c-476d-ac12-27135fb93a1f" providerId="ADAL" clId="{1FC29973-6C26-4068-BABB-BEEEC0B85F18}" dt="2024-05-10T21:44:39.572" v="6" actId="47"/>
        <pc:sldMkLst>
          <pc:docMk/>
          <pc:sldMk cId="519229514" sldId="1071"/>
        </pc:sldMkLst>
      </pc:sldChg>
      <pc:sldChg chg="del">
        <pc:chgData name="Neil Dyer" userId="f48cccbf-306c-476d-ac12-27135fb93a1f" providerId="ADAL" clId="{1FC29973-6C26-4068-BABB-BEEEC0B85F18}" dt="2024-05-08T12:03:47.973" v="0" actId="47"/>
        <pc:sldMkLst>
          <pc:docMk/>
          <pc:sldMk cId="3431965563" sldId="1077"/>
        </pc:sldMkLst>
      </pc:sldChg>
      <pc:sldChg chg="del">
        <pc:chgData name="Neil Dyer" userId="f48cccbf-306c-476d-ac12-27135fb93a1f" providerId="ADAL" clId="{1FC29973-6C26-4068-BABB-BEEEC0B85F18}" dt="2024-05-10T21:44:39.572" v="6" actId="47"/>
        <pc:sldMkLst>
          <pc:docMk/>
          <pc:sldMk cId="3510495355" sldId="1077"/>
        </pc:sldMkLst>
      </pc:sldChg>
      <pc:sldChg chg="del">
        <pc:chgData name="Neil Dyer" userId="f48cccbf-306c-476d-ac12-27135fb93a1f" providerId="ADAL" clId="{1FC29973-6C26-4068-BABB-BEEEC0B85F18}" dt="2024-05-10T21:44:39.572" v="6" actId="47"/>
        <pc:sldMkLst>
          <pc:docMk/>
          <pc:sldMk cId="3174652673" sldId="1080"/>
        </pc:sldMkLst>
      </pc:sldChg>
      <pc:sldChg chg="del">
        <pc:chgData name="Neil Dyer" userId="f48cccbf-306c-476d-ac12-27135fb93a1f" providerId="ADAL" clId="{1FC29973-6C26-4068-BABB-BEEEC0B85F18}" dt="2024-05-10T21:44:39.572" v="6" actId="47"/>
        <pc:sldMkLst>
          <pc:docMk/>
          <pc:sldMk cId="2266762958" sldId="1090"/>
        </pc:sldMkLst>
      </pc:sldChg>
      <pc:sldChg chg="modSp del">
        <pc:chgData name="Neil Dyer" userId="f48cccbf-306c-476d-ac12-27135fb93a1f" providerId="ADAL" clId="{1FC29973-6C26-4068-BABB-BEEEC0B85F18}" dt="2024-05-14T12:46:34.341" v="2676"/>
        <pc:sldMkLst>
          <pc:docMk/>
          <pc:sldMk cId="213137781" sldId="1092"/>
        </pc:sldMkLst>
      </pc:sldChg>
      <pc:sldChg chg="del">
        <pc:chgData name="Neil Dyer" userId="f48cccbf-306c-476d-ac12-27135fb93a1f" providerId="ADAL" clId="{1FC29973-6C26-4068-BABB-BEEEC0B85F18}" dt="2024-05-10T21:44:39.572" v="6" actId="47"/>
        <pc:sldMkLst>
          <pc:docMk/>
          <pc:sldMk cId="2342796837" sldId="1094"/>
        </pc:sldMkLst>
      </pc:sldChg>
      <pc:sldChg chg="del">
        <pc:chgData name="Neil Dyer" userId="f48cccbf-306c-476d-ac12-27135fb93a1f" providerId="ADAL" clId="{1FC29973-6C26-4068-BABB-BEEEC0B85F18}" dt="2024-05-10T21:44:39.572" v="6" actId="47"/>
        <pc:sldMkLst>
          <pc:docMk/>
          <pc:sldMk cId="2505497480" sldId="1099"/>
        </pc:sldMkLst>
      </pc:sldChg>
      <pc:sldChg chg="del">
        <pc:chgData name="Neil Dyer" userId="f48cccbf-306c-476d-ac12-27135fb93a1f" providerId="ADAL" clId="{1FC29973-6C26-4068-BABB-BEEEC0B85F18}" dt="2024-05-10T21:44:39.572" v="6" actId="47"/>
        <pc:sldMkLst>
          <pc:docMk/>
          <pc:sldMk cId="478507177" sldId="1100"/>
        </pc:sldMkLst>
      </pc:sldChg>
      <pc:sldChg chg="modSp mod modAnim delDesignElem">
        <pc:chgData name="Neil Dyer" userId="f48cccbf-306c-476d-ac12-27135fb93a1f" providerId="ADAL" clId="{1FC29973-6C26-4068-BABB-BEEEC0B85F18}" dt="2024-05-14T13:48:18.049" v="4224" actId="20577"/>
        <pc:sldMkLst>
          <pc:docMk/>
          <pc:sldMk cId="127368476" sldId="1113"/>
        </pc:sldMkLst>
      </pc:sldChg>
      <pc:sldChg chg="del">
        <pc:chgData name="Neil Dyer" userId="f48cccbf-306c-476d-ac12-27135fb93a1f" providerId="ADAL" clId="{1FC29973-6C26-4068-BABB-BEEEC0B85F18}" dt="2024-05-10T21:44:39.572" v="6" actId="47"/>
        <pc:sldMkLst>
          <pc:docMk/>
          <pc:sldMk cId="4084806982" sldId="1114"/>
        </pc:sldMkLst>
      </pc:sldChg>
      <pc:sldChg chg="del">
        <pc:chgData name="Neil Dyer" userId="f48cccbf-306c-476d-ac12-27135fb93a1f" providerId="ADAL" clId="{1FC29973-6C26-4068-BABB-BEEEC0B85F18}" dt="2024-05-10T21:44:39.572" v="6" actId="47"/>
        <pc:sldMkLst>
          <pc:docMk/>
          <pc:sldMk cId="2532305929" sldId="1115"/>
        </pc:sldMkLst>
      </pc:sldChg>
      <pc:sldChg chg="del">
        <pc:chgData name="Neil Dyer" userId="f48cccbf-306c-476d-ac12-27135fb93a1f" providerId="ADAL" clId="{1FC29973-6C26-4068-BABB-BEEEC0B85F18}" dt="2024-05-10T22:14:52.229" v="44" actId="2696"/>
        <pc:sldMkLst>
          <pc:docMk/>
          <pc:sldMk cId="100538406" sldId="1124"/>
        </pc:sldMkLst>
      </pc:sldChg>
      <pc:sldChg chg="addSp delSp add del setBg delDesignElem">
        <pc:chgData name="Neil Dyer" userId="f48cccbf-306c-476d-ac12-27135fb93a1f" providerId="ADAL" clId="{1FC29973-6C26-4068-BABB-BEEEC0B85F18}" dt="2024-05-10T22:14:59.296" v="47"/>
        <pc:sldMkLst>
          <pc:docMk/>
          <pc:sldMk cId="310470661" sldId="1124"/>
        </pc:sldMkLst>
      </pc:sldChg>
      <pc:sldChg chg="del">
        <pc:chgData name="Neil Dyer" userId="f48cccbf-306c-476d-ac12-27135fb93a1f" providerId="ADAL" clId="{1FC29973-6C26-4068-BABB-BEEEC0B85F18}" dt="2024-05-14T14:19:16.652" v="4710" actId="47"/>
        <pc:sldMkLst>
          <pc:docMk/>
          <pc:sldMk cId="1438431428" sldId="1124"/>
        </pc:sldMkLst>
      </pc:sldChg>
      <pc:sldChg chg="addSp del delDesignElem">
        <pc:chgData name="Neil Dyer" userId="f48cccbf-306c-476d-ac12-27135fb93a1f" providerId="ADAL" clId="{1FC29973-6C26-4068-BABB-BEEEC0B85F18}" dt="2024-05-10T22:15:03.410" v="49"/>
        <pc:sldMkLst>
          <pc:docMk/>
          <pc:sldMk cId="2606246243" sldId="1124"/>
        </pc:sldMkLst>
      </pc:sldChg>
      <pc:sldChg chg="del">
        <pc:chgData name="Neil Dyer" userId="f48cccbf-306c-476d-ac12-27135fb93a1f" providerId="ADAL" clId="{1FC29973-6C26-4068-BABB-BEEEC0B85F18}" dt="2024-05-10T21:44:39.572" v="6" actId="47"/>
        <pc:sldMkLst>
          <pc:docMk/>
          <pc:sldMk cId="3460681255" sldId="1126"/>
        </pc:sldMkLst>
      </pc:sldChg>
      <pc:sldChg chg="del">
        <pc:chgData name="Neil Dyer" userId="f48cccbf-306c-476d-ac12-27135fb93a1f" providerId="ADAL" clId="{1FC29973-6C26-4068-BABB-BEEEC0B85F18}" dt="2024-05-10T21:44:39.572" v="6" actId="47"/>
        <pc:sldMkLst>
          <pc:docMk/>
          <pc:sldMk cId="3557179187" sldId="1128"/>
        </pc:sldMkLst>
      </pc:sldChg>
      <pc:sldChg chg="del">
        <pc:chgData name="Neil Dyer" userId="f48cccbf-306c-476d-ac12-27135fb93a1f" providerId="ADAL" clId="{1FC29973-6C26-4068-BABB-BEEEC0B85F18}" dt="2024-05-10T21:44:39.572" v="6" actId="47"/>
        <pc:sldMkLst>
          <pc:docMk/>
          <pc:sldMk cId="3026960525" sldId="1129"/>
        </pc:sldMkLst>
      </pc:sldChg>
      <pc:sldChg chg="del">
        <pc:chgData name="Neil Dyer" userId="f48cccbf-306c-476d-ac12-27135fb93a1f" providerId="ADAL" clId="{1FC29973-6C26-4068-BABB-BEEEC0B85F18}" dt="2024-05-10T21:44:39.572" v="6" actId="47"/>
        <pc:sldMkLst>
          <pc:docMk/>
          <pc:sldMk cId="74478621" sldId="1130"/>
        </pc:sldMkLst>
      </pc:sldChg>
      <pc:sldChg chg="del">
        <pc:chgData name="Neil Dyer" userId="f48cccbf-306c-476d-ac12-27135fb93a1f" providerId="ADAL" clId="{1FC29973-6C26-4068-BABB-BEEEC0B85F18}" dt="2024-05-10T21:44:39.572" v="6" actId="47"/>
        <pc:sldMkLst>
          <pc:docMk/>
          <pc:sldMk cId="4051604642" sldId="1135"/>
        </pc:sldMkLst>
      </pc:sldChg>
      <pc:sldChg chg="delSp modSp del mod ord">
        <pc:chgData name="Neil Dyer" userId="f48cccbf-306c-476d-ac12-27135fb93a1f" providerId="ADAL" clId="{1FC29973-6C26-4068-BABB-BEEEC0B85F18}" dt="2024-05-14T12:30:58.430" v="1858" actId="20577"/>
        <pc:sldMkLst>
          <pc:docMk/>
          <pc:sldMk cId="2453197627" sldId="1137"/>
        </pc:sldMkLst>
      </pc:sldChg>
      <pc:sldChg chg="modSp del mod delDesignElem">
        <pc:chgData name="Neil Dyer" userId="f48cccbf-306c-476d-ac12-27135fb93a1f" providerId="ADAL" clId="{1FC29973-6C26-4068-BABB-BEEEC0B85F18}" dt="2024-05-10T22:21:17.710" v="67" actId="47"/>
        <pc:sldMkLst>
          <pc:docMk/>
          <pc:sldMk cId="4276763207" sldId="1138"/>
        </pc:sldMkLst>
      </pc:sldChg>
      <pc:sldChg chg="del delDesignElem">
        <pc:chgData name="Neil Dyer" userId="f48cccbf-306c-476d-ac12-27135fb93a1f" providerId="ADAL" clId="{1FC29973-6C26-4068-BABB-BEEEC0B85F18}" dt="2024-05-10T22:21:32.817" v="68" actId="47"/>
        <pc:sldMkLst>
          <pc:docMk/>
          <pc:sldMk cId="1525135171" sldId="1140"/>
        </pc:sldMkLst>
      </pc:sldChg>
      <pc:sldChg chg="addSp delSp modSp add del mod ord setBg delDesignElem">
        <pc:chgData name="Neil Dyer" userId="f48cccbf-306c-476d-ac12-27135fb93a1f" providerId="ADAL" clId="{1FC29973-6C26-4068-BABB-BEEEC0B85F18}" dt="2024-05-14T12:43:48.029" v="2496" actId="47"/>
        <pc:sldMkLst>
          <pc:docMk/>
          <pc:sldMk cId="50449914" sldId="1141"/>
        </pc:sldMkLst>
      </pc:sldChg>
      <pc:sldChg chg="del">
        <pc:chgData name="Neil Dyer" userId="f48cccbf-306c-476d-ac12-27135fb93a1f" providerId="ADAL" clId="{1FC29973-6C26-4068-BABB-BEEEC0B85F18}" dt="2024-05-08T12:03:47.973" v="0" actId="47"/>
        <pc:sldMkLst>
          <pc:docMk/>
          <pc:sldMk cId="1719136857" sldId="1142"/>
        </pc:sldMkLst>
      </pc:sldChg>
      <pc:sldChg chg="del">
        <pc:chgData name="Neil Dyer" userId="f48cccbf-306c-476d-ac12-27135fb93a1f" providerId="ADAL" clId="{1FC29973-6C26-4068-BABB-BEEEC0B85F18}" dt="2024-05-08T12:03:47.973" v="0" actId="47"/>
        <pc:sldMkLst>
          <pc:docMk/>
          <pc:sldMk cId="1432750258" sldId="1145"/>
        </pc:sldMkLst>
      </pc:sldChg>
      <pc:sldChg chg="addSp delSp modSp del mod">
        <pc:chgData name="Neil Dyer" userId="f48cccbf-306c-476d-ac12-27135fb93a1f" providerId="ADAL" clId="{1FC29973-6C26-4068-BABB-BEEEC0B85F18}" dt="2024-05-14T13:21:40.693" v="3128" actId="47"/>
        <pc:sldMkLst>
          <pc:docMk/>
          <pc:sldMk cId="4246186600" sldId="1145"/>
        </pc:sldMkLst>
      </pc:sldChg>
      <pc:sldChg chg="del">
        <pc:chgData name="Neil Dyer" userId="f48cccbf-306c-476d-ac12-27135fb93a1f" providerId="ADAL" clId="{1FC29973-6C26-4068-BABB-BEEEC0B85F18}" dt="2024-05-08T12:03:47.973" v="0" actId="47"/>
        <pc:sldMkLst>
          <pc:docMk/>
          <pc:sldMk cId="1346962504" sldId="1146"/>
        </pc:sldMkLst>
      </pc:sldChg>
      <pc:sldChg chg="del">
        <pc:chgData name="Neil Dyer" userId="f48cccbf-306c-476d-ac12-27135fb93a1f" providerId="ADAL" clId="{1FC29973-6C26-4068-BABB-BEEEC0B85F18}" dt="2024-05-14T13:48:35.555" v="4227" actId="47"/>
        <pc:sldMkLst>
          <pc:docMk/>
          <pc:sldMk cId="806924476" sldId="1147"/>
        </pc:sldMkLst>
      </pc:sldChg>
      <pc:sldChg chg="modSp mod ord">
        <pc:chgData name="Neil Dyer" userId="f48cccbf-306c-476d-ac12-27135fb93a1f" providerId="ADAL" clId="{1FC29973-6C26-4068-BABB-BEEEC0B85F18}" dt="2024-05-14T14:49:57.740" v="4719" actId="1076"/>
        <pc:sldMkLst>
          <pc:docMk/>
          <pc:sldMk cId="2948883572" sldId="1153"/>
        </pc:sldMkLst>
      </pc:sldChg>
      <pc:sldChg chg="del ord">
        <pc:chgData name="Neil Dyer" userId="f48cccbf-306c-476d-ac12-27135fb93a1f" providerId="ADAL" clId="{1FC29973-6C26-4068-BABB-BEEEC0B85F18}" dt="2024-05-14T12:14:54.377" v="1628" actId="47"/>
        <pc:sldMkLst>
          <pc:docMk/>
          <pc:sldMk cId="514059562" sldId="1154"/>
        </pc:sldMkLst>
      </pc:sldChg>
      <pc:sldChg chg="modSp mod ord">
        <pc:chgData name="Neil Dyer" userId="f48cccbf-306c-476d-ac12-27135fb93a1f" providerId="ADAL" clId="{1FC29973-6C26-4068-BABB-BEEEC0B85F18}" dt="2024-05-14T14:50:38.474" v="4730" actId="1076"/>
        <pc:sldMkLst>
          <pc:docMk/>
          <pc:sldMk cId="3876150881" sldId="1154"/>
        </pc:sldMkLst>
      </pc:sldChg>
      <pc:sldChg chg="del delDesignElem">
        <pc:chgData name="Neil Dyer" userId="f48cccbf-306c-476d-ac12-27135fb93a1f" providerId="ADAL" clId="{1FC29973-6C26-4068-BABB-BEEEC0B85F18}" dt="2024-05-10T22:22:15.751" v="70" actId="47"/>
        <pc:sldMkLst>
          <pc:docMk/>
          <pc:sldMk cId="574489009" sldId="1156"/>
        </pc:sldMkLst>
      </pc:sldChg>
      <pc:sldChg chg="del ord">
        <pc:chgData name="Neil Dyer" userId="f48cccbf-306c-476d-ac12-27135fb93a1f" providerId="ADAL" clId="{1FC29973-6C26-4068-BABB-BEEEC0B85F18}" dt="2024-05-14T14:15:48.334" v="4708" actId="47"/>
        <pc:sldMkLst>
          <pc:docMk/>
          <pc:sldMk cId="3943801455" sldId="1157"/>
        </pc:sldMkLst>
      </pc:sldChg>
      <pc:sldChg chg="del ord">
        <pc:chgData name="Neil Dyer" userId="f48cccbf-306c-476d-ac12-27135fb93a1f" providerId="ADAL" clId="{1FC29973-6C26-4068-BABB-BEEEC0B85F18}" dt="2024-05-14T12:49:23.015" v="2955"/>
        <pc:sldMkLst>
          <pc:docMk/>
          <pc:sldMk cId="3721960759" sldId="1159"/>
        </pc:sldMkLst>
      </pc:sldChg>
      <pc:sldChg chg="modSp mod ord">
        <pc:chgData name="Neil Dyer" userId="f48cccbf-306c-476d-ac12-27135fb93a1f" providerId="ADAL" clId="{1FC29973-6C26-4068-BABB-BEEEC0B85F18}" dt="2024-05-14T14:52:58.659" v="4764" actId="1076"/>
        <pc:sldMkLst>
          <pc:docMk/>
          <pc:sldMk cId="2819899681" sldId="1160"/>
        </pc:sldMkLst>
      </pc:sldChg>
      <pc:sldChg chg="del delDesignElem">
        <pc:chgData name="Neil Dyer" userId="f48cccbf-306c-476d-ac12-27135fb93a1f" providerId="ADAL" clId="{1FC29973-6C26-4068-BABB-BEEEC0B85F18}" dt="2024-05-14T13:39:00.091" v="3830" actId="47"/>
        <pc:sldMkLst>
          <pc:docMk/>
          <pc:sldMk cId="1467115256" sldId="1161"/>
        </pc:sldMkLst>
      </pc:sldChg>
      <pc:sldChg chg="del">
        <pc:chgData name="Neil Dyer" userId="f48cccbf-306c-476d-ac12-27135fb93a1f" providerId="ADAL" clId="{1FC29973-6C26-4068-BABB-BEEEC0B85F18}" dt="2024-05-08T12:03:47.973" v="0" actId="47"/>
        <pc:sldMkLst>
          <pc:docMk/>
          <pc:sldMk cId="2471886881" sldId="1161"/>
        </pc:sldMkLst>
      </pc:sldChg>
      <pc:sldChg chg="modSp mod ord">
        <pc:chgData name="Neil Dyer" userId="f48cccbf-306c-476d-ac12-27135fb93a1f" providerId="ADAL" clId="{1FC29973-6C26-4068-BABB-BEEEC0B85F18}" dt="2024-05-14T14:54:18.377" v="4782" actId="1076"/>
        <pc:sldMkLst>
          <pc:docMk/>
          <pc:sldMk cId="3062824560" sldId="1164"/>
        </pc:sldMkLst>
      </pc:sldChg>
      <pc:sldChg chg="del ord">
        <pc:chgData name="Neil Dyer" userId="f48cccbf-306c-476d-ac12-27135fb93a1f" providerId="ADAL" clId="{1FC29973-6C26-4068-BABB-BEEEC0B85F18}" dt="2024-05-14T14:58:21.584" v="4870" actId="47"/>
        <pc:sldMkLst>
          <pc:docMk/>
          <pc:sldMk cId="2122236801" sldId="1167"/>
        </pc:sldMkLst>
      </pc:sldChg>
      <pc:sldChg chg="del">
        <pc:chgData name="Neil Dyer" userId="f48cccbf-306c-476d-ac12-27135fb93a1f" providerId="ADAL" clId="{1FC29973-6C26-4068-BABB-BEEEC0B85F18}" dt="2024-05-08T12:03:47.973" v="0" actId="47"/>
        <pc:sldMkLst>
          <pc:docMk/>
          <pc:sldMk cId="2199139004" sldId="1167"/>
        </pc:sldMkLst>
      </pc:sldChg>
      <pc:sldChg chg="del">
        <pc:chgData name="Neil Dyer" userId="f48cccbf-306c-476d-ac12-27135fb93a1f" providerId="ADAL" clId="{1FC29973-6C26-4068-BABB-BEEEC0B85F18}" dt="2024-05-14T14:19:16.652" v="4710" actId="47"/>
        <pc:sldMkLst>
          <pc:docMk/>
          <pc:sldMk cId="1698984192" sldId="1169"/>
        </pc:sldMkLst>
      </pc:sldChg>
      <pc:sldChg chg="del ord">
        <pc:chgData name="Neil Dyer" userId="f48cccbf-306c-476d-ac12-27135fb93a1f" providerId="ADAL" clId="{1FC29973-6C26-4068-BABB-BEEEC0B85F18}" dt="2024-05-14T14:19:16.652" v="4710" actId="47"/>
        <pc:sldMkLst>
          <pc:docMk/>
          <pc:sldMk cId="339907423" sldId="1170"/>
        </pc:sldMkLst>
      </pc:sldChg>
      <pc:sldChg chg="delSp del mod delAnim">
        <pc:chgData name="Neil Dyer" userId="f48cccbf-306c-476d-ac12-27135fb93a1f" providerId="ADAL" clId="{1FC29973-6C26-4068-BABB-BEEEC0B85F18}" dt="2024-05-10T22:13:57.376" v="40" actId="47"/>
        <pc:sldMkLst>
          <pc:docMk/>
          <pc:sldMk cId="3752132055" sldId="1171"/>
        </pc:sldMkLst>
      </pc:sldChg>
      <pc:sldChg chg="del">
        <pc:chgData name="Neil Dyer" userId="f48cccbf-306c-476d-ac12-27135fb93a1f" providerId="ADAL" clId="{1FC29973-6C26-4068-BABB-BEEEC0B85F18}" dt="2024-05-10T22:29:31.905" v="78" actId="47"/>
        <pc:sldMkLst>
          <pc:docMk/>
          <pc:sldMk cId="4205891231" sldId="1172"/>
        </pc:sldMkLst>
      </pc:sldChg>
      <pc:sldChg chg="del">
        <pc:chgData name="Neil Dyer" userId="f48cccbf-306c-476d-ac12-27135fb93a1f" providerId="ADAL" clId="{1FC29973-6C26-4068-BABB-BEEEC0B85F18}" dt="2024-05-10T22:29:36.074" v="79" actId="47"/>
        <pc:sldMkLst>
          <pc:docMk/>
          <pc:sldMk cId="2901356362" sldId="1173"/>
        </pc:sldMkLst>
      </pc:sldChg>
      <pc:sldChg chg="del">
        <pc:chgData name="Neil Dyer" userId="f48cccbf-306c-476d-ac12-27135fb93a1f" providerId="ADAL" clId="{1FC29973-6C26-4068-BABB-BEEEC0B85F18}" dt="2024-05-10T22:29:31.905" v="78" actId="47"/>
        <pc:sldMkLst>
          <pc:docMk/>
          <pc:sldMk cId="742401954" sldId="1174"/>
        </pc:sldMkLst>
      </pc:sldChg>
      <pc:sldChg chg="del">
        <pc:chgData name="Neil Dyer" userId="f48cccbf-306c-476d-ac12-27135fb93a1f" providerId="ADAL" clId="{1FC29973-6C26-4068-BABB-BEEEC0B85F18}" dt="2024-05-14T13:49:25.530" v="4229" actId="47"/>
        <pc:sldMkLst>
          <pc:docMk/>
          <pc:sldMk cId="2005389109" sldId="1175"/>
        </pc:sldMkLst>
      </pc:sldChg>
      <pc:sldChg chg="del">
        <pc:chgData name="Neil Dyer" userId="f48cccbf-306c-476d-ac12-27135fb93a1f" providerId="ADAL" clId="{1FC29973-6C26-4068-BABB-BEEEC0B85F18}" dt="2024-05-10T22:29:31.905" v="78" actId="47"/>
        <pc:sldMkLst>
          <pc:docMk/>
          <pc:sldMk cId="1822372057" sldId="1177"/>
        </pc:sldMkLst>
      </pc:sldChg>
      <pc:sldChg chg="del">
        <pc:chgData name="Neil Dyer" userId="f48cccbf-306c-476d-ac12-27135fb93a1f" providerId="ADAL" clId="{1FC29973-6C26-4068-BABB-BEEEC0B85F18}" dt="2024-05-10T22:29:36.897" v="80" actId="47"/>
        <pc:sldMkLst>
          <pc:docMk/>
          <pc:sldMk cId="4001763331" sldId="1179"/>
        </pc:sldMkLst>
      </pc:sldChg>
      <pc:sldChg chg="del">
        <pc:chgData name="Neil Dyer" userId="f48cccbf-306c-476d-ac12-27135fb93a1f" providerId="ADAL" clId="{1FC29973-6C26-4068-BABB-BEEEC0B85F18}" dt="2024-05-08T12:03:47.973" v="0" actId="47"/>
        <pc:sldMkLst>
          <pc:docMk/>
          <pc:sldMk cId="1544464684" sldId="1185"/>
        </pc:sldMkLst>
      </pc:sldChg>
      <pc:sldChg chg="del">
        <pc:chgData name="Neil Dyer" userId="f48cccbf-306c-476d-ac12-27135fb93a1f" providerId="ADAL" clId="{1FC29973-6C26-4068-BABB-BEEEC0B85F18}" dt="2024-05-08T12:03:47.973" v="0" actId="47"/>
        <pc:sldMkLst>
          <pc:docMk/>
          <pc:sldMk cId="1788339609" sldId="1188"/>
        </pc:sldMkLst>
      </pc:sldChg>
      <pc:sldChg chg="del">
        <pc:chgData name="Neil Dyer" userId="f48cccbf-306c-476d-ac12-27135fb93a1f" providerId="ADAL" clId="{1FC29973-6C26-4068-BABB-BEEEC0B85F18}" dt="2024-05-08T12:03:47.973" v="0" actId="47"/>
        <pc:sldMkLst>
          <pc:docMk/>
          <pc:sldMk cId="45131798" sldId="1189"/>
        </pc:sldMkLst>
      </pc:sldChg>
      <pc:sldChg chg="del">
        <pc:chgData name="Neil Dyer" userId="f48cccbf-306c-476d-ac12-27135fb93a1f" providerId="ADAL" clId="{1FC29973-6C26-4068-BABB-BEEEC0B85F18}" dt="2024-05-08T12:03:47.973" v="0" actId="47"/>
        <pc:sldMkLst>
          <pc:docMk/>
          <pc:sldMk cId="238526868" sldId="1190"/>
        </pc:sldMkLst>
      </pc:sldChg>
      <pc:sldChg chg="del">
        <pc:chgData name="Neil Dyer" userId="f48cccbf-306c-476d-ac12-27135fb93a1f" providerId="ADAL" clId="{1FC29973-6C26-4068-BABB-BEEEC0B85F18}" dt="2024-05-08T12:03:47.973" v="0" actId="47"/>
        <pc:sldMkLst>
          <pc:docMk/>
          <pc:sldMk cId="1413144476" sldId="1191"/>
        </pc:sldMkLst>
      </pc:sldChg>
      <pc:sldChg chg="del">
        <pc:chgData name="Neil Dyer" userId="f48cccbf-306c-476d-ac12-27135fb93a1f" providerId="ADAL" clId="{1FC29973-6C26-4068-BABB-BEEEC0B85F18}" dt="2024-05-08T12:03:47.973" v="0" actId="47"/>
        <pc:sldMkLst>
          <pc:docMk/>
          <pc:sldMk cId="243474558" sldId="1192"/>
        </pc:sldMkLst>
      </pc:sldChg>
      <pc:sldChg chg="del">
        <pc:chgData name="Neil Dyer" userId="f48cccbf-306c-476d-ac12-27135fb93a1f" providerId="ADAL" clId="{1FC29973-6C26-4068-BABB-BEEEC0B85F18}" dt="2024-05-08T12:03:47.973" v="0" actId="47"/>
        <pc:sldMkLst>
          <pc:docMk/>
          <pc:sldMk cId="3963973992" sldId="1193"/>
        </pc:sldMkLst>
      </pc:sldChg>
      <pc:sldChg chg="add del ord">
        <pc:chgData name="Neil Dyer" userId="f48cccbf-306c-476d-ac12-27135fb93a1f" providerId="ADAL" clId="{1FC29973-6C26-4068-BABB-BEEEC0B85F18}" dt="2024-05-14T13:56:10.298" v="4392" actId="2696"/>
        <pc:sldMkLst>
          <pc:docMk/>
          <pc:sldMk cId="199532834" sldId="1197"/>
        </pc:sldMkLst>
      </pc:sldChg>
      <pc:sldChg chg="del">
        <pc:chgData name="Neil Dyer" userId="f48cccbf-306c-476d-ac12-27135fb93a1f" providerId="ADAL" clId="{1FC29973-6C26-4068-BABB-BEEEC0B85F18}" dt="2024-05-08T12:03:47.973" v="0" actId="47"/>
        <pc:sldMkLst>
          <pc:docMk/>
          <pc:sldMk cId="2958860740" sldId="1198"/>
        </pc:sldMkLst>
      </pc:sldChg>
      <pc:sldChg chg="mod modShow">
        <pc:chgData name="Neil Dyer" userId="f48cccbf-306c-476d-ac12-27135fb93a1f" providerId="ADAL" clId="{1FC29973-6C26-4068-BABB-BEEEC0B85F18}" dt="2024-05-21T10:11:22.638" v="5112" actId="729"/>
        <pc:sldMkLst>
          <pc:docMk/>
          <pc:sldMk cId="3030367123" sldId="1202"/>
        </pc:sldMkLst>
      </pc:sldChg>
      <pc:sldChg chg="del">
        <pc:chgData name="Neil Dyer" userId="f48cccbf-306c-476d-ac12-27135fb93a1f" providerId="ADAL" clId="{1FC29973-6C26-4068-BABB-BEEEC0B85F18}" dt="2024-05-08T12:03:47.973" v="0" actId="47"/>
        <pc:sldMkLst>
          <pc:docMk/>
          <pc:sldMk cId="4274245111" sldId="1203"/>
        </pc:sldMkLst>
      </pc:sldChg>
      <pc:sldChg chg="del">
        <pc:chgData name="Neil Dyer" userId="f48cccbf-306c-476d-ac12-27135fb93a1f" providerId="ADAL" clId="{1FC29973-6C26-4068-BABB-BEEEC0B85F18}" dt="2024-05-08T12:03:47.973" v="0" actId="47"/>
        <pc:sldMkLst>
          <pc:docMk/>
          <pc:sldMk cId="1436501150" sldId="1214"/>
        </pc:sldMkLst>
      </pc:sldChg>
      <pc:sldChg chg="del">
        <pc:chgData name="Neil Dyer" userId="f48cccbf-306c-476d-ac12-27135fb93a1f" providerId="ADAL" clId="{1FC29973-6C26-4068-BABB-BEEEC0B85F18}" dt="2024-05-08T12:03:47.973" v="0" actId="47"/>
        <pc:sldMkLst>
          <pc:docMk/>
          <pc:sldMk cId="341728955" sldId="1218"/>
        </pc:sldMkLst>
      </pc:sldChg>
      <pc:sldChg chg="del">
        <pc:chgData name="Neil Dyer" userId="f48cccbf-306c-476d-ac12-27135fb93a1f" providerId="ADAL" clId="{1FC29973-6C26-4068-BABB-BEEEC0B85F18}" dt="2024-05-08T12:03:47.973" v="0" actId="47"/>
        <pc:sldMkLst>
          <pc:docMk/>
          <pc:sldMk cId="3320879714" sldId="1219"/>
        </pc:sldMkLst>
      </pc:sldChg>
      <pc:sldChg chg="del">
        <pc:chgData name="Neil Dyer" userId="f48cccbf-306c-476d-ac12-27135fb93a1f" providerId="ADAL" clId="{1FC29973-6C26-4068-BABB-BEEEC0B85F18}" dt="2024-05-08T12:03:47.973" v="0" actId="47"/>
        <pc:sldMkLst>
          <pc:docMk/>
          <pc:sldMk cId="1359672939" sldId="1220"/>
        </pc:sldMkLst>
      </pc:sldChg>
      <pc:sldChg chg="del">
        <pc:chgData name="Neil Dyer" userId="f48cccbf-306c-476d-ac12-27135fb93a1f" providerId="ADAL" clId="{1FC29973-6C26-4068-BABB-BEEEC0B85F18}" dt="2024-05-08T12:03:47.973" v="0" actId="47"/>
        <pc:sldMkLst>
          <pc:docMk/>
          <pc:sldMk cId="3488329873" sldId="1221"/>
        </pc:sldMkLst>
      </pc:sldChg>
      <pc:sldChg chg="del">
        <pc:chgData name="Neil Dyer" userId="f48cccbf-306c-476d-ac12-27135fb93a1f" providerId="ADAL" clId="{1FC29973-6C26-4068-BABB-BEEEC0B85F18}" dt="2024-05-08T12:03:47.973" v="0" actId="47"/>
        <pc:sldMkLst>
          <pc:docMk/>
          <pc:sldMk cId="3862602177" sldId="1222"/>
        </pc:sldMkLst>
      </pc:sldChg>
      <pc:sldChg chg="del">
        <pc:chgData name="Neil Dyer" userId="f48cccbf-306c-476d-ac12-27135fb93a1f" providerId="ADAL" clId="{1FC29973-6C26-4068-BABB-BEEEC0B85F18}" dt="2024-05-14T12:05:53.342" v="1422" actId="47"/>
        <pc:sldMkLst>
          <pc:docMk/>
          <pc:sldMk cId="3338076098" sldId="1223"/>
        </pc:sldMkLst>
      </pc:sldChg>
      <pc:sldChg chg="del">
        <pc:chgData name="Neil Dyer" userId="f48cccbf-306c-476d-ac12-27135fb93a1f" providerId="ADAL" clId="{1FC29973-6C26-4068-BABB-BEEEC0B85F18}" dt="2024-05-08T12:03:47.973" v="0" actId="47"/>
        <pc:sldMkLst>
          <pc:docMk/>
          <pc:sldMk cId="4242059509" sldId="1223"/>
        </pc:sldMkLst>
      </pc:sldChg>
      <pc:sldChg chg="del">
        <pc:chgData name="Neil Dyer" userId="f48cccbf-306c-476d-ac12-27135fb93a1f" providerId="ADAL" clId="{1FC29973-6C26-4068-BABB-BEEEC0B85F18}" dt="2024-05-08T12:03:47.973" v="0" actId="47"/>
        <pc:sldMkLst>
          <pc:docMk/>
          <pc:sldMk cId="3199189786" sldId="1224"/>
        </pc:sldMkLst>
      </pc:sldChg>
      <pc:sldChg chg="del">
        <pc:chgData name="Neil Dyer" userId="f48cccbf-306c-476d-ac12-27135fb93a1f" providerId="ADAL" clId="{1FC29973-6C26-4068-BABB-BEEEC0B85F18}" dt="2024-05-08T12:03:47.973" v="0" actId="47"/>
        <pc:sldMkLst>
          <pc:docMk/>
          <pc:sldMk cId="2366974668" sldId="1225"/>
        </pc:sldMkLst>
      </pc:sldChg>
      <pc:sldChg chg="del">
        <pc:chgData name="Neil Dyer" userId="f48cccbf-306c-476d-ac12-27135fb93a1f" providerId="ADAL" clId="{1FC29973-6C26-4068-BABB-BEEEC0B85F18}" dt="2024-05-08T12:03:47.973" v="0" actId="47"/>
        <pc:sldMkLst>
          <pc:docMk/>
          <pc:sldMk cId="2714906578" sldId="1226"/>
        </pc:sldMkLst>
      </pc:sldChg>
      <pc:sldChg chg="addSp delSp add del ord setBg delDesignElem">
        <pc:chgData name="Neil Dyer" userId="f48cccbf-306c-476d-ac12-27135fb93a1f" providerId="ADAL" clId="{1FC29973-6C26-4068-BABB-BEEEC0B85F18}" dt="2024-05-14T12:07:27.575" v="1426"/>
        <pc:sldMkLst>
          <pc:docMk/>
          <pc:sldMk cId="3087477046" sldId="1229"/>
        </pc:sldMkLst>
      </pc:sldChg>
      <pc:sldChg chg="del">
        <pc:chgData name="Neil Dyer" userId="f48cccbf-306c-476d-ac12-27135fb93a1f" providerId="ADAL" clId="{1FC29973-6C26-4068-BABB-BEEEC0B85F18}" dt="2024-05-10T21:44:39.572" v="6" actId="47"/>
        <pc:sldMkLst>
          <pc:docMk/>
          <pc:sldMk cId="3536896740" sldId="1245"/>
        </pc:sldMkLst>
      </pc:sldChg>
      <pc:sldChg chg="del">
        <pc:chgData name="Neil Dyer" userId="f48cccbf-306c-476d-ac12-27135fb93a1f" providerId="ADAL" clId="{1FC29973-6C26-4068-BABB-BEEEC0B85F18}" dt="2024-05-14T14:16:03.200" v="4709" actId="47"/>
        <pc:sldMkLst>
          <pc:docMk/>
          <pc:sldMk cId="4118904714" sldId="1245"/>
        </pc:sldMkLst>
      </pc:sldChg>
      <pc:sldChg chg="del">
        <pc:chgData name="Neil Dyer" userId="f48cccbf-306c-476d-ac12-27135fb93a1f" providerId="ADAL" clId="{1FC29973-6C26-4068-BABB-BEEEC0B85F18}" dt="2024-05-10T21:44:39.572" v="6" actId="47"/>
        <pc:sldMkLst>
          <pc:docMk/>
          <pc:sldMk cId="1243824860" sldId="1246"/>
        </pc:sldMkLst>
      </pc:sldChg>
      <pc:sldChg chg="del delDesignElem">
        <pc:chgData name="Neil Dyer" userId="f48cccbf-306c-476d-ac12-27135fb93a1f" providerId="ADAL" clId="{1FC29973-6C26-4068-BABB-BEEEC0B85F18}" dt="2024-05-10T22:18:36.606" v="65" actId="47"/>
        <pc:sldMkLst>
          <pc:docMk/>
          <pc:sldMk cId="1841716875" sldId="1246"/>
        </pc:sldMkLst>
      </pc:sldChg>
      <pc:sldChg chg="del delDesignElem">
        <pc:chgData name="Neil Dyer" userId="f48cccbf-306c-476d-ac12-27135fb93a1f" providerId="ADAL" clId="{1FC29973-6C26-4068-BABB-BEEEC0B85F18}" dt="2024-05-14T13:25:52.628" v="3203" actId="2696"/>
        <pc:sldMkLst>
          <pc:docMk/>
          <pc:sldMk cId="0" sldId="1247"/>
        </pc:sldMkLst>
      </pc:sldChg>
      <pc:sldChg chg="delSp add del mod delAnim">
        <pc:chgData name="Neil Dyer" userId="f48cccbf-306c-476d-ac12-27135fb93a1f" providerId="ADAL" clId="{1FC29973-6C26-4068-BABB-BEEEC0B85F18}" dt="2024-05-14T13:30:45.709" v="3485" actId="47"/>
        <pc:sldMkLst>
          <pc:docMk/>
          <pc:sldMk cId="2285764312" sldId="1247"/>
        </pc:sldMkLst>
      </pc:sldChg>
      <pc:sldChg chg="del">
        <pc:chgData name="Neil Dyer" userId="f48cccbf-306c-476d-ac12-27135fb93a1f" providerId="ADAL" clId="{1FC29973-6C26-4068-BABB-BEEEC0B85F18}" dt="2024-05-14T13:48:29.033" v="4226" actId="47"/>
        <pc:sldMkLst>
          <pc:docMk/>
          <pc:sldMk cId="4180407769" sldId="1248"/>
        </pc:sldMkLst>
      </pc:sldChg>
      <pc:sldChg chg="del ord">
        <pc:chgData name="Neil Dyer" userId="f48cccbf-306c-476d-ac12-27135fb93a1f" providerId="ADAL" clId="{1FC29973-6C26-4068-BABB-BEEEC0B85F18}" dt="2024-05-14T14:19:16.652" v="4710" actId="47"/>
        <pc:sldMkLst>
          <pc:docMk/>
          <pc:sldMk cId="0" sldId="1249"/>
        </pc:sldMkLst>
      </pc:sldChg>
      <pc:sldChg chg="del">
        <pc:chgData name="Neil Dyer" userId="f48cccbf-306c-476d-ac12-27135fb93a1f" providerId="ADAL" clId="{1FC29973-6C26-4068-BABB-BEEEC0B85F18}" dt="2024-05-10T21:44:39.572" v="6" actId="47"/>
        <pc:sldMkLst>
          <pc:docMk/>
          <pc:sldMk cId="1073545848" sldId="1249"/>
        </pc:sldMkLst>
      </pc:sldChg>
      <pc:sldChg chg="add del">
        <pc:chgData name="Neil Dyer" userId="f48cccbf-306c-476d-ac12-27135fb93a1f" providerId="ADAL" clId="{1FC29973-6C26-4068-BABB-BEEEC0B85F18}" dt="2024-05-10T22:13:58.742" v="41" actId="47"/>
        <pc:sldMkLst>
          <pc:docMk/>
          <pc:sldMk cId="2106769311" sldId="1250"/>
        </pc:sldMkLst>
      </pc:sldChg>
      <pc:sldChg chg="addSp delSp modSp add mod ord">
        <pc:chgData name="Neil Dyer" userId="f48cccbf-306c-476d-ac12-27135fb93a1f" providerId="ADAL" clId="{1FC29973-6C26-4068-BABB-BEEEC0B85F18}" dt="2024-05-14T12:39:15.049" v="2228"/>
        <pc:sldMkLst>
          <pc:docMk/>
          <pc:sldMk cId="311908042" sldId="1251"/>
        </pc:sldMkLst>
      </pc:sldChg>
      <pc:sldChg chg="del">
        <pc:chgData name="Neil Dyer" userId="f48cccbf-306c-476d-ac12-27135fb93a1f" providerId="ADAL" clId="{1FC29973-6C26-4068-BABB-BEEEC0B85F18}" dt="2024-05-10T21:44:39.572" v="6" actId="47"/>
        <pc:sldMkLst>
          <pc:docMk/>
          <pc:sldMk cId="2674888394" sldId="1251"/>
        </pc:sldMkLst>
      </pc:sldChg>
      <pc:sldChg chg="add del">
        <pc:chgData name="Neil Dyer" userId="f48cccbf-306c-476d-ac12-27135fb93a1f" providerId="ADAL" clId="{1FC29973-6C26-4068-BABB-BEEEC0B85F18}" dt="2024-05-10T22:16:10.501" v="57" actId="47"/>
        <pc:sldMkLst>
          <pc:docMk/>
          <pc:sldMk cId="3005330113" sldId="1251"/>
        </pc:sldMkLst>
      </pc:sldChg>
      <pc:sldChg chg="addSp delSp modSp add mod">
        <pc:chgData name="Neil Dyer" userId="f48cccbf-306c-476d-ac12-27135fb93a1f" providerId="ADAL" clId="{1FC29973-6C26-4068-BABB-BEEEC0B85F18}" dt="2024-05-14T12:43:43.215" v="2495" actId="403"/>
        <pc:sldMkLst>
          <pc:docMk/>
          <pc:sldMk cId="3665777211" sldId="1252"/>
        </pc:sldMkLst>
      </pc:sldChg>
      <pc:sldChg chg="del">
        <pc:chgData name="Neil Dyer" userId="f48cccbf-306c-476d-ac12-27135fb93a1f" providerId="ADAL" clId="{1FC29973-6C26-4068-BABB-BEEEC0B85F18}" dt="2024-05-10T21:44:39.572" v="6" actId="47"/>
        <pc:sldMkLst>
          <pc:docMk/>
          <pc:sldMk cId="187081398" sldId="1253"/>
        </pc:sldMkLst>
      </pc:sldChg>
      <pc:sldChg chg="modSp">
        <pc:chgData name="Neil Dyer" userId="f48cccbf-306c-476d-ac12-27135fb93a1f" providerId="ADAL" clId="{1FC29973-6C26-4068-BABB-BEEEC0B85F18}" dt="2024-05-14T12:48:07.911" v="2949" actId="20577"/>
        <pc:sldMkLst>
          <pc:docMk/>
          <pc:sldMk cId="3196922115" sldId="1253"/>
        </pc:sldMkLst>
      </pc:sldChg>
      <pc:sldChg chg="add">
        <pc:chgData name="Neil Dyer" userId="f48cccbf-306c-476d-ac12-27135fb93a1f" providerId="ADAL" clId="{1FC29973-6C26-4068-BABB-BEEEC0B85F18}" dt="2024-05-14T12:48:36.565" v="2950"/>
        <pc:sldMkLst>
          <pc:docMk/>
          <pc:sldMk cId="1623503857" sldId="1254"/>
        </pc:sldMkLst>
      </pc:sldChg>
      <pc:sldChg chg="del">
        <pc:chgData name="Neil Dyer" userId="f48cccbf-306c-476d-ac12-27135fb93a1f" providerId="ADAL" clId="{1FC29973-6C26-4068-BABB-BEEEC0B85F18}" dt="2024-05-10T21:44:39.572" v="6" actId="47"/>
        <pc:sldMkLst>
          <pc:docMk/>
          <pc:sldMk cId="3151332520" sldId="1254"/>
        </pc:sldMkLst>
      </pc:sldChg>
      <pc:sldChg chg="add">
        <pc:chgData name="Neil Dyer" userId="f48cccbf-306c-476d-ac12-27135fb93a1f" providerId="ADAL" clId="{1FC29973-6C26-4068-BABB-BEEEC0B85F18}" dt="2024-05-14T12:48:54.153" v="2951"/>
        <pc:sldMkLst>
          <pc:docMk/>
          <pc:sldMk cId="1112012361" sldId="1255"/>
        </pc:sldMkLst>
      </pc:sldChg>
      <pc:sldChg chg="del">
        <pc:chgData name="Neil Dyer" userId="f48cccbf-306c-476d-ac12-27135fb93a1f" providerId="ADAL" clId="{1FC29973-6C26-4068-BABB-BEEEC0B85F18}" dt="2024-05-10T21:44:39.572" v="6" actId="47"/>
        <pc:sldMkLst>
          <pc:docMk/>
          <pc:sldMk cId="1767234593" sldId="1255"/>
        </pc:sldMkLst>
      </pc:sldChg>
      <pc:sldChg chg="addSp delSp modSp add del mod">
        <pc:chgData name="Neil Dyer" userId="f48cccbf-306c-476d-ac12-27135fb93a1f" providerId="ADAL" clId="{1FC29973-6C26-4068-BABB-BEEEC0B85F18}" dt="2024-05-14T13:30:48.949" v="3486" actId="47"/>
        <pc:sldMkLst>
          <pc:docMk/>
          <pc:sldMk cId="2513345895" sldId="1256"/>
        </pc:sldMkLst>
      </pc:sldChg>
      <pc:sldChg chg="modSp add mod">
        <pc:chgData name="Neil Dyer" userId="f48cccbf-306c-476d-ac12-27135fb93a1f" providerId="ADAL" clId="{1FC29973-6C26-4068-BABB-BEEEC0B85F18}" dt="2024-05-14T13:46:43.091" v="4138" actId="113"/>
        <pc:sldMkLst>
          <pc:docMk/>
          <pc:sldMk cId="3807096582" sldId="1256"/>
        </pc:sldMkLst>
      </pc:sldChg>
      <pc:sldChg chg="addSp modSp add mod">
        <pc:chgData name="Neil Dyer" userId="f48cccbf-306c-476d-ac12-27135fb93a1f" providerId="ADAL" clId="{1FC29973-6C26-4068-BABB-BEEEC0B85F18}" dt="2024-05-14T13:48:57.540" v="4228"/>
        <pc:sldMkLst>
          <pc:docMk/>
          <pc:sldMk cId="3327160592" sldId="1257"/>
        </pc:sldMkLst>
      </pc:sldChg>
      <pc:sldChg chg="del">
        <pc:chgData name="Neil Dyer" userId="f48cccbf-306c-476d-ac12-27135fb93a1f" providerId="ADAL" clId="{1FC29973-6C26-4068-BABB-BEEEC0B85F18}" dt="2024-05-10T21:44:39.572" v="6" actId="47"/>
        <pc:sldMkLst>
          <pc:docMk/>
          <pc:sldMk cId="4243213426" sldId="1257"/>
        </pc:sldMkLst>
      </pc:sldChg>
      <pc:sldChg chg="add">
        <pc:chgData name="Neil Dyer" userId="f48cccbf-306c-476d-ac12-27135fb93a1f" providerId="ADAL" clId="{1FC29973-6C26-4068-BABB-BEEEC0B85F18}" dt="2024-05-14T13:56:18.639" v="4393"/>
        <pc:sldMkLst>
          <pc:docMk/>
          <pc:sldMk cId="1159629338" sldId="1258"/>
        </pc:sldMkLst>
      </pc:sldChg>
      <pc:sldChg chg="del">
        <pc:chgData name="Neil Dyer" userId="f48cccbf-306c-476d-ac12-27135fb93a1f" providerId="ADAL" clId="{1FC29973-6C26-4068-BABB-BEEEC0B85F18}" dt="2024-05-10T21:44:39.572" v="6" actId="47"/>
        <pc:sldMkLst>
          <pc:docMk/>
          <pc:sldMk cId="3363548419" sldId="1258"/>
        </pc:sldMkLst>
      </pc:sldChg>
      <pc:sldChg chg="modSp add mod setBg modShow">
        <pc:chgData name="Neil Dyer" userId="f48cccbf-306c-476d-ac12-27135fb93a1f" providerId="ADAL" clId="{1FC29973-6C26-4068-BABB-BEEEC0B85F18}" dt="2024-05-21T10:11:16.060" v="5111" actId="729"/>
        <pc:sldMkLst>
          <pc:docMk/>
          <pc:sldMk cId="2932096130" sldId="1259"/>
        </pc:sldMkLst>
      </pc:sldChg>
      <pc:sldChg chg="modSp mod ord">
        <pc:chgData name="Neil Dyer" userId="f48cccbf-306c-476d-ac12-27135fb93a1f" providerId="ADAL" clId="{1FC29973-6C26-4068-BABB-BEEEC0B85F18}" dt="2024-05-14T14:51:52.734" v="4740" actId="1076"/>
        <pc:sldMkLst>
          <pc:docMk/>
          <pc:sldMk cId="1857944818" sldId="1260"/>
        </pc:sldMkLst>
      </pc:sldChg>
      <pc:sldChg chg="delSp modSp del mod ord modAnim">
        <pc:chgData name="Neil Dyer" userId="f48cccbf-306c-476d-ac12-27135fb93a1f" providerId="ADAL" clId="{1FC29973-6C26-4068-BABB-BEEEC0B85F18}" dt="2024-05-14T14:50:58.450" v="4733" actId="47"/>
        <pc:sldMkLst>
          <pc:docMk/>
          <pc:sldMk cId="627494587" sldId="1261"/>
        </pc:sldMkLst>
      </pc:sldChg>
      <pc:sldChg chg="add">
        <pc:chgData name="Neil Dyer" userId="f48cccbf-306c-476d-ac12-27135fb93a1f" providerId="ADAL" clId="{1FC29973-6C26-4068-BABB-BEEEC0B85F18}" dt="2024-05-14T14:58:50.844" v="4873"/>
        <pc:sldMkLst>
          <pc:docMk/>
          <pc:sldMk cId="2450333418" sldId="1261"/>
        </pc:sldMkLst>
      </pc:sldChg>
      <pc:sldMasterChg chg="delSldLayout">
        <pc:chgData name="Neil Dyer" userId="f48cccbf-306c-476d-ac12-27135fb93a1f" providerId="ADAL" clId="{1FC29973-6C26-4068-BABB-BEEEC0B85F18}" dt="2024-05-08T12:03:47.973" v="0" actId="47"/>
        <pc:sldMasterMkLst>
          <pc:docMk/>
          <pc:sldMasterMk cId="1067674076" sldId="2147483908"/>
        </pc:sldMasterMkLst>
        <pc:sldLayoutChg chg="del">
          <pc:chgData name="Neil Dyer" userId="f48cccbf-306c-476d-ac12-27135fb93a1f" providerId="ADAL" clId="{1FC29973-6C26-4068-BABB-BEEEC0B85F18}" dt="2024-05-08T12:03:47.973" v="0" actId="47"/>
          <pc:sldLayoutMkLst>
            <pc:docMk/>
            <pc:sldMasterMk cId="1067674076" sldId="2147483908"/>
            <pc:sldLayoutMk cId="3319022557" sldId="2147483921"/>
          </pc:sldLayoutMkLst>
        </pc:sldLayoutChg>
      </pc:sldMasterChg>
      <pc:sldMasterChg chg="del delSldLayout">
        <pc:chgData name="Neil Dyer" userId="f48cccbf-306c-476d-ac12-27135fb93a1f" providerId="ADAL" clId="{1FC29973-6C26-4068-BABB-BEEEC0B85F18}" dt="2024-05-08T12:03:47.973" v="0" actId="47"/>
        <pc:sldMasterMkLst>
          <pc:docMk/>
          <pc:sldMasterMk cId="2433269787" sldId="2147483923"/>
        </pc:sldMasterMkLst>
        <pc:sldLayoutChg chg="del">
          <pc:chgData name="Neil Dyer" userId="f48cccbf-306c-476d-ac12-27135fb93a1f" providerId="ADAL" clId="{1FC29973-6C26-4068-BABB-BEEEC0B85F18}" dt="2024-05-08T12:03:47.973" v="0" actId="47"/>
          <pc:sldLayoutMkLst>
            <pc:docMk/>
            <pc:sldMasterMk cId="2433269787" sldId="2147483923"/>
            <pc:sldLayoutMk cId="2338503531" sldId="2147483924"/>
          </pc:sldLayoutMkLst>
        </pc:sldLayoutChg>
        <pc:sldLayoutChg chg="del">
          <pc:chgData name="Neil Dyer" userId="f48cccbf-306c-476d-ac12-27135fb93a1f" providerId="ADAL" clId="{1FC29973-6C26-4068-BABB-BEEEC0B85F18}" dt="2024-05-08T12:03:47.973" v="0" actId="47"/>
          <pc:sldLayoutMkLst>
            <pc:docMk/>
            <pc:sldMasterMk cId="2433269787" sldId="2147483923"/>
            <pc:sldLayoutMk cId="497983275" sldId="2147483925"/>
          </pc:sldLayoutMkLst>
        </pc:sldLayoutChg>
        <pc:sldLayoutChg chg="del">
          <pc:chgData name="Neil Dyer" userId="f48cccbf-306c-476d-ac12-27135fb93a1f" providerId="ADAL" clId="{1FC29973-6C26-4068-BABB-BEEEC0B85F18}" dt="2024-05-08T12:03:47.973" v="0" actId="47"/>
          <pc:sldLayoutMkLst>
            <pc:docMk/>
            <pc:sldMasterMk cId="2433269787" sldId="2147483923"/>
            <pc:sldLayoutMk cId="120353414" sldId="2147483926"/>
          </pc:sldLayoutMkLst>
        </pc:sldLayoutChg>
        <pc:sldLayoutChg chg="del">
          <pc:chgData name="Neil Dyer" userId="f48cccbf-306c-476d-ac12-27135fb93a1f" providerId="ADAL" clId="{1FC29973-6C26-4068-BABB-BEEEC0B85F18}" dt="2024-05-08T12:03:47.973" v="0" actId="47"/>
          <pc:sldLayoutMkLst>
            <pc:docMk/>
            <pc:sldMasterMk cId="2433269787" sldId="2147483923"/>
            <pc:sldLayoutMk cId="4163157163" sldId="2147483927"/>
          </pc:sldLayoutMkLst>
        </pc:sldLayoutChg>
        <pc:sldLayoutChg chg="del">
          <pc:chgData name="Neil Dyer" userId="f48cccbf-306c-476d-ac12-27135fb93a1f" providerId="ADAL" clId="{1FC29973-6C26-4068-BABB-BEEEC0B85F18}" dt="2024-05-08T12:03:47.973" v="0" actId="47"/>
          <pc:sldLayoutMkLst>
            <pc:docMk/>
            <pc:sldMasterMk cId="2433269787" sldId="2147483923"/>
            <pc:sldLayoutMk cId="256578480" sldId="2147483928"/>
          </pc:sldLayoutMkLst>
        </pc:sldLayoutChg>
        <pc:sldLayoutChg chg="del">
          <pc:chgData name="Neil Dyer" userId="f48cccbf-306c-476d-ac12-27135fb93a1f" providerId="ADAL" clId="{1FC29973-6C26-4068-BABB-BEEEC0B85F18}" dt="2024-05-08T12:03:47.973" v="0" actId="47"/>
          <pc:sldLayoutMkLst>
            <pc:docMk/>
            <pc:sldMasterMk cId="2433269787" sldId="2147483923"/>
            <pc:sldLayoutMk cId="1073845302" sldId="2147483929"/>
          </pc:sldLayoutMkLst>
        </pc:sldLayoutChg>
        <pc:sldLayoutChg chg="del">
          <pc:chgData name="Neil Dyer" userId="f48cccbf-306c-476d-ac12-27135fb93a1f" providerId="ADAL" clId="{1FC29973-6C26-4068-BABB-BEEEC0B85F18}" dt="2024-05-08T12:03:47.973" v="0" actId="47"/>
          <pc:sldLayoutMkLst>
            <pc:docMk/>
            <pc:sldMasterMk cId="2433269787" sldId="2147483923"/>
            <pc:sldLayoutMk cId="209726166" sldId="2147483930"/>
          </pc:sldLayoutMkLst>
        </pc:sldLayoutChg>
        <pc:sldLayoutChg chg="del">
          <pc:chgData name="Neil Dyer" userId="f48cccbf-306c-476d-ac12-27135fb93a1f" providerId="ADAL" clId="{1FC29973-6C26-4068-BABB-BEEEC0B85F18}" dt="2024-05-08T12:03:47.973" v="0" actId="47"/>
          <pc:sldLayoutMkLst>
            <pc:docMk/>
            <pc:sldMasterMk cId="2433269787" sldId="2147483923"/>
            <pc:sldLayoutMk cId="2378122967" sldId="2147483931"/>
          </pc:sldLayoutMkLst>
        </pc:sldLayoutChg>
        <pc:sldLayoutChg chg="del">
          <pc:chgData name="Neil Dyer" userId="f48cccbf-306c-476d-ac12-27135fb93a1f" providerId="ADAL" clId="{1FC29973-6C26-4068-BABB-BEEEC0B85F18}" dt="2024-05-08T12:03:47.973" v="0" actId="47"/>
          <pc:sldLayoutMkLst>
            <pc:docMk/>
            <pc:sldMasterMk cId="2433269787" sldId="2147483923"/>
            <pc:sldLayoutMk cId="3801314037" sldId="2147483932"/>
          </pc:sldLayoutMkLst>
        </pc:sldLayoutChg>
        <pc:sldLayoutChg chg="del">
          <pc:chgData name="Neil Dyer" userId="f48cccbf-306c-476d-ac12-27135fb93a1f" providerId="ADAL" clId="{1FC29973-6C26-4068-BABB-BEEEC0B85F18}" dt="2024-05-08T12:03:47.973" v="0" actId="47"/>
          <pc:sldLayoutMkLst>
            <pc:docMk/>
            <pc:sldMasterMk cId="2433269787" sldId="2147483923"/>
            <pc:sldLayoutMk cId="699327088" sldId="2147483933"/>
          </pc:sldLayoutMkLst>
        </pc:sldLayoutChg>
        <pc:sldLayoutChg chg="del">
          <pc:chgData name="Neil Dyer" userId="f48cccbf-306c-476d-ac12-27135fb93a1f" providerId="ADAL" clId="{1FC29973-6C26-4068-BABB-BEEEC0B85F18}" dt="2024-05-08T12:03:47.973" v="0" actId="47"/>
          <pc:sldLayoutMkLst>
            <pc:docMk/>
            <pc:sldMasterMk cId="2433269787" sldId="2147483923"/>
            <pc:sldLayoutMk cId="2254721757" sldId="2147483934"/>
          </pc:sldLayoutMkLst>
        </pc:sldLayoutChg>
        <pc:sldLayoutChg chg="del">
          <pc:chgData name="Neil Dyer" userId="f48cccbf-306c-476d-ac12-27135fb93a1f" providerId="ADAL" clId="{1FC29973-6C26-4068-BABB-BEEEC0B85F18}" dt="2024-05-08T12:03:47.973" v="0" actId="47"/>
          <pc:sldLayoutMkLst>
            <pc:docMk/>
            <pc:sldMasterMk cId="2433269787" sldId="2147483923"/>
            <pc:sldLayoutMk cId="2067421554" sldId="2147483936"/>
          </pc:sldLayoutMkLst>
        </pc:sldLayoutChg>
      </pc:sldMasterChg>
      <pc:sldMasterChg chg="delSldLayout">
        <pc:chgData name="Neil Dyer" userId="f48cccbf-306c-476d-ac12-27135fb93a1f" providerId="ADAL" clId="{1FC29973-6C26-4068-BABB-BEEEC0B85F18}" dt="2024-05-14T14:19:16.652" v="4710" actId="47"/>
        <pc:sldMasterMkLst>
          <pc:docMk/>
          <pc:sldMasterMk cId="3290892765" sldId="2147484009"/>
        </pc:sldMasterMkLst>
        <pc:sldLayoutChg chg="del">
          <pc:chgData name="Neil Dyer" userId="f48cccbf-306c-476d-ac12-27135fb93a1f" providerId="ADAL" clId="{1FC29973-6C26-4068-BABB-BEEEC0B85F18}" dt="2024-05-14T14:19:16.652" v="4710" actId="47"/>
          <pc:sldLayoutMkLst>
            <pc:docMk/>
            <pc:sldMasterMk cId="3290892765" sldId="2147484009"/>
            <pc:sldLayoutMk cId="3545202724" sldId="2147484013"/>
          </pc:sldLayoutMkLst>
        </pc:sldLayoutChg>
        <pc:sldLayoutChg chg="del">
          <pc:chgData name="Neil Dyer" userId="f48cccbf-306c-476d-ac12-27135fb93a1f" providerId="ADAL" clId="{1FC29973-6C26-4068-BABB-BEEEC0B85F18}" dt="2024-05-10T22:15:46.782" v="51" actId="47"/>
          <pc:sldLayoutMkLst>
            <pc:docMk/>
            <pc:sldMasterMk cId="3290892765" sldId="2147484009"/>
            <pc:sldLayoutMk cId="612275869" sldId="2147484014"/>
          </pc:sldLayoutMkLst>
        </pc:sldLayoutChg>
      </pc:sldMasterChg>
      <pc:sldMasterChg chg="del delSldLayout">
        <pc:chgData name="Neil Dyer" userId="f48cccbf-306c-476d-ac12-27135fb93a1f" providerId="ADAL" clId="{1FC29973-6C26-4068-BABB-BEEEC0B85F18}" dt="2024-05-10T22:16:01.641" v="54" actId="47"/>
        <pc:sldMasterMkLst>
          <pc:docMk/>
          <pc:sldMasterMk cId="3948002948" sldId="2147484015"/>
        </pc:sldMasterMkLst>
        <pc:sldLayoutChg chg="del">
          <pc:chgData name="Neil Dyer" userId="f48cccbf-306c-476d-ac12-27135fb93a1f" providerId="ADAL" clId="{1FC29973-6C26-4068-BABB-BEEEC0B85F18}" dt="2024-05-10T22:16:01.641" v="54" actId="47"/>
          <pc:sldLayoutMkLst>
            <pc:docMk/>
            <pc:sldMasterMk cId="3948002948" sldId="2147484015"/>
            <pc:sldLayoutMk cId="2035254458" sldId="2147484016"/>
          </pc:sldLayoutMkLst>
        </pc:sldLayoutChg>
        <pc:sldLayoutChg chg="del">
          <pc:chgData name="Neil Dyer" userId="f48cccbf-306c-476d-ac12-27135fb93a1f" providerId="ADAL" clId="{1FC29973-6C26-4068-BABB-BEEEC0B85F18}" dt="2024-05-10T22:16:01.641" v="54" actId="47"/>
          <pc:sldLayoutMkLst>
            <pc:docMk/>
            <pc:sldMasterMk cId="3948002948" sldId="2147484015"/>
            <pc:sldLayoutMk cId="2150790554" sldId="2147484017"/>
          </pc:sldLayoutMkLst>
        </pc:sldLayoutChg>
        <pc:sldLayoutChg chg="del">
          <pc:chgData name="Neil Dyer" userId="f48cccbf-306c-476d-ac12-27135fb93a1f" providerId="ADAL" clId="{1FC29973-6C26-4068-BABB-BEEEC0B85F18}" dt="2024-05-10T22:16:01.641" v="54" actId="47"/>
          <pc:sldLayoutMkLst>
            <pc:docMk/>
            <pc:sldMasterMk cId="3948002948" sldId="2147484015"/>
            <pc:sldLayoutMk cId="2680232968" sldId="2147484018"/>
          </pc:sldLayoutMkLst>
        </pc:sldLayoutChg>
        <pc:sldLayoutChg chg="del">
          <pc:chgData name="Neil Dyer" userId="f48cccbf-306c-476d-ac12-27135fb93a1f" providerId="ADAL" clId="{1FC29973-6C26-4068-BABB-BEEEC0B85F18}" dt="2024-05-10T22:16:01.641" v="54" actId="47"/>
          <pc:sldLayoutMkLst>
            <pc:docMk/>
            <pc:sldMasterMk cId="3948002948" sldId="2147484015"/>
            <pc:sldLayoutMk cId="1292259361" sldId="2147484019"/>
          </pc:sldLayoutMkLst>
        </pc:sldLayoutChg>
        <pc:sldLayoutChg chg="del">
          <pc:chgData name="Neil Dyer" userId="f48cccbf-306c-476d-ac12-27135fb93a1f" providerId="ADAL" clId="{1FC29973-6C26-4068-BABB-BEEEC0B85F18}" dt="2024-05-10T22:16:01.641" v="54" actId="47"/>
          <pc:sldLayoutMkLst>
            <pc:docMk/>
            <pc:sldMasterMk cId="3948002948" sldId="2147484015"/>
            <pc:sldLayoutMk cId="1928152211" sldId="2147484020"/>
          </pc:sldLayoutMkLst>
        </pc:sldLayoutChg>
        <pc:sldLayoutChg chg="del">
          <pc:chgData name="Neil Dyer" userId="f48cccbf-306c-476d-ac12-27135fb93a1f" providerId="ADAL" clId="{1FC29973-6C26-4068-BABB-BEEEC0B85F18}" dt="2024-05-10T22:16:01.641" v="54" actId="47"/>
          <pc:sldLayoutMkLst>
            <pc:docMk/>
            <pc:sldMasterMk cId="3948002948" sldId="2147484015"/>
            <pc:sldLayoutMk cId="3214101012" sldId="2147484021"/>
          </pc:sldLayoutMkLst>
        </pc:sldLayoutChg>
        <pc:sldLayoutChg chg="del">
          <pc:chgData name="Neil Dyer" userId="f48cccbf-306c-476d-ac12-27135fb93a1f" providerId="ADAL" clId="{1FC29973-6C26-4068-BABB-BEEEC0B85F18}" dt="2024-05-10T22:16:01.641" v="54" actId="47"/>
          <pc:sldLayoutMkLst>
            <pc:docMk/>
            <pc:sldMasterMk cId="3948002948" sldId="2147484015"/>
            <pc:sldLayoutMk cId="3838576806" sldId="2147484022"/>
          </pc:sldLayoutMkLst>
        </pc:sldLayoutChg>
        <pc:sldLayoutChg chg="del">
          <pc:chgData name="Neil Dyer" userId="f48cccbf-306c-476d-ac12-27135fb93a1f" providerId="ADAL" clId="{1FC29973-6C26-4068-BABB-BEEEC0B85F18}" dt="2024-05-10T22:16:01.641" v="54" actId="47"/>
          <pc:sldLayoutMkLst>
            <pc:docMk/>
            <pc:sldMasterMk cId="3948002948" sldId="2147484015"/>
            <pc:sldLayoutMk cId="2457681073" sldId="2147484023"/>
          </pc:sldLayoutMkLst>
        </pc:sldLayoutChg>
        <pc:sldLayoutChg chg="del">
          <pc:chgData name="Neil Dyer" userId="f48cccbf-306c-476d-ac12-27135fb93a1f" providerId="ADAL" clId="{1FC29973-6C26-4068-BABB-BEEEC0B85F18}" dt="2024-05-10T22:16:01.641" v="54" actId="47"/>
          <pc:sldLayoutMkLst>
            <pc:docMk/>
            <pc:sldMasterMk cId="3948002948" sldId="2147484015"/>
            <pc:sldLayoutMk cId="3239722049" sldId="2147484024"/>
          </pc:sldLayoutMkLst>
        </pc:sldLayoutChg>
        <pc:sldLayoutChg chg="del">
          <pc:chgData name="Neil Dyer" userId="f48cccbf-306c-476d-ac12-27135fb93a1f" providerId="ADAL" clId="{1FC29973-6C26-4068-BABB-BEEEC0B85F18}" dt="2024-05-10T22:16:01.641" v="54" actId="47"/>
          <pc:sldLayoutMkLst>
            <pc:docMk/>
            <pc:sldMasterMk cId="3948002948" sldId="2147484015"/>
            <pc:sldLayoutMk cId="3497453523" sldId="2147484025"/>
          </pc:sldLayoutMkLst>
        </pc:sldLayoutChg>
        <pc:sldLayoutChg chg="del">
          <pc:chgData name="Neil Dyer" userId="f48cccbf-306c-476d-ac12-27135fb93a1f" providerId="ADAL" clId="{1FC29973-6C26-4068-BABB-BEEEC0B85F18}" dt="2024-05-10T22:16:01.641" v="54" actId="47"/>
          <pc:sldLayoutMkLst>
            <pc:docMk/>
            <pc:sldMasterMk cId="3948002948" sldId="2147484015"/>
            <pc:sldLayoutMk cId="3003907691" sldId="2147484026"/>
          </pc:sldLayoutMkLst>
        </pc:sldLayoutChg>
      </pc:sldMasterChg>
    </pc:docChg>
  </pc:docChgLst>
  <pc:docChgLst>
    <pc:chgData name="Neil Dyer" userId="f48cccbf-306c-476d-ac12-27135fb93a1f" providerId="ADAL" clId="{A4EB71B4-C434-4609-B987-A1573BA566E6}"/>
    <pc:docChg chg="custSel addSld delSld modSld sldOrd">
      <pc:chgData name="Neil Dyer" userId="f48cccbf-306c-476d-ac12-27135fb93a1f" providerId="ADAL" clId="{A4EB71B4-C434-4609-B987-A1573BA566E6}" dt="2024-11-13T11:11:20.701" v="1248" actId="20577"/>
      <pc:docMkLst>
        <pc:docMk/>
      </pc:docMkLst>
      <pc:sldChg chg="modSp mod ord">
        <pc:chgData name="Neil Dyer" userId="f48cccbf-306c-476d-ac12-27135fb93a1f" providerId="ADAL" clId="{A4EB71B4-C434-4609-B987-A1573BA566E6}" dt="2024-11-12T13:49:46.888" v="195"/>
        <pc:sldMkLst>
          <pc:docMk/>
          <pc:sldMk cId="830105781" sldId="274"/>
        </pc:sldMkLst>
      </pc:sldChg>
      <pc:sldChg chg="add ord setBg">
        <pc:chgData name="Neil Dyer" userId="f48cccbf-306c-476d-ac12-27135fb93a1f" providerId="ADAL" clId="{A4EB71B4-C434-4609-B987-A1573BA566E6}" dt="2024-11-12T13:41:00.144" v="120"/>
        <pc:sldMkLst>
          <pc:docMk/>
          <pc:sldMk cId="1131935523" sldId="288"/>
        </pc:sldMkLst>
      </pc:sldChg>
      <pc:sldChg chg="del">
        <pc:chgData name="Neil Dyer" userId="f48cccbf-306c-476d-ac12-27135fb93a1f" providerId="ADAL" clId="{A4EB71B4-C434-4609-B987-A1573BA566E6}" dt="2024-11-12T13:40:33.722" v="116" actId="47"/>
        <pc:sldMkLst>
          <pc:docMk/>
          <pc:sldMk cId="3340610369" sldId="319"/>
        </pc:sldMkLst>
      </pc:sldChg>
      <pc:sldChg chg="modSp">
        <pc:chgData name="Neil Dyer" userId="f48cccbf-306c-476d-ac12-27135fb93a1f" providerId="ADAL" clId="{A4EB71B4-C434-4609-B987-A1573BA566E6}" dt="2024-11-12T13:57:03.971" v="280" actId="20577"/>
        <pc:sldMkLst>
          <pc:docMk/>
          <pc:sldMk cId="359383882" sldId="328"/>
        </pc:sldMkLst>
      </pc:sldChg>
      <pc:sldChg chg="del">
        <pc:chgData name="Neil Dyer" userId="f48cccbf-306c-476d-ac12-27135fb93a1f" providerId="ADAL" clId="{A4EB71B4-C434-4609-B987-A1573BA566E6}" dt="2024-11-12T13:40:33.722" v="116" actId="47"/>
        <pc:sldMkLst>
          <pc:docMk/>
          <pc:sldMk cId="0" sldId="505"/>
        </pc:sldMkLst>
      </pc:sldChg>
      <pc:sldChg chg="del">
        <pc:chgData name="Neil Dyer" userId="f48cccbf-306c-476d-ac12-27135fb93a1f" providerId="ADAL" clId="{A4EB71B4-C434-4609-B987-A1573BA566E6}" dt="2024-11-12T13:40:33.722" v="116" actId="47"/>
        <pc:sldMkLst>
          <pc:docMk/>
          <pc:sldMk cId="2113044203" sldId="944"/>
        </pc:sldMkLst>
      </pc:sldChg>
      <pc:sldChg chg="del">
        <pc:chgData name="Neil Dyer" userId="f48cccbf-306c-476d-ac12-27135fb93a1f" providerId="ADAL" clId="{A4EB71B4-C434-4609-B987-A1573BA566E6}" dt="2024-11-12T13:40:33.722" v="116" actId="47"/>
        <pc:sldMkLst>
          <pc:docMk/>
          <pc:sldMk cId="3810975872" sldId="945"/>
        </pc:sldMkLst>
      </pc:sldChg>
      <pc:sldChg chg="del">
        <pc:chgData name="Neil Dyer" userId="f48cccbf-306c-476d-ac12-27135fb93a1f" providerId="ADAL" clId="{A4EB71B4-C434-4609-B987-A1573BA566E6}" dt="2024-11-12T13:40:33.722" v="116" actId="47"/>
        <pc:sldMkLst>
          <pc:docMk/>
          <pc:sldMk cId="2745554311" sldId="952"/>
        </pc:sldMkLst>
      </pc:sldChg>
      <pc:sldChg chg="del">
        <pc:chgData name="Neil Dyer" userId="f48cccbf-306c-476d-ac12-27135fb93a1f" providerId="ADAL" clId="{A4EB71B4-C434-4609-B987-A1573BA566E6}" dt="2024-11-12T13:40:20.968" v="115" actId="47"/>
        <pc:sldMkLst>
          <pc:docMk/>
          <pc:sldMk cId="4284558051" sldId="989"/>
        </pc:sldMkLst>
      </pc:sldChg>
      <pc:sldChg chg="del">
        <pc:chgData name="Neil Dyer" userId="f48cccbf-306c-476d-ac12-27135fb93a1f" providerId="ADAL" clId="{A4EB71B4-C434-4609-B987-A1573BA566E6}" dt="2024-11-12T13:40:33.722" v="116" actId="47"/>
        <pc:sldMkLst>
          <pc:docMk/>
          <pc:sldMk cId="4079684975" sldId="1024"/>
        </pc:sldMkLst>
      </pc:sldChg>
      <pc:sldChg chg="del">
        <pc:chgData name="Neil Dyer" userId="f48cccbf-306c-476d-ac12-27135fb93a1f" providerId="ADAL" clId="{A4EB71B4-C434-4609-B987-A1573BA566E6}" dt="2024-11-12T13:40:33.722" v="116" actId="47"/>
        <pc:sldMkLst>
          <pc:docMk/>
          <pc:sldMk cId="0" sldId="1053"/>
        </pc:sldMkLst>
      </pc:sldChg>
      <pc:sldChg chg="del">
        <pc:chgData name="Neil Dyer" userId="f48cccbf-306c-476d-ac12-27135fb93a1f" providerId="ADAL" clId="{A4EB71B4-C434-4609-B987-A1573BA566E6}" dt="2024-11-12T13:40:33.722" v="116" actId="47"/>
        <pc:sldMkLst>
          <pc:docMk/>
          <pc:sldMk cId="1858734037" sldId="1055"/>
        </pc:sldMkLst>
      </pc:sldChg>
      <pc:sldChg chg="modSp">
        <pc:chgData name="Neil Dyer" userId="f48cccbf-306c-476d-ac12-27135fb93a1f" providerId="ADAL" clId="{A4EB71B4-C434-4609-B987-A1573BA566E6}" dt="2024-11-12T13:55:18.107" v="202" actId="20577"/>
        <pc:sldMkLst>
          <pc:docMk/>
          <pc:sldMk cId="3174652673" sldId="1080"/>
        </pc:sldMkLst>
      </pc:sldChg>
      <pc:sldChg chg="modSp">
        <pc:chgData name="Neil Dyer" userId="f48cccbf-306c-476d-ac12-27135fb93a1f" providerId="ADAL" clId="{A4EB71B4-C434-4609-B987-A1573BA566E6}" dt="2024-11-12T13:57:39.540" v="281" actId="20577"/>
        <pc:sldMkLst>
          <pc:docMk/>
          <pc:sldMk cId="213137781" sldId="1092"/>
        </pc:sldMkLst>
      </pc:sldChg>
      <pc:sldChg chg="modSp mod">
        <pc:chgData name="Neil Dyer" userId="f48cccbf-306c-476d-ac12-27135fb93a1f" providerId="ADAL" clId="{A4EB71B4-C434-4609-B987-A1573BA566E6}" dt="2024-11-12T13:58:51.110" v="294" actId="20577"/>
        <pc:sldMkLst>
          <pc:docMk/>
          <pc:sldMk cId="2453197627" sldId="1137"/>
        </pc:sldMkLst>
      </pc:sldChg>
      <pc:sldChg chg="del">
        <pc:chgData name="Neil Dyer" userId="f48cccbf-306c-476d-ac12-27135fb93a1f" providerId="ADAL" clId="{A4EB71B4-C434-4609-B987-A1573BA566E6}" dt="2024-11-12T13:40:10.989" v="114" actId="47"/>
        <pc:sldMkLst>
          <pc:docMk/>
          <pc:sldMk cId="1346962504" sldId="1146"/>
        </pc:sldMkLst>
      </pc:sldChg>
      <pc:sldChg chg="del">
        <pc:chgData name="Neil Dyer" userId="f48cccbf-306c-476d-ac12-27135fb93a1f" providerId="ADAL" clId="{A4EB71B4-C434-4609-B987-A1573BA566E6}" dt="2024-11-12T13:40:33.722" v="116" actId="47"/>
        <pc:sldMkLst>
          <pc:docMk/>
          <pc:sldMk cId="2948883572" sldId="1153"/>
        </pc:sldMkLst>
      </pc:sldChg>
      <pc:sldChg chg="del">
        <pc:chgData name="Neil Dyer" userId="f48cccbf-306c-476d-ac12-27135fb93a1f" providerId="ADAL" clId="{A4EB71B4-C434-4609-B987-A1573BA566E6}" dt="2024-11-12T13:40:33.722" v="116" actId="47"/>
        <pc:sldMkLst>
          <pc:docMk/>
          <pc:sldMk cId="3876150881" sldId="1154"/>
        </pc:sldMkLst>
      </pc:sldChg>
      <pc:sldChg chg="del">
        <pc:chgData name="Neil Dyer" userId="f48cccbf-306c-476d-ac12-27135fb93a1f" providerId="ADAL" clId="{A4EB71B4-C434-4609-B987-A1573BA566E6}" dt="2024-11-12T13:40:33.722" v="116" actId="47"/>
        <pc:sldMkLst>
          <pc:docMk/>
          <pc:sldMk cId="2819899681" sldId="1160"/>
        </pc:sldMkLst>
      </pc:sldChg>
      <pc:sldChg chg="del">
        <pc:chgData name="Neil Dyer" userId="f48cccbf-306c-476d-ac12-27135fb93a1f" providerId="ADAL" clId="{A4EB71B4-C434-4609-B987-A1573BA566E6}" dt="2024-11-12T13:40:33.722" v="116" actId="47"/>
        <pc:sldMkLst>
          <pc:docMk/>
          <pc:sldMk cId="3062824560" sldId="1164"/>
        </pc:sldMkLst>
      </pc:sldChg>
      <pc:sldChg chg="del">
        <pc:chgData name="Neil Dyer" userId="f48cccbf-306c-476d-ac12-27135fb93a1f" providerId="ADAL" clId="{A4EB71B4-C434-4609-B987-A1573BA566E6}" dt="2024-11-12T14:02:15.896" v="368" actId="47"/>
        <pc:sldMkLst>
          <pc:docMk/>
          <pc:sldMk cId="199532834" sldId="1197"/>
        </pc:sldMkLst>
      </pc:sldChg>
      <pc:sldChg chg="ord">
        <pc:chgData name="Neil Dyer" userId="f48cccbf-306c-476d-ac12-27135fb93a1f" providerId="ADAL" clId="{A4EB71B4-C434-4609-B987-A1573BA566E6}" dt="2024-11-12T13:49:50.590" v="197"/>
        <pc:sldMkLst>
          <pc:docMk/>
          <pc:sldMk cId="2958860740" sldId="1198"/>
        </pc:sldMkLst>
      </pc:sldChg>
      <pc:sldChg chg="del">
        <pc:chgData name="Neil Dyer" userId="f48cccbf-306c-476d-ac12-27135fb93a1f" providerId="ADAL" clId="{A4EB71B4-C434-4609-B987-A1573BA566E6}" dt="2024-11-12T13:40:33.722" v="116" actId="47"/>
        <pc:sldMkLst>
          <pc:docMk/>
          <pc:sldMk cId="3030367123" sldId="1202"/>
        </pc:sldMkLst>
      </pc:sldChg>
      <pc:sldChg chg="modSp add mod">
        <pc:chgData name="Neil Dyer" userId="f48cccbf-306c-476d-ac12-27135fb93a1f" providerId="ADAL" clId="{A4EB71B4-C434-4609-B987-A1573BA566E6}" dt="2024-11-12T13:37:42.235" v="47" actId="20577"/>
        <pc:sldMkLst>
          <pc:docMk/>
          <pc:sldMk cId="1422932293" sldId="1217"/>
        </pc:sldMkLst>
      </pc:sldChg>
      <pc:sldChg chg="modSp mod">
        <pc:chgData name="Neil Dyer" userId="f48cccbf-306c-476d-ac12-27135fb93a1f" providerId="ADAL" clId="{A4EB71B4-C434-4609-B987-A1573BA566E6}" dt="2024-11-12T14:00:57.753" v="364" actId="27636"/>
        <pc:sldMkLst>
          <pc:docMk/>
          <pc:sldMk cId="3087477046" sldId="1229"/>
        </pc:sldMkLst>
      </pc:sldChg>
      <pc:sldChg chg="del">
        <pc:chgData name="Neil Dyer" userId="f48cccbf-306c-476d-ac12-27135fb93a1f" providerId="ADAL" clId="{A4EB71B4-C434-4609-B987-A1573BA566E6}" dt="2024-11-12T13:40:57.642" v="117" actId="47"/>
        <pc:sldMkLst>
          <pc:docMk/>
          <pc:sldMk cId="909189212" sldId="1244"/>
        </pc:sldMkLst>
      </pc:sldChg>
      <pc:sldChg chg="add del">
        <pc:chgData name="Neil Dyer" userId="f48cccbf-306c-476d-ac12-27135fb93a1f" providerId="ADAL" clId="{A4EB71B4-C434-4609-B987-A1573BA566E6}" dt="2024-11-12T13:36:58.308" v="1" actId="47"/>
        <pc:sldMkLst>
          <pc:docMk/>
          <pc:sldMk cId="2989460380" sldId="1245"/>
        </pc:sldMkLst>
      </pc:sldChg>
      <pc:sldChg chg="modSp">
        <pc:chgData name="Neil Dyer" userId="f48cccbf-306c-476d-ac12-27135fb93a1f" providerId="ADAL" clId="{A4EB71B4-C434-4609-B987-A1573BA566E6}" dt="2024-11-12T14:01:26.991" v="367" actId="20577"/>
        <pc:sldMkLst>
          <pc:docMk/>
          <pc:sldMk cId="3196922115" sldId="1253"/>
        </pc:sldMkLst>
      </pc:sldChg>
      <pc:sldChg chg="ord">
        <pc:chgData name="Neil Dyer" userId="f48cccbf-306c-476d-ac12-27135fb93a1f" providerId="ADAL" clId="{A4EB71B4-C434-4609-B987-A1573BA566E6}" dt="2024-11-12T13:48:14.702" v="192"/>
        <pc:sldMkLst>
          <pc:docMk/>
          <pc:sldMk cId="1112012361" sldId="1255"/>
        </pc:sldMkLst>
      </pc:sldChg>
      <pc:sldChg chg="del">
        <pc:chgData name="Neil Dyer" userId="f48cccbf-306c-476d-ac12-27135fb93a1f" providerId="ADAL" clId="{A4EB71B4-C434-4609-B987-A1573BA566E6}" dt="2024-11-12T13:40:33.722" v="116" actId="47"/>
        <pc:sldMkLst>
          <pc:docMk/>
          <pc:sldMk cId="1857944818" sldId="1260"/>
        </pc:sldMkLst>
      </pc:sldChg>
      <pc:sldChg chg="del">
        <pc:chgData name="Neil Dyer" userId="f48cccbf-306c-476d-ac12-27135fb93a1f" providerId="ADAL" clId="{A4EB71B4-C434-4609-B987-A1573BA566E6}" dt="2024-11-12T13:49:38.870" v="193" actId="47"/>
        <pc:sldMkLst>
          <pc:docMk/>
          <pc:sldMk cId="2450333418" sldId="1261"/>
        </pc:sldMkLst>
      </pc:sldChg>
      <pc:sldChg chg="add">
        <pc:chgData name="Neil Dyer" userId="f48cccbf-306c-476d-ac12-27135fb93a1f" providerId="ADAL" clId="{A4EB71B4-C434-4609-B987-A1573BA566E6}" dt="2024-11-12T13:53:06.451" v="201"/>
        <pc:sldMkLst>
          <pc:docMk/>
          <pc:sldMk cId="2964714622" sldId="1261"/>
        </pc:sldMkLst>
      </pc:sldChg>
      <pc:sldChg chg="add">
        <pc:chgData name="Neil Dyer" userId="f48cccbf-306c-476d-ac12-27135fb93a1f" providerId="ADAL" clId="{A4EB71B4-C434-4609-B987-A1573BA566E6}" dt="2024-11-12T13:53:06.451" v="201"/>
        <pc:sldMkLst>
          <pc:docMk/>
          <pc:sldMk cId="352073185" sldId="1262"/>
        </pc:sldMkLst>
      </pc:sldChg>
      <pc:sldChg chg="add del">
        <pc:chgData name="Neil Dyer" userId="f48cccbf-306c-476d-ac12-27135fb93a1f" providerId="ADAL" clId="{A4EB71B4-C434-4609-B987-A1573BA566E6}" dt="2024-11-12T13:36:58.308" v="1" actId="47"/>
        <pc:sldMkLst>
          <pc:docMk/>
          <pc:sldMk cId="2063148629" sldId="1262"/>
        </pc:sldMkLst>
      </pc:sldChg>
      <pc:sldChg chg="add del">
        <pc:chgData name="Neil Dyer" userId="f48cccbf-306c-476d-ac12-27135fb93a1f" providerId="ADAL" clId="{A4EB71B4-C434-4609-B987-A1573BA566E6}" dt="2024-11-12T13:36:58.308" v="1" actId="47"/>
        <pc:sldMkLst>
          <pc:docMk/>
          <pc:sldMk cId="852510366" sldId="1263"/>
        </pc:sldMkLst>
      </pc:sldChg>
      <pc:sldChg chg="add del">
        <pc:chgData name="Neil Dyer" userId="f48cccbf-306c-476d-ac12-27135fb93a1f" providerId="ADAL" clId="{A4EB71B4-C434-4609-B987-A1573BA566E6}" dt="2024-11-12T13:36:58.308" v="1" actId="47"/>
        <pc:sldMkLst>
          <pc:docMk/>
          <pc:sldMk cId="1494912468" sldId="1264"/>
        </pc:sldMkLst>
      </pc:sldChg>
      <pc:sldChg chg="add del">
        <pc:chgData name="Neil Dyer" userId="f48cccbf-306c-476d-ac12-27135fb93a1f" providerId="ADAL" clId="{A4EB71B4-C434-4609-B987-A1573BA566E6}" dt="2024-11-12T13:36:58.308" v="1" actId="47"/>
        <pc:sldMkLst>
          <pc:docMk/>
          <pc:sldMk cId="290868083" sldId="1265"/>
        </pc:sldMkLst>
      </pc:sldChg>
      <pc:sldChg chg="add ord">
        <pc:chgData name="Neil Dyer" userId="f48cccbf-306c-476d-ac12-27135fb93a1f" providerId="ADAL" clId="{A4EB71B4-C434-4609-B987-A1573BA566E6}" dt="2024-11-12T13:48:10.068" v="190"/>
        <pc:sldMkLst>
          <pc:docMk/>
          <pc:sldMk cId="740451604" sldId="1266"/>
        </pc:sldMkLst>
      </pc:sldChg>
      <pc:sldChg chg="add del">
        <pc:chgData name="Neil Dyer" userId="f48cccbf-306c-476d-ac12-27135fb93a1f" providerId="ADAL" clId="{A4EB71B4-C434-4609-B987-A1573BA566E6}" dt="2024-11-12T13:40:09.497" v="113" actId="47"/>
        <pc:sldMkLst>
          <pc:docMk/>
          <pc:sldMk cId="3683498262" sldId="1267"/>
        </pc:sldMkLst>
      </pc:sldChg>
      <pc:sldChg chg="modSp add mod modAnim">
        <pc:chgData name="Neil Dyer" userId="f48cccbf-306c-476d-ac12-27135fb93a1f" providerId="ADAL" clId="{A4EB71B4-C434-4609-B987-A1573BA566E6}" dt="2024-11-12T13:40:06.178" v="112" actId="27636"/>
        <pc:sldMkLst>
          <pc:docMk/>
          <pc:sldMk cId="1684686761" sldId="1272"/>
        </pc:sldMkLst>
      </pc:sldChg>
      <pc:sldChg chg="del ord">
        <pc:chgData name="Neil Dyer" userId="f48cccbf-306c-476d-ac12-27135fb93a1f" providerId="ADAL" clId="{A4EB71B4-C434-4609-B987-A1573BA566E6}" dt="2024-11-12T13:50:08.083" v="200" actId="47"/>
        <pc:sldMkLst>
          <pc:docMk/>
          <pc:sldMk cId="3907137521" sldId="1275"/>
        </pc:sldMkLst>
      </pc:sldChg>
      <pc:sldChg chg="modSp add mod">
        <pc:chgData name="Neil Dyer" userId="f48cccbf-306c-476d-ac12-27135fb93a1f" providerId="ADAL" clId="{A4EB71B4-C434-4609-B987-A1573BA566E6}" dt="2024-11-13T09:06:33.830" v="537" actId="403"/>
        <pc:sldMkLst>
          <pc:docMk/>
          <pc:sldMk cId="4258668264" sldId="1275"/>
        </pc:sldMkLst>
      </pc:sldChg>
      <pc:sldChg chg="add">
        <pc:chgData name="Neil Dyer" userId="f48cccbf-306c-476d-ac12-27135fb93a1f" providerId="ADAL" clId="{A4EB71B4-C434-4609-B987-A1573BA566E6}" dt="2024-11-13T09:08:47.766" v="538"/>
        <pc:sldMkLst>
          <pc:docMk/>
          <pc:sldMk cId="1978433255" sldId="1276"/>
        </pc:sldMkLst>
      </pc:sldChg>
      <pc:sldChg chg="delSp modSp add mod">
        <pc:chgData name="Neil Dyer" userId="f48cccbf-306c-476d-ac12-27135fb93a1f" providerId="ADAL" clId="{A4EB71B4-C434-4609-B987-A1573BA566E6}" dt="2024-11-13T11:11:20.701" v="1248" actId="20577"/>
        <pc:sldMkLst>
          <pc:docMk/>
          <pc:sldMk cId="3749669209" sldId="1277"/>
        </pc:sldMkLst>
      </pc:sldChg>
      <pc:sldMasterChg chg="delSldLayout">
        <pc:chgData name="Neil Dyer" userId="f48cccbf-306c-476d-ac12-27135fb93a1f" providerId="ADAL" clId="{A4EB71B4-C434-4609-B987-A1573BA566E6}" dt="2024-11-12T13:40:57.642" v="117" actId="47"/>
        <pc:sldMasterMkLst>
          <pc:docMk/>
          <pc:sldMasterMk cId="2266913461" sldId="2147483980"/>
        </pc:sldMasterMkLst>
        <pc:sldLayoutChg chg="del">
          <pc:chgData name="Neil Dyer" userId="f48cccbf-306c-476d-ac12-27135fb93a1f" providerId="ADAL" clId="{A4EB71B4-C434-4609-B987-A1573BA566E6}" dt="2024-11-12T13:40:57.642" v="117" actId="47"/>
          <pc:sldLayoutMkLst>
            <pc:docMk/>
            <pc:sldMasterMk cId="2266913461" sldId="2147483980"/>
            <pc:sldLayoutMk cId="3786989897" sldId="2147483992"/>
          </pc:sldLayoutMkLst>
        </pc:sldLayoutChg>
      </pc:sldMasterChg>
    </pc:docChg>
  </pc:docChgLst>
  <pc:docChgLst>
    <pc:chgData name="Neil Dyer" userId="f48cccbf-306c-476d-ac12-27135fb93a1f" providerId="ADAL" clId="{7ECDE436-8190-4D3A-A012-ED99DB08CA68}"/>
    <pc:docChg chg="custSel addSld delSld modSld sldOrd delMainMaster">
      <pc:chgData name="Neil Dyer" userId="f48cccbf-306c-476d-ac12-27135fb93a1f" providerId="ADAL" clId="{7ECDE436-8190-4D3A-A012-ED99DB08CA68}" dt="2025-11-19T09:18:30.941" v="407" actId="47"/>
      <pc:docMkLst>
        <pc:docMk/>
      </pc:docMkLst>
      <pc:sldChg chg="modSp mod">
        <pc:chgData name="Neil Dyer" userId="f48cccbf-306c-476d-ac12-27135fb93a1f" providerId="ADAL" clId="{7ECDE436-8190-4D3A-A012-ED99DB08CA68}" dt="2025-11-19T09:18:24.779" v="406" actId="207"/>
        <pc:sldMkLst>
          <pc:docMk/>
          <pc:sldMk cId="830105781" sldId="274"/>
        </pc:sldMkLst>
        <pc:spChg chg="mod">
          <ac:chgData name="Neil Dyer" userId="f48cccbf-306c-476d-ac12-27135fb93a1f" providerId="ADAL" clId="{7ECDE436-8190-4D3A-A012-ED99DB08CA68}" dt="2025-11-19T09:17:02.166" v="138" actId="6549"/>
          <ac:spMkLst>
            <pc:docMk/>
            <pc:sldMk cId="830105781" sldId="274"/>
            <ac:spMk id="2" creationId="{19440885-54CC-33F4-AB2A-C4BE49BFDA12}"/>
          </ac:spMkLst>
        </pc:spChg>
        <pc:spChg chg="mod">
          <ac:chgData name="Neil Dyer" userId="f48cccbf-306c-476d-ac12-27135fb93a1f" providerId="ADAL" clId="{7ECDE436-8190-4D3A-A012-ED99DB08CA68}" dt="2025-11-19T09:18:24.779" v="406" actId="207"/>
          <ac:spMkLst>
            <pc:docMk/>
            <pc:sldMk cId="830105781" sldId="274"/>
            <ac:spMk id="3" creationId="{63554D4A-6CCA-DF50-C7B0-5D721302AF63}"/>
          </ac:spMkLst>
        </pc:spChg>
      </pc:sldChg>
      <pc:sldChg chg="modSp mod">
        <pc:chgData name="Neil Dyer" userId="f48cccbf-306c-476d-ac12-27135fb93a1f" providerId="ADAL" clId="{7ECDE436-8190-4D3A-A012-ED99DB08CA68}" dt="2025-11-11T18:57:41.875" v="9" actId="20577"/>
        <pc:sldMkLst>
          <pc:docMk/>
          <pc:sldMk cId="1131935523" sldId="288"/>
        </pc:sldMkLst>
        <pc:spChg chg="mod">
          <ac:chgData name="Neil Dyer" userId="f48cccbf-306c-476d-ac12-27135fb93a1f" providerId="ADAL" clId="{7ECDE436-8190-4D3A-A012-ED99DB08CA68}" dt="2025-11-11T18:57:41.875" v="9" actId="20577"/>
          <ac:spMkLst>
            <pc:docMk/>
            <pc:sldMk cId="1131935523" sldId="288"/>
            <ac:spMk id="2" creationId="{39450539-3BEF-46BA-A10B-07B76B7996A5}"/>
          </ac:spMkLst>
        </pc:spChg>
      </pc:sldChg>
      <pc:sldChg chg="del">
        <pc:chgData name="Neil Dyer" userId="f48cccbf-306c-476d-ac12-27135fb93a1f" providerId="ADAL" clId="{7ECDE436-8190-4D3A-A012-ED99DB08CA68}" dt="2025-11-19T09:16:45.791" v="136" actId="47"/>
        <pc:sldMkLst>
          <pc:docMk/>
          <pc:sldMk cId="3279718462" sldId="295"/>
        </pc:sldMkLst>
      </pc:sldChg>
      <pc:sldChg chg="del">
        <pc:chgData name="Neil Dyer" userId="f48cccbf-306c-476d-ac12-27135fb93a1f" providerId="ADAL" clId="{7ECDE436-8190-4D3A-A012-ED99DB08CA68}" dt="2025-11-19T09:16:45.791" v="136" actId="47"/>
        <pc:sldMkLst>
          <pc:docMk/>
          <pc:sldMk cId="1944157251" sldId="298"/>
        </pc:sldMkLst>
      </pc:sldChg>
      <pc:sldChg chg="del">
        <pc:chgData name="Neil Dyer" userId="f48cccbf-306c-476d-ac12-27135fb93a1f" providerId="ADAL" clId="{7ECDE436-8190-4D3A-A012-ED99DB08CA68}" dt="2025-11-19T09:16:45.791" v="136" actId="47"/>
        <pc:sldMkLst>
          <pc:docMk/>
          <pc:sldMk cId="2304905417" sldId="302"/>
        </pc:sldMkLst>
      </pc:sldChg>
      <pc:sldChg chg="del">
        <pc:chgData name="Neil Dyer" userId="f48cccbf-306c-476d-ac12-27135fb93a1f" providerId="ADAL" clId="{7ECDE436-8190-4D3A-A012-ED99DB08CA68}" dt="2025-11-19T09:16:45.791" v="136" actId="47"/>
        <pc:sldMkLst>
          <pc:docMk/>
          <pc:sldMk cId="3929613870" sldId="322"/>
        </pc:sldMkLst>
      </pc:sldChg>
      <pc:sldChg chg="del">
        <pc:chgData name="Neil Dyer" userId="f48cccbf-306c-476d-ac12-27135fb93a1f" providerId="ADAL" clId="{7ECDE436-8190-4D3A-A012-ED99DB08CA68}" dt="2025-11-19T09:16:45.791" v="136" actId="47"/>
        <pc:sldMkLst>
          <pc:docMk/>
          <pc:sldMk cId="228410137" sldId="324"/>
        </pc:sldMkLst>
      </pc:sldChg>
      <pc:sldChg chg="del">
        <pc:chgData name="Neil Dyer" userId="f48cccbf-306c-476d-ac12-27135fb93a1f" providerId="ADAL" clId="{7ECDE436-8190-4D3A-A012-ED99DB08CA68}" dt="2025-11-19T09:16:45.791" v="136" actId="47"/>
        <pc:sldMkLst>
          <pc:docMk/>
          <pc:sldMk cId="359383882" sldId="328"/>
        </pc:sldMkLst>
      </pc:sldChg>
      <pc:sldChg chg="del">
        <pc:chgData name="Neil Dyer" userId="f48cccbf-306c-476d-ac12-27135fb93a1f" providerId="ADAL" clId="{7ECDE436-8190-4D3A-A012-ED99DB08CA68}" dt="2025-11-19T09:16:45.791" v="136" actId="47"/>
        <pc:sldMkLst>
          <pc:docMk/>
          <pc:sldMk cId="4130512317" sldId="681"/>
        </pc:sldMkLst>
      </pc:sldChg>
      <pc:sldChg chg="del">
        <pc:chgData name="Neil Dyer" userId="f48cccbf-306c-476d-ac12-27135fb93a1f" providerId="ADAL" clId="{7ECDE436-8190-4D3A-A012-ED99DB08CA68}" dt="2025-11-19T09:16:45.791" v="136" actId="47"/>
        <pc:sldMkLst>
          <pc:docMk/>
          <pc:sldMk cId="2368689426" sldId="822"/>
        </pc:sldMkLst>
      </pc:sldChg>
      <pc:sldChg chg="del ord">
        <pc:chgData name="Neil Dyer" userId="f48cccbf-306c-476d-ac12-27135fb93a1f" providerId="ADAL" clId="{7ECDE436-8190-4D3A-A012-ED99DB08CA68}" dt="2025-11-19T09:16:45.791" v="136" actId="47"/>
        <pc:sldMkLst>
          <pc:docMk/>
          <pc:sldMk cId="1197865726" sldId="968"/>
        </pc:sldMkLst>
      </pc:sldChg>
      <pc:sldChg chg="del">
        <pc:chgData name="Neil Dyer" userId="f48cccbf-306c-476d-ac12-27135fb93a1f" providerId="ADAL" clId="{7ECDE436-8190-4D3A-A012-ED99DB08CA68}" dt="2025-11-19T09:16:45.791" v="136" actId="47"/>
        <pc:sldMkLst>
          <pc:docMk/>
          <pc:sldMk cId="1634245237" sldId="969"/>
        </pc:sldMkLst>
      </pc:sldChg>
      <pc:sldChg chg="del">
        <pc:chgData name="Neil Dyer" userId="f48cccbf-306c-476d-ac12-27135fb93a1f" providerId="ADAL" clId="{7ECDE436-8190-4D3A-A012-ED99DB08CA68}" dt="2025-11-19T09:16:45.791" v="136" actId="47"/>
        <pc:sldMkLst>
          <pc:docMk/>
          <pc:sldMk cId="2181033221" sldId="1039"/>
        </pc:sldMkLst>
      </pc:sldChg>
      <pc:sldChg chg="del">
        <pc:chgData name="Neil Dyer" userId="f48cccbf-306c-476d-ac12-27135fb93a1f" providerId="ADAL" clId="{7ECDE436-8190-4D3A-A012-ED99DB08CA68}" dt="2025-11-19T09:16:45.791" v="136" actId="47"/>
        <pc:sldMkLst>
          <pc:docMk/>
          <pc:sldMk cId="492534554" sldId="1040"/>
        </pc:sldMkLst>
      </pc:sldChg>
      <pc:sldChg chg="del">
        <pc:chgData name="Neil Dyer" userId="f48cccbf-306c-476d-ac12-27135fb93a1f" providerId="ADAL" clId="{7ECDE436-8190-4D3A-A012-ED99DB08CA68}" dt="2025-11-19T09:16:45.791" v="136" actId="47"/>
        <pc:sldMkLst>
          <pc:docMk/>
          <pc:sldMk cId="922730554" sldId="1043"/>
        </pc:sldMkLst>
      </pc:sldChg>
      <pc:sldChg chg="del">
        <pc:chgData name="Neil Dyer" userId="f48cccbf-306c-476d-ac12-27135fb93a1f" providerId="ADAL" clId="{7ECDE436-8190-4D3A-A012-ED99DB08CA68}" dt="2025-11-19T09:16:45.791" v="136" actId="47"/>
        <pc:sldMkLst>
          <pc:docMk/>
          <pc:sldMk cId="830626255" sldId="1052"/>
        </pc:sldMkLst>
      </pc:sldChg>
      <pc:sldChg chg="del">
        <pc:chgData name="Neil Dyer" userId="f48cccbf-306c-476d-ac12-27135fb93a1f" providerId="ADAL" clId="{7ECDE436-8190-4D3A-A012-ED99DB08CA68}" dt="2025-11-19T09:16:45.791" v="136" actId="47"/>
        <pc:sldMkLst>
          <pc:docMk/>
          <pc:sldMk cId="3510495355" sldId="1077"/>
        </pc:sldMkLst>
      </pc:sldChg>
      <pc:sldChg chg="del">
        <pc:chgData name="Neil Dyer" userId="f48cccbf-306c-476d-ac12-27135fb93a1f" providerId="ADAL" clId="{7ECDE436-8190-4D3A-A012-ED99DB08CA68}" dt="2025-11-19T09:16:45.791" v="136" actId="47"/>
        <pc:sldMkLst>
          <pc:docMk/>
          <pc:sldMk cId="3174652673" sldId="1080"/>
        </pc:sldMkLst>
      </pc:sldChg>
      <pc:sldChg chg="del">
        <pc:chgData name="Neil Dyer" userId="f48cccbf-306c-476d-ac12-27135fb93a1f" providerId="ADAL" clId="{7ECDE436-8190-4D3A-A012-ED99DB08CA68}" dt="2025-11-19T09:16:45.791" v="136" actId="47"/>
        <pc:sldMkLst>
          <pc:docMk/>
          <pc:sldMk cId="213137781" sldId="1092"/>
        </pc:sldMkLst>
      </pc:sldChg>
      <pc:sldChg chg="del">
        <pc:chgData name="Neil Dyer" userId="f48cccbf-306c-476d-ac12-27135fb93a1f" providerId="ADAL" clId="{7ECDE436-8190-4D3A-A012-ED99DB08CA68}" dt="2025-11-19T09:16:45.791" v="136" actId="47"/>
        <pc:sldMkLst>
          <pc:docMk/>
          <pc:sldMk cId="127368476" sldId="1113"/>
        </pc:sldMkLst>
      </pc:sldChg>
      <pc:sldChg chg="del">
        <pc:chgData name="Neil Dyer" userId="f48cccbf-306c-476d-ac12-27135fb93a1f" providerId="ADAL" clId="{7ECDE436-8190-4D3A-A012-ED99DB08CA68}" dt="2025-11-19T09:16:45.791" v="136" actId="47"/>
        <pc:sldMkLst>
          <pc:docMk/>
          <pc:sldMk cId="2453197627" sldId="1137"/>
        </pc:sldMkLst>
      </pc:sldChg>
      <pc:sldChg chg="modSp mod">
        <pc:chgData name="Neil Dyer" userId="f48cccbf-306c-476d-ac12-27135fb93a1f" providerId="ADAL" clId="{7ECDE436-8190-4D3A-A012-ED99DB08CA68}" dt="2025-11-19T09:15:43.353" v="119" actId="20577"/>
        <pc:sldMkLst>
          <pc:docMk/>
          <pc:sldMk cId="1422932293" sldId="1217"/>
        </pc:sldMkLst>
        <pc:spChg chg="mod">
          <ac:chgData name="Neil Dyer" userId="f48cccbf-306c-476d-ac12-27135fb93a1f" providerId="ADAL" clId="{7ECDE436-8190-4D3A-A012-ED99DB08CA68}" dt="2025-11-19T09:15:43.353" v="119" actId="20577"/>
          <ac:spMkLst>
            <pc:docMk/>
            <pc:sldMk cId="1422932293" sldId="1217"/>
            <ac:spMk id="6" creationId="{2DDBD4A8-0007-5EFA-628C-3A9FCA50BB6B}"/>
          </ac:spMkLst>
        </pc:spChg>
      </pc:sldChg>
      <pc:sldChg chg="del">
        <pc:chgData name="Neil Dyer" userId="f48cccbf-306c-476d-ac12-27135fb93a1f" providerId="ADAL" clId="{7ECDE436-8190-4D3A-A012-ED99DB08CA68}" dt="2025-11-19T09:16:45.791" v="136" actId="47"/>
        <pc:sldMkLst>
          <pc:docMk/>
          <pc:sldMk cId="3087477046" sldId="1229"/>
        </pc:sldMkLst>
      </pc:sldChg>
      <pc:sldChg chg="del">
        <pc:chgData name="Neil Dyer" userId="f48cccbf-306c-476d-ac12-27135fb93a1f" providerId="ADAL" clId="{7ECDE436-8190-4D3A-A012-ED99DB08CA68}" dt="2025-11-19T09:16:45.791" v="136" actId="47"/>
        <pc:sldMkLst>
          <pc:docMk/>
          <pc:sldMk cId="3536896740" sldId="1250"/>
        </pc:sldMkLst>
      </pc:sldChg>
      <pc:sldChg chg="del">
        <pc:chgData name="Neil Dyer" userId="f48cccbf-306c-476d-ac12-27135fb93a1f" providerId="ADAL" clId="{7ECDE436-8190-4D3A-A012-ED99DB08CA68}" dt="2025-11-19T09:16:45.791" v="136" actId="47"/>
        <pc:sldMkLst>
          <pc:docMk/>
          <pc:sldMk cId="311908042" sldId="1251"/>
        </pc:sldMkLst>
      </pc:sldChg>
      <pc:sldChg chg="del">
        <pc:chgData name="Neil Dyer" userId="f48cccbf-306c-476d-ac12-27135fb93a1f" providerId="ADAL" clId="{7ECDE436-8190-4D3A-A012-ED99DB08CA68}" dt="2025-11-19T09:16:45.791" v="136" actId="47"/>
        <pc:sldMkLst>
          <pc:docMk/>
          <pc:sldMk cId="3665777211" sldId="1252"/>
        </pc:sldMkLst>
      </pc:sldChg>
      <pc:sldChg chg="del ord">
        <pc:chgData name="Neil Dyer" userId="f48cccbf-306c-476d-ac12-27135fb93a1f" providerId="ADAL" clId="{7ECDE436-8190-4D3A-A012-ED99DB08CA68}" dt="2025-11-19T09:16:45.791" v="136" actId="47"/>
        <pc:sldMkLst>
          <pc:docMk/>
          <pc:sldMk cId="3196922115" sldId="1253"/>
        </pc:sldMkLst>
      </pc:sldChg>
      <pc:sldChg chg="del">
        <pc:chgData name="Neil Dyer" userId="f48cccbf-306c-476d-ac12-27135fb93a1f" providerId="ADAL" clId="{7ECDE436-8190-4D3A-A012-ED99DB08CA68}" dt="2025-11-19T09:16:45.791" v="136" actId="47"/>
        <pc:sldMkLst>
          <pc:docMk/>
          <pc:sldMk cId="1623503857" sldId="1254"/>
        </pc:sldMkLst>
      </pc:sldChg>
      <pc:sldChg chg="del ord">
        <pc:chgData name="Neil Dyer" userId="f48cccbf-306c-476d-ac12-27135fb93a1f" providerId="ADAL" clId="{7ECDE436-8190-4D3A-A012-ED99DB08CA68}" dt="2025-11-19T09:16:45.791" v="136" actId="47"/>
        <pc:sldMkLst>
          <pc:docMk/>
          <pc:sldMk cId="1112012361" sldId="1255"/>
        </pc:sldMkLst>
      </pc:sldChg>
      <pc:sldChg chg="del">
        <pc:chgData name="Neil Dyer" userId="f48cccbf-306c-476d-ac12-27135fb93a1f" providerId="ADAL" clId="{7ECDE436-8190-4D3A-A012-ED99DB08CA68}" dt="2025-11-19T09:16:45.791" v="136" actId="47"/>
        <pc:sldMkLst>
          <pc:docMk/>
          <pc:sldMk cId="3807096582" sldId="1256"/>
        </pc:sldMkLst>
      </pc:sldChg>
      <pc:sldChg chg="del">
        <pc:chgData name="Neil Dyer" userId="f48cccbf-306c-476d-ac12-27135fb93a1f" providerId="ADAL" clId="{7ECDE436-8190-4D3A-A012-ED99DB08CA68}" dt="2025-11-19T09:16:45.791" v="136" actId="47"/>
        <pc:sldMkLst>
          <pc:docMk/>
          <pc:sldMk cId="3327160592" sldId="1257"/>
        </pc:sldMkLst>
      </pc:sldChg>
      <pc:sldChg chg="del">
        <pc:chgData name="Neil Dyer" userId="f48cccbf-306c-476d-ac12-27135fb93a1f" providerId="ADAL" clId="{7ECDE436-8190-4D3A-A012-ED99DB08CA68}" dt="2025-11-19T09:16:45.791" v="136" actId="47"/>
        <pc:sldMkLst>
          <pc:docMk/>
          <pc:sldMk cId="1159629338" sldId="1258"/>
        </pc:sldMkLst>
      </pc:sldChg>
      <pc:sldChg chg="del">
        <pc:chgData name="Neil Dyer" userId="f48cccbf-306c-476d-ac12-27135fb93a1f" providerId="ADAL" clId="{7ECDE436-8190-4D3A-A012-ED99DB08CA68}" dt="2025-11-19T09:16:45.791" v="136" actId="47"/>
        <pc:sldMkLst>
          <pc:docMk/>
          <pc:sldMk cId="2932096130" sldId="1259"/>
        </pc:sldMkLst>
      </pc:sldChg>
      <pc:sldChg chg="del">
        <pc:chgData name="Neil Dyer" userId="f48cccbf-306c-476d-ac12-27135fb93a1f" providerId="ADAL" clId="{7ECDE436-8190-4D3A-A012-ED99DB08CA68}" dt="2025-11-19T09:16:45.791" v="136" actId="47"/>
        <pc:sldMkLst>
          <pc:docMk/>
          <pc:sldMk cId="740451604" sldId="1266"/>
        </pc:sldMkLst>
      </pc:sldChg>
      <pc:sldChg chg="del">
        <pc:chgData name="Neil Dyer" userId="f48cccbf-306c-476d-ac12-27135fb93a1f" providerId="ADAL" clId="{7ECDE436-8190-4D3A-A012-ED99DB08CA68}" dt="2025-11-19T09:16:45.791" v="136" actId="47"/>
        <pc:sldMkLst>
          <pc:docMk/>
          <pc:sldMk cId="1531516142" sldId="1268"/>
        </pc:sldMkLst>
      </pc:sldChg>
      <pc:sldChg chg="modSp mod">
        <pc:chgData name="Neil Dyer" userId="f48cccbf-306c-476d-ac12-27135fb93a1f" providerId="ADAL" clId="{7ECDE436-8190-4D3A-A012-ED99DB08CA68}" dt="2025-11-11T19:06:17.691" v="19" actId="6549"/>
        <pc:sldMkLst>
          <pc:docMk/>
          <pc:sldMk cId="3120470107" sldId="1271"/>
        </pc:sldMkLst>
        <pc:spChg chg="mod">
          <ac:chgData name="Neil Dyer" userId="f48cccbf-306c-476d-ac12-27135fb93a1f" providerId="ADAL" clId="{7ECDE436-8190-4D3A-A012-ED99DB08CA68}" dt="2025-11-11T19:06:17.691" v="19" actId="6549"/>
          <ac:spMkLst>
            <pc:docMk/>
            <pc:sldMk cId="3120470107" sldId="1271"/>
            <ac:spMk id="2" creationId="{39450539-3BEF-46BA-A10B-07B76B7996A5}"/>
          </ac:spMkLst>
        </pc:spChg>
      </pc:sldChg>
      <pc:sldChg chg="del mod modShow">
        <pc:chgData name="Neil Dyer" userId="f48cccbf-306c-476d-ac12-27135fb93a1f" providerId="ADAL" clId="{7ECDE436-8190-4D3A-A012-ED99DB08CA68}" dt="2025-11-19T09:16:28.999" v="135" actId="47"/>
        <pc:sldMkLst>
          <pc:docMk/>
          <pc:sldMk cId="1684686761" sldId="1272"/>
        </pc:sldMkLst>
      </pc:sldChg>
      <pc:sldChg chg="del">
        <pc:chgData name="Neil Dyer" userId="f48cccbf-306c-476d-ac12-27135fb93a1f" providerId="ADAL" clId="{7ECDE436-8190-4D3A-A012-ED99DB08CA68}" dt="2025-11-19T09:16:45.791" v="136" actId="47"/>
        <pc:sldMkLst>
          <pc:docMk/>
          <pc:sldMk cId="4258668264" sldId="1275"/>
        </pc:sldMkLst>
      </pc:sldChg>
      <pc:sldChg chg="del">
        <pc:chgData name="Neil Dyer" userId="f48cccbf-306c-476d-ac12-27135fb93a1f" providerId="ADAL" clId="{7ECDE436-8190-4D3A-A012-ED99DB08CA68}" dt="2025-11-19T09:16:45.791" v="136" actId="47"/>
        <pc:sldMkLst>
          <pc:docMk/>
          <pc:sldMk cId="1978433255" sldId="1276"/>
        </pc:sldMkLst>
      </pc:sldChg>
      <pc:sldChg chg="add del mod modShow">
        <pc:chgData name="Neil Dyer" userId="f48cccbf-306c-476d-ac12-27135fb93a1f" providerId="ADAL" clId="{7ECDE436-8190-4D3A-A012-ED99DB08CA68}" dt="2025-11-19T09:18:30.941" v="407" actId="47"/>
        <pc:sldMkLst>
          <pc:docMk/>
          <pc:sldMk cId="2765311554" sldId="1278"/>
        </pc:sldMkLst>
      </pc:sldChg>
      <pc:sldChg chg="add del">
        <pc:chgData name="Neil Dyer" userId="f48cccbf-306c-476d-ac12-27135fb93a1f" providerId="ADAL" clId="{7ECDE436-8190-4D3A-A012-ED99DB08CA68}" dt="2025-11-11T18:57:23.588" v="2"/>
        <pc:sldMkLst>
          <pc:docMk/>
          <pc:sldMk cId="3927348965" sldId="1278"/>
        </pc:sldMkLst>
      </pc:sldChg>
      <pc:sldChg chg="modSp add mod">
        <pc:chgData name="Neil Dyer" userId="f48cccbf-306c-476d-ac12-27135fb93a1f" providerId="ADAL" clId="{7ECDE436-8190-4D3A-A012-ED99DB08CA68}" dt="2025-11-19T09:16:25.113" v="134" actId="20577"/>
        <pc:sldMkLst>
          <pc:docMk/>
          <pc:sldMk cId="3299599625" sldId="1279"/>
        </pc:sldMkLst>
        <pc:spChg chg="mod">
          <ac:chgData name="Neil Dyer" userId="f48cccbf-306c-476d-ac12-27135fb93a1f" providerId="ADAL" clId="{7ECDE436-8190-4D3A-A012-ED99DB08CA68}" dt="2025-11-19T09:16:16.655" v="133" actId="20577"/>
          <ac:spMkLst>
            <pc:docMk/>
            <pc:sldMk cId="3299599625" sldId="1279"/>
            <ac:spMk id="2" creationId="{3231E71F-AFCF-A619-7FD8-19D86D99CB18}"/>
          </ac:spMkLst>
        </pc:spChg>
        <pc:spChg chg="mod">
          <ac:chgData name="Neil Dyer" userId="f48cccbf-306c-476d-ac12-27135fb93a1f" providerId="ADAL" clId="{7ECDE436-8190-4D3A-A012-ED99DB08CA68}" dt="2025-11-19T09:16:25.113" v="134" actId="20577"/>
          <ac:spMkLst>
            <pc:docMk/>
            <pc:sldMk cId="3299599625" sldId="1279"/>
            <ac:spMk id="3" creationId="{93E365E8-DFB8-D822-E823-C1C2989C2694}"/>
          </ac:spMkLst>
        </pc:spChg>
      </pc:sldChg>
      <pc:sldMasterChg chg="del delSldLayout">
        <pc:chgData name="Neil Dyer" userId="f48cccbf-306c-476d-ac12-27135fb93a1f" providerId="ADAL" clId="{7ECDE436-8190-4D3A-A012-ED99DB08CA68}" dt="2025-11-19T09:16:45.791" v="136" actId="47"/>
        <pc:sldMasterMkLst>
          <pc:docMk/>
          <pc:sldMasterMk cId="209789965" sldId="2147483968"/>
        </pc:sldMasterMkLst>
        <pc:sldLayoutChg chg="del">
          <pc:chgData name="Neil Dyer" userId="f48cccbf-306c-476d-ac12-27135fb93a1f" providerId="ADAL" clId="{7ECDE436-8190-4D3A-A012-ED99DB08CA68}" dt="2025-11-19T09:16:45.791" v="136" actId="47"/>
          <pc:sldLayoutMkLst>
            <pc:docMk/>
            <pc:sldMasterMk cId="209789965" sldId="2147483968"/>
            <pc:sldLayoutMk cId="1982508694" sldId="2147483969"/>
          </pc:sldLayoutMkLst>
        </pc:sldLayoutChg>
        <pc:sldLayoutChg chg="del">
          <pc:chgData name="Neil Dyer" userId="f48cccbf-306c-476d-ac12-27135fb93a1f" providerId="ADAL" clId="{7ECDE436-8190-4D3A-A012-ED99DB08CA68}" dt="2025-11-19T09:16:45.791" v="136" actId="47"/>
          <pc:sldLayoutMkLst>
            <pc:docMk/>
            <pc:sldMasterMk cId="209789965" sldId="2147483968"/>
            <pc:sldLayoutMk cId="855883206" sldId="2147483970"/>
          </pc:sldLayoutMkLst>
        </pc:sldLayoutChg>
        <pc:sldLayoutChg chg="del">
          <pc:chgData name="Neil Dyer" userId="f48cccbf-306c-476d-ac12-27135fb93a1f" providerId="ADAL" clId="{7ECDE436-8190-4D3A-A012-ED99DB08CA68}" dt="2025-11-19T09:16:45.791" v="136" actId="47"/>
          <pc:sldLayoutMkLst>
            <pc:docMk/>
            <pc:sldMasterMk cId="209789965" sldId="2147483968"/>
            <pc:sldLayoutMk cId="1932488557" sldId="2147483971"/>
          </pc:sldLayoutMkLst>
        </pc:sldLayoutChg>
        <pc:sldLayoutChg chg="del">
          <pc:chgData name="Neil Dyer" userId="f48cccbf-306c-476d-ac12-27135fb93a1f" providerId="ADAL" clId="{7ECDE436-8190-4D3A-A012-ED99DB08CA68}" dt="2025-11-19T09:16:45.791" v="136" actId="47"/>
          <pc:sldLayoutMkLst>
            <pc:docMk/>
            <pc:sldMasterMk cId="209789965" sldId="2147483968"/>
            <pc:sldLayoutMk cId="2060306581" sldId="2147483972"/>
          </pc:sldLayoutMkLst>
        </pc:sldLayoutChg>
        <pc:sldLayoutChg chg="del">
          <pc:chgData name="Neil Dyer" userId="f48cccbf-306c-476d-ac12-27135fb93a1f" providerId="ADAL" clId="{7ECDE436-8190-4D3A-A012-ED99DB08CA68}" dt="2025-11-19T09:16:45.791" v="136" actId="47"/>
          <pc:sldLayoutMkLst>
            <pc:docMk/>
            <pc:sldMasterMk cId="209789965" sldId="2147483968"/>
            <pc:sldLayoutMk cId="3139890444" sldId="2147483973"/>
          </pc:sldLayoutMkLst>
        </pc:sldLayoutChg>
        <pc:sldLayoutChg chg="del">
          <pc:chgData name="Neil Dyer" userId="f48cccbf-306c-476d-ac12-27135fb93a1f" providerId="ADAL" clId="{7ECDE436-8190-4D3A-A012-ED99DB08CA68}" dt="2025-11-19T09:16:45.791" v="136" actId="47"/>
          <pc:sldLayoutMkLst>
            <pc:docMk/>
            <pc:sldMasterMk cId="209789965" sldId="2147483968"/>
            <pc:sldLayoutMk cId="2216388788" sldId="2147483974"/>
          </pc:sldLayoutMkLst>
        </pc:sldLayoutChg>
        <pc:sldLayoutChg chg="del">
          <pc:chgData name="Neil Dyer" userId="f48cccbf-306c-476d-ac12-27135fb93a1f" providerId="ADAL" clId="{7ECDE436-8190-4D3A-A012-ED99DB08CA68}" dt="2025-11-19T09:16:45.791" v="136" actId="47"/>
          <pc:sldLayoutMkLst>
            <pc:docMk/>
            <pc:sldMasterMk cId="209789965" sldId="2147483968"/>
            <pc:sldLayoutMk cId="3922619263" sldId="2147483975"/>
          </pc:sldLayoutMkLst>
        </pc:sldLayoutChg>
        <pc:sldLayoutChg chg="del">
          <pc:chgData name="Neil Dyer" userId="f48cccbf-306c-476d-ac12-27135fb93a1f" providerId="ADAL" clId="{7ECDE436-8190-4D3A-A012-ED99DB08CA68}" dt="2025-11-19T09:16:45.791" v="136" actId="47"/>
          <pc:sldLayoutMkLst>
            <pc:docMk/>
            <pc:sldMasterMk cId="209789965" sldId="2147483968"/>
            <pc:sldLayoutMk cId="463470796" sldId="2147483976"/>
          </pc:sldLayoutMkLst>
        </pc:sldLayoutChg>
        <pc:sldLayoutChg chg="del">
          <pc:chgData name="Neil Dyer" userId="f48cccbf-306c-476d-ac12-27135fb93a1f" providerId="ADAL" clId="{7ECDE436-8190-4D3A-A012-ED99DB08CA68}" dt="2025-11-19T09:16:45.791" v="136" actId="47"/>
          <pc:sldLayoutMkLst>
            <pc:docMk/>
            <pc:sldMasterMk cId="209789965" sldId="2147483968"/>
            <pc:sldLayoutMk cId="567890688" sldId="2147483977"/>
          </pc:sldLayoutMkLst>
        </pc:sldLayoutChg>
        <pc:sldLayoutChg chg="del">
          <pc:chgData name="Neil Dyer" userId="f48cccbf-306c-476d-ac12-27135fb93a1f" providerId="ADAL" clId="{7ECDE436-8190-4D3A-A012-ED99DB08CA68}" dt="2025-11-19T09:16:45.791" v="136" actId="47"/>
          <pc:sldLayoutMkLst>
            <pc:docMk/>
            <pc:sldMasterMk cId="209789965" sldId="2147483968"/>
            <pc:sldLayoutMk cId="2714600935" sldId="2147483978"/>
          </pc:sldLayoutMkLst>
        </pc:sldLayoutChg>
        <pc:sldLayoutChg chg="del">
          <pc:chgData name="Neil Dyer" userId="f48cccbf-306c-476d-ac12-27135fb93a1f" providerId="ADAL" clId="{7ECDE436-8190-4D3A-A012-ED99DB08CA68}" dt="2025-11-19T09:16:45.791" v="136" actId="47"/>
          <pc:sldLayoutMkLst>
            <pc:docMk/>
            <pc:sldMasterMk cId="209789965" sldId="2147483968"/>
            <pc:sldLayoutMk cId="152413426" sldId="2147483979"/>
          </pc:sldLayoutMkLst>
        </pc:sldLayoutChg>
      </pc:sldMasterChg>
      <pc:sldMasterChg chg="delSldLayout">
        <pc:chgData name="Neil Dyer" userId="f48cccbf-306c-476d-ac12-27135fb93a1f" providerId="ADAL" clId="{7ECDE436-8190-4D3A-A012-ED99DB08CA68}" dt="2025-11-19T09:16:45.791" v="136" actId="47"/>
        <pc:sldMasterMkLst>
          <pc:docMk/>
          <pc:sldMasterMk cId="3284865735" sldId="2147483995"/>
        </pc:sldMasterMkLst>
        <pc:sldLayoutChg chg="del">
          <pc:chgData name="Neil Dyer" userId="f48cccbf-306c-476d-ac12-27135fb93a1f" providerId="ADAL" clId="{7ECDE436-8190-4D3A-A012-ED99DB08CA68}" dt="2025-11-19T09:16:45.791" v="136" actId="47"/>
          <pc:sldLayoutMkLst>
            <pc:docMk/>
            <pc:sldMasterMk cId="3284865735" sldId="2147483995"/>
            <pc:sldLayoutMk cId="1081202822" sldId="2147484008"/>
          </pc:sldLayoutMkLst>
        </pc:sldLayoutChg>
      </pc:sldMasterChg>
    </pc:docChg>
  </pc:docChgLst>
  <pc:docChgLst>
    <pc:chgData name="Neil Dyer" userId="f48cccbf-306c-476d-ac12-27135fb93a1f" providerId="ADAL" clId="{3049AAE6-6856-408B-B996-D7E05C93B229}"/>
    <pc:docChg chg="undo redo custSel addSld delSld modSld sldOrd">
      <pc:chgData name="Neil Dyer" userId="f48cccbf-306c-476d-ac12-27135fb93a1f" providerId="ADAL" clId="{3049AAE6-6856-408B-B996-D7E05C93B229}" dt="2024-05-08T09:58:32.941" v="6379" actId="20577"/>
      <pc:docMkLst>
        <pc:docMk/>
      </pc:docMkLst>
      <pc:sldChg chg="add del">
        <pc:chgData name="Neil Dyer" userId="f48cccbf-306c-476d-ac12-27135fb93a1f" providerId="ADAL" clId="{3049AAE6-6856-408B-B996-D7E05C93B229}" dt="2024-04-30T13:30:42.111" v="3605" actId="2696"/>
        <pc:sldMkLst>
          <pc:docMk/>
          <pc:sldMk cId="0" sldId="264"/>
        </pc:sldMkLst>
      </pc:sldChg>
      <pc:sldChg chg="modSp del mod ord">
        <pc:chgData name="Neil Dyer" userId="f48cccbf-306c-476d-ac12-27135fb93a1f" providerId="ADAL" clId="{3049AAE6-6856-408B-B996-D7E05C93B229}" dt="2024-04-30T17:35:45.348" v="5002" actId="47"/>
        <pc:sldMkLst>
          <pc:docMk/>
          <pc:sldMk cId="1916273970" sldId="264"/>
        </pc:sldMkLst>
      </pc:sldChg>
      <pc:sldChg chg="addSp del delDesignElem">
        <pc:chgData name="Neil Dyer" userId="f48cccbf-306c-476d-ac12-27135fb93a1f" providerId="ADAL" clId="{3049AAE6-6856-408B-B996-D7E05C93B229}" dt="2024-04-30T12:19:52.261" v="372" actId="47"/>
        <pc:sldMkLst>
          <pc:docMk/>
          <pc:sldMk cId="412908461" sldId="266"/>
        </pc:sldMkLst>
      </pc:sldChg>
      <pc:sldChg chg="addSp modSp del mod ord modAnim delDesignElem modShow">
        <pc:chgData name="Neil Dyer" userId="f48cccbf-306c-476d-ac12-27135fb93a1f" providerId="ADAL" clId="{3049AAE6-6856-408B-B996-D7E05C93B229}" dt="2024-05-08T08:04:21.122" v="6361" actId="20577"/>
        <pc:sldMkLst>
          <pc:docMk/>
          <pc:sldMk cId="1741800378" sldId="267"/>
        </pc:sldMkLst>
      </pc:sldChg>
      <pc:sldChg chg="addSp modSp del mod ord delDesignElem modShow">
        <pc:chgData name="Neil Dyer" userId="f48cccbf-306c-476d-ac12-27135fb93a1f" providerId="ADAL" clId="{3049AAE6-6856-408B-B996-D7E05C93B229}" dt="2024-04-30T13:04:54.124" v="3517" actId="47"/>
        <pc:sldMkLst>
          <pc:docMk/>
          <pc:sldMk cId="2672230201" sldId="273"/>
        </pc:sldMkLst>
      </pc:sldChg>
      <pc:sldChg chg="addSp modSp del mod modAnim delDesignElem">
        <pc:chgData name="Neil Dyer" userId="f48cccbf-306c-476d-ac12-27135fb93a1f" providerId="ADAL" clId="{3049AAE6-6856-408B-B996-D7E05C93B229}" dt="2024-04-30T12:54:50.317" v="3374" actId="1076"/>
        <pc:sldMkLst>
          <pc:docMk/>
          <pc:sldMk cId="3683498262" sldId="274"/>
        </pc:sldMkLst>
      </pc:sldChg>
      <pc:sldChg chg="del">
        <pc:chgData name="Neil Dyer" userId="f48cccbf-306c-476d-ac12-27135fb93a1f" providerId="ADAL" clId="{3049AAE6-6856-408B-B996-D7E05C93B229}" dt="2024-04-24T13:29:59.664" v="1" actId="47"/>
        <pc:sldMkLst>
          <pc:docMk/>
          <pc:sldMk cId="0" sldId="276"/>
        </pc:sldMkLst>
      </pc:sldChg>
      <pc:sldChg chg="modSp add del mod">
        <pc:chgData name="Neil Dyer" userId="f48cccbf-306c-476d-ac12-27135fb93a1f" providerId="ADAL" clId="{3049AAE6-6856-408B-B996-D7E05C93B229}" dt="2024-04-30T17:25:50.434" v="4444" actId="47"/>
        <pc:sldMkLst>
          <pc:docMk/>
          <pc:sldMk cId="167947690" sldId="288"/>
        </pc:sldMkLst>
      </pc:sldChg>
      <pc:sldChg chg="addSp delSp modSp del mod ord setBg setClrOvrMap delDesignElem">
        <pc:chgData name="Neil Dyer" userId="f48cccbf-306c-476d-ac12-27135fb93a1f" providerId="ADAL" clId="{3049AAE6-6856-408B-B996-D7E05C93B229}" dt="2024-04-30T20:24:01.694" v="5451" actId="113"/>
        <pc:sldMkLst>
          <pc:docMk/>
          <pc:sldMk cId="517840074" sldId="323"/>
        </pc:sldMkLst>
      </pc:sldChg>
      <pc:sldChg chg="del">
        <pc:chgData name="Neil Dyer" userId="f48cccbf-306c-476d-ac12-27135fb93a1f" providerId="ADAL" clId="{3049AAE6-6856-408B-B996-D7E05C93B229}" dt="2024-04-30T13:10:49.815" v="3547" actId="47"/>
        <pc:sldMkLst>
          <pc:docMk/>
          <pc:sldMk cId="2623217061" sldId="336"/>
        </pc:sldMkLst>
      </pc:sldChg>
      <pc:sldChg chg="modSp del mod">
        <pc:chgData name="Neil Dyer" userId="f48cccbf-306c-476d-ac12-27135fb93a1f" providerId="ADAL" clId="{3049AAE6-6856-408B-B996-D7E05C93B229}" dt="2024-05-01T21:58:47.318" v="6342" actId="14100"/>
        <pc:sldMkLst>
          <pc:docMk/>
          <pc:sldMk cId="2271998256" sldId="397"/>
        </pc:sldMkLst>
      </pc:sldChg>
      <pc:sldChg chg="addSp delSp modSp mod delAnim modAnim">
        <pc:chgData name="Neil Dyer" userId="f48cccbf-306c-476d-ac12-27135fb93a1f" providerId="ADAL" clId="{3049AAE6-6856-408B-B996-D7E05C93B229}" dt="2024-05-01T21:50:31.818" v="6309"/>
        <pc:sldMkLst>
          <pc:docMk/>
          <pc:sldMk cId="3254629911" sldId="399"/>
        </pc:sldMkLst>
      </pc:sldChg>
      <pc:sldChg chg="addSp modSp del mod modAnim delDesignElem">
        <pc:chgData name="Neil Dyer" userId="f48cccbf-306c-476d-ac12-27135fb93a1f" providerId="ADAL" clId="{3049AAE6-6856-408B-B996-D7E05C93B229}" dt="2024-05-01T21:54:41.647" v="6328" actId="14100"/>
        <pc:sldMkLst>
          <pc:docMk/>
          <pc:sldMk cId="3885561072" sldId="402"/>
        </pc:sldMkLst>
      </pc:sldChg>
      <pc:sldChg chg="del">
        <pc:chgData name="Neil Dyer" userId="f48cccbf-306c-476d-ac12-27135fb93a1f" providerId="ADAL" clId="{3049AAE6-6856-408B-B996-D7E05C93B229}" dt="2024-04-30T10:17:21.819" v="105" actId="47"/>
        <pc:sldMkLst>
          <pc:docMk/>
          <pc:sldMk cId="1516915569" sldId="406"/>
        </pc:sldMkLst>
      </pc:sldChg>
      <pc:sldChg chg="addSp del delDesignElem">
        <pc:chgData name="Neil Dyer" userId="f48cccbf-306c-476d-ac12-27135fb93a1f" providerId="ADAL" clId="{3049AAE6-6856-408B-B996-D7E05C93B229}" dt="2024-04-30T12:20:22.289" v="376" actId="47"/>
        <pc:sldMkLst>
          <pc:docMk/>
          <pc:sldMk cId="2369299294" sldId="444"/>
        </pc:sldMkLst>
      </pc:sldChg>
      <pc:sldChg chg="del">
        <pc:chgData name="Neil Dyer" userId="f48cccbf-306c-476d-ac12-27135fb93a1f" providerId="ADAL" clId="{3049AAE6-6856-408B-B996-D7E05C93B229}" dt="2024-04-30T13:01:48.084" v="3516" actId="47"/>
        <pc:sldMkLst>
          <pc:docMk/>
          <pc:sldMk cId="528361137" sldId="448"/>
        </pc:sldMkLst>
      </pc:sldChg>
      <pc:sldChg chg="addSp delSp modSp del mod ord setBg modAnim delDesignElem">
        <pc:chgData name="Neil Dyer" userId="f48cccbf-306c-476d-ac12-27135fb93a1f" providerId="ADAL" clId="{3049AAE6-6856-408B-B996-D7E05C93B229}" dt="2024-05-01T21:55:51.516" v="6329"/>
        <pc:sldMkLst>
          <pc:docMk/>
          <pc:sldMk cId="1071983741" sldId="449"/>
        </pc:sldMkLst>
      </pc:sldChg>
      <pc:sldChg chg="del">
        <pc:chgData name="Neil Dyer" userId="f48cccbf-306c-476d-ac12-27135fb93a1f" providerId="ADAL" clId="{3049AAE6-6856-408B-B996-D7E05C93B229}" dt="2024-04-30T13:05:24.644" v="3522" actId="47"/>
        <pc:sldMkLst>
          <pc:docMk/>
          <pc:sldMk cId="3196325702" sldId="450"/>
        </pc:sldMkLst>
      </pc:sldChg>
      <pc:sldChg chg="del">
        <pc:chgData name="Neil Dyer" userId="f48cccbf-306c-476d-ac12-27135fb93a1f" providerId="ADAL" clId="{3049AAE6-6856-408B-B996-D7E05C93B229}" dt="2024-04-30T13:06:01.584" v="3524" actId="47"/>
        <pc:sldMkLst>
          <pc:docMk/>
          <pc:sldMk cId="2455965161" sldId="451"/>
        </pc:sldMkLst>
      </pc:sldChg>
      <pc:sldChg chg="del">
        <pc:chgData name="Neil Dyer" userId="f48cccbf-306c-476d-ac12-27135fb93a1f" providerId="ADAL" clId="{3049AAE6-6856-408B-B996-D7E05C93B229}" dt="2024-04-30T13:06:01.584" v="3524" actId="47"/>
        <pc:sldMkLst>
          <pc:docMk/>
          <pc:sldMk cId="569452179" sldId="452"/>
        </pc:sldMkLst>
      </pc:sldChg>
      <pc:sldChg chg="del">
        <pc:chgData name="Neil Dyer" userId="f48cccbf-306c-476d-ac12-27135fb93a1f" providerId="ADAL" clId="{3049AAE6-6856-408B-B996-D7E05C93B229}" dt="2024-04-30T13:06:01.584" v="3524" actId="47"/>
        <pc:sldMkLst>
          <pc:docMk/>
          <pc:sldMk cId="1251751795" sldId="453"/>
        </pc:sldMkLst>
      </pc:sldChg>
      <pc:sldChg chg="del">
        <pc:chgData name="Neil Dyer" userId="f48cccbf-306c-476d-ac12-27135fb93a1f" providerId="ADAL" clId="{3049AAE6-6856-408B-B996-D7E05C93B229}" dt="2024-04-30T13:06:33.063" v="3527" actId="2696"/>
        <pc:sldMkLst>
          <pc:docMk/>
          <pc:sldMk cId="1001816373" sldId="454"/>
        </pc:sldMkLst>
      </pc:sldChg>
      <pc:sldChg chg="add del">
        <pc:chgData name="Neil Dyer" userId="f48cccbf-306c-476d-ac12-27135fb93a1f" providerId="ADAL" clId="{3049AAE6-6856-408B-B996-D7E05C93B229}" dt="2024-04-30T16:14:54.738" v="4173" actId="47"/>
        <pc:sldMkLst>
          <pc:docMk/>
          <pc:sldMk cId="2546140006" sldId="454"/>
        </pc:sldMkLst>
      </pc:sldChg>
      <pc:sldChg chg="del">
        <pc:chgData name="Neil Dyer" userId="f48cccbf-306c-476d-ac12-27135fb93a1f" providerId="ADAL" clId="{3049AAE6-6856-408B-B996-D7E05C93B229}" dt="2024-04-30T13:06:24.444" v="3526" actId="47"/>
        <pc:sldMkLst>
          <pc:docMk/>
          <pc:sldMk cId="2388786260" sldId="455"/>
        </pc:sldMkLst>
      </pc:sldChg>
      <pc:sldChg chg="del">
        <pc:chgData name="Neil Dyer" userId="f48cccbf-306c-476d-ac12-27135fb93a1f" providerId="ADAL" clId="{3049AAE6-6856-408B-B996-D7E05C93B229}" dt="2024-04-24T13:29:59.664" v="1" actId="47"/>
        <pc:sldMkLst>
          <pc:docMk/>
          <pc:sldMk cId="3788713538" sldId="463"/>
        </pc:sldMkLst>
      </pc:sldChg>
      <pc:sldChg chg="del">
        <pc:chgData name="Neil Dyer" userId="f48cccbf-306c-476d-ac12-27135fb93a1f" providerId="ADAL" clId="{3049AAE6-6856-408B-B996-D7E05C93B229}" dt="2024-04-30T10:17:21.819" v="105" actId="47"/>
        <pc:sldMkLst>
          <pc:docMk/>
          <pc:sldMk cId="0" sldId="470"/>
        </pc:sldMkLst>
      </pc:sldChg>
      <pc:sldChg chg="del">
        <pc:chgData name="Neil Dyer" userId="f48cccbf-306c-476d-ac12-27135fb93a1f" providerId="ADAL" clId="{3049AAE6-6856-408B-B996-D7E05C93B229}" dt="2024-04-24T13:29:59.664" v="1" actId="47"/>
        <pc:sldMkLst>
          <pc:docMk/>
          <pc:sldMk cId="4293959730" sldId="474"/>
        </pc:sldMkLst>
      </pc:sldChg>
      <pc:sldChg chg="modSp add del mod ord">
        <pc:chgData name="Neil Dyer" userId="f48cccbf-306c-476d-ac12-27135fb93a1f" providerId="ADAL" clId="{3049AAE6-6856-408B-B996-D7E05C93B229}" dt="2024-04-30T20:49:16.571" v="5627" actId="47"/>
        <pc:sldMkLst>
          <pc:docMk/>
          <pc:sldMk cId="2037496043" sldId="483"/>
        </pc:sldMkLst>
      </pc:sldChg>
      <pc:sldChg chg="addSp modSp del mod delDesignElem modShow">
        <pc:chgData name="Neil Dyer" userId="f48cccbf-306c-476d-ac12-27135fb93a1f" providerId="ADAL" clId="{3049AAE6-6856-408B-B996-D7E05C93B229}" dt="2024-04-30T13:30:52.592" v="3606" actId="47"/>
        <pc:sldMkLst>
          <pc:docMk/>
          <pc:sldMk cId="1351684609" sldId="494"/>
        </pc:sldMkLst>
      </pc:sldChg>
      <pc:sldChg chg="modSp del mod modAnim">
        <pc:chgData name="Neil Dyer" userId="f48cccbf-306c-476d-ac12-27135fb93a1f" providerId="ADAL" clId="{3049AAE6-6856-408B-B996-D7E05C93B229}" dt="2024-05-01T21:52:58.876" v="6314"/>
        <pc:sldMkLst>
          <pc:docMk/>
          <pc:sldMk cId="4197146417" sldId="495"/>
        </pc:sldMkLst>
      </pc:sldChg>
      <pc:sldChg chg="modSp del mod">
        <pc:chgData name="Neil Dyer" userId="f48cccbf-306c-476d-ac12-27135fb93a1f" providerId="ADAL" clId="{3049AAE6-6856-408B-B996-D7E05C93B229}" dt="2024-04-30T12:14:22.353" v="219" actId="1038"/>
        <pc:sldMkLst>
          <pc:docMk/>
          <pc:sldMk cId="964798589" sldId="496"/>
        </pc:sldMkLst>
      </pc:sldChg>
      <pc:sldChg chg="addSp modSp del mod modAnim delDesignElem">
        <pc:chgData name="Neil Dyer" userId="f48cccbf-306c-476d-ac12-27135fb93a1f" providerId="ADAL" clId="{3049AAE6-6856-408B-B996-D7E05C93B229}" dt="2024-05-01T21:56:12.806" v="6331"/>
        <pc:sldMkLst>
          <pc:docMk/>
          <pc:sldMk cId="0" sldId="499"/>
        </pc:sldMkLst>
      </pc:sldChg>
      <pc:sldChg chg="del">
        <pc:chgData name="Neil Dyer" userId="f48cccbf-306c-476d-ac12-27135fb93a1f" providerId="ADAL" clId="{3049AAE6-6856-408B-B996-D7E05C93B229}" dt="2024-04-30T12:20:21.110" v="375" actId="47"/>
        <pc:sldMkLst>
          <pc:docMk/>
          <pc:sldMk cId="447683419" sldId="502"/>
        </pc:sldMkLst>
      </pc:sldChg>
      <pc:sldChg chg="del">
        <pc:chgData name="Neil Dyer" userId="f48cccbf-306c-476d-ac12-27135fb93a1f" providerId="ADAL" clId="{3049AAE6-6856-408B-B996-D7E05C93B229}" dt="2024-04-30T10:17:34.762" v="106" actId="47"/>
        <pc:sldMkLst>
          <pc:docMk/>
          <pc:sldMk cId="3475730057" sldId="502"/>
        </pc:sldMkLst>
      </pc:sldChg>
      <pc:sldChg chg="del">
        <pc:chgData name="Neil Dyer" userId="f48cccbf-306c-476d-ac12-27135fb93a1f" providerId="ADAL" clId="{3049AAE6-6856-408B-B996-D7E05C93B229}" dt="2024-04-24T13:29:09.430" v="0" actId="47"/>
        <pc:sldMkLst>
          <pc:docMk/>
          <pc:sldMk cId="4279857039" sldId="510"/>
        </pc:sldMkLst>
      </pc:sldChg>
      <pc:sldChg chg="del">
        <pc:chgData name="Neil Dyer" userId="f48cccbf-306c-476d-ac12-27135fb93a1f" providerId="ADAL" clId="{3049AAE6-6856-408B-B996-D7E05C93B229}" dt="2024-04-24T13:29:59.664" v="1" actId="47"/>
        <pc:sldMkLst>
          <pc:docMk/>
          <pc:sldMk cId="3997004687" sldId="511"/>
        </pc:sldMkLst>
      </pc:sldChg>
      <pc:sldChg chg="del">
        <pc:chgData name="Neil Dyer" userId="f48cccbf-306c-476d-ac12-27135fb93a1f" providerId="ADAL" clId="{3049AAE6-6856-408B-B996-D7E05C93B229}" dt="2024-04-24T13:29:59.664" v="1" actId="47"/>
        <pc:sldMkLst>
          <pc:docMk/>
          <pc:sldMk cId="0" sldId="548"/>
        </pc:sldMkLst>
      </pc:sldChg>
      <pc:sldChg chg="del">
        <pc:chgData name="Neil Dyer" userId="f48cccbf-306c-476d-ac12-27135fb93a1f" providerId="ADAL" clId="{3049AAE6-6856-408B-B996-D7E05C93B229}" dt="2024-04-30T10:17:34.762" v="106" actId="47"/>
        <pc:sldMkLst>
          <pc:docMk/>
          <pc:sldMk cId="0" sldId="550"/>
        </pc:sldMkLst>
      </pc:sldChg>
      <pc:sldChg chg="del">
        <pc:chgData name="Neil Dyer" userId="f48cccbf-306c-476d-ac12-27135fb93a1f" providerId="ADAL" clId="{3049AAE6-6856-408B-B996-D7E05C93B229}" dt="2024-04-30T13:06:16.254" v="3525" actId="47"/>
        <pc:sldMkLst>
          <pc:docMk/>
          <pc:sldMk cId="1229393930" sldId="565"/>
        </pc:sldMkLst>
      </pc:sldChg>
      <pc:sldChg chg="del">
        <pc:chgData name="Neil Dyer" userId="f48cccbf-306c-476d-ac12-27135fb93a1f" providerId="ADAL" clId="{3049AAE6-6856-408B-B996-D7E05C93B229}" dt="2024-04-30T13:06:01.584" v="3524" actId="47"/>
        <pc:sldMkLst>
          <pc:docMk/>
          <pc:sldMk cId="3294537851" sldId="569"/>
        </pc:sldMkLst>
      </pc:sldChg>
      <pc:sldChg chg="del">
        <pc:chgData name="Neil Dyer" userId="f48cccbf-306c-476d-ac12-27135fb93a1f" providerId="ADAL" clId="{3049AAE6-6856-408B-B996-D7E05C93B229}" dt="2024-04-30T13:06:01.584" v="3524" actId="47"/>
        <pc:sldMkLst>
          <pc:docMk/>
          <pc:sldMk cId="1714264568" sldId="576"/>
        </pc:sldMkLst>
      </pc:sldChg>
      <pc:sldChg chg="del">
        <pc:chgData name="Neil Dyer" userId="f48cccbf-306c-476d-ac12-27135fb93a1f" providerId="ADAL" clId="{3049AAE6-6856-408B-B996-D7E05C93B229}" dt="2024-04-30T13:06:16.254" v="3525" actId="47"/>
        <pc:sldMkLst>
          <pc:docMk/>
          <pc:sldMk cId="2414511841" sldId="577"/>
        </pc:sldMkLst>
      </pc:sldChg>
      <pc:sldChg chg="del">
        <pc:chgData name="Neil Dyer" userId="f48cccbf-306c-476d-ac12-27135fb93a1f" providerId="ADAL" clId="{3049AAE6-6856-408B-B996-D7E05C93B229}" dt="2024-04-30T13:10:49.815" v="3547" actId="47"/>
        <pc:sldMkLst>
          <pc:docMk/>
          <pc:sldMk cId="563721191" sldId="591"/>
        </pc:sldMkLst>
      </pc:sldChg>
      <pc:sldChg chg="modSp del mod">
        <pc:chgData name="Neil Dyer" userId="f48cccbf-306c-476d-ac12-27135fb93a1f" providerId="ADAL" clId="{3049AAE6-6856-408B-B996-D7E05C93B229}" dt="2024-04-30T13:16:45.752" v="3601" actId="47"/>
        <pc:sldMkLst>
          <pc:docMk/>
          <pc:sldMk cId="1351875717" sldId="592"/>
        </pc:sldMkLst>
      </pc:sldChg>
      <pc:sldChg chg="del">
        <pc:chgData name="Neil Dyer" userId="f48cccbf-306c-476d-ac12-27135fb93a1f" providerId="ADAL" clId="{3049AAE6-6856-408B-B996-D7E05C93B229}" dt="2024-04-30T13:16:45.752" v="3601" actId="47"/>
        <pc:sldMkLst>
          <pc:docMk/>
          <pc:sldMk cId="1243138249" sldId="593"/>
        </pc:sldMkLst>
      </pc:sldChg>
      <pc:sldChg chg="del">
        <pc:chgData name="Neil Dyer" userId="f48cccbf-306c-476d-ac12-27135fb93a1f" providerId="ADAL" clId="{3049AAE6-6856-408B-B996-D7E05C93B229}" dt="2024-04-30T13:16:45.752" v="3601" actId="47"/>
        <pc:sldMkLst>
          <pc:docMk/>
          <pc:sldMk cId="586385265" sldId="594"/>
        </pc:sldMkLst>
      </pc:sldChg>
      <pc:sldChg chg="del">
        <pc:chgData name="Neil Dyer" userId="f48cccbf-306c-476d-ac12-27135fb93a1f" providerId="ADAL" clId="{3049AAE6-6856-408B-B996-D7E05C93B229}" dt="2024-04-30T13:16:45.752" v="3601" actId="47"/>
        <pc:sldMkLst>
          <pc:docMk/>
          <pc:sldMk cId="2567732937" sldId="595"/>
        </pc:sldMkLst>
      </pc:sldChg>
      <pc:sldChg chg="del ord">
        <pc:chgData name="Neil Dyer" userId="f48cccbf-306c-476d-ac12-27135fb93a1f" providerId="ADAL" clId="{3049AAE6-6856-408B-B996-D7E05C93B229}" dt="2024-04-30T17:39:21.298" v="5101" actId="47"/>
        <pc:sldMkLst>
          <pc:docMk/>
          <pc:sldMk cId="278993955" sldId="723"/>
        </pc:sldMkLst>
      </pc:sldChg>
      <pc:sldChg chg="add del">
        <pc:chgData name="Neil Dyer" userId="f48cccbf-306c-476d-ac12-27135fb93a1f" providerId="ADAL" clId="{3049AAE6-6856-408B-B996-D7E05C93B229}" dt="2024-04-30T13:30:42.111" v="3605" actId="2696"/>
        <pc:sldMkLst>
          <pc:docMk/>
          <pc:sldMk cId="3876213624" sldId="723"/>
        </pc:sldMkLst>
      </pc:sldChg>
      <pc:sldChg chg="addSp delSp modSp del mod delDesignElem">
        <pc:chgData name="Neil Dyer" userId="f48cccbf-306c-476d-ac12-27135fb93a1f" providerId="ADAL" clId="{3049AAE6-6856-408B-B996-D7E05C93B229}" dt="2024-04-30T20:19:48.687" v="5361" actId="47"/>
        <pc:sldMkLst>
          <pc:docMk/>
          <pc:sldMk cId="1571931077" sldId="732"/>
        </pc:sldMkLst>
      </pc:sldChg>
      <pc:sldChg chg="modSp del mod">
        <pc:chgData name="Neil Dyer" userId="f48cccbf-306c-476d-ac12-27135fb93a1f" providerId="ADAL" clId="{3049AAE6-6856-408B-B996-D7E05C93B229}" dt="2024-04-30T13:04:55.004" v="3518" actId="47"/>
        <pc:sldMkLst>
          <pc:docMk/>
          <pc:sldMk cId="3160846832" sldId="773"/>
        </pc:sldMkLst>
      </pc:sldChg>
      <pc:sldChg chg="addSp modSp del mod ord">
        <pc:chgData name="Neil Dyer" userId="f48cccbf-306c-476d-ac12-27135fb93a1f" providerId="ADAL" clId="{3049AAE6-6856-408B-B996-D7E05C93B229}" dt="2024-05-01T20:21:01.844" v="5628" actId="47"/>
        <pc:sldMkLst>
          <pc:docMk/>
          <pc:sldMk cId="0" sldId="789"/>
        </pc:sldMkLst>
      </pc:sldChg>
      <pc:sldChg chg="addSp delSp modSp del mod ord modAnim">
        <pc:chgData name="Neil Dyer" userId="f48cccbf-306c-476d-ac12-27135fb93a1f" providerId="ADAL" clId="{3049AAE6-6856-408B-B996-D7E05C93B229}" dt="2024-04-30T20:32:18.919" v="5616" actId="1076"/>
        <pc:sldMkLst>
          <pc:docMk/>
          <pc:sldMk cId="0" sldId="791"/>
        </pc:sldMkLst>
      </pc:sldChg>
      <pc:sldChg chg="del ord">
        <pc:chgData name="Neil Dyer" userId="f48cccbf-306c-476d-ac12-27135fb93a1f" providerId="ADAL" clId="{3049AAE6-6856-408B-B996-D7E05C93B229}" dt="2024-04-30T20:25:24.405" v="5459" actId="47"/>
        <pc:sldMkLst>
          <pc:docMk/>
          <pc:sldMk cId="0" sldId="793"/>
        </pc:sldMkLst>
      </pc:sldChg>
      <pc:sldChg chg="addSp delSp modSp del mod delAnim modAnim">
        <pc:chgData name="Neil Dyer" userId="f48cccbf-306c-476d-ac12-27135fb93a1f" providerId="ADAL" clId="{3049AAE6-6856-408B-B996-D7E05C93B229}" dt="2024-04-30T13:10:20.256" v="3545" actId="2696"/>
        <pc:sldMkLst>
          <pc:docMk/>
          <pc:sldMk cId="272107196" sldId="799"/>
        </pc:sldMkLst>
      </pc:sldChg>
      <pc:sldChg chg="add">
        <pc:chgData name="Neil Dyer" userId="f48cccbf-306c-476d-ac12-27135fb93a1f" providerId="ADAL" clId="{3049AAE6-6856-408B-B996-D7E05C93B229}" dt="2024-04-30T13:10:30.065" v="3546"/>
        <pc:sldMkLst>
          <pc:docMk/>
          <pc:sldMk cId="2867661535" sldId="799"/>
        </pc:sldMkLst>
      </pc:sldChg>
      <pc:sldChg chg="addSp delSp modSp add del mod addAnim delAnim">
        <pc:chgData name="Neil Dyer" userId="f48cccbf-306c-476d-ac12-27135fb93a1f" providerId="ADAL" clId="{3049AAE6-6856-408B-B996-D7E05C93B229}" dt="2024-04-30T13:10:49.815" v="3547" actId="47"/>
        <pc:sldMkLst>
          <pc:docMk/>
          <pc:sldMk cId="3571032411" sldId="800"/>
        </pc:sldMkLst>
      </pc:sldChg>
      <pc:sldChg chg="del">
        <pc:chgData name="Neil Dyer" userId="f48cccbf-306c-476d-ac12-27135fb93a1f" providerId="ADAL" clId="{3049AAE6-6856-408B-B996-D7E05C93B229}" dt="2024-04-30T13:00:10.781" v="3507" actId="47"/>
        <pc:sldMkLst>
          <pc:docMk/>
          <pc:sldMk cId="0" sldId="802"/>
        </pc:sldMkLst>
      </pc:sldChg>
      <pc:sldChg chg="del ord">
        <pc:chgData name="Neil Dyer" userId="f48cccbf-306c-476d-ac12-27135fb93a1f" providerId="ADAL" clId="{3049AAE6-6856-408B-B996-D7E05C93B229}" dt="2024-04-30T10:16:22.021" v="90" actId="2696"/>
        <pc:sldMkLst>
          <pc:docMk/>
          <pc:sldMk cId="439293769" sldId="936"/>
        </pc:sldMkLst>
      </pc:sldChg>
      <pc:sldChg chg="modSp mod">
        <pc:chgData name="Neil Dyer" userId="f48cccbf-306c-476d-ac12-27135fb93a1f" providerId="ADAL" clId="{3049AAE6-6856-408B-B996-D7E05C93B229}" dt="2024-04-30T10:16:45.088" v="101" actId="207"/>
        <pc:sldMkLst>
          <pc:docMk/>
          <pc:sldMk cId="4292098374" sldId="936"/>
        </pc:sldMkLst>
      </pc:sldChg>
      <pc:sldChg chg="del">
        <pc:chgData name="Neil Dyer" userId="f48cccbf-306c-476d-ac12-27135fb93a1f" providerId="ADAL" clId="{3049AAE6-6856-408B-B996-D7E05C93B229}" dt="2024-04-30T13:13:36.549" v="3598" actId="47"/>
        <pc:sldMkLst>
          <pc:docMk/>
          <pc:sldMk cId="1864461301" sldId="938"/>
        </pc:sldMkLst>
      </pc:sldChg>
      <pc:sldChg chg="del">
        <pc:chgData name="Neil Dyer" userId="f48cccbf-306c-476d-ac12-27135fb93a1f" providerId="ADAL" clId="{3049AAE6-6856-408B-B996-D7E05C93B229}" dt="2024-04-30T10:16:56.694" v="102" actId="47"/>
        <pc:sldMkLst>
          <pc:docMk/>
          <pc:sldMk cId="3084749223" sldId="938"/>
        </pc:sldMkLst>
      </pc:sldChg>
      <pc:sldChg chg="del">
        <pc:chgData name="Neil Dyer" userId="f48cccbf-306c-476d-ac12-27135fb93a1f" providerId="ADAL" clId="{3049AAE6-6856-408B-B996-D7E05C93B229}" dt="2024-04-24T13:29:59.664" v="1" actId="47"/>
        <pc:sldMkLst>
          <pc:docMk/>
          <pc:sldMk cId="3063209627" sldId="961"/>
        </pc:sldMkLst>
      </pc:sldChg>
      <pc:sldChg chg="del">
        <pc:chgData name="Neil Dyer" userId="f48cccbf-306c-476d-ac12-27135fb93a1f" providerId="ADAL" clId="{3049AAE6-6856-408B-B996-D7E05C93B229}" dt="2024-04-24T13:29:59.664" v="1" actId="47"/>
        <pc:sldMkLst>
          <pc:docMk/>
          <pc:sldMk cId="3220918360" sldId="962"/>
        </pc:sldMkLst>
      </pc:sldChg>
      <pc:sldChg chg="addSp delSp modSp del mod setBg delDesignElem modShow">
        <pc:chgData name="Neil Dyer" userId="f48cccbf-306c-476d-ac12-27135fb93a1f" providerId="ADAL" clId="{3049AAE6-6856-408B-B996-D7E05C93B229}" dt="2024-05-01T21:04:56.791" v="5880" actId="114"/>
        <pc:sldMkLst>
          <pc:docMk/>
          <pc:sldMk cId="1111625582" sldId="963"/>
        </pc:sldMkLst>
      </pc:sldChg>
      <pc:sldChg chg="addSp delSp modSp del mod setBg modShow">
        <pc:chgData name="Neil Dyer" userId="f48cccbf-306c-476d-ac12-27135fb93a1f" providerId="ADAL" clId="{3049AAE6-6856-408B-B996-D7E05C93B229}" dt="2024-05-01T21:09:04.993" v="5911" actId="115"/>
        <pc:sldMkLst>
          <pc:docMk/>
          <pc:sldMk cId="3341728130" sldId="964"/>
        </pc:sldMkLst>
      </pc:sldChg>
      <pc:sldChg chg="addSp delSp modSp del mod modShow">
        <pc:chgData name="Neil Dyer" userId="f48cccbf-306c-476d-ac12-27135fb93a1f" providerId="ADAL" clId="{3049AAE6-6856-408B-B996-D7E05C93B229}" dt="2024-05-01T21:13:51.766" v="6013" actId="1076"/>
        <pc:sldMkLst>
          <pc:docMk/>
          <pc:sldMk cId="4256611780" sldId="965"/>
        </pc:sldMkLst>
      </pc:sldChg>
      <pc:sldChg chg="addSp delSp modSp del mod setBg modShow">
        <pc:chgData name="Neil Dyer" userId="f48cccbf-306c-476d-ac12-27135fb93a1f" providerId="ADAL" clId="{3049AAE6-6856-408B-B996-D7E05C93B229}" dt="2024-05-01T21:19:26.752" v="6056" actId="1076"/>
        <pc:sldMkLst>
          <pc:docMk/>
          <pc:sldMk cId="1327935624" sldId="966"/>
        </pc:sldMkLst>
      </pc:sldChg>
      <pc:sldChg chg="addSp delSp modSp del mod setBg modShow">
        <pc:chgData name="Neil Dyer" userId="f48cccbf-306c-476d-ac12-27135fb93a1f" providerId="ADAL" clId="{3049AAE6-6856-408B-B996-D7E05C93B229}" dt="2024-05-01T21:29:02.947" v="6106" actId="1076"/>
        <pc:sldMkLst>
          <pc:docMk/>
          <pc:sldMk cId="1120398189" sldId="967"/>
        </pc:sldMkLst>
      </pc:sldChg>
      <pc:sldChg chg="addSp delSp modSp del mod modShow">
        <pc:chgData name="Neil Dyer" userId="f48cccbf-306c-476d-ac12-27135fb93a1f" providerId="ADAL" clId="{3049AAE6-6856-408B-B996-D7E05C93B229}" dt="2024-05-01T21:34:24.346" v="6196" actId="1035"/>
        <pc:sldMkLst>
          <pc:docMk/>
          <pc:sldMk cId="1602849920" sldId="968"/>
        </pc:sldMkLst>
      </pc:sldChg>
      <pc:sldChg chg="addSp delSp modSp del mod modShow">
        <pc:chgData name="Neil Dyer" userId="f48cccbf-306c-476d-ac12-27135fb93a1f" providerId="ADAL" clId="{3049AAE6-6856-408B-B996-D7E05C93B229}" dt="2024-05-01T21:40:25.721" v="6302" actId="20577"/>
        <pc:sldMkLst>
          <pc:docMk/>
          <pc:sldMk cId="388153661" sldId="969"/>
        </pc:sldMkLst>
      </pc:sldChg>
      <pc:sldChg chg="addSp delSp modSp del mod modShow">
        <pc:chgData name="Neil Dyer" userId="f48cccbf-306c-476d-ac12-27135fb93a1f" providerId="ADAL" clId="{3049AAE6-6856-408B-B996-D7E05C93B229}" dt="2024-05-01T21:43:07.842" v="6308" actId="1076"/>
        <pc:sldMkLst>
          <pc:docMk/>
          <pc:sldMk cId="35510011" sldId="970"/>
        </pc:sldMkLst>
      </pc:sldChg>
      <pc:sldChg chg="addSp delSp modSp del mod">
        <pc:chgData name="Neil Dyer" userId="f48cccbf-306c-476d-ac12-27135fb93a1f" providerId="ADAL" clId="{3049AAE6-6856-408B-B996-D7E05C93B229}" dt="2024-04-30T10:31:34.750" v="158" actId="20577"/>
        <pc:sldMkLst>
          <pc:docMk/>
          <pc:sldMk cId="2811938533" sldId="973"/>
        </pc:sldMkLst>
      </pc:sldChg>
      <pc:sldChg chg="addSp delSp modSp del mod">
        <pc:chgData name="Neil Dyer" userId="f48cccbf-306c-476d-ac12-27135fb93a1f" providerId="ADAL" clId="{3049AAE6-6856-408B-B996-D7E05C93B229}" dt="2024-04-30T10:18:33.336" v="111" actId="1076"/>
        <pc:sldMkLst>
          <pc:docMk/>
          <pc:sldMk cId="3344460028" sldId="974"/>
        </pc:sldMkLst>
      </pc:sldChg>
      <pc:sldChg chg="addSp delSp modSp del mod ord setBg delDesignElem">
        <pc:chgData name="Neil Dyer" userId="f48cccbf-306c-476d-ac12-27135fb93a1f" providerId="ADAL" clId="{3049AAE6-6856-408B-B996-D7E05C93B229}" dt="2024-04-30T20:16:26.267" v="5341" actId="20577"/>
        <pc:sldMkLst>
          <pc:docMk/>
          <pc:sldMk cId="3547120689" sldId="975"/>
        </pc:sldMkLst>
      </pc:sldChg>
      <pc:sldChg chg="del">
        <pc:chgData name="Neil Dyer" userId="f48cccbf-306c-476d-ac12-27135fb93a1f" providerId="ADAL" clId="{3049AAE6-6856-408B-B996-D7E05C93B229}" dt="2024-04-24T13:29:09.430" v="0" actId="47"/>
        <pc:sldMkLst>
          <pc:docMk/>
          <pc:sldMk cId="4211024968" sldId="975"/>
        </pc:sldMkLst>
      </pc:sldChg>
      <pc:sldChg chg="del">
        <pc:chgData name="Neil Dyer" userId="f48cccbf-306c-476d-ac12-27135fb93a1f" providerId="ADAL" clId="{3049AAE6-6856-408B-B996-D7E05C93B229}" dt="2024-04-24T13:29:09.430" v="0" actId="47"/>
        <pc:sldMkLst>
          <pc:docMk/>
          <pc:sldMk cId="3599034339" sldId="976"/>
        </pc:sldMkLst>
      </pc:sldChg>
      <pc:sldChg chg="del">
        <pc:chgData name="Neil Dyer" userId="f48cccbf-306c-476d-ac12-27135fb93a1f" providerId="ADAL" clId="{3049AAE6-6856-408B-B996-D7E05C93B229}" dt="2024-04-30T13:00:04.497" v="3505" actId="47"/>
        <pc:sldMkLst>
          <pc:docMk/>
          <pc:sldMk cId="4291798911" sldId="977"/>
        </pc:sldMkLst>
      </pc:sldChg>
      <pc:sldChg chg="del">
        <pc:chgData name="Neil Dyer" userId="f48cccbf-306c-476d-ac12-27135fb93a1f" providerId="ADAL" clId="{3049AAE6-6856-408B-B996-D7E05C93B229}" dt="2024-04-30T13:05:22.603" v="3521" actId="47"/>
        <pc:sldMkLst>
          <pc:docMk/>
          <pc:sldMk cId="2204528812" sldId="979"/>
        </pc:sldMkLst>
      </pc:sldChg>
      <pc:sldChg chg="del">
        <pc:chgData name="Neil Dyer" userId="f48cccbf-306c-476d-ac12-27135fb93a1f" providerId="ADAL" clId="{3049AAE6-6856-408B-B996-D7E05C93B229}" dt="2024-04-30T13:05:25.979" v="3523" actId="47"/>
        <pc:sldMkLst>
          <pc:docMk/>
          <pc:sldMk cId="4140600212" sldId="980"/>
        </pc:sldMkLst>
      </pc:sldChg>
      <pc:sldChg chg="del">
        <pc:chgData name="Neil Dyer" userId="f48cccbf-306c-476d-ac12-27135fb93a1f" providerId="ADAL" clId="{3049AAE6-6856-408B-B996-D7E05C93B229}" dt="2024-04-30T13:10:52.661" v="3548" actId="47"/>
        <pc:sldMkLst>
          <pc:docMk/>
          <pc:sldMk cId="1195101234" sldId="981"/>
        </pc:sldMkLst>
      </pc:sldChg>
      <pc:sldChg chg="delSp del mod">
        <pc:chgData name="Neil Dyer" userId="f48cccbf-306c-476d-ac12-27135fb93a1f" providerId="ADAL" clId="{3049AAE6-6856-408B-B996-D7E05C93B229}" dt="2024-04-30T10:18:35.634" v="112" actId="47"/>
        <pc:sldMkLst>
          <pc:docMk/>
          <pc:sldMk cId="809171044" sldId="984"/>
        </pc:sldMkLst>
      </pc:sldChg>
      <pc:sldChg chg="del">
        <pc:chgData name="Neil Dyer" userId="f48cccbf-306c-476d-ac12-27135fb93a1f" providerId="ADAL" clId="{3049AAE6-6856-408B-B996-D7E05C93B229}" dt="2024-04-30T13:12:17.791" v="3553" actId="47"/>
        <pc:sldMkLst>
          <pc:docMk/>
          <pc:sldMk cId="3090355435" sldId="985"/>
        </pc:sldMkLst>
      </pc:sldChg>
      <pc:sldChg chg="modSp mod">
        <pc:chgData name="Neil Dyer" userId="f48cccbf-306c-476d-ac12-27135fb93a1f" providerId="ADAL" clId="{3049AAE6-6856-408B-B996-D7E05C93B229}" dt="2024-04-30T10:14:30.083" v="84" actId="1076"/>
        <pc:sldMkLst>
          <pc:docMk/>
          <pc:sldMk cId="4284558051" sldId="989"/>
        </pc:sldMkLst>
      </pc:sldChg>
      <pc:sldChg chg="del">
        <pc:chgData name="Neil Dyer" userId="f48cccbf-306c-476d-ac12-27135fb93a1f" providerId="ADAL" clId="{3049AAE6-6856-408B-B996-D7E05C93B229}" dt="2024-04-24T13:29:59.664" v="1" actId="47"/>
        <pc:sldMkLst>
          <pc:docMk/>
          <pc:sldMk cId="102328475" sldId="997"/>
        </pc:sldMkLst>
      </pc:sldChg>
      <pc:sldChg chg="addSp modSp del mod delDesignElem">
        <pc:chgData name="Neil Dyer" userId="f48cccbf-306c-476d-ac12-27135fb93a1f" providerId="ADAL" clId="{3049AAE6-6856-408B-B996-D7E05C93B229}" dt="2024-04-30T19:58:51.245" v="5118" actId="1076"/>
        <pc:sldMkLst>
          <pc:docMk/>
          <pc:sldMk cId="1780776099" sldId="998"/>
        </pc:sldMkLst>
      </pc:sldChg>
      <pc:sldChg chg="addSp modSp del mod delDesignElem">
        <pc:chgData name="Neil Dyer" userId="f48cccbf-306c-476d-ac12-27135fb93a1f" providerId="ADAL" clId="{3049AAE6-6856-408B-B996-D7E05C93B229}" dt="2024-04-30T19:59:04.411" v="5120" actId="1076"/>
        <pc:sldMkLst>
          <pc:docMk/>
          <pc:sldMk cId="1257043829" sldId="1028"/>
        </pc:sldMkLst>
      </pc:sldChg>
      <pc:sldChg chg="addSp del delDesignElem">
        <pc:chgData name="Neil Dyer" userId="f48cccbf-306c-476d-ac12-27135fb93a1f" providerId="ADAL" clId="{3049AAE6-6856-408B-B996-D7E05C93B229}" dt="2024-04-30T12:20:24.880" v="377" actId="47"/>
        <pc:sldMkLst>
          <pc:docMk/>
          <pc:sldMk cId="2983938005" sldId="1029"/>
        </pc:sldMkLst>
      </pc:sldChg>
      <pc:sldChg chg="add del">
        <pc:chgData name="Neil Dyer" userId="f48cccbf-306c-476d-ac12-27135fb93a1f" providerId="ADAL" clId="{3049AAE6-6856-408B-B996-D7E05C93B229}" dt="2024-04-30T13:00:00.542" v="3504" actId="47"/>
        <pc:sldMkLst>
          <pc:docMk/>
          <pc:sldMk cId="760019697" sldId="1030"/>
        </pc:sldMkLst>
      </pc:sldChg>
      <pc:sldChg chg="modSp del mod">
        <pc:chgData name="Neil Dyer" userId="f48cccbf-306c-476d-ac12-27135fb93a1f" providerId="ADAL" clId="{3049AAE6-6856-408B-B996-D7E05C93B229}" dt="2024-04-30T12:46:22.444" v="2551" actId="2696"/>
        <pc:sldMkLst>
          <pc:docMk/>
          <pc:sldMk cId="4109323299" sldId="1030"/>
        </pc:sldMkLst>
      </pc:sldChg>
      <pc:sldChg chg="addSp delSp modSp del mod delDesignElem">
        <pc:chgData name="Neil Dyer" userId="f48cccbf-306c-476d-ac12-27135fb93a1f" providerId="ADAL" clId="{3049AAE6-6856-408B-B996-D7E05C93B229}" dt="2024-04-30T12:45:19.676" v="2523" actId="1076"/>
        <pc:sldMkLst>
          <pc:docMk/>
          <pc:sldMk cId="3431965563" sldId="1077"/>
        </pc:sldMkLst>
      </pc:sldChg>
      <pc:sldChg chg="addSp del delDesignElem">
        <pc:chgData name="Neil Dyer" userId="f48cccbf-306c-476d-ac12-27135fb93a1f" providerId="ADAL" clId="{3049AAE6-6856-408B-B996-D7E05C93B229}" dt="2024-04-30T12:20:25.759" v="378" actId="47"/>
        <pc:sldMkLst>
          <pc:docMk/>
          <pc:sldMk cId="2427878917" sldId="1143"/>
        </pc:sldMkLst>
      </pc:sldChg>
      <pc:sldChg chg="modSp del mod modAnim">
        <pc:chgData name="Neil Dyer" userId="f48cccbf-306c-476d-ac12-27135fb93a1f" providerId="ADAL" clId="{3049AAE6-6856-408B-B996-D7E05C93B229}" dt="2024-04-30T12:17:01.692" v="243" actId="47"/>
        <pc:sldMkLst>
          <pc:docMk/>
          <pc:sldMk cId="662118227" sldId="1144"/>
        </pc:sldMkLst>
      </pc:sldChg>
      <pc:sldChg chg="modSp del mod">
        <pc:chgData name="Neil Dyer" userId="f48cccbf-306c-476d-ac12-27135fb93a1f" providerId="ADAL" clId="{3049AAE6-6856-408B-B996-D7E05C93B229}" dt="2024-04-30T12:19:41.769" v="371" actId="1076"/>
        <pc:sldMkLst>
          <pc:docMk/>
          <pc:sldMk cId="1432750258" sldId="1145"/>
        </pc:sldMkLst>
      </pc:sldChg>
      <pc:sldChg chg="modAnim">
        <pc:chgData name="Neil Dyer" userId="f48cccbf-306c-476d-ac12-27135fb93a1f" providerId="ADAL" clId="{3049AAE6-6856-408B-B996-D7E05C93B229}" dt="2024-05-01T22:02:19.194" v="6343"/>
        <pc:sldMkLst>
          <pc:docMk/>
          <pc:sldMk cId="1346962504" sldId="1146"/>
        </pc:sldMkLst>
      </pc:sldChg>
      <pc:sldChg chg="del">
        <pc:chgData name="Neil Dyer" userId="f48cccbf-306c-476d-ac12-27135fb93a1f" providerId="ADAL" clId="{3049AAE6-6856-408B-B996-D7E05C93B229}" dt="2024-04-24T13:29:09.430" v="0" actId="47"/>
        <pc:sldMkLst>
          <pc:docMk/>
          <pc:sldMk cId="2620288268" sldId="1154"/>
        </pc:sldMkLst>
      </pc:sldChg>
      <pc:sldChg chg="del">
        <pc:chgData name="Neil Dyer" userId="f48cccbf-306c-476d-ac12-27135fb93a1f" providerId="ADAL" clId="{3049AAE6-6856-408B-B996-D7E05C93B229}" dt="2024-04-24T13:29:09.430" v="0" actId="47"/>
        <pc:sldMkLst>
          <pc:docMk/>
          <pc:sldMk cId="3861870761" sldId="1170"/>
        </pc:sldMkLst>
      </pc:sldChg>
      <pc:sldChg chg="del">
        <pc:chgData name="Neil Dyer" userId="f48cccbf-306c-476d-ac12-27135fb93a1f" providerId="ADAL" clId="{3049AAE6-6856-408B-B996-D7E05C93B229}" dt="2024-04-24T13:29:09.430" v="0" actId="47"/>
        <pc:sldMkLst>
          <pc:docMk/>
          <pc:sldMk cId="3454847980" sldId="1171"/>
        </pc:sldMkLst>
      </pc:sldChg>
      <pc:sldChg chg="del">
        <pc:chgData name="Neil Dyer" userId="f48cccbf-306c-476d-ac12-27135fb93a1f" providerId="ADAL" clId="{3049AAE6-6856-408B-B996-D7E05C93B229}" dt="2024-04-24T13:29:09.430" v="0" actId="47"/>
        <pc:sldMkLst>
          <pc:docMk/>
          <pc:sldMk cId="3329821973" sldId="1173"/>
        </pc:sldMkLst>
      </pc:sldChg>
      <pc:sldChg chg="del">
        <pc:chgData name="Neil Dyer" userId="f48cccbf-306c-476d-ac12-27135fb93a1f" providerId="ADAL" clId="{3049AAE6-6856-408B-B996-D7E05C93B229}" dt="2024-04-24T13:29:09.430" v="0" actId="47"/>
        <pc:sldMkLst>
          <pc:docMk/>
          <pc:sldMk cId="2284536307" sldId="1174"/>
        </pc:sldMkLst>
      </pc:sldChg>
      <pc:sldChg chg="del">
        <pc:chgData name="Neil Dyer" userId="f48cccbf-306c-476d-ac12-27135fb93a1f" providerId="ADAL" clId="{3049AAE6-6856-408B-B996-D7E05C93B229}" dt="2024-04-24T13:29:09.430" v="0" actId="47"/>
        <pc:sldMkLst>
          <pc:docMk/>
          <pc:sldMk cId="1535128130" sldId="1175"/>
        </pc:sldMkLst>
      </pc:sldChg>
      <pc:sldChg chg="del">
        <pc:chgData name="Neil Dyer" userId="f48cccbf-306c-476d-ac12-27135fb93a1f" providerId="ADAL" clId="{3049AAE6-6856-408B-B996-D7E05C93B229}" dt="2024-04-24T13:29:09.430" v="0" actId="47"/>
        <pc:sldMkLst>
          <pc:docMk/>
          <pc:sldMk cId="1799561863" sldId="1176"/>
        </pc:sldMkLst>
      </pc:sldChg>
      <pc:sldChg chg="del">
        <pc:chgData name="Neil Dyer" userId="f48cccbf-306c-476d-ac12-27135fb93a1f" providerId="ADAL" clId="{3049AAE6-6856-408B-B996-D7E05C93B229}" dt="2024-04-24T13:29:09.430" v="0" actId="47"/>
        <pc:sldMkLst>
          <pc:docMk/>
          <pc:sldMk cId="2106496677" sldId="1178"/>
        </pc:sldMkLst>
      </pc:sldChg>
      <pc:sldChg chg="del">
        <pc:chgData name="Neil Dyer" userId="f48cccbf-306c-476d-ac12-27135fb93a1f" providerId="ADAL" clId="{3049AAE6-6856-408B-B996-D7E05C93B229}" dt="2024-04-24T13:29:09.430" v="0" actId="47"/>
        <pc:sldMkLst>
          <pc:docMk/>
          <pc:sldMk cId="2066600623" sldId="1179"/>
        </pc:sldMkLst>
      </pc:sldChg>
      <pc:sldChg chg="del">
        <pc:chgData name="Neil Dyer" userId="f48cccbf-306c-476d-ac12-27135fb93a1f" providerId="ADAL" clId="{3049AAE6-6856-408B-B996-D7E05C93B229}" dt="2024-04-24T13:29:09.430" v="0" actId="47"/>
        <pc:sldMkLst>
          <pc:docMk/>
          <pc:sldMk cId="3635968201" sldId="1180"/>
        </pc:sldMkLst>
      </pc:sldChg>
      <pc:sldChg chg="del">
        <pc:chgData name="Neil Dyer" userId="f48cccbf-306c-476d-ac12-27135fb93a1f" providerId="ADAL" clId="{3049AAE6-6856-408B-B996-D7E05C93B229}" dt="2024-04-24T13:29:09.430" v="0" actId="47"/>
        <pc:sldMkLst>
          <pc:docMk/>
          <pc:sldMk cId="4195536555" sldId="1181"/>
        </pc:sldMkLst>
      </pc:sldChg>
      <pc:sldChg chg="del">
        <pc:chgData name="Neil Dyer" userId="f48cccbf-306c-476d-ac12-27135fb93a1f" providerId="ADAL" clId="{3049AAE6-6856-408B-B996-D7E05C93B229}" dt="2024-04-24T13:29:09.430" v="0" actId="47"/>
        <pc:sldMkLst>
          <pc:docMk/>
          <pc:sldMk cId="0" sldId="1182"/>
        </pc:sldMkLst>
      </pc:sldChg>
      <pc:sldChg chg="del">
        <pc:chgData name="Neil Dyer" userId="f48cccbf-306c-476d-ac12-27135fb93a1f" providerId="ADAL" clId="{3049AAE6-6856-408B-B996-D7E05C93B229}" dt="2024-04-24T13:29:09.430" v="0" actId="47"/>
        <pc:sldMkLst>
          <pc:docMk/>
          <pc:sldMk cId="1750622862" sldId="1183"/>
        </pc:sldMkLst>
      </pc:sldChg>
      <pc:sldChg chg="ord">
        <pc:chgData name="Neil Dyer" userId="f48cccbf-306c-476d-ac12-27135fb93a1f" providerId="ADAL" clId="{3049AAE6-6856-408B-B996-D7E05C93B229}" dt="2024-04-30T13:32:32.487" v="3611"/>
        <pc:sldMkLst>
          <pc:docMk/>
          <pc:sldMk cId="1544464684" sldId="1185"/>
        </pc:sldMkLst>
      </pc:sldChg>
      <pc:sldChg chg="del">
        <pc:chgData name="Neil Dyer" userId="f48cccbf-306c-476d-ac12-27135fb93a1f" providerId="ADAL" clId="{3049AAE6-6856-408B-B996-D7E05C93B229}" dt="2024-04-24T13:29:09.430" v="0" actId="47"/>
        <pc:sldMkLst>
          <pc:docMk/>
          <pc:sldMk cId="3431240968" sldId="1186"/>
        </pc:sldMkLst>
      </pc:sldChg>
      <pc:sldChg chg="ord">
        <pc:chgData name="Neil Dyer" userId="f48cccbf-306c-476d-ac12-27135fb93a1f" providerId="ADAL" clId="{3049AAE6-6856-408B-B996-D7E05C93B229}" dt="2024-05-08T09:38:34.824" v="6363"/>
        <pc:sldMkLst>
          <pc:docMk/>
          <pc:sldMk cId="1788339609" sldId="1188"/>
        </pc:sldMkLst>
      </pc:sldChg>
      <pc:sldChg chg="del">
        <pc:chgData name="Neil Dyer" userId="f48cccbf-306c-476d-ac12-27135fb93a1f" providerId="ADAL" clId="{3049AAE6-6856-408B-B996-D7E05C93B229}" dt="2024-04-24T13:29:09.430" v="0" actId="47"/>
        <pc:sldMkLst>
          <pc:docMk/>
          <pc:sldMk cId="3185462620" sldId="1194"/>
        </pc:sldMkLst>
      </pc:sldChg>
      <pc:sldChg chg="del">
        <pc:chgData name="Neil Dyer" userId="f48cccbf-306c-476d-ac12-27135fb93a1f" providerId="ADAL" clId="{3049AAE6-6856-408B-B996-D7E05C93B229}" dt="2024-04-24T13:29:09.430" v="0" actId="47"/>
        <pc:sldMkLst>
          <pc:docMk/>
          <pc:sldMk cId="1999160137" sldId="1196"/>
        </pc:sldMkLst>
      </pc:sldChg>
      <pc:sldChg chg="add del setBg">
        <pc:chgData name="Neil Dyer" userId="f48cccbf-306c-476d-ac12-27135fb93a1f" providerId="ADAL" clId="{3049AAE6-6856-408B-B996-D7E05C93B229}" dt="2024-05-01T20:27:28.024" v="5629" actId="2696"/>
        <pc:sldMkLst>
          <pc:docMk/>
          <pc:sldMk cId="199532834" sldId="1197"/>
        </pc:sldMkLst>
      </pc:sldChg>
      <pc:sldChg chg="del">
        <pc:chgData name="Neil Dyer" userId="f48cccbf-306c-476d-ac12-27135fb93a1f" providerId="ADAL" clId="{3049AAE6-6856-408B-B996-D7E05C93B229}" dt="2024-04-30T10:17:00.741" v="103" actId="2696"/>
        <pc:sldMkLst>
          <pc:docMk/>
          <pc:sldMk cId="2843756154" sldId="1197"/>
        </pc:sldMkLst>
      </pc:sldChg>
      <pc:sldChg chg="del">
        <pc:chgData name="Neil Dyer" userId="f48cccbf-306c-476d-ac12-27135fb93a1f" providerId="ADAL" clId="{3049AAE6-6856-408B-B996-D7E05C93B229}" dt="2024-04-24T13:29:59.664" v="1" actId="47"/>
        <pc:sldMkLst>
          <pc:docMk/>
          <pc:sldMk cId="1234698433" sldId="1199"/>
        </pc:sldMkLst>
      </pc:sldChg>
      <pc:sldChg chg="del">
        <pc:chgData name="Neil Dyer" userId="f48cccbf-306c-476d-ac12-27135fb93a1f" providerId="ADAL" clId="{3049AAE6-6856-408B-B996-D7E05C93B229}" dt="2024-04-24T13:29:59.664" v="1" actId="47"/>
        <pc:sldMkLst>
          <pc:docMk/>
          <pc:sldMk cId="3012738764" sldId="1200"/>
        </pc:sldMkLst>
      </pc:sldChg>
      <pc:sldChg chg="del">
        <pc:chgData name="Neil Dyer" userId="f48cccbf-306c-476d-ac12-27135fb93a1f" providerId="ADAL" clId="{3049AAE6-6856-408B-B996-D7E05C93B229}" dt="2024-04-24T13:29:59.664" v="1" actId="47"/>
        <pc:sldMkLst>
          <pc:docMk/>
          <pc:sldMk cId="0" sldId="1201"/>
        </pc:sldMkLst>
      </pc:sldChg>
      <pc:sldChg chg="del">
        <pc:chgData name="Neil Dyer" userId="f48cccbf-306c-476d-ac12-27135fb93a1f" providerId="ADAL" clId="{3049AAE6-6856-408B-B996-D7E05C93B229}" dt="2024-04-30T10:17:00.741" v="103" actId="2696"/>
        <pc:sldMkLst>
          <pc:docMk/>
          <pc:sldMk cId="732143293" sldId="1202"/>
        </pc:sldMkLst>
      </pc:sldChg>
      <pc:sldChg chg="add del">
        <pc:chgData name="Neil Dyer" userId="f48cccbf-306c-476d-ac12-27135fb93a1f" providerId="ADAL" clId="{3049AAE6-6856-408B-B996-D7E05C93B229}" dt="2024-05-01T20:27:28.024" v="5629" actId="2696"/>
        <pc:sldMkLst>
          <pc:docMk/>
          <pc:sldMk cId="3030367123" sldId="1202"/>
        </pc:sldMkLst>
      </pc:sldChg>
      <pc:sldChg chg="modAnim">
        <pc:chgData name="Neil Dyer" userId="f48cccbf-306c-476d-ac12-27135fb93a1f" providerId="ADAL" clId="{3049AAE6-6856-408B-B996-D7E05C93B229}" dt="2024-05-01T21:50:57.734" v="6312"/>
        <pc:sldMkLst>
          <pc:docMk/>
          <pc:sldMk cId="4274245111" sldId="1203"/>
        </pc:sldMkLst>
      </pc:sldChg>
      <pc:sldChg chg="del">
        <pc:chgData name="Neil Dyer" userId="f48cccbf-306c-476d-ac12-27135fb93a1f" providerId="ADAL" clId="{3049AAE6-6856-408B-B996-D7E05C93B229}" dt="2024-04-30T10:16:56.694" v="102" actId="47"/>
        <pc:sldMkLst>
          <pc:docMk/>
          <pc:sldMk cId="1682942899" sldId="1205"/>
        </pc:sldMkLst>
      </pc:sldChg>
      <pc:sldChg chg="del">
        <pc:chgData name="Neil Dyer" userId="f48cccbf-306c-476d-ac12-27135fb93a1f" providerId="ADAL" clId="{3049AAE6-6856-408B-B996-D7E05C93B229}" dt="2024-04-30T10:16:56.694" v="102" actId="47"/>
        <pc:sldMkLst>
          <pc:docMk/>
          <pc:sldMk cId="4256585985" sldId="1206"/>
        </pc:sldMkLst>
      </pc:sldChg>
      <pc:sldChg chg="del">
        <pc:chgData name="Neil Dyer" userId="f48cccbf-306c-476d-ac12-27135fb93a1f" providerId="ADAL" clId="{3049AAE6-6856-408B-B996-D7E05C93B229}" dt="2024-04-30T10:17:21.819" v="105" actId="47"/>
        <pc:sldMkLst>
          <pc:docMk/>
          <pc:sldMk cId="2716832873" sldId="1207"/>
        </pc:sldMkLst>
      </pc:sldChg>
      <pc:sldChg chg="del">
        <pc:chgData name="Neil Dyer" userId="f48cccbf-306c-476d-ac12-27135fb93a1f" providerId="ADAL" clId="{3049AAE6-6856-408B-B996-D7E05C93B229}" dt="2024-04-30T10:17:21.819" v="105" actId="47"/>
        <pc:sldMkLst>
          <pc:docMk/>
          <pc:sldMk cId="241326726" sldId="1208"/>
        </pc:sldMkLst>
      </pc:sldChg>
      <pc:sldChg chg="del">
        <pc:chgData name="Neil Dyer" userId="f48cccbf-306c-476d-ac12-27135fb93a1f" providerId="ADAL" clId="{3049AAE6-6856-408B-B996-D7E05C93B229}" dt="2024-04-30T10:17:21.819" v="105" actId="47"/>
        <pc:sldMkLst>
          <pc:docMk/>
          <pc:sldMk cId="1266812573" sldId="1209"/>
        </pc:sldMkLst>
      </pc:sldChg>
      <pc:sldChg chg="del">
        <pc:chgData name="Neil Dyer" userId="f48cccbf-306c-476d-ac12-27135fb93a1f" providerId="ADAL" clId="{3049AAE6-6856-408B-B996-D7E05C93B229}" dt="2024-04-30T10:17:21.819" v="105" actId="47"/>
        <pc:sldMkLst>
          <pc:docMk/>
          <pc:sldMk cId="1943720340" sldId="1210"/>
        </pc:sldMkLst>
      </pc:sldChg>
      <pc:sldChg chg="del">
        <pc:chgData name="Neil Dyer" userId="f48cccbf-306c-476d-ac12-27135fb93a1f" providerId="ADAL" clId="{3049AAE6-6856-408B-B996-D7E05C93B229}" dt="2024-04-30T10:17:21.819" v="105" actId="47"/>
        <pc:sldMkLst>
          <pc:docMk/>
          <pc:sldMk cId="242324854" sldId="1211"/>
        </pc:sldMkLst>
      </pc:sldChg>
      <pc:sldChg chg="del">
        <pc:chgData name="Neil Dyer" userId="f48cccbf-306c-476d-ac12-27135fb93a1f" providerId="ADAL" clId="{3049AAE6-6856-408B-B996-D7E05C93B229}" dt="2024-04-30T10:17:21.819" v="105" actId="47"/>
        <pc:sldMkLst>
          <pc:docMk/>
          <pc:sldMk cId="3431975748" sldId="1212"/>
        </pc:sldMkLst>
      </pc:sldChg>
      <pc:sldChg chg="del">
        <pc:chgData name="Neil Dyer" userId="f48cccbf-306c-476d-ac12-27135fb93a1f" providerId="ADAL" clId="{3049AAE6-6856-408B-B996-D7E05C93B229}" dt="2024-04-30T10:17:21.819" v="105" actId="47"/>
        <pc:sldMkLst>
          <pc:docMk/>
          <pc:sldMk cId="887543866" sldId="1213"/>
        </pc:sldMkLst>
      </pc:sldChg>
      <pc:sldChg chg="mod modAnim modShow">
        <pc:chgData name="Neil Dyer" userId="f48cccbf-306c-476d-ac12-27135fb93a1f" providerId="ADAL" clId="{3049AAE6-6856-408B-B996-D7E05C93B229}" dt="2024-05-01T21:51:03.733" v="6313"/>
        <pc:sldMkLst>
          <pc:docMk/>
          <pc:sldMk cId="1436501150" sldId="1214"/>
        </pc:sldMkLst>
      </pc:sldChg>
      <pc:sldChg chg="modSp del mod">
        <pc:chgData name="Neil Dyer" userId="f48cccbf-306c-476d-ac12-27135fb93a1f" providerId="ADAL" clId="{3049AAE6-6856-408B-B996-D7E05C93B229}" dt="2024-04-30T13:00:09.839" v="3506" actId="47"/>
        <pc:sldMkLst>
          <pc:docMk/>
          <pc:sldMk cId="3645709895" sldId="1215"/>
        </pc:sldMkLst>
      </pc:sldChg>
      <pc:sldChg chg="del">
        <pc:chgData name="Neil Dyer" userId="f48cccbf-306c-476d-ac12-27135fb93a1f" providerId="ADAL" clId="{3049AAE6-6856-408B-B996-D7E05C93B229}" dt="2024-04-30T13:01:26.530" v="3515" actId="47"/>
        <pc:sldMkLst>
          <pc:docMk/>
          <pc:sldMk cId="1122943793" sldId="1216"/>
        </pc:sldMkLst>
      </pc:sldChg>
      <pc:sldChg chg="del">
        <pc:chgData name="Neil Dyer" userId="f48cccbf-306c-476d-ac12-27135fb93a1f" providerId="ADAL" clId="{3049AAE6-6856-408B-B996-D7E05C93B229}" dt="2024-04-30T13:12:17.791" v="3553" actId="47"/>
        <pc:sldMkLst>
          <pc:docMk/>
          <pc:sldMk cId="3884809308" sldId="1217"/>
        </pc:sldMkLst>
      </pc:sldChg>
      <pc:sldChg chg="modSp mod ord delDesignElem">
        <pc:chgData name="Neil Dyer" userId="f48cccbf-306c-476d-ac12-27135fb93a1f" providerId="ADAL" clId="{3049AAE6-6856-408B-B996-D7E05C93B229}" dt="2024-04-30T16:15:05.930" v="4175"/>
        <pc:sldMkLst>
          <pc:docMk/>
          <pc:sldMk cId="341728955" sldId="1218"/>
        </pc:sldMkLst>
      </pc:sldChg>
      <pc:sldChg chg="addSp del delDesignElem">
        <pc:chgData name="Neil Dyer" userId="f48cccbf-306c-476d-ac12-27135fb93a1f" providerId="ADAL" clId="{3049AAE6-6856-408B-B996-D7E05C93B229}" dt="2024-04-30T12:13:51.951" v="180"/>
        <pc:sldMkLst>
          <pc:docMk/>
          <pc:sldMk cId="3941642709" sldId="1218"/>
        </pc:sldMkLst>
      </pc:sldChg>
      <pc:sldChg chg="addSp delSp modSp del mod ord delDesignElem">
        <pc:chgData name="Neil Dyer" userId="f48cccbf-306c-476d-ac12-27135fb93a1f" providerId="ADAL" clId="{3049AAE6-6856-408B-B996-D7E05C93B229}" dt="2024-04-30T20:24:24.162" v="5453" actId="113"/>
        <pc:sldMkLst>
          <pc:docMk/>
          <pc:sldMk cId="3320879714" sldId="1219"/>
        </pc:sldMkLst>
      </pc:sldChg>
      <pc:sldChg chg="addSp delSp modSp add mod delAnim modAnim">
        <pc:chgData name="Neil Dyer" userId="f48cccbf-306c-476d-ac12-27135fb93a1f" providerId="ADAL" clId="{3049AAE6-6856-408B-B996-D7E05C93B229}" dt="2024-04-30T17:25:00.263" v="4441"/>
        <pc:sldMkLst>
          <pc:docMk/>
          <pc:sldMk cId="1359672939" sldId="1220"/>
        </pc:sldMkLst>
      </pc:sldChg>
      <pc:sldChg chg="addSp modSp add mod modAnim">
        <pc:chgData name="Neil Dyer" userId="f48cccbf-306c-476d-ac12-27135fb93a1f" providerId="ADAL" clId="{3049AAE6-6856-408B-B996-D7E05C93B229}" dt="2024-05-08T09:58:32.941" v="6379" actId="20577"/>
        <pc:sldMkLst>
          <pc:docMk/>
          <pc:sldMk cId="3488329873" sldId="1221"/>
        </pc:sldMkLst>
      </pc:sldChg>
      <pc:sldChg chg="modSp add del mod">
        <pc:chgData name="Neil Dyer" userId="f48cccbf-306c-476d-ac12-27135fb93a1f" providerId="ADAL" clId="{3049AAE6-6856-408B-B996-D7E05C93B229}" dt="2024-04-30T12:18:56.957" v="356" actId="47"/>
        <pc:sldMkLst>
          <pc:docMk/>
          <pc:sldMk cId="4215313808" sldId="1221"/>
        </pc:sldMkLst>
      </pc:sldChg>
      <pc:sldChg chg="add del">
        <pc:chgData name="Neil Dyer" userId="f48cccbf-306c-476d-ac12-27135fb93a1f" providerId="ADAL" clId="{3049AAE6-6856-408B-B996-D7E05C93B229}" dt="2024-04-30T13:09:34.335" v="3539"/>
        <pc:sldMkLst>
          <pc:docMk/>
          <pc:sldMk cId="271263339" sldId="1222"/>
        </pc:sldMkLst>
      </pc:sldChg>
      <pc:sldChg chg="modSp add del mod modAnim">
        <pc:chgData name="Neil Dyer" userId="f48cccbf-306c-476d-ac12-27135fb93a1f" providerId="ADAL" clId="{3049AAE6-6856-408B-B996-D7E05C93B229}" dt="2024-04-30T12:59:58.311" v="3503" actId="47"/>
        <pc:sldMkLst>
          <pc:docMk/>
          <pc:sldMk cId="1755110289" sldId="1222"/>
        </pc:sldMkLst>
      </pc:sldChg>
      <pc:sldChg chg="addSp delSp modSp add mod setBg delAnim modAnim">
        <pc:chgData name="Neil Dyer" userId="f48cccbf-306c-476d-ac12-27135fb93a1f" providerId="ADAL" clId="{3049AAE6-6856-408B-B996-D7E05C93B229}" dt="2024-05-01T21:50:38.727" v="6310"/>
        <pc:sldMkLst>
          <pc:docMk/>
          <pc:sldMk cId="3862602177" sldId="1222"/>
        </pc:sldMkLst>
      </pc:sldChg>
      <pc:sldChg chg="addSp delSp modSp add del mod modAnim">
        <pc:chgData name="Neil Dyer" userId="f48cccbf-306c-476d-ac12-27135fb93a1f" providerId="ADAL" clId="{3049AAE6-6856-408B-B996-D7E05C93B229}" dt="2024-04-30T13:04:54.124" v="3517" actId="47"/>
        <pc:sldMkLst>
          <pc:docMk/>
          <pc:sldMk cId="3338076098" sldId="1223"/>
        </pc:sldMkLst>
      </pc:sldChg>
      <pc:sldChg chg="addSp delSp modSp add mod delAnim modAnim">
        <pc:chgData name="Neil Dyer" userId="f48cccbf-306c-476d-ac12-27135fb93a1f" providerId="ADAL" clId="{3049AAE6-6856-408B-B996-D7E05C93B229}" dt="2024-05-01T21:50:46.051" v="6311"/>
        <pc:sldMkLst>
          <pc:docMk/>
          <pc:sldMk cId="4242059509" sldId="1223"/>
        </pc:sldMkLst>
      </pc:sldChg>
      <pc:sldChg chg="addSp delSp modSp add mod setBg modAnim">
        <pc:chgData name="Neil Dyer" userId="f48cccbf-306c-476d-ac12-27135fb93a1f" providerId="ADAL" clId="{3049AAE6-6856-408B-B996-D7E05C93B229}" dt="2024-05-01T21:56:03.978" v="6330"/>
        <pc:sldMkLst>
          <pc:docMk/>
          <pc:sldMk cId="3199189786" sldId="1224"/>
        </pc:sldMkLst>
      </pc:sldChg>
      <pc:sldChg chg="addSp modSp add mod">
        <pc:chgData name="Neil Dyer" userId="f48cccbf-306c-476d-ac12-27135fb93a1f" providerId="ADAL" clId="{3049AAE6-6856-408B-B996-D7E05C93B229}" dt="2024-04-30T17:35:41.997" v="5001" actId="1076"/>
        <pc:sldMkLst>
          <pc:docMk/>
          <pc:sldMk cId="2366974668" sldId="1225"/>
        </pc:sldMkLst>
      </pc:sldChg>
      <pc:sldChg chg="addSp modSp add mod setBg">
        <pc:chgData name="Neil Dyer" userId="f48cccbf-306c-476d-ac12-27135fb93a1f" providerId="ADAL" clId="{3049AAE6-6856-408B-B996-D7E05C93B229}" dt="2024-04-30T20:19:42.994" v="5360" actId="403"/>
        <pc:sldMkLst>
          <pc:docMk/>
          <pc:sldMk cId="2714906578" sldId="1226"/>
        </pc:sldMkLst>
      </pc:sldChg>
      <pc:sldChg chg="del">
        <pc:chgData name="Neil Dyer" userId="f48cccbf-306c-476d-ac12-27135fb93a1f" providerId="ADAL" clId="{3049AAE6-6856-408B-B996-D7E05C93B229}" dt="2024-05-08T08:03:38.463" v="6344" actId="47"/>
        <pc:sldMkLst>
          <pc:docMk/>
          <pc:sldMk cId="65034725" sldId="1227"/>
        </pc:sldMkLst>
      </pc:sldChg>
      <pc:sldMasterChg chg="delSldLayout">
        <pc:chgData name="Neil Dyer" userId="f48cccbf-306c-476d-ac12-27135fb93a1f" providerId="ADAL" clId="{3049AAE6-6856-408B-B996-D7E05C93B229}" dt="2024-05-01T20:27:28.024" v="5629" actId="2696"/>
        <pc:sldMasterMkLst>
          <pc:docMk/>
          <pc:sldMasterMk cId="2433269787" sldId="2147483923"/>
        </pc:sldMasterMkLst>
        <pc:sldLayoutChg chg="del">
          <pc:chgData name="Neil Dyer" userId="f48cccbf-306c-476d-ac12-27135fb93a1f" providerId="ADAL" clId="{3049AAE6-6856-408B-B996-D7E05C93B229}" dt="2024-05-01T20:27:28.024" v="5629" actId="2696"/>
          <pc:sldLayoutMkLst>
            <pc:docMk/>
            <pc:sldMasterMk cId="2433269787" sldId="2147483923"/>
            <pc:sldLayoutMk cId="1988930064" sldId="2147483968"/>
          </pc:sldLayoutMkLst>
        </pc:sldLayoutChg>
        <pc:sldLayoutChg chg="del">
          <pc:chgData name="Neil Dyer" userId="f48cccbf-306c-476d-ac12-27135fb93a1f" providerId="ADAL" clId="{3049AAE6-6856-408B-B996-D7E05C93B229}" dt="2024-04-24T13:29:59.664" v="1" actId="47"/>
          <pc:sldLayoutMkLst>
            <pc:docMk/>
            <pc:sldMasterMk cId="2433269787" sldId="2147483923"/>
            <pc:sldLayoutMk cId="3730621875" sldId="2147483968"/>
          </pc:sldLayoutMkLst>
        </pc:sldLayoutChg>
      </pc:sldMasterChg>
    </pc:docChg>
  </pc:docChgLst>
  <pc:docChgLst>
    <pc:chgData name="Neil Dyer" userId="f48cccbf-306c-476d-ac12-27135fb93a1f" providerId="ADAL" clId="{85DE7740-DE65-4145-A6EB-7FCB6E26CFD9}"/>
    <pc:docChg chg="custSel addSld delSld modSld">
      <pc:chgData name="Neil Dyer" userId="f48cccbf-306c-476d-ac12-27135fb93a1f" providerId="ADAL" clId="{85DE7740-DE65-4145-A6EB-7FCB6E26CFD9}" dt="2024-04-18T13:13:29.755" v="213" actId="20577"/>
      <pc:docMkLst>
        <pc:docMk/>
      </pc:docMkLst>
      <pc:sldChg chg="del">
        <pc:chgData name="Neil Dyer" userId="f48cccbf-306c-476d-ac12-27135fb93a1f" providerId="ADAL" clId="{85DE7740-DE65-4145-A6EB-7FCB6E26CFD9}" dt="2024-04-17T11:56:15.569" v="0" actId="47"/>
        <pc:sldMkLst>
          <pc:docMk/>
          <pc:sldMk cId="2785245189" sldId="266"/>
        </pc:sldMkLst>
      </pc:sldChg>
      <pc:sldChg chg="del">
        <pc:chgData name="Neil Dyer" userId="f48cccbf-306c-476d-ac12-27135fb93a1f" providerId="ADAL" clId="{85DE7740-DE65-4145-A6EB-7FCB6E26CFD9}" dt="2024-04-17T11:56:15.569" v="0" actId="47"/>
        <pc:sldMkLst>
          <pc:docMk/>
          <pc:sldMk cId="620206584" sldId="267"/>
        </pc:sldMkLst>
      </pc:sldChg>
      <pc:sldChg chg="del">
        <pc:chgData name="Neil Dyer" userId="f48cccbf-306c-476d-ac12-27135fb93a1f" providerId="ADAL" clId="{85DE7740-DE65-4145-A6EB-7FCB6E26CFD9}" dt="2024-04-17T11:56:15.569" v="0" actId="47"/>
        <pc:sldMkLst>
          <pc:docMk/>
          <pc:sldMk cId="68281042" sldId="268"/>
        </pc:sldMkLst>
      </pc:sldChg>
      <pc:sldChg chg="del">
        <pc:chgData name="Neil Dyer" userId="f48cccbf-306c-476d-ac12-27135fb93a1f" providerId="ADAL" clId="{85DE7740-DE65-4145-A6EB-7FCB6E26CFD9}" dt="2024-04-17T11:56:15.569" v="0" actId="47"/>
        <pc:sldMkLst>
          <pc:docMk/>
          <pc:sldMk cId="2176470278" sldId="269"/>
        </pc:sldMkLst>
      </pc:sldChg>
      <pc:sldChg chg="del">
        <pc:chgData name="Neil Dyer" userId="f48cccbf-306c-476d-ac12-27135fb93a1f" providerId="ADAL" clId="{85DE7740-DE65-4145-A6EB-7FCB6E26CFD9}" dt="2024-04-17T11:56:15.569" v="0" actId="47"/>
        <pc:sldMkLst>
          <pc:docMk/>
          <pc:sldMk cId="3783026950" sldId="270"/>
        </pc:sldMkLst>
      </pc:sldChg>
      <pc:sldChg chg="del">
        <pc:chgData name="Neil Dyer" userId="f48cccbf-306c-476d-ac12-27135fb93a1f" providerId="ADAL" clId="{85DE7740-DE65-4145-A6EB-7FCB6E26CFD9}" dt="2024-04-17T11:56:15.569" v="0" actId="47"/>
        <pc:sldMkLst>
          <pc:docMk/>
          <pc:sldMk cId="3343703980" sldId="278"/>
        </pc:sldMkLst>
      </pc:sldChg>
      <pc:sldChg chg="add del setBg">
        <pc:chgData name="Neil Dyer" userId="f48cccbf-306c-476d-ac12-27135fb93a1f" providerId="ADAL" clId="{85DE7740-DE65-4145-A6EB-7FCB6E26CFD9}" dt="2024-04-17T11:57:08.368" v="5"/>
        <pc:sldMkLst>
          <pc:docMk/>
          <pc:sldMk cId="1131935523" sldId="288"/>
        </pc:sldMkLst>
      </pc:sldChg>
      <pc:sldChg chg="del">
        <pc:chgData name="Neil Dyer" userId="f48cccbf-306c-476d-ac12-27135fb93a1f" providerId="ADAL" clId="{85DE7740-DE65-4145-A6EB-7FCB6E26CFD9}" dt="2024-04-17T11:58:54.384" v="25" actId="47"/>
        <pc:sldMkLst>
          <pc:docMk/>
          <pc:sldMk cId="2324898838" sldId="293"/>
        </pc:sldMkLst>
      </pc:sldChg>
      <pc:sldChg chg="del">
        <pc:chgData name="Neil Dyer" userId="f48cccbf-306c-476d-ac12-27135fb93a1f" providerId="ADAL" clId="{85DE7740-DE65-4145-A6EB-7FCB6E26CFD9}" dt="2024-04-17T11:56:15.569" v="0" actId="47"/>
        <pc:sldMkLst>
          <pc:docMk/>
          <pc:sldMk cId="0" sldId="296"/>
        </pc:sldMkLst>
      </pc:sldChg>
      <pc:sldChg chg="del">
        <pc:chgData name="Neil Dyer" userId="f48cccbf-306c-476d-ac12-27135fb93a1f" providerId="ADAL" clId="{85DE7740-DE65-4145-A6EB-7FCB6E26CFD9}" dt="2024-04-17T11:57:20.585" v="6" actId="2696"/>
        <pc:sldMkLst>
          <pc:docMk/>
          <pc:sldMk cId="3853314016" sldId="322"/>
        </pc:sldMkLst>
      </pc:sldChg>
      <pc:sldChg chg="del">
        <pc:chgData name="Neil Dyer" userId="f48cccbf-306c-476d-ac12-27135fb93a1f" providerId="ADAL" clId="{85DE7740-DE65-4145-A6EB-7FCB6E26CFD9}" dt="2024-04-17T11:56:15.569" v="0" actId="47"/>
        <pc:sldMkLst>
          <pc:docMk/>
          <pc:sldMk cId="1427095342" sldId="366"/>
        </pc:sldMkLst>
      </pc:sldChg>
      <pc:sldChg chg="del">
        <pc:chgData name="Neil Dyer" userId="f48cccbf-306c-476d-ac12-27135fb93a1f" providerId="ADAL" clId="{85DE7740-DE65-4145-A6EB-7FCB6E26CFD9}" dt="2024-04-17T11:57:05.945" v="4" actId="47"/>
        <pc:sldMkLst>
          <pc:docMk/>
          <pc:sldMk cId="3254629911" sldId="399"/>
        </pc:sldMkLst>
      </pc:sldChg>
      <pc:sldChg chg="del">
        <pc:chgData name="Neil Dyer" userId="f48cccbf-306c-476d-ac12-27135fb93a1f" providerId="ADAL" clId="{85DE7740-DE65-4145-A6EB-7FCB6E26CFD9}" dt="2024-04-17T11:58:54.384" v="25" actId="47"/>
        <pc:sldMkLst>
          <pc:docMk/>
          <pc:sldMk cId="1886793149" sldId="400"/>
        </pc:sldMkLst>
      </pc:sldChg>
      <pc:sldChg chg="del">
        <pc:chgData name="Neil Dyer" userId="f48cccbf-306c-476d-ac12-27135fb93a1f" providerId="ADAL" clId="{85DE7740-DE65-4145-A6EB-7FCB6E26CFD9}" dt="2024-04-17T11:58:54.384" v="25" actId="47"/>
        <pc:sldMkLst>
          <pc:docMk/>
          <pc:sldMk cId="738195673" sldId="401"/>
        </pc:sldMkLst>
      </pc:sldChg>
      <pc:sldChg chg="del">
        <pc:chgData name="Neil Dyer" userId="f48cccbf-306c-476d-ac12-27135fb93a1f" providerId="ADAL" clId="{85DE7740-DE65-4145-A6EB-7FCB6E26CFD9}" dt="2024-04-17T11:58:54.384" v="25" actId="47"/>
        <pc:sldMkLst>
          <pc:docMk/>
          <pc:sldMk cId="3802966882" sldId="402"/>
        </pc:sldMkLst>
      </pc:sldChg>
      <pc:sldChg chg="del">
        <pc:chgData name="Neil Dyer" userId="f48cccbf-306c-476d-ac12-27135fb93a1f" providerId="ADAL" clId="{85DE7740-DE65-4145-A6EB-7FCB6E26CFD9}" dt="2024-04-17T11:56:15.569" v="0" actId="47"/>
        <pc:sldMkLst>
          <pc:docMk/>
          <pc:sldMk cId="3584823459" sldId="403"/>
        </pc:sldMkLst>
      </pc:sldChg>
      <pc:sldChg chg="del">
        <pc:chgData name="Neil Dyer" userId="f48cccbf-306c-476d-ac12-27135fb93a1f" providerId="ADAL" clId="{85DE7740-DE65-4145-A6EB-7FCB6E26CFD9}" dt="2024-04-17T11:58:54.384" v="25" actId="47"/>
        <pc:sldMkLst>
          <pc:docMk/>
          <pc:sldMk cId="1361505981" sldId="706"/>
        </pc:sldMkLst>
      </pc:sldChg>
      <pc:sldChg chg="del">
        <pc:chgData name="Neil Dyer" userId="f48cccbf-306c-476d-ac12-27135fb93a1f" providerId="ADAL" clId="{85DE7740-DE65-4145-A6EB-7FCB6E26CFD9}" dt="2024-04-17T11:58:54.384" v="25" actId="47"/>
        <pc:sldMkLst>
          <pc:docMk/>
          <pc:sldMk cId="3179316314" sldId="709"/>
        </pc:sldMkLst>
      </pc:sldChg>
      <pc:sldChg chg="del">
        <pc:chgData name="Neil Dyer" userId="f48cccbf-306c-476d-ac12-27135fb93a1f" providerId="ADAL" clId="{85DE7740-DE65-4145-A6EB-7FCB6E26CFD9}" dt="2024-04-17T11:58:54.384" v="25" actId="47"/>
        <pc:sldMkLst>
          <pc:docMk/>
          <pc:sldMk cId="1366451126" sldId="717"/>
        </pc:sldMkLst>
      </pc:sldChg>
      <pc:sldChg chg="addSp delSp modSp mod">
        <pc:chgData name="Neil Dyer" userId="f48cccbf-306c-476d-ac12-27135fb93a1f" providerId="ADAL" clId="{85DE7740-DE65-4145-A6EB-7FCB6E26CFD9}" dt="2024-04-17T12:00:35.373" v="43" actId="1076"/>
        <pc:sldMkLst>
          <pc:docMk/>
          <pc:sldMk cId="3714674911" sldId="718"/>
        </pc:sldMkLst>
      </pc:sldChg>
      <pc:sldChg chg="addSp delSp modSp mod setBg addAnim modAnim setClrOvrMap delDesignElem">
        <pc:chgData name="Neil Dyer" userId="f48cccbf-306c-476d-ac12-27135fb93a1f" providerId="ADAL" clId="{85DE7740-DE65-4145-A6EB-7FCB6E26CFD9}" dt="2024-04-17T12:02:32.964" v="103" actId="14100"/>
        <pc:sldMkLst>
          <pc:docMk/>
          <pc:sldMk cId="2054210656" sldId="720"/>
        </pc:sldMkLst>
      </pc:sldChg>
      <pc:sldChg chg="addSp delSp modSp del mod modAnim">
        <pc:chgData name="Neil Dyer" userId="f48cccbf-306c-476d-ac12-27135fb93a1f" providerId="ADAL" clId="{85DE7740-DE65-4145-A6EB-7FCB6E26CFD9}" dt="2024-04-17T12:02:35.715" v="104" actId="47"/>
        <pc:sldMkLst>
          <pc:docMk/>
          <pc:sldMk cId="1398461182" sldId="722"/>
        </pc:sldMkLst>
      </pc:sldChg>
      <pc:sldChg chg="modSp mod">
        <pc:chgData name="Neil Dyer" userId="f48cccbf-306c-476d-ac12-27135fb93a1f" providerId="ADAL" clId="{85DE7740-DE65-4145-A6EB-7FCB6E26CFD9}" dt="2024-04-17T12:00:05.224" v="40" actId="1076"/>
        <pc:sldMkLst>
          <pc:docMk/>
          <pc:sldMk cId="1439818506" sldId="723"/>
        </pc:sldMkLst>
      </pc:sldChg>
      <pc:sldChg chg="del">
        <pc:chgData name="Neil Dyer" userId="f48cccbf-306c-476d-ac12-27135fb93a1f" providerId="ADAL" clId="{85DE7740-DE65-4145-A6EB-7FCB6E26CFD9}" dt="2024-04-17T11:56:15.569" v="0" actId="47"/>
        <pc:sldMkLst>
          <pc:docMk/>
          <pc:sldMk cId="226186833" sldId="983"/>
        </pc:sldMkLst>
      </pc:sldChg>
      <pc:sldChg chg="del">
        <pc:chgData name="Neil Dyer" userId="f48cccbf-306c-476d-ac12-27135fb93a1f" providerId="ADAL" clId="{85DE7740-DE65-4145-A6EB-7FCB6E26CFD9}" dt="2024-04-17T11:56:32.055" v="2" actId="47"/>
        <pc:sldMkLst>
          <pc:docMk/>
          <pc:sldMk cId="2387387371" sldId="988"/>
        </pc:sldMkLst>
      </pc:sldChg>
      <pc:sldChg chg="modSp mod">
        <pc:chgData name="Neil Dyer" userId="f48cccbf-306c-476d-ac12-27135fb93a1f" providerId="ADAL" clId="{85DE7740-DE65-4145-A6EB-7FCB6E26CFD9}" dt="2024-04-17T11:58:22.318" v="24" actId="6549"/>
        <pc:sldMkLst>
          <pc:docMk/>
          <pc:sldMk cId="184015732" sldId="989"/>
        </pc:sldMkLst>
      </pc:sldChg>
      <pc:sldChg chg="del">
        <pc:chgData name="Neil Dyer" userId="f48cccbf-306c-476d-ac12-27135fb93a1f" providerId="ADAL" clId="{85DE7740-DE65-4145-A6EB-7FCB6E26CFD9}" dt="2024-04-17T11:57:20.585" v="6" actId="2696"/>
        <pc:sldMkLst>
          <pc:docMk/>
          <pc:sldMk cId="2673367771" sldId="1142"/>
        </pc:sldMkLst>
      </pc:sldChg>
      <pc:sldChg chg="del">
        <pc:chgData name="Neil Dyer" userId="f48cccbf-306c-476d-ac12-27135fb93a1f" providerId="ADAL" clId="{85DE7740-DE65-4145-A6EB-7FCB6E26CFD9}" dt="2024-04-17T11:58:54.384" v="25" actId="47"/>
        <pc:sldMkLst>
          <pc:docMk/>
          <pc:sldMk cId="2981080174" sldId="1143"/>
        </pc:sldMkLst>
      </pc:sldChg>
      <pc:sldChg chg="del">
        <pc:chgData name="Neil Dyer" userId="f48cccbf-306c-476d-ac12-27135fb93a1f" providerId="ADAL" clId="{85DE7740-DE65-4145-A6EB-7FCB6E26CFD9}" dt="2024-04-17T11:57:20.585" v="6" actId="2696"/>
        <pc:sldMkLst>
          <pc:docMk/>
          <pc:sldMk cId="3893764751" sldId="1144"/>
        </pc:sldMkLst>
      </pc:sldChg>
      <pc:sldChg chg="del">
        <pc:chgData name="Neil Dyer" userId="f48cccbf-306c-476d-ac12-27135fb93a1f" providerId="ADAL" clId="{85DE7740-DE65-4145-A6EB-7FCB6E26CFD9}" dt="2024-04-17T11:58:54.384" v="25" actId="47"/>
        <pc:sldMkLst>
          <pc:docMk/>
          <pc:sldMk cId="1875062380" sldId="1145"/>
        </pc:sldMkLst>
      </pc:sldChg>
      <pc:sldChg chg="add setBg">
        <pc:chgData name="Neil Dyer" userId="f48cccbf-306c-476d-ac12-27135fb93a1f" providerId="ADAL" clId="{85DE7740-DE65-4145-A6EB-7FCB6E26CFD9}" dt="2024-04-17T11:56:19.354" v="1"/>
        <pc:sldMkLst>
          <pc:docMk/>
          <pc:sldMk cId="552070488" sldId="1146"/>
        </pc:sldMkLst>
      </pc:sldChg>
      <pc:sldChg chg="modSp mod">
        <pc:chgData name="Neil Dyer" userId="f48cccbf-306c-476d-ac12-27135fb93a1f" providerId="ADAL" clId="{85DE7740-DE65-4145-A6EB-7FCB6E26CFD9}" dt="2024-04-18T13:13:29.755" v="213" actId="20577"/>
        <pc:sldMkLst>
          <pc:docMk/>
          <pc:sldMk cId="3431240968" sldId="118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11/19/2025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84158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E3B68D-FDA5-8E74-C9FD-2F7706C642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3591E5-E9F0-1623-A38A-4239153C08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803DAC-5BA1-7048-A4DE-84DF940F95D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A1D94CE-5E80-A882-F05C-4F4D058557A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39748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604614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6CB343E-04A8-389B-5290-40B807079C80}"/>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8" name="Footer Placeholder 7">
            <a:extLst>
              <a:ext uri="{FF2B5EF4-FFF2-40B4-BE49-F238E27FC236}">
                <a16:creationId xmlns:a16="http://schemas.microsoft.com/office/drawing/2014/main" id="{2DC2D04E-2323-66E8-A802-DBD0B57917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A74D7D-0FD5-1F90-04E7-1A0A1455B5E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259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5868376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32332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964229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55114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765253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60893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6413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134475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3200577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8041734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7414029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5757410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4267391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5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166341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11/19/2025</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24945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11/19/2025</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1650293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11/19/2025</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2630641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11/19/2025</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168827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11/19/2025</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116427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11/19/2025</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252035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11/19/2025</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6046100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11/19/2025</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5487481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11/19/2025</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601628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11/19/2025</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27634471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11/19/2025</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0244738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11/19/2025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0275160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11/19/2025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8679013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11/19/2025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8333187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11/19/2025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7403594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11/19/2025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7959113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11/19/2025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8234411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11/19/2025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0675854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11/19/2025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689099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11/19/2025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5221918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11/19/2025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4325857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11/19/2025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2862080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88337100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7230755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16864" y="228600"/>
            <a:ext cx="108712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pPr>
              <a:defRPr/>
            </a:pPr>
            <a:fld id="{E7728C56-A700-42D5-9636-0B2B03B88053}" type="datetimeFigureOut">
              <a:rPr lang="en-US" smtClean="0"/>
              <a:pPr>
                <a:defRPr/>
              </a:pPr>
              <a:t>11/19/2025</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pPr>
              <a:defRPr/>
            </a:pPr>
            <a:fld id="{D9806F36-EC1D-4F3D-AF0A-E18899F058CC}" type="slidenum">
              <a:rPr lang="en-GB" smtClean="0"/>
              <a:pPr>
                <a:defRPr/>
              </a:pPr>
              <a:t>‹#›</a:t>
            </a:fld>
            <a:endParaRPr lang="en-GB"/>
          </a:p>
        </p:txBody>
      </p:sp>
      <p:sp>
        <p:nvSpPr>
          <p:cNvPr id="8" name="Content Placeholder 7"/>
          <p:cNvSpPr>
            <a:spLocks noGrp="1"/>
          </p:cNvSpPr>
          <p:nvPr>
            <p:ph sz="quarter" idx="1"/>
          </p:nvPr>
        </p:nvSpPr>
        <p:spPr>
          <a:xfrm>
            <a:off x="816864" y="1600200"/>
            <a:ext cx="108712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151400218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53989654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6CB343E-04A8-389B-5290-40B807079C80}"/>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8" name="Footer Placeholder 7">
            <a:extLst>
              <a:ext uri="{FF2B5EF4-FFF2-40B4-BE49-F238E27FC236}">
                <a16:creationId xmlns:a16="http://schemas.microsoft.com/office/drawing/2014/main" id="{2DC2D04E-2323-66E8-A802-DBD0B57917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A74D7D-0FD5-1F90-04E7-1A0A1455B5E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4007606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5596172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33830803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6576839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4407322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4065255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5564067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7519376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7949929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42225004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84115854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58791979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3866251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2910571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9935015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7853635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6107616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934967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164059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3896595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4604371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49657297"/>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01235134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1396415898"/>
      </p:ext>
    </p:extLst>
  </p:cSld>
  <p:clrMapOvr>
    <a:masterClrMapping/>
  </p:clrMapOvr>
  <p:transition>
    <p:dissolve/>
  </p:transition>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6993360"/>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083659254"/>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19/11/2025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79301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2.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image" Target="../media/image3.pn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3.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39.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41.xml"/><Relationship Id="rId1" Type="http://schemas.openxmlformats.org/officeDocument/2006/relationships/slideLayout" Target="../slideLayouts/slideLayout40.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slideLayout" Target="../slideLayouts/slideLayout54.xml"/><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slideLayout" Target="../slideLayouts/slideLayout53.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5" Type="http://schemas.openxmlformats.org/officeDocument/2006/relationships/image" Target="../media/image1.jpg"/><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 Id="rId1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62.xml"/><Relationship Id="rId13" Type="http://schemas.openxmlformats.org/officeDocument/2006/relationships/theme" Target="../theme/theme7.xml"/><Relationship Id="rId3" Type="http://schemas.openxmlformats.org/officeDocument/2006/relationships/slideLayout" Target="../slideLayouts/slideLayout57.xml"/><Relationship Id="rId7" Type="http://schemas.openxmlformats.org/officeDocument/2006/relationships/slideLayout" Target="../slideLayouts/slideLayout61.xml"/><Relationship Id="rId12" Type="http://schemas.openxmlformats.org/officeDocument/2006/relationships/slideLayout" Target="../slideLayouts/slideLayout66.xml"/><Relationship Id="rId2" Type="http://schemas.openxmlformats.org/officeDocument/2006/relationships/slideLayout" Target="../slideLayouts/slideLayout56.xml"/><Relationship Id="rId1" Type="http://schemas.openxmlformats.org/officeDocument/2006/relationships/slideLayout" Target="../slideLayouts/slideLayout55.xml"/><Relationship Id="rId6" Type="http://schemas.openxmlformats.org/officeDocument/2006/relationships/slideLayout" Target="../slideLayouts/slideLayout60.xml"/><Relationship Id="rId11" Type="http://schemas.openxmlformats.org/officeDocument/2006/relationships/slideLayout" Target="../slideLayouts/slideLayout65.xml"/><Relationship Id="rId5" Type="http://schemas.openxmlformats.org/officeDocument/2006/relationships/slideLayout" Target="../slideLayouts/slideLayout59.xml"/><Relationship Id="rId10" Type="http://schemas.openxmlformats.org/officeDocument/2006/relationships/slideLayout" Target="../slideLayouts/slideLayout64.xml"/><Relationship Id="rId4" Type="http://schemas.openxmlformats.org/officeDocument/2006/relationships/slideLayout" Target="../slideLayouts/slideLayout58.xml"/><Relationship Id="rId9" Type="http://schemas.openxmlformats.org/officeDocument/2006/relationships/slideLayout" Target="../slideLayouts/slideLayout63.xml"/><Relationship Id="rId14" Type="http://schemas.openxmlformats.org/officeDocument/2006/relationships/image" Target="../media/image1.jpg"/></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69.xml"/><Relationship Id="rId2" Type="http://schemas.openxmlformats.org/officeDocument/2006/relationships/slideLayout" Target="../slideLayouts/slideLayout68.xml"/><Relationship Id="rId1" Type="http://schemas.openxmlformats.org/officeDocument/2006/relationships/slideLayout" Target="../slideLayouts/slideLayout67.xml"/><Relationship Id="rId5" Type="http://schemas.openxmlformats.org/officeDocument/2006/relationships/image" Target="../media/image6.png"/><Relationship Id="rId4" Type="http://schemas.openxmlformats.org/officeDocument/2006/relationships/theme" Target="../theme/theme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19/11/2025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067674076"/>
      </p:ext>
    </p:extLst>
  </p:cSld>
  <p:clrMap bg1="lt1" tx1="dk1" bg2="lt2" tx2="dk2" accent1="accent1" accent2="accent2" accent3="accent3" accent4="accent4" accent5="accent5" accent6="accent6" hlink="hlink" folHlink="folHlink"/>
  <p:sldLayoutIdLst>
    <p:sldLayoutId id="2147483909" r:id="rId1"/>
    <p:sldLayoutId id="2147483910" r:id="rId2"/>
    <p:sldLayoutId id="2147483911" r:id="rId3"/>
    <p:sldLayoutId id="2147483912" r:id="rId4"/>
    <p:sldLayoutId id="2147483913" r:id="rId5"/>
    <p:sldLayoutId id="2147483914" r:id="rId6"/>
    <p:sldLayoutId id="2147483915" r:id="rId7"/>
    <p:sldLayoutId id="2147483916" r:id="rId8"/>
    <p:sldLayoutId id="2147483917" r:id="rId9"/>
    <p:sldLayoutId id="2147483918" r:id="rId10"/>
    <p:sldLayoutId id="2147483919" r:id="rId11"/>
    <p:sldLayoutId id="2147483806" r:id="rId12"/>
    <p:sldLayoutId id="2147483894" r:id="rId13"/>
    <p:sldLayoutId id="2147483881" r:id="rId14"/>
    <p:sldLayoutId id="2147483819" r:id="rId15"/>
    <p:sldLayoutId id="2147483856" r:id="rId16"/>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03438195"/>
      </p:ext>
    </p:extLst>
  </p:cSld>
  <p:clrMap bg1="lt1" tx1="dk1" bg2="lt2" tx2="dk2" accent1="accent1" accent2="accent2" accent3="accent3" accent4="accent4" accent5="accent5" accent6="accent6" hlink="hlink" folHlink="folHlink"/>
  <p:sldLayoutIdLst>
    <p:sldLayoutId id="2147483939" r:id="rId1"/>
    <p:sldLayoutId id="2147483940" r:id="rId2"/>
    <p:sldLayoutId id="2147483941" r:id="rId3"/>
    <p:sldLayoutId id="2147483942" r:id="rId4"/>
    <p:sldLayoutId id="2147483943" r:id="rId5"/>
    <p:sldLayoutId id="2147483944" r:id="rId6"/>
    <p:sldLayoutId id="2147483945" r:id="rId7"/>
    <p:sldLayoutId id="2147483946" r:id="rId8"/>
    <p:sldLayoutId id="2147483947" r:id="rId9"/>
    <p:sldLayoutId id="2147483948" r:id="rId10"/>
    <p:sldLayoutId id="21474839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866390015"/>
      </p:ext>
    </p:extLst>
  </p:cSld>
  <p:clrMap bg1="lt1" tx1="dk1" bg2="lt2" tx2="dk2" accent1="accent1" accent2="accent2" accent3="accent3" accent4="accent4" accent5="accent5" accent6="accent6" hlink="hlink" folHlink="folHlink"/>
  <p:sldLayoutIdLst>
    <p:sldLayoutId id="2147483951" r:id="rId1"/>
    <p:sldLayoutId id="2147483952" r:id="rId2"/>
    <p:sldLayoutId id="2147483953" r:id="rId3"/>
    <p:sldLayoutId id="2147483954" r:id="rId4"/>
    <p:sldLayoutId id="2147483955" r:id="rId5"/>
    <p:sldLayoutId id="2147483956" r:id="rId6"/>
    <p:sldLayoutId id="2147483957" r:id="rId7"/>
    <p:sldLayoutId id="2147483958" r:id="rId8"/>
    <p:sldLayoutId id="2147483959" r:id="rId9"/>
    <p:sldLayoutId id="2147483960" r:id="rId10"/>
    <p:sldLayoutId id="21474839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053741414"/>
      </p:ext>
    </p:extLst>
  </p:cSld>
  <p:clrMap bg1="lt1" tx1="dk1" bg2="lt2" tx2="dk2" accent1="accent1" accent2="accent2" accent3="accent3" accent4="accent4" accent5="accent5" accent6="accent6" hlink="hlink" folHlink="folHlink"/>
  <p:sldLayoutIdLst>
    <p:sldLayoutId id="214748396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529248639"/>
      </p:ext>
    </p:extLst>
  </p:cSld>
  <p:clrMap bg1="lt1" tx1="dk1" bg2="lt2" tx2="dk2" accent1="accent1" accent2="accent2" accent3="accent3" accent4="accent4" accent5="accent5" accent6="accent6" hlink="hlink" folHlink="folHlink"/>
  <p:sldLayoutIdLst>
    <p:sldLayoutId id="2147483966" r:id="rId1"/>
    <p:sldLayoutId id="214748396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19/11/2025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266913461"/>
      </p:ext>
    </p:extLst>
  </p:cSld>
  <p:clrMap bg1="lt1" tx1="dk1" bg2="lt2" tx2="dk2" accent1="accent1" accent2="accent2" accent3="accent3" accent4="accent4" accent5="accent5" accent6="accent6" hlink="hlink" folHlink="folHlink"/>
  <p:sldLayoutIdLst>
    <p:sldLayoutId id="2147483981" r:id="rId1"/>
    <p:sldLayoutId id="2147483982" r:id="rId2"/>
    <p:sldLayoutId id="2147483983" r:id="rId3"/>
    <p:sldLayoutId id="2147483984" r:id="rId4"/>
    <p:sldLayoutId id="2147483985" r:id="rId5"/>
    <p:sldLayoutId id="2147483986" r:id="rId6"/>
    <p:sldLayoutId id="2147483987" r:id="rId7"/>
    <p:sldLayoutId id="2147483988" r:id="rId8"/>
    <p:sldLayoutId id="2147483989" r:id="rId9"/>
    <p:sldLayoutId id="2147483990" r:id="rId10"/>
    <p:sldLayoutId id="2147483991" r:id="rId11"/>
    <p:sldLayoutId id="2147483993" r:id="rId12"/>
    <p:sldLayoutId id="2147483994" r:id="rId13"/>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19/11/2025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284865735"/>
      </p:ext>
    </p:extLst>
  </p:cSld>
  <p:clrMap bg1="lt1" tx1="dk1" bg2="lt2" tx2="dk2" accent1="accent1" accent2="accent2" accent3="accent3" accent4="accent4" accent5="accent5" accent6="accent6" hlink="hlink" folHlink="folHlink"/>
  <p:sldLayoutIdLst>
    <p:sldLayoutId id="2147483996" r:id="rId1"/>
    <p:sldLayoutId id="2147483997" r:id="rId2"/>
    <p:sldLayoutId id="2147483998" r:id="rId3"/>
    <p:sldLayoutId id="2147483999" r:id="rId4"/>
    <p:sldLayoutId id="2147484000" r:id="rId5"/>
    <p:sldLayoutId id="2147484001" r:id="rId6"/>
    <p:sldLayoutId id="2147484002" r:id="rId7"/>
    <p:sldLayoutId id="2147484003" r:id="rId8"/>
    <p:sldLayoutId id="2147484004" r:id="rId9"/>
    <p:sldLayoutId id="2147484005" r:id="rId10"/>
    <p:sldLayoutId id="2147484006" r:id="rId11"/>
    <p:sldLayoutId id="214748400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290892765"/>
      </p:ext>
    </p:extLst>
  </p:cSld>
  <p:clrMap bg1="lt1" tx1="dk1" bg2="lt2" tx2="dk2" accent1="accent1" accent2="accent2" accent3="accent3" accent4="accent4" accent5="accent5" accent6="accent6" hlink="hlink" folHlink="folHlink"/>
  <p:sldLayoutIdLst>
    <p:sldLayoutId id="2147484010" r:id="rId1"/>
    <p:sldLayoutId id="2147484011" r:id="rId2"/>
    <p:sldLayoutId id="214748401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xml"/><Relationship Id="rId1" Type="http://schemas.openxmlformats.org/officeDocument/2006/relationships/slideLayout" Target="../slideLayouts/slideLayout55.xml"/></Relationships>
</file>

<file path=ppt/slides/_rels/slide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56.xml"/></Relationships>
</file>

<file path=ppt/slides/_rels/slide3.xml.rels><?xml version="1.0" encoding="UTF-8" standalone="yes"?>
<Relationships xmlns="http://schemas.openxmlformats.org/package/2006/relationships"><Relationship Id="rId3" Type="http://schemas.openxmlformats.org/officeDocument/2006/relationships/hyperlink" Target="https://apicciano.commons.gc.cuny.edu/2021/02/19/national-education-equity-lab-elite-college-program-for-disadvantaged-teens/" TargetMode="External"/><Relationship Id="rId2" Type="http://schemas.openxmlformats.org/officeDocument/2006/relationships/image" Target="../media/image10.jpg"/><Relationship Id="rId1" Type="http://schemas.openxmlformats.org/officeDocument/2006/relationships/slideLayout" Target="../slideLayouts/slideLayout13.xml"/><Relationship Id="rId5" Type="http://schemas.openxmlformats.org/officeDocument/2006/relationships/image" Target="../media/image11.png"/><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apicciano.commons.gc.cuny.edu/2021/02/19/national-education-equity-lab-elite-college-program-for-disadvantaged-teens/" TargetMode="External"/><Relationship Id="rId2" Type="http://schemas.openxmlformats.org/officeDocument/2006/relationships/image" Target="../media/image10.jpg"/><Relationship Id="rId1" Type="http://schemas.openxmlformats.org/officeDocument/2006/relationships/slideLayout" Target="../slideLayouts/slideLayout13.xml"/><Relationship Id="rId5" Type="http://schemas.openxmlformats.org/officeDocument/2006/relationships/image" Target="../media/image11.png"/><Relationship Id="rId4" Type="http://schemas.openxmlformats.org/officeDocument/2006/relationships/hyperlink" Target="https://creativecommons.org/licenses/by-nc-sa/3.0/"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56.xml"/></Relationships>
</file>

<file path=ppt/slides/_rels/slide1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55.xml"/><Relationship Id="rId4" Type="http://schemas.openxmlformats.org/officeDocument/2006/relationships/hyperlink" Target="mailto:n.dyer@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45479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BMIH5012</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49381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Entrepreneurship</a:t>
            </a:r>
          </a:p>
        </p:txBody>
      </p:sp>
      <p:sp>
        <p:nvSpPr>
          <p:cNvPr id="6" name="TextBox 5">
            <a:extLst>
              <a:ext uri="{FF2B5EF4-FFF2-40B4-BE49-F238E27FC236}">
                <a16:creationId xmlns:a16="http://schemas.microsoft.com/office/drawing/2014/main" id="{2DDBD4A8-0007-5EFA-628C-3A9FCA50BB6B}"/>
              </a:ext>
            </a:extLst>
          </p:cNvPr>
          <p:cNvSpPr txBox="1"/>
          <p:nvPr/>
        </p:nvSpPr>
        <p:spPr>
          <a:xfrm>
            <a:off x="330691" y="3391231"/>
            <a:ext cx="6404064"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Business Plan Assessment Workshop</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4229322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52E1A5-EB1C-C625-85DF-BCFAA5AB92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31E71F-AFCF-A619-7FD8-19D86D99CB18}"/>
              </a:ext>
            </a:extLst>
          </p:cNvPr>
          <p:cNvSpPr>
            <a:spLocks noGrp="1"/>
          </p:cNvSpPr>
          <p:nvPr>
            <p:ph type="title"/>
          </p:nvPr>
        </p:nvSpPr>
        <p:spPr>
          <a:xfrm>
            <a:off x="431075" y="129976"/>
            <a:ext cx="6847648" cy="2384624"/>
          </a:xfrm>
        </p:spPr>
        <p:txBody>
          <a:bodyPr anchor="b">
            <a:noAutofit/>
          </a:bodyPr>
          <a:lstStyle/>
          <a:p>
            <a:r>
              <a:rPr lang="en-GB" b="1" u="sng" dirty="0">
                <a:latin typeface="Calibri Light" panose="020F0302020204030204" pitchFamily="34" charset="0"/>
                <a:ea typeface="Times New Roman" panose="02020603050405020304" pitchFamily="18" charset="0"/>
                <a:cs typeface="Times New Roman" panose="02020603050405020304" pitchFamily="18" charset="0"/>
              </a:rPr>
              <a:t>BY THIS WEEK… </a:t>
            </a:r>
            <a:br>
              <a:rPr lang="en-GB" sz="2800" b="1" dirty="0">
                <a:latin typeface="Calibri Light" panose="020F0302020204030204" pitchFamily="34" charset="0"/>
                <a:ea typeface="Times New Roman" panose="02020603050405020304" pitchFamily="18" charset="0"/>
                <a:cs typeface="Times New Roman" panose="02020603050405020304" pitchFamily="18" charset="0"/>
              </a:rPr>
            </a:br>
            <a:br>
              <a:rPr lang="en-GB" sz="2800" b="1" dirty="0">
                <a:latin typeface="Calibri Light" panose="020F0302020204030204" pitchFamily="34" charset="0"/>
                <a:ea typeface="Times New Roman" panose="02020603050405020304" pitchFamily="18" charset="0"/>
                <a:cs typeface="Times New Roman" panose="02020603050405020304" pitchFamily="18" charset="0"/>
              </a:rPr>
            </a:br>
            <a:r>
              <a:rPr lang="en-GB" sz="2800" b="1" dirty="0">
                <a:latin typeface="Calibri Light" panose="020F0302020204030204" pitchFamily="34" charset="0"/>
                <a:ea typeface="Times New Roman" panose="02020603050405020304" pitchFamily="18" charset="0"/>
                <a:cs typeface="Times New Roman" panose="02020603050405020304" pitchFamily="18" charset="0"/>
              </a:rPr>
              <a:t>Business Plan Workshop!!!</a:t>
            </a:r>
            <a:br>
              <a:rPr lang="en-GB" sz="2800" b="1" dirty="0">
                <a:latin typeface="Calibri Light" panose="020F0302020204030204" pitchFamily="34" charset="0"/>
                <a:ea typeface="Times New Roman" panose="02020603050405020304" pitchFamily="18" charset="0"/>
                <a:cs typeface="Times New Roman" panose="02020603050405020304" pitchFamily="18" charset="0"/>
              </a:rPr>
            </a:br>
            <a:endParaRPr lang="en-US" sz="2800" i="1" dirty="0"/>
          </a:p>
        </p:txBody>
      </p:sp>
      <p:sp>
        <p:nvSpPr>
          <p:cNvPr id="3" name="Content Placeholder 2">
            <a:extLst>
              <a:ext uri="{FF2B5EF4-FFF2-40B4-BE49-F238E27FC236}">
                <a16:creationId xmlns:a16="http://schemas.microsoft.com/office/drawing/2014/main" id="{93E365E8-DFB8-D822-E823-C1C2989C2694}"/>
              </a:ext>
            </a:extLst>
          </p:cNvPr>
          <p:cNvSpPr>
            <a:spLocks noGrp="1"/>
          </p:cNvSpPr>
          <p:nvPr>
            <p:ph idx="1"/>
          </p:nvPr>
        </p:nvSpPr>
        <p:spPr>
          <a:xfrm>
            <a:off x="431077" y="2971146"/>
            <a:ext cx="7025638" cy="2384624"/>
          </a:xfrm>
        </p:spPr>
        <p:txBody>
          <a:bodyPr>
            <a:noAutofit/>
          </a:bodyPr>
          <a:lstStyle/>
          <a:p>
            <a:r>
              <a:rPr lang="en-US" sz="2400" b="1" i="1" dirty="0">
                <a:solidFill>
                  <a:schemeClr val="accent2"/>
                </a:solidFill>
                <a:effectLst/>
                <a:ea typeface="+mj-ea"/>
                <a:cs typeface="+mj-cs"/>
              </a:rPr>
              <a:t>Continue working on your Business Plan sections, ensuring you are reviewing the whole document.</a:t>
            </a:r>
            <a:endParaRPr lang="en-US" sz="2400" b="1" dirty="0">
              <a:solidFill>
                <a:schemeClr val="accent2"/>
              </a:solidFill>
              <a:ea typeface="Calibri" panose="020F0502020204030204" pitchFamily="34" charset="0"/>
              <a:cs typeface="Times New Roman" panose="02020603050405020304" pitchFamily="18" charset="0"/>
            </a:endParaRPr>
          </a:p>
          <a:p>
            <a:r>
              <a:rPr lang="en-US" sz="2400" b="1" i="1" dirty="0">
                <a:solidFill>
                  <a:schemeClr val="accent1">
                    <a:lumMod val="75000"/>
                  </a:schemeClr>
                </a:solidFill>
                <a:effectLst/>
                <a:ea typeface="Calibri" panose="020F0502020204030204" pitchFamily="34" charset="0"/>
                <a:cs typeface="Times New Roman" panose="02020603050405020304" pitchFamily="18" charset="0"/>
              </a:rPr>
              <a:t>Prepare a draft version of your business plan that can be shared.</a:t>
            </a:r>
          </a:p>
        </p:txBody>
      </p:sp>
      <p:pic>
        <p:nvPicPr>
          <p:cNvPr id="5" name="Picture 4" descr="Interior designers discussing blueprints hanging in office">
            <a:extLst>
              <a:ext uri="{FF2B5EF4-FFF2-40B4-BE49-F238E27FC236}">
                <a16:creationId xmlns:a16="http://schemas.microsoft.com/office/drawing/2014/main" id="{3BBAE967-5C84-C04F-B594-761697A31410}"/>
              </a:ext>
            </a:extLst>
          </p:cNvPr>
          <p:cNvPicPr>
            <a:picLocks noChangeAspect="1"/>
          </p:cNvPicPr>
          <p:nvPr/>
        </p:nvPicPr>
        <p:blipFill>
          <a:blip r:embed="rId2"/>
          <a:srcRect l="16598" r="16598"/>
          <a:stretch/>
        </p:blipFill>
        <p:spPr>
          <a:xfrm>
            <a:off x="8671070" y="10"/>
            <a:ext cx="3520930" cy="578563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995996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4743534" y="217941"/>
            <a:ext cx="6251110" cy="1450862"/>
          </a:xfrm>
        </p:spPr>
        <p:txBody>
          <a:bodyPr vert="horz" lIns="91440" tIns="45720" rIns="91440" bIns="45720" rtlCol="0" anchor="b">
            <a:normAutofit fontScale="90000"/>
          </a:bodyPr>
          <a:lstStyle/>
          <a:p>
            <a:pPr defTabSz="914400" fontAlgn="t">
              <a:spcAft>
                <a:spcPts val="600"/>
              </a:spcAft>
            </a:pPr>
            <a:r>
              <a:rPr lang="en-US" sz="3800" b="1" u="sng" dirty="0">
                <a:solidFill>
                  <a:srgbClr val="002060"/>
                </a:solidFill>
                <a:latin typeface="+mn-lt"/>
                <a:cs typeface="+mj-cs"/>
              </a:rPr>
              <a:t>Assessment 1</a:t>
            </a:r>
            <a:br>
              <a:rPr lang="en-US" sz="3800" b="1" u="sng" dirty="0">
                <a:solidFill>
                  <a:srgbClr val="002060"/>
                </a:solidFill>
                <a:latin typeface="+mn-lt"/>
                <a:cs typeface="+mj-cs"/>
              </a:rPr>
            </a:br>
            <a:r>
              <a:rPr lang="en-US" sz="1800" b="1" u="sng" dirty="0">
                <a:solidFill>
                  <a:srgbClr val="002060"/>
                </a:solidFill>
                <a:latin typeface="+mn-lt"/>
                <a:cs typeface="+mj-cs"/>
              </a:rPr>
              <a:t> </a:t>
            </a:r>
            <a:br>
              <a:rPr lang="en-US" sz="3800" b="1" u="sng" dirty="0">
                <a:solidFill>
                  <a:srgbClr val="002060"/>
                </a:solidFill>
                <a:latin typeface="+mn-lt"/>
                <a:cs typeface="+mj-cs"/>
              </a:rPr>
            </a:br>
            <a:r>
              <a:rPr lang="en-US" sz="2800" b="1" dirty="0">
                <a:solidFill>
                  <a:schemeClr val="accent2">
                    <a:lumMod val="75000"/>
                  </a:schemeClr>
                </a:solidFill>
                <a:latin typeface="+mn-lt"/>
                <a:cs typeface="+mj-cs"/>
              </a:rPr>
              <a:t>DEADLINE: Mon 1</a:t>
            </a:r>
            <a:r>
              <a:rPr lang="en-US" sz="2800" b="1" baseline="30000" dirty="0">
                <a:solidFill>
                  <a:schemeClr val="accent2">
                    <a:lumMod val="75000"/>
                  </a:schemeClr>
                </a:solidFill>
                <a:latin typeface="+mn-lt"/>
                <a:cs typeface="+mj-cs"/>
              </a:rPr>
              <a:t>st</a:t>
            </a:r>
            <a:r>
              <a:rPr lang="en-US" sz="2800" b="1" dirty="0">
                <a:solidFill>
                  <a:schemeClr val="accent2">
                    <a:lumMod val="75000"/>
                  </a:schemeClr>
                </a:solidFill>
                <a:latin typeface="+mn-lt"/>
                <a:cs typeface="+mj-cs"/>
              </a:rPr>
              <a:t> December (23:59pm)</a:t>
            </a:r>
            <a:br>
              <a:rPr lang="en-US" sz="2800" b="1" dirty="0">
                <a:solidFill>
                  <a:srgbClr val="002060"/>
                </a:solidFill>
                <a:highlight>
                  <a:srgbClr val="FFFF00"/>
                </a:highlight>
                <a:latin typeface="+mn-lt"/>
                <a:cs typeface="+mj-cs"/>
              </a:rPr>
            </a:br>
            <a:r>
              <a:rPr lang="en-US" sz="2800" b="1" dirty="0">
                <a:solidFill>
                  <a:srgbClr val="002060"/>
                </a:solidFill>
                <a:latin typeface="+mn-lt"/>
                <a:cs typeface="+mj-cs"/>
              </a:rPr>
              <a:t>2000 word report </a:t>
            </a:r>
          </a:p>
        </p:txBody>
      </p:sp>
      <p:pic>
        <p:nvPicPr>
          <p:cNvPr id="6" name="Picture 5" descr="A person typing on a computer&#10;&#10;Description automatically generated">
            <a:extLst>
              <a:ext uri="{FF2B5EF4-FFF2-40B4-BE49-F238E27FC236}">
                <a16:creationId xmlns:a16="http://schemas.microsoft.com/office/drawing/2014/main" id="{3D7B74B7-D9DD-943B-7557-F84CF520CD5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3666" r="31002" b="-1"/>
          <a:stretch/>
        </p:blipFill>
        <p:spPr>
          <a:xfrm>
            <a:off x="1" y="10"/>
            <a:ext cx="4657344" cy="578664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7" name="TextBox 6">
            <a:extLst>
              <a:ext uri="{FF2B5EF4-FFF2-40B4-BE49-F238E27FC236}">
                <a16:creationId xmlns:a16="http://schemas.microsoft.com/office/drawing/2014/main" id="{6CE3361D-C73D-72C6-CB58-88ED5AFDC50F}"/>
              </a:ext>
            </a:extLst>
          </p:cNvPr>
          <p:cNvSpPr txBox="1"/>
          <p:nvPr/>
        </p:nvSpPr>
        <p:spPr>
          <a:xfrm>
            <a:off x="9751909" y="6657945"/>
            <a:ext cx="2440091"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hlinkClick r:id="rId3" tooltip="https://apicciano.commons.gc.cuny.edu/2021/02/19/national-education-equity-lab-elite-college-program-for-disadvantaged-teens/">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hlinkClick r:id="rId4" tooltip="https://creativecommons.org/licenses/by-nc-sa/3.0/">
                  <a:extLst>
                    <a:ext uri="{A12FA001-AC4F-418D-AE19-62706E023703}">
                      <ahyp:hlinkClr xmlns:ahyp="http://schemas.microsoft.com/office/drawing/2018/hyperlinkcolor" val="tx"/>
                    </a:ext>
                  </a:extLst>
                </a:hlinkClick>
              </a:rPr>
              <a:t>CC BY-SA-NC</a:t>
            </a:r>
            <a:endPar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A3902452-ED4E-B7DD-60B2-4D9BE8C06331}"/>
              </a:ext>
            </a:extLst>
          </p:cNvPr>
          <p:cNvPicPr>
            <a:picLocks noChangeAspect="1"/>
          </p:cNvPicPr>
          <p:nvPr/>
        </p:nvPicPr>
        <p:blipFill>
          <a:blip r:embed="rId5"/>
          <a:stretch>
            <a:fillRect/>
          </a:stretch>
        </p:blipFill>
        <p:spPr>
          <a:xfrm>
            <a:off x="4743534" y="1809480"/>
            <a:ext cx="6973273" cy="3905795"/>
          </a:xfrm>
          <a:prstGeom prst="rect">
            <a:avLst/>
          </a:prstGeom>
        </p:spPr>
      </p:pic>
    </p:spTree>
    <p:extLst>
      <p:ext uri="{BB962C8B-B14F-4D97-AF65-F5344CB8AC3E}">
        <p14:creationId xmlns:p14="http://schemas.microsoft.com/office/powerpoint/2010/main" val="1131935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4592D78-1CB6-4A04-BF54-96B7B127723E}"/>
              </a:ext>
            </a:extLst>
          </p:cNvPr>
          <p:cNvSpPr txBox="1">
            <a:spLocks/>
          </p:cNvSpPr>
          <p:nvPr/>
        </p:nvSpPr>
        <p:spPr>
          <a:xfrm>
            <a:off x="5818464" y="18027"/>
            <a:ext cx="5077089" cy="1458124"/>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marL="0" marR="0" lvl="0" indent="0" algn="r" defTabSz="914400" rtl="0" eaLnBrk="1" fontAlgn="t" latinLnBrk="0" hangingPunct="1">
              <a:lnSpc>
                <a:spcPct val="115000"/>
              </a:lnSpc>
              <a:spcBef>
                <a:spcPts val="600"/>
              </a:spcBef>
              <a:spcAft>
                <a:spcPts val="600"/>
              </a:spcAft>
              <a:buClrTx/>
              <a:buSzTx/>
              <a:buFontTx/>
              <a:buNone/>
              <a:tabLst/>
              <a:defRPr/>
            </a:pPr>
            <a:r>
              <a:rPr kumimoji="0" lang="en-GB" sz="2800" b="1" i="0" u="none" strike="noStrike" kern="1200" cap="none" spc="0" normalizeH="0" baseline="0" noProof="0" dirty="0">
                <a:ln>
                  <a:noFill/>
                </a:ln>
                <a:solidFill>
                  <a:srgbClr val="ED7D31"/>
                </a:solidFill>
                <a:effectLst/>
                <a:uLnTx/>
                <a:uFillTx/>
                <a:latin typeface="Arial" panose="020B0604020202020204" pitchFamily="34" charset="0"/>
                <a:ea typeface="+mj-ea"/>
                <a:cs typeface="Arial" panose="020B0604020202020204" pitchFamily="34" charset="0"/>
              </a:rPr>
              <a:t>Business Plan Template</a:t>
            </a:r>
            <a:br>
              <a:rPr kumimoji="0" lang="en-GB" sz="2400" b="1" i="0" u="sng"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srgbClr val="4472C4">
                    <a:lumMod val="75000"/>
                  </a:srgbClr>
                </a:solidFill>
                <a:effectLst/>
                <a:uLnTx/>
                <a:uFillTx/>
                <a:latin typeface="Arial" panose="020B0604020202020204" pitchFamily="34" charset="0"/>
                <a:ea typeface="+mj-ea"/>
                <a:cs typeface="Arial" panose="020B0604020202020204" pitchFamily="34" charset="0"/>
              </a:rPr>
              <a:t>(Template and further guidance will be provided on Moodle in due course)</a:t>
            </a:r>
            <a:br>
              <a:rPr kumimoji="0" lang="en-GB" sz="2000" b="1" i="0" u="sng" strike="noStrike" kern="1200" cap="none" spc="0" normalizeH="0" baseline="0" noProof="0" dirty="0">
                <a:ln>
                  <a:noFill/>
                </a:ln>
                <a:solidFill>
                  <a:srgbClr val="4472C4">
                    <a:lumMod val="75000"/>
                  </a:srgbClr>
                </a:solidFill>
                <a:effectLst/>
                <a:uLnTx/>
                <a:uFillTx/>
                <a:latin typeface="Arial" panose="020B0604020202020204" pitchFamily="34" charset="0"/>
                <a:ea typeface="+mj-ea"/>
                <a:cs typeface="Arial" panose="020B0604020202020204" pitchFamily="34" charset="0"/>
              </a:rPr>
            </a:br>
            <a:endParaRPr kumimoji="0" lang="en-GB" sz="1400" b="1" i="0" u="sng" strike="noStrike" kern="1200" cap="none" spc="0" normalizeH="0" baseline="0" noProof="0" dirty="0">
              <a:ln>
                <a:noFill/>
              </a:ln>
              <a:solidFill>
                <a:srgbClr val="4472C4">
                  <a:lumMod val="75000"/>
                </a:srgbClr>
              </a:solidFill>
              <a:effectLst/>
              <a:uLnTx/>
              <a:uFillTx/>
              <a:latin typeface="Arial" panose="020B0604020202020204" pitchFamily="34" charset="0"/>
              <a:ea typeface="+mj-ea"/>
              <a:cs typeface="Arial" panose="020B0604020202020204" pitchFamily="34" charset="0"/>
            </a:endParaRPr>
          </a:p>
        </p:txBody>
      </p:sp>
      <p:pic>
        <p:nvPicPr>
          <p:cNvPr id="11" name="Picture 10">
            <a:extLst>
              <a:ext uri="{FF2B5EF4-FFF2-40B4-BE49-F238E27FC236}">
                <a16:creationId xmlns:a16="http://schemas.microsoft.com/office/drawing/2014/main" id="{28558D88-A9A3-659C-9A32-89C7F3903C32}"/>
              </a:ext>
            </a:extLst>
          </p:cNvPr>
          <p:cNvPicPr>
            <a:picLocks noChangeAspect="1"/>
          </p:cNvPicPr>
          <p:nvPr/>
        </p:nvPicPr>
        <p:blipFill>
          <a:blip r:embed="rId2"/>
          <a:stretch>
            <a:fillRect/>
          </a:stretch>
        </p:blipFill>
        <p:spPr>
          <a:xfrm>
            <a:off x="4220975" y="1413164"/>
            <a:ext cx="6674578" cy="4031672"/>
          </a:xfrm>
          <a:prstGeom prst="rect">
            <a:avLst/>
          </a:prstGeom>
          <a:ln>
            <a:noFill/>
          </a:ln>
          <a:effectLst>
            <a:outerShdw blurRad="292100" dist="139700" dir="2700000" algn="tl" rotWithShape="0">
              <a:srgbClr val="333333">
                <a:alpha val="65000"/>
              </a:srgbClr>
            </a:outerShdw>
          </a:effectLst>
        </p:spPr>
      </p:pic>
      <p:sp>
        <p:nvSpPr>
          <p:cNvPr id="2" name="Title 1">
            <a:extLst>
              <a:ext uri="{FF2B5EF4-FFF2-40B4-BE49-F238E27FC236}">
                <a16:creationId xmlns:a16="http://schemas.microsoft.com/office/drawing/2014/main" id="{D8D880C5-5F8E-7D62-4FBB-9D677F041CB7}"/>
              </a:ext>
            </a:extLst>
          </p:cNvPr>
          <p:cNvSpPr>
            <a:spLocks noGrp="1"/>
          </p:cNvSpPr>
          <p:nvPr>
            <p:ph type="title"/>
          </p:nvPr>
        </p:nvSpPr>
        <p:spPr>
          <a:xfrm>
            <a:off x="368982" y="-209054"/>
            <a:ext cx="5072145" cy="1466485"/>
          </a:xfrm>
        </p:spPr>
        <p:txBody>
          <a:bodyPr vert="horz" lIns="91440" tIns="45720" rIns="91440" bIns="45720" rtlCol="0" anchor="b">
            <a:normAutofit/>
          </a:bodyPr>
          <a:lstStyle/>
          <a:p>
            <a:r>
              <a:rPr lang="en-US" sz="3600" b="1" dirty="0">
                <a:solidFill>
                  <a:schemeClr val="accent1">
                    <a:lumMod val="50000"/>
                  </a:schemeClr>
                </a:solidFill>
              </a:rPr>
              <a:t>For Assessment 1</a:t>
            </a:r>
          </a:p>
        </p:txBody>
      </p:sp>
      <p:sp>
        <p:nvSpPr>
          <p:cNvPr id="3" name="Text Box 3">
            <a:extLst>
              <a:ext uri="{FF2B5EF4-FFF2-40B4-BE49-F238E27FC236}">
                <a16:creationId xmlns:a16="http://schemas.microsoft.com/office/drawing/2014/main" id="{EA355701-B850-AF6C-1901-59487304D8F3}"/>
              </a:ext>
            </a:extLst>
          </p:cNvPr>
          <p:cNvSpPr txBox="1">
            <a:spLocks noChangeArrowheads="1"/>
          </p:cNvSpPr>
          <p:nvPr/>
        </p:nvSpPr>
        <p:spPr bwMode="auto">
          <a:xfrm>
            <a:off x="368982" y="1257431"/>
            <a:ext cx="3375259" cy="1323439"/>
          </a:xfrm>
          <a:prstGeom prst="rect">
            <a:avLst/>
          </a:prstGeom>
          <a:noFill/>
          <a:ln w="9525">
            <a:noFill/>
            <a:miter lim="800000"/>
            <a:headEnd/>
            <a:tailEnd/>
          </a:ln>
        </p:spPr>
        <p:txBody>
          <a:bodyPr wrap="square">
            <a:spAutoFit/>
          </a:bodyPr>
          <a:lstStyle/>
          <a:p>
            <a:pPr marL="0" marR="0" lvl="0" indent="0" algn="l" defTabSz="457200" rtl="0" eaLnBrk="0" fontAlgn="auto" latinLnBrk="0" hangingPunct="0">
              <a:lnSpc>
                <a:spcPct val="100000"/>
              </a:lnSpc>
              <a:spcBef>
                <a:spcPct val="50000"/>
              </a:spcBef>
              <a:spcAft>
                <a:spcPts val="0"/>
              </a:spcAft>
              <a:buClrTx/>
              <a:buSzTx/>
              <a:buFontTx/>
              <a:buNone/>
              <a:tabLst/>
              <a:defRPr/>
            </a:pPr>
            <a:r>
              <a:rPr kumimoji="0" lang="en-GB" sz="2000" b="1" i="1" u="none" strike="noStrike" kern="1200" cap="none" spc="0" normalizeH="0" baseline="0" noProof="0" dirty="0">
                <a:ln>
                  <a:noFill/>
                </a:ln>
                <a:solidFill>
                  <a:srgbClr val="4472C4">
                    <a:lumMod val="50000"/>
                  </a:srgbClr>
                </a:solidFill>
                <a:effectLst/>
                <a:uLnTx/>
                <a:uFillTx/>
                <a:latin typeface="Tahoma" pitchFamily="34" charset="0"/>
                <a:ea typeface="ＭＳ Ｐゴシック" pitchFamily="-112" charset="-128"/>
                <a:cs typeface="+mn-cs"/>
              </a:rPr>
              <a:t>You will complete a simplified version of the traditional business plan as follows:</a:t>
            </a:r>
            <a:endParaRPr kumimoji="0" lang="en-GB" sz="2800" b="0" i="0" u="none" strike="noStrike" kern="1200" cap="none" spc="0" normalizeH="0" baseline="0" noProof="0" dirty="0">
              <a:ln>
                <a:noFill/>
              </a:ln>
              <a:solidFill>
                <a:prstClr val="black"/>
              </a:solidFill>
              <a:effectLst/>
              <a:uLnTx/>
              <a:uFillTx/>
              <a:latin typeface="Tahoma" pitchFamily="34" charset="0"/>
              <a:ea typeface="ＭＳ Ｐゴシック" pitchFamily="-112" charset="-128"/>
              <a:cs typeface="+mn-cs"/>
            </a:endParaRPr>
          </a:p>
        </p:txBody>
      </p:sp>
    </p:spTree>
    <p:extLst>
      <p:ext uri="{BB962C8B-B14F-4D97-AF65-F5344CB8AC3E}">
        <p14:creationId xmlns:p14="http://schemas.microsoft.com/office/powerpoint/2010/main" val="33071133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3">
            <a:extLst>
              <a:ext uri="{FF2B5EF4-FFF2-40B4-BE49-F238E27FC236}">
                <a16:creationId xmlns:a16="http://schemas.microsoft.com/office/drawing/2014/main" id="{A3DD303D-60C4-461D-99FE-895287F555BB}"/>
              </a:ext>
            </a:extLst>
          </p:cNvPr>
          <p:cNvSpPr txBox="1">
            <a:spLocks noChangeArrowheads="1"/>
          </p:cNvSpPr>
          <p:nvPr/>
        </p:nvSpPr>
        <p:spPr bwMode="auto">
          <a:xfrm>
            <a:off x="4447308" y="591344"/>
            <a:ext cx="6906491" cy="5585619"/>
          </a:xfrm>
          <a:prstGeom prst="rect">
            <a:avLst/>
          </a:prstGeom>
        </p:spPr>
        <p:txBody>
          <a:bodyPr vert="horz" lIns="91440" tIns="45720" rIns="91440" bIns="45720" rtlCol="0" anchor="ctr">
            <a:normAutofit/>
          </a:body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An executive summary for a business plan should concisely highlight the most important aspects of the plan.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Outline the business's product or service it offers.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Detail the market opportunity, explaining opportunities that exist and your target market.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Summarize your competitive advantage and why your business stands out.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Include a snapshot of your financial projections and funding requirements.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Conclude with some short-term goals that the business is hoping to achieve.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1"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Keep it clear, compelling, and under one page.</a:t>
            </a:r>
            <a:endPar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Freeform: Shape 2">
            <a:extLst>
              <a:ext uri="{FF2B5EF4-FFF2-40B4-BE49-F238E27FC236}">
                <a16:creationId xmlns:a16="http://schemas.microsoft.com/office/drawing/2014/main" id="{B5EA0922-81A2-76A6-2868-853ECA3322A5}"/>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itle 1"/>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kern="1200">
                <a:solidFill>
                  <a:schemeClr val="bg1"/>
                </a:solidFill>
                <a:latin typeface="+mn-lt"/>
                <a:ea typeface="+mj-ea"/>
                <a:cs typeface="+mj-cs"/>
              </a:rPr>
              <a:t>Executive</a:t>
            </a:r>
            <a:br>
              <a:rPr lang="en-US" b="1" kern="1200">
                <a:solidFill>
                  <a:schemeClr val="bg1"/>
                </a:solidFill>
                <a:latin typeface="+mn-lt"/>
                <a:ea typeface="+mj-ea"/>
                <a:cs typeface="+mj-cs"/>
              </a:rPr>
            </a:br>
            <a:r>
              <a:rPr lang="en-US" b="1" kern="1200">
                <a:solidFill>
                  <a:schemeClr val="bg1"/>
                </a:solidFill>
                <a:latin typeface="+mn-lt"/>
                <a:ea typeface="+mj-ea"/>
                <a:cs typeface="+mj-cs"/>
              </a:rPr>
              <a:t>Summary</a:t>
            </a:r>
          </a:p>
        </p:txBody>
      </p:sp>
    </p:spTree>
    <p:extLst>
      <p:ext uri="{BB962C8B-B14F-4D97-AF65-F5344CB8AC3E}">
        <p14:creationId xmlns:p14="http://schemas.microsoft.com/office/powerpoint/2010/main" val="5736894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860876" y="525890"/>
            <a:ext cx="6658333" cy="5239289"/>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The Product/Service</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Include the company name, location and industry it will be operating in.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Briefly, what the business does and who for?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Explain your product or service in simple direct terms.</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the features and benefits are of the product/service? What is the value proposition?</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SWOT Analysis Summary</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Briefly highlight the key strengths and weaknesses from your SWOT Analysis on the business (Appendix A).</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Discuss the opportunities and threats you noted, and what you will do to </a:t>
            </a:r>
            <a:r>
              <a:rPr kumimoji="0" lang="en-GB" sz="1800" b="1" i="0" u="sng" strike="noStrike" kern="1200" cap="none" spc="0" normalizeH="0" baseline="0" noProof="0" dirty="0">
                <a:ln>
                  <a:noFill/>
                </a:ln>
                <a:solidFill>
                  <a:srgbClr val="4472C4">
                    <a:lumMod val="50000"/>
                  </a:srgbClr>
                </a:solidFill>
                <a:effectLst/>
                <a:uLnTx/>
                <a:uFillTx/>
                <a:latin typeface="Calibri" panose="020F0502020204030204"/>
                <a:ea typeface="+mn-ea"/>
                <a:cs typeface="+mn-cs"/>
              </a:rPr>
              <a:t>reduce risk </a:t>
            </a: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and maximise potential.</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p:txBody>
      </p:sp>
      <p:sp>
        <p:nvSpPr>
          <p:cNvPr id="4" name="Freeform: Shape 3">
            <a:extLst>
              <a:ext uri="{FF2B5EF4-FFF2-40B4-BE49-F238E27FC236}">
                <a16:creationId xmlns:a16="http://schemas.microsoft.com/office/drawing/2014/main" id="{D8E2110F-DD21-1CD5-9FCE-4C704974115A}"/>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239E866B-660B-6A53-01DD-BDA864E4FC69}"/>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The </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Business</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Idea</a:t>
            </a:r>
          </a:p>
        </p:txBody>
      </p:sp>
    </p:spTree>
    <p:extLst>
      <p:ext uri="{BB962C8B-B14F-4D97-AF65-F5344CB8AC3E}">
        <p14:creationId xmlns:p14="http://schemas.microsoft.com/office/powerpoint/2010/main" val="27774889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481735" y="167270"/>
            <a:ext cx="6780996" cy="7444221"/>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Key Personnel</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Briefly tell us about the members of the group, about your relevant skills and experience, and your roles and responsibilities in the business.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Skills Gaps &amp; Key Partners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Identify the skills shortages your business has and what you’re going to do about it (staff, training or outsource).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Additional Staff Requirements (Roles and Responsibilities):</a:t>
            </a:r>
            <a:b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roles will you recruit for, why and what skills gap will it fill?)</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Training and Development:</a:t>
            </a:r>
            <a:b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training, provided by who, to fill which gap, how much – provide references)</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Outsourced Support / Key Partners:</a:t>
            </a:r>
            <a:b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(Who will you use and why, which specialist service will this provide your business, how much – provide references)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p:txBody>
      </p:sp>
      <p:sp>
        <p:nvSpPr>
          <p:cNvPr id="4" name="Freeform: Shape 3">
            <a:extLst>
              <a:ext uri="{FF2B5EF4-FFF2-40B4-BE49-F238E27FC236}">
                <a16:creationId xmlns:a16="http://schemas.microsoft.com/office/drawing/2014/main" id="{CE24A4D4-0AF2-FBE0-14D2-0C188BFC69C0}"/>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25FEAD1B-1F3C-3F1A-9D1A-3F2CCC968A0B}"/>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dirty="0">
                <a:solidFill>
                  <a:schemeClr val="bg1"/>
                </a:solidFill>
                <a:latin typeface="+mn-lt"/>
              </a:rPr>
              <a:t>The Team</a:t>
            </a:r>
            <a:endParaRPr lang="en-US" b="1" kern="1200" dirty="0">
              <a:solidFill>
                <a:schemeClr val="bg1"/>
              </a:solidFill>
              <a:latin typeface="+mn-lt"/>
              <a:ea typeface="+mj-ea"/>
              <a:cs typeface="+mj-cs"/>
            </a:endParaRPr>
          </a:p>
        </p:txBody>
      </p:sp>
    </p:spTree>
    <p:extLst>
      <p:ext uri="{BB962C8B-B14F-4D97-AF65-F5344CB8AC3E}">
        <p14:creationId xmlns:p14="http://schemas.microsoft.com/office/powerpoint/2010/main" val="22238294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237464" y="296513"/>
            <a:ext cx="7632165" cy="5742878"/>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Market Information, Trends and External Factors</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facts and figures have you found from your research that offer credibility and support to your business proposal? (Statistics, data, percentages, financial figures, population and size, etc)</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trends have you identified from your market research that are important to your business idea?</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Highlight the main, ‘interesting’ findings from your PEST analysis (Appendix B). What external factors have you identified that will have significant impact on your business, and what can you do about them?</a:t>
            </a:r>
            <a:b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Customer Profiles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Who is your business aimed at? Identify and discuss three distinct customer profiles from your research that you would target for your product and service.  </a:t>
            </a:r>
            <a:b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endPar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Competitor Profiles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Identify three distinct competitors that you will be competing with for customers. What’s your competitive edge/advantage?</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p:txBody>
      </p:sp>
      <p:sp>
        <p:nvSpPr>
          <p:cNvPr id="4" name="Freeform: Shape 3">
            <a:extLst>
              <a:ext uri="{FF2B5EF4-FFF2-40B4-BE49-F238E27FC236}">
                <a16:creationId xmlns:a16="http://schemas.microsoft.com/office/drawing/2014/main" id="{64D6CB02-0841-CC80-47CF-DA62B5389AFC}"/>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86515A79-70CA-EB0C-E808-4763A5426DC4}"/>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dirty="0">
                <a:solidFill>
                  <a:schemeClr val="bg1"/>
                </a:solidFill>
                <a:latin typeface="+mn-lt"/>
              </a:rPr>
              <a:t>Market </a:t>
            </a:r>
            <a:br>
              <a:rPr lang="en-US" b="1" dirty="0">
                <a:solidFill>
                  <a:schemeClr val="bg1"/>
                </a:solidFill>
                <a:latin typeface="+mn-lt"/>
              </a:rPr>
            </a:br>
            <a:r>
              <a:rPr lang="en-US" b="1" dirty="0">
                <a:solidFill>
                  <a:schemeClr val="bg1"/>
                </a:solidFill>
                <a:latin typeface="+mn-lt"/>
              </a:rPr>
              <a:t>Research</a:t>
            </a:r>
            <a:endParaRPr lang="en-US" b="1" kern="1200" dirty="0">
              <a:solidFill>
                <a:schemeClr val="bg1"/>
              </a:solidFill>
              <a:latin typeface="+mn-lt"/>
              <a:ea typeface="+mj-ea"/>
              <a:cs typeface="+mj-cs"/>
            </a:endParaRPr>
          </a:p>
        </p:txBody>
      </p:sp>
    </p:spTree>
    <p:extLst>
      <p:ext uri="{BB962C8B-B14F-4D97-AF65-F5344CB8AC3E}">
        <p14:creationId xmlns:p14="http://schemas.microsoft.com/office/powerpoint/2010/main" val="34778273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370264" y="122667"/>
            <a:ext cx="7394273" cy="5742879"/>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Price</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How are you going to price your products/services in order to appeal to customers? What will your prices say about your product or service in terms of quality and affordability? How do they compare to competitors?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Product</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Give some ideas about the aesthetics of your product/service. How will it look, any design or packaging ideas, give some ideas around branding, etc.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Placement</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Where are your products and services going to sold online and offline? How are your products and services distributed/delivered to customers? </a:t>
            </a: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Promotion</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How are you going to raise awareness and promote your product/service? How are you going to create relationships with customers and encourage feedback and loyalty? </a:t>
            </a:r>
          </a:p>
        </p:txBody>
      </p:sp>
      <p:sp>
        <p:nvSpPr>
          <p:cNvPr id="4" name="Freeform: Shape 3">
            <a:extLst>
              <a:ext uri="{FF2B5EF4-FFF2-40B4-BE49-F238E27FC236}">
                <a16:creationId xmlns:a16="http://schemas.microsoft.com/office/drawing/2014/main" id="{868E8E17-51A7-B5FD-6995-9C7437164AF6}"/>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5860C035-243A-9D68-96B6-682F54A3D2CB}"/>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Marketing </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Plan</a:t>
            </a:r>
          </a:p>
        </p:txBody>
      </p:sp>
    </p:spTree>
    <p:extLst>
      <p:ext uri="{BB962C8B-B14F-4D97-AF65-F5344CB8AC3E}">
        <p14:creationId xmlns:p14="http://schemas.microsoft.com/office/powerpoint/2010/main" val="518378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4FA26DA3-8296-0DDF-98ED-6177EB5AF96D}"/>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378907DA-2BEC-87E3-ACA8-42512AABFC28}"/>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Key </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Resources</a:t>
            </a:r>
          </a:p>
        </p:txBody>
      </p:sp>
      <p:sp>
        <p:nvSpPr>
          <p:cNvPr id="7" name="Text Box 3">
            <a:extLst>
              <a:ext uri="{FF2B5EF4-FFF2-40B4-BE49-F238E27FC236}">
                <a16:creationId xmlns:a16="http://schemas.microsoft.com/office/drawing/2014/main" id="{1BEC1141-2737-D2BB-DD08-6AB54347031D}"/>
              </a:ext>
            </a:extLst>
          </p:cNvPr>
          <p:cNvSpPr txBox="1">
            <a:spLocks noChangeArrowheads="1"/>
          </p:cNvSpPr>
          <p:nvPr/>
        </p:nvSpPr>
        <p:spPr bwMode="auto">
          <a:xfrm>
            <a:off x="4370264" y="512960"/>
            <a:ext cx="7394273" cy="5163011"/>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Describe the key physical resources your business requires to start-up and operate. </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Premises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physical space do you need for your business? For production, sales, administrative work, etc. Where will this be located ideally and what are the costs for rent and business rates approximately?</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Equipment</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are the most important things you will need to do your key business activities? What equipment, tools, technology, fixtures/fittings, etc do you need to operate effectively and competitively?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Key Suppliers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key suppliers do you need for your business to operate effectively that will be provide you with the ingredients, materials or functions to operate and sell to customers on a day-to-day basis?</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9560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A17DAEC7-D06D-BB53-31F5-2AD12CD6C474}"/>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B1E01E1F-8B01-7887-3307-DDF5F0056BCE}"/>
              </a:ext>
            </a:extLst>
          </p:cNvPr>
          <p:cNvSpPr>
            <a:spLocks noGrp="1"/>
          </p:cNvSpPr>
          <p:nvPr>
            <p:ph type="title"/>
          </p:nvPr>
        </p:nvSpPr>
        <p:spPr>
          <a:xfrm>
            <a:off x="322371" y="512956"/>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Finances &amp;</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Start-Up</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Support</a:t>
            </a:r>
          </a:p>
        </p:txBody>
      </p:sp>
      <p:sp>
        <p:nvSpPr>
          <p:cNvPr id="7" name="Text Box 3">
            <a:extLst>
              <a:ext uri="{FF2B5EF4-FFF2-40B4-BE49-F238E27FC236}">
                <a16:creationId xmlns:a16="http://schemas.microsoft.com/office/drawing/2014/main" id="{9CBAEB94-B9BF-49BF-108C-247CE4F9727C}"/>
              </a:ext>
            </a:extLst>
          </p:cNvPr>
          <p:cNvSpPr txBox="1">
            <a:spLocks noChangeArrowheads="1"/>
          </p:cNvSpPr>
          <p:nvPr/>
        </p:nvSpPr>
        <p:spPr bwMode="auto">
          <a:xfrm>
            <a:off x="4370264" y="434903"/>
            <a:ext cx="7394273" cy="5163011"/>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A basic understanding of the level of income needed to outweigh costs should be demonstrated in this section for your first year of operations. A summary of figures should be shown in table/chart format. It should detail expected annual costs and annual income, and a summary of overall profit/loss.</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Financial Summary</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Explain how you have arrived at the figures in the previous chart. Provide detail for the main costs and areas of income shown (this should link to other sections in the business plan, including The Team, Marketing Plan and Key Resources). Without this section and explanation then your figures are meaningless – attention should be given to providing realistic, well-researched figures.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You should also detail the start-up support you have found that is suitable/applicable for your business and industry. This should be included in the previous chart within Income.</a:t>
            </a:r>
          </a:p>
        </p:txBody>
      </p:sp>
    </p:spTree>
    <p:extLst>
      <p:ext uri="{BB962C8B-B14F-4D97-AF65-F5344CB8AC3E}">
        <p14:creationId xmlns:p14="http://schemas.microsoft.com/office/powerpoint/2010/main" val="3449356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A17DAEC7-D06D-BB53-31F5-2AD12CD6C474}"/>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B1E01E1F-8B01-7887-3307-DDF5F0056BCE}"/>
              </a:ext>
            </a:extLst>
          </p:cNvPr>
          <p:cNvSpPr>
            <a:spLocks noGrp="1"/>
          </p:cNvSpPr>
          <p:nvPr>
            <p:ph type="title"/>
          </p:nvPr>
        </p:nvSpPr>
        <p:spPr>
          <a:xfrm>
            <a:off x="322371" y="512956"/>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Appendix</a:t>
            </a:r>
          </a:p>
        </p:txBody>
      </p:sp>
      <p:sp>
        <p:nvSpPr>
          <p:cNvPr id="7" name="Text Box 3">
            <a:extLst>
              <a:ext uri="{FF2B5EF4-FFF2-40B4-BE49-F238E27FC236}">
                <a16:creationId xmlns:a16="http://schemas.microsoft.com/office/drawing/2014/main" id="{9CBAEB94-B9BF-49BF-108C-247CE4F9727C}"/>
              </a:ext>
            </a:extLst>
          </p:cNvPr>
          <p:cNvSpPr txBox="1">
            <a:spLocks noChangeArrowheads="1"/>
          </p:cNvSpPr>
          <p:nvPr/>
        </p:nvSpPr>
        <p:spPr bwMode="auto">
          <a:xfrm>
            <a:off x="4370264" y="434903"/>
            <a:ext cx="7394273" cy="5163011"/>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r>
              <a:rPr lang="en-GB" b="0" dirty="0"/>
              <a:t>Three appendices are included (A, B, C) but you can also include additional appendices if you wish. Appendices contain any additional information such as raw data, tables, and supporting information such as screenshots, and additional evidence. The information in the appendices is relevant but is too long or too detailed to include in the main body of your work. </a:t>
            </a:r>
          </a:p>
          <a:p>
            <a:endParaRPr lang="en-GB" b="0" dirty="0"/>
          </a:p>
          <a:p>
            <a:r>
              <a:rPr lang="en-GB" b="0" dirty="0"/>
              <a:t>Appendix A – SWOT Analysis</a:t>
            </a:r>
          </a:p>
          <a:p>
            <a:r>
              <a:rPr lang="en-GB" b="0" dirty="0"/>
              <a:t>Appendix B – PEST Analysis</a:t>
            </a:r>
          </a:p>
          <a:p>
            <a:r>
              <a:rPr lang="en-GB" b="0" dirty="0"/>
              <a:t>Appendix C - Copy of Pitch Supporting Material</a:t>
            </a:r>
            <a:br>
              <a:rPr lang="en-GB" b="0" dirty="0"/>
            </a:br>
            <a:br>
              <a:rPr lang="en-GB" b="0" dirty="0"/>
            </a:br>
            <a:r>
              <a:rPr lang="en-GB" b="0" i="1" dirty="0"/>
              <a:t>Appendix D….. </a:t>
            </a:r>
            <a:r>
              <a:rPr lang="en-GB" b="0" i="1" dirty="0" err="1"/>
              <a:t>Etc,etc</a:t>
            </a:r>
            <a:r>
              <a:rPr lang="en-GB" b="0" i="1" dirty="0"/>
              <a:t>.</a:t>
            </a:r>
          </a:p>
        </p:txBody>
      </p:sp>
    </p:spTree>
    <p:extLst>
      <p:ext uri="{BB962C8B-B14F-4D97-AF65-F5344CB8AC3E}">
        <p14:creationId xmlns:p14="http://schemas.microsoft.com/office/powerpoint/2010/main" val="29647146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A17DAEC7-D06D-BB53-31F5-2AD12CD6C474}"/>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B1E01E1F-8B01-7887-3307-DDF5F0056BCE}"/>
              </a:ext>
            </a:extLst>
          </p:cNvPr>
          <p:cNvSpPr>
            <a:spLocks noGrp="1"/>
          </p:cNvSpPr>
          <p:nvPr>
            <p:ph type="title"/>
          </p:nvPr>
        </p:nvSpPr>
        <p:spPr>
          <a:xfrm>
            <a:off x="322371" y="512956"/>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Referenc</a:t>
            </a:r>
            <a:r>
              <a:rPr lang="en-US" b="1" dirty="0">
                <a:solidFill>
                  <a:schemeClr val="bg1"/>
                </a:solidFill>
                <a:latin typeface="+mn-lt"/>
              </a:rPr>
              <a:t>e</a:t>
            </a:r>
            <a:br>
              <a:rPr lang="en-US" b="1" dirty="0">
                <a:solidFill>
                  <a:schemeClr val="bg1"/>
                </a:solidFill>
                <a:latin typeface="+mn-lt"/>
              </a:rPr>
            </a:br>
            <a:r>
              <a:rPr lang="en-US" b="1" dirty="0">
                <a:solidFill>
                  <a:schemeClr val="bg1"/>
                </a:solidFill>
                <a:latin typeface="+mn-lt"/>
              </a:rPr>
              <a:t>List</a:t>
            </a:r>
            <a:endParaRPr lang="en-US" b="1" kern="1200" dirty="0">
              <a:solidFill>
                <a:schemeClr val="bg1"/>
              </a:solidFill>
              <a:latin typeface="+mn-lt"/>
              <a:ea typeface="+mj-ea"/>
              <a:cs typeface="+mj-cs"/>
            </a:endParaRPr>
          </a:p>
        </p:txBody>
      </p:sp>
      <p:sp>
        <p:nvSpPr>
          <p:cNvPr id="7" name="Text Box 3">
            <a:extLst>
              <a:ext uri="{FF2B5EF4-FFF2-40B4-BE49-F238E27FC236}">
                <a16:creationId xmlns:a16="http://schemas.microsoft.com/office/drawing/2014/main" id="{9CBAEB94-B9BF-49BF-108C-247CE4F9727C}"/>
              </a:ext>
            </a:extLst>
          </p:cNvPr>
          <p:cNvSpPr txBox="1">
            <a:spLocks noChangeArrowheads="1"/>
          </p:cNvSpPr>
          <p:nvPr/>
        </p:nvSpPr>
        <p:spPr bwMode="auto">
          <a:xfrm>
            <a:off x="4370264" y="434903"/>
            <a:ext cx="6550285" cy="5163011"/>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r>
              <a:rPr lang="en-GB" dirty="0"/>
              <a:t>Minimum of 20 references.</a:t>
            </a:r>
          </a:p>
          <a:p>
            <a:endParaRPr lang="en-GB" i="1" dirty="0"/>
          </a:p>
          <a:p>
            <a:r>
              <a:rPr lang="en-GB" b="0" i="1" dirty="0"/>
              <a:t>“This is a 2,000 word report and so you need to include 20 sources as a minimum. These must also be inserted as in text citations, to support your writing.”</a:t>
            </a:r>
          </a:p>
        </p:txBody>
      </p:sp>
    </p:spTree>
    <p:extLst>
      <p:ext uri="{BB962C8B-B14F-4D97-AF65-F5344CB8AC3E}">
        <p14:creationId xmlns:p14="http://schemas.microsoft.com/office/powerpoint/2010/main" val="3520731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60882-7B0C-36F4-C192-C76B6F99268D}"/>
              </a:ext>
            </a:extLst>
          </p:cNvPr>
          <p:cNvSpPr>
            <a:spLocks noGrp="1"/>
          </p:cNvSpPr>
          <p:nvPr>
            <p:ph type="title"/>
          </p:nvPr>
        </p:nvSpPr>
        <p:spPr>
          <a:xfrm>
            <a:off x="3926954" y="39350"/>
            <a:ext cx="6251110" cy="840813"/>
          </a:xfrm>
        </p:spPr>
        <p:txBody>
          <a:bodyPr anchor="b">
            <a:noAutofit/>
          </a:bodyPr>
          <a:lstStyle/>
          <a:p>
            <a:r>
              <a:rPr lang="en-US" sz="3600" b="1" dirty="0"/>
              <a:t>Some further advice:</a:t>
            </a:r>
          </a:p>
        </p:txBody>
      </p:sp>
      <p:pic>
        <p:nvPicPr>
          <p:cNvPr id="13" name="Picture 4" descr="Wood human figure">
            <a:extLst>
              <a:ext uri="{FF2B5EF4-FFF2-40B4-BE49-F238E27FC236}">
                <a16:creationId xmlns:a16="http://schemas.microsoft.com/office/drawing/2014/main" id="{42E27759-33AF-7251-387E-2C08CAC1546A}"/>
              </a:ext>
            </a:extLst>
          </p:cNvPr>
          <p:cNvPicPr>
            <a:picLocks noChangeAspect="1"/>
          </p:cNvPicPr>
          <p:nvPr/>
        </p:nvPicPr>
        <p:blipFill rotWithShape="1">
          <a:blip r:embed="rId2"/>
          <a:srcRect l="2048" r="52621" b="-1"/>
          <a:stretch/>
        </p:blipFill>
        <p:spPr>
          <a:xfrm>
            <a:off x="1" y="10"/>
            <a:ext cx="3926953" cy="57824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2F3DB75B-9949-BA58-D76C-D5F860B92750}"/>
              </a:ext>
            </a:extLst>
          </p:cNvPr>
          <p:cNvSpPr>
            <a:spLocks noGrp="1"/>
          </p:cNvSpPr>
          <p:nvPr>
            <p:ph idx="1"/>
          </p:nvPr>
        </p:nvSpPr>
        <p:spPr>
          <a:xfrm>
            <a:off x="4316819" y="901429"/>
            <a:ext cx="7655441" cy="4881062"/>
          </a:xfrm>
        </p:spPr>
        <p:txBody>
          <a:bodyPr>
            <a:normAutofit/>
          </a:bodyPr>
          <a:lstStyle/>
          <a:p>
            <a:r>
              <a:rPr lang="en-US" sz="2200" b="1" i="1" dirty="0">
                <a:solidFill>
                  <a:schemeClr val="accent2"/>
                </a:solidFill>
              </a:rPr>
              <a:t>SMALL, SMALL, SMALL!!! (Restaurants and hotels, maybe not)</a:t>
            </a:r>
          </a:p>
          <a:p>
            <a:r>
              <a:rPr lang="en-US" sz="2200" b="1" i="1" dirty="0">
                <a:solidFill>
                  <a:schemeClr val="accent2"/>
                </a:solidFill>
              </a:rPr>
              <a:t>Related to Hospitality – either in it or directly targeting it</a:t>
            </a:r>
          </a:p>
          <a:p>
            <a:r>
              <a:rPr lang="en-US" sz="2200" b="1" i="1" dirty="0">
                <a:solidFill>
                  <a:schemeClr val="accent2"/>
                </a:solidFill>
              </a:rPr>
              <a:t>‘Eco’…… really?</a:t>
            </a:r>
          </a:p>
          <a:p>
            <a:r>
              <a:rPr lang="en-US" sz="2200" b="1" i="1" dirty="0">
                <a:solidFill>
                  <a:schemeClr val="accent2"/>
                </a:solidFill>
              </a:rPr>
              <a:t>Your idea – your connection!</a:t>
            </a:r>
          </a:p>
          <a:p>
            <a:r>
              <a:rPr lang="en-US" sz="2200" b="1" i="1" dirty="0">
                <a:solidFill>
                  <a:schemeClr val="accent2"/>
                </a:solidFill>
              </a:rPr>
              <a:t>References – textbooks? Really?</a:t>
            </a:r>
          </a:p>
          <a:p>
            <a:r>
              <a:rPr lang="en-US" sz="2200" b="1" i="1" dirty="0">
                <a:solidFill>
                  <a:schemeClr val="accent2"/>
                </a:solidFill>
              </a:rPr>
              <a:t>YOU ARE THE OWNER! Not </a:t>
            </a:r>
            <a:r>
              <a:rPr lang="en-US" sz="2200" b="1" i="1" dirty="0" err="1">
                <a:solidFill>
                  <a:schemeClr val="accent2"/>
                </a:solidFill>
              </a:rPr>
              <a:t>Mr</a:t>
            </a:r>
            <a:r>
              <a:rPr lang="en-US" sz="2200" b="1" i="1" dirty="0">
                <a:solidFill>
                  <a:schemeClr val="accent2"/>
                </a:solidFill>
              </a:rPr>
              <a:t> Smith. Not Director ABC.</a:t>
            </a:r>
          </a:p>
          <a:p>
            <a:r>
              <a:rPr lang="en-US" sz="2200" b="1" i="1" dirty="0">
                <a:solidFill>
                  <a:schemeClr val="accent2"/>
                </a:solidFill>
              </a:rPr>
              <a:t>Not in the UK? You’ll need to provide lots more information.</a:t>
            </a:r>
          </a:p>
          <a:p>
            <a:r>
              <a:rPr lang="en-US" sz="2200" b="1" i="1" dirty="0">
                <a:solidFill>
                  <a:schemeClr val="accent2"/>
                </a:solidFill>
              </a:rPr>
              <a:t>Everything should be relevant to your idea.</a:t>
            </a:r>
          </a:p>
          <a:p>
            <a:r>
              <a:rPr lang="en-US" sz="2200" b="1" i="1" dirty="0">
                <a:solidFill>
                  <a:schemeClr val="accent2"/>
                </a:solidFill>
              </a:rPr>
              <a:t>Finance should connect to other sections; and </a:t>
            </a:r>
            <a:r>
              <a:rPr lang="en-US" sz="2200" b="1" i="1">
                <a:solidFill>
                  <a:schemeClr val="accent2"/>
                </a:solidFill>
              </a:rPr>
              <a:t>be simple!</a:t>
            </a:r>
            <a:endParaRPr lang="en-US" sz="2200" b="1" i="1" dirty="0">
              <a:solidFill>
                <a:schemeClr val="accent2"/>
              </a:solidFill>
            </a:endParaRPr>
          </a:p>
          <a:p>
            <a:r>
              <a:rPr lang="en-US" sz="2200" b="1" i="1" dirty="0">
                <a:solidFill>
                  <a:schemeClr val="accent2"/>
                </a:solidFill>
              </a:rPr>
              <a:t>Must use the template!</a:t>
            </a:r>
          </a:p>
          <a:p>
            <a:r>
              <a:rPr lang="en-US" sz="2200" b="1" i="1" dirty="0">
                <a:solidFill>
                  <a:schemeClr val="accent2"/>
                </a:solidFill>
              </a:rPr>
              <a:t>Send a draft… best way to avoid the pitfalls and avoid failing.</a:t>
            </a:r>
          </a:p>
        </p:txBody>
      </p:sp>
    </p:spTree>
    <p:extLst>
      <p:ext uri="{BB962C8B-B14F-4D97-AF65-F5344CB8AC3E}">
        <p14:creationId xmlns:p14="http://schemas.microsoft.com/office/powerpoint/2010/main" val="37496692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4743534" y="217941"/>
            <a:ext cx="6251110" cy="1450862"/>
          </a:xfrm>
        </p:spPr>
        <p:txBody>
          <a:bodyPr vert="horz" lIns="91440" tIns="45720" rIns="91440" bIns="45720" rtlCol="0" anchor="b">
            <a:normAutofit fontScale="90000"/>
          </a:bodyPr>
          <a:lstStyle/>
          <a:p>
            <a:pPr defTabSz="914400" fontAlgn="t">
              <a:spcAft>
                <a:spcPts val="600"/>
              </a:spcAft>
            </a:pPr>
            <a:r>
              <a:rPr lang="en-US" sz="3800" b="1" u="sng" dirty="0">
                <a:solidFill>
                  <a:srgbClr val="002060"/>
                </a:solidFill>
                <a:latin typeface="+mn-lt"/>
                <a:cs typeface="+mj-cs"/>
              </a:rPr>
              <a:t>Assessment 1</a:t>
            </a:r>
            <a:br>
              <a:rPr lang="en-US" sz="3800" b="1" u="sng" dirty="0">
                <a:solidFill>
                  <a:srgbClr val="002060"/>
                </a:solidFill>
                <a:latin typeface="+mn-lt"/>
                <a:cs typeface="+mj-cs"/>
              </a:rPr>
            </a:br>
            <a:r>
              <a:rPr lang="en-US" sz="1800" b="1" u="sng" dirty="0">
                <a:solidFill>
                  <a:srgbClr val="002060"/>
                </a:solidFill>
                <a:latin typeface="+mn-lt"/>
                <a:cs typeface="+mj-cs"/>
              </a:rPr>
              <a:t> </a:t>
            </a:r>
            <a:br>
              <a:rPr lang="en-US" sz="3800" b="1" u="sng" dirty="0">
                <a:solidFill>
                  <a:srgbClr val="002060"/>
                </a:solidFill>
                <a:latin typeface="+mn-lt"/>
                <a:cs typeface="+mj-cs"/>
              </a:rPr>
            </a:br>
            <a:r>
              <a:rPr lang="en-US" sz="2800" b="1" dirty="0">
                <a:solidFill>
                  <a:schemeClr val="accent2">
                    <a:lumMod val="75000"/>
                  </a:schemeClr>
                </a:solidFill>
                <a:latin typeface="+mn-lt"/>
                <a:cs typeface="+mj-cs"/>
              </a:rPr>
              <a:t>DEADLINE: Mon 1</a:t>
            </a:r>
            <a:r>
              <a:rPr lang="en-US" sz="2800" b="1" baseline="30000" dirty="0">
                <a:solidFill>
                  <a:schemeClr val="accent2">
                    <a:lumMod val="75000"/>
                  </a:schemeClr>
                </a:solidFill>
                <a:latin typeface="+mn-lt"/>
                <a:cs typeface="+mj-cs"/>
              </a:rPr>
              <a:t>st</a:t>
            </a:r>
            <a:r>
              <a:rPr lang="en-US" sz="2800" b="1" dirty="0">
                <a:solidFill>
                  <a:schemeClr val="accent2">
                    <a:lumMod val="75000"/>
                  </a:schemeClr>
                </a:solidFill>
                <a:latin typeface="+mn-lt"/>
                <a:cs typeface="+mj-cs"/>
              </a:rPr>
              <a:t> December (23:59pm)</a:t>
            </a:r>
            <a:br>
              <a:rPr lang="en-US" sz="2800" b="1" dirty="0">
                <a:solidFill>
                  <a:srgbClr val="002060"/>
                </a:solidFill>
                <a:highlight>
                  <a:srgbClr val="FFFF00"/>
                </a:highlight>
                <a:latin typeface="+mn-lt"/>
                <a:cs typeface="+mj-cs"/>
              </a:rPr>
            </a:br>
            <a:r>
              <a:rPr lang="en-US" sz="2800" b="1" dirty="0">
                <a:solidFill>
                  <a:srgbClr val="002060"/>
                </a:solidFill>
                <a:latin typeface="+mn-lt"/>
                <a:cs typeface="+mj-cs"/>
              </a:rPr>
              <a:t>2000 word report </a:t>
            </a:r>
          </a:p>
        </p:txBody>
      </p:sp>
      <p:pic>
        <p:nvPicPr>
          <p:cNvPr id="6" name="Picture 5" descr="A person typing on a computer&#10;&#10;Description automatically generated">
            <a:extLst>
              <a:ext uri="{FF2B5EF4-FFF2-40B4-BE49-F238E27FC236}">
                <a16:creationId xmlns:a16="http://schemas.microsoft.com/office/drawing/2014/main" id="{3D7B74B7-D9DD-943B-7557-F84CF520CD5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3666" r="31002" b="-1"/>
          <a:stretch/>
        </p:blipFill>
        <p:spPr>
          <a:xfrm>
            <a:off x="1" y="10"/>
            <a:ext cx="4657344" cy="578664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7" name="TextBox 6">
            <a:extLst>
              <a:ext uri="{FF2B5EF4-FFF2-40B4-BE49-F238E27FC236}">
                <a16:creationId xmlns:a16="http://schemas.microsoft.com/office/drawing/2014/main" id="{6CE3361D-C73D-72C6-CB58-88ED5AFDC50F}"/>
              </a:ext>
            </a:extLst>
          </p:cNvPr>
          <p:cNvSpPr txBox="1"/>
          <p:nvPr/>
        </p:nvSpPr>
        <p:spPr>
          <a:xfrm>
            <a:off x="9751909" y="6657945"/>
            <a:ext cx="2440091"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hlinkClick r:id="rId3" tooltip="https://apicciano.commons.gc.cuny.edu/2021/02/19/national-education-equity-lab-elite-college-program-for-disadvantaged-teens/">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hlinkClick r:id="rId4" tooltip="https://creativecommons.org/licenses/by-nc-sa/3.0/">
                  <a:extLst>
                    <a:ext uri="{A12FA001-AC4F-418D-AE19-62706E023703}">
                      <ahyp:hlinkClr xmlns:ahyp="http://schemas.microsoft.com/office/drawing/2018/hyperlinkcolor" val="tx"/>
                    </a:ext>
                  </a:extLst>
                </a:hlinkClick>
              </a:rPr>
              <a:t>CC BY-SA-NC</a:t>
            </a:r>
            <a:endPar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A3902452-ED4E-B7DD-60B2-4D9BE8C06331}"/>
              </a:ext>
            </a:extLst>
          </p:cNvPr>
          <p:cNvPicPr>
            <a:picLocks noChangeAspect="1"/>
          </p:cNvPicPr>
          <p:nvPr/>
        </p:nvPicPr>
        <p:blipFill>
          <a:blip r:embed="rId5"/>
          <a:stretch>
            <a:fillRect/>
          </a:stretch>
        </p:blipFill>
        <p:spPr>
          <a:xfrm>
            <a:off x="4743534" y="1809480"/>
            <a:ext cx="6973273" cy="3905795"/>
          </a:xfrm>
          <a:prstGeom prst="rect">
            <a:avLst/>
          </a:prstGeom>
        </p:spPr>
      </p:pic>
    </p:spTree>
    <p:extLst>
      <p:ext uri="{BB962C8B-B14F-4D97-AF65-F5344CB8AC3E}">
        <p14:creationId xmlns:p14="http://schemas.microsoft.com/office/powerpoint/2010/main" val="31204701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0B0380-F8F4-1D18-F496-FB0FF85EF628}"/>
            </a:ext>
          </a:extLst>
        </p:cNvPr>
        <p:cNvGrpSpPr/>
        <p:nvPr/>
      </p:nvGrpSpPr>
      <p:grpSpPr>
        <a:xfrm>
          <a:off x="0" y="0"/>
          <a:ext cx="0" cy="0"/>
          <a:chOff x="0" y="0"/>
          <a:chExt cx="0" cy="0"/>
        </a:xfrm>
      </p:grpSpPr>
      <p:pic>
        <p:nvPicPr>
          <p:cNvPr id="6" name="Picture 5" descr="3D black question marks with one yellow question mark">
            <a:extLst>
              <a:ext uri="{FF2B5EF4-FFF2-40B4-BE49-F238E27FC236}">
                <a16:creationId xmlns:a16="http://schemas.microsoft.com/office/drawing/2014/main" id="{82287EC2-599E-FD1B-05BF-ADFA872960D0}"/>
              </a:ext>
            </a:extLst>
          </p:cNvPr>
          <p:cNvPicPr>
            <a:picLocks noChangeAspect="1"/>
          </p:cNvPicPr>
          <p:nvPr/>
        </p:nvPicPr>
        <p:blipFill rotWithShape="1">
          <a:blip r:embed="rId2"/>
          <a:srcRect t="6066" b="1055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TextBox 3">
            <a:extLst>
              <a:ext uri="{FF2B5EF4-FFF2-40B4-BE49-F238E27FC236}">
                <a16:creationId xmlns:a16="http://schemas.microsoft.com/office/drawing/2014/main" id="{5DEB110D-5E03-065C-4B63-3AC4173C8196}"/>
              </a:ext>
            </a:extLst>
          </p:cNvPr>
          <p:cNvSpPr txBox="1"/>
          <p:nvPr/>
        </p:nvSpPr>
        <p:spPr>
          <a:xfrm>
            <a:off x="816797" y="4396668"/>
            <a:ext cx="10558405" cy="692182"/>
          </a:xfrm>
          <a:prstGeom prst="rect">
            <a:avLst/>
          </a:prstGeom>
        </p:spPr>
        <p:txBody>
          <a:bodyPr vert="horz" lIns="91440" tIns="45720" rIns="91440" bIns="45720" rtlCol="0" anchor="b">
            <a:normAutofit lnSpcReduction="10000"/>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4800" b="1" i="1" u="none" strike="noStrike" kern="1200" cap="none" spc="0" normalizeH="0" baseline="0" noProof="0" dirty="0">
                <a:ln>
                  <a:noFill/>
                </a:ln>
                <a:solidFill>
                  <a:srgbClr val="002060"/>
                </a:solidFill>
                <a:effectLst/>
                <a:uLnTx/>
                <a:uFillTx/>
                <a:latin typeface="Calibri" panose="020F0502020204030204"/>
                <a:ea typeface="+mn-ea"/>
                <a:cs typeface="+mn-cs"/>
              </a:rPr>
              <a:t>Any questions?</a:t>
            </a:r>
            <a:endParaRPr kumimoji="0" lang="en-US" sz="4800" b="0" i="1" u="none" strike="noStrike" kern="1200" cap="none" spc="0" normalizeH="0" baseline="0" noProof="0" dirty="0">
              <a:ln>
                <a:noFill/>
              </a:ln>
              <a:solidFill>
                <a:srgbClr val="00206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88607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40885-54CC-33F4-AB2A-C4BE49BFDA12}"/>
              </a:ext>
            </a:extLst>
          </p:cNvPr>
          <p:cNvSpPr>
            <a:spLocks noGrp="1"/>
          </p:cNvSpPr>
          <p:nvPr>
            <p:ph type="title"/>
          </p:nvPr>
        </p:nvSpPr>
        <p:spPr>
          <a:xfrm>
            <a:off x="431075" y="129976"/>
            <a:ext cx="6847648" cy="2384624"/>
          </a:xfrm>
        </p:spPr>
        <p:txBody>
          <a:bodyPr anchor="b">
            <a:noAutofit/>
          </a:bodyPr>
          <a:lstStyle/>
          <a:p>
            <a:r>
              <a:rPr lang="en-GB" b="1" u="sng" dirty="0">
                <a:latin typeface="Calibri Light" panose="020F0302020204030204" pitchFamily="34" charset="0"/>
                <a:ea typeface="Times New Roman" panose="02020603050405020304" pitchFamily="18" charset="0"/>
                <a:cs typeface="Times New Roman" panose="02020603050405020304" pitchFamily="18" charset="0"/>
              </a:rPr>
              <a:t>NEXT WEEK… </a:t>
            </a:r>
            <a:br>
              <a:rPr lang="en-GB" sz="2800" b="1" dirty="0">
                <a:latin typeface="Calibri Light" panose="020F0302020204030204" pitchFamily="34" charset="0"/>
                <a:ea typeface="Times New Roman" panose="02020603050405020304" pitchFamily="18" charset="0"/>
                <a:cs typeface="Times New Roman" panose="02020603050405020304" pitchFamily="18" charset="0"/>
              </a:rPr>
            </a:br>
            <a:br>
              <a:rPr lang="en-GB" sz="2800" b="1" dirty="0">
                <a:latin typeface="Calibri Light" panose="020F0302020204030204" pitchFamily="34" charset="0"/>
                <a:ea typeface="Times New Roman" panose="02020603050405020304" pitchFamily="18" charset="0"/>
                <a:cs typeface="Times New Roman" panose="02020603050405020304" pitchFamily="18" charset="0"/>
              </a:rPr>
            </a:br>
            <a:endParaRPr lang="en-US" sz="2800" i="1" dirty="0"/>
          </a:p>
        </p:txBody>
      </p:sp>
      <p:sp>
        <p:nvSpPr>
          <p:cNvPr id="3" name="Content Placeholder 2">
            <a:extLst>
              <a:ext uri="{FF2B5EF4-FFF2-40B4-BE49-F238E27FC236}">
                <a16:creationId xmlns:a16="http://schemas.microsoft.com/office/drawing/2014/main" id="{63554D4A-6CCA-DF50-C7B0-5D721302AF63}"/>
              </a:ext>
            </a:extLst>
          </p:cNvPr>
          <p:cNvSpPr>
            <a:spLocks noGrp="1"/>
          </p:cNvSpPr>
          <p:nvPr>
            <p:ph idx="1"/>
          </p:nvPr>
        </p:nvSpPr>
        <p:spPr>
          <a:xfrm>
            <a:off x="431077" y="2051824"/>
            <a:ext cx="7025638" cy="3303946"/>
          </a:xfrm>
        </p:spPr>
        <p:txBody>
          <a:bodyPr>
            <a:noAutofit/>
          </a:bodyPr>
          <a:lstStyle/>
          <a:p>
            <a:pPr marL="0" indent="0">
              <a:buNone/>
            </a:pPr>
            <a:r>
              <a:rPr lang="en-US" sz="2400" b="1" i="1" dirty="0">
                <a:solidFill>
                  <a:schemeClr val="accent1">
                    <a:lumMod val="75000"/>
                  </a:schemeClr>
                </a:solidFill>
                <a:effectLst/>
                <a:ea typeface="Calibri" panose="020F0502020204030204" pitchFamily="34" charset="0"/>
                <a:cs typeface="Times New Roman" panose="02020603050405020304" pitchFamily="18" charset="0"/>
              </a:rPr>
              <a:t>NO LECTURE NEXT WEEK – Please send me a draft of your assessment by 23:59pm this Friday 21</a:t>
            </a:r>
            <a:r>
              <a:rPr lang="en-US" sz="2400" b="1" i="1" baseline="30000" dirty="0">
                <a:solidFill>
                  <a:schemeClr val="accent1">
                    <a:lumMod val="75000"/>
                  </a:schemeClr>
                </a:solidFill>
                <a:effectLst/>
                <a:ea typeface="Calibri" panose="020F0502020204030204" pitchFamily="34" charset="0"/>
                <a:cs typeface="Times New Roman" panose="02020603050405020304" pitchFamily="18" charset="0"/>
              </a:rPr>
              <a:t>st</a:t>
            </a:r>
            <a:r>
              <a:rPr lang="en-US" sz="2400" b="1" i="1" dirty="0">
                <a:solidFill>
                  <a:schemeClr val="accent1">
                    <a:lumMod val="75000"/>
                  </a:schemeClr>
                </a:solidFill>
                <a:effectLst/>
                <a:ea typeface="Calibri" panose="020F0502020204030204" pitchFamily="34" charset="0"/>
                <a:cs typeface="Times New Roman" panose="02020603050405020304" pitchFamily="18" charset="0"/>
              </a:rPr>
              <a:t> November.</a:t>
            </a:r>
            <a:br>
              <a:rPr lang="en-US" sz="2400" b="1" i="1" dirty="0">
                <a:solidFill>
                  <a:schemeClr val="accent1">
                    <a:lumMod val="75000"/>
                  </a:schemeClr>
                </a:solidFill>
                <a:effectLst/>
                <a:ea typeface="Calibri" panose="020F0502020204030204" pitchFamily="34" charset="0"/>
                <a:cs typeface="Times New Roman" panose="02020603050405020304" pitchFamily="18" charset="0"/>
              </a:rPr>
            </a:br>
            <a:br>
              <a:rPr lang="en-US" sz="2400" b="1" i="1" dirty="0">
                <a:solidFill>
                  <a:schemeClr val="accent1">
                    <a:lumMod val="75000"/>
                  </a:schemeClr>
                </a:solidFill>
                <a:effectLst/>
                <a:ea typeface="Calibri" panose="020F0502020204030204" pitchFamily="34" charset="0"/>
                <a:cs typeface="Times New Roman" panose="02020603050405020304" pitchFamily="18" charset="0"/>
              </a:rPr>
            </a:br>
            <a:r>
              <a:rPr lang="en-US" sz="2400" b="1" i="1" dirty="0">
                <a:solidFill>
                  <a:schemeClr val="accent1">
                    <a:lumMod val="75000"/>
                  </a:schemeClr>
                </a:solidFill>
                <a:effectLst/>
                <a:ea typeface="Calibri" panose="020F0502020204030204" pitchFamily="34" charset="0"/>
                <a:cs typeface="Times New Roman" panose="02020603050405020304" pitchFamily="18" charset="0"/>
              </a:rPr>
              <a:t>I will aim to get you feedback by Monday 24</a:t>
            </a:r>
            <a:r>
              <a:rPr lang="en-US" sz="2400" b="1" i="1" baseline="30000" dirty="0">
                <a:solidFill>
                  <a:schemeClr val="accent1">
                    <a:lumMod val="75000"/>
                  </a:schemeClr>
                </a:solidFill>
                <a:effectLst/>
                <a:ea typeface="Calibri" panose="020F0502020204030204" pitchFamily="34" charset="0"/>
                <a:cs typeface="Times New Roman" panose="02020603050405020304" pitchFamily="18" charset="0"/>
              </a:rPr>
              <a:t>th</a:t>
            </a:r>
            <a:r>
              <a:rPr lang="en-US" sz="2400" b="1" i="1" dirty="0">
                <a:solidFill>
                  <a:schemeClr val="accent1">
                    <a:lumMod val="75000"/>
                  </a:schemeClr>
                </a:solidFill>
                <a:effectLst/>
                <a:ea typeface="Calibri" panose="020F0502020204030204" pitchFamily="34" charset="0"/>
                <a:cs typeface="Times New Roman" panose="02020603050405020304" pitchFamily="18" charset="0"/>
              </a:rPr>
              <a:t> November.</a:t>
            </a:r>
          </a:p>
          <a:p>
            <a:pPr marL="0" indent="0">
              <a:buNone/>
            </a:pPr>
            <a:endParaRPr lang="en-US" sz="2400" b="1" i="1" dirty="0">
              <a:solidFill>
                <a:schemeClr val="accent1">
                  <a:lumMod val="75000"/>
                </a:schemeClr>
              </a:solidFill>
              <a:ea typeface="Calibri" panose="020F0502020204030204" pitchFamily="34" charset="0"/>
              <a:cs typeface="Times New Roman" panose="02020603050405020304" pitchFamily="18" charset="0"/>
            </a:endParaRPr>
          </a:p>
          <a:p>
            <a:pPr marL="0" indent="0">
              <a:buNone/>
            </a:pPr>
            <a:r>
              <a:rPr lang="en-US" sz="2400" b="1" i="1" dirty="0">
                <a:solidFill>
                  <a:srgbClr val="FF0000"/>
                </a:solidFill>
                <a:ea typeface="Calibri" panose="020F0502020204030204" pitchFamily="34" charset="0"/>
                <a:cs typeface="Times New Roman" panose="02020603050405020304" pitchFamily="18" charset="0"/>
              </a:rPr>
              <a:t>SUBMISSION DEADLINE: 23:59pm Monday 1</a:t>
            </a:r>
            <a:r>
              <a:rPr lang="en-US" sz="2400" b="1" i="1" baseline="30000" dirty="0">
                <a:solidFill>
                  <a:srgbClr val="FF0000"/>
                </a:solidFill>
                <a:ea typeface="Calibri" panose="020F0502020204030204" pitchFamily="34" charset="0"/>
                <a:cs typeface="Times New Roman" panose="02020603050405020304" pitchFamily="18" charset="0"/>
              </a:rPr>
              <a:t>st</a:t>
            </a:r>
            <a:r>
              <a:rPr lang="en-US" sz="2400" b="1" i="1" dirty="0">
                <a:solidFill>
                  <a:srgbClr val="FF0000"/>
                </a:solidFill>
                <a:ea typeface="Calibri" panose="020F0502020204030204" pitchFamily="34" charset="0"/>
                <a:cs typeface="Times New Roman" panose="02020603050405020304" pitchFamily="18" charset="0"/>
              </a:rPr>
              <a:t> Dec</a:t>
            </a:r>
            <a:endParaRPr lang="en-US" sz="2400" b="1" i="1" dirty="0">
              <a:solidFill>
                <a:srgbClr val="FF0000"/>
              </a:solidFill>
              <a:effectLst/>
              <a:ea typeface="Calibri" panose="020F0502020204030204" pitchFamily="34" charset="0"/>
              <a:cs typeface="Times New Roman" panose="02020603050405020304" pitchFamily="18" charset="0"/>
            </a:endParaRPr>
          </a:p>
        </p:txBody>
      </p:sp>
      <p:pic>
        <p:nvPicPr>
          <p:cNvPr id="5" name="Picture 4" descr="Interior designers discussing blueprints hanging in office">
            <a:extLst>
              <a:ext uri="{FF2B5EF4-FFF2-40B4-BE49-F238E27FC236}">
                <a16:creationId xmlns:a16="http://schemas.microsoft.com/office/drawing/2014/main" id="{ADFC2A2F-050C-0495-81C2-299877F43803}"/>
              </a:ext>
            </a:extLst>
          </p:cNvPr>
          <p:cNvPicPr>
            <a:picLocks noChangeAspect="1"/>
          </p:cNvPicPr>
          <p:nvPr/>
        </p:nvPicPr>
        <p:blipFill>
          <a:blip r:embed="rId2"/>
          <a:srcRect l="16598" r="16598"/>
          <a:stretch/>
        </p:blipFill>
        <p:spPr>
          <a:xfrm>
            <a:off x="8671070" y="10"/>
            <a:ext cx="3520930" cy="578563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301057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C8A73F2F-95E0-10A3-7105-A306FFF1E61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A82EC9A-76AB-F7C9-F111-A5FB5ED981D9}"/>
              </a:ext>
            </a:extLst>
          </p:cNvPr>
          <p:cNvSpPr txBox="1"/>
          <p:nvPr/>
        </p:nvSpPr>
        <p:spPr>
          <a:xfrm>
            <a:off x="386350" y="784690"/>
            <a:ext cx="3608680"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Thank you!</a:t>
            </a:r>
          </a:p>
        </p:txBody>
      </p:sp>
      <p:sp>
        <p:nvSpPr>
          <p:cNvPr id="6" name="TextBox 5">
            <a:extLst>
              <a:ext uri="{FF2B5EF4-FFF2-40B4-BE49-F238E27FC236}">
                <a16:creationId xmlns:a16="http://schemas.microsoft.com/office/drawing/2014/main" id="{781123ED-8F9C-58DE-7CA0-73B963613CDE}"/>
              </a:ext>
            </a:extLst>
          </p:cNvPr>
          <p:cNvSpPr txBox="1"/>
          <p:nvPr/>
        </p:nvSpPr>
        <p:spPr>
          <a:xfrm>
            <a:off x="503916" y="2214602"/>
            <a:ext cx="5060861" cy="34163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t>I look forward to seeing you next week, if you have any questions in the meantime please send me an email…</a:t>
            </a: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2400" b="1" i="0" u="sng" strike="noStrike" kern="1200" cap="none" spc="0" normalizeH="0" baseline="0" noProof="0" dirty="0">
                <a:ln>
                  <a:noFill/>
                </a:ln>
                <a:solidFill>
                  <a:prstClr val="white"/>
                </a:solidFill>
                <a:effectLst/>
                <a:uLnTx/>
                <a:uFillTx/>
                <a:latin typeface="Calibri" panose="020F0502020204030204"/>
                <a:ea typeface="+mn-ea"/>
                <a:cs typeface="+mn-cs"/>
                <a:hlinkClick r:id="rId4">
                  <a:extLst>
                    <a:ext uri="{A12FA001-AC4F-418D-AE19-62706E023703}">
                      <ahyp:hlinkClr xmlns:ahyp="http://schemas.microsoft.com/office/drawing/2018/hyperlinkcolor" val="tx"/>
                    </a:ext>
                  </a:extLst>
                </a:hlinkClick>
              </a:rPr>
              <a:t>n.dyer@uwtsd.ac.uk</a:t>
            </a: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t>…(from your student email account ALWAYS!).</a:t>
            </a:r>
            <a:br>
              <a:rPr kumimoji="0" lang="en-GB" sz="2400" b="1" i="0" u="sng" strike="noStrike" kern="1200" cap="none" spc="0" normalizeH="0" baseline="0" noProof="0" dirty="0">
                <a:ln>
                  <a:noFill/>
                </a:ln>
                <a:solidFill>
                  <a:prstClr val="white"/>
                </a:solidFill>
                <a:effectLst/>
                <a:uLnTx/>
                <a:uFillTx/>
                <a:latin typeface="Calibri" panose="020F0502020204030204"/>
                <a:ea typeface="+mn-ea"/>
                <a:cs typeface="+mn-cs"/>
              </a:rPr>
            </a:b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721960759"/>
      </p:ext>
    </p:extLst>
  </p:cSld>
  <p:clrMapOvr>
    <a:masterClrMapping/>
  </p:clrMapOvr>
</p:sld>
</file>

<file path=ppt/theme/theme1.xml><?xml version="1.0" encoding="utf-8"?>
<a:theme xmlns:a="http://schemas.openxmlformats.org/drawingml/2006/main" name="10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3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2.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3.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1404</Words>
  <Application>Microsoft Office PowerPoint</Application>
  <PresentationFormat>Widescreen</PresentationFormat>
  <Paragraphs>110</Paragraphs>
  <Slides>18</Slides>
  <Notes>2</Notes>
  <HiddenSlides>0</HiddenSlides>
  <MMClips>0</MMClips>
  <ScaleCrop>false</ScaleCrop>
  <HeadingPairs>
    <vt:vector size="6" baseType="variant">
      <vt:variant>
        <vt:lpstr>Fonts Used</vt:lpstr>
      </vt:variant>
      <vt:variant>
        <vt:i4>4</vt:i4>
      </vt:variant>
      <vt:variant>
        <vt:lpstr>Theme</vt:lpstr>
      </vt:variant>
      <vt:variant>
        <vt:i4>8</vt:i4>
      </vt:variant>
      <vt:variant>
        <vt:lpstr>Slide Titles</vt:lpstr>
      </vt:variant>
      <vt:variant>
        <vt:i4>18</vt:i4>
      </vt:variant>
    </vt:vector>
  </HeadingPairs>
  <TitlesOfParts>
    <vt:vector size="30" baseType="lpstr">
      <vt:lpstr>Arial</vt:lpstr>
      <vt:lpstr>Calibri</vt:lpstr>
      <vt:lpstr>Calibri Light</vt:lpstr>
      <vt:lpstr>Tahoma</vt:lpstr>
      <vt:lpstr>10_Office Theme</vt:lpstr>
      <vt:lpstr>Text Break / Info Slide 1</vt:lpstr>
      <vt:lpstr>Text 1</vt:lpstr>
      <vt:lpstr>Title Slide 1</vt:lpstr>
      <vt:lpstr>Sub Title 2</vt:lpstr>
      <vt:lpstr>11_Office Theme</vt:lpstr>
      <vt:lpstr>Office Theme</vt:lpstr>
      <vt:lpstr>3_Sub Title 1</vt:lpstr>
      <vt:lpstr>PowerPoint Presentation</vt:lpstr>
      <vt:lpstr>BY THIS WEEK…   Business Plan Workshop!!! </vt:lpstr>
      <vt:lpstr>Assessment 1   DEADLINE: Mon 1st December (23:59pm) 2000 word report </vt:lpstr>
      <vt:lpstr>For Assessment 1</vt:lpstr>
      <vt:lpstr>Executive Summary</vt:lpstr>
      <vt:lpstr>The  Business Idea</vt:lpstr>
      <vt:lpstr>The Team</vt:lpstr>
      <vt:lpstr>Market  Research</vt:lpstr>
      <vt:lpstr>Marketing  Plan</vt:lpstr>
      <vt:lpstr>Key  Resources</vt:lpstr>
      <vt:lpstr>Finances &amp; Start-Up Support</vt:lpstr>
      <vt:lpstr>Appendix</vt:lpstr>
      <vt:lpstr>Reference List</vt:lpstr>
      <vt:lpstr>Some further advice:</vt:lpstr>
      <vt:lpstr>Assessment 1   DEADLINE: Mon 1st December (23:59pm) 2000 word report </vt:lpstr>
      <vt:lpstr>PowerPoint Presentation</vt:lpstr>
      <vt:lpstr>NEXT WEEK…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Neil Dyer</cp:lastModifiedBy>
  <cp:revision>52</cp:revision>
  <dcterms:created xsi:type="dcterms:W3CDTF">2021-03-10T12:10:47Z</dcterms:created>
  <dcterms:modified xsi:type="dcterms:W3CDTF">2025-11-19T09:18:34Z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