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custDataLst>
    <p:tags r:id="rId1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C0C0C0"/>
    <a:srgbClr val="FF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0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840" y="-736"/>
      </p:cViewPr>
      <p:guideLst>
        <p:guide orient="horz" pos="2160"/>
        <p:guide pos="30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tags" Target="tags/tag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A66E63-BBA6-46D7-89F0-9C56DE8E4C57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EFDF58-C7F4-4EFA-98EF-CBC21CC92099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AFD81-6645-482F-8D0A-AEE0EFDFA4F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F7BCB6-3BF9-44F2-9E56-0DB237A332FF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5392A6-D083-4AFC-AFF3-41CA1393D51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3C92EC-19DE-4E85-AA00-1660A15C5F20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3B7B4-32B6-41EA-8A36-7BC275B4C040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9171D5-D1D4-49F7-8A76-827D767742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FADA9-1275-474A-87EB-17BD9939EE7F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2DAD2C-B137-4C8D-8170-C6B11F9DCE9B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FD7F80-F8FF-42E8-9E8B-EFEE38AFF7C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F04C1FF-584F-4AF8-B7B0-35B7B322ACF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162FB36-A99C-4BC0-9B25-C5C5B544EEAB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Pictogramau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Edrychwch ar y pictogramau ac </a:t>
            </a:r>
          </a:p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atebwch y cwestiynau. </a:t>
            </a: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 animBg="1"/>
      <p:bldP spid="4608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3" name="AutoShape 8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5" name="AutoShape 39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6" name="AutoShape 40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139700" y="4200525"/>
            <a:ext cx="6202363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Pwy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wnaeth gael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m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wyaf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bwyntiau </a:t>
            </a:r>
            <a:r>
              <a:rPr lang="cy-GB" sz="2000" b="1" dirty="0">
                <a:solidFill>
                  <a:schemeClr val="accent2"/>
                </a:solidFill>
                <a:latin typeface="Comic Sans MS" pitchFamily="66" charset="0"/>
              </a:rPr>
              <a:t>t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eilyngdod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? </a:t>
            </a:r>
          </a:p>
        </p:txBody>
      </p:sp>
      <p:sp>
        <p:nvSpPr>
          <p:cNvPr id="4121" name="Line 25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>
          <a:xfrm>
            <a:off x="6842126" y="393700"/>
            <a:ext cx="20955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= 1 </a:t>
            </a:r>
            <a:endParaRPr lang="cy-GB" sz="1800" b="1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cy-GB" sz="18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teilyngdod</a:t>
            </a:r>
            <a:endParaRPr lang="x-none" sz="18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Roedd dwy wedi cael yr un nifer o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bwyntiau t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eilyngdod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? Pa ddwy? </a:t>
            </a: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>
          <a:xfrm>
            <a:off x="139700" y="5938838"/>
            <a:ext cx="617378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Cafodd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Robert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f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bwyntiau </a:t>
            </a:r>
            <a:r>
              <a:rPr lang="cy-GB" sz="2000" b="1" dirty="0">
                <a:solidFill>
                  <a:schemeClr val="accent2"/>
                </a:solidFill>
                <a:latin typeface="Comic Sans MS" pitchFamily="66" charset="0"/>
              </a:rPr>
              <a:t>t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eilyngdod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na Carl. Faint yn fwy? </a:t>
            </a: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>
          <a:xfrm>
            <a:off x="7100888" y="1809750"/>
            <a:ext cx="1870075" cy="2031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Pictogram sy'n dangos sawl </a:t>
            </a:r>
            <a:r>
              <a:rPr lang="cy-GB" sz="18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teilyngdod </a:t>
            </a:r>
            <a:r>
              <a:rPr lang="cy-GB" sz="1800" b="1" dirty="0" smtClean="0">
                <a:solidFill>
                  <a:schemeClr val="accent2"/>
                </a:solidFill>
                <a:latin typeface="Comic Sans MS" pitchFamily="66" charset="0"/>
              </a:rPr>
              <a:t>y c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afodd </a:t>
            </a: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rhai disgyblion mewn wythnos. </a:t>
            </a:r>
          </a:p>
        </p:txBody>
      </p:sp>
      <p:sp>
        <p:nvSpPr>
          <p:cNvPr id="4131" name="Text Box 35"/>
          <p:cNvSpPr txBox="1">
            <a:spLocks noChangeArrowheads="1"/>
          </p:cNvSpPr>
          <p:nvPr/>
        </p:nvSpPr>
        <p:spPr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Alison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Davinda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Carl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Patti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Robert</a:t>
            </a:r>
          </a:p>
        </p:txBody>
      </p:sp>
      <p:sp>
        <p:nvSpPr>
          <p:cNvPr id="4132" name="Text Box 36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Davinda</a:t>
            </a:r>
          </a:p>
        </p:txBody>
      </p:sp>
      <p:sp>
        <p:nvSpPr>
          <p:cNvPr id="4133" name="Text Box 37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Alison a Patti</a:t>
            </a:r>
          </a:p>
        </p:txBody>
      </p:sp>
      <p:sp>
        <p:nvSpPr>
          <p:cNvPr id="4134" name="Text Box 38"/>
          <p:cNvSpPr txBox="1">
            <a:spLocks noChangeArrowheads="1"/>
          </p:cNvSpPr>
          <p:nvPr/>
        </p:nvSpPr>
        <p:spPr>
          <a:xfrm>
            <a:off x="6911975" y="5938838"/>
            <a:ext cx="18256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4137" name="AutoShape 41"/>
          <p:cNvSpPr>
            <a:spLocks noChangeArrowheads="1"/>
          </p:cNvSpPr>
          <p:nvPr/>
        </p:nvSpPr>
        <p:spPr>
          <a:xfrm>
            <a:off x="21955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38" name="AutoShape 42"/>
          <p:cNvSpPr>
            <a:spLocks noChangeArrowheads="1"/>
          </p:cNvSpPr>
          <p:nvPr/>
        </p:nvSpPr>
        <p:spPr>
          <a:xfrm>
            <a:off x="280828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39" name="AutoShape 43"/>
          <p:cNvSpPr>
            <a:spLocks noChangeArrowheads="1"/>
          </p:cNvSpPr>
          <p:nvPr/>
        </p:nvSpPr>
        <p:spPr>
          <a:xfrm>
            <a:off x="3422650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0" name="AutoShape 44"/>
          <p:cNvSpPr>
            <a:spLocks noChangeArrowheads="1"/>
          </p:cNvSpPr>
          <p:nvPr/>
        </p:nvSpPr>
        <p:spPr>
          <a:xfrm>
            <a:off x="40370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1" name="AutoShape 45"/>
          <p:cNvSpPr>
            <a:spLocks noChangeArrowheads="1"/>
          </p:cNvSpPr>
          <p:nvPr/>
        </p:nvSpPr>
        <p:spPr>
          <a:xfrm>
            <a:off x="4651375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2" name="AutoShape 46"/>
          <p:cNvSpPr>
            <a:spLocks noChangeArrowheads="1"/>
          </p:cNvSpPr>
          <p:nvPr/>
        </p:nvSpPr>
        <p:spPr>
          <a:xfrm>
            <a:off x="526573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5" name="AutoShape 49"/>
          <p:cNvSpPr>
            <a:spLocks noChangeArrowheads="1"/>
          </p:cNvSpPr>
          <p:nvPr/>
        </p:nvSpPr>
        <p:spPr>
          <a:xfrm>
            <a:off x="7215188" y="8493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8" name="AutoShape 52"/>
          <p:cNvSpPr>
            <a:spLocks noChangeArrowheads="1"/>
          </p:cNvSpPr>
          <p:nvPr/>
        </p:nvSpPr>
        <p:spPr>
          <a:xfrm>
            <a:off x="21955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49" name="AutoShape 53"/>
          <p:cNvSpPr>
            <a:spLocks noChangeArrowheads="1"/>
          </p:cNvSpPr>
          <p:nvPr/>
        </p:nvSpPr>
        <p:spPr>
          <a:xfrm>
            <a:off x="280828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0" name="AutoShape 54"/>
          <p:cNvSpPr>
            <a:spLocks noChangeArrowheads="1"/>
          </p:cNvSpPr>
          <p:nvPr/>
        </p:nvSpPr>
        <p:spPr>
          <a:xfrm>
            <a:off x="342265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1" name="AutoShape 55"/>
          <p:cNvSpPr>
            <a:spLocks noChangeArrowheads="1"/>
          </p:cNvSpPr>
          <p:nvPr/>
        </p:nvSpPr>
        <p:spPr>
          <a:xfrm>
            <a:off x="40370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2" name="AutoShape 56"/>
          <p:cNvSpPr>
            <a:spLocks noChangeArrowheads="1"/>
          </p:cNvSpPr>
          <p:nvPr/>
        </p:nvSpPr>
        <p:spPr>
          <a:xfrm>
            <a:off x="4651375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3" name="AutoShape 57"/>
          <p:cNvSpPr>
            <a:spLocks noChangeArrowheads="1"/>
          </p:cNvSpPr>
          <p:nvPr/>
        </p:nvSpPr>
        <p:spPr>
          <a:xfrm>
            <a:off x="526573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4" name="AutoShape 58"/>
          <p:cNvSpPr>
            <a:spLocks noChangeArrowheads="1"/>
          </p:cNvSpPr>
          <p:nvPr/>
        </p:nvSpPr>
        <p:spPr>
          <a:xfrm>
            <a:off x="588010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5" name="AutoShape 59"/>
          <p:cNvSpPr>
            <a:spLocks noChangeArrowheads="1"/>
          </p:cNvSpPr>
          <p:nvPr/>
        </p:nvSpPr>
        <p:spPr>
          <a:xfrm>
            <a:off x="649446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7" name="AutoShape 61"/>
          <p:cNvSpPr>
            <a:spLocks noChangeArrowheads="1"/>
          </p:cNvSpPr>
          <p:nvPr/>
        </p:nvSpPr>
        <p:spPr>
          <a:xfrm>
            <a:off x="21955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8" name="AutoShape 62"/>
          <p:cNvSpPr>
            <a:spLocks noChangeArrowheads="1"/>
          </p:cNvSpPr>
          <p:nvPr/>
        </p:nvSpPr>
        <p:spPr>
          <a:xfrm>
            <a:off x="2808288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59" name="AutoShape 63"/>
          <p:cNvSpPr>
            <a:spLocks noChangeArrowheads="1"/>
          </p:cNvSpPr>
          <p:nvPr/>
        </p:nvSpPr>
        <p:spPr>
          <a:xfrm>
            <a:off x="3422650" y="1819275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60" name="AutoShape 64"/>
          <p:cNvSpPr>
            <a:spLocks noChangeArrowheads="1"/>
          </p:cNvSpPr>
          <p:nvPr/>
        </p:nvSpPr>
        <p:spPr>
          <a:xfrm>
            <a:off x="40370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66" name="AutoShape 70"/>
          <p:cNvSpPr>
            <a:spLocks noChangeArrowheads="1"/>
          </p:cNvSpPr>
          <p:nvPr/>
        </p:nvSpPr>
        <p:spPr>
          <a:xfrm>
            <a:off x="21955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67" name="AutoShape 71"/>
          <p:cNvSpPr>
            <a:spLocks noChangeArrowheads="1"/>
          </p:cNvSpPr>
          <p:nvPr/>
        </p:nvSpPr>
        <p:spPr>
          <a:xfrm>
            <a:off x="280828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68" name="AutoShape 72"/>
          <p:cNvSpPr>
            <a:spLocks noChangeArrowheads="1"/>
          </p:cNvSpPr>
          <p:nvPr/>
        </p:nvSpPr>
        <p:spPr>
          <a:xfrm>
            <a:off x="3422650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69" name="AutoShape 73"/>
          <p:cNvSpPr>
            <a:spLocks noChangeArrowheads="1"/>
          </p:cNvSpPr>
          <p:nvPr/>
        </p:nvSpPr>
        <p:spPr>
          <a:xfrm>
            <a:off x="40370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0" name="AutoShape 74"/>
          <p:cNvSpPr>
            <a:spLocks noChangeArrowheads="1"/>
          </p:cNvSpPr>
          <p:nvPr/>
        </p:nvSpPr>
        <p:spPr>
          <a:xfrm>
            <a:off x="4651375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1" name="AutoShape 75"/>
          <p:cNvSpPr>
            <a:spLocks noChangeArrowheads="1"/>
          </p:cNvSpPr>
          <p:nvPr/>
        </p:nvSpPr>
        <p:spPr>
          <a:xfrm>
            <a:off x="526573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5" name="AutoShape 79"/>
          <p:cNvSpPr>
            <a:spLocks noChangeArrowheads="1"/>
          </p:cNvSpPr>
          <p:nvPr/>
        </p:nvSpPr>
        <p:spPr>
          <a:xfrm>
            <a:off x="21955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6" name="AutoShape 80"/>
          <p:cNvSpPr>
            <a:spLocks noChangeArrowheads="1"/>
          </p:cNvSpPr>
          <p:nvPr/>
        </p:nvSpPr>
        <p:spPr>
          <a:xfrm>
            <a:off x="2808288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7" name="AutoShape 81"/>
          <p:cNvSpPr>
            <a:spLocks noChangeArrowheads="1"/>
          </p:cNvSpPr>
          <p:nvPr/>
        </p:nvSpPr>
        <p:spPr>
          <a:xfrm>
            <a:off x="3422650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8" name="AutoShape 82"/>
          <p:cNvSpPr>
            <a:spLocks noChangeArrowheads="1"/>
          </p:cNvSpPr>
          <p:nvPr/>
        </p:nvSpPr>
        <p:spPr>
          <a:xfrm>
            <a:off x="40370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4179" name="AutoShape 83"/>
          <p:cNvSpPr>
            <a:spLocks noChangeArrowheads="1"/>
          </p:cNvSpPr>
          <p:nvPr/>
        </p:nvSpPr>
        <p:spPr>
          <a:xfrm>
            <a:off x="4651375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5" grpId="0" animBg="1"/>
      <p:bldP spid="4128" grpId="1" animBg="1"/>
      <p:bldP spid="4129" grpId="2" animBg="1"/>
      <p:bldP spid="4132" grpId="3" animBg="1"/>
      <p:bldP spid="4133" grpId="4" animBg="1"/>
      <p:bldP spid="4134" grpId="5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139700" y="4200525"/>
            <a:ext cx="62023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teilyngod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a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gafodd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Alison? </a:t>
            </a:r>
          </a:p>
        </p:txBody>
      </p:sp>
      <p:sp>
        <p:nvSpPr>
          <p:cNvPr id="35846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7131050" y="393700"/>
            <a:ext cx="1806575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= 1 </a:t>
            </a:r>
            <a:r>
              <a:rPr lang="cy-GB" sz="18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teilyngdod</a:t>
            </a:r>
            <a:endParaRPr lang="x-none" sz="18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Pwy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gafodd b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um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teilyngdod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? 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139700" y="5938838"/>
            <a:ext cx="617378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pwynt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teilyngdod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y cafodd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pump gyda'i gilydd? </a:t>
            </a: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75432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Pictogram sy'n dangos sawl teilyngdod </a:t>
            </a:r>
            <a:r>
              <a:rPr lang="cy-GB" sz="1800" b="1" dirty="0" smtClean="0">
                <a:solidFill>
                  <a:schemeClr val="accent2"/>
                </a:solidFill>
                <a:latin typeface="Comic Sans MS" pitchFamily="66" charset="0"/>
              </a:rPr>
              <a:t>y c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afodd </a:t>
            </a: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rhai disgyblion mewn wythnos. 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Alison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Davinda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Carl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Patti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Robert</a:t>
            </a: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Robert</a:t>
            </a: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>
          <a:xfrm>
            <a:off x="6911975" y="5938838"/>
            <a:ext cx="18256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29</a:t>
            </a:r>
          </a:p>
        </p:txBody>
      </p:sp>
      <p:sp>
        <p:nvSpPr>
          <p:cNvPr id="35855" name="AutoShape 15"/>
          <p:cNvSpPr>
            <a:spLocks noChangeArrowheads="1"/>
          </p:cNvSpPr>
          <p:nvPr/>
        </p:nvSpPr>
        <p:spPr>
          <a:xfrm>
            <a:off x="21955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56" name="AutoShape 16"/>
          <p:cNvSpPr>
            <a:spLocks noChangeArrowheads="1"/>
          </p:cNvSpPr>
          <p:nvPr/>
        </p:nvSpPr>
        <p:spPr>
          <a:xfrm>
            <a:off x="280828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57" name="AutoShape 17"/>
          <p:cNvSpPr>
            <a:spLocks noChangeArrowheads="1"/>
          </p:cNvSpPr>
          <p:nvPr/>
        </p:nvSpPr>
        <p:spPr>
          <a:xfrm>
            <a:off x="3422650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58" name="AutoShape 18"/>
          <p:cNvSpPr>
            <a:spLocks noChangeArrowheads="1"/>
          </p:cNvSpPr>
          <p:nvPr/>
        </p:nvSpPr>
        <p:spPr>
          <a:xfrm>
            <a:off x="4037013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59" name="AutoShape 19"/>
          <p:cNvSpPr>
            <a:spLocks noChangeArrowheads="1"/>
          </p:cNvSpPr>
          <p:nvPr/>
        </p:nvSpPr>
        <p:spPr>
          <a:xfrm>
            <a:off x="4651375" y="61595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0" name="AutoShape 20"/>
          <p:cNvSpPr>
            <a:spLocks noChangeArrowheads="1"/>
          </p:cNvSpPr>
          <p:nvPr/>
        </p:nvSpPr>
        <p:spPr>
          <a:xfrm>
            <a:off x="5265738" y="61595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1" name="AutoShape 21"/>
          <p:cNvSpPr>
            <a:spLocks noChangeArrowheads="1"/>
          </p:cNvSpPr>
          <p:nvPr/>
        </p:nvSpPr>
        <p:spPr>
          <a:xfrm>
            <a:off x="7215188" y="8493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2" name="AutoShape 22"/>
          <p:cNvSpPr>
            <a:spLocks noChangeArrowheads="1"/>
          </p:cNvSpPr>
          <p:nvPr/>
        </p:nvSpPr>
        <p:spPr>
          <a:xfrm>
            <a:off x="21955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3" name="AutoShape 23"/>
          <p:cNvSpPr>
            <a:spLocks noChangeArrowheads="1"/>
          </p:cNvSpPr>
          <p:nvPr/>
        </p:nvSpPr>
        <p:spPr>
          <a:xfrm>
            <a:off x="280828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4" name="AutoShape 24"/>
          <p:cNvSpPr>
            <a:spLocks noChangeArrowheads="1"/>
          </p:cNvSpPr>
          <p:nvPr/>
        </p:nvSpPr>
        <p:spPr>
          <a:xfrm>
            <a:off x="342265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5" name="AutoShape 25"/>
          <p:cNvSpPr>
            <a:spLocks noChangeArrowheads="1"/>
          </p:cNvSpPr>
          <p:nvPr/>
        </p:nvSpPr>
        <p:spPr>
          <a:xfrm>
            <a:off x="403701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6" name="AutoShape 26"/>
          <p:cNvSpPr>
            <a:spLocks noChangeArrowheads="1"/>
          </p:cNvSpPr>
          <p:nvPr/>
        </p:nvSpPr>
        <p:spPr>
          <a:xfrm>
            <a:off x="4651375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7" name="AutoShape 27"/>
          <p:cNvSpPr>
            <a:spLocks noChangeArrowheads="1"/>
          </p:cNvSpPr>
          <p:nvPr/>
        </p:nvSpPr>
        <p:spPr>
          <a:xfrm>
            <a:off x="5265738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8" name="AutoShape 28"/>
          <p:cNvSpPr>
            <a:spLocks noChangeArrowheads="1"/>
          </p:cNvSpPr>
          <p:nvPr/>
        </p:nvSpPr>
        <p:spPr>
          <a:xfrm>
            <a:off x="5880100" y="1217613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69" name="AutoShape 29"/>
          <p:cNvSpPr>
            <a:spLocks noChangeArrowheads="1"/>
          </p:cNvSpPr>
          <p:nvPr/>
        </p:nvSpPr>
        <p:spPr>
          <a:xfrm>
            <a:off x="6494463" y="1217613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0" name="AutoShape 30"/>
          <p:cNvSpPr>
            <a:spLocks noChangeArrowheads="1"/>
          </p:cNvSpPr>
          <p:nvPr/>
        </p:nvSpPr>
        <p:spPr>
          <a:xfrm>
            <a:off x="21955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1" name="AutoShape 31"/>
          <p:cNvSpPr>
            <a:spLocks noChangeArrowheads="1"/>
          </p:cNvSpPr>
          <p:nvPr/>
        </p:nvSpPr>
        <p:spPr>
          <a:xfrm>
            <a:off x="2808288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2" name="AutoShape 32"/>
          <p:cNvSpPr>
            <a:spLocks noChangeArrowheads="1"/>
          </p:cNvSpPr>
          <p:nvPr/>
        </p:nvSpPr>
        <p:spPr>
          <a:xfrm>
            <a:off x="3422650" y="1819275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3" name="AutoShape 33"/>
          <p:cNvSpPr>
            <a:spLocks noChangeArrowheads="1"/>
          </p:cNvSpPr>
          <p:nvPr/>
        </p:nvSpPr>
        <p:spPr>
          <a:xfrm>
            <a:off x="4037013" y="1819275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4" name="AutoShape 34"/>
          <p:cNvSpPr>
            <a:spLocks noChangeArrowheads="1"/>
          </p:cNvSpPr>
          <p:nvPr/>
        </p:nvSpPr>
        <p:spPr>
          <a:xfrm>
            <a:off x="21955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5" name="AutoShape 35"/>
          <p:cNvSpPr>
            <a:spLocks noChangeArrowheads="1"/>
          </p:cNvSpPr>
          <p:nvPr/>
        </p:nvSpPr>
        <p:spPr>
          <a:xfrm>
            <a:off x="280828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6" name="AutoShape 36"/>
          <p:cNvSpPr>
            <a:spLocks noChangeArrowheads="1"/>
          </p:cNvSpPr>
          <p:nvPr/>
        </p:nvSpPr>
        <p:spPr>
          <a:xfrm>
            <a:off x="3422650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7" name="AutoShape 37"/>
          <p:cNvSpPr>
            <a:spLocks noChangeArrowheads="1"/>
          </p:cNvSpPr>
          <p:nvPr/>
        </p:nvSpPr>
        <p:spPr>
          <a:xfrm>
            <a:off x="4037013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8" name="AutoShape 38"/>
          <p:cNvSpPr>
            <a:spLocks noChangeArrowheads="1"/>
          </p:cNvSpPr>
          <p:nvPr/>
        </p:nvSpPr>
        <p:spPr>
          <a:xfrm>
            <a:off x="4651375" y="2420938"/>
            <a:ext cx="452438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79" name="AutoShape 39"/>
          <p:cNvSpPr>
            <a:spLocks noChangeArrowheads="1"/>
          </p:cNvSpPr>
          <p:nvPr/>
        </p:nvSpPr>
        <p:spPr>
          <a:xfrm>
            <a:off x="5265738" y="2420938"/>
            <a:ext cx="452437" cy="430212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0" name="AutoShape 40"/>
          <p:cNvSpPr>
            <a:spLocks noChangeArrowheads="1"/>
          </p:cNvSpPr>
          <p:nvPr/>
        </p:nvSpPr>
        <p:spPr>
          <a:xfrm>
            <a:off x="21955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1" name="AutoShape 41"/>
          <p:cNvSpPr>
            <a:spLocks noChangeArrowheads="1"/>
          </p:cNvSpPr>
          <p:nvPr/>
        </p:nvSpPr>
        <p:spPr>
          <a:xfrm>
            <a:off x="2808288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2" name="AutoShape 42"/>
          <p:cNvSpPr>
            <a:spLocks noChangeArrowheads="1"/>
          </p:cNvSpPr>
          <p:nvPr/>
        </p:nvSpPr>
        <p:spPr>
          <a:xfrm>
            <a:off x="3422650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3" name="AutoShape 43"/>
          <p:cNvSpPr>
            <a:spLocks noChangeArrowheads="1"/>
          </p:cNvSpPr>
          <p:nvPr/>
        </p:nvSpPr>
        <p:spPr>
          <a:xfrm>
            <a:off x="4037013" y="3022600"/>
            <a:ext cx="452437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4" name="AutoShape 44"/>
          <p:cNvSpPr>
            <a:spLocks noChangeArrowheads="1"/>
          </p:cNvSpPr>
          <p:nvPr/>
        </p:nvSpPr>
        <p:spPr>
          <a:xfrm>
            <a:off x="4651375" y="3022600"/>
            <a:ext cx="452438" cy="430213"/>
          </a:xfrm>
          <a:prstGeom prst="star5">
            <a:avLst/>
          </a:prstGeom>
          <a:gradFill rotWithShape="1">
            <a:gsLst>
              <a:gs pos="0">
                <a:srgbClr val="FFCC66"/>
              </a:gs>
              <a:gs pos="50000">
                <a:srgbClr val="FF0000"/>
              </a:gs>
              <a:gs pos="100000">
                <a:srgbClr val="FFCC66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0000"/>
              </a:solidFill>
            </a:endParaRPr>
          </a:p>
        </p:txBody>
      </p:sp>
      <p:sp>
        <p:nvSpPr>
          <p:cNvPr id="35885" name="AutoShape 4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nimBg="1"/>
      <p:bldP spid="35848" grpId="1" animBg="1"/>
      <p:bldP spid="35849" grpId="2" animBg="1"/>
      <p:bldP spid="35852" grpId="3" animBg="1"/>
      <p:bldP spid="35853" grpId="4" animBg="1"/>
      <p:bldP spid="35854" grpId="5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Pa ddosbarth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sydd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â'r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eiaf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gyfrifiaduron? </a:t>
            </a:r>
          </a:p>
        </p:txBody>
      </p:sp>
      <p:sp>
        <p:nvSpPr>
          <p:cNvPr id="36870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gyfrifiadur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139699" y="5068888"/>
            <a:ext cx="6797675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Pa ddosbarth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sydd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â'r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m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wyaf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gyfrifiaduron? 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Pa ddau ddosbarth sydd â'r un nifer o gyfrifiaduron? </a:t>
            </a: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Pictogram sy'n dangos nifer y cyfrifiaduron mewn 5 dosbarth mewn ysgol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>
          <a:xfrm>
            <a:off x="222251" y="733425"/>
            <a:ext cx="1620838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1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2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3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4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5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Dosbarth 1</a:t>
            </a: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Dosbarth 3</a:t>
            </a: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Dosbarth 2 a Dosbarth 4</a:t>
            </a:r>
          </a:p>
        </p:txBody>
      </p:sp>
      <p:sp>
        <p:nvSpPr>
          <p:cNvPr id="36909" name="computr1"/>
          <p:cNvSpPr>
            <a:spLocks noEditPoints="1" noChangeArrowheads="1"/>
          </p:cNvSpPr>
          <p:nvPr/>
        </p:nvSpPr>
        <p:spPr>
          <a:xfrm>
            <a:off x="208756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10" name="computr1"/>
          <p:cNvSpPr>
            <a:spLocks noEditPoints="1" noChangeArrowheads="1"/>
          </p:cNvSpPr>
          <p:nvPr/>
        </p:nvSpPr>
        <p:spPr>
          <a:xfrm>
            <a:off x="256381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1" name="computr1"/>
          <p:cNvSpPr>
            <a:spLocks noEditPoints="1" noChangeArrowheads="1"/>
          </p:cNvSpPr>
          <p:nvPr/>
        </p:nvSpPr>
        <p:spPr>
          <a:xfrm>
            <a:off x="208756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2" name="computr1"/>
          <p:cNvSpPr>
            <a:spLocks noEditPoints="1" noChangeArrowheads="1"/>
          </p:cNvSpPr>
          <p:nvPr/>
        </p:nvSpPr>
        <p:spPr>
          <a:xfrm>
            <a:off x="256381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3" name="computr1"/>
          <p:cNvSpPr>
            <a:spLocks noEditPoints="1" noChangeArrowheads="1"/>
          </p:cNvSpPr>
          <p:nvPr/>
        </p:nvSpPr>
        <p:spPr>
          <a:xfrm>
            <a:off x="304165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4" name="computr1"/>
          <p:cNvSpPr>
            <a:spLocks noEditPoints="1" noChangeArrowheads="1"/>
          </p:cNvSpPr>
          <p:nvPr/>
        </p:nvSpPr>
        <p:spPr>
          <a:xfrm>
            <a:off x="351790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5" name="computr1"/>
          <p:cNvSpPr>
            <a:spLocks noEditPoints="1" noChangeArrowheads="1"/>
          </p:cNvSpPr>
          <p:nvPr/>
        </p:nvSpPr>
        <p:spPr>
          <a:xfrm>
            <a:off x="399573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26" name="computr1"/>
          <p:cNvSpPr>
            <a:spLocks noEditPoints="1" noChangeArrowheads="1"/>
          </p:cNvSpPr>
          <p:nvPr/>
        </p:nvSpPr>
        <p:spPr>
          <a:xfrm>
            <a:off x="447198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2" name="computr1"/>
          <p:cNvSpPr>
            <a:spLocks noEditPoints="1" noChangeArrowheads="1"/>
          </p:cNvSpPr>
          <p:nvPr/>
        </p:nvSpPr>
        <p:spPr>
          <a:xfrm>
            <a:off x="208756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3" name="computr1"/>
          <p:cNvSpPr>
            <a:spLocks noEditPoints="1" noChangeArrowheads="1"/>
          </p:cNvSpPr>
          <p:nvPr/>
        </p:nvSpPr>
        <p:spPr>
          <a:xfrm>
            <a:off x="25638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4" name="computr1"/>
          <p:cNvSpPr>
            <a:spLocks noEditPoints="1" noChangeArrowheads="1"/>
          </p:cNvSpPr>
          <p:nvPr/>
        </p:nvSpPr>
        <p:spPr>
          <a:xfrm>
            <a:off x="30416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5" name="computr1"/>
          <p:cNvSpPr>
            <a:spLocks noEditPoints="1" noChangeArrowheads="1"/>
          </p:cNvSpPr>
          <p:nvPr/>
        </p:nvSpPr>
        <p:spPr>
          <a:xfrm>
            <a:off x="351790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6" name="computr1"/>
          <p:cNvSpPr>
            <a:spLocks noEditPoints="1" noChangeArrowheads="1"/>
          </p:cNvSpPr>
          <p:nvPr/>
        </p:nvSpPr>
        <p:spPr>
          <a:xfrm>
            <a:off x="399573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7" name="computr1"/>
          <p:cNvSpPr>
            <a:spLocks noEditPoints="1" noChangeArrowheads="1"/>
          </p:cNvSpPr>
          <p:nvPr/>
        </p:nvSpPr>
        <p:spPr>
          <a:xfrm>
            <a:off x="447198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8" name="computr1"/>
          <p:cNvSpPr>
            <a:spLocks noEditPoints="1" noChangeArrowheads="1"/>
          </p:cNvSpPr>
          <p:nvPr/>
        </p:nvSpPr>
        <p:spPr>
          <a:xfrm>
            <a:off x="494982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39" name="computr1"/>
          <p:cNvSpPr>
            <a:spLocks noEditPoints="1" noChangeArrowheads="1"/>
          </p:cNvSpPr>
          <p:nvPr/>
        </p:nvSpPr>
        <p:spPr>
          <a:xfrm>
            <a:off x="542607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0" name="computr1"/>
          <p:cNvSpPr>
            <a:spLocks noEditPoints="1" noChangeArrowheads="1"/>
          </p:cNvSpPr>
          <p:nvPr/>
        </p:nvSpPr>
        <p:spPr>
          <a:xfrm>
            <a:off x="59039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1" name="computr1"/>
          <p:cNvSpPr>
            <a:spLocks noEditPoints="1" noChangeArrowheads="1"/>
          </p:cNvSpPr>
          <p:nvPr/>
        </p:nvSpPr>
        <p:spPr>
          <a:xfrm>
            <a:off x="63817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3" name="computr1"/>
          <p:cNvSpPr>
            <a:spLocks noEditPoints="1" noChangeArrowheads="1"/>
          </p:cNvSpPr>
          <p:nvPr/>
        </p:nvSpPr>
        <p:spPr>
          <a:xfrm>
            <a:off x="208756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4" name="computr1"/>
          <p:cNvSpPr>
            <a:spLocks noEditPoints="1" noChangeArrowheads="1"/>
          </p:cNvSpPr>
          <p:nvPr/>
        </p:nvSpPr>
        <p:spPr>
          <a:xfrm>
            <a:off x="256381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5" name="computr1"/>
          <p:cNvSpPr>
            <a:spLocks noEditPoints="1" noChangeArrowheads="1"/>
          </p:cNvSpPr>
          <p:nvPr/>
        </p:nvSpPr>
        <p:spPr>
          <a:xfrm>
            <a:off x="304165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6" name="computr1"/>
          <p:cNvSpPr>
            <a:spLocks noEditPoints="1" noChangeArrowheads="1"/>
          </p:cNvSpPr>
          <p:nvPr/>
        </p:nvSpPr>
        <p:spPr>
          <a:xfrm>
            <a:off x="351790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7" name="computr1"/>
          <p:cNvSpPr>
            <a:spLocks noEditPoints="1" noChangeArrowheads="1"/>
          </p:cNvSpPr>
          <p:nvPr/>
        </p:nvSpPr>
        <p:spPr>
          <a:xfrm>
            <a:off x="399573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48" name="computr1"/>
          <p:cNvSpPr>
            <a:spLocks noEditPoints="1" noChangeArrowheads="1"/>
          </p:cNvSpPr>
          <p:nvPr/>
        </p:nvSpPr>
        <p:spPr>
          <a:xfrm>
            <a:off x="447198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2" name="computr1"/>
          <p:cNvSpPr>
            <a:spLocks noEditPoints="1" noChangeArrowheads="1"/>
          </p:cNvSpPr>
          <p:nvPr/>
        </p:nvSpPr>
        <p:spPr>
          <a:xfrm>
            <a:off x="7848600" y="736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4" name="computr1"/>
          <p:cNvSpPr>
            <a:spLocks noEditPoints="1" noChangeArrowheads="1"/>
          </p:cNvSpPr>
          <p:nvPr/>
        </p:nvSpPr>
        <p:spPr>
          <a:xfrm>
            <a:off x="208756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5" name="computr1"/>
          <p:cNvSpPr>
            <a:spLocks noEditPoints="1" noChangeArrowheads="1"/>
          </p:cNvSpPr>
          <p:nvPr/>
        </p:nvSpPr>
        <p:spPr>
          <a:xfrm>
            <a:off x="256381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6" name="computr1"/>
          <p:cNvSpPr>
            <a:spLocks noEditPoints="1" noChangeArrowheads="1"/>
          </p:cNvSpPr>
          <p:nvPr/>
        </p:nvSpPr>
        <p:spPr>
          <a:xfrm>
            <a:off x="304165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7" name="computr1"/>
          <p:cNvSpPr>
            <a:spLocks noEditPoints="1" noChangeArrowheads="1"/>
          </p:cNvSpPr>
          <p:nvPr/>
        </p:nvSpPr>
        <p:spPr>
          <a:xfrm>
            <a:off x="351790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8" name="computr1"/>
          <p:cNvSpPr>
            <a:spLocks noEditPoints="1" noChangeArrowheads="1"/>
          </p:cNvSpPr>
          <p:nvPr/>
        </p:nvSpPr>
        <p:spPr>
          <a:xfrm>
            <a:off x="399573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59" name="computr1"/>
          <p:cNvSpPr>
            <a:spLocks noEditPoints="1" noChangeArrowheads="1"/>
          </p:cNvSpPr>
          <p:nvPr/>
        </p:nvSpPr>
        <p:spPr>
          <a:xfrm>
            <a:off x="447198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60" name="computr1"/>
          <p:cNvSpPr>
            <a:spLocks noEditPoints="1" noChangeArrowheads="1"/>
          </p:cNvSpPr>
          <p:nvPr/>
        </p:nvSpPr>
        <p:spPr>
          <a:xfrm>
            <a:off x="4949825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964" name="AutoShape 10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 animBg="1"/>
      <p:bldP spid="36872" grpId="1" animBg="1"/>
      <p:bldP spid="36873" grpId="2" animBg="1"/>
      <p:bldP spid="36876" grpId="3" animBg="1"/>
      <p:bldP spid="36877" grpId="4" animBg="1"/>
      <p:bldP spid="36878" grpId="5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Sawl cyfrifiadur sydd yn nosbarth 5?</a:t>
            </a:r>
          </a:p>
        </p:txBody>
      </p:sp>
      <p:sp>
        <p:nvSpPr>
          <p:cNvPr id="37894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gyfrifiadur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Sawl cyfrifiadur sydd yn nosbarth 1 a dosbarth 2 gyda'i gilydd? 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Sawl cyfrifiadur sydd yn y pum dosbarth gyda'i gilydd? </a:t>
            </a: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Pictogram sy'n dangos nifer y cyfrifiaduron mewn 5 dosbarth mewn ysgol</a:t>
            </a: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>
          <a:xfrm>
            <a:off x="206375" y="733425"/>
            <a:ext cx="1636713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1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2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3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4</a:t>
            </a:r>
          </a:p>
          <a:p>
            <a:pPr algn="l">
              <a:defRPr b="0" i="0"/>
            </a:pPr>
            <a:endParaRPr lang="x-none" sz="20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 dirty="0">
                <a:solidFill>
                  <a:srgbClr val="000066"/>
                </a:solidFill>
                <a:latin typeface="Comic Sans MS" pitchFamily="66" charset="0"/>
              </a:rPr>
              <a:t>Dosbarth 5</a:t>
            </a:r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62</a:t>
            </a:r>
          </a:p>
        </p:txBody>
      </p:sp>
      <p:sp>
        <p:nvSpPr>
          <p:cNvPr id="37903" name="computr1"/>
          <p:cNvSpPr>
            <a:spLocks noEditPoints="1" noChangeArrowheads="1"/>
          </p:cNvSpPr>
          <p:nvPr/>
        </p:nvSpPr>
        <p:spPr>
          <a:xfrm>
            <a:off x="208756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4" name="computr1"/>
          <p:cNvSpPr>
            <a:spLocks noEditPoints="1" noChangeArrowheads="1"/>
          </p:cNvSpPr>
          <p:nvPr/>
        </p:nvSpPr>
        <p:spPr>
          <a:xfrm>
            <a:off x="2563813" y="703263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5" name="computr1"/>
          <p:cNvSpPr>
            <a:spLocks noEditPoints="1" noChangeArrowheads="1"/>
          </p:cNvSpPr>
          <p:nvPr/>
        </p:nvSpPr>
        <p:spPr>
          <a:xfrm>
            <a:off x="208756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6" name="computr1"/>
          <p:cNvSpPr>
            <a:spLocks noEditPoints="1" noChangeArrowheads="1"/>
          </p:cNvSpPr>
          <p:nvPr/>
        </p:nvSpPr>
        <p:spPr>
          <a:xfrm>
            <a:off x="2563813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7" name="computr1"/>
          <p:cNvSpPr>
            <a:spLocks noEditPoints="1" noChangeArrowheads="1"/>
          </p:cNvSpPr>
          <p:nvPr/>
        </p:nvSpPr>
        <p:spPr>
          <a:xfrm>
            <a:off x="304165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8" name="computr1"/>
          <p:cNvSpPr>
            <a:spLocks noEditPoints="1" noChangeArrowheads="1"/>
          </p:cNvSpPr>
          <p:nvPr/>
        </p:nvSpPr>
        <p:spPr>
          <a:xfrm>
            <a:off x="3517900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9" name="computr1"/>
          <p:cNvSpPr>
            <a:spLocks noEditPoints="1" noChangeArrowheads="1"/>
          </p:cNvSpPr>
          <p:nvPr/>
        </p:nvSpPr>
        <p:spPr>
          <a:xfrm>
            <a:off x="399573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0" name="computr1"/>
          <p:cNvSpPr>
            <a:spLocks noEditPoints="1" noChangeArrowheads="1"/>
          </p:cNvSpPr>
          <p:nvPr/>
        </p:nvSpPr>
        <p:spPr>
          <a:xfrm>
            <a:off x="4471988" y="131445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1" name="computr1"/>
          <p:cNvSpPr>
            <a:spLocks noEditPoints="1" noChangeArrowheads="1"/>
          </p:cNvSpPr>
          <p:nvPr/>
        </p:nvSpPr>
        <p:spPr>
          <a:xfrm>
            <a:off x="208756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2" name="computr1"/>
          <p:cNvSpPr>
            <a:spLocks noEditPoints="1" noChangeArrowheads="1"/>
          </p:cNvSpPr>
          <p:nvPr/>
        </p:nvSpPr>
        <p:spPr>
          <a:xfrm>
            <a:off x="25638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3" name="computr1"/>
          <p:cNvSpPr>
            <a:spLocks noEditPoints="1" noChangeArrowheads="1"/>
          </p:cNvSpPr>
          <p:nvPr/>
        </p:nvSpPr>
        <p:spPr>
          <a:xfrm>
            <a:off x="30416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4" name="computr1"/>
          <p:cNvSpPr>
            <a:spLocks noEditPoints="1" noChangeArrowheads="1"/>
          </p:cNvSpPr>
          <p:nvPr/>
        </p:nvSpPr>
        <p:spPr>
          <a:xfrm>
            <a:off x="351790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5" name="computr1"/>
          <p:cNvSpPr>
            <a:spLocks noEditPoints="1" noChangeArrowheads="1"/>
          </p:cNvSpPr>
          <p:nvPr/>
        </p:nvSpPr>
        <p:spPr>
          <a:xfrm>
            <a:off x="399573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6" name="computr1"/>
          <p:cNvSpPr>
            <a:spLocks noEditPoints="1" noChangeArrowheads="1"/>
          </p:cNvSpPr>
          <p:nvPr/>
        </p:nvSpPr>
        <p:spPr>
          <a:xfrm>
            <a:off x="4471988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7" name="computr1"/>
          <p:cNvSpPr>
            <a:spLocks noEditPoints="1" noChangeArrowheads="1"/>
          </p:cNvSpPr>
          <p:nvPr/>
        </p:nvSpPr>
        <p:spPr>
          <a:xfrm>
            <a:off x="494982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8" name="computr1"/>
          <p:cNvSpPr>
            <a:spLocks noEditPoints="1" noChangeArrowheads="1"/>
          </p:cNvSpPr>
          <p:nvPr/>
        </p:nvSpPr>
        <p:spPr>
          <a:xfrm>
            <a:off x="5426075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19" name="computr1"/>
          <p:cNvSpPr>
            <a:spLocks noEditPoints="1" noChangeArrowheads="1"/>
          </p:cNvSpPr>
          <p:nvPr/>
        </p:nvSpPr>
        <p:spPr>
          <a:xfrm>
            <a:off x="5903913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0" name="computr1"/>
          <p:cNvSpPr>
            <a:spLocks noEditPoints="1" noChangeArrowheads="1"/>
          </p:cNvSpPr>
          <p:nvPr/>
        </p:nvSpPr>
        <p:spPr>
          <a:xfrm>
            <a:off x="6381750" y="1925638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1" name="computr1"/>
          <p:cNvSpPr>
            <a:spLocks noEditPoints="1" noChangeArrowheads="1"/>
          </p:cNvSpPr>
          <p:nvPr/>
        </p:nvSpPr>
        <p:spPr>
          <a:xfrm>
            <a:off x="208756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2" name="computr1"/>
          <p:cNvSpPr>
            <a:spLocks noEditPoints="1" noChangeArrowheads="1"/>
          </p:cNvSpPr>
          <p:nvPr/>
        </p:nvSpPr>
        <p:spPr>
          <a:xfrm>
            <a:off x="2563813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3" name="computr1"/>
          <p:cNvSpPr>
            <a:spLocks noEditPoints="1" noChangeArrowheads="1"/>
          </p:cNvSpPr>
          <p:nvPr/>
        </p:nvSpPr>
        <p:spPr>
          <a:xfrm>
            <a:off x="304165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4" name="computr1"/>
          <p:cNvSpPr>
            <a:spLocks noEditPoints="1" noChangeArrowheads="1"/>
          </p:cNvSpPr>
          <p:nvPr/>
        </p:nvSpPr>
        <p:spPr>
          <a:xfrm>
            <a:off x="3517900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5" name="computr1"/>
          <p:cNvSpPr>
            <a:spLocks noEditPoints="1" noChangeArrowheads="1"/>
          </p:cNvSpPr>
          <p:nvPr/>
        </p:nvSpPr>
        <p:spPr>
          <a:xfrm>
            <a:off x="399573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6" name="computr1"/>
          <p:cNvSpPr>
            <a:spLocks noEditPoints="1" noChangeArrowheads="1"/>
          </p:cNvSpPr>
          <p:nvPr/>
        </p:nvSpPr>
        <p:spPr>
          <a:xfrm>
            <a:off x="4471988" y="2536825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7" name="computr1"/>
          <p:cNvSpPr>
            <a:spLocks noEditPoints="1" noChangeArrowheads="1"/>
          </p:cNvSpPr>
          <p:nvPr/>
        </p:nvSpPr>
        <p:spPr>
          <a:xfrm>
            <a:off x="7848600" y="736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8" name="computr1"/>
          <p:cNvSpPr>
            <a:spLocks noEditPoints="1" noChangeArrowheads="1"/>
          </p:cNvSpPr>
          <p:nvPr/>
        </p:nvSpPr>
        <p:spPr>
          <a:xfrm>
            <a:off x="208756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29" name="computr1"/>
          <p:cNvSpPr>
            <a:spLocks noEditPoints="1" noChangeArrowheads="1"/>
          </p:cNvSpPr>
          <p:nvPr/>
        </p:nvSpPr>
        <p:spPr>
          <a:xfrm>
            <a:off x="2563813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0" name="computr1"/>
          <p:cNvSpPr>
            <a:spLocks noEditPoints="1" noChangeArrowheads="1"/>
          </p:cNvSpPr>
          <p:nvPr/>
        </p:nvSpPr>
        <p:spPr>
          <a:xfrm>
            <a:off x="304165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1" name="computr1"/>
          <p:cNvSpPr>
            <a:spLocks noEditPoints="1" noChangeArrowheads="1"/>
          </p:cNvSpPr>
          <p:nvPr/>
        </p:nvSpPr>
        <p:spPr>
          <a:xfrm>
            <a:off x="3517900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2" name="computr1"/>
          <p:cNvSpPr>
            <a:spLocks noEditPoints="1" noChangeArrowheads="1"/>
          </p:cNvSpPr>
          <p:nvPr/>
        </p:nvSpPr>
        <p:spPr>
          <a:xfrm>
            <a:off x="399573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3" name="computr1"/>
          <p:cNvSpPr>
            <a:spLocks noEditPoints="1" noChangeArrowheads="1"/>
          </p:cNvSpPr>
          <p:nvPr/>
        </p:nvSpPr>
        <p:spPr>
          <a:xfrm>
            <a:off x="4471988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4" name="computr1"/>
          <p:cNvSpPr>
            <a:spLocks noEditPoints="1" noChangeArrowheads="1"/>
          </p:cNvSpPr>
          <p:nvPr/>
        </p:nvSpPr>
        <p:spPr>
          <a:xfrm>
            <a:off x="4949825" y="3149600"/>
            <a:ext cx="377825" cy="377825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solidFill>
            <a:srgbClr val="9966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35" name="AutoShape 4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 animBg="1"/>
      <p:bldP spid="37896" grpId="1" animBg="1"/>
      <p:bldP spid="37897" grpId="2" animBg="1"/>
      <p:bldP spid="37900" grpId="3" animBg="1"/>
      <p:bldP spid="37901" grpId="4" animBg="1"/>
      <p:bldP spid="37902" grpId="5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Ble tynnodd Helen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yr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ail nifer </a:t>
            </a:r>
            <a:r>
              <a:rPr lang="cy-GB" sz="2000" b="1" dirty="0">
                <a:solidFill>
                  <a:schemeClr val="accent2"/>
                </a:solidFill>
                <a:latin typeface="Comic Sans MS" pitchFamily="66" charset="0"/>
              </a:rPr>
              <a:t>m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wyaf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luniau?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4 llun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Ym mha wlad y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tynnodd hi’r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lleiaf o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luniau? 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llun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gafodd eu tynnu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yn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yr Eidal? </a:t>
            </a: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803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600" b="1">
                <a:solidFill>
                  <a:schemeClr val="accent2"/>
                </a:solidFill>
                <a:latin typeface="Comic Sans MS" pitchFamily="66" charset="0"/>
              </a:rPr>
              <a:t>Pictogram sy'n dangos nifer y lluniau roedd Helen wedi'u tynnu mewn gwahanol wledydd 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Ffrainc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Yr Almaen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Gwlad Belg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Yr Eidal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Sbaen</a:t>
            </a: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Sbaen</a:t>
            </a: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Yr Almaen</a:t>
            </a: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8967" name="Photo"/>
          <p:cNvSpPr>
            <a:spLocks noEditPoints="1" noChangeArrowheads="1"/>
          </p:cNvSpPr>
          <p:nvPr/>
        </p:nvSpPr>
        <p:spPr>
          <a:xfrm>
            <a:off x="2132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68" name="Photo"/>
          <p:cNvSpPr>
            <a:spLocks noEditPoints="1" noChangeArrowheads="1"/>
          </p:cNvSpPr>
          <p:nvPr/>
        </p:nvSpPr>
        <p:spPr>
          <a:xfrm>
            <a:off x="2703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69" name="Photo"/>
          <p:cNvSpPr>
            <a:spLocks noEditPoints="1" noChangeArrowheads="1"/>
          </p:cNvSpPr>
          <p:nvPr/>
        </p:nvSpPr>
        <p:spPr>
          <a:xfrm>
            <a:off x="3275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0" name="Photo"/>
          <p:cNvSpPr>
            <a:spLocks noEditPoints="1" noChangeArrowheads="1"/>
          </p:cNvSpPr>
          <p:nvPr/>
        </p:nvSpPr>
        <p:spPr>
          <a:xfrm>
            <a:off x="3846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1" name="Photo"/>
          <p:cNvSpPr>
            <a:spLocks noEditPoints="1" noChangeArrowheads="1"/>
          </p:cNvSpPr>
          <p:nvPr/>
        </p:nvSpPr>
        <p:spPr>
          <a:xfrm>
            <a:off x="4418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2" name="Photo"/>
          <p:cNvSpPr>
            <a:spLocks noEditPoints="1" noChangeArrowheads="1"/>
          </p:cNvSpPr>
          <p:nvPr/>
        </p:nvSpPr>
        <p:spPr>
          <a:xfrm>
            <a:off x="4989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3" name="Photo"/>
          <p:cNvSpPr>
            <a:spLocks noEditPoints="1" noChangeArrowheads="1"/>
          </p:cNvSpPr>
          <p:nvPr/>
        </p:nvSpPr>
        <p:spPr>
          <a:xfrm>
            <a:off x="5561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4" name="Photo"/>
          <p:cNvSpPr>
            <a:spLocks noEditPoints="1" noChangeArrowheads="1"/>
          </p:cNvSpPr>
          <p:nvPr/>
        </p:nvSpPr>
        <p:spPr>
          <a:xfrm>
            <a:off x="6132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5" name="Photo"/>
          <p:cNvSpPr>
            <a:spLocks noEditPoints="1" noChangeArrowheads="1"/>
          </p:cNvSpPr>
          <p:nvPr/>
        </p:nvSpPr>
        <p:spPr>
          <a:xfrm>
            <a:off x="7834313" y="7175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8" name="Photo"/>
          <p:cNvSpPr>
            <a:spLocks noEditPoints="1" noChangeArrowheads="1"/>
          </p:cNvSpPr>
          <p:nvPr/>
        </p:nvSpPr>
        <p:spPr>
          <a:xfrm>
            <a:off x="21320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79" name="Photo"/>
          <p:cNvSpPr>
            <a:spLocks noEditPoints="1" noChangeArrowheads="1"/>
          </p:cNvSpPr>
          <p:nvPr/>
        </p:nvSpPr>
        <p:spPr>
          <a:xfrm>
            <a:off x="27035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87" name="Photo"/>
          <p:cNvSpPr>
            <a:spLocks noEditPoints="1" noChangeArrowheads="1"/>
          </p:cNvSpPr>
          <p:nvPr/>
        </p:nvSpPr>
        <p:spPr>
          <a:xfrm>
            <a:off x="2132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88" name="Photo"/>
          <p:cNvSpPr>
            <a:spLocks noEditPoints="1" noChangeArrowheads="1"/>
          </p:cNvSpPr>
          <p:nvPr/>
        </p:nvSpPr>
        <p:spPr>
          <a:xfrm>
            <a:off x="2703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89" name="Photo"/>
          <p:cNvSpPr>
            <a:spLocks noEditPoints="1" noChangeArrowheads="1"/>
          </p:cNvSpPr>
          <p:nvPr/>
        </p:nvSpPr>
        <p:spPr>
          <a:xfrm>
            <a:off x="3275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0" name="Photo"/>
          <p:cNvSpPr>
            <a:spLocks noEditPoints="1" noChangeArrowheads="1"/>
          </p:cNvSpPr>
          <p:nvPr/>
        </p:nvSpPr>
        <p:spPr>
          <a:xfrm>
            <a:off x="3846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1" name="Photo"/>
          <p:cNvSpPr>
            <a:spLocks noEditPoints="1" noChangeArrowheads="1"/>
          </p:cNvSpPr>
          <p:nvPr/>
        </p:nvSpPr>
        <p:spPr>
          <a:xfrm>
            <a:off x="4418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2" name="Photo"/>
          <p:cNvSpPr>
            <a:spLocks noEditPoints="1" noChangeArrowheads="1"/>
          </p:cNvSpPr>
          <p:nvPr/>
        </p:nvSpPr>
        <p:spPr>
          <a:xfrm>
            <a:off x="4989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6" name="Photo"/>
          <p:cNvSpPr>
            <a:spLocks noEditPoints="1" noChangeArrowheads="1"/>
          </p:cNvSpPr>
          <p:nvPr/>
        </p:nvSpPr>
        <p:spPr>
          <a:xfrm>
            <a:off x="2132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7" name="Photo"/>
          <p:cNvSpPr>
            <a:spLocks noEditPoints="1" noChangeArrowheads="1"/>
          </p:cNvSpPr>
          <p:nvPr/>
        </p:nvSpPr>
        <p:spPr>
          <a:xfrm>
            <a:off x="2703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8" name="Photo"/>
          <p:cNvSpPr>
            <a:spLocks noEditPoints="1" noChangeArrowheads="1"/>
          </p:cNvSpPr>
          <p:nvPr/>
        </p:nvSpPr>
        <p:spPr>
          <a:xfrm>
            <a:off x="3275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99" name="Photo"/>
          <p:cNvSpPr>
            <a:spLocks noEditPoints="1" noChangeArrowheads="1"/>
          </p:cNvSpPr>
          <p:nvPr/>
        </p:nvSpPr>
        <p:spPr>
          <a:xfrm>
            <a:off x="3846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05" name="Photo"/>
          <p:cNvSpPr>
            <a:spLocks noEditPoints="1" noChangeArrowheads="1"/>
          </p:cNvSpPr>
          <p:nvPr/>
        </p:nvSpPr>
        <p:spPr>
          <a:xfrm>
            <a:off x="2132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06" name="Photo"/>
          <p:cNvSpPr>
            <a:spLocks noEditPoints="1" noChangeArrowheads="1"/>
          </p:cNvSpPr>
          <p:nvPr/>
        </p:nvSpPr>
        <p:spPr>
          <a:xfrm>
            <a:off x="2703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07" name="Photo"/>
          <p:cNvSpPr>
            <a:spLocks noEditPoints="1" noChangeArrowheads="1"/>
          </p:cNvSpPr>
          <p:nvPr/>
        </p:nvSpPr>
        <p:spPr>
          <a:xfrm>
            <a:off x="3275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08" name="Photo"/>
          <p:cNvSpPr>
            <a:spLocks noEditPoints="1" noChangeArrowheads="1"/>
          </p:cNvSpPr>
          <p:nvPr/>
        </p:nvSpPr>
        <p:spPr>
          <a:xfrm>
            <a:off x="3846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09" name="Photo"/>
          <p:cNvSpPr>
            <a:spLocks noEditPoints="1" noChangeArrowheads="1"/>
          </p:cNvSpPr>
          <p:nvPr/>
        </p:nvSpPr>
        <p:spPr>
          <a:xfrm>
            <a:off x="4418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10" name="Photo"/>
          <p:cNvSpPr>
            <a:spLocks noEditPoints="1" noChangeArrowheads="1"/>
          </p:cNvSpPr>
          <p:nvPr/>
        </p:nvSpPr>
        <p:spPr>
          <a:xfrm>
            <a:off x="4989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11" name="Photo"/>
          <p:cNvSpPr>
            <a:spLocks noEditPoints="1" noChangeArrowheads="1"/>
          </p:cNvSpPr>
          <p:nvPr/>
        </p:nvSpPr>
        <p:spPr>
          <a:xfrm>
            <a:off x="5561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013" name="AutoShape 10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8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 animBg="1"/>
      <p:bldP spid="38920" grpId="1" animBg="1"/>
      <p:bldP spid="38921" grpId="2" animBg="1"/>
      <p:bldP spid="38924" grpId="3" animBg="1"/>
      <p:bldP spid="38925" grpId="4" animBg="1"/>
      <p:bldP spid="38926" grpId="5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Tynnodd Helen f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luniau yn Sbaen nag yn yr Eidal. Faint yn fwy? </a:t>
            </a:r>
          </a:p>
        </p:txBody>
      </p:sp>
      <p:sp>
        <p:nvSpPr>
          <p:cNvPr id="39942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4 llun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llun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wnaeth hi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dynnu yn yr Almaen ac yng Ngwlad Belg?</a:t>
            </a: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llun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wnaeth hi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dynnu i gyd?</a:t>
            </a: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803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600" b="0">
                <a:solidFill>
                  <a:schemeClr val="accent2"/>
                </a:solidFill>
                <a:latin typeface="Comic Sans MS" pitchFamily="66" charset="0"/>
              </a:rPr>
              <a:t>Pictogram sy'n dangos nifer y lluniau roedd Helen wedi'u tynnu yn y gwahanol wledydd 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>
          <a:xfrm>
            <a:off x="339725" y="733425"/>
            <a:ext cx="1503363" cy="2835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Ffrainc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Yr Almaen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Gwlad Belg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Yr Eidal</a:t>
            </a:r>
          </a:p>
          <a:p>
            <a:pPr algn="l">
              <a:defRPr b="0" i="0"/>
            </a:pPr>
            <a:endParaRPr lang="x-none" sz="20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2000" b="1">
                <a:solidFill>
                  <a:srgbClr val="000066"/>
                </a:solidFill>
                <a:latin typeface="Comic Sans MS" pitchFamily="66" charset="0"/>
              </a:rPr>
              <a:t>Sbaen</a:t>
            </a: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108</a:t>
            </a:r>
          </a:p>
        </p:txBody>
      </p:sp>
      <p:sp>
        <p:nvSpPr>
          <p:cNvPr id="39951" name="Photo"/>
          <p:cNvSpPr>
            <a:spLocks noEditPoints="1" noChangeArrowheads="1"/>
          </p:cNvSpPr>
          <p:nvPr/>
        </p:nvSpPr>
        <p:spPr>
          <a:xfrm>
            <a:off x="2132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2" name="Photo"/>
          <p:cNvSpPr>
            <a:spLocks noEditPoints="1" noChangeArrowheads="1"/>
          </p:cNvSpPr>
          <p:nvPr/>
        </p:nvSpPr>
        <p:spPr>
          <a:xfrm>
            <a:off x="2703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3" name="Photo"/>
          <p:cNvSpPr>
            <a:spLocks noEditPoints="1" noChangeArrowheads="1"/>
          </p:cNvSpPr>
          <p:nvPr/>
        </p:nvSpPr>
        <p:spPr>
          <a:xfrm>
            <a:off x="3275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4" name="Photo"/>
          <p:cNvSpPr>
            <a:spLocks noEditPoints="1" noChangeArrowheads="1"/>
          </p:cNvSpPr>
          <p:nvPr/>
        </p:nvSpPr>
        <p:spPr>
          <a:xfrm>
            <a:off x="3846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5" name="Photo"/>
          <p:cNvSpPr>
            <a:spLocks noEditPoints="1" noChangeArrowheads="1"/>
          </p:cNvSpPr>
          <p:nvPr/>
        </p:nvSpPr>
        <p:spPr>
          <a:xfrm>
            <a:off x="4418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6" name="Photo"/>
          <p:cNvSpPr>
            <a:spLocks noEditPoints="1" noChangeArrowheads="1"/>
          </p:cNvSpPr>
          <p:nvPr/>
        </p:nvSpPr>
        <p:spPr>
          <a:xfrm>
            <a:off x="4989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7" name="Photo"/>
          <p:cNvSpPr>
            <a:spLocks noEditPoints="1" noChangeArrowheads="1"/>
          </p:cNvSpPr>
          <p:nvPr/>
        </p:nvSpPr>
        <p:spPr>
          <a:xfrm>
            <a:off x="55610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8" name="Photo"/>
          <p:cNvSpPr>
            <a:spLocks noEditPoints="1" noChangeArrowheads="1"/>
          </p:cNvSpPr>
          <p:nvPr/>
        </p:nvSpPr>
        <p:spPr>
          <a:xfrm>
            <a:off x="6132513" y="7048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9" name="Photo"/>
          <p:cNvSpPr>
            <a:spLocks noEditPoints="1" noChangeArrowheads="1"/>
          </p:cNvSpPr>
          <p:nvPr/>
        </p:nvSpPr>
        <p:spPr>
          <a:xfrm>
            <a:off x="7834313" y="7175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0" name="Photo"/>
          <p:cNvSpPr>
            <a:spLocks noEditPoints="1" noChangeArrowheads="1"/>
          </p:cNvSpPr>
          <p:nvPr/>
        </p:nvSpPr>
        <p:spPr>
          <a:xfrm>
            <a:off x="21320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1" name="Photo"/>
          <p:cNvSpPr>
            <a:spLocks noEditPoints="1" noChangeArrowheads="1"/>
          </p:cNvSpPr>
          <p:nvPr/>
        </p:nvSpPr>
        <p:spPr>
          <a:xfrm>
            <a:off x="2703513" y="13208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2" name="Photo"/>
          <p:cNvSpPr>
            <a:spLocks noEditPoints="1" noChangeArrowheads="1"/>
          </p:cNvSpPr>
          <p:nvPr/>
        </p:nvSpPr>
        <p:spPr>
          <a:xfrm>
            <a:off x="2132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3" name="Photo"/>
          <p:cNvSpPr>
            <a:spLocks noEditPoints="1" noChangeArrowheads="1"/>
          </p:cNvSpPr>
          <p:nvPr/>
        </p:nvSpPr>
        <p:spPr>
          <a:xfrm>
            <a:off x="2703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4" name="Photo"/>
          <p:cNvSpPr>
            <a:spLocks noEditPoints="1" noChangeArrowheads="1"/>
          </p:cNvSpPr>
          <p:nvPr/>
        </p:nvSpPr>
        <p:spPr>
          <a:xfrm>
            <a:off x="3275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5" name="Photo"/>
          <p:cNvSpPr>
            <a:spLocks noEditPoints="1" noChangeArrowheads="1"/>
          </p:cNvSpPr>
          <p:nvPr/>
        </p:nvSpPr>
        <p:spPr>
          <a:xfrm>
            <a:off x="3846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6" name="Photo"/>
          <p:cNvSpPr>
            <a:spLocks noEditPoints="1" noChangeArrowheads="1"/>
          </p:cNvSpPr>
          <p:nvPr/>
        </p:nvSpPr>
        <p:spPr>
          <a:xfrm>
            <a:off x="44180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7" name="Photo"/>
          <p:cNvSpPr>
            <a:spLocks noEditPoints="1" noChangeArrowheads="1"/>
          </p:cNvSpPr>
          <p:nvPr/>
        </p:nvSpPr>
        <p:spPr>
          <a:xfrm>
            <a:off x="4989513" y="193675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8" name="Photo"/>
          <p:cNvSpPr>
            <a:spLocks noEditPoints="1" noChangeArrowheads="1"/>
          </p:cNvSpPr>
          <p:nvPr/>
        </p:nvSpPr>
        <p:spPr>
          <a:xfrm>
            <a:off x="2132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69" name="Photo"/>
          <p:cNvSpPr>
            <a:spLocks noEditPoints="1" noChangeArrowheads="1"/>
          </p:cNvSpPr>
          <p:nvPr/>
        </p:nvSpPr>
        <p:spPr>
          <a:xfrm>
            <a:off x="2703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0" name="Photo"/>
          <p:cNvSpPr>
            <a:spLocks noEditPoints="1" noChangeArrowheads="1"/>
          </p:cNvSpPr>
          <p:nvPr/>
        </p:nvSpPr>
        <p:spPr>
          <a:xfrm>
            <a:off x="32750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1" name="Photo"/>
          <p:cNvSpPr>
            <a:spLocks noEditPoints="1" noChangeArrowheads="1"/>
          </p:cNvSpPr>
          <p:nvPr/>
        </p:nvSpPr>
        <p:spPr>
          <a:xfrm>
            <a:off x="3846513" y="2552700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2" name="Photo"/>
          <p:cNvSpPr>
            <a:spLocks noEditPoints="1" noChangeArrowheads="1"/>
          </p:cNvSpPr>
          <p:nvPr/>
        </p:nvSpPr>
        <p:spPr>
          <a:xfrm>
            <a:off x="2132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3" name="Photo"/>
          <p:cNvSpPr>
            <a:spLocks noEditPoints="1" noChangeArrowheads="1"/>
          </p:cNvSpPr>
          <p:nvPr/>
        </p:nvSpPr>
        <p:spPr>
          <a:xfrm>
            <a:off x="2703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4" name="Photo"/>
          <p:cNvSpPr>
            <a:spLocks noEditPoints="1" noChangeArrowheads="1"/>
          </p:cNvSpPr>
          <p:nvPr/>
        </p:nvSpPr>
        <p:spPr>
          <a:xfrm>
            <a:off x="3275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5" name="Photo"/>
          <p:cNvSpPr>
            <a:spLocks noEditPoints="1" noChangeArrowheads="1"/>
          </p:cNvSpPr>
          <p:nvPr/>
        </p:nvSpPr>
        <p:spPr>
          <a:xfrm>
            <a:off x="3846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6" name="Photo"/>
          <p:cNvSpPr>
            <a:spLocks noEditPoints="1" noChangeArrowheads="1"/>
          </p:cNvSpPr>
          <p:nvPr/>
        </p:nvSpPr>
        <p:spPr>
          <a:xfrm>
            <a:off x="4418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7" name="Photo"/>
          <p:cNvSpPr>
            <a:spLocks noEditPoints="1" noChangeArrowheads="1"/>
          </p:cNvSpPr>
          <p:nvPr/>
        </p:nvSpPr>
        <p:spPr>
          <a:xfrm>
            <a:off x="49895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78" name="Photo"/>
          <p:cNvSpPr>
            <a:spLocks noEditPoints="1" noChangeArrowheads="1"/>
          </p:cNvSpPr>
          <p:nvPr/>
        </p:nvSpPr>
        <p:spPr>
          <a:xfrm>
            <a:off x="5561013" y="3170238"/>
            <a:ext cx="471487" cy="355600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8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nimBg="1"/>
      <p:bldP spid="39944" grpId="1" animBg="1"/>
      <p:bldP spid="39945" grpId="2" animBg="1"/>
      <p:bldP spid="39948" grpId="3" animBg="1"/>
      <p:bldP spid="39949" grpId="4" animBg="1"/>
      <p:bldP spid="39950" grpId="5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Pwy sydd â'r nifer mwyaf o DVDs? </a:t>
            </a:r>
          </a:p>
        </p:txBody>
      </p:sp>
      <p:sp>
        <p:nvSpPr>
          <p:cNvPr id="40966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DVD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Pwy sydd â 2 DVD yn fwy na Sally? 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DVD sydd gan Ahmed? </a:t>
            </a: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Pictogram sy'n dangos sawl DVD sydd gan nifer o bobl yn eu casgliadau 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Matthew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Rachael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Jerome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Lydia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Sally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Ahmed</a:t>
            </a: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Rachael</a:t>
            </a: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Jerome</a:t>
            </a:r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18</a:t>
            </a:r>
          </a:p>
        </p:txBody>
      </p:sp>
      <p:grpSp>
        <p:nvGrpSpPr>
          <p:cNvPr id="41006" name="Group 46"/>
          <p:cNvGrpSpPr/>
          <p:nvPr/>
        </p:nvGrpSpPr>
        <p:grpSpPr>
          <a:xfrm>
            <a:off x="2057400" y="650875"/>
            <a:ext cx="425450" cy="425450"/>
            <a:chOff x="1368" y="368"/>
            <a:chExt cx="376" cy="376"/>
          </a:xfrm>
        </p:grpSpPr>
        <p:sp>
          <p:nvSpPr>
            <p:cNvPr id="41003" name="Oval 43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04" name="Oval 44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05" name="Oval 45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07" name="Group 47"/>
          <p:cNvGrpSpPr/>
          <p:nvPr/>
        </p:nvGrpSpPr>
        <p:grpSpPr>
          <a:xfrm>
            <a:off x="2533650" y="650875"/>
            <a:ext cx="425450" cy="425450"/>
            <a:chOff x="1368" y="368"/>
            <a:chExt cx="376" cy="376"/>
          </a:xfrm>
        </p:grpSpPr>
        <p:sp>
          <p:nvSpPr>
            <p:cNvPr id="41008" name="Oval 4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09" name="Oval 4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10" name="Oval 5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11" name="Group 51"/>
          <p:cNvGrpSpPr/>
          <p:nvPr/>
        </p:nvGrpSpPr>
        <p:grpSpPr>
          <a:xfrm>
            <a:off x="3011488" y="650875"/>
            <a:ext cx="425450" cy="425450"/>
            <a:chOff x="1368" y="368"/>
            <a:chExt cx="376" cy="376"/>
          </a:xfrm>
        </p:grpSpPr>
        <p:sp>
          <p:nvSpPr>
            <p:cNvPr id="41012" name="Oval 5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13" name="Oval 5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14" name="Oval 5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15" name="Group 55"/>
          <p:cNvGrpSpPr/>
          <p:nvPr/>
        </p:nvGrpSpPr>
        <p:grpSpPr>
          <a:xfrm>
            <a:off x="3487738" y="650875"/>
            <a:ext cx="425450" cy="425450"/>
            <a:chOff x="1368" y="368"/>
            <a:chExt cx="376" cy="376"/>
          </a:xfrm>
        </p:grpSpPr>
        <p:sp>
          <p:nvSpPr>
            <p:cNvPr id="41016" name="Oval 5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17" name="Oval 5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18" name="Oval 5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19" name="Group 59"/>
          <p:cNvGrpSpPr/>
          <p:nvPr/>
        </p:nvGrpSpPr>
        <p:grpSpPr>
          <a:xfrm>
            <a:off x="3965575" y="649288"/>
            <a:ext cx="425450" cy="425450"/>
            <a:chOff x="1368" y="368"/>
            <a:chExt cx="376" cy="376"/>
          </a:xfrm>
        </p:grpSpPr>
        <p:sp>
          <p:nvSpPr>
            <p:cNvPr id="41020" name="Oval 6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21" name="Oval 6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22" name="Oval 6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45" name="Group 85"/>
          <p:cNvGrpSpPr/>
          <p:nvPr/>
        </p:nvGrpSpPr>
        <p:grpSpPr>
          <a:xfrm>
            <a:off x="2057400" y="1143000"/>
            <a:ext cx="425450" cy="425450"/>
            <a:chOff x="1368" y="368"/>
            <a:chExt cx="376" cy="376"/>
          </a:xfrm>
        </p:grpSpPr>
        <p:sp>
          <p:nvSpPr>
            <p:cNvPr id="41046" name="Oval 8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47" name="Oval 8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48" name="Oval 8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49" name="Group 89"/>
          <p:cNvGrpSpPr/>
          <p:nvPr/>
        </p:nvGrpSpPr>
        <p:grpSpPr>
          <a:xfrm>
            <a:off x="2533650" y="1143000"/>
            <a:ext cx="425450" cy="425450"/>
            <a:chOff x="1368" y="368"/>
            <a:chExt cx="376" cy="376"/>
          </a:xfrm>
        </p:grpSpPr>
        <p:sp>
          <p:nvSpPr>
            <p:cNvPr id="41050" name="Oval 9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51" name="Oval 9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52" name="Oval 9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53" name="Group 93"/>
          <p:cNvGrpSpPr/>
          <p:nvPr/>
        </p:nvGrpSpPr>
        <p:grpSpPr>
          <a:xfrm>
            <a:off x="3011488" y="1143000"/>
            <a:ext cx="425450" cy="425450"/>
            <a:chOff x="1368" y="368"/>
            <a:chExt cx="376" cy="376"/>
          </a:xfrm>
        </p:grpSpPr>
        <p:sp>
          <p:nvSpPr>
            <p:cNvPr id="41054" name="Oval 9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55" name="Oval 9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56" name="Oval 9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57" name="Group 97"/>
          <p:cNvGrpSpPr/>
          <p:nvPr/>
        </p:nvGrpSpPr>
        <p:grpSpPr>
          <a:xfrm>
            <a:off x="3487738" y="1143000"/>
            <a:ext cx="425450" cy="425450"/>
            <a:chOff x="1368" y="368"/>
            <a:chExt cx="376" cy="376"/>
          </a:xfrm>
        </p:grpSpPr>
        <p:sp>
          <p:nvSpPr>
            <p:cNvPr id="41058" name="Oval 9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59" name="Oval 9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60" name="Oval 10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61" name="Group 101"/>
          <p:cNvGrpSpPr/>
          <p:nvPr/>
        </p:nvGrpSpPr>
        <p:grpSpPr>
          <a:xfrm>
            <a:off x="3965575" y="1141413"/>
            <a:ext cx="425450" cy="425450"/>
            <a:chOff x="1368" y="368"/>
            <a:chExt cx="376" cy="376"/>
          </a:xfrm>
        </p:grpSpPr>
        <p:sp>
          <p:nvSpPr>
            <p:cNvPr id="41062" name="Oval 10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63" name="Oval 10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64" name="Oval 10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65" name="Group 105"/>
          <p:cNvGrpSpPr/>
          <p:nvPr/>
        </p:nvGrpSpPr>
        <p:grpSpPr>
          <a:xfrm>
            <a:off x="4441825" y="1143000"/>
            <a:ext cx="425450" cy="425450"/>
            <a:chOff x="1368" y="368"/>
            <a:chExt cx="376" cy="376"/>
          </a:xfrm>
        </p:grpSpPr>
        <p:sp>
          <p:nvSpPr>
            <p:cNvPr id="41066" name="Oval 10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67" name="Oval 10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68" name="Oval 10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69" name="Group 109"/>
          <p:cNvGrpSpPr/>
          <p:nvPr/>
        </p:nvGrpSpPr>
        <p:grpSpPr>
          <a:xfrm>
            <a:off x="4919663" y="1141413"/>
            <a:ext cx="425450" cy="425450"/>
            <a:chOff x="1368" y="368"/>
            <a:chExt cx="376" cy="376"/>
          </a:xfrm>
        </p:grpSpPr>
        <p:sp>
          <p:nvSpPr>
            <p:cNvPr id="41070" name="Oval 11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71" name="Oval 11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72" name="Oval 11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73" name="Group 113"/>
          <p:cNvGrpSpPr/>
          <p:nvPr/>
        </p:nvGrpSpPr>
        <p:grpSpPr>
          <a:xfrm>
            <a:off x="5395913" y="1141413"/>
            <a:ext cx="425450" cy="425450"/>
            <a:chOff x="1368" y="368"/>
            <a:chExt cx="376" cy="376"/>
          </a:xfrm>
        </p:grpSpPr>
        <p:sp>
          <p:nvSpPr>
            <p:cNvPr id="41074" name="Oval 11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75" name="Oval 11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76" name="Oval 11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77" name="Group 117"/>
          <p:cNvGrpSpPr/>
          <p:nvPr/>
        </p:nvGrpSpPr>
        <p:grpSpPr>
          <a:xfrm>
            <a:off x="5873750" y="1141413"/>
            <a:ext cx="425450" cy="425450"/>
            <a:chOff x="1368" y="368"/>
            <a:chExt cx="376" cy="376"/>
          </a:xfrm>
        </p:grpSpPr>
        <p:sp>
          <p:nvSpPr>
            <p:cNvPr id="41078" name="Oval 11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79" name="Oval 11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80" name="Oval 12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81" name="Group 121"/>
          <p:cNvGrpSpPr/>
          <p:nvPr/>
        </p:nvGrpSpPr>
        <p:grpSpPr>
          <a:xfrm>
            <a:off x="6351588" y="1141413"/>
            <a:ext cx="425450" cy="425450"/>
            <a:chOff x="1368" y="368"/>
            <a:chExt cx="376" cy="376"/>
          </a:xfrm>
        </p:grpSpPr>
        <p:sp>
          <p:nvSpPr>
            <p:cNvPr id="41082" name="Oval 12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83" name="Oval 12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84" name="Oval 12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86" name="Group 126"/>
          <p:cNvGrpSpPr/>
          <p:nvPr/>
        </p:nvGrpSpPr>
        <p:grpSpPr>
          <a:xfrm>
            <a:off x="2057400" y="1635125"/>
            <a:ext cx="425450" cy="425450"/>
            <a:chOff x="1368" y="368"/>
            <a:chExt cx="376" cy="376"/>
          </a:xfrm>
        </p:grpSpPr>
        <p:sp>
          <p:nvSpPr>
            <p:cNvPr id="41087" name="Oval 127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88" name="Oval 128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89" name="Oval 129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90" name="Group 130"/>
          <p:cNvGrpSpPr/>
          <p:nvPr/>
        </p:nvGrpSpPr>
        <p:grpSpPr>
          <a:xfrm>
            <a:off x="2533650" y="1635125"/>
            <a:ext cx="425450" cy="425450"/>
            <a:chOff x="1368" y="368"/>
            <a:chExt cx="376" cy="376"/>
          </a:xfrm>
        </p:grpSpPr>
        <p:sp>
          <p:nvSpPr>
            <p:cNvPr id="41091" name="Oval 131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92" name="Oval 132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93" name="Oval 133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94" name="Group 134"/>
          <p:cNvGrpSpPr/>
          <p:nvPr/>
        </p:nvGrpSpPr>
        <p:grpSpPr>
          <a:xfrm>
            <a:off x="3011488" y="1635125"/>
            <a:ext cx="425450" cy="425450"/>
            <a:chOff x="1368" y="368"/>
            <a:chExt cx="376" cy="376"/>
          </a:xfrm>
        </p:grpSpPr>
        <p:sp>
          <p:nvSpPr>
            <p:cNvPr id="41095" name="Oval 135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96" name="Oval 136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097" name="Oval 137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098" name="Group 138"/>
          <p:cNvGrpSpPr/>
          <p:nvPr/>
        </p:nvGrpSpPr>
        <p:grpSpPr>
          <a:xfrm>
            <a:off x="3487738" y="1635125"/>
            <a:ext cx="425450" cy="425450"/>
            <a:chOff x="1368" y="368"/>
            <a:chExt cx="376" cy="376"/>
          </a:xfrm>
        </p:grpSpPr>
        <p:sp>
          <p:nvSpPr>
            <p:cNvPr id="41099" name="Oval 139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0" name="Oval 140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1" name="Oval 141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02" name="Group 142"/>
          <p:cNvGrpSpPr/>
          <p:nvPr/>
        </p:nvGrpSpPr>
        <p:grpSpPr>
          <a:xfrm>
            <a:off x="3965575" y="1633538"/>
            <a:ext cx="425450" cy="425450"/>
            <a:chOff x="1368" y="368"/>
            <a:chExt cx="376" cy="376"/>
          </a:xfrm>
        </p:grpSpPr>
        <p:sp>
          <p:nvSpPr>
            <p:cNvPr id="41103" name="Oval 143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4" name="Oval 144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5" name="Oval 145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06" name="Group 146"/>
          <p:cNvGrpSpPr/>
          <p:nvPr/>
        </p:nvGrpSpPr>
        <p:grpSpPr>
          <a:xfrm>
            <a:off x="4441825" y="1635125"/>
            <a:ext cx="425450" cy="425450"/>
            <a:chOff x="1368" y="368"/>
            <a:chExt cx="376" cy="376"/>
          </a:xfrm>
        </p:grpSpPr>
        <p:sp>
          <p:nvSpPr>
            <p:cNvPr id="41107" name="Oval 147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8" name="Oval 148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09" name="Oval 149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27" name="Group 167"/>
          <p:cNvGrpSpPr/>
          <p:nvPr/>
        </p:nvGrpSpPr>
        <p:grpSpPr>
          <a:xfrm>
            <a:off x="2057400" y="2128838"/>
            <a:ext cx="425450" cy="425450"/>
            <a:chOff x="1368" y="368"/>
            <a:chExt cx="376" cy="376"/>
          </a:xfrm>
        </p:grpSpPr>
        <p:sp>
          <p:nvSpPr>
            <p:cNvPr id="41128" name="Oval 16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29" name="Oval 16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30" name="Oval 17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31" name="Group 171"/>
          <p:cNvGrpSpPr/>
          <p:nvPr/>
        </p:nvGrpSpPr>
        <p:grpSpPr>
          <a:xfrm>
            <a:off x="2533650" y="2128838"/>
            <a:ext cx="425450" cy="425450"/>
            <a:chOff x="1368" y="368"/>
            <a:chExt cx="376" cy="376"/>
          </a:xfrm>
        </p:grpSpPr>
        <p:sp>
          <p:nvSpPr>
            <p:cNvPr id="41132" name="Oval 17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33" name="Oval 17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34" name="Oval 17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35" name="Group 175"/>
          <p:cNvGrpSpPr/>
          <p:nvPr/>
        </p:nvGrpSpPr>
        <p:grpSpPr>
          <a:xfrm>
            <a:off x="3011488" y="2128838"/>
            <a:ext cx="425450" cy="425450"/>
            <a:chOff x="1368" y="368"/>
            <a:chExt cx="376" cy="376"/>
          </a:xfrm>
        </p:grpSpPr>
        <p:sp>
          <p:nvSpPr>
            <p:cNvPr id="41136" name="Oval 17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37" name="Oval 17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38" name="Oval 17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39" name="Group 179"/>
          <p:cNvGrpSpPr/>
          <p:nvPr/>
        </p:nvGrpSpPr>
        <p:grpSpPr>
          <a:xfrm>
            <a:off x="3487738" y="2128838"/>
            <a:ext cx="425450" cy="425450"/>
            <a:chOff x="1368" y="368"/>
            <a:chExt cx="376" cy="376"/>
          </a:xfrm>
        </p:grpSpPr>
        <p:sp>
          <p:nvSpPr>
            <p:cNvPr id="41140" name="Oval 18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41" name="Oval 18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42" name="Oval 18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43" name="Group 183"/>
          <p:cNvGrpSpPr/>
          <p:nvPr/>
        </p:nvGrpSpPr>
        <p:grpSpPr>
          <a:xfrm>
            <a:off x="3965575" y="2127250"/>
            <a:ext cx="425450" cy="425450"/>
            <a:chOff x="1368" y="368"/>
            <a:chExt cx="376" cy="376"/>
          </a:xfrm>
        </p:grpSpPr>
        <p:sp>
          <p:nvSpPr>
            <p:cNvPr id="41144" name="Oval 18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45" name="Oval 18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46" name="Oval 18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47" name="Group 187"/>
          <p:cNvGrpSpPr/>
          <p:nvPr/>
        </p:nvGrpSpPr>
        <p:grpSpPr>
          <a:xfrm>
            <a:off x="4441825" y="2128838"/>
            <a:ext cx="425450" cy="425450"/>
            <a:chOff x="1368" y="368"/>
            <a:chExt cx="376" cy="376"/>
          </a:xfrm>
        </p:grpSpPr>
        <p:sp>
          <p:nvSpPr>
            <p:cNvPr id="41148" name="Oval 18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49" name="Oval 18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50" name="Oval 19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51" name="Group 191"/>
          <p:cNvGrpSpPr/>
          <p:nvPr/>
        </p:nvGrpSpPr>
        <p:grpSpPr>
          <a:xfrm>
            <a:off x="4919663" y="2127250"/>
            <a:ext cx="425450" cy="425450"/>
            <a:chOff x="1368" y="368"/>
            <a:chExt cx="376" cy="376"/>
          </a:xfrm>
        </p:grpSpPr>
        <p:sp>
          <p:nvSpPr>
            <p:cNvPr id="41152" name="Oval 19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53" name="Oval 19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54" name="Oval 19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68" name="Group 208"/>
          <p:cNvGrpSpPr/>
          <p:nvPr/>
        </p:nvGrpSpPr>
        <p:grpSpPr>
          <a:xfrm>
            <a:off x="2057400" y="2620963"/>
            <a:ext cx="425450" cy="425450"/>
            <a:chOff x="1368" y="368"/>
            <a:chExt cx="376" cy="376"/>
          </a:xfrm>
        </p:grpSpPr>
        <p:sp>
          <p:nvSpPr>
            <p:cNvPr id="41169" name="Oval 209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0" name="Oval 210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1" name="Oval 211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72" name="Group 212"/>
          <p:cNvGrpSpPr/>
          <p:nvPr/>
        </p:nvGrpSpPr>
        <p:grpSpPr>
          <a:xfrm>
            <a:off x="2533650" y="2620963"/>
            <a:ext cx="425450" cy="425450"/>
            <a:chOff x="1368" y="368"/>
            <a:chExt cx="376" cy="376"/>
          </a:xfrm>
        </p:grpSpPr>
        <p:sp>
          <p:nvSpPr>
            <p:cNvPr id="41173" name="Oval 213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4" name="Oval 214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5" name="Oval 215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76" name="Group 216"/>
          <p:cNvGrpSpPr/>
          <p:nvPr/>
        </p:nvGrpSpPr>
        <p:grpSpPr>
          <a:xfrm>
            <a:off x="3011488" y="2620963"/>
            <a:ext cx="425450" cy="425450"/>
            <a:chOff x="1368" y="368"/>
            <a:chExt cx="376" cy="376"/>
          </a:xfrm>
        </p:grpSpPr>
        <p:sp>
          <p:nvSpPr>
            <p:cNvPr id="41177" name="Oval 217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8" name="Oval 218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79" name="Oval 219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80" name="Group 220"/>
          <p:cNvGrpSpPr/>
          <p:nvPr/>
        </p:nvGrpSpPr>
        <p:grpSpPr>
          <a:xfrm>
            <a:off x="3487738" y="2620963"/>
            <a:ext cx="425450" cy="425450"/>
            <a:chOff x="1368" y="368"/>
            <a:chExt cx="376" cy="376"/>
          </a:xfrm>
        </p:grpSpPr>
        <p:sp>
          <p:nvSpPr>
            <p:cNvPr id="41181" name="Oval 221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82" name="Oval 222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83" name="Oval 223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184" name="Group 224"/>
          <p:cNvGrpSpPr/>
          <p:nvPr/>
        </p:nvGrpSpPr>
        <p:grpSpPr>
          <a:xfrm>
            <a:off x="3965575" y="2619375"/>
            <a:ext cx="425450" cy="425450"/>
            <a:chOff x="1368" y="368"/>
            <a:chExt cx="376" cy="376"/>
          </a:xfrm>
        </p:grpSpPr>
        <p:sp>
          <p:nvSpPr>
            <p:cNvPr id="41185" name="Oval 225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86" name="Oval 226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187" name="Oval 227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09" name="Group 249"/>
          <p:cNvGrpSpPr/>
          <p:nvPr/>
        </p:nvGrpSpPr>
        <p:grpSpPr>
          <a:xfrm>
            <a:off x="2057400" y="3114675"/>
            <a:ext cx="425450" cy="425450"/>
            <a:chOff x="1368" y="368"/>
            <a:chExt cx="376" cy="376"/>
          </a:xfrm>
        </p:grpSpPr>
        <p:sp>
          <p:nvSpPr>
            <p:cNvPr id="41210" name="Oval 25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11" name="Oval 25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12" name="Oval 25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13" name="Group 253"/>
          <p:cNvGrpSpPr/>
          <p:nvPr/>
        </p:nvGrpSpPr>
        <p:grpSpPr>
          <a:xfrm>
            <a:off x="2533650" y="3114675"/>
            <a:ext cx="425450" cy="425450"/>
            <a:chOff x="1368" y="368"/>
            <a:chExt cx="376" cy="376"/>
          </a:xfrm>
        </p:grpSpPr>
        <p:sp>
          <p:nvSpPr>
            <p:cNvPr id="41214" name="Oval 25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15" name="Oval 25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16" name="Oval 25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17" name="Group 257"/>
          <p:cNvGrpSpPr/>
          <p:nvPr/>
        </p:nvGrpSpPr>
        <p:grpSpPr>
          <a:xfrm>
            <a:off x="3011488" y="3114675"/>
            <a:ext cx="425450" cy="425450"/>
            <a:chOff x="1368" y="368"/>
            <a:chExt cx="376" cy="376"/>
          </a:xfrm>
        </p:grpSpPr>
        <p:sp>
          <p:nvSpPr>
            <p:cNvPr id="41218" name="Oval 25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19" name="Oval 25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20" name="Oval 26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21" name="Group 261"/>
          <p:cNvGrpSpPr/>
          <p:nvPr/>
        </p:nvGrpSpPr>
        <p:grpSpPr>
          <a:xfrm>
            <a:off x="3487738" y="3114675"/>
            <a:ext cx="425450" cy="425450"/>
            <a:chOff x="1368" y="368"/>
            <a:chExt cx="376" cy="376"/>
          </a:xfrm>
        </p:grpSpPr>
        <p:sp>
          <p:nvSpPr>
            <p:cNvPr id="41222" name="Oval 26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23" name="Oval 26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24" name="Oval 26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25" name="Group 265"/>
          <p:cNvGrpSpPr/>
          <p:nvPr/>
        </p:nvGrpSpPr>
        <p:grpSpPr>
          <a:xfrm>
            <a:off x="3965575" y="3113088"/>
            <a:ext cx="425450" cy="425450"/>
            <a:chOff x="1368" y="368"/>
            <a:chExt cx="376" cy="376"/>
          </a:xfrm>
        </p:grpSpPr>
        <p:sp>
          <p:nvSpPr>
            <p:cNvPr id="41226" name="Oval 26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27" name="Oval 26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28" name="Oval 26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29" name="Group 269"/>
          <p:cNvGrpSpPr/>
          <p:nvPr/>
        </p:nvGrpSpPr>
        <p:grpSpPr>
          <a:xfrm>
            <a:off x="4441825" y="3114675"/>
            <a:ext cx="425450" cy="425450"/>
            <a:chOff x="1368" y="368"/>
            <a:chExt cx="376" cy="376"/>
          </a:xfrm>
        </p:grpSpPr>
        <p:sp>
          <p:nvSpPr>
            <p:cNvPr id="41230" name="Oval 27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31" name="Oval 27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32" name="Oval 27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33" name="Group 273"/>
          <p:cNvGrpSpPr/>
          <p:nvPr/>
        </p:nvGrpSpPr>
        <p:grpSpPr>
          <a:xfrm>
            <a:off x="4919663" y="3113088"/>
            <a:ext cx="425450" cy="425450"/>
            <a:chOff x="1368" y="368"/>
            <a:chExt cx="376" cy="376"/>
          </a:xfrm>
        </p:grpSpPr>
        <p:sp>
          <p:nvSpPr>
            <p:cNvPr id="41234" name="Oval 27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35" name="Oval 27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36" name="Oval 27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37" name="Group 277"/>
          <p:cNvGrpSpPr/>
          <p:nvPr/>
        </p:nvGrpSpPr>
        <p:grpSpPr>
          <a:xfrm>
            <a:off x="5395913" y="3113088"/>
            <a:ext cx="425450" cy="425450"/>
            <a:chOff x="1368" y="368"/>
            <a:chExt cx="376" cy="376"/>
          </a:xfrm>
        </p:grpSpPr>
        <p:sp>
          <p:nvSpPr>
            <p:cNvPr id="41238" name="Oval 27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39" name="Oval 27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40" name="Oval 28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41" name="Group 281"/>
          <p:cNvGrpSpPr/>
          <p:nvPr/>
        </p:nvGrpSpPr>
        <p:grpSpPr>
          <a:xfrm>
            <a:off x="5873750" y="3113088"/>
            <a:ext cx="425450" cy="425450"/>
            <a:chOff x="1368" y="368"/>
            <a:chExt cx="376" cy="376"/>
          </a:xfrm>
        </p:grpSpPr>
        <p:sp>
          <p:nvSpPr>
            <p:cNvPr id="41242" name="Oval 28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43" name="Oval 28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44" name="Oval 28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1245" name="Group 285"/>
          <p:cNvGrpSpPr/>
          <p:nvPr/>
        </p:nvGrpSpPr>
        <p:grpSpPr>
          <a:xfrm>
            <a:off x="7208838" y="950913"/>
            <a:ext cx="425450" cy="425450"/>
            <a:chOff x="1368" y="368"/>
            <a:chExt cx="376" cy="376"/>
          </a:xfrm>
        </p:grpSpPr>
        <p:sp>
          <p:nvSpPr>
            <p:cNvPr id="41246" name="Oval 28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47" name="Oval 28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248" name="Oval 28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sp>
        <p:nvSpPr>
          <p:cNvPr id="41249" name="AutoShape 28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0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5" grpId="0" animBg="1"/>
      <p:bldP spid="40968" grpId="1" animBg="1"/>
      <p:bldP spid="40969" grpId="2" animBg="1"/>
      <p:bldP spid="40972" grpId="3" animBg="1"/>
      <p:bldP spid="40973" grpId="4" animBg="1"/>
      <p:bldP spid="40974" grpId="5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155575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Pa ddau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sydd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â'r un nifer o DVDs? </a:t>
            </a:r>
          </a:p>
        </p:txBody>
      </p:sp>
      <p:sp>
        <p:nvSpPr>
          <p:cNvPr id="41990" name="Line 6"/>
          <p:cNvSpPr>
            <a:spLocks noChangeShapeType="1"/>
          </p:cNvSpPr>
          <p:nvPr/>
        </p:nvSpPr>
        <p:spPr>
          <a:xfrm rot="16200000" flipH="1">
            <a:off x="25241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DVD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Mae gan Rachael fwy o DVDs na Sally. Faint yn fwy? </a:t>
            </a: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DVD sydd gan y chwech hyn i gyd?</a:t>
            </a: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20145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Pictogram sy'n dangos sawl DVD sydd gan nifer o bobl yn eu casgliadau </a:t>
            </a: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>
          <a:xfrm>
            <a:off x="339725" y="733425"/>
            <a:ext cx="1503363" cy="2781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Matthew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Rachael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Jerome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Lydia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Sally</a:t>
            </a:r>
          </a:p>
          <a:p>
            <a:pPr algn="l">
              <a:defRPr b="0" i="0"/>
            </a:pPr>
            <a:endParaRPr lang="x-none" sz="1600" b="1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>
                <a:solidFill>
                  <a:srgbClr val="000066"/>
                </a:solidFill>
                <a:latin typeface="Comic Sans MS" pitchFamily="66" charset="0"/>
              </a:rPr>
              <a:t>Ahmed</a:t>
            </a: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Matthew a Sally</a:t>
            </a: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84</a:t>
            </a:r>
          </a:p>
        </p:txBody>
      </p:sp>
      <p:grpSp>
        <p:nvGrpSpPr>
          <p:cNvPr id="41999" name="Group 15"/>
          <p:cNvGrpSpPr/>
          <p:nvPr/>
        </p:nvGrpSpPr>
        <p:grpSpPr>
          <a:xfrm>
            <a:off x="2057400" y="650875"/>
            <a:ext cx="425450" cy="425450"/>
            <a:chOff x="1368" y="368"/>
            <a:chExt cx="376" cy="376"/>
          </a:xfrm>
        </p:grpSpPr>
        <p:sp>
          <p:nvSpPr>
            <p:cNvPr id="42000" name="Oval 1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01" name="Oval 1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02" name="Oval 1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03" name="Group 19"/>
          <p:cNvGrpSpPr/>
          <p:nvPr/>
        </p:nvGrpSpPr>
        <p:grpSpPr>
          <a:xfrm>
            <a:off x="2533650" y="650875"/>
            <a:ext cx="425450" cy="425450"/>
            <a:chOff x="1368" y="368"/>
            <a:chExt cx="376" cy="376"/>
          </a:xfrm>
        </p:grpSpPr>
        <p:sp>
          <p:nvSpPr>
            <p:cNvPr id="42004" name="Oval 2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05" name="Oval 2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06" name="Oval 2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07" name="Group 23"/>
          <p:cNvGrpSpPr/>
          <p:nvPr/>
        </p:nvGrpSpPr>
        <p:grpSpPr>
          <a:xfrm>
            <a:off x="3011488" y="650875"/>
            <a:ext cx="425450" cy="425450"/>
            <a:chOff x="1368" y="368"/>
            <a:chExt cx="376" cy="376"/>
          </a:xfrm>
        </p:grpSpPr>
        <p:sp>
          <p:nvSpPr>
            <p:cNvPr id="42008" name="Oval 2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09" name="Oval 2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10" name="Oval 2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11" name="Group 27"/>
          <p:cNvGrpSpPr/>
          <p:nvPr/>
        </p:nvGrpSpPr>
        <p:grpSpPr>
          <a:xfrm>
            <a:off x="3487738" y="650875"/>
            <a:ext cx="425450" cy="425450"/>
            <a:chOff x="1368" y="368"/>
            <a:chExt cx="376" cy="376"/>
          </a:xfrm>
        </p:grpSpPr>
        <p:sp>
          <p:nvSpPr>
            <p:cNvPr id="42012" name="Oval 2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13" name="Oval 2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14" name="Oval 3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15" name="Group 31"/>
          <p:cNvGrpSpPr/>
          <p:nvPr/>
        </p:nvGrpSpPr>
        <p:grpSpPr>
          <a:xfrm>
            <a:off x="3965575" y="649288"/>
            <a:ext cx="425450" cy="425450"/>
            <a:chOff x="1368" y="368"/>
            <a:chExt cx="376" cy="376"/>
          </a:xfrm>
        </p:grpSpPr>
        <p:sp>
          <p:nvSpPr>
            <p:cNvPr id="42016" name="Oval 3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17" name="Oval 3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18" name="Oval 3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19" name="Group 35"/>
          <p:cNvGrpSpPr/>
          <p:nvPr/>
        </p:nvGrpSpPr>
        <p:grpSpPr>
          <a:xfrm>
            <a:off x="2057400" y="1143000"/>
            <a:ext cx="425450" cy="425450"/>
            <a:chOff x="1368" y="368"/>
            <a:chExt cx="376" cy="376"/>
          </a:xfrm>
        </p:grpSpPr>
        <p:sp>
          <p:nvSpPr>
            <p:cNvPr id="42020" name="Oval 3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21" name="Oval 3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22" name="Oval 3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23" name="Group 39"/>
          <p:cNvGrpSpPr/>
          <p:nvPr/>
        </p:nvGrpSpPr>
        <p:grpSpPr>
          <a:xfrm>
            <a:off x="2533650" y="1143000"/>
            <a:ext cx="425450" cy="425450"/>
            <a:chOff x="1368" y="368"/>
            <a:chExt cx="376" cy="376"/>
          </a:xfrm>
        </p:grpSpPr>
        <p:sp>
          <p:nvSpPr>
            <p:cNvPr id="42024" name="Oval 4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25" name="Oval 4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26" name="Oval 4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27" name="Group 43"/>
          <p:cNvGrpSpPr/>
          <p:nvPr/>
        </p:nvGrpSpPr>
        <p:grpSpPr>
          <a:xfrm>
            <a:off x="3011488" y="1143000"/>
            <a:ext cx="425450" cy="425450"/>
            <a:chOff x="1368" y="368"/>
            <a:chExt cx="376" cy="376"/>
          </a:xfrm>
        </p:grpSpPr>
        <p:sp>
          <p:nvSpPr>
            <p:cNvPr id="42028" name="Oval 4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29" name="Oval 4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30" name="Oval 4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31" name="Group 47"/>
          <p:cNvGrpSpPr/>
          <p:nvPr/>
        </p:nvGrpSpPr>
        <p:grpSpPr>
          <a:xfrm>
            <a:off x="3487738" y="1143000"/>
            <a:ext cx="425450" cy="425450"/>
            <a:chOff x="1368" y="368"/>
            <a:chExt cx="376" cy="376"/>
          </a:xfrm>
        </p:grpSpPr>
        <p:sp>
          <p:nvSpPr>
            <p:cNvPr id="42032" name="Oval 4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33" name="Oval 4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34" name="Oval 5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35" name="Group 51"/>
          <p:cNvGrpSpPr/>
          <p:nvPr/>
        </p:nvGrpSpPr>
        <p:grpSpPr>
          <a:xfrm>
            <a:off x="3965575" y="1141413"/>
            <a:ext cx="425450" cy="425450"/>
            <a:chOff x="1368" y="368"/>
            <a:chExt cx="376" cy="376"/>
          </a:xfrm>
        </p:grpSpPr>
        <p:sp>
          <p:nvSpPr>
            <p:cNvPr id="42036" name="Oval 5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37" name="Oval 5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38" name="Oval 5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39" name="Group 55"/>
          <p:cNvGrpSpPr/>
          <p:nvPr/>
        </p:nvGrpSpPr>
        <p:grpSpPr>
          <a:xfrm>
            <a:off x="4441825" y="1143000"/>
            <a:ext cx="425450" cy="425450"/>
            <a:chOff x="1368" y="368"/>
            <a:chExt cx="376" cy="376"/>
          </a:xfrm>
        </p:grpSpPr>
        <p:sp>
          <p:nvSpPr>
            <p:cNvPr id="42040" name="Oval 5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41" name="Oval 5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42" name="Oval 5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43" name="Group 59"/>
          <p:cNvGrpSpPr/>
          <p:nvPr/>
        </p:nvGrpSpPr>
        <p:grpSpPr>
          <a:xfrm>
            <a:off x="4919663" y="1141413"/>
            <a:ext cx="425450" cy="425450"/>
            <a:chOff x="1368" y="368"/>
            <a:chExt cx="376" cy="376"/>
          </a:xfrm>
        </p:grpSpPr>
        <p:sp>
          <p:nvSpPr>
            <p:cNvPr id="42044" name="Oval 6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45" name="Oval 6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46" name="Oval 6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47" name="Group 63"/>
          <p:cNvGrpSpPr/>
          <p:nvPr/>
        </p:nvGrpSpPr>
        <p:grpSpPr>
          <a:xfrm>
            <a:off x="5395913" y="1141413"/>
            <a:ext cx="425450" cy="425450"/>
            <a:chOff x="1368" y="368"/>
            <a:chExt cx="376" cy="376"/>
          </a:xfrm>
        </p:grpSpPr>
        <p:sp>
          <p:nvSpPr>
            <p:cNvPr id="42048" name="Oval 6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49" name="Oval 6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50" name="Oval 6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51" name="Group 67"/>
          <p:cNvGrpSpPr/>
          <p:nvPr/>
        </p:nvGrpSpPr>
        <p:grpSpPr>
          <a:xfrm>
            <a:off x="5873750" y="1141413"/>
            <a:ext cx="425450" cy="425450"/>
            <a:chOff x="1368" y="368"/>
            <a:chExt cx="376" cy="376"/>
          </a:xfrm>
        </p:grpSpPr>
        <p:sp>
          <p:nvSpPr>
            <p:cNvPr id="42052" name="Oval 6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53" name="Oval 6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54" name="Oval 7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55" name="Group 71"/>
          <p:cNvGrpSpPr/>
          <p:nvPr/>
        </p:nvGrpSpPr>
        <p:grpSpPr>
          <a:xfrm>
            <a:off x="6351588" y="1141413"/>
            <a:ext cx="425450" cy="425450"/>
            <a:chOff x="1368" y="368"/>
            <a:chExt cx="376" cy="376"/>
          </a:xfrm>
        </p:grpSpPr>
        <p:sp>
          <p:nvSpPr>
            <p:cNvPr id="42056" name="Oval 7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57" name="Oval 7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58" name="Oval 7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59" name="Group 75"/>
          <p:cNvGrpSpPr/>
          <p:nvPr/>
        </p:nvGrpSpPr>
        <p:grpSpPr>
          <a:xfrm>
            <a:off x="2057400" y="1635125"/>
            <a:ext cx="425450" cy="425450"/>
            <a:chOff x="1368" y="368"/>
            <a:chExt cx="376" cy="376"/>
          </a:xfrm>
        </p:grpSpPr>
        <p:sp>
          <p:nvSpPr>
            <p:cNvPr id="42060" name="Oval 7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61" name="Oval 7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62" name="Oval 7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63" name="Group 79"/>
          <p:cNvGrpSpPr/>
          <p:nvPr/>
        </p:nvGrpSpPr>
        <p:grpSpPr>
          <a:xfrm>
            <a:off x="2533650" y="1635125"/>
            <a:ext cx="425450" cy="425450"/>
            <a:chOff x="1368" y="368"/>
            <a:chExt cx="376" cy="376"/>
          </a:xfrm>
        </p:grpSpPr>
        <p:sp>
          <p:nvSpPr>
            <p:cNvPr id="42064" name="Oval 8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65" name="Oval 8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66" name="Oval 8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67" name="Group 83"/>
          <p:cNvGrpSpPr/>
          <p:nvPr/>
        </p:nvGrpSpPr>
        <p:grpSpPr>
          <a:xfrm>
            <a:off x="3011488" y="1635125"/>
            <a:ext cx="425450" cy="425450"/>
            <a:chOff x="1368" y="368"/>
            <a:chExt cx="376" cy="376"/>
          </a:xfrm>
        </p:grpSpPr>
        <p:sp>
          <p:nvSpPr>
            <p:cNvPr id="42068" name="Oval 8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69" name="Oval 8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70" name="Oval 8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71" name="Group 87"/>
          <p:cNvGrpSpPr/>
          <p:nvPr/>
        </p:nvGrpSpPr>
        <p:grpSpPr>
          <a:xfrm>
            <a:off x="3487738" y="1635125"/>
            <a:ext cx="425450" cy="425450"/>
            <a:chOff x="1368" y="368"/>
            <a:chExt cx="376" cy="376"/>
          </a:xfrm>
        </p:grpSpPr>
        <p:sp>
          <p:nvSpPr>
            <p:cNvPr id="42072" name="Oval 8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73" name="Oval 8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74" name="Oval 9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75" name="Group 91"/>
          <p:cNvGrpSpPr/>
          <p:nvPr/>
        </p:nvGrpSpPr>
        <p:grpSpPr>
          <a:xfrm>
            <a:off x="3965575" y="1633538"/>
            <a:ext cx="425450" cy="425450"/>
            <a:chOff x="1368" y="368"/>
            <a:chExt cx="376" cy="376"/>
          </a:xfrm>
        </p:grpSpPr>
        <p:sp>
          <p:nvSpPr>
            <p:cNvPr id="42076" name="Oval 9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77" name="Oval 9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78" name="Oval 9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79" name="Group 95"/>
          <p:cNvGrpSpPr/>
          <p:nvPr/>
        </p:nvGrpSpPr>
        <p:grpSpPr>
          <a:xfrm>
            <a:off x="4441825" y="1635125"/>
            <a:ext cx="425450" cy="425450"/>
            <a:chOff x="1368" y="368"/>
            <a:chExt cx="376" cy="376"/>
          </a:xfrm>
        </p:grpSpPr>
        <p:sp>
          <p:nvSpPr>
            <p:cNvPr id="42080" name="Oval 9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81" name="Oval 9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82" name="Oval 9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83" name="Group 99"/>
          <p:cNvGrpSpPr/>
          <p:nvPr/>
        </p:nvGrpSpPr>
        <p:grpSpPr>
          <a:xfrm>
            <a:off x="2057400" y="2128838"/>
            <a:ext cx="425450" cy="425450"/>
            <a:chOff x="1368" y="368"/>
            <a:chExt cx="376" cy="376"/>
          </a:xfrm>
        </p:grpSpPr>
        <p:sp>
          <p:nvSpPr>
            <p:cNvPr id="42084" name="Oval 10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85" name="Oval 10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86" name="Oval 10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87" name="Group 103"/>
          <p:cNvGrpSpPr/>
          <p:nvPr/>
        </p:nvGrpSpPr>
        <p:grpSpPr>
          <a:xfrm>
            <a:off x="2533650" y="2128838"/>
            <a:ext cx="425450" cy="425450"/>
            <a:chOff x="1368" y="368"/>
            <a:chExt cx="376" cy="376"/>
          </a:xfrm>
        </p:grpSpPr>
        <p:sp>
          <p:nvSpPr>
            <p:cNvPr id="42088" name="Oval 10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89" name="Oval 10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90" name="Oval 10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91" name="Group 107"/>
          <p:cNvGrpSpPr/>
          <p:nvPr/>
        </p:nvGrpSpPr>
        <p:grpSpPr>
          <a:xfrm>
            <a:off x="3011488" y="2128838"/>
            <a:ext cx="425450" cy="425450"/>
            <a:chOff x="1368" y="368"/>
            <a:chExt cx="376" cy="376"/>
          </a:xfrm>
        </p:grpSpPr>
        <p:sp>
          <p:nvSpPr>
            <p:cNvPr id="42092" name="Oval 10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93" name="Oval 10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94" name="Oval 11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95" name="Group 111"/>
          <p:cNvGrpSpPr/>
          <p:nvPr/>
        </p:nvGrpSpPr>
        <p:grpSpPr>
          <a:xfrm>
            <a:off x="3487738" y="2128838"/>
            <a:ext cx="425450" cy="425450"/>
            <a:chOff x="1368" y="368"/>
            <a:chExt cx="376" cy="376"/>
          </a:xfrm>
        </p:grpSpPr>
        <p:sp>
          <p:nvSpPr>
            <p:cNvPr id="42096" name="Oval 11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97" name="Oval 11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098" name="Oval 11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099" name="Group 115"/>
          <p:cNvGrpSpPr/>
          <p:nvPr/>
        </p:nvGrpSpPr>
        <p:grpSpPr>
          <a:xfrm>
            <a:off x="3965575" y="2127250"/>
            <a:ext cx="425450" cy="425450"/>
            <a:chOff x="1368" y="368"/>
            <a:chExt cx="376" cy="376"/>
          </a:xfrm>
        </p:grpSpPr>
        <p:sp>
          <p:nvSpPr>
            <p:cNvPr id="42100" name="Oval 11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01" name="Oval 11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02" name="Oval 11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03" name="Group 119"/>
          <p:cNvGrpSpPr/>
          <p:nvPr/>
        </p:nvGrpSpPr>
        <p:grpSpPr>
          <a:xfrm>
            <a:off x="4441825" y="2128838"/>
            <a:ext cx="425450" cy="425450"/>
            <a:chOff x="1368" y="368"/>
            <a:chExt cx="376" cy="376"/>
          </a:xfrm>
        </p:grpSpPr>
        <p:sp>
          <p:nvSpPr>
            <p:cNvPr id="42104" name="Oval 12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05" name="Oval 12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06" name="Oval 12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07" name="Group 123"/>
          <p:cNvGrpSpPr/>
          <p:nvPr/>
        </p:nvGrpSpPr>
        <p:grpSpPr>
          <a:xfrm>
            <a:off x="4919663" y="2127250"/>
            <a:ext cx="425450" cy="425450"/>
            <a:chOff x="1368" y="368"/>
            <a:chExt cx="376" cy="376"/>
          </a:xfrm>
        </p:grpSpPr>
        <p:sp>
          <p:nvSpPr>
            <p:cNvPr id="42108" name="Oval 12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09" name="Oval 12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10" name="Oval 12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11" name="Group 127"/>
          <p:cNvGrpSpPr/>
          <p:nvPr/>
        </p:nvGrpSpPr>
        <p:grpSpPr>
          <a:xfrm>
            <a:off x="2057400" y="2620963"/>
            <a:ext cx="425450" cy="425450"/>
            <a:chOff x="1368" y="368"/>
            <a:chExt cx="376" cy="376"/>
          </a:xfrm>
        </p:grpSpPr>
        <p:sp>
          <p:nvSpPr>
            <p:cNvPr id="42112" name="Oval 12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13" name="Oval 12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14" name="Oval 13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15" name="Group 131"/>
          <p:cNvGrpSpPr/>
          <p:nvPr/>
        </p:nvGrpSpPr>
        <p:grpSpPr>
          <a:xfrm>
            <a:off x="2533650" y="2620963"/>
            <a:ext cx="425450" cy="425450"/>
            <a:chOff x="1368" y="368"/>
            <a:chExt cx="376" cy="376"/>
          </a:xfrm>
        </p:grpSpPr>
        <p:sp>
          <p:nvSpPr>
            <p:cNvPr id="42116" name="Oval 13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17" name="Oval 13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18" name="Oval 13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19" name="Group 135"/>
          <p:cNvGrpSpPr/>
          <p:nvPr/>
        </p:nvGrpSpPr>
        <p:grpSpPr>
          <a:xfrm>
            <a:off x="3011488" y="2620963"/>
            <a:ext cx="425450" cy="425450"/>
            <a:chOff x="1368" y="368"/>
            <a:chExt cx="376" cy="376"/>
          </a:xfrm>
        </p:grpSpPr>
        <p:sp>
          <p:nvSpPr>
            <p:cNvPr id="42120" name="Oval 13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21" name="Oval 13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22" name="Oval 13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23" name="Group 139"/>
          <p:cNvGrpSpPr/>
          <p:nvPr/>
        </p:nvGrpSpPr>
        <p:grpSpPr>
          <a:xfrm>
            <a:off x="3487738" y="2620963"/>
            <a:ext cx="425450" cy="425450"/>
            <a:chOff x="1368" y="368"/>
            <a:chExt cx="376" cy="376"/>
          </a:xfrm>
        </p:grpSpPr>
        <p:sp>
          <p:nvSpPr>
            <p:cNvPr id="42124" name="Oval 14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25" name="Oval 14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26" name="Oval 14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27" name="Group 143"/>
          <p:cNvGrpSpPr/>
          <p:nvPr/>
        </p:nvGrpSpPr>
        <p:grpSpPr>
          <a:xfrm>
            <a:off x="3965575" y="2619375"/>
            <a:ext cx="425450" cy="425450"/>
            <a:chOff x="1368" y="368"/>
            <a:chExt cx="376" cy="376"/>
          </a:xfrm>
        </p:grpSpPr>
        <p:sp>
          <p:nvSpPr>
            <p:cNvPr id="42128" name="Oval 14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29" name="Oval 14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30" name="Oval 14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31" name="Group 147"/>
          <p:cNvGrpSpPr/>
          <p:nvPr/>
        </p:nvGrpSpPr>
        <p:grpSpPr>
          <a:xfrm>
            <a:off x="2057400" y="3114675"/>
            <a:ext cx="425450" cy="425450"/>
            <a:chOff x="1368" y="368"/>
            <a:chExt cx="376" cy="376"/>
          </a:xfrm>
        </p:grpSpPr>
        <p:sp>
          <p:nvSpPr>
            <p:cNvPr id="42132" name="Oval 14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33" name="Oval 14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34" name="Oval 15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35" name="Group 151"/>
          <p:cNvGrpSpPr/>
          <p:nvPr/>
        </p:nvGrpSpPr>
        <p:grpSpPr>
          <a:xfrm>
            <a:off x="2533650" y="3114675"/>
            <a:ext cx="425450" cy="425450"/>
            <a:chOff x="1368" y="368"/>
            <a:chExt cx="376" cy="376"/>
          </a:xfrm>
        </p:grpSpPr>
        <p:sp>
          <p:nvSpPr>
            <p:cNvPr id="42136" name="Oval 15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37" name="Oval 15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38" name="Oval 15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39" name="Group 155"/>
          <p:cNvGrpSpPr/>
          <p:nvPr/>
        </p:nvGrpSpPr>
        <p:grpSpPr>
          <a:xfrm>
            <a:off x="3011488" y="3114675"/>
            <a:ext cx="425450" cy="425450"/>
            <a:chOff x="1368" y="368"/>
            <a:chExt cx="376" cy="376"/>
          </a:xfrm>
        </p:grpSpPr>
        <p:sp>
          <p:nvSpPr>
            <p:cNvPr id="42140" name="Oval 15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41" name="Oval 15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42" name="Oval 15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43" name="Group 159"/>
          <p:cNvGrpSpPr/>
          <p:nvPr/>
        </p:nvGrpSpPr>
        <p:grpSpPr>
          <a:xfrm>
            <a:off x="3487738" y="3114675"/>
            <a:ext cx="425450" cy="425450"/>
            <a:chOff x="1368" y="368"/>
            <a:chExt cx="376" cy="376"/>
          </a:xfrm>
        </p:grpSpPr>
        <p:sp>
          <p:nvSpPr>
            <p:cNvPr id="42144" name="Oval 16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45" name="Oval 16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46" name="Oval 16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47" name="Group 163"/>
          <p:cNvGrpSpPr/>
          <p:nvPr/>
        </p:nvGrpSpPr>
        <p:grpSpPr>
          <a:xfrm>
            <a:off x="3965575" y="3113088"/>
            <a:ext cx="425450" cy="425450"/>
            <a:chOff x="1368" y="368"/>
            <a:chExt cx="376" cy="376"/>
          </a:xfrm>
        </p:grpSpPr>
        <p:sp>
          <p:nvSpPr>
            <p:cNvPr id="42148" name="Oval 16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49" name="Oval 16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50" name="Oval 16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51" name="Group 167"/>
          <p:cNvGrpSpPr/>
          <p:nvPr/>
        </p:nvGrpSpPr>
        <p:grpSpPr>
          <a:xfrm>
            <a:off x="4441825" y="3114675"/>
            <a:ext cx="425450" cy="425450"/>
            <a:chOff x="1368" y="368"/>
            <a:chExt cx="376" cy="376"/>
          </a:xfrm>
        </p:grpSpPr>
        <p:sp>
          <p:nvSpPr>
            <p:cNvPr id="42152" name="Oval 168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53" name="Oval 169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54" name="Oval 170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55" name="Group 171"/>
          <p:cNvGrpSpPr/>
          <p:nvPr/>
        </p:nvGrpSpPr>
        <p:grpSpPr>
          <a:xfrm>
            <a:off x="4919663" y="3113088"/>
            <a:ext cx="425450" cy="425450"/>
            <a:chOff x="1368" y="368"/>
            <a:chExt cx="376" cy="376"/>
          </a:xfrm>
        </p:grpSpPr>
        <p:sp>
          <p:nvSpPr>
            <p:cNvPr id="42156" name="Oval 172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57" name="Oval 173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58" name="Oval 174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59" name="Group 175"/>
          <p:cNvGrpSpPr/>
          <p:nvPr/>
        </p:nvGrpSpPr>
        <p:grpSpPr>
          <a:xfrm>
            <a:off x="5395913" y="3113088"/>
            <a:ext cx="425450" cy="425450"/>
            <a:chOff x="1368" y="368"/>
            <a:chExt cx="376" cy="376"/>
          </a:xfrm>
        </p:grpSpPr>
        <p:sp>
          <p:nvSpPr>
            <p:cNvPr id="42160" name="Oval 176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61" name="Oval 177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62" name="Oval 178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63" name="Group 179"/>
          <p:cNvGrpSpPr/>
          <p:nvPr/>
        </p:nvGrpSpPr>
        <p:grpSpPr>
          <a:xfrm>
            <a:off x="5873750" y="3113088"/>
            <a:ext cx="425450" cy="425450"/>
            <a:chOff x="1368" y="368"/>
            <a:chExt cx="376" cy="376"/>
          </a:xfrm>
        </p:grpSpPr>
        <p:sp>
          <p:nvSpPr>
            <p:cNvPr id="42164" name="Oval 180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65" name="Oval 181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66" name="Oval 182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42167" name="Group 183"/>
          <p:cNvGrpSpPr/>
          <p:nvPr/>
        </p:nvGrpSpPr>
        <p:grpSpPr>
          <a:xfrm>
            <a:off x="7208838" y="950913"/>
            <a:ext cx="425450" cy="425450"/>
            <a:chOff x="1368" y="368"/>
            <a:chExt cx="376" cy="376"/>
          </a:xfrm>
        </p:grpSpPr>
        <p:sp>
          <p:nvSpPr>
            <p:cNvPr id="42168" name="Oval 184"/>
            <p:cNvSpPr>
              <a:spLocks noChangeArrowheads="1"/>
            </p:cNvSpPr>
            <p:nvPr/>
          </p:nvSpPr>
          <p:spPr>
            <a:xfrm>
              <a:off x="1368" y="368"/>
              <a:ext cx="376" cy="376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69" name="Oval 185"/>
            <p:cNvSpPr>
              <a:spLocks noChangeArrowheads="1"/>
            </p:cNvSpPr>
            <p:nvPr/>
          </p:nvSpPr>
          <p:spPr>
            <a:xfrm>
              <a:off x="1494" y="494"/>
              <a:ext cx="124" cy="124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2170" name="Oval 186"/>
            <p:cNvSpPr>
              <a:spLocks noChangeArrowheads="1"/>
            </p:cNvSpPr>
            <p:nvPr/>
          </p:nvSpPr>
          <p:spPr>
            <a:xfrm>
              <a:off x="1527" y="527"/>
              <a:ext cx="58" cy="58"/>
            </a:xfrm>
            <a:prstGeom prst="ellipse">
              <a:avLst/>
            </a:prstGeom>
            <a:solidFill>
              <a:schemeClr val="bg1"/>
            </a:solidFill>
            <a:ln w="3175">
              <a:solidFill>
                <a:srgbClr val="FFCC00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</p:grpSp>
      <p:sp>
        <p:nvSpPr>
          <p:cNvPr id="42171" name="AutoShape 18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 animBg="1"/>
      <p:bldP spid="41992" grpId="1" animBg="1"/>
      <p:bldP spid="41993" grpId="2" animBg="1"/>
      <p:bldP spid="41996" grpId="3" animBg="1"/>
      <p:bldP spid="41997" grpId="4" animBg="1"/>
      <p:bldP spid="41998" grpId="5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Ar ba ddiwrnod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cafodd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mwyaf o gloeon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clap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 eu gwerthu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?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4" name="Line 6"/>
          <p:cNvSpPr>
            <a:spLocks noChangeShapeType="1"/>
          </p:cNvSpPr>
          <p:nvPr/>
        </p:nvSpPr>
        <p:spPr>
          <a:xfrm rot="16200000" flipH="1">
            <a:off x="8096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Glo Clap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Ar ba ddau ddiwrnod wnaeth y siop werthu'r un nifer o gloeon clap? 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Ar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ba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ddiwrnod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roedd y siop wedi gwerthu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union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26 o gloeon clap? </a:t>
            </a: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75432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Pictogram sy'n dangos faint o gloeon clap 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roedd </a:t>
            </a: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siop wedi'u gwerthu mewn wythnos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>
          <a:xfrm>
            <a:off x="222251" y="733425"/>
            <a:ext cx="1620838" cy="2781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Llun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Mawrth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Mercher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Iau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Gwener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Sadwrn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Dydd Mawrth</a:t>
            </a:r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Dydd Iau a Dydd Sadwrn</a:t>
            </a:r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Dydd Gwener</a:t>
            </a:r>
          </a:p>
        </p:txBody>
      </p:sp>
      <p:sp>
        <p:nvSpPr>
          <p:cNvPr id="43196" name="Lock"/>
          <p:cNvSpPr>
            <a:spLocks noEditPoints="1" noChangeArrowheads="1"/>
          </p:cNvSpPr>
          <p:nvPr/>
        </p:nvSpPr>
        <p:spPr>
          <a:xfrm>
            <a:off x="20129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197" name="Lock"/>
          <p:cNvSpPr>
            <a:spLocks noEditPoints="1" noChangeArrowheads="1"/>
          </p:cNvSpPr>
          <p:nvPr/>
        </p:nvSpPr>
        <p:spPr>
          <a:xfrm>
            <a:off x="23637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198" name="Lock"/>
          <p:cNvSpPr>
            <a:spLocks noEditPoints="1" noChangeArrowheads="1"/>
          </p:cNvSpPr>
          <p:nvPr/>
        </p:nvSpPr>
        <p:spPr>
          <a:xfrm>
            <a:off x="271462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199" name="Lock"/>
          <p:cNvSpPr>
            <a:spLocks noEditPoints="1" noChangeArrowheads="1"/>
          </p:cNvSpPr>
          <p:nvPr/>
        </p:nvSpPr>
        <p:spPr>
          <a:xfrm>
            <a:off x="30670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0" name="Lock"/>
          <p:cNvSpPr>
            <a:spLocks noEditPoints="1" noChangeArrowheads="1"/>
          </p:cNvSpPr>
          <p:nvPr/>
        </p:nvSpPr>
        <p:spPr>
          <a:xfrm>
            <a:off x="34178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1" name="Lock"/>
          <p:cNvSpPr>
            <a:spLocks noEditPoints="1" noChangeArrowheads="1"/>
          </p:cNvSpPr>
          <p:nvPr/>
        </p:nvSpPr>
        <p:spPr>
          <a:xfrm>
            <a:off x="37703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2" name="Lock"/>
          <p:cNvSpPr>
            <a:spLocks noEditPoints="1" noChangeArrowheads="1"/>
          </p:cNvSpPr>
          <p:nvPr/>
        </p:nvSpPr>
        <p:spPr>
          <a:xfrm>
            <a:off x="41211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3" name="Lock"/>
          <p:cNvSpPr>
            <a:spLocks noEditPoints="1" noChangeArrowheads="1"/>
          </p:cNvSpPr>
          <p:nvPr/>
        </p:nvSpPr>
        <p:spPr>
          <a:xfrm>
            <a:off x="44735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4" name="Lock"/>
          <p:cNvSpPr>
            <a:spLocks noEditPoints="1" noChangeArrowheads="1"/>
          </p:cNvSpPr>
          <p:nvPr/>
        </p:nvSpPr>
        <p:spPr>
          <a:xfrm>
            <a:off x="48244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5" name="Lock"/>
          <p:cNvSpPr>
            <a:spLocks noEditPoints="1" noChangeArrowheads="1"/>
          </p:cNvSpPr>
          <p:nvPr/>
        </p:nvSpPr>
        <p:spPr>
          <a:xfrm>
            <a:off x="51768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6" name="Lock"/>
          <p:cNvSpPr>
            <a:spLocks noEditPoints="1" noChangeArrowheads="1"/>
          </p:cNvSpPr>
          <p:nvPr/>
        </p:nvSpPr>
        <p:spPr>
          <a:xfrm>
            <a:off x="55276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7" name="Lock"/>
          <p:cNvSpPr>
            <a:spLocks noEditPoints="1" noChangeArrowheads="1"/>
          </p:cNvSpPr>
          <p:nvPr/>
        </p:nvSpPr>
        <p:spPr>
          <a:xfrm>
            <a:off x="588010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08" name="Lock"/>
          <p:cNvSpPr>
            <a:spLocks noEditPoints="1" noChangeArrowheads="1"/>
          </p:cNvSpPr>
          <p:nvPr/>
        </p:nvSpPr>
        <p:spPr>
          <a:xfrm>
            <a:off x="62309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2" name="Lock"/>
          <p:cNvSpPr>
            <a:spLocks noEditPoints="1" noChangeArrowheads="1"/>
          </p:cNvSpPr>
          <p:nvPr/>
        </p:nvSpPr>
        <p:spPr>
          <a:xfrm>
            <a:off x="20129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3" name="Lock"/>
          <p:cNvSpPr>
            <a:spLocks noEditPoints="1" noChangeArrowheads="1"/>
          </p:cNvSpPr>
          <p:nvPr/>
        </p:nvSpPr>
        <p:spPr>
          <a:xfrm>
            <a:off x="23637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4" name="Lock"/>
          <p:cNvSpPr>
            <a:spLocks noEditPoints="1" noChangeArrowheads="1"/>
          </p:cNvSpPr>
          <p:nvPr/>
        </p:nvSpPr>
        <p:spPr>
          <a:xfrm>
            <a:off x="271462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5" name="Lock"/>
          <p:cNvSpPr>
            <a:spLocks noEditPoints="1" noChangeArrowheads="1"/>
          </p:cNvSpPr>
          <p:nvPr/>
        </p:nvSpPr>
        <p:spPr>
          <a:xfrm>
            <a:off x="30670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6" name="Lock"/>
          <p:cNvSpPr>
            <a:spLocks noEditPoints="1" noChangeArrowheads="1"/>
          </p:cNvSpPr>
          <p:nvPr/>
        </p:nvSpPr>
        <p:spPr>
          <a:xfrm>
            <a:off x="34178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7" name="Lock"/>
          <p:cNvSpPr>
            <a:spLocks noEditPoints="1" noChangeArrowheads="1"/>
          </p:cNvSpPr>
          <p:nvPr/>
        </p:nvSpPr>
        <p:spPr>
          <a:xfrm>
            <a:off x="37703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8" name="Lock"/>
          <p:cNvSpPr>
            <a:spLocks noEditPoints="1" noChangeArrowheads="1"/>
          </p:cNvSpPr>
          <p:nvPr/>
        </p:nvSpPr>
        <p:spPr>
          <a:xfrm>
            <a:off x="41211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19" name="Lock"/>
          <p:cNvSpPr>
            <a:spLocks noEditPoints="1" noChangeArrowheads="1"/>
          </p:cNvSpPr>
          <p:nvPr/>
        </p:nvSpPr>
        <p:spPr>
          <a:xfrm>
            <a:off x="44735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0" name="Lock"/>
          <p:cNvSpPr>
            <a:spLocks noEditPoints="1" noChangeArrowheads="1"/>
          </p:cNvSpPr>
          <p:nvPr/>
        </p:nvSpPr>
        <p:spPr>
          <a:xfrm>
            <a:off x="48244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1" name="Lock"/>
          <p:cNvSpPr>
            <a:spLocks noEditPoints="1" noChangeArrowheads="1"/>
          </p:cNvSpPr>
          <p:nvPr/>
        </p:nvSpPr>
        <p:spPr>
          <a:xfrm>
            <a:off x="51768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2" name="Lock"/>
          <p:cNvSpPr>
            <a:spLocks noEditPoints="1" noChangeArrowheads="1"/>
          </p:cNvSpPr>
          <p:nvPr/>
        </p:nvSpPr>
        <p:spPr>
          <a:xfrm>
            <a:off x="55276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3" name="Lock"/>
          <p:cNvSpPr>
            <a:spLocks noEditPoints="1" noChangeArrowheads="1"/>
          </p:cNvSpPr>
          <p:nvPr/>
        </p:nvSpPr>
        <p:spPr>
          <a:xfrm>
            <a:off x="588010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4" name="Lock"/>
          <p:cNvSpPr>
            <a:spLocks noEditPoints="1" noChangeArrowheads="1"/>
          </p:cNvSpPr>
          <p:nvPr/>
        </p:nvSpPr>
        <p:spPr>
          <a:xfrm>
            <a:off x="62309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5" name="Lock"/>
          <p:cNvSpPr>
            <a:spLocks noEditPoints="1" noChangeArrowheads="1"/>
          </p:cNvSpPr>
          <p:nvPr/>
        </p:nvSpPr>
        <p:spPr>
          <a:xfrm>
            <a:off x="658336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7" name="Lock"/>
          <p:cNvSpPr>
            <a:spLocks noEditPoints="1" noChangeArrowheads="1"/>
          </p:cNvSpPr>
          <p:nvPr/>
        </p:nvSpPr>
        <p:spPr>
          <a:xfrm>
            <a:off x="20129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8" name="Lock"/>
          <p:cNvSpPr>
            <a:spLocks noEditPoints="1" noChangeArrowheads="1"/>
          </p:cNvSpPr>
          <p:nvPr/>
        </p:nvSpPr>
        <p:spPr>
          <a:xfrm>
            <a:off x="23637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29" name="Lock"/>
          <p:cNvSpPr>
            <a:spLocks noEditPoints="1" noChangeArrowheads="1"/>
          </p:cNvSpPr>
          <p:nvPr/>
        </p:nvSpPr>
        <p:spPr>
          <a:xfrm>
            <a:off x="2714625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30" name="Lock"/>
          <p:cNvSpPr>
            <a:spLocks noEditPoints="1" noChangeArrowheads="1"/>
          </p:cNvSpPr>
          <p:nvPr/>
        </p:nvSpPr>
        <p:spPr>
          <a:xfrm>
            <a:off x="30670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31" name="Lock"/>
          <p:cNvSpPr>
            <a:spLocks noEditPoints="1" noChangeArrowheads="1"/>
          </p:cNvSpPr>
          <p:nvPr/>
        </p:nvSpPr>
        <p:spPr>
          <a:xfrm>
            <a:off x="34178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32" name="Lock"/>
          <p:cNvSpPr>
            <a:spLocks noEditPoints="1" noChangeArrowheads="1"/>
          </p:cNvSpPr>
          <p:nvPr/>
        </p:nvSpPr>
        <p:spPr>
          <a:xfrm>
            <a:off x="3770313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33" name="Lock"/>
          <p:cNvSpPr>
            <a:spLocks noEditPoints="1" noChangeArrowheads="1"/>
          </p:cNvSpPr>
          <p:nvPr/>
        </p:nvSpPr>
        <p:spPr>
          <a:xfrm>
            <a:off x="41211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2" name="Lock"/>
          <p:cNvSpPr>
            <a:spLocks noEditPoints="1" noChangeArrowheads="1"/>
          </p:cNvSpPr>
          <p:nvPr/>
        </p:nvSpPr>
        <p:spPr>
          <a:xfrm>
            <a:off x="20129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3" name="Lock"/>
          <p:cNvSpPr>
            <a:spLocks noEditPoints="1" noChangeArrowheads="1"/>
          </p:cNvSpPr>
          <p:nvPr/>
        </p:nvSpPr>
        <p:spPr>
          <a:xfrm>
            <a:off x="23637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4" name="Lock"/>
          <p:cNvSpPr>
            <a:spLocks noEditPoints="1" noChangeArrowheads="1"/>
          </p:cNvSpPr>
          <p:nvPr/>
        </p:nvSpPr>
        <p:spPr>
          <a:xfrm>
            <a:off x="271462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5" name="Lock"/>
          <p:cNvSpPr>
            <a:spLocks noEditPoints="1" noChangeArrowheads="1"/>
          </p:cNvSpPr>
          <p:nvPr/>
        </p:nvSpPr>
        <p:spPr>
          <a:xfrm>
            <a:off x="30670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6" name="Lock"/>
          <p:cNvSpPr>
            <a:spLocks noEditPoints="1" noChangeArrowheads="1"/>
          </p:cNvSpPr>
          <p:nvPr/>
        </p:nvSpPr>
        <p:spPr>
          <a:xfrm>
            <a:off x="34178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7" name="Lock"/>
          <p:cNvSpPr>
            <a:spLocks noEditPoints="1" noChangeArrowheads="1"/>
          </p:cNvSpPr>
          <p:nvPr/>
        </p:nvSpPr>
        <p:spPr>
          <a:xfrm>
            <a:off x="37703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8" name="Lock"/>
          <p:cNvSpPr>
            <a:spLocks noEditPoints="1" noChangeArrowheads="1"/>
          </p:cNvSpPr>
          <p:nvPr/>
        </p:nvSpPr>
        <p:spPr>
          <a:xfrm>
            <a:off x="41211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49" name="Lock"/>
          <p:cNvSpPr>
            <a:spLocks noEditPoints="1" noChangeArrowheads="1"/>
          </p:cNvSpPr>
          <p:nvPr/>
        </p:nvSpPr>
        <p:spPr>
          <a:xfrm>
            <a:off x="44735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0" name="Lock"/>
          <p:cNvSpPr>
            <a:spLocks noEditPoints="1" noChangeArrowheads="1"/>
          </p:cNvSpPr>
          <p:nvPr/>
        </p:nvSpPr>
        <p:spPr>
          <a:xfrm>
            <a:off x="48244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1" name="Lock"/>
          <p:cNvSpPr>
            <a:spLocks noEditPoints="1" noChangeArrowheads="1"/>
          </p:cNvSpPr>
          <p:nvPr/>
        </p:nvSpPr>
        <p:spPr>
          <a:xfrm>
            <a:off x="517683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2" name="Lock"/>
          <p:cNvSpPr>
            <a:spLocks noEditPoints="1" noChangeArrowheads="1"/>
          </p:cNvSpPr>
          <p:nvPr/>
        </p:nvSpPr>
        <p:spPr>
          <a:xfrm>
            <a:off x="55276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7" name="Lock"/>
          <p:cNvSpPr>
            <a:spLocks noEditPoints="1" noChangeArrowheads="1"/>
          </p:cNvSpPr>
          <p:nvPr/>
        </p:nvSpPr>
        <p:spPr>
          <a:xfrm>
            <a:off x="20129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8" name="Lock"/>
          <p:cNvSpPr>
            <a:spLocks noEditPoints="1" noChangeArrowheads="1"/>
          </p:cNvSpPr>
          <p:nvPr/>
        </p:nvSpPr>
        <p:spPr>
          <a:xfrm>
            <a:off x="23637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59" name="Lock"/>
          <p:cNvSpPr>
            <a:spLocks noEditPoints="1" noChangeArrowheads="1"/>
          </p:cNvSpPr>
          <p:nvPr/>
        </p:nvSpPr>
        <p:spPr>
          <a:xfrm>
            <a:off x="271462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0" name="Lock"/>
          <p:cNvSpPr>
            <a:spLocks noEditPoints="1" noChangeArrowheads="1"/>
          </p:cNvSpPr>
          <p:nvPr/>
        </p:nvSpPr>
        <p:spPr>
          <a:xfrm>
            <a:off x="30670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1" name="Lock"/>
          <p:cNvSpPr>
            <a:spLocks noEditPoints="1" noChangeArrowheads="1"/>
          </p:cNvSpPr>
          <p:nvPr/>
        </p:nvSpPr>
        <p:spPr>
          <a:xfrm>
            <a:off x="34178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2" name="Lock"/>
          <p:cNvSpPr>
            <a:spLocks noEditPoints="1" noChangeArrowheads="1"/>
          </p:cNvSpPr>
          <p:nvPr/>
        </p:nvSpPr>
        <p:spPr>
          <a:xfrm>
            <a:off x="37703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3" name="Lock"/>
          <p:cNvSpPr>
            <a:spLocks noEditPoints="1" noChangeArrowheads="1"/>
          </p:cNvSpPr>
          <p:nvPr/>
        </p:nvSpPr>
        <p:spPr>
          <a:xfrm>
            <a:off x="41211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4" name="Lock"/>
          <p:cNvSpPr>
            <a:spLocks noEditPoints="1" noChangeArrowheads="1"/>
          </p:cNvSpPr>
          <p:nvPr/>
        </p:nvSpPr>
        <p:spPr>
          <a:xfrm>
            <a:off x="44735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5" name="Lock"/>
          <p:cNvSpPr>
            <a:spLocks noEditPoints="1" noChangeArrowheads="1"/>
          </p:cNvSpPr>
          <p:nvPr/>
        </p:nvSpPr>
        <p:spPr>
          <a:xfrm>
            <a:off x="48244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6" name="Lock"/>
          <p:cNvSpPr>
            <a:spLocks noEditPoints="1" noChangeArrowheads="1"/>
          </p:cNvSpPr>
          <p:nvPr/>
        </p:nvSpPr>
        <p:spPr>
          <a:xfrm>
            <a:off x="51768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7" name="Lock"/>
          <p:cNvSpPr>
            <a:spLocks noEditPoints="1" noChangeArrowheads="1"/>
          </p:cNvSpPr>
          <p:nvPr/>
        </p:nvSpPr>
        <p:spPr>
          <a:xfrm>
            <a:off x="55276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8" name="Lock"/>
          <p:cNvSpPr>
            <a:spLocks noEditPoints="1" noChangeArrowheads="1"/>
          </p:cNvSpPr>
          <p:nvPr/>
        </p:nvSpPr>
        <p:spPr>
          <a:xfrm>
            <a:off x="588010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69" name="Lock"/>
          <p:cNvSpPr>
            <a:spLocks noEditPoints="1" noChangeArrowheads="1"/>
          </p:cNvSpPr>
          <p:nvPr/>
        </p:nvSpPr>
        <p:spPr>
          <a:xfrm>
            <a:off x="62309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0" name="Lock"/>
          <p:cNvSpPr>
            <a:spLocks noEditPoints="1" noChangeArrowheads="1"/>
          </p:cNvSpPr>
          <p:nvPr/>
        </p:nvSpPr>
        <p:spPr>
          <a:xfrm>
            <a:off x="7850188" y="7207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2" name="Lock"/>
          <p:cNvSpPr>
            <a:spLocks noEditPoints="1" noChangeArrowheads="1"/>
          </p:cNvSpPr>
          <p:nvPr/>
        </p:nvSpPr>
        <p:spPr>
          <a:xfrm>
            <a:off x="20129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3" name="Lock"/>
          <p:cNvSpPr>
            <a:spLocks noEditPoints="1" noChangeArrowheads="1"/>
          </p:cNvSpPr>
          <p:nvPr/>
        </p:nvSpPr>
        <p:spPr>
          <a:xfrm>
            <a:off x="23637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4" name="Lock"/>
          <p:cNvSpPr>
            <a:spLocks noEditPoints="1" noChangeArrowheads="1"/>
          </p:cNvSpPr>
          <p:nvPr/>
        </p:nvSpPr>
        <p:spPr>
          <a:xfrm>
            <a:off x="271462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5" name="Lock"/>
          <p:cNvSpPr>
            <a:spLocks noEditPoints="1" noChangeArrowheads="1"/>
          </p:cNvSpPr>
          <p:nvPr/>
        </p:nvSpPr>
        <p:spPr>
          <a:xfrm>
            <a:off x="30670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6" name="Lock"/>
          <p:cNvSpPr>
            <a:spLocks noEditPoints="1" noChangeArrowheads="1"/>
          </p:cNvSpPr>
          <p:nvPr/>
        </p:nvSpPr>
        <p:spPr>
          <a:xfrm>
            <a:off x="34178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7" name="Lock"/>
          <p:cNvSpPr>
            <a:spLocks noEditPoints="1" noChangeArrowheads="1"/>
          </p:cNvSpPr>
          <p:nvPr/>
        </p:nvSpPr>
        <p:spPr>
          <a:xfrm>
            <a:off x="37703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8" name="Lock"/>
          <p:cNvSpPr>
            <a:spLocks noEditPoints="1" noChangeArrowheads="1"/>
          </p:cNvSpPr>
          <p:nvPr/>
        </p:nvSpPr>
        <p:spPr>
          <a:xfrm>
            <a:off x="41211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79" name="Lock"/>
          <p:cNvSpPr>
            <a:spLocks noEditPoints="1" noChangeArrowheads="1"/>
          </p:cNvSpPr>
          <p:nvPr/>
        </p:nvSpPr>
        <p:spPr>
          <a:xfrm>
            <a:off x="44735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80" name="Lock"/>
          <p:cNvSpPr>
            <a:spLocks noEditPoints="1" noChangeArrowheads="1"/>
          </p:cNvSpPr>
          <p:nvPr/>
        </p:nvSpPr>
        <p:spPr>
          <a:xfrm>
            <a:off x="48244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81" name="Lock"/>
          <p:cNvSpPr>
            <a:spLocks noEditPoints="1" noChangeArrowheads="1"/>
          </p:cNvSpPr>
          <p:nvPr/>
        </p:nvSpPr>
        <p:spPr>
          <a:xfrm>
            <a:off x="517683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82" name="Lock"/>
          <p:cNvSpPr>
            <a:spLocks noEditPoints="1" noChangeArrowheads="1"/>
          </p:cNvSpPr>
          <p:nvPr/>
        </p:nvSpPr>
        <p:spPr>
          <a:xfrm>
            <a:off x="55276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286" name="Rectangle 278"/>
          <p:cNvSpPr>
            <a:spLocks noChangeArrowheads="1"/>
          </p:cNvSpPr>
          <p:nvPr/>
        </p:nvSpPr>
        <p:spPr>
          <a:xfrm>
            <a:off x="6375400" y="650875"/>
            <a:ext cx="161925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287" name="Rectangle 279"/>
          <p:cNvSpPr>
            <a:spLocks noChangeArrowheads="1"/>
          </p:cNvSpPr>
          <p:nvPr/>
        </p:nvSpPr>
        <p:spPr>
          <a:xfrm>
            <a:off x="4268788" y="1635125"/>
            <a:ext cx="161925" cy="4175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288" name="AutoShape 28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3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3" grpId="0" animBg="1"/>
      <p:bldP spid="43016" grpId="1" animBg="1"/>
      <p:bldP spid="43017" grpId="2" animBg="1"/>
      <p:bldP spid="43020" grpId="3" animBg="1"/>
      <p:bldP spid="43021" grpId="4" animBg="1"/>
      <p:bldP spid="43022" grpId="5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>
          <a:xfrm>
            <a:off x="7088188" y="254000"/>
            <a:ext cx="1893887" cy="11842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7088188" y="1619250"/>
            <a:ext cx="1893887" cy="2325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>
          <a:xfrm>
            <a:off x="249238" y="254000"/>
            <a:ext cx="6734175" cy="36798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139700" y="4200525"/>
            <a:ext cx="67230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clo clap a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gafodd ei werthu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ar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y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dydd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Llun? </a:t>
            </a:r>
          </a:p>
        </p:txBody>
      </p:sp>
      <p:sp>
        <p:nvSpPr>
          <p:cNvPr id="44038" name="Line 6"/>
          <p:cNvSpPr>
            <a:spLocks noChangeShapeType="1"/>
          </p:cNvSpPr>
          <p:nvPr/>
        </p:nvSpPr>
        <p:spPr>
          <a:xfrm rot="16200000" flipH="1">
            <a:off x="80962" y="2114551"/>
            <a:ext cx="339407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7131050" y="307975"/>
            <a:ext cx="1806575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>
                <a:solidFill>
                  <a:srgbClr val="000066"/>
                </a:solidFill>
                <a:latin typeface="Comic Sans MS" pitchFamily="66" charset="0"/>
              </a:rPr>
              <a:t>Allwedd </a:t>
            </a: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x-none" sz="1800" b="1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defRPr b="0" i="0"/>
            </a:pPr>
            <a:r>
              <a:rPr lang="x-none" sz="1800" b="1">
                <a:solidFill>
                  <a:schemeClr val="accent2"/>
                </a:solidFill>
                <a:latin typeface="Comic Sans MS" pitchFamily="66" charset="0"/>
              </a:rPr>
              <a:t>= 2 Glo Clap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139700" y="5068888"/>
            <a:ext cx="66548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Gwerthwyd mwy o gloeon clap ar y dydd Iau nag ar y dydd Mercher. Faint yn fwy? </a:t>
            </a: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139700" y="5938838"/>
            <a:ext cx="628808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Faint o gloeon clap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a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gafodd eu gwerthu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i gyd ar y dydd Llun, y dydd Mawrth a'r dydd Mercher? </a:t>
            </a: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>
          <a:xfrm>
            <a:off x="7100888" y="1809750"/>
            <a:ext cx="1870075" cy="175432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Pictogram sy'n dangos faint o gloeon clap </a:t>
            </a:r>
            <a:r>
              <a:rPr lang="x-none" sz="1800" b="1" dirty="0" smtClean="0">
                <a:solidFill>
                  <a:schemeClr val="accent2"/>
                </a:solidFill>
                <a:latin typeface="Comic Sans MS" pitchFamily="66" charset="0"/>
              </a:rPr>
              <a:t>roedd </a:t>
            </a:r>
            <a:r>
              <a:rPr lang="x-none" sz="1800" b="1" dirty="0">
                <a:solidFill>
                  <a:schemeClr val="accent2"/>
                </a:solidFill>
                <a:latin typeface="Comic Sans MS" pitchFamily="66" charset="0"/>
              </a:rPr>
              <a:t>siop wedi'u gwerthu mewn wythnos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>
          <a:xfrm>
            <a:off x="238125" y="733425"/>
            <a:ext cx="1604963" cy="2781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Llun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Mawrth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Mercher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Iau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Gwener</a:t>
            </a:r>
          </a:p>
          <a:p>
            <a:pPr algn="l">
              <a:defRPr b="0" i="0"/>
            </a:pPr>
            <a:endParaRPr lang="x-none" sz="1600" b="1" dirty="0">
              <a:solidFill>
                <a:srgbClr val="000066"/>
              </a:solidFill>
              <a:latin typeface="Comic Sans MS" pitchFamily="66" charset="0"/>
            </a:endParaRPr>
          </a:p>
          <a:p>
            <a:pPr algn="l">
              <a:defRPr b="0" i="0"/>
            </a:pPr>
            <a:r>
              <a:rPr lang="x-none" sz="1600" b="1" dirty="0">
                <a:solidFill>
                  <a:srgbClr val="000066"/>
                </a:solidFill>
                <a:latin typeface="Comic Sans MS" pitchFamily="66" charset="0"/>
              </a:rPr>
              <a:t>Dydd Sadwrn</a:t>
            </a: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>
          <a:xfrm>
            <a:off x="6911975" y="4200525"/>
            <a:ext cx="2232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>
          <a:xfrm>
            <a:off x="6911975" y="5068888"/>
            <a:ext cx="20605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>
          <a:xfrm>
            <a:off x="6911975" y="5938838"/>
            <a:ext cx="18510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66</a:t>
            </a:r>
          </a:p>
        </p:txBody>
      </p:sp>
      <p:sp>
        <p:nvSpPr>
          <p:cNvPr id="44047" name="Lock"/>
          <p:cNvSpPr>
            <a:spLocks noEditPoints="1" noChangeArrowheads="1"/>
          </p:cNvSpPr>
          <p:nvPr/>
        </p:nvSpPr>
        <p:spPr>
          <a:xfrm>
            <a:off x="20129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8" name="Lock"/>
          <p:cNvSpPr>
            <a:spLocks noEditPoints="1" noChangeArrowheads="1"/>
          </p:cNvSpPr>
          <p:nvPr/>
        </p:nvSpPr>
        <p:spPr>
          <a:xfrm>
            <a:off x="23637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9" name="Lock"/>
          <p:cNvSpPr>
            <a:spLocks noEditPoints="1" noChangeArrowheads="1"/>
          </p:cNvSpPr>
          <p:nvPr/>
        </p:nvSpPr>
        <p:spPr>
          <a:xfrm>
            <a:off x="271462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0" name="Lock"/>
          <p:cNvSpPr>
            <a:spLocks noEditPoints="1" noChangeArrowheads="1"/>
          </p:cNvSpPr>
          <p:nvPr/>
        </p:nvSpPr>
        <p:spPr>
          <a:xfrm>
            <a:off x="30670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1" name="Lock"/>
          <p:cNvSpPr>
            <a:spLocks noEditPoints="1" noChangeArrowheads="1"/>
          </p:cNvSpPr>
          <p:nvPr/>
        </p:nvSpPr>
        <p:spPr>
          <a:xfrm>
            <a:off x="341788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2" name="Lock"/>
          <p:cNvSpPr>
            <a:spLocks noEditPoints="1" noChangeArrowheads="1"/>
          </p:cNvSpPr>
          <p:nvPr/>
        </p:nvSpPr>
        <p:spPr>
          <a:xfrm>
            <a:off x="37703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3" name="Lock"/>
          <p:cNvSpPr>
            <a:spLocks noEditPoints="1" noChangeArrowheads="1"/>
          </p:cNvSpPr>
          <p:nvPr/>
        </p:nvSpPr>
        <p:spPr>
          <a:xfrm>
            <a:off x="412115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4" name="Lock"/>
          <p:cNvSpPr>
            <a:spLocks noEditPoints="1" noChangeArrowheads="1"/>
          </p:cNvSpPr>
          <p:nvPr/>
        </p:nvSpPr>
        <p:spPr>
          <a:xfrm>
            <a:off x="44735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5" name="Lock"/>
          <p:cNvSpPr>
            <a:spLocks noEditPoints="1" noChangeArrowheads="1"/>
          </p:cNvSpPr>
          <p:nvPr/>
        </p:nvSpPr>
        <p:spPr>
          <a:xfrm>
            <a:off x="4824413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6" name="Lock"/>
          <p:cNvSpPr>
            <a:spLocks noEditPoints="1" noChangeArrowheads="1"/>
          </p:cNvSpPr>
          <p:nvPr/>
        </p:nvSpPr>
        <p:spPr>
          <a:xfrm>
            <a:off x="51768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7" name="Lock"/>
          <p:cNvSpPr>
            <a:spLocks noEditPoints="1" noChangeArrowheads="1"/>
          </p:cNvSpPr>
          <p:nvPr/>
        </p:nvSpPr>
        <p:spPr>
          <a:xfrm>
            <a:off x="5527675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8" name="Lock"/>
          <p:cNvSpPr>
            <a:spLocks noEditPoints="1" noChangeArrowheads="1"/>
          </p:cNvSpPr>
          <p:nvPr/>
        </p:nvSpPr>
        <p:spPr>
          <a:xfrm>
            <a:off x="5880100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59" name="Lock"/>
          <p:cNvSpPr>
            <a:spLocks noEditPoints="1" noChangeArrowheads="1"/>
          </p:cNvSpPr>
          <p:nvPr/>
        </p:nvSpPr>
        <p:spPr>
          <a:xfrm>
            <a:off x="6230938" y="674688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0" name="Lock"/>
          <p:cNvSpPr>
            <a:spLocks noEditPoints="1" noChangeArrowheads="1"/>
          </p:cNvSpPr>
          <p:nvPr/>
        </p:nvSpPr>
        <p:spPr>
          <a:xfrm>
            <a:off x="20129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1" name="Lock"/>
          <p:cNvSpPr>
            <a:spLocks noEditPoints="1" noChangeArrowheads="1"/>
          </p:cNvSpPr>
          <p:nvPr/>
        </p:nvSpPr>
        <p:spPr>
          <a:xfrm>
            <a:off x="23637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2" name="Lock"/>
          <p:cNvSpPr>
            <a:spLocks noEditPoints="1" noChangeArrowheads="1"/>
          </p:cNvSpPr>
          <p:nvPr/>
        </p:nvSpPr>
        <p:spPr>
          <a:xfrm>
            <a:off x="271462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3" name="Lock"/>
          <p:cNvSpPr>
            <a:spLocks noEditPoints="1" noChangeArrowheads="1"/>
          </p:cNvSpPr>
          <p:nvPr/>
        </p:nvSpPr>
        <p:spPr>
          <a:xfrm>
            <a:off x="30670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4" name="Lock"/>
          <p:cNvSpPr>
            <a:spLocks noEditPoints="1" noChangeArrowheads="1"/>
          </p:cNvSpPr>
          <p:nvPr/>
        </p:nvSpPr>
        <p:spPr>
          <a:xfrm>
            <a:off x="341788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5" name="Lock"/>
          <p:cNvSpPr>
            <a:spLocks noEditPoints="1" noChangeArrowheads="1"/>
          </p:cNvSpPr>
          <p:nvPr/>
        </p:nvSpPr>
        <p:spPr>
          <a:xfrm>
            <a:off x="37703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6" name="Lock"/>
          <p:cNvSpPr>
            <a:spLocks noEditPoints="1" noChangeArrowheads="1"/>
          </p:cNvSpPr>
          <p:nvPr/>
        </p:nvSpPr>
        <p:spPr>
          <a:xfrm>
            <a:off x="412115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7" name="Lock"/>
          <p:cNvSpPr>
            <a:spLocks noEditPoints="1" noChangeArrowheads="1"/>
          </p:cNvSpPr>
          <p:nvPr/>
        </p:nvSpPr>
        <p:spPr>
          <a:xfrm>
            <a:off x="44735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8" name="Lock"/>
          <p:cNvSpPr>
            <a:spLocks noEditPoints="1" noChangeArrowheads="1"/>
          </p:cNvSpPr>
          <p:nvPr/>
        </p:nvSpPr>
        <p:spPr>
          <a:xfrm>
            <a:off x="482441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69" name="Lock"/>
          <p:cNvSpPr>
            <a:spLocks noEditPoints="1" noChangeArrowheads="1"/>
          </p:cNvSpPr>
          <p:nvPr/>
        </p:nvSpPr>
        <p:spPr>
          <a:xfrm>
            <a:off x="51768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0" name="Lock"/>
          <p:cNvSpPr>
            <a:spLocks noEditPoints="1" noChangeArrowheads="1"/>
          </p:cNvSpPr>
          <p:nvPr/>
        </p:nvSpPr>
        <p:spPr>
          <a:xfrm>
            <a:off x="5527675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1" name="Lock"/>
          <p:cNvSpPr>
            <a:spLocks noEditPoints="1" noChangeArrowheads="1"/>
          </p:cNvSpPr>
          <p:nvPr/>
        </p:nvSpPr>
        <p:spPr>
          <a:xfrm>
            <a:off x="5880100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2" name="Lock"/>
          <p:cNvSpPr>
            <a:spLocks noEditPoints="1" noChangeArrowheads="1"/>
          </p:cNvSpPr>
          <p:nvPr/>
        </p:nvSpPr>
        <p:spPr>
          <a:xfrm>
            <a:off x="6230938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3" name="Lock"/>
          <p:cNvSpPr>
            <a:spLocks noEditPoints="1" noChangeArrowheads="1"/>
          </p:cNvSpPr>
          <p:nvPr/>
        </p:nvSpPr>
        <p:spPr>
          <a:xfrm>
            <a:off x="6583363" y="11588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4" name="Lock"/>
          <p:cNvSpPr>
            <a:spLocks noEditPoints="1" noChangeArrowheads="1"/>
          </p:cNvSpPr>
          <p:nvPr/>
        </p:nvSpPr>
        <p:spPr>
          <a:xfrm>
            <a:off x="20129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5" name="Lock"/>
          <p:cNvSpPr>
            <a:spLocks noEditPoints="1" noChangeArrowheads="1"/>
          </p:cNvSpPr>
          <p:nvPr/>
        </p:nvSpPr>
        <p:spPr>
          <a:xfrm>
            <a:off x="23637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6" name="Lock"/>
          <p:cNvSpPr>
            <a:spLocks noEditPoints="1" noChangeArrowheads="1"/>
          </p:cNvSpPr>
          <p:nvPr/>
        </p:nvSpPr>
        <p:spPr>
          <a:xfrm>
            <a:off x="2714625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7" name="Lock"/>
          <p:cNvSpPr>
            <a:spLocks noEditPoints="1" noChangeArrowheads="1"/>
          </p:cNvSpPr>
          <p:nvPr/>
        </p:nvSpPr>
        <p:spPr>
          <a:xfrm>
            <a:off x="30670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8" name="Lock"/>
          <p:cNvSpPr>
            <a:spLocks noEditPoints="1" noChangeArrowheads="1"/>
          </p:cNvSpPr>
          <p:nvPr/>
        </p:nvSpPr>
        <p:spPr>
          <a:xfrm>
            <a:off x="3417888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79" name="Lock"/>
          <p:cNvSpPr>
            <a:spLocks noEditPoints="1" noChangeArrowheads="1"/>
          </p:cNvSpPr>
          <p:nvPr/>
        </p:nvSpPr>
        <p:spPr>
          <a:xfrm>
            <a:off x="3770313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0" name="Lock"/>
          <p:cNvSpPr>
            <a:spLocks noEditPoints="1" noChangeArrowheads="1"/>
          </p:cNvSpPr>
          <p:nvPr/>
        </p:nvSpPr>
        <p:spPr>
          <a:xfrm>
            <a:off x="4121150" y="164465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1" name="Lock"/>
          <p:cNvSpPr>
            <a:spLocks noEditPoints="1" noChangeArrowheads="1"/>
          </p:cNvSpPr>
          <p:nvPr/>
        </p:nvSpPr>
        <p:spPr>
          <a:xfrm>
            <a:off x="20129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2" name="Lock"/>
          <p:cNvSpPr>
            <a:spLocks noEditPoints="1" noChangeArrowheads="1"/>
          </p:cNvSpPr>
          <p:nvPr/>
        </p:nvSpPr>
        <p:spPr>
          <a:xfrm>
            <a:off x="23637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3" name="Lock"/>
          <p:cNvSpPr>
            <a:spLocks noEditPoints="1" noChangeArrowheads="1"/>
          </p:cNvSpPr>
          <p:nvPr/>
        </p:nvSpPr>
        <p:spPr>
          <a:xfrm>
            <a:off x="271462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4" name="Lock"/>
          <p:cNvSpPr>
            <a:spLocks noEditPoints="1" noChangeArrowheads="1"/>
          </p:cNvSpPr>
          <p:nvPr/>
        </p:nvSpPr>
        <p:spPr>
          <a:xfrm>
            <a:off x="30670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5" name="Lock"/>
          <p:cNvSpPr>
            <a:spLocks noEditPoints="1" noChangeArrowheads="1"/>
          </p:cNvSpPr>
          <p:nvPr/>
        </p:nvSpPr>
        <p:spPr>
          <a:xfrm>
            <a:off x="341788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6" name="Lock"/>
          <p:cNvSpPr>
            <a:spLocks noEditPoints="1" noChangeArrowheads="1"/>
          </p:cNvSpPr>
          <p:nvPr/>
        </p:nvSpPr>
        <p:spPr>
          <a:xfrm>
            <a:off x="37703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7" name="Lock"/>
          <p:cNvSpPr>
            <a:spLocks noEditPoints="1" noChangeArrowheads="1"/>
          </p:cNvSpPr>
          <p:nvPr/>
        </p:nvSpPr>
        <p:spPr>
          <a:xfrm>
            <a:off x="4121150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8" name="Lock"/>
          <p:cNvSpPr>
            <a:spLocks noEditPoints="1" noChangeArrowheads="1"/>
          </p:cNvSpPr>
          <p:nvPr/>
        </p:nvSpPr>
        <p:spPr>
          <a:xfrm>
            <a:off x="44735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89" name="Lock"/>
          <p:cNvSpPr>
            <a:spLocks noEditPoints="1" noChangeArrowheads="1"/>
          </p:cNvSpPr>
          <p:nvPr/>
        </p:nvSpPr>
        <p:spPr>
          <a:xfrm>
            <a:off x="4824413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0" name="Lock"/>
          <p:cNvSpPr>
            <a:spLocks noEditPoints="1" noChangeArrowheads="1"/>
          </p:cNvSpPr>
          <p:nvPr/>
        </p:nvSpPr>
        <p:spPr>
          <a:xfrm>
            <a:off x="5176838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1" name="Lock"/>
          <p:cNvSpPr>
            <a:spLocks noEditPoints="1" noChangeArrowheads="1"/>
          </p:cNvSpPr>
          <p:nvPr/>
        </p:nvSpPr>
        <p:spPr>
          <a:xfrm>
            <a:off x="5527675" y="21304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2" name="Lock"/>
          <p:cNvSpPr>
            <a:spLocks noEditPoints="1" noChangeArrowheads="1"/>
          </p:cNvSpPr>
          <p:nvPr/>
        </p:nvSpPr>
        <p:spPr>
          <a:xfrm>
            <a:off x="20129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3" name="Lock"/>
          <p:cNvSpPr>
            <a:spLocks noEditPoints="1" noChangeArrowheads="1"/>
          </p:cNvSpPr>
          <p:nvPr/>
        </p:nvSpPr>
        <p:spPr>
          <a:xfrm>
            <a:off x="23637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4" name="Lock"/>
          <p:cNvSpPr>
            <a:spLocks noEditPoints="1" noChangeArrowheads="1"/>
          </p:cNvSpPr>
          <p:nvPr/>
        </p:nvSpPr>
        <p:spPr>
          <a:xfrm>
            <a:off x="271462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5" name="Lock"/>
          <p:cNvSpPr>
            <a:spLocks noEditPoints="1" noChangeArrowheads="1"/>
          </p:cNvSpPr>
          <p:nvPr/>
        </p:nvSpPr>
        <p:spPr>
          <a:xfrm>
            <a:off x="30670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6" name="Lock"/>
          <p:cNvSpPr>
            <a:spLocks noEditPoints="1" noChangeArrowheads="1"/>
          </p:cNvSpPr>
          <p:nvPr/>
        </p:nvSpPr>
        <p:spPr>
          <a:xfrm>
            <a:off x="341788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7" name="Lock"/>
          <p:cNvSpPr>
            <a:spLocks noEditPoints="1" noChangeArrowheads="1"/>
          </p:cNvSpPr>
          <p:nvPr/>
        </p:nvSpPr>
        <p:spPr>
          <a:xfrm>
            <a:off x="37703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8" name="Lock"/>
          <p:cNvSpPr>
            <a:spLocks noEditPoints="1" noChangeArrowheads="1"/>
          </p:cNvSpPr>
          <p:nvPr/>
        </p:nvSpPr>
        <p:spPr>
          <a:xfrm>
            <a:off x="412115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99" name="Lock"/>
          <p:cNvSpPr>
            <a:spLocks noEditPoints="1" noChangeArrowheads="1"/>
          </p:cNvSpPr>
          <p:nvPr/>
        </p:nvSpPr>
        <p:spPr>
          <a:xfrm>
            <a:off x="44735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0" name="Lock"/>
          <p:cNvSpPr>
            <a:spLocks noEditPoints="1" noChangeArrowheads="1"/>
          </p:cNvSpPr>
          <p:nvPr/>
        </p:nvSpPr>
        <p:spPr>
          <a:xfrm>
            <a:off x="4824413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1" name="Lock"/>
          <p:cNvSpPr>
            <a:spLocks noEditPoints="1" noChangeArrowheads="1"/>
          </p:cNvSpPr>
          <p:nvPr/>
        </p:nvSpPr>
        <p:spPr>
          <a:xfrm>
            <a:off x="51768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2" name="Lock"/>
          <p:cNvSpPr>
            <a:spLocks noEditPoints="1" noChangeArrowheads="1"/>
          </p:cNvSpPr>
          <p:nvPr/>
        </p:nvSpPr>
        <p:spPr>
          <a:xfrm>
            <a:off x="5527675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3" name="Lock"/>
          <p:cNvSpPr>
            <a:spLocks noEditPoints="1" noChangeArrowheads="1"/>
          </p:cNvSpPr>
          <p:nvPr/>
        </p:nvSpPr>
        <p:spPr>
          <a:xfrm>
            <a:off x="5880100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4" name="Lock"/>
          <p:cNvSpPr>
            <a:spLocks noEditPoints="1" noChangeArrowheads="1"/>
          </p:cNvSpPr>
          <p:nvPr/>
        </p:nvSpPr>
        <p:spPr>
          <a:xfrm>
            <a:off x="6230938" y="2616200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5" name="Lock"/>
          <p:cNvSpPr>
            <a:spLocks noEditPoints="1" noChangeArrowheads="1"/>
          </p:cNvSpPr>
          <p:nvPr/>
        </p:nvSpPr>
        <p:spPr>
          <a:xfrm>
            <a:off x="7850188" y="72072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6" name="Lock"/>
          <p:cNvSpPr>
            <a:spLocks noEditPoints="1" noChangeArrowheads="1"/>
          </p:cNvSpPr>
          <p:nvPr/>
        </p:nvSpPr>
        <p:spPr>
          <a:xfrm>
            <a:off x="20129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7" name="Lock"/>
          <p:cNvSpPr>
            <a:spLocks noEditPoints="1" noChangeArrowheads="1"/>
          </p:cNvSpPr>
          <p:nvPr/>
        </p:nvSpPr>
        <p:spPr>
          <a:xfrm>
            <a:off x="23637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8" name="Lock"/>
          <p:cNvSpPr>
            <a:spLocks noEditPoints="1" noChangeArrowheads="1"/>
          </p:cNvSpPr>
          <p:nvPr/>
        </p:nvSpPr>
        <p:spPr>
          <a:xfrm>
            <a:off x="271462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09" name="Lock"/>
          <p:cNvSpPr>
            <a:spLocks noEditPoints="1" noChangeArrowheads="1"/>
          </p:cNvSpPr>
          <p:nvPr/>
        </p:nvSpPr>
        <p:spPr>
          <a:xfrm>
            <a:off x="30670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0" name="Lock"/>
          <p:cNvSpPr>
            <a:spLocks noEditPoints="1" noChangeArrowheads="1"/>
          </p:cNvSpPr>
          <p:nvPr/>
        </p:nvSpPr>
        <p:spPr>
          <a:xfrm>
            <a:off x="341788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1" name="Lock"/>
          <p:cNvSpPr>
            <a:spLocks noEditPoints="1" noChangeArrowheads="1"/>
          </p:cNvSpPr>
          <p:nvPr/>
        </p:nvSpPr>
        <p:spPr>
          <a:xfrm>
            <a:off x="37703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2" name="Lock"/>
          <p:cNvSpPr>
            <a:spLocks noEditPoints="1" noChangeArrowheads="1"/>
          </p:cNvSpPr>
          <p:nvPr/>
        </p:nvSpPr>
        <p:spPr>
          <a:xfrm>
            <a:off x="4121150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3" name="Lock"/>
          <p:cNvSpPr>
            <a:spLocks noEditPoints="1" noChangeArrowheads="1"/>
          </p:cNvSpPr>
          <p:nvPr/>
        </p:nvSpPr>
        <p:spPr>
          <a:xfrm>
            <a:off x="44735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4" name="Lock"/>
          <p:cNvSpPr>
            <a:spLocks noEditPoints="1" noChangeArrowheads="1"/>
          </p:cNvSpPr>
          <p:nvPr/>
        </p:nvSpPr>
        <p:spPr>
          <a:xfrm>
            <a:off x="4824413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5" name="Lock"/>
          <p:cNvSpPr>
            <a:spLocks noEditPoints="1" noChangeArrowheads="1"/>
          </p:cNvSpPr>
          <p:nvPr/>
        </p:nvSpPr>
        <p:spPr>
          <a:xfrm>
            <a:off x="5176838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6" name="Lock"/>
          <p:cNvSpPr>
            <a:spLocks noEditPoints="1" noChangeArrowheads="1"/>
          </p:cNvSpPr>
          <p:nvPr/>
        </p:nvSpPr>
        <p:spPr>
          <a:xfrm>
            <a:off x="5527675" y="3101975"/>
            <a:ext cx="298450" cy="37465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gradFill rotWithShape="1">
            <a:gsLst>
              <a:gs pos="0">
                <a:srgbClr val="F8B049"/>
              </a:gs>
              <a:gs pos="8999">
                <a:srgbClr val="B43E85"/>
              </a:gs>
              <a:gs pos="15500">
                <a:srgbClr val="C50849"/>
              </a:gs>
              <a:gs pos="16500">
                <a:srgbClr val="F952A0"/>
              </a:gs>
              <a:gs pos="18500">
                <a:srgbClr val="FEE7F2"/>
              </a:gs>
              <a:gs pos="39500">
                <a:srgbClr val="F8B049"/>
              </a:gs>
              <a:gs pos="43500">
                <a:srgbClr val="F8B049"/>
              </a:gs>
              <a:gs pos="50000">
                <a:srgbClr val="FC9FCB"/>
              </a:gs>
              <a:gs pos="56500">
                <a:srgbClr val="F8B049"/>
              </a:gs>
              <a:gs pos="60501">
                <a:srgbClr val="F8B049"/>
              </a:gs>
              <a:gs pos="81500">
                <a:srgbClr val="FEE7F2"/>
              </a:gs>
              <a:gs pos="83500">
                <a:srgbClr val="F952A0"/>
              </a:gs>
              <a:gs pos="84500">
                <a:srgbClr val="C50849"/>
              </a:gs>
              <a:gs pos="91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3175"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117" name="Rectangle 85"/>
          <p:cNvSpPr>
            <a:spLocks noChangeArrowheads="1"/>
          </p:cNvSpPr>
          <p:nvPr/>
        </p:nvSpPr>
        <p:spPr>
          <a:xfrm>
            <a:off x="6375400" y="650875"/>
            <a:ext cx="161925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8" name="Rectangle 86"/>
          <p:cNvSpPr>
            <a:spLocks noChangeArrowheads="1"/>
          </p:cNvSpPr>
          <p:nvPr/>
        </p:nvSpPr>
        <p:spPr>
          <a:xfrm>
            <a:off x="4268788" y="1635125"/>
            <a:ext cx="161925" cy="4175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9" name="AutoShape 8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4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nimBg="1"/>
      <p:bldP spid="44040" grpId="1" animBg="1"/>
      <p:bldP spid="44041" grpId="2" animBg="1"/>
      <p:bldP spid="44044" grpId="3" animBg="1"/>
      <p:bldP spid="44045" grpId="4" animBg="1"/>
      <p:bldP spid="44046" grpId="5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651</Words>
  <Application>Microsoft Macintosh PowerPoint</Application>
  <PresentationFormat>On-screen Show (4:3)</PresentationFormat>
  <Paragraphs>213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30</cp:revision>
  <dcterms:created xsi:type="dcterms:W3CDTF">2006-03-03T16:34:11Z</dcterms:created>
  <dcterms:modified xsi:type="dcterms:W3CDTF">2014-09-24T17:15:16Z</dcterms:modified>
</cp:coreProperties>
</file>