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CFC7F-D7AD-4E7B-BE3A-A3BAB2996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B5F837-4344-441B-A8FC-E75F312B61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E4B2B-4775-48C2-B562-326C187FB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F1FEA-64EA-4273-8ADB-B50730DCB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6955B-107A-4A4E-9B22-0F331F954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319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993F5-504D-41FC-849D-804D8A12B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5AE84-426D-4D73-8EEB-E7146E5B5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72D94-E962-429C-96B6-C055DB575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6746F-D182-48B1-972C-2486D0384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5736A-5C5C-4D5E-B0B8-51370292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69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830A-03B9-4C0E-A69B-5E1AF19AC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71C905-C886-4DB8-AA63-FB9C7D5FFA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2296B-6E4E-468B-B7BB-7DE2FC27C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12219-1B1D-4F7A-9060-58AFE5B69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22FBA-AB73-470F-ACAE-7F538A015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55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7D7D2-F1CD-4921-904F-4C186C2B9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40DA9-BD8B-46B7-9839-710C612420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259FBC-96D3-4A65-A0C6-91FAE8385E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3B0239-47F9-47FF-9B7C-B5C163AB6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783A8-14BD-41A3-A634-4D82608E8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F6581D-8372-45CA-A158-E0B14C5C1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060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02812-3874-45A2-91EC-23C1993A1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2555B-0DE7-4124-98CA-A4423CA24B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19FAE9-FDD3-43C7-AB8E-46E5FFCF11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94607B-0734-48E8-8514-19155BBE14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B2F82-FA1E-4F81-B067-BB2F0B677E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F793BD-8987-491A-AE8F-A95852411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C615C5-DB08-4D95-B673-B3F5F4D6C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8C960B-A056-4C95-807C-2CEFDDC0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015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0D20E-AD3E-4D2B-8F9A-F9D7117FE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576639-2F48-4F81-97D9-9522FD5B0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622E38-6C82-4737-889D-3D6F38DD8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D5BE5B-6D3F-433B-8692-3577A083A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09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C99A40-DFCC-4E8F-BBA4-C27C60199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D3733F-EB26-45D0-8B89-9DB7F72E6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BD1763-6713-4802-8636-67D92ACDE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00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9B004-2019-49B9-8683-4A91F59AF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BC245-6C21-4894-8E22-5B1171BFB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A99018-8DBE-4CF3-8165-6194CB06BA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E2C24-60F6-44EB-B020-9782EC4D0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8E881-3FD0-48CA-9A94-D8C5BD6D0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BA5FFC-744F-4150-9C1A-66A7D04F9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907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DE2C-7947-4BD8-AF41-78C80D416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621392-4462-4067-9CB0-DB1888A16B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13AC3B-388A-4680-9975-CBE4444DE7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B932C2-CF61-4656-B132-73CC28CA6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45EBC-C725-4C20-B14C-3396BEE34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B2A51-54B1-424A-869F-91B294CA2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61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13624-E4B9-4B75-AA3B-833E2B8BB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A6EB6-8FA7-422D-BEC1-8E36EB215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37188-17CB-4745-9A45-6A9D7F24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2A133-EB3F-4226-AD03-2D1B17C46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8806C-95BD-4341-A461-A872A0427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524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5B2502-50C4-4D1C-AB3F-D82BB0758B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143D9-D112-499B-87D6-5F01FAD16E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0E497-0CF7-44FB-A767-977F2521F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27948-AE53-40C3-96C7-49CB5070E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DF82B-EA3D-417F-8841-69681DA4C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2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0C147F-D396-4408-923B-A24D9EF71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2C1F49-DCC6-41DF-BFF9-7D9118418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43664-8624-4990-8FBA-D5E78385B9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360889-3018-49D1-AD38-3C0BEA5DCD7D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6F0DB-1E0F-438E-BB16-FEE20CFA7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22805-493C-4119-8252-519FFADF61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221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3BFD8-0C05-4033-849B-150096CB45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Post Processing and filtering using the fragment shader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717B4-8681-4CB7-969A-BA98D487C2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196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A3E64-8623-4113-A1A3-AC1A4A775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Invert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5FFA8-2B44-4A02-B3F0-4C339552F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#version 430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//in vec3 col;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in vec2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texture_coordinates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uniform sampler2D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out vec4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//void main(void)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//{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//vec4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texel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=vec4(vec3(1.0- texture(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basic_texture,texture_coordinates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)),1.0);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texel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//}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9881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F381E-A5B4-4361-9C2C-0F05C3F61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Greyscale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3C8CA-6879-42B9-BE5D-0BAB45C96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813" y="1825625"/>
            <a:ext cx="11820418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#version 430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//in vec3 col;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in vec2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texture_coordinates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uniform sampler2D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out vec4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void main(void)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= texture(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basic_texture,texture_coordinates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    float average = (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frag_colour.r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+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frag_colour.g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+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frag_colour.b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 / 3.0;</a:t>
            </a:r>
          </a:p>
          <a:p>
            <a:pPr marL="0" indent="0">
              <a:buNone/>
            </a:pP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fr-FR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 = vec4(</a:t>
            </a:r>
            <a:r>
              <a:rPr lang="fr-FR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average</a:t>
            </a: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fr-FR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average</a:t>
            </a: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fr-FR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average</a:t>
            </a: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, 1.0);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}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FE9467-910F-4719-A9D8-966DEB2230A6}"/>
              </a:ext>
            </a:extLst>
          </p:cNvPr>
          <p:cNvSpPr txBox="1"/>
          <p:nvPr/>
        </p:nvSpPr>
        <p:spPr>
          <a:xfrm>
            <a:off x="2970515" y="3172579"/>
            <a:ext cx="60951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6633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786A4-E4B1-4839-93BD-458F071AD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Kernel Filters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0D80F-310B-4511-AAC6-61FCB48C8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#version 430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//in vec3 col;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in vec2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texture_coordinates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uniform sampler2D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out vec4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float offset =  1.0 / 512.0;  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//continued on next slide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132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6DA5C-6508-4385-8E7E-5246F48EB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8499"/>
            <a:ext cx="10515600" cy="585846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void main()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vec2 offsets[9] = vec2[](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vec2(-offset,  offset), // top-left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vec2( 0.0f,    offset), // top-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</a:t>
            </a: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offset,  offset), // top-right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vec2(-offset,  0.0f),   // 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</a:t>
            </a: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-left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vec2( 0.0f,    0.0f),   // 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center-center</a:t>
            </a: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offset,  0.0f),   // 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</a:t>
            </a: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-right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vec2(-offset, -offset), // bottom-left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vec2( 0.0f,   -offset), // bottom-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</a:t>
            </a: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offset, -offset)  // bottom-right    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);</a:t>
            </a:r>
          </a:p>
          <a:p>
            <a:pPr marL="0" indent="0">
              <a:buNone/>
            </a:pP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float kernel[9] = float[](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1.0/16.0, 2.0/16.0, 1.0/16.0,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2.0/16.0,  4.0/16.0, 2.0/16.0,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1.0/16.0, 2.0/16.0, 1.0/16.0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);</a:t>
            </a:r>
          </a:p>
          <a:p>
            <a:pPr marL="0" indent="0">
              <a:buNone/>
            </a:pP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//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continued on next slide…..</a:t>
            </a:r>
          </a:p>
        </p:txBody>
      </p:sp>
    </p:spTree>
    <p:extLst>
      <p:ext uri="{BB962C8B-B14F-4D97-AF65-F5344CB8AC3E}">
        <p14:creationId xmlns:p14="http://schemas.microsoft.com/office/powerpoint/2010/main" val="3623095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7B34C-0630-41FF-A18D-F9585B9F8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938CF-792E-4F0D-9DC3-CF27A0B43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5625"/>
            <a:ext cx="11630346" cy="4351338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vec3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sampleTex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[9];</a:t>
            </a:r>
          </a:p>
          <a:p>
            <a:pPr marL="0" indent="0">
              <a:buNone/>
            </a:pP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for(int i = 0; i &lt; 9; i++)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sampleTex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] = vec3(texture(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basic_texture,texture_coordinates.st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+ offsets[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]));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vec3 col = vec3(0.0);</a:t>
            </a:r>
          </a:p>
          <a:p>
            <a:pPr marL="0" indent="0">
              <a:buNone/>
            </a:pP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for(int i = 0; i &lt; 9; i++)</a:t>
            </a:r>
          </a:p>
          <a:p>
            <a:pPr marL="0" indent="0">
              <a:buNone/>
            </a:pPr>
            <a:r>
              <a:rPr lang="it-IT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col += sampleTex[i] * kernel[i];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</a:p>
          <a:p>
            <a:pPr marL="0" indent="0">
              <a:buNone/>
            </a:pPr>
            <a:r>
              <a:rPr lang="fr-FR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fr-FR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fr-FR" sz="1800" dirty="0">
                <a:solidFill>
                  <a:srgbClr val="000000"/>
                </a:solidFill>
                <a:latin typeface="Consolas" panose="020B0609020204030204" pitchFamily="49" charset="0"/>
              </a:rPr>
              <a:t> = vec4(col, 1.0);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638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431</Words>
  <Application>Microsoft Office PowerPoint</Application>
  <PresentationFormat>Widescreen</PresentationFormat>
  <Paragraphs>67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Consolas</vt:lpstr>
      <vt:lpstr>Office Theme</vt:lpstr>
      <vt:lpstr>Post Processing and filtering using the fragment shader</vt:lpstr>
      <vt:lpstr>Invert colours </vt:lpstr>
      <vt:lpstr>Basic Greyscale</vt:lpstr>
      <vt:lpstr>Kernel Filters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 Processing and filtering using the fragment shader</dc:title>
  <dc:creator>Gordon Dickers</dc:creator>
  <cp:lastModifiedBy>Gordon Dickers</cp:lastModifiedBy>
  <cp:revision>2</cp:revision>
  <dcterms:created xsi:type="dcterms:W3CDTF">2022-02-03T12:57:32Z</dcterms:created>
  <dcterms:modified xsi:type="dcterms:W3CDTF">2022-02-03T16:17:45Z</dcterms:modified>
</cp:coreProperties>
</file>