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7" r:id="rId3"/>
    <p:sldId id="258" r:id="rId4"/>
    <p:sldId id="260" r:id="rId5"/>
    <p:sldId id="259" r:id="rId6"/>
    <p:sldId id="261" r:id="rId7"/>
    <p:sldId id="263"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B96DD0-4D3F-4064-9971-837DD16570AF}" v="7" dt="2023-02-07T01:25:43.0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9" d="100"/>
          <a:sy n="59" d="100"/>
        </p:scale>
        <p:origin x="9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ifa Iffat (2226849)" userId="3c8bb747-fb89-4a9b-8d6c-a9f63e023136" providerId="ADAL" clId="{A2B96DD0-4D3F-4064-9971-837DD16570AF}"/>
    <pc:docChg chg="undo custSel addSld modSld sldOrd">
      <pc:chgData name="Asifa Iffat (2226849)" userId="3c8bb747-fb89-4a9b-8d6c-a9f63e023136" providerId="ADAL" clId="{A2B96DD0-4D3F-4064-9971-837DD16570AF}" dt="2023-02-09T14:20:03.380" v="1915" actId="9405"/>
      <pc:docMkLst>
        <pc:docMk/>
      </pc:docMkLst>
      <pc:sldChg chg="modSp new mod">
        <pc:chgData name="Asifa Iffat (2226849)" userId="3c8bb747-fb89-4a9b-8d6c-a9f63e023136" providerId="ADAL" clId="{A2B96DD0-4D3F-4064-9971-837DD16570AF}" dt="2023-02-07T00:38:18.523" v="356" actId="1076"/>
        <pc:sldMkLst>
          <pc:docMk/>
          <pc:sldMk cId="3003655786" sldId="256"/>
        </pc:sldMkLst>
        <pc:spChg chg="mod">
          <ac:chgData name="Asifa Iffat (2226849)" userId="3c8bb747-fb89-4a9b-8d6c-a9f63e023136" providerId="ADAL" clId="{A2B96DD0-4D3F-4064-9971-837DD16570AF}" dt="2023-02-07T00:38:18.523" v="356" actId="1076"/>
          <ac:spMkLst>
            <pc:docMk/>
            <pc:sldMk cId="3003655786" sldId="256"/>
            <ac:spMk id="2" creationId="{0285E1FC-5D0B-A103-0F79-8375039399CA}"/>
          </ac:spMkLst>
        </pc:spChg>
        <pc:spChg chg="mod">
          <ac:chgData name="Asifa Iffat (2226849)" userId="3c8bb747-fb89-4a9b-8d6c-a9f63e023136" providerId="ADAL" clId="{A2B96DD0-4D3F-4064-9971-837DD16570AF}" dt="2023-02-07T00:22:18.120" v="69" actId="20577"/>
          <ac:spMkLst>
            <pc:docMk/>
            <pc:sldMk cId="3003655786" sldId="256"/>
            <ac:spMk id="3" creationId="{29C5C119-5E4F-A7CF-6F2B-0F1FE352BDA7}"/>
          </ac:spMkLst>
        </pc:spChg>
      </pc:sldChg>
      <pc:sldChg chg="addSp modSp new mod">
        <pc:chgData name="Asifa Iffat (2226849)" userId="3c8bb747-fb89-4a9b-8d6c-a9f63e023136" providerId="ADAL" clId="{A2B96DD0-4D3F-4064-9971-837DD16570AF}" dt="2023-02-09T14:20:03.380" v="1915" actId="9405"/>
        <pc:sldMkLst>
          <pc:docMk/>
          <pc:sldMk cId="3278178015" sldId="257"/>
        </pc:sldMkLst>
        <pc:spChg chg="mod">
          <ac:chgData name="Asifa Iffat (2226849)" userId="3c8bb747-fb89-4a9b-8d6c-a9f63e023136" providerId="ADAL" clId="{A2B96DD0-4D3F-4064-9971-837DD16570AF}" dt="2023-02-07T00:38:15.095" v="355"/>
          <ac:spMkLst>
            <pc:docMk/>
            <pc:sldMk cId="3278178015" sldId="257"/>
            <ac:spMk id="2" creationId="{D8818C21-BFAB-043F-9690-41E1AB5D6F21}"/>
          </ac:spMkLst>
        </pc:spChg>
        <pc:spChg chg="mod">
          <ac:chgData name="Asifa Iffat (2226849)" userId="3c8bb747-fb89-4a9b-8d6c-a9f63e023136" providerId="ADAL" clId="{A2B96DD0-4D3F-4064-9971-837DD16570AF}" dt="2023-02-07T01:25:54.508" v="1909" actId="14100"/>
          <ac:spMkLst>
            <pc:docMk/>
            <pc:sldMk cId="3278178015" sldId="257"/>
            <ac:spMk id="3" creationId="{9466511D-CDD7-0607-2D4C-6E285B64A5B4}"/>
          </ac:spMkLst>
        </pc:spChg>
        <pc:picChg chg="add mod">
          <ac:chgData name="Asifa Iffat (2226849)" userId="3c8bb747-fb89-4a9b-8d6c-a9f63e023136" providerId="ADAL" clId="{A2B96DD0-4D3F-4064-9971-837DD16570AF}" dt="2023-02-07T01:25:58.588" v="1910" actId="1076"/>
          <ac:picMkLst>
            <pc:docMk/>
            <pc:sldMk cId="3278178015" sldId="257"/>
            <ac:picMk id="4" creationId="{219406E8-3434-7A6D-47BC-E1ACCD92B77A}"/>
          </ac:picMkLst>
        </pc:picChg>
        <pc:inkChg chg="add">
          <ac:chgData name="Asifa Iffat (2226849)" userId="3c8bb747-fb89-4a9b-8d6c-a9f63e023136" providerId="ADAL" clId="{A2B96DD0-4D3F-4064-9971-837DD16570AF}" dt="2023-02-09T14:20:03.380" v="1915" actId="9405"/>
          <ac:inkMkLst>
            <pc:docMk/>
            <pc:sldMk cId="3278178015" sldId="257"/>
            <ac:inkMk id="5" creationId="{C15A5645-B463-A59D-6CEF-4B07179B315C}"/>
          </ac:inkMkLst>
        </pc:inkChg>
      </pc:sldChg>
      <pc:sldChg chg="modSp new mod">
        <pc:chgData name="Asifa Iffat (2226849)" userId="3c8bb747-fb89-4a9b-8d6c-a9f63e023136" providerId="ADAL" clId="{A2B96DD0-4D3F-4064-9971-837DD16570AF}" dt="2023-02-07T01:18:05.402" v="1622" actId="255"/>
        <pc:sldMkLst>
          <pc:docMk/>
          <pc:sldMk cId="1065359021" sldId="258"/>
        </pc:sldMkLst>
        <pc:spChg chg="mod">
          <ac:chgData name="Asifa Iffat (2226849)" userId="3c8bb747-fb89-4a9b-8d6c-a9f63e023136" providerId="ADAL" clId="{A2B96DD0-4D3F-4064-9971-837DD16570AF}" dt="2023-02-07T01:10:22.016" v="1151" actId="20577"/>
          <ac:spMkLst>
            <pc:docMk/>
            <pc:sldMk cId="1065359021" sldId="258"/>
            <ac:spMk id="2" creationId="{AA821DB0-1A57-DE33-C724-BCE31BB8D40A}"/>
          </ac:spMkLst>
        </pc:spChg>
        <pc:spChg chg="mod">
          <ac:chgData name="Asifa Iffat (2226849)" userId="3c8bb747-fb89-4a9b-8d6c-a9f63e023136" providerId="ADAL" clId="{A2B96DD0-4D3F-4064-9971-837DD16570AF}" dt="2023-02-07T01:18:05.402" v="1622" actId="255"/>
          <ac:spMkLst>
            <pc:docMk/>
            <pc:sldMk cId="1065359021" sldId="258"/>
            <ac:spMk id="3" creationId="{A1968A65-093E-2B97-BFB2-6E8B2EA7B722}"/>
          </ac:spMkLst>
        </pc:spChg>
      </pc:sldChg>
      <pc:sldChg chg="addSp delSp modSp new mod">
        <pc:chgData name="Asifa Iffat (2226849)" userId="3c8bb747-fb89-4a9b-8d6c-a9f63e023136" providerId="ADAL" clId="{A2B96DD0-4D3F-4064-9971-837DD16570AF}" dt="2023-02-07T01:20:17.406" v="1768" actId="115"/>
        <pc:sldMkLst>
          <pc:docMk/>
          <pc:sldMk cId="481711485" sldId="259"/>
        </pc:sldMkLst>
        <pc:spChg chg="mod">
          <ac:chgData name="Asifa Iffat (2226849)" userId="3c8bb747-fb89-4a9b-8d6c-a9f63e023136" providerId="ADAL" clId="{A2B96DD0-4D3F-4064-9971-837DD16570AF}" dt="2023-02-07T00:55:44.833" v="904" actId="1076"/>
          <ac:spMkLst>
            <pc:docMk/>
            <pc:sldMk cId="481711485" sldId="259"/>
            <ac:spMk id="2" creationId="{71B44E40-1F69-3109-F501-376A225A1364}"/>
          </ac:spMkLst>
        </pc:spChg>
        <pc:spChg chg="del">
          <ac:chgData name="Asifa Iffat (2226849)" userId="3c8bb747-fb89-4a9b-8d6c-a9f63e023136" providerId="ADAL" clId="{A2B96DD0-4D3F-4064-9971-837DD16570AF}" dt="2023-02-07T00:25:30.686" v="217" actId="3680"/>
          <ac:spMkLst>
            <pc:docMk/>
            <pc:sldMk cId="481711485" sldId="259"/>
            <ac:spMk id="3" creationId="{FF44814D-8BFB-6E59-C555-ABEA2D467F23}"/>
          </ac:spMkLst>
        </pc:spChg>
        <pc:graphicFrameChg chg="add mod ord modGraphic">
          <ac:chgData name="Asifa Iffat (2226849)" userId="3c8bb747-fb89-4a9b-8d6c-a9f63e023136" providerId="ADAL" clId="{A2B96DD0-4D3F-4064-9971-837DD16570AF}" dt="2023-02-07T01:20:17.406" v="1768" actId="115"/>
          <ac:graphicFrameMkLst>
            <pc:docMk/>
            <pc:sldMk cId="481711485" sldId="259"/>
            <ac:graphicFrameMk id="4" creationId="{5209C672-6F4A-AB43-F3F6-CC05262709D1}"/>
          </ac:graphicFrameMkLst>
        </pc:graphicFrameChg>
      </pc:sldChg>
      <pc:sldChg chg="addSp delSp modSp new mod ord">
        <pc:chgData name="Asifa Iffat (2226849)" userId="3c8bb747-fb89-4a9b-8d6c-a9f63e023136" providerId="ADAL" clId="{A2B96DD0-4D3F-4064-9971-837DD16570AF}" dt="2023-02-07T01:27:21.471" v="1914" actId="1076"/>
        <pc:sldMkLst>
          <pc:docMk/>
          <pc:sldMk cId="3693367104" sldId="260"/>
        </pc:sldMkLst>
        <pc:spChg chg="mod">
          <ac:chgData name="Asifa Iffat (2226849)" userId="3c8bb747-fb89-4a9b-8d6c-a9f63e023136" providerId="ADAL" clId="{A2B96DD0-4D3F-4064-9971-837DD16570AF}" dt="2023-02-07T00:38:15.095" v="355"/>
          <ac:spMkLst>
            <pc:docMk/>
            <pc:sldMk cId="3693367104" sldId="260"/>
            <ac:spMk id="2" creationId="{D25C3BA6-02D5-E603-FCC2-4A07B77DDC94}"/>
          </ac:spMkLst>
        </pc:spChg>
        <pc:spChg chg="mod">
          <ac:chgData name="Asifa Iffat (2226849)" userId="3c8bb747-fb89-4a9b-8d6c-a9f63e023136" providerId="ADAL" clId="{A2B96DD0-4D3F-4064-9971-837DD16570AF}" dt="2023-02-07T01:27:21.471" v="1914" actId="1076"/>
          <ac:spMkLst>
            <pc:docMk/>
            <pc:sldMk cId="3693367104" sldId="260"/>
            <ac:spMk id="3" creationId="{21781F07-9887-5D73-6FBD-0800DEFA9E8A}"/>
          </ac:spMkLst>
        </pc:spChg>
        <pc:picChg chg="add mod">
          <ac:chgData name="Asifa Iffat (2226849)" userId="3c8bb747-fb89-4a9b-8d6c-a9f63e023136" providerId="ADAL" clId="{A2B96DD0-4D3F-4064-9971-837DD16570AF}" dt="2023-02-07T01:22:56.494" v="1889" actId="1076"/>
          <ac:picMkLst>
            <pc:docMk/>
            <pc:sldMk cId="3693367104" sldId="260"/>
            <ac:picMk id="4" creationId="{DCED2DEA-6147-BB2A-254A-88D5A456C16A}"/>
          </ac:picMkLst>
        </pc:picChg>
        <pc:picChg chg="add mod modCrop">
          <ac:chgData name="Asifa Iffat (2226849)" userId="3c8bb747-fb89-4a9b-8d6c-a9f63e023136" providerId="ADAL" clId="{A2B96DD0-4D3F-4064-9971-837DD16570AF}" dt="2023-02-07T01:23:46.030" v="1899" actId="1076"/>
          <ac:picMkLst>
            <pc:docMk/>
            <pc:sldMk cId="3693367104" sldId="260"/>
            <ac:picMk id="5" creationId="{C290A211-3B30-6FD7-FE0E-D7B43EB06E58}"/>
          </ac:picMkLst>
        </pc:picChg>
        <pc:picChg chg="add del">
          <ac:chgData name="Asifa Iffat (2226849)" userId="3c8bb747-fb89-4a9b-8d6c-a9f63e023136" providerId="ADAL" clId="{A2B96DD0-4D3F-4064-9971-837DD16570AF}" dt="2023-02-07T01:24:30.855" v="1901" actId="478"/>
          <ac:picMkLst>
            <pc:docMk/>
            <pc:sldMk cId="3693367104" sldId="260"/>
            <ac:picMk id="6" creationId="{4BCC26A8-E7FF-6979-B94A-44AF04F9881A}"/>
          </ac:picMkLst>
        </pc:picChg>
        <pc:picChg chg="add mod">
          <ac:chgData name="Asifa Iffat (2226849)" userId="3c8bb747-fb89-4a9b-8d6c-a9f63e023136" providerId="ADAL" clId="{A2B96DD0-4D3F-4064-9971-837DD16570AF}" dt="2023-02-07T01:24:43.651" v="1903" actId="1076"/>
          <ac:picMkLst>
            <pc:docMk/>
            <pc:sldMk cId="3693367104" sldId="260"/>
            <ac:picMk id="7" creationId="{D0219024-12FE-334B-0E1F-A7509E7473A1}"/>
          </ac:picMkLst>
        </pc:picChg>
        <pc:picChg chg="add mod">
          <ac:chgData name="Asifa Iffat (2226849)" userId="3c8bb747-fb89-4a9b-8d6c-a9f63e023136" providerId="ADAL" clId="{A2B96DD0-4D3F-4064-9971-837DD16570AF}" dt="2023-02-07T01:24:58.201" v="1905" actId="1076"/>
          <ac:picMkLst>
            <pc:docMk/>
            <pc:sldMk cId="3693367104" sldId="260"/>
            <ac:picMk id="8" creationId="{DB656DE9-90FC-32D1-BF5E-27FA4694F61C}"/>
          </ac:picMkLst>
        </pc:picChg>
      </pc:sldChg>
      <pc:sldChg chg="modSp new mod">
        <pc:chgData name="Asifa Iffat (2226849)" userId="3c8bb747-fb89-4a9b-8d6c-a9f63e023136" providerId="ADAL" clId="{A2B96DD0-4D3F-4064-9971-837DD16570AF}" dt="2023-02-07T01:21:56.629" v="1887" actId="20577"/>
        <pc:sldMkLst>
          <pc:docMk/>
          <pc:sldMk cId="1601944280" sldId="261"/>
        </pc:sldMkLst>
        <pc:spChg chg="mod">
          <ac:chgData name="Asifa Iffat (2226849)" userId="3c8bb747-fb89-4a9b-8d6c-a9f63e023136" providerId="ADAL" clId="{A2B96DD0-4D3F-4064-9971-837DD16570AF}" dt="2023-02-07T00:38:15.095" v="355"/>
          <ac:spMkLst>
            <pc:docMk/>
            <pc:sldMk cId="1601944280" sldId="261"/>
            <ac:spMk id="2" creationId="{6B2F95CA-255D-730C-5BB8-25E057E7F71D}"/>
          </ac:spMkLst>
        </pc:spChg>
        <pc:spChg chg="mod">
          <ac:chgData name="Asifa Iffat (2226849)" userId="3c8bb747-fb89-4a9b-8d6c-a9f63e023136" providerId="ADAL" clId="{A2B96DD0-4D3F-4064-9971-837DD16570AF}" dt="2023-02-07T01:21:56.629" v="1887" actId="20577"/>
          <ac:spMkLst>
            <pc:docMk/>
            <pc:sldMk cId="1601944280" sldId="261"/>
            <ac:spMk id="3" creationId="{AEBB0700-3FBB-6E02-112F-66A5115B79D3}"/>
          </ac:spMkLst>
        </pc:spChg>
      </pc:sldChg>
      <pc:sldChg chg="delSp modSp new mod">
        <pc:chgData name="Asifa Iffat (2226849)" userId="3c8bb747-fb89-4a9b-8d6c-a9f63e023136" providerId="ADAL" clId="{A2B96DD0-4D3F-4064-9971-837DD16570AF}" dt="2023-02-07T01:10:54.578" v="1152" actId="1076"/>
        <pc:sldMkLst>
          <pc:docMk/>
          <pc:sldMk cId="3431308623" sldId="262"/>
        </pc:sldMkLst>
        <pc:spChg chg="mod">
          <ac:chgData name="Asifa Iffat (2226849)" userId="3c8bb747-fb89-4a9b-8d6c-a9f63e023136" providerId="ADAL" clId="{A2B96DD0-4D3F-4064-9971-837DD16570AF}" dt="2023-02-07T01:10:54.578" v="1152" actId="1076"/>
          <ac:spMkLst>
            <pc:docMk/>
            <pc:sldMk cId="3431308623" sldId="262"/>
            <ac:spMk id="2" creationId="{4AE9658D-720E-EFEF-A31E-5C858F0CBF7B}"/>
          </ac:spMkLst>
        </pc:spChg>
        <pc:spChg chg="del">
          <ac:chgData name="Asifa Iffat (2226849)" userId="3c8bb747-fb89-4a9b-8d6c-a9f63e023136" providerId="ADAL" clId="{A2B96DD0-4D3F-4064-9971-837DD16570AF}" dt="2023-02-07T00:27:16.941" v="271" actId="21"/>
          <ac:spMkLst>
            <pc:docMk/>
            <pc:sldMk cId="3431308623" sldId="262"/>
            <ac:spMk id="3" creationId="{711CB9A2-647B-9807-15CE-E4B603FED9A0}"/>
          </ac:spMkLst>
        </pc:spChg>
      </pc:sldChg>
      <pc:sldChg chg="modSp new mod">
        <pc:chgData name="Asifa Iffat (2226849)" userId="3c8bb747-fb89-4a9b-8d6c-a9f63e023136" providerId="ADAL" clId="{A2B96DD0-4D3F-4064-9971-837DD16570AF}" dt="2023-02-07T01:26:39.392" v="1912" actId="1076"/>
        <pc:sldMkLst>
          <pc:docMk/>
          <pc:sldMk cId="3497926911" sldId="263"/>
        </pc:sldMkLst>
        <pc:spChg chg="mod">
          <ac:chgData name="Asifa Iffat (2226849)" userId="3c8bb747-fb89-4a9b-8d6c-a9f63e023136" providerId="ADAL" clId="{A2B96DD0-4D3F-4064-9971-837DD16570AF}" dt="2023-02-07T01:26:39.392" v="1912" actId="1076"/>
          <ac:spMkLst>
            <pc:docMk/>
            <pc:sldMk cId="3497926911" sldId="263"/>
            <ac:spMk id="2" creationId="{B3C28B72-D2AF-8618-F2FA-6E0EC24A9DE4}"/>
          </ac:spMkLst>
        </pc:spChg>
        <pc:spChg chg="mod">
          <ac:chgData name="Asifa Iffat (2226849)" userId="3c8bb747-fb89-4a9b-8d6c-a9f63e023136" providerId="ADAL" clId="{A2B96DD0-4D3F-4064-9971-837DD16570AF}" dt="2023-02-07T01:26:37.571" v="1911" actId="20577"/>
          <ac:spMkLst>
            <pc:docMk/>
            <pc:sldMk cId="3497926911" sldId="263"/>
            <ac:spMk id="3" creationId="{D43FE024-A9FE-74EB-D5F3-571C8ECDA47B}"/>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09T14:20:03.286"/>
    </inkml:context>
    <inkml:brush xml:id="br0">
      <inkml:brushProperty name="width" value="0.05" units="cm"/>
      <inkml:brushProperty name="height" value="0.05" units="cm"/>
    </inkml:brush>
  </inkml:definitions>
  <inkml:trace contextRef="#ctx0" brushRef="#br0">1 9187 17567,'7'-17'72,"-4"10"44,0-1-1,1 1 1,0 1-1,5-9 1,53-85 710,-45 76 36,91-100 279,-20 36-109,13-18-695,45-81 41,-133 169-345,134-208 252,-112 147-259,-23 43 20,41-197 16,-41 174-34,68-300 13,-59 271-26,47-168 3,13-42-11,-45 163 6,61-241 1,2-24-10,-61 226 4,50-294 4,8-130-8,2-38 1,15-26-4,8-13-1,-16 115-2,-63 336-10,64-337 4,18-127-2838,-3-1-11373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448160-F296-455B-8E7A-A371959A3B90}" type="datetimeFigureOut">
              <a:rPr lang="en-GB" smtClean="0"/>
              <a:t>07/02/2023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FA926A-A3F5-429E-939A-0297969B8284}" type="slidenum">
              <a:rPr lang="en-GB" smtClean="0"/>
              <a:t>‹#›</a:t>
            </a:fld>
            <a:endParaRPr lang="en-GB"/>
          </a:p>
        </p:txBody>
      </p:sp>
    </p:spTree>
    <p:extLst>
      <p:ext uri="{BB962C8B-B14F-4D97-AF65-F5344CB8AC3E}">
        <p14:creationId xmlns:p14="http://schemas.microsoft.com/office/powerpoint/2010/main" val="3562448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FA926A-A3F5-429E-939A-0297969B8284}" type="slidenum">
              <a:rPr lang="en-GB" smtClean="0"/>
              <a:t>3</a:t>
            </a:fld>
            <a:endParaRPr lang="en-GB"/>
          </a:p>
        </p:txBody>
      </p:sp>
    </p:spTree>
    <p:extLst>
      <p:ext uri="{BB962C8B-B14F-4D97-AF65-F5344CB8AC3E}">
        <p14:creationId xmlns:p14="http://schemas.microsoft.com/office/powerpoint/2010/main" val="9010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FA926A-A3F5-429E-939A-0297969B8284}" type="slidenum">
              <a:rPr lang="en-GB" smtClean="0"/>
              <a:t>5</a:t>
            </a:fld>
            <a:endParaRPr lang="en-GB"/>
          </a:p>
        </p:txBody>
      </p:sp>
    </p:spTree>
    <p:extLst>
      <p:ext uri="{BB962C8B-B14F-4D97-AF65-F5344CB8AC3E}">
        <p14:creationId xmlns:p14="http://schemas.microsoft.com/office/powerpoint/2010/main" val="42430662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CF7896D4-01CB-4139-9AD5-124CC5F0E725}" type="datetimeFigureOut">
              <a:rPr lang="en-GB" smtClean="0"/>
              <a:t>07/02/2023</a:t>
            </a:fld>
            <a:endParaRPr lang="en-GB"/>
          </a:p>
        </p:txBody>
      </p:sp>
      <p:sp>
        <p:nvSpPr>
          <p:cNvPr id="5" name="Footer Placeholder 4"/>
          <p:cNvSpPr>
            <a:spLocks noGrp="1"/>
          </p:cNvSpPr>
          <p:nvPr>
            <p:ph type="ftr" sz="quarter" idx="11"/>
          </p:nvPr>
        </p:nvSpPr>
        <p:spPr>
          <a:xfrm>
            <a:off x="3962399" y="5870575"/>
            <a:ext cx="4893958" cy="377825"/>
          </a:xfrm>
        </p:spPr>
        <p:txBody>
          <a:bodyPr/>
          <a:lstStyle/>
          <a:p>
            <a:endParaRPr lang="en-GB"/>
          </a:p>
        </p:txBody>
      </p:sp>
      <p:sp>
        <p:nvSpPr>
          <p:cNvPr id="6" name="Slide Number Placeholder 5"/>
          <p:cNvSpPr>
            <a:spLocks noGrp="1"/>
          </p:cNvSpPr>
          <p:nvPr>
            <p:ph type="sldNum" sz="quarter" idx="12"/>
          </p:nvPr>
        </p:nvSpPr>
        <p:spPr>
          <a:xfrm>
            <a:off x="10608958" y="5870575"/>
            <a:ext cx="551167" cy="377825"/>
          </a:xfrm>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75268887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7896D4-01CB-4139-9AD5-124CC5F0E725}"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2681625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7896D4-01CB-4139-9AD5-124CC5F0E725}"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2692795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7896D4-01CB-4139-9AD5-124CC5F0E725}"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156929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F7896D4-01CB-4139-9AD5-124CC5F0E725}" type="datetimeFigureOut">
              <a:rPr lang="en-GB" smtClean="0"/>
              <a:t>07/02/2023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2748474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F7896D4-01CB-4139-9AD5-124CC5F0E725}" type="datetimeFigureOut">
              <a:rPr lang="en-GB" smtClean="0"/>
              <a:t>07/02/2023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1582270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CF7896D4-01CB-4139-9AD5-124CC5F0E725}" type="datetimeFigureOut">
              <a:rPr lang="en-GB" smtClean="0"/>
              <a:t>07/02/2023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3333918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7896D4-01CB-4139-9AD5-124CC5F0E725}"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3243685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7896D4-01CB-4139-9AD5-124CC5F0E725}"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4179133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7896D4-01CB-4139-9AD5-124CC5F0E725}"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2275120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7896D4-01CB-4139-9AD5-124CC5F0E725}"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2641303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7896D4-01CB-4139-9AD5-124CC5F0E725}"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30235021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7896D4-01CB-4139-9AD5-124CC5F0E725}"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32412808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7896D4-01CB-4139-9AD5-124CC5F0E725}"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21321122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7896D4-01CB-4139-9AD5-124CC5F0E725}"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10421689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7896D4-01CB-4139-9AD5-124CC5F0E725}"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7E0AA4-66E8-4325-BDEF-B2205468F28A}" type="slidenum">
              <a:rPr lang="en-GB" smtClean="0"/>
              <a:t>‹#›</a:t>
            </a:fld>
            <a:endParaRPr lang="en-GB"/>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1899877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7896D4-01CB-4139-9AD5-124CC5F0E725}"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7E0AA4-66E8-4325-BDEF-B2205468F28A}" type="slidenum">
              <a:rPr lang="en-GB" smtClean="0"/>
              <a:t>‹#›</a:t>
            </a:fld>
            <a:endParaRPr lang="en-GB"/>
          </a:p>
        </p:txBody>
      </p:sp>
    </p:spTree>
    <p:extLst>
      <p:ext uri="{BB962C8B-B14F-4D97-AF65-F5344CB8AC3E}">
        <p14:creationId xmlns:p14="http://schemas.microsoft.com/office/powerpoint/2010/main" val="4110560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F7896D4-01CB-4139-9AD5-124CC5F0E725}" type="datetimeFigureOut">
              <a:rPr lang="en-GB" smtClean="0"/>
              <a:t>07/02/2023</a:t>
            </a:fld>
            <a:endParaRPr lang="en-GB"/>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F7E0AA4-66E8-4325-BDEF-B2205468F28A}" type="slidenum">
              <a:rPr lang="en-GB" smtClean="0"/>
              <a:t>‹#›</a:t>
            </a:fld>
            <a:endParaRPr lang="en-GB"/>
          </a:p>
        </p:txBody>
      </p:sp>
    </p:spTree>
    <p:extLst>
      <p:ext uri="{BB962C8B-B14F-4D97-AF65-F5344CB8AC3E}">
        <p14:creationId xmlns:p14="http://schemas.microsoft.com/office/powerpoint/2010/main" val="53752777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5E1FC-5D0B-A103-0F79-8375039399CA}"/>
              </a:ext>
            </a:extLst>
          </p:cNvPr>
          <p:cNvSpPr>
            <a:spLocks noGrp="1"/>
          </p:cNvSpPr>
          <p:nvPr>
            <p:ph type="ctrTitle"/>
          </p:nvPr>
        </p:nvSpPr>
        <p:spPr>
          <a:xfrm>
            <a:off x="2612571" y="1088499"/>
            <a:ext cx="7197726" cy="2421464"/>
          </a:xfrm>
        </p:spPr>
        <p:txBody>
          <a:bodyPr>
            <a:normAutofit/>
          </a:bodyPr>
          <a:lstStyle/>
          <a:p>
            <a:r>
              <a:rPr lang="en-GB" sz="7200" dirty="0"/>
              <a:t>Digital Literacy </a:t>
            </a:r>
          </a:p>
        </p:txBody>
      </p:sp>
      <p:sp>
        <p:nvSpPr>
          <p:cNvPr id="3" name="Subtitle 2">
            <a:extLst>
              <a:ext uri="{FF2B5EF4-FFF2-40B4-BE49-F238E27FC236}">
                <a16:creationId xmlns:a16="http://schemas.microsoft.com/office/drawing/2014/main" id="{29C5C119-5E4F-A7CF-6F2B-0F1FE352BDA7}"/>
              </a:ext>
            </a:extLst>
          </p:cNvPr>
          <p:cNvSpPr>
            <a:spLocks noGrp="1"/>
          </p:cNvSpPr>
          <p:nvPr>
            <p:ph type="subTitle" idx="1"/>
          </p:nvPr>
        </p:nvSpPr>
        <p:spPr>
          <a:xfrm>
            <a:off x="6324600" y="3509963"/>
            <a:ext cx="2862943" cy="653142"/>
          </a:xfrm>
        </p:spPr>
        <p:txBody>
          <a:bodyPr>
            <a:normAutofit/>
          </a:bodyPr>
          <a:lstStyle/>
          <a:p>
            <a:r>
              <a:rPr lang="en-GB" dirty="0"/>
              <a:t> - Asifa Iffat </a:t>
            </a:r>
          </a:p>
        </p:txBody>
      </p:sp>
    </p:spTree>
    <p:extLst>
      <p:ext uri="{BB962C8B-B14F-4D97-AF65-F5344CB8AC3E}">
        <p14:creationId xmlns:p14="http://schemas.microsoft.com/office/powerpoint/2010/main" val="3003655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18C21-BFAB-043F-9690-41E1AB5D6F21}"/>
              </a:ext>
            </a:extLst>
          </p:cNvPr>
          <p:cNvSpPr>
            <a:spLocks noGrp="1"/>
          </p:cNvSpPr>
          <p:nvPr>
            <p:ph type="title"/>
          </p:nvPr>
        </p:nvSpPr>
        <p:spPr/>
        <p:txBody>
          <a:bodyPr/>
          <a:lstStyle/>
          <a:p>
            <a:r>
              <a:rPr lang="en-GB" dirty="0"/>
              <a:t>What is Digital Literacy?</a:t>
            </a:r>
          </a:p>
        </p:txBody>
      </p:sp>
      <p:sp>
        <p:nvSpPr>
          <p:cNvPr id="3" name="Content Placeholder 2">
            <a:extLst>
              <a:ext uri="{FF2B5EF4-FFF2-40B4-BE49-F238E27FC236}">
                <a16:creationId xmlns:a16="http://schemas.microsoft.com/office/drawing/2014/main" id="{9466511D-CDD7-0607-2D4C-6E285B64A5B4}"/>
              </a:ext>
            </a:extLst>
          </p:cNvPr>
          <p:cNvSpPr>
            <a:spLocks noGrp="1"/>
          </p:cNvSpPr>
          <p:nvPr>
            <p:ph idx="1"/>
          </p:nvPr>
        </p:nvSpPr>
        <p:spPr>
          <a:xfrm>
            <a:off x="576944" y="1935239"/>
            <a:ext cx="6857999" cy="4106332"/>
          </a:xfrm>
        </p:spPr>
        <p:txBody>
          <a:bodyPr>
            <a:normAutofit/>
          </a:bodyPr>
          <a:lstStyle/>
          <a:p>
            <a:r>
              <a:rPr lang="en-GB" sz="2400" dirty="0"/>
              <a:t>Digital literacy is the ability of an individual to communicate and use various different digital platforms. </a:t>
            </a:r>
          </a:p>
          <a:p>
            <a:r>
              <a:rPr lang="en-GB" sz="2400" dirty="0"/>
              <a:t>It is the ability to produce text, images, audio, and designs using technology </a:t>
            </a:r>
          </a:p>
        </p:txBody>
      </p:sp>
      <p:pic>
        <p:nvPicPr>
          <p:cNvPr id="4" name="Picture 3">
            <a:extLst>
              <a:ext uri="{FF2B5EF4-FFF2-40B4-BE49-F238E27FC236}">
                <a16:creationId xmlns:a16="http://schemas.microsoft.com/office/drawing/2014/main" id="{219406E8-3434-7A6D-47BC-E1ACCD92B77A}"/>
              </a:ext>
            </a:extLst>
          </p:cNvPr>
          <p:cNvPicPr>
            <a:picLocks noChangeAspect="1"/>
          </p:cNvPicPr>
          <p:nvPr/>
        </p:nvPicPr>
        <p:blipFill>
          <a:blip r:embed="rId2"/>
          <a:stretch>
            <a:fillRect/>
          </a:stretch>
        </p:blipFill>
        <p:spPr>
          <a:xfrm>
            <a:off x="7434943" y="281354"/>
            <a:ext cx="4347482" cy="4013060"/>
          </a:xfrm>
          <a:prstGeom prst="rect">
            <a:avLst/>
          </a:prstGeom>
        </p:spPr>
      </p:pic>
      <mc:AlternateContent xmlns:mc="http://schemas.openxmlformats.org/markup-compatibility/2006">
        <mc:Choice xmlns:p14="http://schemas.microsoft.com/office/powerpoint/2010/main" Requires="p14">
          <p:contentPart p14:bwMode="auto" r:id="rId3">
            <p14:nvContentPartPr>
              <p14:cNvPr id="5" name="Ink 4">
                <a:extLst>
                  <a:ext uri="{FF2B5EF4-FFF2-40B4-BE49-F238E27FC236}">
                    <a16:creationId xmlns:a16="http://schemas.microsoft.com/office/drawing/2014/main" id="{C15A5645-B463-A59D-6CEF-4B07179B315C}"/>
                  </a:ext>
                </a:extLst>
              </p14:cNvPr>
              <p14:cNvContentPartPr/>
              <p14:nvPr/>
            </p14:nvContentPartPr>
            <p14:xfrm>
              <a:off x="3021137" y="2230526"/>
              <a:ext cx="849240" cy="3307680"/>
            </p14:xfrm>
          </p:contentPart>
        </mc:Choice>
        <mc:Fallback>
          <p:pic>
            <p:nvPicPr>
              <p:cNvPr id="5" name="Ink 4">
                <a:extLst>
                  <a:ext uri="{FF2B5EF4-FFF2-40B4-BE49-F238E27FC236}">
                    <a16:creationId xmlns:a16="http://schemas.microsoft.com/office/drawing/2014/main" id="{C15A5645-B463-A59D-6CEF-4B07179B315C}"/>
                  </a:ext>
                </a:extLst>
              </p:cNvPr>
              <p:cNvPicPr/>
              <p:nvPr/>
            </p:nvPicPr>
            <p:blipFill>
              <a:blip r:embed="rId4"/>
              <a:stretch>
                <a:fillRect/>
              </a:stretch>
            </p:blipFill>
            <p:spPr>
              <a:xfrm>
                <a:off x="3012497" y="2221526"/>
                <a:ext cx="866880" cy="3325320"/>
              </a:xfrm>
              <a:prstGeom prst="rect">
                <a:avLst/>
              </a:prstGeom>
            </p:spPr>
          </p:pic>
        </mc:Fallback>
      </mc:AlternateContent>
    </p:spTree>
    <p:extLst>
      <p:ext uri="{BB962C8B-B14F-4D97-AF65-F5344CB8AC3E}">
        <p14:creationId xmlns:p14="http://schemas.microsoft.com/office/powerpoint/2010/main" val="32781780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21DB0-1A57-DE33-C724-BCE31BB8D40A}"/>
              </a:ext>
            </a:extLst>
          </p:cNvPr>
          <p:cNvSpPr>
            <a:spLocks noGrp="1"/>
          </p:cNvSpPr>
          <p:nvPr>
            <p:ph type="title"/>
          </p:nvPr>
        </p:nvSpPr>
        <p:spPr/>
        <p:txBody>
          <a:bodyPr/>
          <a:lstStyle/>
          <a:p>
            <a:r>
              <a:rPr lang="en-GB" dirty="0"/>
              <a:t>Why is Digital Literacy important in learning?</a:t>
            </a:r>
          </a:p>
        </p:txBody>
      </p:sp>
      <p:sp>
        <p:nvSpPr>
          <p:cNvPr id="3" name="Content Placeholder 2">
            <a:extLst>
              <a:ext uri="{FF2B5EF4-FFF2-40B4-BE49-F238E27FC236}">
                <a16:creationId xmlns:a16="http://schemas.microsoft.com/office/drawing/2014/main" id="{A1968A65-093E-2B97-BFB2-6E8B2EA7B722}"/>
              </a:ext>
            </a:extLst>
          </p:cNvPr>
          <p:cNvSpPr>
            <a:spLocks noGrp="1"/>
          </p:cNvSpPr>
          <p:nvPr>
            <p:ph idx="1"/>
          </p:nvPr>
        </p:nvSpPr>
        <p:spPr/>
        <p:txBody>
          <a:bodyPr/>
          <a:lstStyle/>
          <a:p>
            <a:r>
              <a:rPr lang="en-GB" sz="2400" dirty="0"/>
              <a:t>Digital literacy is important in education because it is not limited to the physical limitations and so allows opportunities for things like worldwide research. These opportunities are extremely advantageous because they help expand our individual knowledge as well as providing us with different perspectives on things. </a:t>
            </a:r>
          </a:p>
          <a:p>
            <a:endParaRPr lang="en-GB" dirty="0"/>
          </a:p>
          <a:p>
            <a:endParaRPr lang="en-GB" dirty="0"/>
          </a:p>
        </p:txBody>
      </p:sp>
    </p:spTree>
    <p:extLst>
      <p:ext uri="{BB962C8B-B14F-4D97-AF65-F5344CB8AC3E}">
        <p14:creationId xmlns:p14="http://schemas.microsoft.com/office/powerpoint/2010/main" val="1065359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C3BA6-02D5-E603-FCC2-4A07B77DDC94}"/>
              </a:ext>
            </a:extLst>
          </p:cNvPr>
          <p:cNvSpPr>
            <a:spLocks noGrp="1"/>
          </p:cNvSpPr>
          <p:nvPr>
            <p:ph type="title"/>
          </p:nvPr>
        </p:nvSpPr>
        <p:spPr/>
        <p:txBody>
          <a:bodyPr/>
          <a:lstStyle/>
          <a:p>
            <a:r>
              <a:rPr lang="en-GB" dirty="0"/>
              <a:t>Examples of Digital Literacy</a:t>
            </a:r>
          </a:p>
        </p:txBody>
      </p:sp>
      <p:sp>
        <p:nvSpPr>
          <p:cNvPr id="3" name="Content Placeholder 2">
            <a:extLst>
              <a:ext uri="{FF2B5EF4-FFF2-40B4-BE49-F238E27FC236}">
                <a16:creationId xmlns:a16="http://schemas.microsoft.com/office/drawing/2014/main" id="{21781F07-9887-5D73-6FBD-0800DEFA9E8A}"/>
              </a:ext>
            </a:extLst>
          </p:cNvPr>
          <p:cNvSpPr>
            <a:spLocks noGrp="1"/>
          </p:cNvSpPr>
          <p:nvPr>
            <p:ph idx="1"/>
          </p:nvPr>
        </p:nvSpPr>
        <p:spPr>
          <a:xfrm>
            <a:off x="446767" y="770996"/>
            <a:ext cx="10131425" cy="3649133"/>
          </a:xfrm>
        </p:spPr>
        <p:txBody>
          <a:bodyPr/>
          <a:lstStyle/>
          <a:p>
            <a:r>
              <a:rPr lang="en-GB" sz="2400" dirty="0"/>
              <a:t>Everyday examples include using day to day devices such as using phones to check emails </a:t>
            </a:r>
          </a:p>
          <a:p>
            <a:r>
              <a:rPr lang="en-GB" dirty="0"/>
              <a:t> </a:t>
            </a:r>
          </a:p>
        </p:txBody>
      </p:sp>
      <p:pic>
        <p:nvPicPr>
          <p:cNvPr id="4" name="Picture 3">
            <a:extLst>
              <a:ext uri="{FF2B5EF4-FFF2-40B4-BE49-F238E27FC236}">
                <a16:creationId xmlns:a16="http://schemas.microsoft.com/office/drawing/2014/main" id="{DCED2DEA-6147-BB2A-254A-88D5A456C16A}"/>
              </a:ext>
            </a:extLst>
          </p:cNvPr>
          <p:cNvPicPr>
            <a:picLocks noChangeAspect="1"/>
          </p:cNvPicPr>
          <p:nvPr/>
        </p:nvPicPr>
        <p:blipFill>
          <a:blip r:embed="rId2"/>
          <a:stretch>
            <a:fillRect/>
          </a:stretch>
        </p:blipFill>
        <p:spPr>
          <a:xfrm>
            <a:off x="303211" y="4262437"/>
            <a:ext cx="2143125" cy="2143125"/>
          </a:xfrm>
          <a:prstGeom prst="rect">
            <a:avLst/>
          </a:prstGeom>
        </p:spPr>
      </p:pic>
      <p:pic>
        <p:nvPicPr>
          <p:cNvPr id="5" name="Picture 4">
            <a:extLst>
              <a:ext uri="{FF2B5EF4-FFF2-40B4-BE49-F238E27FC236}">
                <a16:creationId xmlns:a16="http://schemas.microsoft.com/office/drawing/2014/main" id="{C290A211-3B30-6FD7-FE0E-D7B43EB06E58}"/>
              </a:ext>
            </a:extLst>
          </p:cNvPr>
          <p:cNvPicPr>
            <a:picLocks noChangeAspect="1"/>
          </p:cNvPicPr>
          <p:nvPr/>
        </p:nvPicPr>
        <p:blipFill rotWithShape="1">
          <a:blip r:embed="rId3"/>
          <a:srcRect l="30893" t="25232" r="30828" b="21093"/>
          <a:stretch/>
        </p:blipFill>
        <p:spPr>
          <a:xfrm>
            <a:off x="2446336" y="5693228"/>
            <a:ext cx="1039725" cy="816427"/>
          </a:xfrm>
          <a:prstGeom prst="rect">
            <a:avLst/>
          </a:prstGeom>
        </p:spPr>
      </p:pic>
      <p:pic>
        <p:nvPicPr>
          <p:cNvPr id="7" name="Picture 6">
            <a:extLst>
              <a:ext uri="{FF2B5EF4-FFF2-40B4-BE49-F238E27FC236}">
                <a16:creationId xmlns:a16="http://schemas.microsoft.com/office/drawing/2014/main" id="{D0219024-12FE-334B-0E1F-A7509E7473A1}"/>
              </a:ext>
            </a:extLst>
          </p:cNvPr>
          <p:cNvPicPr>
            <a:picLocks noChangeAspect="1"/>
          </p:cNvPicPr>
          <p:nvPr/>
        </p:nvPicPr>
        <p:blipFill>
          <a:blip r:embed="rId4"/>
          <a:stretch>
            <a:fillRect/>
          </a:stretch>
        </p:blipFill>
        <p:spPr>
          <a:xfrm>
            <a:off x="2493735" y="4140653"/>
            <a:ext cx="2952750" cy="1552575"/>
          </a:xfrm>
          <a:prstGeom prst="rect">
            <a:avLst/>
          </a:prstGeom>
        </p:spPr>
      </p:pic>
      <p:pic>
        <p:nvPicPr>
          <p:cNvPr id="8" name="Picture 7">
            <a:extLst>
              <a:ext uri="{FF2B5EF4-FFF2-40B4-BE49-F238E27FC236}">
                <a16:creationId xmlns:a16="http://schemas.microsoft.com/office/drawing/2014/main" id="{DB656DE9-90FC-32D1-BF5E-27FA4694F61C}"/>
              </a:ext>
            </a:extLst>
          </p:cNvPr>
          <p:cNvPicPr>
            <a:picLocks noChangeAspect="1"/>
          </p:cNvPicPr>
          <p:nvPr/>
        </p:nvPicPr>
        <p:blipFill>
          <a:blip r:embed="rId5"/>
          <a:stretch>
            <a:fillRect/>
          </a:stretch>
        </p:blipFill>
        <p:spPr>
          <a:xfrm>
            <a:off x="5512480" y="4882242"/>
            <a:ext cx="2619375" cy="1743075"/>
          </a:xfrm>
          <a:prstGeom prst="rect">
            <a:avLst/>
          </a:prstGeom>
        </p:spPr>
      </p:pic>
    </p:spTree>
    <p:extLst>
      <p:ext uri="{BB962C8B-B14F-4D97-AF65-F5344CB8AC3E}">
        <p14:creationId xmlns:p14="http://schemas.microsoft.com/office/powerpoint/2010/main" val="3693367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44E40-1F69-3109-F501-376A225A1364}"/>
              </a:ext>
            </a:extLst>
          </p:cNvPr>
          <p:cNvSpPr>
            <a:spLocks noGrp="1"/>
          </p:cNvSpPr>
          <p:nvPr>
            <p:ph type="title"/>
          </p:nvPr>
        </p:nvSpPr>
        <p:spPr>
          <a:xfrm>
            <a:off x="1030287" y="370114"/>
            <a:ext cx="10131425" cy="1456267"/>
          </a:xfrm>
        </p:spPr>
        <p:txBody>
          <a:bodyPr/>
          <a:lstStyle/>
          <a:p>
            <a:pPr algn="ctr"/>
            <a:r>
              <a:rPr lang="en-GB" dirty="0"/>
              <a:t>Advantages and Disadvantages of Digital Literacy in learning</a:t>
            </a:r>
          </a:p>
        </p:txBody>
      </p:sp>
      <p:graphicFrame>
        <p:nvGraphicFramePr>
          <p:cNvPr id="4" name="Table 4">
            <a:extLst>
              <a:ext uri="{FF2B5EF4-FFF2-40B4-BE49-F238E27FC236}">
                <a16:creationId xmlns:a16="http://schemas.microsoft.com/office/drawing/2014/main" id="{5209C672-6F4A-AB43-F3F6-CC05262709D1}"/>
              </a:ext>
            </a:extLst>
          </p:cNvPr>
          <p:cNvGraphicFramePr>
            <a:graphicFrameLocks noGrp="1"/>
          </p:cNvGraphicFramePr>
          <p:nvPr>
            <p:ph idx="1"/>
            <p:extLst>
              <p:ext uri="{D42A27DB-BD31-4B8C-83A1-F6EECF244321}">
                <p14:modId xmlns:p14="http://schemas.microsoft.com/office/powerpoint/2010/main" val="64985587"/>
              </p:ext>
            </p:extLst>
          </p:nvPr>
        </p:nvGraphicFramePr>
        <p:xfrm>
          <a:off x="1114198" y="1826381"/>
          <a:ext cx="10047514" cy="3987345"/>
        </p:xfrm>
        <a:graphic>
          <a:graphicData uri="http://schemas.openxmlformats.org/drawingml/2006/table">
            <a:tbl>
              <a:tblPr firstRow="1" bandRow="1">
                <a:tableStyleId>{5DA37D80-6434-44D0-A028-1B22A696006F}</a:tableStyleId>
              </a:tblPr>
              <a:tblGrid>
                <a:gridCol w="5050971">
                  <a:extLst>
                    <a:ext uri="{9D8B030D-6E8A-4147-A177-3AD203B41FA5}">
                      <a16:colId xmlns:a16="http://schemas.microsoft.com/office/drawing/2014/main" val="197096678"/>
                    </a:ext>
                  </a:extLst>
                </a:gridCol>
                <a:gridCol w="4996543">
                  <a:extLst>
                    <a:ext uri="{9D8B030D-6E8A-4147-A177-3AD203B41FA5}">
                      <a16:colId xmlns:a16="http://schemas.microsoft.com/office/drawing/2014/main" val="1999190335"/>
                    </a:ext>
                  </a:extLst>
                </a:gridCol>
              </a:tblGrid>
              <a:tr h="797469">
                <a:tc>
                  <a:txBody>
                    <a:bodyPr/>
                    <a:lstStyle/>
                    <a:p>
                      <a:pPr algn="ctr"/>
                      <a:r>
                        <a:rPr lang="en-GB" sz="2000" u="sng" dirty="0"/>
                        <a:t>Advantages</a:t>
                      </a:r>
                    </a:p>
                  </a:txBody>
                  <a:tcPr/>
                </a:tc>
                <a:tc>
                  <a:txBody>
                    <a:bodyPr/>
                    <a:lstStyle/>
                    <a:p>
                      <a:pPr algn="ctr"/>
                      <a:r>
                        <a:rPr lang="en-GB" sz="2000" u="sng" dirty="0"/>
                        <a:t>Disadvantages</a:t>
                      </a:r>
                    </a:p>
                  </a:txBody>
                  <a:tcPr/>
                </a:tc>
                <a:extLst>
                  <a:ext uri="{0D108BD9-81ED-4DB2-BD59-A6C34878D82A}">
                    <a16:rowId xmlns:a16="http://schemas.microsoft.com/office/drawing/2014/main" val="3359336589"/>
                  </a:ext>
                </a:extLst>
              </a:tr>
              <a:tr h="797469">
                <a:tc>
                  <a:txBody>
                    <a:bodyPr/>
                    <a:lstStyle/>
                    <a:p>
                      <a:pPr algn="ctr"/>
                      <a:r>
                        <a:rPr lang="en-GB" sz="2000" dirty="0"/>
                        <a:t>Encourages individual learning</a:t>
                      </a:r>
                    </a:p>
                  </a:txBody>
                  <a:tcPr/>
                </a:tc>
                <a:tc>
                  <a:txBody>
                    <a:bodyPr/>
                    <a:lstStyle/>
                    <a:p>
                      <a:pPr algn="ctr"/>
                      <a:r>
                        <a:rPr lang="en-GB" sz="2000" dirty="0"/>
                        <a:t>Cyberbullying </a:t>
                      </a:r>
                    </a:p>
                  </a:txBody>
                  <a:tcPr/>
                </a:tc>
                <a:extLst>
                  <a:ext uri="{0D108BD9-81ED-4DB2-BD59-A6C34878D82A}">
                    <a16:rowId xmlns:a16="http://schemas.microsoft.com/office/drawing/2014/main" val="1951616975"/>
                  </a:ext>
                </a:extLst>
              </a:tr>
              <a:tr h="797469">
                <a:tc>
                  <a:txBody>
                    <a:bodyPr/>
                    <a:lstStyle/>
                    <a:p>
                      <a:pPr algn="ctr"/>
                      <a:r>
                        <a:rPr lang="en-GB" sz="2000" dirty="0"/>
                        <a:t>Encourages communication and therefore teamwork </a:t>
                      </a:r>
                    </a:p>
                  </a:txBody>
                  <a:tcPr/>
                </a:tc>
                <a:tc>
                  <a:txBody>
                    <a:bodyPr/>
                    <a:lstStyle/>
                    <a:p>
                      <a:pPr algn="ctr"/>
                      <a:r>
                        <a:rPr lang="en-GB" sz="2000" dirty="0"/>
                        <a:t>Lack of social contact </a:t>
                      </a:r>
                    </a:p>
                  </a:txBody>
                  <a:tcPr/>
                </a:tc>
                <a:extLst>
                  <a:ext uri="{0D108BD9-81ED-4DB2-BD59-A6C34878D82A}">
                    <a16:rowId xmlns:a16="http://schemas.microsoft.com/office/drawing/2014/main" val="1638021260"/>
                  </a:ext>
                </a:extLst>
              </a:tr>
              <a:tr h="797469">
                <a:tc>
                  <a:txBody>
                    <a:bodyPr/>
                    <a:lstStyle/>
                    <a:p>
                      <a:pPr algn="ctr"/>
                      <a:r>
                        <a:rPr lang="en-GB" sz="2000" dirty="0"/>
                        <a:t>Remote learning opportunities </a:t>
                      </a:r>
                    </a:p>
                  </a:txBody>
                  <a:tcPr/>
                </a:tc>
                <a:tc>
                  <a:txBody>
                    <a:bodyPr/>
                    <a:lstStyle/>
                    <a:p>
                      <a:pPr algn="ctr"/>
                      <a:r>
                        <a:rPr lang="en-GB" sz="2000" dirty="0"/>
                        <a:t>Remote learning can reduce active participation from students </a:t>
                      </a:r>
                    </a:p>
                  </a:txBody>
                  <a:tcPr/>
                </a:tc>
                <a:extLst>
                  <a:ext uri="{0D108BD9-81ED-4DB2-BD59-A6C34878D82A}">
                    <a16:rowId xmlns:a16="http://schemas.microsoft.com/office/drawing/2014/main" val="397200334"/>
                  </a:ext>
                </a:extLst>
              </a:tr>
              <a:tr h="797469">
                <a:tc>
                  <a:txBody>
                    <a:bodyPr/>
                    <a:lstStyle/>
                    <a:p>
                      <a:pPr algn="ctr"/>
                      <a:r>
                        <a:rPr lang="en-GB" sz="2000" dirty="0"/>
                        <a:t>Gives children and adults opportunities to express themselves through </a:t>
                      </a:r>
                    </a:p>
                  </a:txBody>
                  <a:tcPr/>
                </a:tc>
                <a:tc>
                  <a:txBody>
                    <a:bodyPr/>
                    <a:lstStyle/>
                    <a:p>
                      <a:pPr algn="ctr"/>
                      <a:r>
                        <a:rPr lang="en-GB" sz="2000" dirty="0"/>
                        <a:t>Dangers to privacy </a:t>
                      </a:r>
                    </a:p>
                  </a:txBody>
                  <a:tcPr/>
                </a:tc>
                <a:extLst>
                  <a:ext uri="{0D108BD9-81ED-4DB2-BD59-A6C34878D82A}">
                    <a16:rowId xmlns:a16="http://schemas.microsoft.com/office/drawing/2014/main" val="2802535607"/>
                  </a:ext>
                </a:extLst>
              </a:tr>
            </a:tbl>
          </a:graphicData>
        </a:graphic>
      </p:graphicFrame>
    </p:spTree>
    <p:extLst>
      <p:ext uri="{BB962C8B-B14F-4D97-AF65-F5344CB8AC3E}">
        <p14:creationId xmlns:p14="http://schemas.microsoft.com/office/powerpoint/2010/main" val="481711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F95CA-255D-730C-5BB8-25E057E7F71D}"/>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AEBB0700-3FBB-6E02-112F-66A5115B79D3}"/>
              </a:ext>
            </a:extLst>
          </p:cNvPr>
          <p:cNvSpPr>
            <a:spLocks noGrp="1"/>
          </p:cNvSpPr>
          <p:nvPr>
            <p:ph idx="1"/>
          </p:nvPr>
        </p:nvSpPr>
        <p:spPr/>
        <p:txBody>
          <a:bodyPr/>
          <a:lstStyle/>
          <a:p>
            <a:r>
              <a:rPr lang="en-GB" dirty="0"/>
              <a:t>I</a:t>
            </a:r>
          </a:p>
        </p:txBody>
      </p:sp>
    </p:spTree>
    <p:extLst>
      <p:ext uri="{BB962C8B-B14F-4D97-AF65-F5344CB8AC3E}">
        <p14:creationId xmlns:p14="http://schemas.microsoft.com/office/powerpoint/2010/main" val="1601944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28B72-D2AF-8618-F2FA-6E0EC24A9DE4}"/>
              </a:ext>
            </a:extLst>
          </p:cNvPr>
          <p:cNvSpPr>
            <a:spLocks noGrp="1"/>
          </p:cNvSpPr>
          <p:nvPr>
            <p:ph type="title"/>
          </p:nvPr>
        </p:nvSpPr>
        <p:spPr>
          <a:xfrm>
            <a:off x="685801" y="544286"/>
            <a:ext cx="10131425" cy="1456267"/>
          </a:xfrm>
        </p:spPr>
        <p:txBody>
          <a:bodyPr/>
          <a:lstStyle/>
          <a:p>
            <a:r>
              <a:rPr lang="en-GB" dirty="0"/>
              <a:t>References:</a:t>
            </a:r>
          </a:p>
        </p:txBody>
      </p:sp>
      <p:sp>
        <p:nvSpPr>
          <p:cNvPr id="3" name="Content Placeholder 2">
            <a:extLst>
              <a:ext uri="{FF2B5EF4-FFF2-40B4-BE49-F238E27FC236}">
                <a16:creationId xmlns:a16="http://schemas.microsoft.com/office/drawing/2014/main" id="{D43FE024-A9FE-74EB-D5F3-571C8ECDA47B}"/>
              </a:ext>
            </a:extLst>
          </p:cNvPr>
          <p:cNvSpPr>
            <a:spLocks noGrp="1"/>
          </p:cNvSpPr>
          <p:nvPr>
            <p:ph idx="1"/>
          </p:nvPr>
        </p:nvSpPr>
        <p:spPr>
          <a:xfrm>
            <a:off x="685800" y="1534885"/>
            <a:ext cx="10668000" cy="4642077"/>
          </a:xfrm>
        </p:spPr>
        <p:txBody>
          <a:bodyPr/>
          <a:lstStyle/>
          <a:p>
            <a:pPr algn="l"/>
            <a:r>
              <a:rPr lang="en-GB" sz="2400" b="0" i="0" dirty="0">
                <a:solidFill>
                  <a:srgbClr val="000000"/>
                </a:solidFill>
                <a:effectLst/>
                <a:latin typeface="+mj-lt"/>
              </a:rPr>
              <a:t>‌Twinkl. (2022). </a:t>
            </a:r>
            <a:r>
              <a:rPr lang="en-GB" sz="2400" b="0" i="1" dirty="0">
                <a:solidFill>
                  <a:srgbClr val="000000"/>
                </a:solidFill>
                <a:effectLst/>
                <a:latin typeface="+mj-lt"/>
              </a:rPr>
              <a:t>What is Digital Literacy? - Answered - Twinkl Teaching Wiki</a:t>
            </a:r>
            <a:r>
              <a:rPr lang="en-GB" sz="2400" b="0" i="0" dirty="0">
                <a:solidFill>
                  <a:srgbClr val="000000"/>
                </a:solidFill>
                <a:effectLst/>
                <a:latin typeface="+mj-lt"/>
              </a:rPr>
              <a:t>. [online] Available at: https://www.twinkl.co.uk/teaching-wiki/digital-literacy [Accessed 7 Feb. 2023].</a:t>
            </a:r>
          </a:p>
          <a:p>
            <a:pPr algn="l"/>
            <a:endParaRPr lang="en-GB" b="0" i="0" dirty="0">
              <a:solidFill>
                <a:srgbClr val="000000"/>
              </a:solidFill>
              <a:effectLst/>
              <a:latin typeface="Times New Roman" panose="02020603050405020304" pitchFamily="18" charset="0"/>
            </a:endParaRPr>
          </a:p>
          <a:p>
            <a:pPr algn="l"/>
            <a:endParaRPr lang="en-GB" b="0" i="0" dirty="0">
              <a:solidFill>
                <a:srgbClr val="000000"/>
              </a:solidFill>
              <a:effectLst/>
              <a:latin typeface="Times New Roman" panose="02020603050405020304" pitchFamily="18" charset="0"/>
            </a:endParaRPr>
          </a:p>
          <a:p>
            <a:endParaRPr lang="en-GB" dirty="0"/>
          </a:p>
        </p:txBody>
      </p:sp>
    </p:spTree>
    <p:extLst>
      <p:ext uri="{BB962C8B-B14F-4D97-AF65-F5344CB8AC3E}">
        <p14:creationId xmlns:p14="http://schemas.microsoft.com/office/powerpoint/2010/main" val="3497926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9658D-720E-EFEF-A31E-5C858F0CBF7B}"/>
              </a:ext>
            </a:extLst>
          </p:cNvPr>
          <p:cNvSpPr>
            <a:spLocks noGrp="1"/>
          </p:cNvSpPr>
          <p:nvPr>
            <p:ph type="title"/>
          </p:nvPr>
        </p:nvSpPr>
        <p:spPr>
          <a:xfrm>
            <a:off x="3875314" y="2853304"/>
            <a:ext cx="4278086" cy="1325563"/>
          </a:xfrm>
        </p:spPr>
        <p:txBody>
          <a:bodyPr>
            <a:normAutofit/>
          </a:bodyPr>
          <a:lstStyle/>
          <a:p>
            <a:r>
              <a:rPr lang="en-GB" sz="6600" dirty="0"/>
              <a:t>Thank you</a:t>
            </a:r>
          </a:p>
        </p:txBody>
      </p:sp>
    </p:spTree>
    <p:extLst>
      <p:ext uri="{BB962C8B-B14F-4D97-AF65-F5344CB8AC3E}">
        <p14:creationId xmlns:p14="http://schemas.microsoft.com/office/powerpoint/2010/main" val="34313086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TM03457452[[fn=Celestial]]</Template>
  <TotalTime>3249</TotalTime>
  <Words>217</Words>
  <Application>Microsoft Office PowerPoint</Application>
  <PresentationFormat>Widescreen</PresentationFormat>
  <Paragraphs>29</Paragraphs>
  <Slides>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Celestial</vt:lpstr>
      <vt:lpstr>Digital Literacy </vt:lpstr>
      <vt:lpstr>What is Digital Literacy?</vt:lpstr>
      <vt:lpstr>Why is Digital Literacy important in learning?</vt:lpstr>
      <vt:lpstr>Examples of Digital Literacy</vt:lpstr>
      <vt:lpstr>Advantages and Disadvantages of Digital Literacy in learning</vt:lpstr>
      <vt:lpstr>Conclusion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Literacy </dc:title>
  <dc:creator>Asifa Iffat (2226849)</dc:creator>
  <cp:lastModifiedBy>Asifa Iffat (2226849)</cp:lastModifiedBy>
  <cp:revision>1</cp:revision>
  <dcterms:created xsi:type="dcterms:W3CDTF">2023-02-07T00:21:29Z</dcterms:created>
  <dcterms:modified xsi:type="dcterms:W3CDTF">2023-02-09T14:20:13Z</dcterms:modified>
</cp:coreProperties>
</file>