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 id="2147483655" r:id="rId4"/>
  </p:sldMasterIdLst>
  <p:notesMasterIdLst>
    <p:notesMasterId r:id="rId7"/>
  </p:notesMasterIdLst>
  <p:handoutMasterIdLst>
    <p:handoutMasterId r:id="rId8"/>
  </p:handoutMasterIdLst>
  <p:sldIdLst>
    <p:sldId id="286" r:id="rId5"/>
    <p:sldId id="287" r:id="rId6"/>
  </p:sldIdLst>
  <p:sldSz cx="43891200" cy="32918400"/>
  <p:notesSz cx="6858000" cy="9144000"/>
  <p:defaultTextStyle>
    <a:defPPr>
      <a:defRPr lang="en-US"/>
    </a:defPPr>
    <a:lvl1pPr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1pPr>
    <a:lvl2pPr marL="2193925" indent="-1736725"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2pPr>
    <a:lvl3pPr marL="4387850" indent="-3473450"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3pPr>
    <a:lvl4pPr marL="6581775" indent="-5210175"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4pPr>
    <a:lvl5pPr marL="8777288" indent="-6948488" algn="l" defTabSz="4387850" rtl="0" eaLnBrk="0" fontAlgn="base" hangingPunct="0">
      <a:spcBef>
        <a:spcPct val="0"/>
      </a:spcBef>
      <a:spcAft>
        <a:spcPct val="0"/>
      </a:spcAft>
      <a:defRPr sz="8600" kern="1200">
        <a:solidFill>
          <a:schemeClr val="tx1"/>
        </a:solidFill>
        <a:latin typeface="Arial" panose="020B0604020202020204" pitchFamily="34" charset="0"/>
        <a:ea typeface="+mn-ea"/>
        <a:cs typeface="+mn-cs"/>
      </a:defRPr>
    </a:lvl5pPr>
    <a:lvl6pPr marL="2286000" algn="l" defTabSz="914400" rtl="0" eaLnBrk="1" latinLnBrk="0" hangingPunct="1">
      <a:defRPr sz="8600" kern="1200">
        <a:solidFill>
          <a:schemeClr val="tx1"/>
        </a:solidFill>
        <a:latin typeface="Arial" panose="020B0604020202020204" pitchFamily="34" charset="0"/>
        <a:ea typeface="+mn-ea"/>
        <a:cs typeface="+mn-cs"/>
      </a:defRPr>
    </a:lvl6pPr>
    <a:lvl7pPr marL="2743200" algn="l" defTabSz="914400" rtl="0" eaLnBrk="1" latinLnBrk="0" hangingPunct="1">
      <a:defRPr sz="8600" kern="1200">
        <a:solidFill>
          <a:schemeClr val="tx1"/>
        </a:solidFill>
        <a:latin typeface="Arial" panose="020B0604020202020204" pitchFamily="34" charset="0"/>
        <a:ea typeface="+mn-ea"/>
        <a:cs typeface="+mn-cs"/>
      </a:defRPr>
    </a:lvl7pPr>
    <a:lvl8pPr marL="3200400" algn="l" defTabSz="914400" rtl="0" eaLnBrk="1" latinLnBrk="0" hangingPunct="1">
      <a:defRPr sz="8600" kern="1200">
        <a:solidFill>
          <a:schemeClr val="tx1"/>
        </a:solidFill>
        <a:latin typeface="Arial" panose="020B0604020202020204" pitchFamily="34" charset="0"/>
        <a:ea typeface="+mn-ea"/>
        <a:cs typeface="+mn-cs"/>
      </a:defRPr>
    </a:lvl8pPr>
    <a:lvl9pPr marL="3657600" algn="l" defTabSz="914400" rtl="0" eaLnBrk="1" latinLnBrk="0" hangingPunct="1">
      <a:defRPr sz="86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FF0C61-B85B-40D0-AB87-A5C84EBD6E18}" v="114" dt="2021-01-11T22:00:33.20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934" autoAdjust="0"/>
    <p:restoredTop sz="94706" autoAdjust="0"/>
  </p:normalViewPr>
  <p:slideViewPr>
    <p:cSldViewPr snapToGrid="0" snapToObjects="1">
      <p:cViewPr>
        <p:scale>
          <a:sx n="14" d="100"/>
          <a:sy n="14" d="100"/>
        </p:scale>
        <p:origin x="1516" y="44"/>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notesViewPr>
    <p:cSldViewPr snapToGrid="0" snapToObjects="1">
      <p:cViewPr varScale="1">
        <p:scale>
          <a:sx n="83" d="100"/>
          <a:sy n="83" d="100"/>
        </p:scale>
        <p:origin x="-2730"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microsoft.com/office/2015/10/relationships/revisionInfo" Target="revisionInfo.xml"/><Relationship Id="rId3" Type="http://schemas.openxmlformats.org/officeDocument/2006/relationships/slideMaster" Target="slideMasters/slideMaster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7DD5104-4BEC-4ECC-A361-703619220AB5}"/>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4388900"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59F50CA6-EF88-4593-BFB0-17E2AECF0BCC}"/>
              </a:ext>
            </a:extLst>
          </p:cNvPr>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defTabSz="4388900" eaLnBrk="1" fontAlgn="auto" hangingPunct="1">
              <a:spcBef>
                <a:spcPts val="0"/>
              </a:spcBef>
              <a:spcAft>
                <a:spcPts val="0"/>
              </a:spcAft>
              <a:defRPr sz="1200">
                <a:latin typeface="+mn-lt"/>
              </a:defRPr>
            </a:lvl1pPr>
          </a:lstStyle>
          <a:p>
            <a:pPr>
              <a:defRPr/>
            </a:pPr>
            <a:fld id="{FAEBAAEC-8E88-4A07-8969-0412017A0BE9}" type="datetimeFigureOut">
              <a:rPr lang="en-US"/>
              <a:pPr>
                <a:defRPr/>
              </a:pPr>
              <a:t>1/11/2021</a:t>
            </a:fld>
            <a:endParaRPr lang="en-US"/>
          </a:p>
        </p:txBody>
      </p:sp>
      <p:sp>
        <p:nvSpPr>
          <p:cNvPr id="4" name="Footer Placeholder 3">
            <a:extLst>
              <a:ext uri="{FF2B5EF4-FFF2-40B4-BE49-F238E27FC236}">
                <a16:creationId xmlns:a16="http://schemas.microsoft.com/office/drawing/2014/main" id="{E0419932-4669-4579-A08E-DD22AE0927E1}"/>
              </a:ext>
            </a:extLst>
          </p:cNvPr>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defTabSz="4388900"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033FE1D8-50B4-4C40-8D2C-20DAC7C6311C}"/>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AB86ACC1-C34A-44FA-8AF9-C357FA4D0655}"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FD1A642-64B5-470C-9824-33F5F233CF01}"/>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defTabSz="4388900"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B601D-FD7E-45F9-8185-88AD6A5A4214}"/>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defTabSz="4388900" eaLnBrk="1" fontAlgn="auto" hangingPunct="1">
              <a:spcBef>
                <a:spcPts val="0"/>
              </a:spcBef>
              <a:spcAft>
                <a:spcPts val="0"/>
              </a:spcAft>
              <a:defRPr sz="1200">
                <a:latin typeface="+mn-lt"/>
              </a:defRPr>
            </a:lvl1pPr>
          </a:lstStyle>
          <a:p>
            <a:pPr>
              <a:defRPr/>
            </a:pPr>
            <a:fld id="{15715BAA-BF11-47D5-85CF-9B99A0540AD5}" type="datetimeFigureOut">
              <a:rPr lang="en-US"/>
              <a:pPr>
                <a:defRPr/>
              </a:pPr>
              <a:t>1/11/2021</a:t>
            </a:fld>
            <a:endParaRPr lang="en-US" dirty="0"/>
          </a:p>
        </p:txBody>
      </p:sp>
      <p:sp>
        <p:nvSpPr>
          <p:cNvPr id="4" name="Slide Image Placeholder 3">
            <a:extLst>
              <a:ext uri="{FF2B5EF4-FFF2-40B4-BE49-F238E27FC236}">
                <a16:creationId xmlns:a16="http://schemas.microsoft.com/office/drawing/2014/main" id="{D49A097F-D33D-4587-B3CC-7FC59DB35B6C}"/>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a:extLst>
              <a:ext uri="{FF2B5EF4-FFF2-40B4-BE49-F238E27FC236}">
                <a16:creationId xmlns:a16="http://schemas.microsoft.com/office/drawing/2014/main" id="{DF6F7755-FA01-4565-B1EC-2CFFD30F3C6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A0795C0A-8A78-4F73-834D-F8F83184F6D2}"/>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defTabSz="4388900"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EC693C95-0320-4F27-B06B-B05A406878DE}"/>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9903075C-C033-447E-B7DB-38EBB8ADB4F1}"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defTabSz="4387850" rtl="0" eaLnBrk="0" fontAlgn="base" hangingPunct="0">
      <a:spcBef>
        <a:spcPct val="30000"/>
      </a:spcBef>
      <a:spcAft>
        <a:spcPct val="0"/>
      </a:spcAft>
      <a:defRPr sz="5800" kern="1200">
        <a:solidFill>
          <a:schemeClr val="tx1"/>
        </a:solidFill>
        <a:latin typeface="+mn-lt"/>
        <a:ea typeface="+mn-ea"/>
        <a:cs typeface="+mn-cs"/>
      </a:defRPr>
    </a:lvl1pPr>
    <a:lvl2pPr marL="2193925" algn="l" defTabSz="4387850" rtl="0" eaLnBrk="0" fontAlgn="base" hangingPunct="0">
      <a:spcBef>
        <a:spcPct val="30000"/>
      </a:spcBef>
      <a:spcAft>
        <a:spcPct val="0"/>
      </a:spcAft>
      <a:defRPr sz="5800" kern="1200">
        <a:solidFill>
          <a:schemeClr val="tx1"/>
        </a:solidFill>
        <a:latin typeface="+mn-lt"/>
        <a:ea typeface="+mn-ea"/>
        <a:cs typeface="+mn-cs"/>
      </a:defRPr>
    </a:lvl2pPr>
    <a:lvl3pPr marL="4387850" algn="l" defTabSz="4387850" rtl="0" eaLnBrk="0" fontAlgn="base" hangingPunct="0">
      <a:spcBef>
        <a:spcPct val="30000"/>
      </a:spcBef>
      <a:spcAft>
        <a:spcPct val="0"/>
      </a:spcAft>
      <a:defRPr sz="5800" kern="1200">
        <a:solidFill>
          <a:schemeClr val="tx1"/>
        </a:solidFill>
        <a:latin typeface="+mn-lt"/>
        <a:ea typeface="+mn-ea"/>
        <a:cs typeface="+mn-cs"/>
      </a:defRPr>
    </a:lvl3pPr>
    <a:lvl4pPr marL="6581775" algn="l" defTabSz="4387850" rtl="0" eaLnBrk="0" fontAlgn="base" hangingPunct="0">
      <a:spcBef>
        <a:spcPct val="30000"/>
      </a:spcBef>
      <a:spcAft>
        <a:spcPct val="0"/>
      </a:spcAft>
      <a:defRPr sz="5800" kern="1200">
        <a:solidFill>
          <a:schemeClr val="tx1"/>
        </a:solidFill>
        <a:latin typeface="+mn-lt"/>
        <a:ea typeface="+mn-ea"/>
        <a:cs typeface="+mn-cs"/>
      </a:defRPr>
    </a:lvl4pPr>
    <a:lvl5pPr marL="8777288" algn="l" defTabSz="4387850" rtl="0" eaLnBrk="0" fontAlgn="base" hangingPunct="0">
      <a:spcBef>
        <a:spcPct val="30000"/>
      </a:spcBef>
      <a:spcAft>
        <a:spcPct val="0"/>
      </a:spcAft>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a:extLst>
              <a:ext uri="{FF2B5EF4-FFF2-40B4-BE49-F238E27FC236}">
                <a16:creationId xmlns:a16="http://schemas.microsoft.com/office/drawing/2014/main" id="{3DDC06D7-BA87-4F6D-AC51-010E8DBCA8B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Notes Placeholder 2">
            <a:extLst>
              <a:ext uri="{FF2B5EF4-FFF2-40B4-BE49-F238E27FC236}">
                <a16:creationId xmlns:a16="http://schemas.microsoft.com/office/drawing/2014/main" id="{5E787BAB-7CC4-43C6-B19A-3E53171244D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8196" name="Slide Number Placeholder 3">
            <a:extLst>
              <a:ext uri="{FF2B5EF4-FFF2-40B4-BE49-F238E27FC236}">
                <a16:creationId xmlns:a16="http://schemas.microsoft.com/office/drawing/2014/main" id="{772A032A-63FB-49F5-AA7A-FC257D9BBF9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8600">
                <a:solidFill>
                  <a:schemeClr val="tx1"/>
                </a:solidFill>
                <a:latin typeface="Arial" panose="020B0604020202020204" pitchFamily="34" charset="0"/>
              </a:defRPr>
            </a:lvl1pPr>
            <a:lvl2pPr marL="742950" indent="-285750">
              <a:defRPr sz="8600">
                <a:solidFill>
                  <a:schemeClr val="tx1"/>
                </a:solidFill>
                <a:latin typeface="Arial" panose="020B0604020202020204" pitchFamily="34" charset="0"/>
              </a:defRPr>
            </a:lvl2pPr>
            <a:lvl3pPr marL="1143000" indent="-228600">
              <a:defRPr sz="8600">
                <a:solidFill>
                  <a:schemeClr val="tx1"/>
                </a:solidFill>
                <a:latin typeface="Arial" panose="020B0604020202020204" pitchFamily="34" charset="0"/>
              </a:defRPr>
            </a:lvl3pPr>
            <a:lvl4pPr marL="1600200" indent="-228600">
              <a:defRPr sz="8600">
                <a:solidFill>
                  <a:schemeClr val="tx1"/>
                </a:solidFill>
                <a:latin typeface="Arial" panose="020B0604020202020204" pitchFamily="34" charset="0"/>
              </a:defRPr>
            </a:lvl4pPr>
            <a:lvl5pPr marL="2057400" indent="-228600">
              <a:defRPr sz="8600">
                <a:solidFill>
                  <a:schemeClr val="tx1"/>
                </a:solidFill>
                <a:latin typeface="Arial" panose="020B0604020202020204" pitchFamily="34" charset="0"/>
              </a:defRPr>
            </a:lvl5pPr>
            <a:lvl6pPr marL="2514600" indent="-228600" defTabSz="4387850" eaLnBrk="0" fontAlgn="base" hangingPunct="0">
              <a:spcBef>
                <a:spcPct val="0"/>
              </a:spcBef>
              <a:spcAft>
                <a:spcPct val="0"/>
              </a:spcAft>
              <a:defRPr sz="8600">
                <a:solidFill>
                  <a:schemeClr val="tx1"/>
                </a:solidFill>
                <a:latin typeface="Arial" panose="020B0604020202020204" pitchFamily="34" charset="0"/>
              </a:defRPr>
            </a:lvl6pPr>
            <a:lvl7pPr marL="2971800" indent="-228600" defTabSz="4387850" eaLnBrk="0" fontAlgn="base" hangingPunct="0">
              <a:spcBef>
                <a:spcPct val="0"/>
              </a:spcBef>
              <a:spcAft>
                <a:spcPct val="0"/>
              </a:spcAft>
              <a:defRPr sz="8600">
                <a:solidFill>
                  <a:schemeClr val="tx1"/>
                </a:solidFill>
                <a:latin typeface="Arial" panose="020B0604020202020204" pitchFamily="34" charset="0"/>
              </a:defRPr>
            </a:lvl7pPr>
            <a:lvl8pPr marL="3429000" indent="-228600" defTabSz="4387850" eaLnBrk="0" fontAlgn="base" hangingPunct="0">
              <a:spcBef>
                <a:spcPct val="0"/>
              </a:spcBef>
              <a:spcAft>
                <a:spcPct val="0"/>
              </a:spcAft>
              <a:defRPr sz="8600">
                <a:solidFill>
                  <a:schemeClr val="tx1"/>
                </a:solidFill>
                <a:latin typeface="Arial" panose="020B0604020202020204" pitchFamily="34" charset="0"/>
              </a:defRPr>
            </a:lvl8pPr>
            <a:lvl9pPr marL="3886200" indent="-228600" defTabSz="4387850" eaLnBrk="0" fontAlgn="base" hangingPunct="0">
              <a:spcBef>
                <a:spcPct val="0"/>
              </a:spcBef>
              <a:spcAft>
                <a:spcPct val="0"/>
              </a:spcAft>
              <a:defRPr sz="8600">
                <a:solidFill>
                  <a:schemeClr val="tx1"/>
                </a:solidFill>
                <a:latin typeface="Arial" panose="020B0604020202020204" pitchFamily="34" charset="0"/>
              </a:defRPr>
            </a:lvl9pPr>
          </a:lstStyle>
          <a:p>
            <a:fld id="{A0A03919-186B-49DF-9E02-FAA479E054D4}" type="slidenum">
              <a:rPr lang="en-US" altLang="en-US" sz="1200">
                <a:latin typeface="Calibri" panose="020F0502020204030204" pitchFamily="34" charset="0"/>
              </a:rPr>
              <a:pPr/>
              <a:t>1</a:t>
            </a:fld>
            <a:endParaRPr lang="en-US" altLang="en-US" sz="1200">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2"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4" name="Text Placeholder 3"/>
          <p:cNvSpPr>
            <a:spLocks noGrp="1"/>
          </p:cNvSpPr>
          <p:nvPr>
            <p:ph type="body" sz="quarter" idx="10"/>
          </p:nvPr>
        </p:nvSpPr>
        <p:spPr>
          <a:xfrm>
            <a:off x="904188" y="6004405"/>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41"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20" name="Text Placeholder 5"/>
          <p:cNvSpPr>
            <a:spLocks noGrp="1"/>
          </p:cNvSpPr>
          <p:nvPr>
            <p:ph type="body" sz="quarter" idx="20"/>
          </p:nvPr>
        </p:nvSpPr>
        <p:spPr>
          <a:xfrm>
            <a:off x="922339" y="14212513"/>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1587165" y="5996467"/>
            <a:ext cx="1004887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1587166"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22258339" y="6004405"/>
            <a:ext cx="10048874"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22250400" y="5257801"/>
            <a:ext cx="10058400"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32924750" y="5265739"/>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32924750" y="6004405"/>
            <a:ext cx="10047018"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32919059" y="14272738"/>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32997777" y="15011402"/>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32924750" y="25679401"/>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32914027" y="26433446"/>
            <a:ext cx="10052050"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11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0" name="Text Placeholder 3"/>
          <p:cNvSpPr>
            <a:spLocks noGrp="1"/>
          </p:cNvSpPr>
          <p:nvPr>
            <p:ph type="body" sz="quarter" idx="96"/>
          </p:nvPr>
        </p:nvSpPr>
        <p:spPr>
          <a:xfrm>
            <a:off x="904188" y="14951552"/>
            <a:ext cx="10056813" cy="846363"/>
          </a:xfrm>
          <a:prstGeom prst="rect">
            <a:avLst/>
          </a:prstGeom>
        </p:spPr>
        <p:txBody>
          <a:bodyPr wrap="square" lIns="228589" tIns="228589" rIns="228589" bIns="228589">
            <a:spAutoFit/>
          </a:bodyPr>
          <a:lstStyle>
            <a:lvl1pPr marL="0" indent="0">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103"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1"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2"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3"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4"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5"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6"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7"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8"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9"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1"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5"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8"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11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121"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62"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3"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4"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5"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6"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7"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8"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69"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0"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1"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3"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4"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5"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7"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8"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Tree>
    <p:extLst>
      <p:ext uri="{BB962C8B-B14F-4D97-AF65-F5344CB8AC3E}">
        <p14:creationId xmlns:p14="http://schemas.microsoft.com/office/powerpoint/2010/main" val="42007318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6" y="6004405"/>
            <a:ext cx="13591277"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38" y="5265739"/>
            <a:ext cx="13573126"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922338" y="17949530"/>
            <a:ext cx="13592864"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942080" y="17242973"/>
            <a:ext cx="13573125"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5154276" y="21304135"/>
            <a:ext cx="13571534"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5154276" y="20573407"/>
            <a:ext cx="13571534"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15162215" y="6012343"/>
            <a:ext cx="13571534"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15154277" y="5265739"/>
            <a:ext cx="13579475"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29395741" y="5265739"/>
            <a:ext cx="13576029"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29395741" y="6004405"/>
            <a:ext cx="13576029"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29395741" y="17210866"/>
            <a:ext cx="13576029"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29390710" y="17949530"/>
            <a:ext cx="13581061"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29395741" y="25679401"/>
            <a:ext cx="13576029"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29395742" y="26418067"/>
            <a:ext cx="13581061"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58"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59"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62"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3"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4"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5"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6"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7"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8"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9"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0"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1"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2"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4"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5"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6"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7"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8"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9"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0"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1"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2"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3"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4"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5"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6"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7"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547123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8" y="6004405"/>
            <a:ext cx="10056813"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41"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902598" y="14919070"/>
            <a:ext cx="1005840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922339" y="14212513"/>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1587163" y="5996467"/>
            <a:ext cx="20720048"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1587164" y="5265739"/>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11587164" y="21813410"/>
            <a:ext cx="20720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11587162" y="21074746"/>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32924750" y="5265739"/>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32924750" y="6004405"/>
            <a:ext cx="10047018"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32919059" y="14272738"/>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32997777" y="15011402"/>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32924750" y="25669876"/>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32905536" y="26436774"/>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0"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61"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62"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3"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4"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5"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6"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7"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8"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9"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0"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1"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2"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4"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5"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6"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7"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8"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9"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0"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1"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2"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3"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4"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5"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6"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7"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133145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ighlighted right column">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8" y="6004405"/>
            <a:ext cx="10056813"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 name="Text Placeholder 5"/>
          <p:cNvSpPr>
            <a:spLocks noGrp="1"/>
          </p:cNvSpPr>
          <p:nvPr>
            <p:ph type="body" sz="quarter" idx="11"/>
          </p:nvPr>
        </p:nvSpPr>
        <p:spPr>
          <a:xfrm>
            <a:off x="922341" y="5265739"/>
            <a:ext cx="10048875" cy="754045"/>
          </a:xfrm>
          <a:prstGeom prst="rect">
            <a:avLst/>
          </a:prstGeom>
          <a:solidFill>
            <a:schemeClr val="accent5">
              <a:lumMod val="50000"/>
            </a:schemeClr>
          </a:solidFill>
        </p:spPr>
        <p:txBody>
          <a:bodyPr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a:t>Click icon to add picture</a:t>
            </a:r>
            <a:endParaRPr lang="en-US" noProof="0" dirty="0"/>
          </a:p>
        </p:txBody>
      </p:sp>
      <p:sp>
        <p:nvSpPr>
          <p:cNvPr id="19" name="Text Placeholder 3"/>
          <p:cNvSpPr>
            <a:spLocks noGrp="1"/>
          </p:cNvSpPr>
          <p:nvPr>
            <p:ph type="body" sz="quarter" idx="19"/>
          </p:nvPr>
        </p:nvSpPr>
        <p:spPr>
          <a:xfrm>
            <a:off x="902598" y="14919070"/>
            <a:ext cx="1005840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0" name="Text Placeholder 5"/>
          <p:cNvSpPr>
            <a:spLocks noGrp="1"/>
          </p:cNvSpPr>
          <p:nvPr>
            <p:ph type="body" sz="quarter" idx="20"/>
          </p:nvPr>
        </p:nvSpPr>
        <p:spPr>
          <a:xfrm>
            <a:off x="922339" y="14212513"/>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1" name="Text Placeholder 3"/>
          <p:cNvSpPr>
            <a:spLocks noGrp="1"/>
          </p:cNvSpPr>
          <p:nvPr>
            <p:ph type="body" sz="quarter" idx="21"/>
          </p:nvPr>
        </p:nvSpPr>
        <p:spPr>
          <a:xfrm>
            <a:off x="11587166" y="5996467"/>
            <a:ext cx="20720046"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2" name="Text Placeholder 5"/>
          <p:cNvSpPr>
            <a:spLocks noGrp="1"/>
          </p:cNvSpPr>
          <p:nvPr>
            <p:ph type="body" sz="quarter" idx="22"/>
          </p:nvPr>
        </p:nvSpPr>
        <p:spPr>
          <a:xfrm>
            <a:off x="11587164" y="5265739"/>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3" name="Text Placeholder 3"/>
          <p:cNvSpPr>
            <a:spLocks noGrp="1"/>
          </p:cNvSpPr>
          <p:nvPr>
            <p:ph type="body" sz="quarter" idx="23"/>
          </p:nvPr>
        </p:nvSpPr>
        <p:spPr>
          <a:xfrm>
            <a:off x="11587164" y="14919070"/>
            <a:ext cx="20720046"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4" name="Text Placeholder 5"/>
          <p:cNvSpPr>
            <a:spLocks noGrp="1"/>
          </p:cNvSpPr>
          <p:nvPr>
            <p:ph type="body" sz="quarter" idx="24"/>
          </p:nvPr>
        </p:nvSpPr>
        <p:spPr>
          <a:xfrm>
            <a:off x="11587165" y="14212888"/>
            <a:ext cx="20720050"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5" name="Text Placeholder 5"/>
          <p:cNvSpPr>
            <a:spLocks noGrp="1"/>
          </p:cNvSpPr>
          <p:nvPr>
            <p:ph type="body" sz="quarter" idx="25"/>
          </p:nvPr>
        </p:nvSpPr>
        <p:spPr>
          <a:xfrm>
            <a:off x="11587164" y="23505310"/>
            <a:ext cx="20720046"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6" name="Text Placeholder 3"/>
          <p:cNvSpPr>
            <a:spLocks noGrp="1"/>
          </p:cNvSpPr>
          <p:nvPr>
            <p:ph type="body" sz="quarter" idx="26"/>
          </p:nvPr>
        </p:nvSpPr>
        <p:spPr>
          <a:xfrm>
            <a:off x="11587164" y="24243974"/>
            <a:ext cx="20720046"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7" name="Text Placeholder 5"/>
          <p:cNvSpPr>
            <a:spLocks noGrp="1"/>
          </p:cNvSpPr>
          <p:nvPr>
            <p:ph type="body" sz="quarter" idx="27"/>
          </p:nvPr>
        </p:nvSpPr>
        <p:spPr>
          <a:xfrm>
            <a:off x="32919059" y="5265739"/>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28" name="Text Placeholder 3"/>
          <p:cNvSpPr>
            <a:spLocks noGrp="1"/>
          </p:cNvSpPr>
          <p:nvPr>
            <p:ph type="body" sz="quarter" idx="28"/>
          </p:nvPr>
        </p:nvSpPr>
        <p:spPr>
          <a:xfrm>
            <a:off x="32914028" y="6004405"/>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29" name="Text Placeholder 5"/>
          <p:cNvSpPr>
            <a:spLocks noGrp="1"/>
          </p:cNvSpPr>
          <p:nvPr>
            <p:ph type="body" sz="quarter" idx="29"/>
          </p:nvPr>
        </p:nvSpPr>
        <p:spPr>
          <a:xfrm>
            <a:off x="32924750" y="28291981"/>
            <a:ext cx="10047018"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30" name="Text Placeholder 3"/>
          <p:cNvSpPr>
            <a:spLocks noGrp="1"/>
          </p:cNvSpPr>
          <p:nvPr>
            <p:ph type="body" sz="quarter" idx="30"/>
          </p:nvPr>
        </p:nvSpPr>
        <p:spPr>
          <a:xfrm>
            <a:off x="32924751" y="29030647"/>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60" name="Title 1"/>
          <p:cNvSpPr>
            <a:spLocks noGrp="1"/>
          </p:cNvSpPr>
          <p:nvPr>
            <p:ph type="title"/>
          </p:nvPr>
        </p:nvSpPr>
        <p:spPr>
          <a:xfrm>
            <a:off x="5932593" y="457202"/>
            <a:ext cx="32009976" cy="1447800"/>
          </a:xfrm>
          <a:prstGeom prst="rect">
            <a:avLst/>
          </a:prstGeom>
        </p:spPr>
        <p:txBody>
          <a:bodyPr lIns="91436" tIns="45717" rIns="91436" bIns="45717" anchor="ctr" anchorCtr="0"/>
          <a:lstStyle>
            <a:lvl1pPr>
              <a:defRPr b="1"/>
            </a:lvl1pPr>
          </a:lstStyle>
          <a:p>
            <a:r>
              <a:rPr lang="en-US"/>
              <a:t>Click to edit Master title style</a:t>
            </a:r>
            <a:endParaRPr lang="en-US" dirty="0"/>
          </a:p>
        </p:txBody>
      </p:sp>
      <p:sp>
        <p:nvSpPr>
          <p:cNvPr id="61" name="Text Placeholder 76"/>
          <p:cNvSpPr>
            <a:spLocks noGrp="1"/>
          </p:cNvSpPr>
          <p:nvPr>
            <p:ph type="body" sz="quarter" idx="150"/>
          </p:nvPr>
        </p:nvSpPr>
        <p:spPr>
          <a:xfrm>
            <a:off x="5932593" y="3185162"/>
            <a:ext cx="31998968" cy="1280160"/>
          </a:xfrm>
          <a:prstGeom prst="rect">
            <a:avLst/>
          </a:prstGeom>
        </p:spPr>
        <p:txBody>
          <a:bodyPr/>
          <a:lstStyle>
            <a:lvl1pPr algn="ctr">
              <a:buFontTx/>
              <a:buNone/>
              <a:defRPr sz="54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62" name="Text Placeholder 76"/>
          <p:cNvSpPr>
            <a:spLocks noGrp="1"/>
          </p:cNvSpPr>
          <p:nvPr>
            <p:ph type="body" sz="quarter" idx="151"/>
          </p:nvPr>
        </p:nvSpPr>
        <p:spPr>
          <a:xfrm>
            <a:off x="5932593" y="1905002"/>
            <a:ext cx="31998968" cy="1280160"/>
          </a:xfrm>
          <a:prstGeom prst="rect">
            <a:avLst/>
          </a:prstGeom>
        </p:spPr>
        <p:txBody>
          <a:bodyPr/>
          <a:lstStyle>
            <a:lvl1pPr algn="ctr">
              <a:buFontTx/>
              <a:buNone/>
              <a:defRPr sz="7200">
                <a:solidFill>
                  <a:schemeClr val="bg1"/>
                </a:solidFill>
              </a:defRPr>
            </a:lvl1pPr>
            <a:lvl2pPr>
              <a:buFontTx/>
              <a:buNone/>
              <a:defRPr sz="7200"/>
            </a:lvl2pPr>
            <a:lvl3pPr>
              <a:buFontTx/>
              <a:buNone/>
              <a:defRPr sz="7200"/>
            </a:lvl3pPr>
            <a:lvl4pPr>
              <a:buFontTx/>
              <a:buNone/>
              <a:defRPr sz="7200"/>
            </a:lvl4pPr>
            <a:lvl5pPr>
              <a:buFontTx/>
              <a:buNone/>
              <a:defRPr sz="7200"/>
            </a:lvl5pPr>
          </a:lstStyle>
          <a:p>
            <a:pPr lvl="0"/>
            <a:r>
              <a:rPr lang="en-US"/>
              <a:t>Click to edit Master text styles</a:t>
            </a:r>
          </a:p>
        </p:txBody>
      </p:sp>
      <p:sp>
        <p:nvSpPr>
          <p:cNvPr id="71" name="Text Placeholder 5"/>
          <p:cNvSpPr>
            <a:spLocks noGrp="1"/>
          </p:cNvSpPr>
          <p:nvPr>
            <p:ph type="body" sz="quarter" idx="9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72" name="Text Placeholder 3"/>
          <p:cNvSpPr>
            <a:spLocks noGrp="1"/>
          </p:cNvSpPr>
          <p:nvPr>
            <p:ph type="body" sz="quarter" idx="10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3" name="Text Placeholder 3"/>
          <p:cNvSpPr>
            <a:spLocks noGrp="1"/>
          </p:cNvSpPr>
          <p:nvPr>
            <p:ph type="body" sz="quarter" idx="116"/>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4" name="Text Placeholder 3"/>
          <p:cNvSpPr>
            <a:spLocks noGrp="1"/>
          </p:cNvSpPr>
          <p:nvPr>
            <p:ph type="body" sz="quarter" idx="117"/>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5" name="Text Placeholder 3"/>
          <p:cNvSpPr>
            <a:spLocks noGrp="1"/>
          </p:cNvSpPr>
          <p:nvPr>
            <p:ph type="body" sz="quarter" idx="118"/>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6" name="Text Placeholder 3"/>
          <p:cNvSpPr>
            <a:spLocks noGrp="1"/>
          </p:cNvSpPr>
          <p:nvPr>
            <p:ph type="body" sz="quarter" idx="119"/>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7" name="Text Placeholder 3"/>
          <p:cNvSpPr>
            <a:spLocks noGrp="1"/>
          </p:cNvSpPr>
          <p:nvPr>
            <p:ph type="body" sz="quarter" idx="120"/>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8" name="Text Placeholder 3"/>
          <p:cNvSpPr>
            <a:spLocks noGrp="1"/>
          </p:cNvSpPr>
          <p:nvPr>
            <p:ph type="body" sz="quarter" idx="121"/>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79" name="Text Placeholder 3"/>
          <p:cNvSpPr>
            <a:spLocks noGrp="1"/>
          </p:cNvSpPr>
          <p:nvPr>
            <p:ph type="body" sz="quarter" idx="122"/>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0" name="Text Placeholder 3"/>
          <p:cNvSpPr>
            <a:spLocks noGrp="1"/>
          </p:cNvSpPr>
          <p:nvPr>
            <p:ph type="body" sz="quarter" idx="123"/>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1" name="Text Placeholder 3"/>
          <p:cNvSpPr>
            <a:spLocks noGrp="1"/>
          </p:cNvSpPr>
          <p:nvPr>
            <p:ph type="body" sz="quarter" idx="124"/>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2" name="Text Placeholder 3"/>
          <p:cNvSpPr>
            <a:spLocks noGrp="1"/>
          </p:cNvSpPr>
          <p:nvPr>
            <p:ph type="body" sz="quarter" idx="125"/>
          </p:nvPr>
        </p:nvSpPr>
        <p:spPr>
          <a:xfrm>
            <a:off x="-10408283" y="21259801"/>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a:t>Click icon to add picture</a:t>
            </a:r>
            <a:endParaRPr lang="en-US" noProof="0" dirty="0"/>
          </a:p>
        </p:txBody>
      </p:sp>
      <p:sp>
        <p:nvSpPr>
          <p:cNvPr id="94" name="Text Placeholder 5"/>
          <p:cNvSpPr>
            <a:spLocks noGrp="1"/>
          </p:cNvSpPr>
          <p:nvPr>
            <p:ph type="body" sz="quarter" idx="13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5" name="Text Placeholder 5"/>
          <p:cNvSpPr>
            <a:spLocks noGrp="1"/>
          </p:cNvSpPr>
          <p:nvPr>
            <p:ph type="body" sz="quarter" idx="13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6" name="Text Placeholder 5"/>
          <p:cNvSpPr>
            <a:spLocks noGrp="1"/>
          </p:cNvSpPr>
          <p:nvPr>
            <p:ph type="body" sz="quarter" idx="13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7" name="Text Placeholder 5"/>
          <p:cNvSpPr>
            <a:spLocks noGrp="1"/>
          </p:cNvSpPr>
          <p:nvPr>
            <p:ph type="body" sz="quarter" idx="13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8" name="Text Placeholder 5"/>
          <p:cNvSpPr>
            <a:spLocks noGrp="1"/>
          </p:cNvSpPr>
          <p:nvPr>
            <p:ph type="body" sz="quarter" idx="140"/>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99" name="Text Placeholder 5"/>
          <p:cNvSpPr>
            <a:spLocks noGrp="1"/>
          </p:cNvSpPr>
          <p:nvPr>
            <p:ph type="body" sz="quarter" idx="141"/>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0" name="Text Placeholder 5"/>
          <p:cNvSpPr>
            <a:spLocks noGrp="1"/>
          </p:cNvSpPr>
          <p:nvPr>
            <p:ph type="body" sz="quarter" idx="142"/>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1" name="Text Placeholder 5"/>
          <p:cNvSpPr>
            <a:spLocks noGrp="1"/>
          </p:cNvSpPr>
          <p:nvPr>
            <p:ph type="body" sz="quarter" idx="143"/>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2" name="Text Placeholder 5"/>
          <p:cNvSpPr>
            <a:spLocks noGrp="1"/>
          </p:cNvSpPr>
          <p:nvPr>
            <p:ph type="body" sz="quarter" idx="144"/>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3" name="Text Placeholder 5"/>
          <p:cNvSpPr>
            <a:spLocks noGrp="1"/>
          </p:cNvSpPr>
          <p:nvPr>
            <p:ph type="body" sz="quarter" idx="145"/>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4" name="Text Placeholder 5"/>
          <p:cNvSpPr>
            <a:spLocks noGrp="1"/>
          </p:cNvSpPr>
          <p:nvPr>
            <p:ph type="body" sz="quarter" idx="146"/>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5" name="Text Placeholder 5"/>
          <p:cNvSpPr>
            <a:spLocks noGrp="1"/>
          </p:cNvSpPr>
          <p:nvPr>
            <p:ph type="body" sz="quarter" idx="147"/>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6" name="Text Placeholder 5"/>
          <p:cNvSpPr>
            <a:spLocks noGrp="1"/>
          </p:cNvSpPr>
          <p:nvPr>
            <p:ph type="body" sz="quarter" idx="148"/>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
        <p:nvSpPr>
          <p:cNvPr id="107" name="Text Placeholder 5"/>
          <p:cNvSpPr>
            <a:spLocks noGrp="1"/>
          </p:cNvSpPr>
          <p:nvPr>
            <p:ph type="body" sz="quarter" idx="149"/>
          </p:nvPr>
        </p:nvSpPr>
        <p:spPr>
          <a:xfrm>
            <a:off x="-10408283" y="18288001"/>
            <a:ext cx="10050462" cy="754045"/>
          </a:xfrm>
          <a:prstGeom prst="rect">
            <a:avLst/>
          </a:prstGeom>
          <a:solidFill>
            <a:schemeClr val="accent5">
              <a:lumMod val="50000"/>
            </a:schemeClr>
          </a:solidFill>
        </p:spPr>
        <p:txBody>
          <a:bodyPr wrap="square" lIns="91436" tIns="91436" rIns="91436" bIns="91436" anchor="ctr" anchorCtr="0">
            <a:spAutoFit/>
          </a:bodyPr>
          <a:lstStyle>
            <a:lvl1pPr algn="ctr">
              <a:buNone/>
              <a:defRPr sz="3700" b="1" baseline="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4188778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4.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C658005C-33C8-44FD-B250-A4CA3C28D003}"/>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9" name="Rectangle 28">
            <a:extLst>
              <a:ext uri="{FF2B5EF4-FFF2-40B4-BE49-F238E27FC236}">
                <a16:creationId xmlns:a16="http://schemas.microsoft.com/office/drawing/2014/main" id="{425FD386-9800-4A60-B73D-73B4E5786FBF}"/>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7" name="Rectangle 36">
            <a:extLst>
              <a:ext uri="{FF2B5EF4-FFF2-40B4-BE49-F238E27FC236}">
                <a16:creationId xmlns:a16="http://schemas.microsoft.com/office/drawing/2014/main" id="{D23AE1D2-86B3-4E20-81AD-279111B2BBAB}"/>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9" name="Rectangle 9">
            <a:extLst>
              <a:ext uri="{FF2B5EF4-FFF2-40B4-BE49-F238E27FC236}">
                <a16:creationId xmlns:a16="http://schemas.microsoft.com/office/drawing/2014/main" id="{44804540-885C-4B3B-A80B-15682D97C584}"/>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1030" name="Text Box 14">
            <a:extLst>
              <a:ext uri="{FF2B5EF4-FFF2-40B4-BE49-F238E27FC236}">
                <a16:creationId xmlns:a16="http://schemas.microsoft.com/office/drawing/2014/main" id="{34B75F85-A97A-4DCD-8C7A-B78501E1AA84}"/>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1031" name="Rectangle 35">
            <a:extLst>
              <a:ext uri="{FF2B5EF4-FFF2-40B4-BE49-F238E27FC236}">
                <a16:creationId xmlns:a16="http://schemas.microsoft.com/office/drawing/2014/main" id="{D8525354-DECE-44D5-80ED-FAF994B34C29}"/>
              </a:ext>
            </a:extLst>
          </p:cNvPr>
          <p:cNvSpPr>
            <a:spLocks noChangeArrowheads="1"/>
          </p:cNvSpPr>
          <p:nvPr/>
        </p:nvSpPr>
        <p:spPr bwMode="auto">
          <a:xfrm>
            <a:off x="32918400"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1032" name="Rectangle 33">
            <a:extLst>
              <a:ext uri="{FF2B5EF4-FFF2-40B4-BE49-F238E27FC236}">
                <a16:creationId xmlns:a16="http://schemas.microsoft.com/office/drawing/2014/main" id="{15EDCD95-46AB-4EB4-91A0-5BBAB8DD2722}"/>
              </a:ext>
            </a:extLst>
          </p:cNvPr>
          <p:cNvSpPr>
            <a:spLocks noChangeArrowheads="1"/>
          </p:cNvSpPr>
          <p:nvPr/>
        </p:nvSpPr>
        <p:spPr bwMode="auto">
          <a:xfrm>
            <a:off x="11582400"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1033" name="Rectangle 33">
            <a:extLst>
              <a:ext uri="{FF2B5EF4-FFF2-40B4-BE49-F238E27FC236}">
                <a16:creationId xmlns:a16="http://schemas.microsoft.com/office/drawing/2014/main" id="{008F1E05-FEC1-4656-A558-7F74176772D8}"/>
              </a:ext>
            </a:extLst>
          </p:cNvPr>
          <p:cNvSpPr>
            <a:spLocks noChangeArrowheads="1"/>
          </p:cNvSpPr>
          <p:nvPr/>
        </p:nvSpPr>
        <p:spPr bwMode="auto">
          <a:xfrm>
            <a:off x="22250400"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1034" name="Rectangle 33">
            <a:extLst>
              <a:ext uri="{FF2B5EF4-FFF2-40B4-BE49-F238E27FC236}">
                <a16:creationId xmlns:a16="http://schemas.microsoft.com/office/drawing/2014/main" id="{544880AF-4753-42B6-A5ED-FC803BA14E7F}"/>
              </a:ext>
            </a:extLst>
          </p:cNvPr>
          <p:cNvSpPr>
            <a:spLocks noChangeArrowheads="1"/>
          </p:cNvSpPr>
          <p:nvPr/>
        </p:nvSpPr>
        <p:spPr bwMode="auto">
          <a:xfrm>
            <a:off x="922338" y="5257800"/>
            <a:ext cx="10058400" cy="26746200"/>
          </a:xfrm>
          <a:prstGeom prst="rect">
            <a:avLst/>
          </a:prstGeom>
          <a:solidFill>
            <a:srgbClr val="FFFFFF"/>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34" name="Rectangle 33">
            <a:extLst>
              <a:ext uri="{FF2B5EF4-FFF2-40B4-BE49-F238E27FC236}">
                <a16:creationId xmlns:a16="http://schemas.microsoft.com/office/drawing/2014/main" id="{23C447A0-6550-4D8C-8F8D-1EEEAA77FD61}"/>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1036" name="Picture 2">
            <a:extLst>
              <a:ext uri="{FF2B5EF4-FFF2-40B4-BE49-F238E27FC236}">
                <a16:creationId xmlns:a16="http://schemas.microsoft.com/office/drawing/2014/main" id="{68D02096-AD9F-4A88-8D31-B2C116F93A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7" name="Picture 2">
            <a:extLst>
              <a:ext uri="{FF2B5EF4-FFF2-40B4-BE49-F238E27FC236}">
                <a16:creationId xmlns:a16="http://schemas.microsoft.com/office/drawing/2014/main" id="{D3811D49-D915-4139-A160-CF240FA256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038" name="TextBox 43">
            <a:extLst>
              <a:ext uri="{FF2B5EF4-FFF2-40B4-BE49-F238E27FC236}">
                <a16:creationId xmlns:a16="http://schemas.microsoft.com/office/drawing/2014/main" id="{204B80C0-D5D6-4C92-A236-6F10DE75D629}"/>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1039" name="Group 39">
            <a:extLst>
              <a:ext uri="{FF2B5EF4-FFF2-40B4-BE49-F238E27FC236}">
                <a16:creationId xmlns:a16="http://schemas.microsoft.com/office/drawing/2014/main" id="{6C3A8049-0099-4F6F-8CD5-1FB6E1B33A1E}"/>
              </a:ext>
            </a:extLst>
          </p:cNvPr>
          <p:cNvGrpSpPr>
            <a:grpSpLocks/>
          </p:cNvGrpSpPr>
          <p:nvPr/>
        </p:nvGrpSpPr>
        <p:grpSpPr bwMode="auto">
          <a:xfrm>
            <a:off x="-10239375" y="31696025"/>
            <a:ext cx="9771062" cy="1090613"/>
            <a:chOff x="44242388" y="28054064"/>
            <a:chExt cx="9771398" cy="1090621"/>
          </a:xfrm>
        </p:grpSpPr>
        <p:sp>
          <p:nvSpPr>
            <p:cNvPr id="35" name="Rounded Rectangle 34">
              <a:extLst>
                <a:ext uri="{FF2B5EF4-FFF2-40B4-BE49-F238E27FC236}">
                  <a16:creationId xmlns:a16="http://schemas.microsoft.com/office/drawing/2014/main" id="{6393D104-113C-4BE1-9761-01849B65E991}"/>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1044" name="Picture 7" descr="http://t2.gstatic.com/images?q=tbn:ANd9GcR4APHC6TT9w54M2zn_pvCiBxUNcspYPoVxirLRphBoJabfSvu7zw">
              <a:hlinkClick r:id="rId5"/>
              <a:extLst>
                <a:ext uri="{FF2B5EF4-FFF2-40B4-BE49-F238E27FC236}">
                  <a16:creationId xmlns:a16="http://schemas.microsoft.com/office/drawing/2014/main" id="{04B1B8D5-C719-4457-BA9C-DB6089D37463}"/>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5" name="TextBox 32">
              <a:extLst>
                <a:ext uri="{FF2B5EF4-FFF2-40B4-BE49-F238E27FC236}">
                  <a16:creationId xmlns:a16="http://schemas.microsoft.com/office/drawing/2014/main" id="{6631DDB7-6975-45D6-8800-21BED4C9A213}"/>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43" name="Straight Connector 42">
            <a:extLst>
              <a:ext uri="{FF2B5EF4-FFF2-40B4-BE49-F238E27FC236}">
                <a16:creationId xmlns:a16="http://schemas.microsoft.com/office/drawing/2014/main" id="{91E4E8F1-5FCE-40C9-BCE9-D6BF91032AF9}"/>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2E09D36A-F92C-4A14-A66C-43B851648A64}"/>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34372F42-606A-452B-871B-B518862A9467}"/>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8"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5BAE4B59-D0BA-47B1-9367-D023502D1F09}"/>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2051" name="Rectangle 33">
            <a:extLst>
              <a:ext uri="{FF2B5EF4-FFF2-40B4-BE49-F238E27FC236}">
                <a16:creationId xmlns:a16="http://schemas.microsoft.com/office/drawing/2014/main" id="{5A5D3D9D-62B6-4EF6-BE39-D9CA3D98935A}"/>
              </a:ext>
            </a:extLst>
          </p:cNvPr>
          <p:cNvSpPr>
            <a:spLocks noChangeArrowheads="1"/>
          </p:cNvSpPr>
          <p:nvPr/>
        </p:nvSpPr>
        <p:spPr bwMode="auto">
          <a:xfrm>
            <a:off x="914400" y="5257800"/>
            <a:ext cx="13585825"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9" name="Rectangle 9">
            <a:extLst>
              <a:ext uri="{FF2B5EF4-FFF2-40B4-BE49-F238E27FC236}">
                <a16:creationId xmlns:a16="http://schemas.microsoft.com/office/drawing/2014/main" id="{94454331-5BFA-4847-9B94-F65D7902069F}"/>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2053" name="Text Box 14">
            <a:extLst>
              <a:ext uri="{FF2B5EF4-FFF2-40B4-BE49-F238E27FC236}">
                <a16:creationId xmlns:a16="http://schemas.microsoft.com/office/drawing/2014/main" id="{14662330-D49B-45F4-B879-6BADA714A4C3}"/>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2054" name="Rectangle 33">
            <a:extLst>
              <a:ext uri="{FF2B5EF4-FFF2-40B4-BE49-F238E27FC236}">
                <a16:creationId xmlns:a16="http://schemas.microsoft.com/office/drawing/2014/main" id="{046914BE-DACE-454E-8E9C-70CA4DC2EA44}"/>
              </a:ext>
            </a:extLst>
          </p:cNvPr>
          <p:cNvSpPr>
            <a:spLocks noChangeArrowheads="1"/>
          </p:cNvSpPr>
          <p:nvPr/>
        </p:nvSpPr>
        <p:spPr bwMode="auto">
          <a:xfrm>
            <a:off x="15151100" y="5257800"/>
            <a:ext cx="13584238"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2055" name="Rectangle 33">
            <a:extLst>
              <a:ext uri="{FF2B5EF4-FFF2-40B4-BE49-F238E27FC236}">
                <a16:creationId xmlns:a16="http://schemas.microsoft.com/office/drawing/2014/main" id="{17C71483-378C-4EA1-BCAD-D299A62212C7}"/>
              </a:ext>
            </a:extLst>
          </p:cNvPr>
          <p:cNvSpPr>
            <a:spLocks noChangeArrowheads="1"/>
          </p:cNvSpPr>
          <p:nvPr/>
        </p:nvSpPr>
        <p:spPr bwMode="auto">
          <a:xfrm>
            <a:off x="29386213" y="5257800"/>
            <a:ext cx="13585825"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27" name="Rectangle 26">
            <a:extLst>
              <a:ext uri="{FF2B5EF4-FFF2-40B4-BE49-F238E27FC236}">
                <a16:creationId xmlns:a16="http://schemas.microsoft.com/office/drawing/2014/main" id="{A32C0987-EF8D-4284-A5A3-F236F9B947CF}"/>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8" name="Rectangle 27">
            <a:extLst>
              <a:ext uri="{FF2B5EF4-FFF2-40B4-BE49-F238E27FC236}">
                <a16:creationId xmlns:a16="http://schemas.microsoft.com/office/drawing/2014/main" id="{E7B1497B-DFEA-4585-997F-568D0DC2EF32}"/>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29" name="Rectangle 28">
            <a:extLst>
              <a:ext uri="{FF2B5EF4-FFF2-40B4-BE49-F238E27FC236}">
                <a16:creationId xmlns:a16="http://schemas.microsoft.com/office/drawing/2014/main" id="{943B9BCA-63A5-4913-840F-239C614C94CB}"/>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2059" name="Picture 2">
            <a:extLst>
              <a:ext uri="{FF2B5EF4-FFF2-40B4-BE49-F238E27FC236}">
                <a16:creationId xmlns:a16="http://schemas.microsoft.com/office/drawing/2014/main" id="{674E915B-A8FC-4D23-89BC-C018399C95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
            <a:extLst>
              <a:ext uri="{FF2B5EF4-FFF2-40B4-BE49-F238E27FC236}">
                <a16:creationId xmlns:a16="http://schemas.microsoft.com/office/drawing/2014/main" id="{A32A4CDF-7FE0-4D98-893F-C14B19ADE23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061" name="TextBox 31">
            <a:extLst>
              <a:ext uri="{FF2B5EF4-FFF2-40B4-BE49-F238E27FC236}">
                <a16:creationId xmlns:a16="http://schemas.microsoft.com/office/drawing/2014/main" id="{6C4DEC82-04E0-4E5E-89BD-A85D5A1B52ED}"/>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2062" name="Group 32">
            <a:extLst>
              <a:ext uri="{FF2B5EF4-FFF2-40B4-BE49-F238E27FC236}">
                <a16:creationId xmlns:a16="http://schemas.microsoft.com/office/drawing/2014/main" id="{1938F7C0-AC36-4BBF-B057-0491BF9132F3}"/>
              </a:ext>
            </a:extLst>
          </p:cNvPr>
          <p:cNvGrpSpPr>
            <a:grpSpLocks/>
          </p:cNvGrpSpPr>
          <p:nvPr/>
        </p:nvGrpSpPr>
        <p:grpSpPr bwMode="auto">
          <a:xfrm>
            <a:off x="-10239375" y="31696025"/>
            <a:ext cx="9771062" cy="1090613"/>
            <a:chOff x="44242388" y="28054064"/>
            <a:chExt cx="9771398" cy="1090621"/>
          </a:xfrm>
        </p:grpSpPr>
        <p:sp>
          <p:nvSpPr>
            <p:cNvPr id="34" name="Rounded Rectangle 33">
              <a:extLst>
                <a:ext uri="{FF2B5EF4-FFF2-40B4-BE49-F238E27FC236}">
                  <a16:creationId xmlns:a16="http://schemas.microsoft.com/office/drawing/2014/main" id="{E60D8A1B-28BA-4142-933A-16C648B63936}"/>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2067" name="Picture 7" descr="http://t2.gstatic.com/images?q=tbn:ANd9GcR4APHC6TT9w54M2zn_pvCiBxUNcspYPoVxirLRphBoJabfSvu7zw">
              <a:hlinkClick r:id="rId5"/>
              <a:extLst>
                <a:ext uri="{FF2B5EF4-FFF2-40B4-BE49-F238E27FC236}">
                  <a16:creationId xmlns:a16="http://schemas.microsoft.com/office/drawing/2014/main" id="{343AEF11-6672-4D36-9ED2-A6BBA8705A9C}"/>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68" name="TextBox 35">
              <a:extLst>
                <a:ext uri="{FF2B5EF4-FFF2-40B4-BE49-F238E27FC236}">
                  <a16:creationId xmlns:a16="http://schemas.microsoft.com/office/drawing/2014/main" id="{5153A14C-E646-465C-B045-5613363ECAC7}"/>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37" name="Straight Connector 36">
            <a:extLst>
              <a:ext uri="{FF2B5EF4-FFF2-40B4-BE49-F238E27FC236}">
                <a16:creationId xmlns:a16="http://schemas.microsoft.com/office/drawing/2014/main" id="{944B7867-E3F7-44B3-BED2-470B3B52CD66}"/>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B953BE79-DF54-414E-A419-FB5E5682FE32}"/>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20C48F51-07FD-4FAF-8916-C88ADAFCE044}"/>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59"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EE23A181-E450-4E23-8E6B-97F086F755B9}"/>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3075" name="Rectangle 33">
            <a:extLst>
              <a:ext uri="{FF2B5EF4-FFF2-40B4-BE49-F238E27FC236}">
                <a16:creationId xmlns:a16="http://schemas.microsoft.com/office/drawing/2014/main" id="{6C16F500-72A3-4C17-9610-02187BA0943B}"/>
              </a:ext>
            </a:extLst>
          </p:cNvPr>
          <p:cNvSpPr>
            <a:spLocks noChangeArrowheads="1"/>
          </p:cNvSpPr>
          <p:nvPr/>
        </p:nvSpPr>
        <p:spPr bwMode="auto">
          <a:xfrm>
            <a:off x="914400" y="5257800"/>
            <a:ext cx="10058400"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9" name="Rectangle 9">
            <a:extLst>
              <a:ext uri="{FF2B5EF4-FFF2-40B4-BE49-F238E27FC236}">
                <a16:creationId xmlns:a16="http://schemas.microsoft.com/office/drawing/2014/main" id="{C7A41C76-1180-40DE-B392-D1D2DBB100E4}"/>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3077" name="Text Box 14">
            <a:extLst>
              <a:ext uri="{FF2B5EF4-FFF2-40B4-BE49-F238E27FC236}">
                <a16:creationId xmlns:a16="http://schemas.microsoft.com/office/drawing/2014/main" id="{7B0023C3-8486-4EE1-991F-FB2D495214EE}"/>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3078" name="Rectangle 35">
            <a:extLst>
              <a:ext uri="{FF2B5EF4-FFF2-40B4-BE49-F238E27FC236}">
                <a16:creationId xmlns:a16="http://schemas.microsoft.com/office/drawing/2014/main" id="{88801C4F-67F1-45A4-A334-B13E17A1DAF6}"/>
              </a:ext>
            </a:extLst>
          </p:cNvPr>
          <p:cNvSpPr>
            <a:spLocks noChangeArrowheads="1"/>
          </p:cNvSpPr>
          <p:nvPr/>
        </p:nvSpPr>
        <p:spPr bwMode="auto">
          <a:xfrm>
            <a:off x="32918400" y="5257800"/>
            <a:ext cx="10058400"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3079" name="Rectangle 33">
            <a:extLst>
              <a:ext uri="{FF2B5EF4-FFF2-40B4-BE49-F238E27FC236}">
                <a16:creationId xmlns:a16="http://schemas.microsoft.com/office/drawing/2014/main" id="{9D89F951-EBFF-475D-8305-CF166DB1FB29}"/>
              </a:ext>
            </a:extLst>
          </p:cNvPr>
          <p:cNvSpPr>
            <a:spLocks noChangeArrowheads="1"/>
          </p:cNvSpPr>
          <p:nvPr/>
        </p:nvSpPr>
        <p:spPr bwMode="auto">
          <a:xfrm>
            <a:off x="11582400" y="5257800"/>
            <a:ext cx="20724813"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27" name="Rectangle 26">
            <a:extLst>
              <a:ext uri="{FF2B5EF4-FFF2-40B4-BE49-F238E27FC236}">
                <a16:creationId xmlns:a16="http://schemas.microsoft.com/office/drawing/2014/main" id="{C62D6EBB-60EB-4016-8358-12459BD04640}"/>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8" name="Rectangle 27">
            <a:extLst>
              <a:ext uri="{FF2B5EF4-FFF2-40B4-BE49-F238E27FC236}">
                <a16:creationId xmlns:a16="http://schemas.microsoft.com/office/drawing/2014/main" id="{5DCFCDB2-1E07-4C16-87C1-4A8CF424D2BB}"/>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29" name="Rectangle 28">
            <a:extLst>
              <a:ext uri="{FF2B5EF4-FFF2-40B4-BE49-F238E27FC236}">
                <a16:creationId xmlns:a16="http://schemas.microsoft.com/office/drawing/2014/main" id="{D4BA6703-90D5-4349-9B2E-83B260D92181}"/>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3083" name="Picture 2">
            <a:extLst>
              <a:ext uri="{FF2B5EF4-FFF2-40B4-BE49-F238E27FC236}">
                <a16:creationId xmlns:a16="http://schemas.microsoft.com/office/drawing/2014/main" id="{E2E6F265-6678-4006-A04E-3C80DE57E3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4" name="Picture 2">
            <a:extLst>
              <a:ext uri="{FF2B5EF4-FFF2-40B4-BE49-F238E27FC236}">
                <a16:creationId xmlns:a16="http://schemas.microsoft.com/office/drawing/2014/main" id="{DF303053-2092-4996-B2D4-FBF5F88950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3085" name="TextBox 31">
            <a:extLst>
              <a:ext uri="{FF2B5EF4-FFF2-40B4-BE49-F238E27FC236}">
                <a16:creationId xmlns:a16="http://schemas.microsoft.com/office/drawing/2014/main" id="{AF756C83-2543-4C42-B9ED-2D195FB0B528}"/>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3086" name="Group 32">
            <a:extLst>
              <a:ext uri="{FF2B5EF4-FFF2-40B4-BE49-F238E27FC236}">
                <a16:creationId xmlns:a16="http://schemas.microsoft.com/office/drawing/2014/main" id="{B5C588D0-32D0-4A21-8928-113B92926407}"/>
              </a:ext>
            </a:extLst>
          </p:cNvPr>
          <p:cNvGrpSpPr>
            <a:grpSpLocks/>
          </p:cNvGrpSpPr>
          <p:nvPr/>
        </p:nvGrpSpPr>
        <p:grpSpPr bwMode="auto">
          <a:xfrm>
            <a:off x="-10239375" y="31696025"/>
            <a:ext cx="9771062" cy="1090613"/>
            <a:chOff x="44242388" y="28054064"/>
            <a:chExt cx="9771398" cy="1090621"/>
          </a:xfrm>
        </p:grpSpPr>
        <p:sp>
          <p:nvSpPr>
            <p:cNvPr id="34" name="Rounded Rectangle 33">
              <a:extLst>
                <a:ext uri="{FF2B5EF4-FFF2-40B4-BE49-F238E27FC236}">
                  <a16:creationId xmlns:a16="http://schemas.microsoft.com/office/drawing/2014/main" id="{C1AE28BC-F805-49D6-9CA4-088FBF2C468F}"/>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3091" name="Picture 7" descr="http://t2.gstatic.com/images?q=tbn:ANd9GcR4APHC6TT9w54M2zn_pvCiBxUNcspYPoVxirLRphBoJabfSvu7zw">
              <a:hlinkClick r:id="rId5"/>
              <a:extLst>
                <a:ext uri="{FF2B5EF4-FFF2-40B4-BE49-F238E27FC236}">
                  <a16:creationId xmlns:a16="http://schemas.microsoft.com/office/drawing/2014/main" id="{8371C14D-890B-4C24-8B00-E7142BE468AE}"/>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92" name="TextBox 35">
              <a:extLst>
                <a:ext uri="{FF2B5EF4-FFF2-40B4-BE49-F238E27FC236}">
                  <a16:creationId xmlns:a16="http://schemas.microsoft.com/office/drawing/2014/main" id="{672BB44C-A8D1-4DAA-8B8E-03C81F668454}"/>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37" name="Straight Connector 36">
            <a:extLst>
              <a:ext uri="{FF2B5EF4-FFF2-40B4-BE49-F238E27FC236}">
                <a16:creationId xmlns:a16="http://schemas.microsoft.com/office/drawing/2014/main" id="{10346869-A31B-4CFB-A0D1-771201B29848}"/>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0A43E9E-0C85-4633-A41B-88D0914D3F78}"/>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07E10250-3ADD-4913-A7B3-AC2EA2E67863}"/>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0"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rgbClr val="E3E8F4"/>
        </a:solidFill>
        <a:effectLst/>
      </p:bgPr>
    </p:bg>
    <p:spTree>
      <p:nvGrpSpPr>
        <p:cNvPr id="1" name=""/>
        <p:cNvGrpSpPr/>
        <p:nvPr/>
      </p:nvGrpSpPr>
      <p:grpSpPr>
        <a:xfrm>
          <a:off x="0" y="0"/>
          <a:ext cx="0" cy="0"/>
          <a:chOff x="0" y="0"/>
          <a:chExt cx="0" cy="0"/>
        </a:xfrm>
      </p:grpSpPr>
      <p:sp>
        <p:nvSpPr>
          <p:cNvPr id="7" name="Rectangle 36">
            <a:extLst>
              <a:ext uri="{FF2B5EF4-FFF2-40B4-BE49-F238E27FC236}">
                <a16:creationId xmlns:a16="http://schemas.microsoft.com/office/drawing/2014/main" id="{759F0813-E0EE-4D35-A87A-51E2CCC7D79A}"/>
              </a:ext>
            </a:extLst>
          </p:cNvPr>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baseline="-25000" dirty="0">
              <a:latin typeface="+mn-lt"/>
            </a:endParaRPr>
          </a:p>
        </p:txBody>
      </p:sp>
      <p:sp>
        <p:nvSpPr>
          <p:cNvPr id="4099" name="Rectangle 33">
            <a:extLst>
              <a:ext uri="{FF2B5EF4-FFF2-40B4-BE49-F238E27FC236}">
                <a16:creationId xmlns:a16="http://schemas.microsoft.com/office/drawing/2014/main" id="{D21669EE-1CF8-4C8F-AD13-E4CF0D5CB371}"/>
              </a:ext>
            </a:extLst>
          </p:cNvPr>
          <p:cNvSpPr>
            <a:spLocks noChangeArrowheads="1"/>
          </p:cNvSpPr>
          <p:nvPr/>
        </p:nvSpPr>
        <p:spPr bwMode="auto">
          <a:xfrm>
            <a:off x="914400" y="5257800"/>
            <a:ext cx="42057638" cy="26746200"/>
          </a:xfrm>
          <a:prstGeom prst="rect">
            <a:avLst/>
          </a:prstGeom>
          <a:solidFill>
            <a:schemeClr val="bg1"/>
          </a:solidFill>
          <a:ln w="9525">
            <a:solidFill>
              <a:schemeClr val="tx2"/>
            </a:solidFill>
            <a:miter lim="800000"/>
            <a:headEnd/>
            <a:tailEnd/>
          </a:ln>
        </p:spPr>
        <p:txBody>
          <a:bodyPr wrap="none" lIns="91436" tIns="45717" rIns="91436" bIns="45717" anchor="ctr"/>
          <a:lstStyle/>
          <a:p>
            <a:pPr eaLnBrk="1" hangingPunct="1"/>
            <a:endParaRPr lang="en-US" altLang="en-US">
              <a:latin typeface="Calibri" panose="020F0502020204030204" pitchFamily="34" charset="0"/>
            </a:endParaRPr>
          </a:p>
        </p:txBody>
      </p:sp>
      <p:sp>
        <p:nvSpPr>
          <p:cNvPr id="9" name="Rectangle 9">
            <a:extLst>
              <a:ext uri="{FF2B5EF4-FFF2-40B4-BE49-F238E27FC236}">
                <a16:creationId xmlns:a16="http://schemas.microsoft.com/office/drawing/2014/main" id="{806B715A-C39D-47BD-8D4E-A3F1F8EA3FDF}"/>
              </a:ext>
            </a:extLst>
          </p:cNvPr>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4101" name="Text Box 14">
            <a:extLst>
              <a:ext uri="{FF2B5EF4-FFF2-40B4-BE49-F238E27FC236}">
                <a16:creationId xmlns:a16="http://schemas.microsoft.com/office/drawing/2014/main" id="{3FC849D4-8FFB-441A-8B13-EA4FF19AB9FC}"/>
              </a:ext>
            </a:extLst>
          </p:cNvPr>
          <p:cNvSpPr txBox="1">
            <a:spLocks noChangeArrowheads="1"/>
          </p:cNvSpPr>
          <p:nvPr/>
        </p:nvSpPr>
        <p:spPr bwMode="auto">
          <a:xfrm>
            <a:off x="819150" y="32232600"/>
            <a:ext cx="251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263" tIns="45623" rIns="91263" bIns="45623">
            <a:spAutoFit/>
          </a:bodyPr>
          <a:lstStyle/>
          <a:p>
            <a:pPr>
              <a:lnSpc>
                <a:spcPct val="65000"/>
              </a:lnSpc>
              <a:spcBef>
                <a:spcPct val="50000"/>
              </a:spcBef>
            </a:pPr>
            <a:r>
              <a:rPr lang="en-US" altLang="en-US" sz="500" b="1">
                <a:solidFill>
                  <a:srgbClr val="BFBFBF"/>
                </a:solidFill>
              </a:rPr>
              <a:t>RESEARCH POSTER PRESENTATION DESIGN © 2011</a:t>
            </a:r>
          </a:p>
          <a:p>
            <a:pPr>
              <a:lnSpc>
                <a:spcPct val="65000"/>
              </a:lnSpc>
              <a:spcBef>
                <a:spcPct val="50000"/>
              </a:spcBef>
            </a:pPr>
            <a:r>
              <a:rPr lang="en-US" altLang="en-US" sz="1100" b="1">
                <a:solidFill>
                  <a:srgbClr val="BFBFBF"/>
                </a:solidFill>
              </a:rPr>
              <a:t>www.PosterPresentations.com</a:t>
            </a:r>
          </a:p>
        </p:txBody>
      </p:sp>
      <p:sp>
        <p:nvSpPr>
          <p:cNvPr id="15" name="Rectangle 35">
            <a:extLst>
              <a:ext uri="{FF2B5EF4-FFF2-40B4-BE49-F238E27FC236}">
                <a16:creationId xmlns:a16="http://schemas.microsoft.com/office/drawing/2014/main" id="{95E3EB2F-893A-48CA-9283-BE5DDB7A11D2}"/>
              </a:ext>
            </a:extLst>
          </p:cNvPr>
          <p:cNvSpPr>
            <a:spLocks noChangeArrowheads="1"/>
          </p:cNvSpPr>
          <p:nvPr/>
        </p:nvSpPr>
        <p:spPr bwMode="auto">
          <a:xfrm>
            <a:off x="922338" y="5257800"/>
            <a:ext cx="10058400" cy="26746200"/>
          </a:xfrm>
          <a:prstGeom prst="rect">
            <a:avLst/>
          </a:prstGeom>
          <a:solidFill>
            <a:schemeClr val="bg1">
              <a:lumMod val="95000"/>
            </a:schemeClr>
          </a:solidFill>
          <a:ln w="9525">
            <a:solidFill>
              <a:schemeClr val="tx2"/>
            </a:solidFill>
            <a:miter lim="800000"/>
            <a:headEnd/>
            <a:tailEnd/>
          </a:ln>
          <a:effectLst/>
        </p:spPr>
        <p:txBody>
          <a:bodyPr wrap="none" lIns="91436" tIns="45717" rIns="91436" bIns="45717" anchor="ctr"/>
          <a:lstStyle/>
          <a:p>
            <a:pPr defTabSz="4388900" eaLnBrk="1" fontAlgn="auto" hangingPunct="1">
              <a:spcBef>
                <a:spcPts val="0"/>
              </a:spcBef>
              <a:spcAft>
                <a:spcPts val="0"/>
              </a:spcAft>
              <a:defRPr/>
            </a:pPr>
            <a:endParaRPr lang="en-US" dirty="0">
              <a:latin typeface="+mn-lt"/>
            </a:endParaRPr>
          </a:p>
        </p:txBody>
      </p:sp>
      <p:sp>
        <p:nvSpPr>
          <p:cNvPr id="26" name="Rectangle 25">
            <a:extLst>
              <a:ext uri="{FF2B5EF4-FFF2-40B4-BE49-F238E27FC236}">
                <a16:creationId xmlns:a16="http://schemas.microsoft.com/office/drawing/2014/main" id="{15F24D71-81C3-464C-A044-EEA828497E8A}"/>
              </a:ext>
            </a:extLst>
          </p:cNvPr>
          <p:cNvSpPr/>
          <p:nvPr/>
        </p:nvSpPr>
        <p:spPr>
          <a:xfrm>
            <a:off x="44221400"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lvl1pPr>
              <a:defRPr sz="8600">
                <a:solidFill>
                  <a:schemeClr val="tx1"/>
                </a:solidFill>
                <a:latin typeface="Calibri" panose="020F0502020204030204" pitchFamily="34" charset="0"/>
              </a:defRPr>
            </a:lvl1pPr>
            <a:lvl2pPr marL="742950" indent="-285750">
              <a:defRPr sz="8600">
                <a:solidFill>
                  <a:schemeClr val="tx1"/>
                </a:solidFill>
                <a:latin typeface="Calibri" panose="020F0502020204030204" pitchFamily="34" charset="0"/>
              </a:defRPr>
            </a:lvl2pPr>
            <a:lvl3pPr marL="1143000" indent="-228600">
              <a:defRPr sz="8600">
                <a:solidFill>
                  <a:schemeClr val="tx1"/>
                </a:solidFill>
                <a:latin typeface="Calibri" panose="020F0502020204030204" pitchFamily="34" charset="0"/>
              </a:defRPr>
            </a:lvl3pPr>
            <a:lvl4pPr marL="1600200" indent="-228600">
              <a:defRPr sz="8600">
                <a:solidFill>
                  <a:schemeClr val="tx1"/>
                </a:solidFill>
                <a:latin typeface="Calibri" panose="020F0502020204030204" pitchFamily="34" charset="0"/>
              </a:defRPr>
            </a:lvl4pPr>
            <a:lvl5pPr marL="2057400" indent="-228600">
              <a:defRPr sz="8600">
                <a:solidFill>
                  <a:schemeClr val="tx1"/>
                </a:solidFill>
                <a:latin typeface="Calibri" panose="020F0502020204030204" pitchFamily="34" charset="0"/>
              </a:defRPr>
            </a:lvl5pPr>
            <a:lvl6pPr marL="2514600" indent="-228600" defTabSz="4387850" fontAlgn="base">
              <a:spcBef>
                <a:spcPct val="0"/>
              </a:spcBef>
              <a:spcAft>
                <a:spcPct val="0"/>
              </a:spcAft>
              <a:defRPr sz="8600">
                <a:solidFill>
                  <a:schemeClr val="tx1"/>
                </a:solidFill>
                <a:latin typeface="Calibri" panose="020F0502020204030204" pitchFamily="34" charset="0"/>
              </a:defRPr>
            </a:lvl6pPr>
            <a:lvl7pPr marL="2971800" indent="-228600" defTabSz="4387850" fontAlgn="base">
              <a:spcBef>
                <a:spcPct val="0"/>
              </a:spcBef>
              <a:spcAft>
                <a:spcPct val="0"/>
              </a:spcAft>
              <a:defRPr sz="8600">
                <a:solidFill>
                  <a:schemeClr val="tx1"/>
                </a:solidFill>
                <a:latin typeface="Calibri" panose="020F0502020204030204" pitchFamily="34" charset="0"/>
              </a:defRPr>
            </a:lvl7pPr>
            <a:lvl8pPr marL="3429000" indent="-228600" defTabSz="4387850" fontAlgn="base">
              <a:spcBef>
                <a:spcPct val="0"/>
              </a:spcBef>
              <a:spcAft>
                <a:spcPct val="0"/>
              </a:spcAft>
              <a:defRPr sz="8600">
                <a:solidFill>
                  <a:schemeClr val="tx1"/>
                </a:solidFill>
                <a:latin typeface="Calibri" panose="020F0502020204030204" pitchFamily="34" charset="0"/>
              </a:defRPr>
            </a:lvl8pPr>
            <a:lvl9pPr marL="3886200" indent="-228600" defTabSz="4387850" fontAlgn="base">
              <a:spcBef>
                <a:spcPct val="0"/>
              </a:spcBef>
              <a:spcAft>
                <a:spcPct val="0"/>
              </a:spcAft>
              <a:defRPr sz="8600">
                <a:solidFill>
                  <a:schemeClr val="tx1"/>
                </a:solidFill>
                <a:latin typeface="Calibri" panose="020F0502020204030204" pitchFamily="34" charset="0"/>
              </a:defRPr>
            </a:lvl9pPr>
          </a:lstStyle>
          <a:p>
            <a:pPr algn="ctr" eaLnBrk="1" hangingPunct="1">
              <a:defRPr/>
            </a:pPr>
            <a:r>
              <a:rPr lang="en-US" altLang="en-US" sz="4000" b="1">
                <a:solidFill>
                  <a:schemeClr val="bg1"/>
                </a:solidFill>
                <a:latin typeface="Trebuchet MS" panose="020B0603020202020204" pitchFamily="34" charset="0"/>
              </a:rPr>
              <a:t>QUICK TIPS</a:t>
            </a:r>
          </a:p>
          <a:p>
            <a:pPr algn="ctr" eaLnBrk="1" hangingPunct="1">
              <a:defRPr/>
            </a:pPr>
            <a:r>
              <a:rPr lang="en-US" altLang="en-US" sz="4000" b="1">
                <a:solidFill>
                  <a:srgbClr val="FFFF00"/>
                </a:solidFill>
                <a:latin typeface="Trebuchet MS" panose="020B0603020202020204" pitchFamily="34" charset="0"/>
              </a:rPr>
              <a:t>(--THIS SECTION DOES NOT PRINT--)</a:t>
            </a:r>
          </a:p>
          <a:p>
            <a:pPr algn="ctr" eaLnBrk="1" hangingPunct="1">
              <a:defRPr/>
            </a:pPr>
            <a:endParaRPr lang="en-US" altLang="en-US" sz="3200" b="1">
              <a:solidFill>
                <a:srgbClr val="FFFFFF"/>
              </a:solidFill>
              <a:latin typeface="Trebuchet MS" panose="020B0603020202020204" pitchFamily="34" charset="0"/>
            </a:endParaRPr>
          </a:p>
          <a:p>
            <a:pPr eaLnBrk="1" hangingPunct="1">
              <a:defRPr/>
            </a:pPr>
            <a:r>
              <a:rPr lang="en-US" altLang="en-US" sz="3200">
                <a:solidFill>
                  <a:srgbClr val="FFFFFF"/>
                </a:solidFill>
                <a:latin typeface="Trebuchet MS" panose="020B0603020202020204" pitchFamily="34" charset="0"/>
              </a:rPr>
              <a:t>This PowerPoint template requires basic PowerPoint (version 2007 or newer) skills. Below is a list of commonly asked questions specific to this template. </a:t>
            </a:r>
            <a:br>
              <a:rPr lang="en-US" altLang="en-US" sz="3200">
                <a:solidFill>
                  <a:srgbClr val="FFFFFF"/>
                </a:solidFill>
                <a:latin typeface="Trebuchet MS" panose="020B0603020202020204" pitchFamily="34" charset="0"/>
              </a:rPr>
            </a:br>
            <a:r>
              <a:rPr lang="en-US" altLang="en-US" sz="3200">
                <a:solidFill>
                  <a:srgbClr val="FFFFFF"/>
                </a:solidFill>
                <a:latin typeface="Trebuchet MS" panose="020B0603020202020204" pitchFamily="34" charset="0"/>
              </a:rPr>
              <a:t>If you are using an older version of PowerPoint some template features may not work properly.</a:t>
            </a:r>
            <a:endParaRPr lang="en-US" altLang="en-US" sz="4000" b="1">
              <a:solidFill>
                <a:srgbClr val="FFFF00"/>
              </a:solidFill>
              <a:latin typeface="Trebuchet MS" panose="020B0603020202020204" pitchFamily="34" charset="0"/>
            </a:endParaRPr>
          </a:p>
          <a:p>
            <a:pPr eaLnBrk="1" hangingPunct="1">
              <a:defRPr/>
            </a:pPr>
            <a:endParaRPr lang="en-US" altLang="en-US" sz="4000" b="1">
              <a:solidFill>
                <a:srgbClr val="FFFF00"/>
              </a:solidFill>
              <a:latin typeface="Trebuchet MS" panose="020B0603020202020204" pitchFamily="34" charset="0"/>
            </a:endParaRPr>
          </a:p>
          <a:p>
            <a:pPr algn="ctr" eaLnBrk="1" hangingPunct="1">
              <a:defRPr/>
            </a:pPr>
            <a:r>
              <a:rPr lang="en-US" altLang="en-US" sz="4000" b="1">
                <a:solidFill>
                  <a:schemeClr val="bg1"/>
                </a:solidFill>
                <a:latin typeface="Trebuchet MS" panose="020B0603020202020204" pitchFamily="34" charset="0"/>
              </a:rPr>
              <a:t>Using the template</a:t>
            </a:r>
          </a:p>
          <a:p>
            <a:pPr algn="ct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Verifying the quality of your graphics</a:t>
            </a:r>
          </a:p>
          <a:p>
            <a:pPr eaLnBrk="1" hangingPunct="1">
              <a:defRPr/>
            </a:pPr>
            <a:r>
              <a:rPr lang="en-US" altLang="en-US" sz="3200">
                <a:solidFill>
                  <a:srgbClr val="FFFFFF"/>
                </a:solidFill>
                <a:latin typeface="Trebuchet MS" panose="020B0603020202020204" pitchFamily="34"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altLang="en-US" sz="3200">
                <a:solidFill>
                  <a:srgbClr val="FFFFFF"/>
                </a:solidFill>
                <a:latin typeface="Trebuchet MS" panose="020B0603020202020204" pitchFamily="34" charset="0"/>
              </a:rPr>
            </a:b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Using the placeholders</a:t>
            </a:r>
          </a:p>
          <a:p>
            <a:pPr eaLnBrk="1" hangingPunct="1">
              <a:defRPr/>
            </a:pPr>
            <a:r>
              <a:rPr lang="en-US" altLang="en-US" sz="3200">
                <a:solidFill>
                  <a:srgbClr val="FFFFFF"/>
                </a:solidFill>
                <a:latin typeface="Trebuchet MS" panose="020B0603020202020204" pitchFamily="34" charset="0"/>
              </a:rPr>
              <a:t>To add text to this template click inside a placeholder and type in or paste your text. To move a placeholder, click on it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(to select it), place your cursor on its frame and your cursor will change to this symbol:         Then, click </a:t>
            </a:r>
            <a:r>
              <a:rPr lang="en-US" altLang="en-US" sz="3200" u="sng">
                <a:solidFill>
                  <a:srgbClr val="FFFFFF"/>
                </a:solidFill>
                <a:latin typeface="Trebuchet MS" panose="020B0603020202020204" pitchFamily="34" charset="0"/>
              </a:rPr>
              <a:t>once</a:t>
            </a:r>
            <a:r>
              <a:rPr lang="en-US" altLang="en-US" sz="3200">
                <a:solidFill>
                  <a:srgbClr val="FFFFFF"/>
                </a:solidFill>
                <a:latin typeface="Trebuchet MS" panose="020B0603020202020204" pitchFamily="34" charset="0"/>
              </a:rPr>
              <a:t> and drag it to its new location where you can resize it as needed. Additional placeholders can be found on the left side of this template.</a:t>
            </a:r>
          </a:p>
          <a:p>
            <a:pPr eaLnBrk="1" hangingPunct="1">
              <a:defRPr/>
            </a:pPr>
            <a:endParaRPr lang="en-US" altLang="en-US" sz="3200" b="1">
              <a:solidFill>
                <a:srgbClr val="FFFF00"/>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layout</a:t>
            </a:r>
          </a:p>
          <a:p>
            <a:pPr eaLnBrk="1" hangingPunct="1">
              <a:defRPr/>
            </a:pPr>
            <a:r>
              <a:rPr lang="en-US" altLang="en-US" sz="3200">
                <a:solidFill>
                  <a:srgbClr val="FFFFFF"/>
                </a:solidFill>
                <a:latin typeface="Trebuchet MS" panose="020B0603020202020204" pitchFamily="34" charset="0"/>
              </a:rPr>
              <a:t>This template has four</a:t>
            </a:r>
          </a:p>
          <a:p>
            <a:pPr eaLnBrk="1" hangingPunct="1">
              <a:defRPr/>
            </a:pPr>
            <a:r>
              <a:rPr lang="en-US" altLang="en-US" sz="3200">
                <a:solidFill>
                  <a:srgbClr val="FFFFFF"/>
                </a:solidFill>
                <a:latin typeface="Trebuchet MS" panose="020B0603020202020204" pitchFamily="34" charset="0"/>
              </a:rPr>
              <a:t>different column layouts. </a:t>
            </a:r>
          </a:p>
          <a:p>
            <a:pPr eaLnBrk="1" hangingPunct="1">
              <a:defRPr/>
            </a:pP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your mouse</a:t>
            </a:r>
          </a:p>
          <a:p>
            <a:pPr eaLnBrk="1" hangingPunct="1">
              <a:defRPr/>
            </a:pPr>
            <a:r>
              <a:rPr lang="en-US" altLang="en-US" sz="3200">
                <a:solidFill>
                  <a:srgbClr val="FFFFFF"/>
                </a:solidFill>
                <a:latin typeface="Trebuchet MS" panose="020B0603020202020204" pitchFamily="34" charset="0"/>
              </a:rPr>
              <a:t>on the background and </a:t>
            </a:r>
          </a:p>
          <a:p>
            <a:pPr eaLnBrk="1" hangingPunct="1">
              <a:defRPr/>
            </a:pPr>
            <a:r>
              <a:rPr lang="en-US" altLang="en-US" sz="3200">
                <a:solidFill>
                  <a:srgbClr val="FFFFFF"/>
                </a:solidFill>
                <a:latin typeface="Trebuchet MS" panose="020B0603020202020204" pitchFamily="34" charset="0"/>
              </a:rPr>
              <a:t>click on “Layout” to see </a:t>
            </a:r>
          </a:p>
          <a:p>
            <a:pPr eaLnBrk="1" hangingPunct="1">
              <a:defRPr/>
            </a:pPr>
            <a:r>
              <a:rPr lang="en-US" altLang="en-US" sz="3200">
                <a:solidFill>
                  <a:srgbClr val="FFFFFF"/>
                </a:solidFill>
                <a:latin typeface="Trebuchet MS" panose="020B0603020202020204" pitchFamily="34" charset="0"/>
              </a:rPr>
              <a:t>the layout options.</a:t>
            </a:r>
          </a:p>
          <a:p>
            <a:pPr eaLnBrk="1" hangingPunct="1">
              <a:defRPr/>
            </a:pPr>
            <a:r>
              <a:rPr lang="en-US" altLang="en-US" sz="3200">
                <a:solidFill>
                  <a:srgbClr val="FFFFFF"/>
                </a:solidFill>
                <a:latin typeface="Trebuchet MS" panose="020B0603020202020204" pitchFamily="34" charset="0"/>
              </a:rPr>
              <a:t>The columns in the provided layouts are fixed and cannot be moved but advanced users can modify any layout by going to VIEW and then SLIDE MASTER.</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Importing text and graphics from external sources</a:t>
            </a:r>
          </a:p>
          <a:p>
            <a:pPr eaLnBrk="1" hangingPunct="1">
              <a:defRPr/>
            </a:pPr>
            <a:r>
              <a:rPr lang="en-US" altLang="en-US" sz="3200" b="1" u="sng">
                <a:solidFill>
                  <a:srgbClr val="FFFFFF"/>
                </a:solidFill>
                <a:latin typeface="Trebuchet MS" panose="020B0603020202020204" pitchFamily="34" charset="0"/>
              </a:rPr>
              <a:t>TEXT: </a:t>
            </a:r>
            <a:r>
              <a:rPr lang="en-US" altLang="en-US" sz="3200">
                <a:solidFill>
                  <a:srgbClr val="FFFFFF"/>
                </a:solidFill>
                <a:latin typeface="Trebuchet MS" panose="020B0603020202020204" pitchFamily="34" charset="0"/>
              </a:rPr>
              <a:t>Paste or type your text into a pre-existing placeholder or drag in a new placeholder from the left side of the template. Move it anywhere as needed.</a:t>
            </a:r>
          </a:p>
          <a:p>
            <a:pPr eaLnBrk="1" hangingPunct="1">
              <a:defRPr/>
            </a:pPr>
            <a:r>
              <a:rPr lang="en-US" altLang="en-US" sz="3200" b="1" u="sng">
                <a:solidFill>
                  <a:srgbClr val="FFFFFF"/>
                </a:solidFill>
                <a:latin typeface="Trebuchet MS" panose="020B0603020202020204" pitchFamily="34" charset="0"/>
              </a:rPr>
              <a:t>PHOTOS: </a:t>
            </a:r>
            <a:r>
              <a:rPr lang="en-US" altLang="en-US" sz="3200">
                <a:solidFill>
                  <a:srgbClr val="FFFFFF"/>
                </a:solidFill>
                <a:latin typeface="Trebuchet MS" panose="020B0603020202020204" pitchFamily="34" charset="0"/>
              </a:rPr>
              <a:t>Drag in a picture placeholder, size it </a:t>
            </a:r>
            <a:r>
              <a:rPr lang="en-US" altLang="en-US" sz="3200" u="sng">
                <a:solidFill>
                  <a:srgbClr val="FFFFFF"/>
                </a:solidFill>
                <a:latin typeface="Trebuchet MS" panose="020B0603020202020204" pitchFamily="34" charset="0"/>
              </a:rPr>
              <a:t>first</a:t>
            </a:r>
            <a:r>
              <a:rPr lang="en-US" altLang="en-US" sz="3200">
                <a:solidFill>
                  <a:srgbClr val="FFFFFF"/>
                </a:solidFill>
                <a:latin typeface="Trebuchet MS" panose="020B0603020202020204" pitchFamily="34" charset="0"/>
              </a:rPr>
              <a:t>, click in it and insert a photo from the menu.</a:t>
            </a:r>
          </a:p>
          <a:p>
            <a:pPr eaLnBrk="1" hangingPunct="1">
              <a:defRPr/>
            </a:pPr>
            <a:r>
              <a:rPr lang="en-US" altLang="en-US" sz="3200" b="1" u="sng">
                <a:solidFill>
                  <a:srgbClr val="FFFFFF"/>
                </a:solidFill>
                <a:latin typeface="Trebuchet MS" panose="020B0603020202020204" pitchFamily="34" charset="0"/>
              </a:rPr>
              <a:t>TABLES: </a:t>
            </a:r>
            <a:r>
              <a:rPr lang="en-US" altLang="en-US" sz="3200">
                <a:solidFill>
                  <a:srgbClr val="FFFFFF"/>
                </a:solidFill>
                <a:latin typeface="Trebuchet MS" panose="020B0603020202020204" pitchFamily="34" charset="0"/>
              </a:rPr>
              <a:t>You can copy and paste a table from an external document onto this poster template. To adjust  the way the text fits within the cells of a table that has been pasted, </a:t>
            </a:r>
            <a:r>
              <a:rPr lang="en-US" altLang="en-US" sz="3200" u="sng">
                <a:solidFill>
                  <a:srgbClr val="FFFFFF"/>
                </a:solidFill>
                <a:latin typeface="Trebuchet MS" panose="020B0603020202020204" pitchFamily="34" charset="0"/>
              </a:rPr>
              <a:t>right-click</a:t>
            </a:r>
            <a:r>
              <a:rPr lang="en-US" altLang="en-US" sz="3200">
                <a:solidFill>
                  <a:srgbClr val="FFFFFF"/>
                </a:solidFill>
                <a:latin typeface="Trebuchet MS" panose="020B0603020202020204" pitchFamily="34" charset="0"/>
              </a:rPr>
              <a:t> on the table, click FORMAT SHAPE  then click on TEXT BOX and change the INTERNAL MARGIN values to 0.25</a:t>
            </a:r>
          </a:p>
          <a:p>
            <a:pPr eaLnBrk="1" hangingPunct="1">
              <a:defRPr/>
            </a:pPr>
            <a:endParaRPr lang="en-US" altLang="en-US" sz="3200">
              <a:solidFill>
                <a:srgbClr val="FFFFFF"/>
              </a:solidFill>
              <a:latin typeface="Trebuchet MS" panose="020B0603020202020204" pitchFamily="34" charset="0"/>
            </a:endParaRPr>
          </a:p>
          <a:p>
            <a:pPr eaLnBrk="1" hangingPunct="1">
              <a:defRPr/>
            </a:pPr>
            <a:r>
              <a:rPr lang="en-US" altLang="en-US" sz="3200" b="1">
                <a:solidFill>
                  <a:srgbClr val="FFFF00"/>
                </a:solidFill>
                <a:latin typeface="Trebuchet MS" panose="020B0603020202020204" pitchFamily="34" charset="0"/>
              </a:rPr>
              <a:t>Modifying the color scheme</a:t>
            </a:r>
          </a:p>
          <a:p>
            <a:pPr eaLnBrk="1" hangingPunct="1">
              <a:defRPr/>
            </a:pPr>
            <a:r>
              <a:rPr lang="en-US" altLang="en-US" sz="3200">
                <a:solidFill>
                  <a:srgbClr val="FFFFFF"/>
                </a:solidFill>
                <a:latin typeface="Trebuchet MS" panose="020B0603020202020204" pitchFamily="34" charset="0"/>
              </a:rPr>
              <a:t>To change the color scheme of this template go to the “Design” menu and click on “Colors”. You can choose from the provide color combinations or you can create your own.</a:t>
            </a: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32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eaLnBrk="1" hangingPunct="1">
              <a:defRPr/>
            </a:pPr>
            <a:endParaRPr lang="en-US" altLang="en-US" sz="2000">
              <a:solidFill>
                <a:srgbClr val="FFFFFF"/>
              </a:solidFill>
              <a:latin typeface="Trebuchet MS" panose="020B0603020202020204" pitchFamily="34" charset="0"/>
            </a:endParaRPr>
          </a:p>
          <a:p>
            <a:pPr algn="ctr" eaLnBrk="1" hangingPunct="1">
              <a:defRPr/>
            </a:pPr>
            <a:endParaRPr lang="en-US" altLang="en-US" sz="2000" b="1">
              <a:solidFill>
                <a:schemeClr val="bg1"/>
              </a:solidFill>
              <a:latin typeface="Trebuchet MS" panose="020B0603020202020204" pitchFamily="34" charset="0"/>
            </a:endParaRPr>
          </a:p>
          <a:p>
            <a:pPr eaLnBrk="1" hangingPunct="1">
              <a:defRPr/>
            </a:pPr>
            <a:endParaRPr lang="en-US" altLang="en-US" sz="2000" b="1">
              <a:solidFill>
                <a:srgbClr val="FFFF00"/>
              </a:solidFill>
              <a:latin typeface="Trebuchet MS" panose="020B0603020202020204" pitchFamily="34" charset="0"/>
            </a:endParaRPr>
          </a:p>
          <a:p>
            <a:pPr algn="ctr" eaLnBrk="1" hangingPunct="1">
              <a:defRPr/>
            </a:pPr>
            <a:endParaRPr lang="en-US" altLang="en-US" sz="3200" b="1">
              <a:solidFill>
                <a:srgbClr val="FFFFFF"/>
              </a:solidFill>
              <a:latin typeface="Trebuchet MS" panose="020B0603020202020204" pitchFamily="34" charset="0"/>
            </a:endParaRPr>
          </a:p>
        </p:txBody>
      </p:sp>
      <p:sp>
        <p:nvSpPr>
          <p:cNvPr id="27" name="Rectangle 26">
            <a:extLst>
              <a:ext uri="{FF2B5EF4-FFF2-40B4-BE49-F238E27FC236}">
                <a16:creationId xmlns:a16="http://schemas.microsoft.com/office/drawing/2014/main" id="{9B88306F-65CB-4F45-9C2C-603D013A0555}"/>
              </a:ext>
            </a:extLst>
          </p:cNvPr>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defTabSz="4388900" eaLnBrk="1" fontAlgn="auto" hangingPunct="1">
              <a:spcBef>
                <a:spcPts val="0"/>
              </a:spcBef>
              <a:spcAft>
                <a:spcPts val="0"/>
              </a:spcAft>
              <a:defRPr/>
            </a:pPr>
            <a:r>
              <a:rPr lang="en-US" sz="4400" b="1" dirty="0">
                <a:solidFill>
                  <a:schemeClr val="bg1"/>
                </a:solidFill>
                <a:latin typeface="Trebuchet MS" pitchFamily="34" charset="0"/>
              </a:rPr>
              <a:t>QUICK DESIGN GUIDE</a:t>
            </a:r>
          </a:p>
          <a:p>
            <a:pPr algn="ctr" defTabSz="4388900" eaLnBrk="1" fontAlgn="auto" hangingPunct="1">
              <a:spcBef>
                <a:spcPts val="0"/>
              </a:spcBef>
              <a:spcAft>
                <a:spcPts val="0"/>
              </a:spcAft>
              <a:defRPr/>
            </a:pPr>
            <a:r>
              <a:rPr lang="en-US" sz="4000" b="1" dirty="0">
                <a:solidFill>
                  <a:srgbClr val="FFFF00"/>
                </a:solidFill>
                <a:latin typeface="Trebuchet MS" pitchFamily="34" charset="0"/>
              </a:rPr>
              <a:t>(--THIS SECTION DOES NOT PRINT--)</a:t>
            </a:r>
          </a:p>
          <a:p>
            <a:pPr algn="ctr" defTabSz="4388900" eaLnBrk="1" fontAlgn="auto" hangingPunct="1">
              <a:spcBef>
                <a:spcPts val="0"/>
              </a:spcBef>
              <a:spcAft>
                <a:spcPts val="0"/>
              </a:spcAft>
              <a:defRPr/>
            </a:pPr>
            <a:endParaRPr lang="en-US" sz="3200" b="1"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This PowerPoint 2007 template produces a 36”x48” professional  poster. It will save you valuable time placing titles, subtitles, text, and graphics.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it to create your presentation. Then send it to </a:t>
            </a:r>
            <a:r>
              <a:rPr lang="en-US" sz="3200" b="1" dirty="0">
                <a:latin typeface="Trebuchet MS" pitchFamily="34" charset="0"/>
              </a:rPr>
              <a:t>PosterPresentations.com</a:t>
            </a:r>
            <a:r>
              <a:rPr lang="en-US" sz="3200" dirty="0">
                <a:latin typeface="Trebuchet MS" pitchFamily="34" charset="0"/>
              </a:rPr>
              <a:t> for premium quality, same day affordable printing.</a:t>
            </a:r>
            <a:br>
              <a:rPr lang="en-US" sz="3200" dirty="0">
                <a:latin typeface="Trebuchet MS" pitchFamily="34" charset="0"/>
              </a:rPr>
            </a:b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We provide a series of </a:t>
            </a:r>
            <a:r>
              <a:rPr lang="en-US" sz="3200" b="1" dirty="0">
                <a:latin typeface="Trebuchet MS" pitchFamily="34" charset="0"/>
              </a:rPr>
              <a:t>online tutorials</a:t>
            </a:r>
            <a:r>
              <a:rPr lang="en-US" sz="3200" dirty="0">
                <a:latin typeface="Trebuchet MS" pitchFamily="34" charset="0"/>
              </a:rPr>
              <a:t> that will guide you through the poster design process and answer your poster production questions.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View our online tutorials at:</a:t>
            </a:r>
            <a:br>
              <a:rPr lang="en-US" sz="3200" dirty="0">
                <a:latin typeface="Trebuchet MS" pitchFamily="34" charset="0"/>
              </a:rPr>
            </a:br>
            <a:r>
              <a:rPr lang="en-US" sz="3200" dirty="0">
                <a:solidFill>
                  <a:srgbClr val="FFFF00"/>
                </a:solidFill>
                <a:latin typeface="Trebuchet MS" pitchFamily="34" charset="0"/>
              </a:rPr>
              <a:t> http://bit.ly/Poster_creation_help </a:t>
            </a:r>
            <a:br>
              <a:rPr lang="en-US" sz="3200" dirty="0">
                <a:latin typeface="Trebuchet MS" pitchFamily="34" charset="0"/>
              </a:rPr>
            </a:br>
            <a:r>
              <a:rPr lang="en-US" sz="3200" dirty="0">
                <a:latin typeface="Trebuchet MS" pitchFamily="34" charset="0"/>
              </a:rPr>
              <a:t>(copy and paste the link into your web browser).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For assistance and to order your printed poster</a:t>
            </a:r>
            <a:r>
              <a:rPr lang="en-US" sz="3200" dirty="0">
                <a:solidFill>
                  <a:schemeClr val="bg1"/>
                </a:solidFill>
                <a:latin typeface="Trebuchet MS" pitchFamily="34" charset="0"/>
              </a:rPr>
              <a:t> call </a:t>
            </a:r>
            <a:r>
              <a:rPr lang="en-US" sz="3200" b="1" dirty="0">
                <a:solidFill>
                  <a:srgbClr val="FFFF00"/>
                </a:solidFill>
                <a:latin typeface="Trebuchet MS" pitchFamily="34" charset="0"/>
              </a:rPr>
              <a:t>PosterPresentations.com</a:t>
            </a:r>
            <a:r>
              <a:rPr lang="en-US" sz="3200" dirty="0">
                <a:solidFill>
                  <a:srgbClr val="FFFF00"/>
                </a:solidFill>
                <a:latin typeface="Trebuchet MS" pitchFamily="34" charset="0"/>
              </a:rPr>
              <a:t> </a:t>
            </a:r>
            <a:r>
              <a:rPr lang="en-US" sz="3200" dirty="0">
                <a:latin typeface="Trebuchet MS" pitchFamily="34" charset="0"/>
              </a:rPr>
              <a:t>at </a:t>
            </a:r>
            <a:r>
              <a:rPr lang="en-US" sz="4000" b="1" dirty="0">
                <a:solidFill>
                  <a:srgbClr val="FFFF00"/>
                </a:solidFill>
                <a:latin typeface="Trebuchet MS" pitchFamily="34" charset="0"/>
              </a:rPr>
              <a:t>1.866.649.3004</a:t>
            </a: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defTabSz="4389219" eaLnBrk="1" fontAlgn="auto" hangingPunct="1">
              <a:spcBef>
                <a:spcPts val="0"/>
              </a:spcBef>
              <a:spcAft>
                <a:spcPts val="0"/>
              </a:spcAft>
              <a:defRPr/>
            </a:pPr>
            <a:endParaRPr lang="en-US" sz="4000" b="1" dirty="0">
              <a:solidFill>
                <a:srgbClr val="FFFF00"/>
              </a:solidFill>
              <a:latin typeface="Trebuchet MS" pitchFamily="34" charset="0"/>
            </a:endParaRPr>
          </a:p>
          <a:p>
            <a:pPr algn="ctr" defTabSz="4388900" eaLnBrk="1" fontAlgn="auto" hangingPunct="1">
              <a:spcBef>
                <a:spcPts val="0"/>
              </a:spcBef>
              <a:spcAft>
                <a:spcPts val="0"/>
              </a:spcAft>
              <a:defRPr/>
            </a:pPr>
            <a:r>
              <a:rPr lang="en-US" sz="4400" b="1" dirty="0">
                <a:solidFill>
                  <a:schemeClr val="bg1"/>
                </a:solidFill>
                <a:latin typeface="Trebuchet MS" pitchFamily="34" charset="0"/>
              </a:rPr>
              <a:t>Object Placeholders</a:t>
            </a: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r>
              <a:rPr lang="en-US" sz="3200" dirty="0">
                <a:latin typeface="Trebuchet MS" pitchFamily="34" charset="0"/>
              </a:rPr>
              <a:t>Use the placeholders provided below to add new elements to your poster: Drag a placeholder onto the poster area, size it, and click it to edit.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Section Header placeholder</a:t>
            </a:r>
          </a:p>
          <a:p>
            <a:pPr defTabSz="4389219" eaLnBrk="1" fontAlgn="auto" hangingPunct="1">
              <a:spcBef>
                <a:spcPts val="0"/>
              </a:spcBef>
              <a:spcAft>
                <a:spcPts val="0"/>
              </a:spcAft>
              <a:defRPr/>
            </a:pPr>
            <a:r>
              <a:rPr lang="en-US" sz="3200" dirty="0">
                <a:latin typeface="Trebuchet MS" pitchFamily="34" charset="0"/>
              </a:rPr>
              <a:t>Move this preformatted section header placeholder to the poster area to add another section header. Use section headers to separate topics or concepts within your presentation. </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Text placeholder</a:t>
            </a:r>
          </a:p>
          <a:p>
            <a:pPr defTabSz="4389219" eaLnBrk="1" fontAlgn="auto" hangingPunct="1">
              <a:spcBef>
                <a:spcPts val="0"/>
              </a:spcBef>
              <a:spcAft>
                <a:spcPts val="0"/>
              </a:spcAft>
              <a:defRPr/>
            </a:pPr>
            <a:r>
              <a:rPr lang="en-US" sz="3200" dirty="0">
                <a:latin typeface="Trebuchet MS" pitchFamily="34" charset="0"/>
              </a:rPr>
              <a:t>Move this preformatted text placeholder to the poster to add a new body of text.</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defTabSz="4389219" eaLnBrk="1" fontAlgn="auto" hangingPunct="1">
              <a:spcBef>
                <a:spcPts val="0"/>
              </a:spcBef>
              <a:spcAft>
                <a:spcPts val="0"/>
              </a:spcAft>
              <a:defRPr/>
            </a:pPr>
            <a:r>
              <a:rPr lang="en-US" sz="3200" b="1" dirty="0">
                <a:solidFill>
                  <a:srgbClr val="FFFF00"/>
                </a:solidFill>
                <a:latin typeface="Trebuchet MS" pitchFamily="34" charset="0"/>
              </a:rPr>
              <a:t>Picture placeholder</a:t>
            </a:r>
          </a:p>
          <a:p>
            <a:pPr defTabSz="4389219" eaLnBrk="1" fontAlgn="auto" hangingPunct="1">
              <a:spcBef>
                <a:spcPts val="0"/>
              </a:spcBef>
              <a:spcAft>
                <a:spcPts val="0"/>
              </a:spcAft>
              <a:defRPr/>
            </a:pPr>
            <a:r>
              <a:rPr lang="en-US" sz="3200" dirty="0">
                <a:latin typeface="Trebuchet MS" pitchFamily="34" charset="0"/>
              </a:rPr>
              <a:t>Move this graphic placeholder onto your poster, size it first, and then click it to add a picture to the poster.</a:t>
            </a: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algn="ctr" defTabSz="4388900" eaLnBrk="1" fontAlgn="auto" hangingPunct="1">
              <a:spcBef>
                <a:spcPts val="0"/>
              </a:spcBef>
              <a:spcAft>
                <a:spcPts val="0"/>
              </a:spcAft>
              <a:defRPr/>
            </a:pPr>
            <a:endParaRPr lang="en-US" sz="4400" b="1" dirty="0">
              <a:solidFill>
                <a:schemeClr val="bg1"/>
              </a:solidFill>
              <a:latin typeface="Trebuchet MS" pitchFamily="34" charset="0"/>
            </a:endParaRPr>
          </a:p>
          <a:p>
            <a:pPr defTabSz="4389219" eaLnBrk="1" fontAlgn="auto" hangingPunct="1">
              <a:spcBef>
                <a:spcPts val="0"/>
              </a:spcBef>
              <a:spcAft>
                <a:spcPts val="0"/>
              </a:spcAft>
              <a:defRPr/>
            </a:pPr>
            <a:endParaRPr lang="en-US" sz="3200" dirty="0">
              <a:latin typeface="Trebuchet MS" pitchFamily="34" charset="0"/>
            </a:endParaRPr>
          </a:p>
          <a:p>
            <a:pPr algn="ctr" defTabSz="4388900" eaLnBrk="1" fontAlgn="auto" hangingPunct="1">
              <a:spcBef>
                <a:spcPts val="0"/>
              </a:spcBef>
              <a:spcAft>
                <a:spcPts val="0"/>
              </a:spcAft>
              <a:defRPr/>
            </a:pPr>
            <a:endParaRPr lang="en-US" sz="3200" b="1" dirty="0">
              <a:solidFill>
                <a:schemeClr val="bg1"/>
              </a:solidFill>
              <a:latin typeface="Trebuchet MS" pitchFamily="34" charset="0"/>
            </a:endParaRPr>
          </a:p>
          <a:p>
            <a:pPr defTabSz="4389219" eaLnBrk="1" fontAlgn="auto" hangingPunct="1">
              <a:spcBef>
                <a:spcPts val="0"/>
              </a:spcBef>
              <a:spcAft>
                <a:spcPts val="0"/>
              </a:spcAft>
              <a:defRPr/>
            </a:pPr>
            <a:endParaRPr lang="en-US" sz="3200" b="1" dirty="0">
              <a:solidFill>
                <a:srgbClr val="FFFF00"/>
              </a:solidFill>
              <a:latin typeface="Trebuchet MS" pitchFamily="34" charset="0"/>
            </a:endParaRPr>
          </a:p>
          <a:p>
            <a:pPr algn="ctr" defTabSz="4388900" eaLnBrk="1" fontAlgn="auto" hangingPunct="1">
              <a:spcBef>
                <a:spcPts val="0"/>
              </a:spcBef>
              <a:spcAft>
                <a:spcPts val="0"/>
              </a:spcAft>
              <a:defRPr/>
            </a:pPr>
            <a:endParaRPr lang="en-US" sz="4400" b="1" dirty="0">
              <a:latin typeface="Trebuchet MS" pitchFamily="34" charset="0"/>
            </a:endParaRPr>
          </a:p>
        </p:txBody>
      </p:sp>
      <p:sp>
        <p:nvSpPr>
          <p:cNvPr id="28" name="Rectangle 27">
            <a:extLst>
              <a:ext uri="{FF2B5EF4-FFF2-40B4-BE49-F238E27FC236}">
                <a16:creationId xmlns:a16="http://schemas.microsoft.com/office/drawing/2014/main" id="{C0F234B6-4D8E-46F7-839C-DA76192037EF}"/>
              </a:ext>
            </a:extLst>
          </p:cNvPr>
          <p:cNvSpPr/>
          <p:nvPr/>
        </p:nvSpPr>
        <p:spPr>
          <a:xfrm>
            <a:off x="-10371138" y="21296313"/>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defTabSz="4388900" eaLnBrk="1" fontAlgn="auto" hangingPunct="1">
              <a:spcBef>
                <a:spcPts val="0"/>
              </a:spcBef>
              <a:spcAft>
                <a:spcPts val="0"/>
              </a:spcAft>
              <a:defRPr/>
            </a:pPr>
            <a:endParaRPr lang="en-US" dirty="0"/>
          </a:p>
        </p:txBody>
      </p:sp>
      <p:pic>
        <p:nvPicPr>
          <p:cNvPr id="4106" name="Picture 2">
            <a:extLst>
              <a:ext uri="{FF2B5EF4-FFF2-40B4-BE49-F238E27FC236}">
                <a16:creationId xmlns:a16="http://schemas.microsoft.com/office/drawing/2014/main" id="{FC53C955-0863-48D9-9F16-470E0279F4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098200" y="15525750"/>
            <a:ext cx="4741863"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2">
            <a:extLst>
              <a:ext uri="{FF2B5EF4-FFF2-40B4-BE49-F238E27FC236}">
                <a16:creationId xmlns:a16="http://schemas.microsoft.com/office/drawing/2014/main" id="{5B1CA77E-42FF-4A6A-97EF-3AE4304397E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42425" y="13119100"/>
            <a:ext cx="590550" cy="4381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4108" name="TextBox 30">
            <a:extLst>
              <a:ext uri="{FF2B5EF4-FFF2-40B4-BE49-F238E27FC236}">
                <a16:creationId xmlns:a16="http://schemas.microsoft.com/office/drawing/2014/main" id="{8CF63D20-BDD3-4BD6-A9C0-64DF6059C668}"/>
              </a:ext>
            </a:extLst>
          </p:cNvPr>
          <p:cNvSpPr txBox="1">
            <a:spLocks noChangeArrowheads="1"/>
          </p:cNvSpPr>
          <p:nvPr/>
        </p:nvSpPr>
        <p:spPr bwMode="auto">
          <a:xfrm>
            <a:off x="44488100" y="30589538"/>
            <a:ext cx="9159875" cy="218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36" tIns="45717" rIns="91436" bIns="45717">
            <a:spAutoFit/>
          </a:bodyPr>
          <a:lstStyle/>
          <a:p>
            <a:pPr eaLnBrk="1" hangingPunct="1"/>
            <a:r>
              <a:rPr lang="en-US" altLang="en-US" sz="3600">
                <a:solidFill>
                  <a:schemeClr val="bg1"/>
                </a:solidFill>
                <a:latin typeface="Calibri" panose="020F0502020204030204" pitchFamily="34" charset="0"/>
              </a:rPr>
              <a:t>© 2011 PosterPresentations.com</a:t>
            </a:r>
            <a:br>
              <a:rPr lang="en-US" altLang="en-US" sz="3600">
                <a:solidFill>
                  <a:schemeClr val="bg1"/>
                </a:solidFill>
                <a:latin typeface="Calibri" panose="020F0502020204030204" pitchFamily="34" charset="0"/>
              </a:rPr>
            </a:br>
            <a:r>
              <a:rPr lang="en-US" altLang="en-US" sz="3600">
                <a:solidFill>
                  <a:schemeClr val="bg1"/>
                </a:solidFill>
                <a:latin typeface="Calibri" panose="020F0502020204030204" pitchFamily="34" charset="0"/>
              </a:rPr>
              <a:t>    </a:t>
            </a:r>
            <a:r>
              <a:rPr lang="en-US" altLang="en-US" sz="3200">
                <a:solidFill>
                  <a:schemeClr val="bg1"/>
                </a:solidFill>
                <a:latin typeface="Calibri" panose="020F0502020204030204" pitchFamily="34" charset="0"/>
              </a:rPr>
              <a:t>2117 Fourth Street , Unit C</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Berkeley CA 94710</a:t>
            </a:r>
            <a:br>
              <a:rPr lang="en-US" altLang="en-US" sz="3200">
                <a:solidFill>
                  <a:schemeClr val="bg1"/>
                </a:solidFill>
                <a:latin typeface="Calibri" panose="020F0502020204030204" pitchFamily="34" charset="0"/>
              </a:rPr>
            </a:br>
            <a:r>
              <a:rPr lang="en-US" altLang="en-US" sz="3200">
                <a:solidFill>
                  <a:schemeClr val="bg1"/>
                </a:solidFill>
                <a:latin typeface="Calibri" panose="020F0502020204030204" pitchFamily="34" charset="0"/>
              </a:rPr>
              <a:t>    </a:t>
            </a:r>
            <a:r>
              <a:rPr lang="en-US" altLang="en-US" sz="3200" b="1">
                <a:solidFill>
                  <a:srgbClr val="FFFF00"/>
                </a:solidFill>
                <a:latin typeface="Calibri" panose="020F0502020204030204" pitchFamily="34" charset="0"/>
              </a:rPr>
              <a:t>posterpresenter@gmail.com</a:t>
            </a:r>
            <a:endParaRPr lang="en-US" altLang="en-US" sz="3600" b="1">
              <a:solidFill>
                <a:srgbClr val="FFFF00"/>
              </a:solidFill>
              <a:latin typeface="Calibri" panose="020F0502020204030204" pitchFamily="34" charset="0"/>
            </a:endParaRPr>
          </a:p>
        </p:txBody>
      </p:sp>
      <p:grpSp>
        <p:nvGrpSpPr>
          <p:cNvPr id="4109" name="Group 31">
            <a:extLst>
              <a:ext uri="{FF2B5EF4-FFF2-40B4-BE49-F238E27FC236}">
                <a16:creationId xmlns:a16="http://schemas.microsoft.com/office/drawing/2014/main" id="{81626EA5-1B4B-4ABA-B8D8-FA7DDAB1A957}"/>
              </a:ext>
            </a:extLst>
          </p:cNvPr>
          <p:cNvGrpSpPr>
            <a:grpSpLocks/>
          </p:cNvGrpSpPr>
          <p:nvPr/>
        </p:nvGrpSpPr>
        <p:grpSpPr bwMode="auto">
          <a:xfrm>
            <a:off x="-10239375" y="31696025"/>
            <a:ext cx="9771062" cy="1090613"/>
            <a:chOff x="44242388" y="28054064"/>
            <a:chExt cx="9771398" cy="1090621"/>
          </a:xfrm>
        </p:grpSpPr>
        <p:sp>
          <p:nvSpPr>
            <p:cNvPr id="33" name="Rounded Rectangle 32">
              <a:extLst>
                <a:ext uri="{FF2B5EF4-FFF2-40B4-BE49-F238E27FC236}">
                  <a16:creationId xmlns:a16="http://schemas.microsoft.com/office/drawing/2014/main" id="{CECD610C-4AB6-4D1B-B6E1-ACA4F8A1D843}"/>
                </a:ext>
              </a:extLst>
            </p:cNvPr>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4388900" eaLnBrk="1" fontAlgn="auto" hangingPunct="1">
                <a:spcBef>
                  <a:spcPts val="0"/>
                </a:spcBef>
                <a:spcAft>
                  <a:spcPts val="0"/>
                </a:spcAft>
                <a:defRPr/>
              </a:pPr>
              <a:endParaRPr lang="en-US"/>
            </a:p>
          </p:txBody>
        </p:sp>
        <p:pic>
          <p:nvPicPr>
            <p:cNvPr id="4114" name="Picture 7" descr="http://t2.gstatic.com/images?q=tbn:ANd9GcR4APHC6TT9w54M2zn_pvCiBxUNcspYPoVxirLRphBoJabfSvu7zw">
              <a:hlinkClick r:id="rId5"/>
              <a:extLst>
                <a:ext uri="{FF2B5EF4-FFF2-40B4-BE49-F238E27FC236}">
                  <a16:creationId xmlns:a16="http://schemas.microsoft.com/office/drawing/2014/main" id="{2266F132-1694-46D1-A5BD-8499EAF3E071}"/>
                </a:ext>
              </a:extLst>
            </p:cNvPr>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44341112" y="28126635"/>
              <a:ext cx="914400"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15" name="TextBox 34">
              <a:extLst>
                <a:ext uri="{FF2B5EF4-FFF2-40B4-BE49-F238E27FC236}">
                  <a16:creationId xmlns:a16="http://schemas.microsoft.com/office/drawing/2014/main" id="{FD10FEDB-0B1C-48D2-9DF8-C53581692648}"/>
                </a:ext>
              </a:extLst>
            </p:cNvPr>
            <p:cNvSpPr txBox="1">
              <a:spLocks noChangeArrowheads="1"/>
            </p:cNvSpPr>
            <p:nvPr userDrawn="1"/>
          </p:nvSpPr>
          <p:spPr bwMode="auto">
            <a:xfrm>
              <a:off x="45342563" y="28154078"/>
              <a:ext cx="8671223" cy="892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en-US" sz="2600">
                  <a:solidFill>
                    <a:schemeClr val="tx2"/>
                  </a:solidFill>
                  <a:latin typeface="Trebuchet MS" panose="020B0603020202020204" pitchFamily="34" charset="0"/>
                </a:rPr>
                <a:t>Student discounts are available on our Facebook page.</a:t>
              </a:r>
              <a:br>
                <a:rPr lang="en-US" altLang="en-US" sz="2600">
                  <a:solidFill>
                    <a:schemeClr val="tx2"/>
                  </a:solidFill>
                  <a:latin typeface="Trebuchet MS" panose="020B0603020202020204" pitchFamily="34" charset="0"/>
                </a:rPr>
              </a:br>
              <a:r>
                <a:rPr lang="en-US" altLang="en-US" sz="2600">
                  <a:solidFill>
                    <a:schemeClr val="tx2"/>
                  </a:solidFill>
                  <a:latin typeface="Trebuchet MS" panose="020B0603020202020204" pitchFamily="34" charset="0"/>
                </a:rPr>
                <a:t>Go to </a:t>
              </a:r>
              <a:r>
                <a:rPr lang="en-US" altLang="en-US" sz="2600" u="sng">
                  <a:solidFill>
                    <a:schemeClr val="tx2"/>
                  </a:solidFill>
                  <a:latin typeface="Trebuchet MS" panose="020B0603020202020204" pitchFamily="34" charset="0"/>
                </a:rPr>
                <a:t>PosterPresentations.com</a:t>
              </a:r>
              <a:r>
                <a:rPr lang="en-US" altLang="en-US" sz="2600">
                  <a:solidFill>
                    <a:schemeClr val="tx2"/>
                  </a:solidFill>
                  <a:latin typeface="Trebuchet MS" panose="020B0603020202020204" pitchFamily="34" charset="0"/>
                </a:rPr>
                <a:t> and click on the FB icon. </a:t>
              </a:r>
            </a:p>
          </p:txBody>
        </p:sp>
      </p:grpSp>
      <p:cxnSp>
        <p:nvCxnSpPr>
          <p:cNvPr id="36" name="Straight Connector 35">
            <a:extLst>
              <a:ext uri="{FF2B5EF4-FFF2-40B4-BE49-F238E27FC236}">
                <a16:creationId xmlns:a16="http://schemas.microsoft.com/office/drawing/2014/main" id="{14B9FF41-E1D9-4D81-BABD-EB1573E8BF69}"/>
              </a:ext>
            </a:extLst>
          </p:cNvPr>
          <p:cNvCxnSpPr/>
          <p:nvPr/>
        </p:nvCxnSpPr>
        <p:spPr>
          <a:xfrm>
            <a:off x="44221400" y="30500638"/>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AA6F6B0E-BA3B-497E-BC39-05E1AF588637}"/>
              </a:ext>
            </a:extLst>
          </p:cNvPr>
          <p:cNvCxnSpPr/>
          <p:nvPr/>
        </p:nvCxnSpPr>
        <p:spPr>
          <a:xfrm>
            <a:off x="-10371138"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481CD8C8-755B-4CEE-96C3-3E8EA1C8E336}"/>
              </a:ext>
            </a:extLst>
          </p:cNvPr>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Lst>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mj-ea"/>
          <a:cs typeface="+mj-cs"/>
        </a:defRPr>
      </a:lvl1pPr>
      <a:lvl2pPr algn="ctr" defTabSz="4387850" rtl="0" eaLnBrk="0" fontAlgn="base" hangingPunct="0">
        <a:spcBef>
          <a:spcPct val="0"/>
        </a:spcBef>
        <a:spcAft>
          <a:spcPct val="0"/>
        </a:spcAft>
        <a:defRPr sz="8800">
          <a:solidFill>
            <a:schemeClr val="bg1"/>
          </a:solidFill>
          <a:latin typeface="Trebuchet MS" panose="020B0603020202020204" pitchFamily="34" charset="0"/>
        </a:defRPr>
      </a:lvl2pPr>
      <a:lvl3pPr algn="ctr" defTabSz="4387850" rtl="0" eaLnBrk="0" fontAlgn="base" hangingPunct="0">
        <a:spcBef>
          <a:spcPct val="0"/>
        </a:spcBef>
        <a:spcAft>
          <a:spcPct val="0"/>
        </a:spcAft>
        <a:defRPr sz="8800">
          <a:solidFill>
            <a:schemeClr val="bg1"/>
          </a:solidFill>
          <a:latin typeface="Trebuchet MS" panose="020B0603020202020204" pitchFamily="34" charset="0"/>
        </a:defRPr>
      </a:lvl3pPr>
      <a:lvl4pPr algn="ctr" defTabSz="4387850" rtl="0" eaLnBrk="0" fontAlgn="base" hangingPunct="0">
        <a:spcBef>
          <a:spcPct val="0"/>
        </a:spcBef>
        <a:spcAft>
          <a:spcPct val="0"/>
        </a:spcAft>
        <a:defRPr sz="8800">
          <a:solidFill>
            <a:schemeClr val="bg1"/>
          </a:solidFill>
          <a:latin typeface="Trebuchet MS" panose="020B0603020202020204" pitchFamily="34" charset="0"/>
        </a:defRPr>
      </a:lvl4pPr>
      <a:lvl5pPr algn="ctr" defTabSz="4387850" rtl="0" eaLnBrk="0" fontAlgn="base" hangingPunct="0">
        <a:spcBef>
          <a:spcPct val="0"/>
        </a:spcBef>
        <a:spcAft>
          <a:spcPct val="0"/>
        </a:spcAft>
        <a:defRPr sz="8800">
          <a:solidFill>
            <a:schemeClr val="bg1"/>
          </a:solidFill>
          <a:latin typeface="Trebuchet MS" panose="020B0603020202020204" pitchFamily="34" charset="0"/>
        </a:defRPr>
      </a:lvl5pPr>
      <a:lvl6pPr marL="457200" algn="ctr" defTabSz="4387850" rtl="0" fontAlgn="base">
        <a:spcBef>
          <a:spcPct val="0"/>
        </a:spcBef>
        <a:spcAft>
          <a:spcPct val="0"/>
        </a:spcAft>
        <a:defRPr sz="8800">
          <a:solidFill>
            <a:schemeClr val="bg1"/>
          </a:solidFill>
          <a:latin typeface="Trebuchet MS" panose="020B0603020202020204" pitchFamily="34" charset="0"/>
        </a:defRPr>
      </a:lvl6pPr>
      <a:lvl7pPr marL="914400" algn="ctr" defTabSz="4387850" rtl="0" fontAlgn="base">
        <a:spcBef>
          <a:spcPct val="0"/>
        </a:spcBef>
        <a:spcAft>
          <a:spcPct val="0"/>
        </a:spcAft>
        <a:defRPr sz="8800">
          <a:solidFill>
            <a:schemeClr val="bg1"/>
          </a:solidFill>
          <a:latin typeface="Trebuchet MS" panose="020B0603020202020204" pitchFamily="34" charset="0"/>
        </a:defRPr>
      </a:lvl7pPr>
      <a:lvl8pPr marL="1371600" algn="ctr" defTabSz="4387850" rtl="0" fontAlgn="base">
        <a:spcBef>
          <a:spcPct val="0"/>
        </a:spcBef>
        <a:spcAft>
          <a:spcPct val="0"/>
        </a:spcAft>
        <a:defRPr sz="8800">
          <a:solidFill>
            <a:schemeClr val="bg1"/>
          </a:solidFill>
          <a:latin typeface="Trebuchet MS" panose="020B0603020202020204" pitchFamily="34" charset="0"/>
        </a:defRPr>
      </a:lvl8pPr>
      <a:lvl9pPr marL="1828800" algn="ctr" defTabSz="4387850" rtl="0" fontAlgn="base">
        <a:spcBef>
          <a:spcPct val="0"/>
        </a:spcBef>
        <a:spcAft>
          <a:spcPct val="0"/>
        </a:spcAft>
        <a:defRPr sz="8800">
          <a:solidFill>
            <a:schemeClr val="bg1"/>
          </a:solidFill>
          <a:latin typeface="Trebuchet MS" panose="020B0603020202020204" pitchFamily="34" charset="0"/>
        </a:defRPr>
      </a:lvl9pPr>
    </p:titleStyle>
    <p:bodyStyle>
      <a:lvl1pPr marL="1644650" indent="-1644650" algn="l" defTabSz="4387850" rtl="0" eaLnBrk="0" fontAlgn="base" hangingPunct="0">
        <a:spcBef>
          <a:spcPct val="20000"/>
        </a:spcBef>
        <a:spcAft>
          <a:spcPct val="0"/>
        </a:spcAft>
        <a:buFont typeface="Arial" panose="020B0604020202020204" pitchFamily="34" charset="0"/>
        <a:buChar char="•"/>
        <a:defRPr sz="15400" kern="1200">
          <a:solidFill>
            <a:schemeClr val="tx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i.ytimg.com/vi/9c1ZIpODd_c/maxresdefault.jpg" TargetMode="External"/><Relationship Id="rId13" Type="http://schemas.openxmlformats.org/officeDocument/2006/relationships/image" Target="../media/image9.png"/><Relationship Id="rId3" Type="http://schemas.openxmlformats.org/officeDocument/2006/relationships/image" Target="../media/image4.jpeg"/><Relationship Id="rId7" Type="http://schemas.openxmlformats.org/officeDocument/2006/relationships/hyperlink" Target="https://www.telegraph.co.uk/multimedia/archive/01805/gypsy5_1805748a.gif" TargetMode="External"/><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i.pinimg.com/originals/b8/77/5b/b8775b247855dde8d925525db48ac756.jpg" TargetMode="External"/><Relationship Id="rId11" Type="http://schemas.openxmlformats.org/officeDocument/2006/relationships/image" Target="../media/image7.png"/><Relationship Id="rId5" Type="http://schemas.openxmlformats.org/officeDocument/2006/relationships/hyperlink" Target="https://i2-prod.mirror.co.uk/incoming/article11134050.ece/ALTERNATES/s615b/Gypsy-Kids.jpg" TargetMode="External"/><Relationship Id="rId10" Type="http://schemas.openxmlformats.org/officeDocument/2006/relationships/image" Target="../media/image6.jpeg"/><Relationship Id="rId4" Type="http://schemas.openxmlformats.org/officeDocument/2006/relationships/hyperlink" Target="https://s17465.pcdn.co/wp-content/uploads/sites/13/2019/03/shutterstock_300876815.jpg" TargetMode="External"/><Relationship Id="rId9" Type="http://schemas.openxmlformats.org/officeDocument/2006/relationships/image" Target="../media/image5.png"/></Relationships>
</file>

<file path=ppt/slides/_rels/slide2.xml.rels><?xml version="1.0" encoding="UTF-8" standalone="yes"?>
<Relationships xmlns="http://schemas.openxmlformats.org/package/2006/relationships"><Relationship Id="rId13" Type="http://schemas.openxmlformats.org/officeDocument/2006/relationships/hyperlink" Target="https://www-proquest-com.ezproxy.uwtsd.ac.uk/docview/221166873?OpenUrlRefId=info:xri/sid:primo&amp;accountid=130472" TargetMode="External"/><Relationship Id="rId18" Type="http://schemas.openxmlformats.org/officeDocument/2006/relationships/hyperlink" Target="https://www.gypsy-traveller.org/wp-content/uploads/file/10_06_09%20DV%20leaflet.pdf" TargetMode="External"/><Relationship Id="rId26" Type="http://schemas.openxmlformats.org/officeDocument/2006/relationships/hyperlink" Target="https://www.ons.gov.uk/peoplepopulationandcommunity/culturalidentity/ethnicity/articles/whatdoesthe2011censustellusaboutthecharacteristicsofgypsyoririshtravellersinenglandandwales/2014-01-21" TargetMode="External"/><Relationship Id="rId3" Type="http://schemas.openxmlformats.org/officeDocument/2006/relationships/slideLayout" Target="../slideLayouts/slideLayout3.xml"/><Relationship Id="rId21" Type="http://schemas.openxmlformats.org/officeDocument/2006/relationships/hyperlink" Target="https://web-a-ebscohost-com.ezproxy.uwtsd.ac.uk/ehost/detail/detail?vid=0&amp;sid=e9e21dcb-806b-4574-b281-9a87a135db08%40sessionmgr4008&amp;bdata=JnNpdGU9ZWhvc3QtbGl2ZQ%3d%3d#AN=50038380&amp;db=bth" TargetMode="External"/><Relationship Id="rId34" Type="http://schemas.openxmlformats.org/officeDocument/2006/relationships/hyperlink" Target="https://gov.wales/sites/default/files/publications/2019-02/enabling-gypsies-roma-and-travellers_0.pdf" TargetMode="External"/><Relationship Id="rId7" Type="http://schemas.openxmlformats.org/officeDocument/2006/relationships/hyperlink" Target="https://www.jstor.org/stable/25822380" TargetMode="External"/><Relationship Id="rId12" Type="http://schemas.openxmlformats.org/officeDocument/2006/relationships/hyperlink" Target="https://www.channel4.com/programmes/the-truth-about-traveller-crime/on-demand/70593-001" TargetMode="External"/><Relationship Id="rId17" Type="http://schemas.openxmlformats.org/officeDocument/2006/relationships/hyperlink" Target="https://gov.wales/sites/default/files/statistics-and-research/2018-12/141125-gypsy-traveller-education-engaging-families-summary-en.pdf" TargetMode="External"/><Relationship Id="rId25" Type="http://schemas.openxmlformats.org/officeDocument/2006/relationships/hyperlink" Target="http://davidmatsumoto.com/content/2007%20Matsumoto%20JOP.pdf" TargetMode="External"/><Relationship Id="rId33" Type="http://schemas.openxmlformats.org/officeDocument/2006/relationships/hyperlink" Target="https://gov.wales/sites/default/files/publications/2020-11/black-asian-minority-ethnic-communities-contributions-cynefin-new-curriculum-working-group-interim-report_2.pdf" TargetMode="External"/><Relationship Id="rId2" Type="http://schemas.openxmlformats.org/officeDocument/2006/relationships/audio" Target="../media/media1.m4a"/><Relationship Id="rId16" Type="http://schemas.openxmlformats.org/officeDocument/2006/relationships/hyperlink" Target="https://www.estyn.gov.wales/news/more-gypsy-roma-and-traveller-pupils-attend-school-further-support-needed" TargetMode="External"/><Relationship Id="rId20" Type="http://schemas.openxmlformats.org/officeDocument/2006/relationships/hyperlink" Target="https://www.gypsy-traveller.org/wp-content/uploads/2020/10/Committee-on-Rights-of-the-Child.pdf" TargetMode="External"/><Relationship Id="rId29" Type="http://schemas.openxmlformats.org/officeDocument/2006/relationships/hyperlink" Target="https://travellermovement.org.uk/about/gypsy-roma-traveller-history-and-culture" TargetMode="External"/><Relationship Id="rId1" Type="http://schemas.microsoft.com/office/2007/relationships/media" Target="../media/media1.m4a"/><Relationship Id="rId6" Type="http://schemas.openxmlformats.org/officeDocument/2006/relationships/hyperlink" Target="https://www-jstor-org.ezproxy.uwtsd.ac.uk/stable/1555937?seq=6#metadata_info_tab_contents" TargetMode="External"/><Relationship Id="rId11" Type="http://schemas.openxmlformats.org/officeDocument/2006/relationships/hyperlink" Target="https://watermark-silverchair-com.ezproxy.uwtsd.ac.uk/bcl349.pdf?token=AQECAHi208BE49Ooan9kkhW_Ercy7Dm3ZL_9Cf3qfKAc485ysgAAAsUwggLBBgkqhkiG9w0BBwagggKyMIICrgIBADCCAqcGCSqGSIb3DQEHATAeBglghkgBZQMEAS4wEQQMzpfgFtK_H-bFQXmCAgEQgIICeDXDOPbow6cPMFcmXpmEC9V6_a3pGA9pRcfHy8WB6jCDmDnt8M43nZxkS7BYpnzXNjNgcxgwY05Ib15ihicUlbGWyjoJi2xLXvbEP2dwtP50TJfRjv7wz0KM59vGJZbzXvczF78whBHcXiusOT5ZVxUzr04YfpRUDqz6p2dCEtP9Hv-1ixBua3aj2SKlENc2XsV-dwcbu8Q5dVpEV5sn1tFr0qf4X429E_-RSb5ks8vvzUG9Gy03F58LB_uxBw7CKVx0dOkQhh9gI5RnczSw42-Z8VwbvzYxlL9RrNHj6cg0KPA4kX7UyllPtHXrZ1xLbQ48GxQWg_5kOcQm6xNzW1wHfHghVjsGzIzP0JmnUEnjdtvPwHHjK6Frd8GxF50OTyx73piT9P2zrzF1c9tg9rjExOwdhpyISfzd6OGk9SGJHkDGsNe6lsQBZmZBf2nDH8EuI8ngTp2J7uZnpbLbqxp6B5kjpFEjqDIsMbvC1YLqWi41fICJtBVvHurEBTfUvavYMc37QJyT_u0nC4potBCaFSu4tOFq61La6Qhxrcf50C4fBGtib9o1NxoNspoLIc33RGkcZ5pWTa4KwBhFJaBILDcYFVQyNMQwMfCeFT9WYEDSYfYd7GMP1JbheE6-XC3T36LTqS-VF7rgBCdQl3M8zRX4YFSO7i7oMc2l0muyIpD2AWb4tNxPtwLGYTHCID6LNbN8c5erfXO7l9D3Gchz94VAJhnXdzlKe__UPpKpNa5K3qvke0wSy9q6EnP7bZ7vPtl4X3qWKDIu8AlSu5wEYZuehm2iagWe2G5aSv1nEGfQ0VRtrmkRs2DcmPZuxS7ZhUf29lrV" TargetMode="External"/><Relationship Id="rId24" Type="http://schemas.openxmlformats.org/officeDocument/2006/relationships/hyperlink" Target="https://www.travellerstimes.org.uk/index.php/heritage/roads-past-short-history-Britains-Gypsies-Roma-and-Travellers" TargetMode="External"/><Relationship Id="rId32" Type="http://schemas.openxmlformats.org/officeDocument/2006/relationships/hyperlink" Target="https://www-proquest-com.ezproxy.uwtsd.ac.uk/docview/2247533181?OpenUrlRefId=info:xri/sid:primo&amp;accountid=130472" TargetMode="External"/><Relationship Id="rId5" Type="http://schemas.openxmlformats.org/officeDocument/2006/relationships/hyperlink" Target="http://anti-bullyingalliance.org.uk/sites/default/files/field/attachment/GRT%20report%20-%20FINAL_0.pdf" TargetMode="External"/><Relationship Id="rId15" Type="http://schemas.openxmlformats.org/officeDocument/2006/relationships/hyperlink" Target="https://www.estyn.gov.wales/system/files/2020-07/Provision%2520for%2520secondary%2520aged%2520Gypsy%2520Roma%2520and%2520Traveller%2520pupils%2520en.pdf" TargetMode="External"/><Relationship Id="rId23" Type="http://schemas.openxmlformats.org/officeDocument/2006/relationships/hyperlink" Target="https://search-proquest-com.ezproxy.uwtsd.ac.uk/docview/1644267100/fulltextPDF/58D6B6AA01684770PQ/1?accountid=130472" TargetMode="External"/><Relationship Id="rId28" Type="http://schemas.openxmlformats.org/officeDocument/2006/relationships/hyperlink" Target="https://static1.squarespace.com/static/574451fe37013bd0515647ac/t/59102277ff7c502e7838363e/1502876574094/GRT+Toolkit+-+Promoting+Equality+and+Tackling+Racism.pdf" TargetMode="External"/><Relationship Id="rId36" Type="http://schemas.openxmlformats.org/officeDocument/2006/relationships/image" Target="../media/image10.png"/><Relationship Id="rId10" Type="http://schemas.openxmlformats.org/officeDocument/2006/relationships/hyperlink" Target="https://web-a-ebscohost-com.ezproxy.uwtsd.ac.uk/ehost/detail/detail?vid=0&amp;sid=a14e0b08-1471-4138-b420-d2e698cbb93c%40sessionmgr4006&amp;bdata=JnNpdGU9ZWhvc3QtbGl2ZQ%3d%3d#AN=96981515&amp;db=aph" TargetMode="External"/><Relationship Id="rId19" Type="http://schemas.openxmlformats.org/officeDocument/2006/relationships/hyperlink" Target="https://www.gypsy-traveller.org/wp-content/uploads/2020/06/FFT_Teaching-Materials-2020_v12.pdf" TargetMode="External"/><Relationship Id="rId31" Type="http://schemas.openxmlformats.org/officeDocument/2006/relationships/hyperlink" Target="https://downloads.unicef.org.uk/wp-content/uploads/2019/10/UNCRC_summary-1_1.pdf?_adal_sd=www.unicef.org.uk.1610399706645&amp;_adal_ca=so%3DLive%26me%3Dorganic%26ca%3D(not%2520set)%26co%3D(not%2520set)%26ke%3D(not%2520set).1610399706645&amp;_adal_cw=1610399581857.1610399706645&amp;_adal_id=8360479b-6172-4983-a1be-48d801632bfd.1610399582.2.1610399582.1610399582.899b502b-773e-4bbb-9eea-40a297df626d.1610399706645&amp;_ga=2.226001690.1201209182.1610399578-2022665192.1610399578" TargetMode="External"/><Relationship Id="rId4" Type="http://schemas.openxmlformats.org/officeDocument/2006/relationships/hyperlink" Target="https://www.amnesty.org/en/documents/sec01/0009/2013/en/" TargetMode="External"/><Relationship Id="rId9" Type="http://schemas.openxmlformats.org/officeDocument/2006/relationships/hyperlink" Target="https://assets.publishing.service.gov.uk/government/uploads/system/uploads/attachment_data/file/686071/Revised_RDA_report_March_2018.pdf" TargetMode="External"/><Relationship Id="rId14" Type="http://schemas.openxmlformats.org/officeDocument/2006/relationships/hyperlink" Target="https://www.legislation.gov.uk/ukpga/2010/15/contents" TargetMode="External"/><Relationship Id="rId22" Type="http://schemas.openxmlformats.org/officeDocument/2006/relationships/hyperlink" Target="https://www.childcomwales.org.uk/wp-content/uploads/2016/04/CCW27176-Childrens-Commissioner-for-Wales-proof-English-1.pdf" TargetMode="External"/><Relationship Id="rId27" Type="http://schemas.openxmlformats.org/officeDocument/2006/relationships/hyperlink" Target="https://www.pembrokeshire.gov.uk/specialist-services-and-provision/gypsy-traveller-education" TargetMode="External"/><Relationship Id="rId30" Type="http://schemas.openxmlformats.org/officeDocument/2006/relationships/hyperlink" Target="https://www.travellerstimes.org.uk/features/marc-willers-qc-calls-time-last-acceptable-racism" TargetMode="External"/><Relationship Id="rId35" Type="http://schemas.openxmlformats.org/officeDocument/2006/relationships/hyperlink" Target="https://publications.parliament.uk/pa/cm201719/cmselect/cmwomeq/360/360.pdf" TargetMode="External"/><Relationship Id="rId8" Type="http://schemas.openxmlformats.org/officeDocument/2006/relationships/hyperlink" Target="https://www-jstor-org.ezproxy.uwtsd.ac.uk/stable/pdf/44037407.pdf?ab_segments=0%2Fbasic_SYC-5187_SYC-5188%2Fcontrol&amp;refreqid=fastly-default%3A5a42c51f0babda6aa313879a4fca45c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27" name="Picture 59" descr="See the source image">
            <a:extLst>
              <a:ext uri="{FF2B5EF4-FFF2-40B4-BE49-F238E27FC236}">
                <a16:creationId xmlns:a16="http://schemas.microsoft.com/office/drawing/2014/main" id="{6F8B7C31-41C2-43E1-A019-FECD0CF8B2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03720" y="18218046"/>
            <a:ext cx="7052772" cy="4636028"/>
          </a:xfrm>
          <a:prstGeom prst="rect">
            <a:avLst/>
          </a:prstGeom>
          <a:noFill/>
          <a:extLst>
            <a:ext uri="{909E8E84-426E-40DD-AFC4-6F175D3DCCD1}">
              <a14:hiddenFill xmlns:a14="http://schemas.microsoft.com/office/drawing/2010/main">
                <a:solidFill>
                  <a:srgbClr val="FFFFFF"/>
                </a:solidFill>
              </a14:hiddenFill>
            </a:ext>
          </a:extLst>
        </p:spPr>
      </p:pic>
      <p:sp>
        <p:nvSpPr>
          <p:cNvPr id="7170" name="Title 1">
            <a:extLst>
              <a:ext uri="{FF2B5EF4-FFF2-40B4-BE49-F238E27FC236}">
                <a16:creationId xmlns:a16="http://schemas.microsoft.com/office/drawing/2014/main" id="{B8622984-294C-4FBB-97B5-5C9F22DBB0A6}"/>
              </a:ext>
            </a:extLst>
          </p:cNvPr>
          <p:cNvSpPr>
            <a:spLocks noGrp="1"/>
          </p:cNvSpPr>
          <p:nvPr>
            <p:ph type="title"/>
          </p:nvPr>
        </p:nvSpPr>
        <p:spPr bwMode="auto">
          <a:xfrm>
            <a:off x="5932488" y="396273"/>
            <a:ext cx="32010350" cy="156965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numCol="1" compatLnSpc="1">
            <a:prstTxWarp prst="textNoShape">
              <a:avLst/>
            </a:prstTxWarp>
            <a:spAutoFit/>
          </a:bodyPr>
          <a:lstStyle/>
          <a:p>
            <a:pPr eaLnBrk="1" hangingPunct="1"/>
            <a:r>
              <a:rPr lang="en-US" altLang="en-US" sz="9600" dirty="0"/>
              <a:t>Gypsy-</a:t>
            </a:r>
            <a:r>
              <a:rPr lang="en-US" altLang="en-US" sz="9600" dirty="0" err="1"/>
              <a:t>Traveller</a:t>
            </a:r>
            <a:r>
              <a:rPr lang="en-US" altLang="en-US" sz="9600" dirty="0"/>
              <a:t> Culture</a:t>
            </a:r>
          </a:p>
        </p:txBody>
      </p:sp>
      <p:sp>
        <p:nvSpPr>
          <p:cNvPr id="4" name="Text Placeholder 3">
            <a:extLst>
              <a:ext uri="{FF2B5EF4-FFF2-40B4-BE49-F238E27FC236}">
                <a16:creationId xmlns:a16="http://schemas.microsoft.com/office/drawing/2014/main" id="{DE9D1FB3-B8CE-4C8F-8189-C1F4A3B04624}"/>
              </a:ext>
            </a:extLst>
          </p:cNvPr>
          <p:cNvSpPr>
            <a:spLocks noGrp="1"/>
          </p:cNvSpPr>
          <p:nvPr>
            <p:ph type="body" sz="quarter" idx="11"/>
          </p:nvPr>
        </p:nvSpPr>
        <p:spPr>
          <a:xfrm>
            <a:off x="922338" y="5242664"/>
            <a:ext cx="10048875" cy="923925"/>
          </a:xfrm>
        </p:spPr>
        <p:txBody>
          <a:bodyPr/>
          <a:lstStyle/>
          <a:p>
            <a:pPr marL="1645838" indent="-1645838" defTabSz="4388900" eaLnBrk="1" fontAlgn="auto" hangingPunct="1">
              <a:spcAft>
                <a:spcPts val="0"/>
              </a:spcAft>
              <a:defRPr/>
            </a:pPr>
            <a:r>
              <a:rPr lang="en-US" sz="4000" dirty="0"/>
              <a:t>What is culture?</a:t>
            </a:r>
          </a:p>
        </p:txBody>
      </p:sp>
      <p:sp>
        <p:nvSpPr>
          <p:cNvPr id="7" name="Text Placeholder 6">
            <a:extLst>
              <a:ext uri="{FF2B5EF4-FFF2-40B4-BE49-F238E27FC236}">
                <a16:creationId xmlns:a16="http://schemas.microsoft.com/office/drawing/2014/main" id="{12929F8D-EE68-42EC-8AA3-4246B75AA21F}"/>
              </a:ext>
            </a:extLst>
          </p:cNvPr>
          <p:cNvSpPr>
            <a:spLocks noGrp="1"/>
          </p:cNvSpPr>
          <p:nvPr>
            <p:ph type="body" sz="quarter" idx="20"/>
          </p:nvPr>
        </p:nvSpPr>
        <p:spPr>
          <a:xfrm>
            <a:off x="904875" y="23730789"/>
            <a:ext cx="10050462" cy="800211"/>
          </a:xfrm>
        </p:spPr>
        <p:txBody>
          <a:bodyPr/>
          <a:lstStyle/>
          <a:p>
            <a:pPr marL="1645838" indent="-1645838" defTabSz="4388900" eaLnBrk="1" fontAlgn="auto" hangingPunct="1">
              <a:spcAft>
                <a:spcPts val="0"/>
              </a:spcAft>
              <a:defRPr/>
            </a:pPr>
            <a:r>
              <a:rPr lang="en-US" sz="4000" dirty="0"/>
              <a:t>Impact on Identity</a:t>
            </a:r>
          </a:p>
        </p:txBody>
      </p:sp>
      <p:sp>
        <p:nvSpPr>
          <p:cNvPr id="7176" name="Text Placeholder 7">
            <a:extLst>
              <a:ext uri="{FF2B5EF4-FFF2-40B4-BE49-F238E27FC236}">
                <a16:creationId xmlns:a16="http://schemas.microsoft.com/office/drawing/2014/main" id="{44E57529-8B16-4F23-948C-2C9097A5462A}"/>
              </a:ext>
            </a:extLst>
          </p:cNvPr>
          <p:cNvSpPr>
            <a:spLocks noGrp="1"/>
          </p:cNvSpPr>
          <p:nvPr>
            <p:ph type="body" sz="quarter" idx="21"/>
          </p:nvPr>
        </p:nvSpPr>
        <p:spPr bwMode="auto">
          <a:xfrm>
            <a:off x="1190848" y="6003925"/>
            <a:ext cx="9505506" cy="177013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GB" sz="2900" dirty="0">
                <a:effectLst/>
                <a:latin typeface="Trebuchet MS" panose="020B0603020202020204" pitchFamily="34" charset="0"/>
                <a:ea typeface="Calibri" panose="020F0502020204030204" pitchFamily="34" charset="0"/>
                <a:cs typeface="Times New Roman" panose="02020603050405020304" pitchFamily="18" charset="0"/>
              </a:rPr>
              <a:t>In 1892, James </a:t>
            </a:r>
            <a:r>
              <a:rPr lang="en-GB" sz="2900" dirty="0" err="1">
                <a:effectLst/>
                <a:latin typeface="Trebuchet MS" panose="020B0603020202020204" pitchFamily="34" charset="0"/>
                <a:ea typeface="Calibri" panose="020F0502020204030204" pitchFamily="34" charset="0"/>
                <a:cs typeface="Times New Roman" panose="02020603050405020304" pitchFamily="18" charset="0"/>
              </a:rPr>
              <a:t>Buckham</a:t>
            </a:r>
            <a:r>
              <a:rPr lang="en-GB" sz="2900" dirty="0">
                <a:effectLst/>
                <a:latin typeface="Trebuchet MS" panose="020B0603020202020204" pitchFamily="34" charset="0"/>
                <a:ea typeface="Calibri" panose="020F0502020204030204" pitchFamily="34" charset="0"/>
                <a:cs typeface="Times New Roman" panose="02020603050405020304" pitchFamily="18" charset="0"/>
              </a:rPr>
              <a:t>, a writer in the Journal of Education suggested that culture was ‘well-nigh indefinable’. Since then, there have been various attempts at defining culture from the perspective of educators, psychologists and theorists.</a:t>
            </a:r>
          </a:p>
          <a:p>
            <a:pPr eaLnBrk="1" hangingPunct="1"/>
            <a:r>
              <a:rPr lang="en-GB" sz="2900" dirty="0">
                <a:effectLst/>
                <a:latin typeface="Trebuchet MS" panose="020B0603020202020204" pitchFamily="34" charset="0"/>
                <a:ea typeface="Calibri" panose="020F0502020204030204" pitchFamily="34" charset="0"/>
                <a:cs typeface="Times New Roman" panose="02020603050405020304" pitchFamily="18" charset="0"/>
              </a:rPr>
              <a:t>Some examples include: </a:t>
            </a:r>
          </a:p>
          <a:p>
            <a:pPr marL="342900" indent="-342900" eaLnBrk="1" hangingPunct="1">
              <a:buFont typeface="Arial" panose="020B0604020202020204" pitchFamily="34" charset="0"/>
              <a:buChar char="•"/>
            </a:pPr>
            <a:r>
              <a:rPr lang="en-GB" altLang="en-US" sz="2900" dirty="0">
                <a:cs typeface="Times New Roman" panose="02020603050405020304" pitchFamily="18" charset="0"/>
              </a:rPr>
              <a:t>In 1985, anthropologists, </a:t>
            </a:r>
            <a:r>
              <a:rPr lang="en-GB" altLang="en-US" sz="2900" dirty="0" err="1">
                <a:cs typeface="Times New Roman" panose="02020603050405020304" pitchFamily="18" charset="0"/>
              </a:rPr>
              <a:t>Kruper</a:t>
            </a:r>
            <a:r>
              <a:rPr lang="en-GB" altLang="en-US" sz="2900" dirty="0">
                <a:cs typeface="Times New Roman" panose="02020603050405020304" pitchFamily="18" charset="0"/>
              </a:rPr>
              <a:t> and </a:t>
            </a:r>
            <a:r>
              <a:rPr lang="en-GB" altLang="en-US" sz="2900" dirty="0" err="1">
                <a:cs typeface="Times New Roman" panose="02020603050405020304" pitchFamily="18" charset="0"/>
              </a:rPr>
              <a:t>Kruper</a:t>
            </a:r>
            <a:r>
              <a:rPr lang="en-GB" altLang="en-US" sz="2900" dirty="0">
                <a:cs typeface="Times New Roman" panose="02020603050405020304" pitchFamily="18" charset="0"/>
              </a:rPr>
              <a:t> (cited in Giles and Middleton, 2008) broadly define culture as the way in which a societal groups live their lives. </a:t>
            </a:r>
          </a:p>
          <a:p>
            <a:pPr marL="342900" indent="-342900" eaLnBrk="1" hangingPunct="1">
              <a:buFont typeface="Arial" panose="020B0604020202020204" pitchFamily="34" charset="0"/>
              <a:buChar char="•"/>
            </a:pPr>
            <a:r>
              <a:rPr lang="en-GB" altLang="en-US" sz="2900" dirty="0">
                <a:cs typeface="Times New Roman" panose="02020603050405020304" pitchFamily="18" charset="0"/>
              </a:rPr>
              <a:t>Welsh Marxist theorist Williams (1976) argued that each person belongs to more than one culture, for example, nationality and religion. </a:t>
            </a:r>
          </a:p>
          <a:p>
            <a:pPr marL="342900" indent="-342900" eaLnBrk="1" hangingPunct="1">
              <a:buFont typeface="Arial" panose="020B0604020202020204" pitchFamily="34" charset="0"/>
              <a:buChar char="•"/>
            </a:pPr>
            <a:r>
              <a:rPr lang="en-GB" altLang="en-US" sz="2900" dirty="0">
                <a:cs typeface="Times New Roman" panose="02020603050405020304" pitchFamily="18" charset="0"/>
              </a:rPr>
              <a:t>Hall and Hall (1990) suggest that culture is outlined </a:t>
            </a:r>
            <a:r>
              <a:rPr lang="en-GB" sz="2900" dirty="0">
                <a:effectLst/>
                <a:latin typeface="Trebuchet MS" panose="020B0603020202020204" pitchFamily="34" charset="0"/>
                <a:ea typeface="Calibri" panose="020F0502020204030204" pitchFamily="34" charset="0"/>
                <a:cs typeface="Times New Roman" panose="02020603050405020304" pitchFamily="18" charset="0"/>
              </a:rPr>
              <a:t>by principles and values that underline the basic beliefs and rules that people live by. However, they also indicated that some of these guidelines may not solely be observed by one culture alone. </a:t>
            </a:r>
          </a:p>
          <a:p>
            <a:pPr marL="342900" indent="-342900" eaLnBrk="1" hangingPunct="1">
              <a:buFont typeface="Arial" panose="020B0604020202020204" pitchFamily="34" charset="0"/>
              <a:buChar char="•"/>
            </a:pPr>
            <a:r>
              <a:rPr lang="en-GB" altLang="en-US" sz="2900" dirty="0">
                <a:cs typeface="Times New Roman" panose="02020603050405020304" pitchFamily="18" charset="0"/>
              </a:rPr>
              <a:t>More recently, culture has been defined as something that has continually developed alongside the human nature to survive and thrive, continually adapting to the world (Matsumoto, 2007). </a:t>
            </a:r>
          </a:p>
          <a:p>
            <a:pPr marL="342900" indent="-342900" eaLnBrk="1" hangingPunct="1">
              <a:buFont typeface="Arial" panose="020B0604020202020204" pitchFamily="34" charset="0"/>
              <a:buChar char="•"/>
            </a:pPr>
            <a:r>
              <a:rPr lang="en-GB" altLang="en-US" sz="2900" dirty="0">
                <a:cs typeface="Times New Roman" panose="02020603050405020304" pitchFamily="18" charset="0"/>
              </a:rPr>
              <a:t>With Durham and Kellner (2006) supporting this theory, indicating that culture evolves with each generation. </a:t>
            </a: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r>
              <a:rPr lang="en-GB" altLang="en-US" sz="1600" dirty="0">
                <a:cs typeface="Times New Roman" panose="02020603050405020304" pitchFamily="18" charset="0"/>
              </a:rPr>
              <a:t>(Unknown, 2019, ‘Aspects of Culture’, available at: </a:t>
            </a:r>
            <a:r>
              <a:rPr lang="en-GB" sz="1600" dirty="0">
                <a:hlinkClick r:id="rId4"/>
              </a:rPr>
              <a:t>shutterstock_300876815.jpg (1643×1080) (pcdn.co)</a:t>
            </a:r>
            <a:r>
              <a:rPr lang="en-GB" altLang="en-US" sz="1600" dirty="0">
                <a:cs typeface="Times New Roman" panose="02020603050405020304" pitchFamily="18" charset="0"/>
              </a:rPr>
              <a:t>)</a:t>
            </a:r>
          </a:p>
          <a:p>
            <a:pPr eaLnBrk="1" hangingPunct="1"/>
            <a:endParaRPr lang="en-GB" altLang="en-US" sz="2400" dirty="0">
              <a:cs typeface="Times New Roman" panose="02020603050405020304" pitchFamily="18" charset="0"/>
            </a:endParaRPr>
          </a:p>
        </p:txBody>
      </p:sp>
      <p:sp>
        <p:nvSpPr>
          <p:cNvPr id="9" name="Text Placeholder 8">
            <a:extLst>
              <a:ext uri="{FF2B5EF4-FFF2-40B4-BE49-F238E27FC236}">
                <a16:creationId xmlns:a16="http://schemas.microsoft.com/office/drawing/2014/main" id="{73DB7992-66F9-4DA6-8E54-6DFB8878DBB7}"/>
              </a:ext>
            </a:extLst>
          </p:cNvPr>
          <p:cNvSpPr>
            <a:spLocks noGrp="1"/>
          </p:cNvSpPr>
          <p:nvPr>
            <p:ph type="body" sz="quarter" idx="22"/>
          </p:nvPr>
        </p:nvSpPr>
        <p:spPr>
          <a:xfrm>
            <a:off x="11587163" y="5242664"/>
            <a:ext cx="10048875" cy="800211"/>
          </a:xfrm>
        </p:spPr>
        <p:txBody>
          <a:bodyPr/>
          <a:lstStyle/>
          <a:p>
            <a:pPr marL="1645838" indent="-1645838" defTabSz="4388900" eaLnBrk="1" fontAlgn="auto" hangingPunct="1">
              <a:spcAft>
                <a:spcPts val="0"/>
              </a:spcAft>
              <a:defRPr/>
            </a:pPr>
            <a:r>
              <a:rPr lang="en-US" sz="4000" dirty="0"/>
              <a:t>Gypsy-</a:t>
            </a:r>
            <a:r>
              <a:rPr lang="en-US" sz="4000" dirty="0" err="1"/>
              <a:t>Traveller</a:t>
            </a:r>
            <a:r>
              <a:rPr lang="en-US" sz="4000" dirty="0"/>
              <a:t> Culture</a:t>
            </a:r>
          </a:p>
        </p:txBody>
      </p:sp>
      <p:sp>
        <p:nvSpPr>
          <p:cNvPr id="7178" name="Text Placeholder 9">
            <a:extLst>
              <a:ext uri="{FF2B5EF4-FFF2-40B4-BE49-F238E27FC236}">
                <a16:creationId xmlns:a16="http://schemas.microsoft.com/office/drawing/2014/main" id="{502ED393-1DF9-406D-A663-ADF41ABB6698}"/>
              </a:ext>
            </a:extLst>
          </p:cNvPr>
          <p:cNvSpPr>
            <a:spLocks noGrp="1"/>
          </p:cNvSpPr>
          <p:nvPr>
            <p:ph type="body" sz="quarter" idx="23"/>
          </p:nvPr>
        </p:nvSpPr>
        <p:spPr bwMode="auto">
          <a:xfrm>
            <a:off x="11903941" y="6042875"/>
            <a:ext cx="9422380" cy="2588664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a:lnSpc>
                <a:spcPct val="107000"/>
              </a:lnSpc>
              <a:spcAft>
                <a:spcPts val="800"/>
              </a:spcAft>
              <a:tabLst>
                <a:tab pos="3572510" algn="l"/>
              </a:tabLst>
            </a:pPr>
            <a:r>
              <a:rPr lang="en-GB" sz="2900" dirty="0">
                <a:effectLst/>
                <a:ea typeface="Calibri" panose="020F0502020204030204" pitchFamily="34" charset="0"/>
                <a:cs typeface="Times New Roman" panose="02020603050405020304" pitchFamily="18" charset="0"/>
              </a:rPr>
              <a:t>Although normally known as Roma, Gypsies or Travellers, there are a variety of cultures that are encompassed within this term for instance, Romani Gypsies, Irish Travellers and Occupational Travellers (Bhopal, 2011).Each of these cultures have similarities that include nomadism (Lally, 2015) as well as strong family and community ties (The Traveller Movement, 2021). </a:t>
            </a:r>
          </a:p>
          <a:p>
            <a:pPr>
              <a:lnSpc>
                <a:spcPct val="107000"/>
              </a:lnSpc>
              <a:spcAft>
                <a:spcPts val="800"/>
              </a:spcAft>
              <a:tabLst>
                <a:tab pos="3572510" algn="l"/>
              </a:tabLst>
            </a:pPr>
            <a:r>
              <a:rPr lang="en-GB" sz="2900" dirty="0">
                <a:effectLst/>
                <a:ea typeface="Calibri" panose="020F0502020204030204" pitchFamily="34" charset="0"/>
                <a:cs typeface="Times New Roman" panose="02020603050405020304" pitchFamily="18" charset="0"/>
              </a:rPr>
              <a:t>Many of these cultures also have a visible gender divide, even from a young age, with the men seen as the providers and the women as the nurturers of the family (</a:t>
            </a:r>
            <a:r>
              <a:rPr lang="en-GB" sz="2900" dirty="0" err="1">
                <a:effectLst/>
                <a:ea typeface="Calibri" panose="020F0502020204030204" pitchFamily="34" charset="0"/>
                <a:cs typeface="Times New Roman" panose="02020603050405020304" pitchFamily="18" charset="0"/>
              </a:rPr>
              <a:t>Okely</a:t>
            </a:r>
            <a:r>
              <a:rPr lang="en-GB" sz="2900" dirty="0">
                <a:effectLst/>
                <a:ea typeface="Calibri" panose="020F0502020204030204" pitchFamily="34" charset="0"/>
                <a:cs typeface="Times New Roman" panose="02020603050405020304" pitchFamily="18" charset="0"/>
              </a:rPr>
              <a:t>, 1983). Most Gypsy-Traveller women continue the tradition of staying at home and fulfil the role of housewife and looking after the children. Some still following the Mochadi Law, which are strict rules that guide their cleaning practices, which is often contrary to the media portrayal (Friends, Family and Travellers, 2009). The men go out to work, from a young age, learning to follow in the footsteps of their fathers or grandfathers (Women and Equalities Committee, 2019).</a:t>
            </a:r>
          </a:p>
          <a:p>
            <a:pPr>
              <a:lnSpc>
                <a:spcPct val="107000"/>
              </a:lnSpc>
              <a:spcAft>
                <a:spcPts val="800"/>
              </a:spcAft>
              <a:tabLst>
                <a:tab pos="3572510" algn="l"/>
              </a:tabLst>
            </a:pPr>
            <a:endParaRPr lang="en-GB" sz="2900" dirty="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r>
              <a:rPr lang="en-GB" sz="1600" dirty="0">
                <a:ea typeface="Calibri" panose="020F0502020204030204" pitchFamily="34" charset="0"/>
                <a:cs typeface="Times New Roman" panose="02020603050405020304" pitchFamily="18" charset="0"/>
              </a:rPr>
              <a:t>(Left: The Mirror, no date, ‘Gypsy Kids’ available at: </a:t>
            </a:r>
            <a:r>
              <a:rPr lang="en-GB" sz="1600" dirty="0">
                <a:hlinkClick r:id="rId5"/>
              </a:rPr>
              <a:t>Gypsy-Kids.jpg (615×680) (mirror.co.uk)</a:t>
            </a:r>
            <a:r>
              <a:rPr lang="en-GB" sz="1600" dirty="0"/>
              <a:t> Right: Unknown, no date ‘One Boy and His Horse’ available at: </a:t>
            </a:r>
            <a:r>
              <a:rPr lang="en-GB" sz="1600" dirty="0">
                <a:hlinkClick r:id="rId6"/>
              </a:rPr>
              <a:t>b8775b247855dde8d925525db48ac756.jpg (952×960) (pinimg.com)</a:t>
            </a:r>
            <a:r>
              <a:rPr lang="en-GB" sz="1600" dirty="0"/>
              <a:t>)</a:t>
            </a:r>
            <a:endParaRPr lang="en-GB" sz="1600" dirty="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r>
              <a:rPr lang="en-GB" sz="2900" dirty="0">
                <a:effectLst/>
                <a:ea typeface="Calibri" panose="020F0502020204030204" pitchFamily="34" charset="0"/>
                <a:cs typeface="Times New Roman" panose="02020603050405020304" pitchFamily="18" charset="0"/>
              </a:rPr>
              <a:t>Even though there are comparisons that can be made, the differences between the cultures are varied and can involve several:</a:t>
            </a:r>
          </a:p>
          <a:p>
            <a:pPr marL="457200" indent="-457200">
              <a:lnSpc>
                <a:spcPct val="107000"/>
              </a:lnSpc>
              <a:spcAft>
                <a:spcPts val="800"/>
              </a:spcAft>
              <a:buFont typeface="Arial" panose="020B0604020202020204" pitchFamily="34" charset="0"/>
              <a:buChar char="•"/>
              <a:tabLst>
                <a:tab pos="3572510" algn="l"/>
              </a:tabLst>
            </a:pPr>
            <a:r>
              <a:rPr lang="en-GB" sz="2900" dirty="0">
                <a:ea typeface="Calibri" panose="020F0502020204030204" pitchFamily="34" charset="0"/>
                <a:cs typeface="Times New Roman" panose="02020603050405020304" pitchFamily="18" charset="0"/>
              </a:rPr>
              <a:t>C</a:t>
            </a:r>
            <a:r>
              <a:rPr lang="en-GB" sz="2900" dirty="0">
                <a:effectLst/>
                <a:ea typeface="Calibri" panose="020F0502020204030204" pitchFamily="34" charset="0"/>
                <a:cs typeface="Times New Roman" panose="02020603050405020304" pitchFamily="18" charset="0"/>
              </a:rPr>
              <a:t>ustoms,</a:t>
            </a:r>
          </a:p>
          <a:p>
            <a:pPr marL="457200" indent="-457200">
              <a:lnSpc>
                <a:spcPct val="107000"/>
              </a:lnSpc>
              <a:spcAft>
                <a:spcPts val="800"/>
              </a:spcAft>
              <a:buFont typeface="Arial" panose="020B0604020202020204" pitchFamily="34" charset="0"/>
              <a:buChar char="•"/>
              <a:tabLst>
                <a:tab pos="3572510" algn="l"/>
              </a:tabLst>
            </a:pPr>
            <a:r>
              <a:rPr lang="en-GB" sz="2900" dirty="0">
                <a:effectLst/>
                <a:ea typeface="Calibri" panose="020F0502020204030204" pitchFamily="34" charset="0"/>
                <a:cs typeface="Times New Roman" panose="02020603050405020304" pitchFamily="18" charset="0"/>
              </a:rPr>
              <a:t>Languages</a:t>
            </a:r>
          </a:p>
          <a:p>
            <a:pPr marL="457200" indent="-457200">
              <a:lnSpc>
                <a:spcPct val="107000"/>
              </a:lnSpc>
              <a:spcAft>
                <a:spcPts val="800"/>
              </a:spcAft>
              <a:buFont typeface="Arial" panose="020B0604020202020204" pitchFamily="34" charset="0"/>
              <a:buChar char="•"/>
              <a:tabLst>
                <a:tab pos="3572510" algn="l"/>
              </a:tabLst>
            </a:pPr>
            <a:r>
              <a:rPr lang="en-GB" sz="2900" dirty="0">
                <a:ea typeface="Calibri" panose="020F0502020204030204" pitchFamily="34" charset="0"/>
                <a:cs typeface="Times New Roman" panose="02020603050405020304" pitchFamily="18" charset="0"/>
              </a:rPr>
              <a:t>Religions	</a:t>
            </a:r>
            <a:r>
              <a:rPr lang="en-GB" sz="2900" dirty="0">
                <a:effectLst/>
                <a:ea typeface="Calibri" panose="020F0502020204030204" pitchFamily="34" charset="0"/>
                <a:cs typeface="Times New Roman" panose="02020603050405020304" pitchFamily="18" charset="0"/>
              </a:rPr>
              <a:t>(Le Bas, 2019).  </a:t>
            </a:r>
          </a:p>
          <a:p>
            <a:pPr>
              <a:lnSpc>
                <a:spcPct val="107000"/>
              </a:lnSpc>
              <a:spcAft>
                <a:spcPts val="800"/>
              </a:spcAft>
              <a:tabLst>
                <a:tab pos="3572510" algn="l"/>
              </a:tabLst>
            </a:pPr>
            <a:r>
              <a:rPr lang="en-GB" sz="2900" dirty="0">
                <a:ea typeface="Calibri" panose="020F0502020204030204" pitchFamily="34" charset="0"/>
                <a:cs typeface="Times New Roman" panose="02020603050405020304" pitchFamily="18" charset="0"/>
              </a:rPr>
              <a:t>A major difference is also that n</a:t>
            </a:r>
            <a:r>
              <a:rPr lang="en-GB" sz="2900" dirty="0">
                <a:effectLst/>
                <a:ea typeface="Calibri" panose="020F0502020204030204" pitchFamily="34" charset="0"/>
                <a:cs typeface="Times New Roman" panose="02020603050405020304" pitchFamily="18" charset="0"/>
              </a:rPr>
              <a:t>ot all of these groups are classed as ethnic travellers, some are simply considered to be cultural travellers. Under the Equalit</a:t>
            </a:r>
            <a:r>
              <a:rPr lang="en-GB" sz="2900" dirty="0">
                <a:ea typeface="Calibri" panose="020F0502020204030204" pitchFamily="34" charset="0"/>
                <a:cs typeface="Times New Roman" panose="02020603050405020304" pitchFamily="18" charset="0"/>
              </a:rPr>
              <a:t>y Act (2010) Cultural Travellers, such as </a:t>
            </a:r>
            <a:r>
              <a:rPr lang="en-GB" sz="2900" dirty="0">
                <a:effectLst/>
                <a:ea typeface="Calibri" panose="020F0502020204030204" pitchFamily="34" charset="0"/>
                <a:cs typeface="Times New Roman" panose="02020603050405020304" pitchFamily="18" charset="0"/>
              </a:rPr>
              <a:t>New Age Travellers (Parliament, Houses of Commons, 2019) are not legally protected by the Equality Act (2010), a</a:t>
            </a:r>
            <a:r>
              <a:rPr lang="en-GB" sz="2900" dirty="0">
                <a:ea typeface="Calibri" panose="020F0502020204030204" pitchFamily="34" charset="0"/>
                <a:cs typeface="Times New Roman" panose="02020603050405020304" pitchFamily="18" charset="0"/>
              </a:rPr>
              <a:t>lthough every person is covered by the Human Rights Act (1998). </a:t>
            </a:r>
            <a:endParaRPr lang="en-GB" sz="2900" dirty="0">
              <a:effectLst/>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effectLst/>
              <a:ea typeface="Calibri" panose="020F0502020204030204" pitchFamily="34" charset="0"/>
              <a:cs typeface="Times New Roman" panose="02020603050405020304" pitchFamily="18" charset="0"/>
            </a:endParaRPr>
          </a:p>
          <a:p>
            <a:pPr eaLnBrk="1" hangingPunct="1"/>
            <a:endParaRPr lang="en-US" altLang="en-US" dirty="0"/>
          </a:p>
        </p:txBody>
      </p:sp>
      <p:sp>
        <p:nvSpPr>
          <p:cNvPr id="11" name="Text Placeholder 10">
            <a:extLst>
              <a:ext uri="{FF2B5EF4-FFF2-40B4-BE49-F238E27FC236}">
                <a16:creationId xmlns:a16="http://schemas.microsoft.com/office/drawing/2014/main" id="{4387387B-A4F6-47C8-8D9A-1CABEA512002}"/>
              </a:ext>
            </a:extLst>
          </p:cNvPr>
          <p:cNvSpPr>
            <a:spLocks noGrp="1"/>
          </p:cNvSpPr>
          <p:nvPr>
            <p:ph type="body" sz="quarter" idx="24"/>
          </p:nvPr>
        </p:nvSpPr>
        <p:spPr>
          <a:xfrm>
            <a:off x="22274925" y="14916999"/>
            <a:ext cx="10058400" cy="800212"/>
          </a:xfrm>
        </p:spPr>
        <p:txBody>
          <a:bodyPr/>
          <a:lstStyle/>
          <a:p>
            <a:pPr marL="1645838" indent="-1645838" defTabSz="4388900" eaLnBrk="1" fontAlgn="auto" hangingPunct="1">
              <a:spcAft>
                <a:spcPts val="0"/>
              </a:spcAft>
              <a:defRPr/>
            </a:pPr>
            <a:r>
              <a:rPr lang="en-US" sz="4000" dirty="0"/>
              <a:t>Negative Media and Societal Attitude</a:t>
            </a:r>
          </a:p>
        </p:txBody>
      </p:sp>
      <p:sp>
        <p:nvSpPr>
          <p:cNvPr id="12" name="Text Placeholder 11">
            <a:extLst>
              <a:ext uri="{FF2B5EF4-FFF2-40B4-BE49-F238E27FC236}">
                <a16:creationId xmlns:a16="http://schemas.microsoft.com/office/drawing/2014/main" id="{FB3758CD-FF5A-44CD-854A-8222557465A6}"/>
              </a:ext>
            </a:extLst>
          </p:cNvPr>
          <p:cNvSpPr>
            <a:spLocks noGrp="1"/>
          </p:cNvSpPr>
          <p:nvPr>
            <p:ph type="body" sz="quarter" idx="25"/>
          </p:nvPr>
        </p:nvSpPr>
        <p:spPr>
          <a:xfrm>
            <a:off x="22216617" y="27733625"/>
            <a:ext cx="10047288" cy="800211"/>
          </a:xfrm>
        </p:spPr>
        <p:txBody>
          <a:bodyPr/>
          <a:lstStyle/>
          <a:p>
            <a:pPr marL="1645838" indent="-1645838" defTabSz="4388900" eaLnBrk="1" fontAlgn="auto" hangingPunct="1">
              <a:spcAft>
                <a:spcPts val="0"/>
              </a:spcAft>
              <a:defRPr/>
            </a:pPr>
            <a:r>
              <a:rPr lang="en-US" sz="4000" dirty="0"/>
              <a:t>Attitudinal Impact on Education</a:t>
            </a:r>
          </a:p>
        </p:txBody>
      </p:sp>
      <p:sp>
        <p:nvSpPr>
          <p:cNvPr id="7181" name="Text Placeholder 12">
            <a:extLst>
              <a:ext uri="{FF2B5EF4-FFF2-40B4-BE49-F238E27FC236}">
                <a16:creationId xmlns:a16="http://schemas.microsoft.com/office/drawing/2014/main" id="{555B998F-201F-4D9F-9EF6-37E09DE9B0DE}"/>
              </a:ext>
            </a:extLst>
          </p:cNvPr>
          <p:cNvSpPr>
            <a:spLocks noGrp="1"/>
          </p:cNvSpPr>
          <p:nvPr>
            <p:ph type="body" sz="quarter" idx="26"/>
          </p:nvPr>
        </p:nvSpPr>
        <p:spPr bwMode="auto">
          <a:xfrm>
            <a:off x="33183102" y="5283635"/>
            <a:ext cx="9486499" cy="1172943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GB" sz="2900" dirty="0">
                <a:effectLst/>
                <a:ea typeface="Calibri" panose="020F0502020204030204" pitchFamily="34" charset="0"/>
                <a:cs typeface="Times New Roman" panose="02020603050405020304" pitchFamily="18" charset="0"/>
              </a:rPr>
              <a:t>These biases are potentially hindering education, causing a lack of enthusiasm from teachers (</a:t>
            </a:r>
            <a:r>
              <a:rPr lang="en-GB" sz="2900" dirty="0" err="1">
                <a:effectLst/>
                <a:ea typeface="Calibri" panose="020F0502020204030204" pitchFamily="34" charset="0"/>
                <a:cs typeface="Times New Roman" panose="02020603050405020304" pitchFamily="18" charset="0"/>
              </a:rPr>
              <a:t>Derrington</a:t>
            </a:r>
            <a:r>
              <a:rPr lang="en-GB" sz="2900" dirty="0">
                <a:effectLst/>
                <a:ea typeface="Calibri" panose="020F0502020204030204" pitchFamily="34" charset="0"/>
                <a:cs typeface="Times New Roman" panose="02020603050405020304" pitchFamily="18" charset="0"/>
              </a:rPr>
              <a:t> and Kendall, 2008). </a:t>
            </a:r>
          </a:p>
          <a:p>
            <a:pPr eaLnBrk="1" hangingPunct="1"/>
            <a:r>
              <a:rPr lang="en-GB" sz="2900" dirty="0">
                <a:effectLst/>
                <a:ea typeface="Calibri" panose="020F0502020204030204" pitchFamily="34" charset="0"/>
                <a:cs typeface="Times New Roman" panose="02020603050405020304" pitchFamily="18" charset="0"/>
              </a:rPr>
              <a:t>Although there are failings within the educational systems, it is not the sole reason for poor attainment parental or cultural attitude is also a barrier to education. </a:t>
            </a:r>
          </a:p>
          <a:p>
            <a:pPr eaLnBrk="1" hangingPunct="1"/>
            <a:r>
              <a:rPr lang="en-GB" sz="2900" dirty="0">
                <a:ea typeface="Calibri" panose="020F0502020204030204" pitchFamily="34" charset="0"/>
                <a:cs typeface="Times New Roman" panose="02020603050405020304" pitchFamily="18" charset="0"/>
              </a:rPr>
              <a:t>Estyn (2019a) have found that around half of the parents in this community decide to take their children out of school prior to reaching secondary school. This could be for a number of reasons, including:</a:t>
            </a:r>
          </a:p>
          <a:p>
            <a:pPr marL="457200" indent="-457200" eaLnBrk="1" hangingPunct="1">
              <a:buFont typeface="Arial" panose="020B0604020202020204" pitchFamily="34" charset="0"/>
              <a:buChar char="•"/>
            </a:pPr>
            <a:r>
              <a:rPr lang="en-GB" sz="2900" dirty="0">
                <a:ea typeface="Calibri" panose="020F0502020204030204" pitchFamily="34" charset="0"/>
                <a:cs typeface="Times New Roman" panose="02020603050405020304" pitchFamily="18" charset="0"/>
              </a:rPr>
              <a:t>Concerns about drug use</a:t>
            </a:r>
          </a:p>
          <a:p>
            <a:pPr marL="457200" indent="-457200" eaLnBrk="1" hangingPunct="1">
              <a:buFont typeface="Arial" panose="020B0604020202020204" pitchFamily="34" charset="0"/>
              <a:buChar char="•"/>
            </a:pPr>
            <a:r>
              <a:rPr lang="en-GB" sz="2900" dirty="0">
                <a:effectLst/>
                <a:ea typeface="Calibri" panose="020F0502020204030204" pitchFamily="34" charset="0"/>
                <a:cs typeface="Times New Roman" panose="02020603050405020304" pitchFamily="18" charset="0"/>
              </a:rPr>
              <a:t>Bullying</a:t>
            </a:r>
          </a:p>
          <a:p>
            <a:pPr marL="457200" indent="-457200" eaLnBrk="1" hangingPunct="1">
              <a:buFont typeface="Arial" panose="020B0604020202020204" pitchFamily="34" charset="0"/>
              <a:buChar char="•"/>
            </a:pPr>
            <a:r>
              <a:rPr lang="en-GB" sz="2900" dirty="0">
                <a:ea typeface="Calibri" panose="020F0502020204030204" pitchFamily="34" charset="0"/>
                <a:cs typeface="Times New Roman" panose="02020603050405020304" pitchFamily="18" charset="0"/>
              </a:rPr>
              <a:t>Cultural dilution</a:t>
            </a:r>
          </a:p>
          <a:p>
            <a:pPr marL="457200" indent="-457200" eaLnBrk="1" hangingPunct="1">
              <a:buFont typeface="Arial" panose="020B0604020202020204" pitchFamily="34" charset="0"/>
              <a:buChar char="•"/>
            </a:pPr>
            <a:r>
              <a:rPr lang="en-GB" sz="2900" dirty="0">
                <a:ea typeface="Calibri" panose="020F0502020204030204" pitchFamily="34" charset="0"/>
                <a:cs typeface="Times New Roman" panose="02020603050405020304" pitchFamily="18" charset="0"/>
              </a:rPr>
              <a:t>Inappropriate curriculum </a:t>
            </a:r>
          </a:p>
          <a:p>
            <a:pPr algn="r" eaLnBrk="1" hangingPunct="1"/>
            <a:r>
              <a:rPr lang="en-GB" sz="2900" dirty="0">
                <a:ea typeface="Calibri" panose="020F0502020204030204" pitchFamily="34" charset="0"/>
                <a:cs typeface="Times New Roman" panose="02020603050405020304" pitchFamily="18" charset="0"/>
              </a:rPr>
              <a:t>(</a:t>
            </a:r>
            <a:r>
              <a:rPr lang="en-GB" sz="2900" dirty="0" err="1">
                <a:ea typeface="Calibri" panose="020F0502020204030204" pitchFamily="34" charset="0"/>
                <a:cs typeface="Times New Roman" panose="02020603050405020304" pitchFamily="18" charset="0"/>
              </a:rPr>
              <a:t>Fernsham</a:t>
            </a:r>
            <a:r>
              <a:rPr lang="en-GB" sz="2900" dirty="0">
                <a:ea typeface="Calibri" panose="020F0502020204030204" pitchFamily="34" charset="0"/>
                <a:cs typeface="Times New Roman" panose="02020603050405020304" pitchFamily="18" charset="0"/>
              </a:rPr>
              <a:t>-Smith, 2014)</a:t>
            </a:r>
          </a:p>
          <a:p>
            <a:pPr eaLnBrk="1" hangingPunct="1"/>
            <a:r>
              <a:rPr lang="en-GB" sz="2900" dirty="0">
                <a:ea typeface="Calibri" panose="020F0502020204030204" pitchFamily="34" charset="0"/>
                <a:cs typeface="Times New Roman" panose="02020603050405020304" pitchFamily="18" charset="0"/>
              </a:rPr>
              <a:t>Bhopal(2004) suggest that these apprehensions could be based on judgements from their own experience, although Casey (2014) indicates that this attitude has shifted slightly in recent years. </a:t>
            </a:r>
            <a:endParaRPr lang="en-GB" sz="10000" dirty="0">
              <a:effectLst/>
              <a:ea typeface="Calibri" panose="020F0502020204030204" pitchFamily="34" charset="0"/>
              <a:cs typeface="Times New Roman" panose="02020603050405020304" pitchFamily="18" charset="0"/>
            </a:endParaRPr>
          </a:p>
          <a:p>
            <a:pPr eaLnBrk="1" hangingPunct="1"/>
            <a:endParaRPr lang="en-US" altLang="en-US" dirty="0"/>
          </a:p>
        </p:txBody>
      </p:sp>
      <p:sp>
        <p:nvSpPr>
          <p:cNvPr id="7183" name="Text Placeholder 14">
            <a:extLst>
              <a:ext uri="{FF2B5EF4-FFF2-40B4-BE49-F238E27FC236}">
                <a16:creationId xmlns:a16="http://schemas.microsoft.com/office/drawing/2014/main" id="{A9398682-44CA-48A5-86E6-29FF0650B377}"/>
              </a:ext>
            </a:extLst>
          </p:cNvPr>
          <p:cNvSpPr>
            <a:spLocks noGrp="1"/>
          </p:cNvSpPr>
          <p:nvPr>
            <p:ph type="body" sz="quarter" idx="28"/>
          </p:nvPr>
        </p:nvSpPr>
        <p:spPr bwMode="auto">
          <a:xfrm>
            <a:off x="22533907" y="19042063"/>
            <a:ext cx="9422380" cy="863367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algn="ctr">
              <a:lnSpc>
                <a:spcPct val="107000"/>
              </a:lnSpc>
              <a:spcAft>
                <a:spcPts val="800"/>
              </a:spcAft>
            </a:pPr>
            <a:endParaRPr lang="en-GB" sz="1600" dirty="0">
              <a:effectLst/>
              <a:ea typeface="Calibri" panose="020F0502020204030204" pitchFamily="34" charset="0"/>
              <a:cs typeface="Times New Roman" panose="02020603050405020304" pitchFamily="18" charset="0"/>
            </a:endParaRPr>
          </a:p>
          <a:p>
            <a:pPr algn="ctr">
              <a:lnSpc>
                <a:spcPct val="107000"/>
              </a:lnSpc>
              <a:spcAft>
                <a:spcPts val="800"/>
              </a:spcAft>
            </a:pPr>
            <a:r>
              <a:rPr lang="en-GB" sz="1600" dirty="0">
                <a:effectLst/>
                <a:ea typeface="Calibri" panose="020F0502020204030204" pitchFamily="34" charset="0"/>
                <a:cs typeface="Times New Roman" panose="02020603050405020304" pitchFamily="18" charset="0"/>
              </a:rPr>
              <a:t>(The Guardian, no date, Gypsy </a:t>
            </a:r>
            <a:r>
              <a:rPr lang="en-GB" sz="1600" dirty="0">
                <a:ea typeface="Calibri" panose="020F0502020204030204" pitchFamily="34" charset="0"/>
                <a:cs typeface="Times New Roman" panose="02020603050405020304" pitchFamily="18" charset="0"/>
              </a:rPr>
              <a:t>Wedding. Available at: </a:t>
            </a:r>
            <a:r>
              <a:rPr lang="en-GB" sz="1600" dirty="0">
                <a:hlinkClick r:id="rId7"/>
              </a:rPr>
              <a:t>gypsy5_1805748a.gif (600×420) (telegraph.co.uk)</a:t>
            </a:r>
            <a:r>
              <a:rPr lang="en-GB" sz="1600" dirty="0"/>
              <a:t>)</a:t>
            </a:r>
            <a:endParaRPr lang="en-GB" sz="2900" dirty="0">
              <a:ea typeface="Calibri" panose="020F0502020204030204" pitchFamily="34" charset="0"/>
              <a:cs typeface="Times New Roman" panose="02020603050405020304" pitchFamily="18" charset="0"/>
            </a:endParaRPr>
          </a:p>
          <a:p>
            <a:pPr>
              <a:lnSpc>
                <a:spcPct val="107000"/>
              </a:lnSpc>
              <a:spcAft>
                <a:spcPts val="800"/>
              </a:spcAft>
            </a:pPr>
            <a:r>
              <a:rPr lang="en-GB" sz="2900" dirty="0">
                <a:effectLst/>
                <a:ea typeface="Calibri" panose="020F0502020204030204" pitchFamily="34" charset="0"/>
                <a:cs typeface="Times New Roman" panose="02020603050405020304" pitchFamily="18" charset="0"/>
              </a:rPr>
              <a:t>People’s perceptions of Gypsy-Travellers are often influenced by negative media (Holland, 2016), leading to stereotyping, prejudice and causing a further divide within the </a:t>
            </a:r>
            <a:r>
              <a:rPr lang="en-GB" sz="2900" dirty="0">
                <a:ea typeface="Calibri" panose="020F0502020204030204" pitchFamily="34" charset="0"/>
                <a:cs typeface="Times New Roman" panose="02020603050405020304" pitchFamily="18" charset="0"/>
              </a:rPr>
              <a:t>wider</a:t>
            </a:r>
            <a:r>
              <a:rPr lang="en-GB" sz="2900" dirty="0">
                <a:effectLst/>
                <a:ea typeface="Calibri" panose="020F0502020204030204" pitchFamily="34" charset="0"/>
                <a:cs typeface="Times New Roman" panose="02020603050405020304" pitchFamily="18" charset="0"/>
              </a:rPr>
              <a:t> community. </a:t>
            </a:r>
            <a:endParaRPr lang="en-GB" sz="2900" dirty="0">
              <a:ea typeface="Calibri" panose="020F0502020204030204" pitchFamily="34" charset="0"/>
              <a:cs typeface="Times New Roman" panose="02020603050405020304" pitchFamily="18" charset="0"/>
            </a:endParaRPr>
          </a:p>
          <a:p>
            <a:pPr>
              <a:lnSpc>
                <a:spcPct val="107000"/>
              </a:lnSpc>
              <a:spcAft>
                <a:spcPts val="800"/>
              </a:spcAft>
            </a:pPr>
            <a:r>
              <a:rPr lang="en-GB" sz="2900" dirty="0">
                <a:effectLst/>
                <a:ea typeface="Calibri" panose="020F0502020204030204" pitchFamily="34" charset="0"/>
                <a:cs typeface="Times New Roman" panose="02020603050405020304" pitchFamily="18" charset="0"/>
              </a:rPr>
              <a:t>Television</a:t>
            </a:r>
            <a:r>
              <a:rPr lang="en-GB" sz="2900" dirty="0">
                <a:ea typeface="Calibri" panose="020F0502020204030204" pitchFamily="34" charset="0"/>
                <a:cs typeface="Times New Roman" panose="02020603050405020304" pitchFamily="18" charset="0"/>
              </a:rPr>
              <a:t> shows such as ‘My </a:t>
            </a:r>
            <a:r>
              <a:rPr lang="en-GB" sz="2900" dirty="0">
                <a:effectLst/>
                <a:ea typeface="Calibri" panose="020F0502020204030204" pitchFamily="34" charset="0"/>
                <a:cs typeface="Times New Roman" panose="02020603050405020304" pitchFamily="18" charset="0"/>
              </a:rPr>
              <a:t>Big Fat Gypsy Wedding’ and ‘The Truth About Traveller Crime’ broadcast on Channel Four, portray this community in a desperately exaggerated capacity for the purposes of entertainment. The use of </a:t>
            </a:r>
            <a:r>
              <a:rPr lang="en-GB" sz="2900" dirty="0">
                <a:ea typeface="Calibri" panose="020F0502020204030204" pitchFamily="34" charset="0"/>
                <a:cs typeface="Times New Roman" panose="02020603050405020304" pitchFamily="18" charset="0"/>
              </a:rPr>
              <a:t>derogatory language inciting hate crime and potentially, damaging the future of the children of this culture.</a:t>
            </a:r>
            <a:r>
              <a:rPr lang="en-GB" sz="2900" dirty="0">
                <a:effectLst/>
                <a:ea typeface="Calibri" panose="020F0502020204030204" pitchFamily="34" charset="0"/>
                <a:cs typeface="Times New Roman" panose="02020603050405020304" pitchFamily="18" charset="0"/>
              </a:rPr>
              <a:t> Unfortunately, due to a history of poor relationships between the Gypsy-Traveller community and the police, it is unlikely that any hate crime would be reported (Women and Equalities Committee, 2019).</a:t>
            </a:r>
          </a:p>
          <a:p>
            <a:pPr>
              <a:lnSpc>
                <a:spcPct val="107000"/>
              </a:lnSpc>
              <a:spcAft>
                <a:spcPts val="800"/>
              </a:spcAft>
            </a:pPr>
            <a:endParaRPr lang="en-GB" sz="2900" dirty="0">
              <a:effectLst/>
              <a:ea typeface="Calibri" panose="020F0502020204030204" pitchFamily="34" charset="0"/>
              <a:cs typeface="Times New Roman" panose="02020603050405020304" pitchFamily="18" charset="0"/>
            </a:endParaRPr>
          </a:p>
        </p:txBody>
      </p:sp>
      <p:sp>
        <p:nvSpPr>
          <p:cNvPr id="16" name="Text Placeholder 15">
            <a:extLst>
              <a:ext uri="{FF2B5EF4-FFF2-40B4-BE49-F238E27FC236}">
                <a16:creationId xmlns:a16="http://schemas.microsoft.com/office/drawing/2014/main" id="{E1CAF499-FBE8-47C3-9576-82AAAEC3FBC3}"/>
              </a:ext>
            </a:extLst>
          </p:cNvPr>
          <p:cNvSpPr>
            <a:spLocks noGrp="1"/>
          </p:cNvSpPr>
          <p:nvPr>
            <p:ph type="body" sz="quarter" idx="29"/>
          </p:nvPr>
        </p:nvSpPr>
        <p:spPr>
          <a:xfrm>
            <a:off x="32924750" y="25656326"/>
            <a:ext cx="10047288" cy="800211"/>
          </a:xfrm>
        </p:spPr>
        <p:txBody>
          <a:bodyPr/>
          <a:lstStyle/>
          <a:p>
            <a:pPr marL="1645838" indent="-1645838" defTabSz="4388900" eaLnBrk="1" fontAlgn="auto" hangingPunct="1">
              <a:spcAft>
                <a:spcPts val="0"/>
              </a:spcAft>
              <a:defRPr/>
            </a:pPr>
            <a:r>
              <a:rPr lang="en-US" sz="4000" dirty="0"/>
              <a:t>Conclusion</a:t>
            </a:r>
          </a:p>
        </p:txBody>
      </p:sp>
      <p:sp>
        <p:nvSpPr>
          <p:cNvPr id="7185" name="Text Placeholder 16">
            <a:extLst>
              <a:ext uri="{FF2B5EF4-FFF2-40B4-BE49-F238E27FC236}">
                <a16:creationId xmlns:a16="http://schemas.microsoft.com/office/drawing/2014/main" id="{6902627A-1FFB-4960-A964-5BDAA9122A36}"/>
              </a:ext>
            </a:extLst>
          </p:cNvPr>
          <p:cNvSpPr>
            <a:spLocks noGrp="1"/>
          </p:cNvSpPr>
          <p:nvPr>
            <p:ph type="body" sz="quarter" idx="30"/>
          </p:nvPr>
        </p:nvSpPr>
        <p:spPr bwMode="auto">
          <a:xfrm>
            <a:off x="22533907" y="5905340"/>
            <a:ext cx="9486499" cy="10295104"/>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GB" sz="2900" dirty="0">
                <a:effectLst/>
                <a:ea typeface="Calibri" panose="020F0502020204030204" pitchFamily="34" charset="0"/>
                <a:cs typeface="Times New Roman" panose="02020603050405020304" pitchFamily="18" charset="0"/>
              </a:rPr>
              <a:t>The Office for National Statistics (2014) stated there were approximately sixty-three thousand people in the United Kingdom that identified as Gypsy or Irish Traveller. </a:t>
            </a:r>
          </a:p>
          <a:p>
            <a:pPr eaLnBrk="1" hangingPunct="1"/>
            <a:r>
              <a:rPr lang="en-GB" sz="2900" dirty="0">
                <a:effectLst/>
                <a:ea typeface="Calibri" panose="020F0502020204030204" pitchFamily="34" charset="0"/>
                <a:cs typeface="Times New Roman" panose="02020603050405020304" pitchFamily="18" charset="0"/>
              </a:rPr>
              <a:t>This was the first opportunity that this ethnic minority were recognized in the Census, prior to this, they would have been recorded under “White Other” (Webb, 2019).</a:t>
            </a:r>
          </a:p>
          <a:p>
            <a:pPr eaLnBrk="1" hangingPunct="1"/>
            <a:r>
              <a:rPr lang="en-GB" sz="2900" dirty="0">
                <a:effectLst/>
                <a:ea typeface="Calibri" panose="020F0502020204030204" pitchFamily="34" charset="0"/>
                <a:cs typeface="Times New Roman" panose="02020603050405020304" pitchFamily="18" charset="0"/>
              </a:rPr>
              <a:t>Amnesty International (2013) estimated that there are approximately three hundred thousand travellers in the United Kingdom. </a:t>
            </a:r>
          </a:p>
          <a:p>
            <a:pPr eaLnBrk="1" hangingPunct="1"/>
            <a:r>
              <a:rPr lang="en-GB" sz="2900" dirty="0">
                <a:effectLst/>
                <a:ea typeface="Calibri" panose="020F0502020204030204" pitchFamily="34" charset="0"/>
                <a:cs typeface="Times New Roman" panose="02020603050405020304" pitchFamily="18" charset="0"/>
              </a:rPr>
              <a:t>Two thirds of this community are now choosing to live in standard housing. </a:t>
            </a:r>
          </a:p>
          <a:p>
            <a:pPr eaLnBrk="1" hangingPunct="1"/>
            <a:r>
              <a:rPr lang="en-GB" sz="2900" dirty="0">
                <a:effectLst/>
                <a:ea typeface="Calibri" panose="020F0502020204030204" pitchFamily="34" charset="0"/>
                <a:cs typeface="Times New Roman" panose="02020603050405020304" pitchFamily="18" charset="0"/>
              </a:rPr>
              <a:t>The Race Disparity Audit (2017) provides eye-opening information about the reality of the struggle that people, especially children, from the Gypsy-Traveller community face. This is evident in all aspects of life, from healthcare to education (Travellers Times, 2016).</a:t>
            </a:r>
          </a:p>
          <a:p>
            <a:pPr eaLnBrk="1" hangingPunct="1"/>
            <a:endParaRPr lang="en-GB" sz="2900" dirty="0">
              <a:effectLst/>
              <a:ea typeface="Calibri" panose="020F0502020204030204" pitchFamily="34" charset="0"/>
              <a:cs typeface="Times New Roman" panose="02020603050405020304" pitchFamily="18" charset="0"/>
            </a:endParaRPr>
          </a:p>
          <a:p>
            <a:pPr eaLnBrk="1" hangingPunct="1"/>
            <a:endParaRPr lang="en-US" altLang="en-US" dirty="0"/>
          </a:p>
        </p:txBody>
      </p:sp>
      <p:sp>
        <p:nvSpPr>
          <p:cNvPr id="18" name="Text Placeholder 17">
            <a:extLst>
              <a:ext uri="{FF2B5EF4-FFF2-40B4-BE49-F238E27FC236}">
                <a16:creationId xmlns:a16="http://schemas.microsoft.com/office/drawing/2014/main" id="{0C63D523-039A-408B-AE54-0F7F1D608319}"/>
              </a:ext>
            </a:extLst>
          </p:cNvPr>
          <p:cNvSpPr>
            <a:spLocks noGrp="1"/>
          </p:cNvSpPr>
          <p:nvPr>
            <p:ph type="body" sz="quarter" idx="95"/>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7187" name="Text Placeholder 18">
            <a:extLst>
              <a:ext uri="{FF2B5EF4-FFF2-40B4-BE49-F238E27FC236}">
                <a16:creationId xmlns:a16="http://schemas.microsoft.com/office/drawing/2014/main" id="{0941424B-29F3-4FC9-9133-25089C1A4BF6}"/>
              </a:ext>
            </a:extLst>
          </p:cNvPr>
          <p:cNvSpPr>
            <a:spLocks noGrp="1"/>
          </p:cNvSpPr>
          <p:nvPr>
            <p:ph type="body" sz="quarter" idx="96"/>
          </p:nvPr>
        </p:nvSpPr>
        <p:spPr bwMode="auto">
          <a:xfrm>
            <a:off x="1190849" y="24468137"/>
            <a:ext cx="9505506" cy="723888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r>
              <a:rPr lang="en-GB" sz="2900" dirty="0">
                <a:effectLst/>
                <a:latin typeface="Trebuchet MS" panose="020B0603020202020204" pitchFamily="34" charset="0"/>
                <a:ea typeface="Calibri" panose="020F0502020204030204" pitchFamily="34" charset="0"/>
                <a:cs typeface="Times New Roman" panose="02020603050405020304" pitchFamily="18" charset="0"/>
              </a:rPr>
              <a:t>Our identity will be shaped from the culture that we grow up in, culture will have an influence on each aspect of your life, from the decisions that are made to the paths you take. Our life experiences will continue to define our personality, attitudes, and beliefs (Kidd and Teagle, 2012). </a:t>
            </a:r>
          </a:p>
          <a:p>
            <a:pPr eaLnBrk="1" hangingPunct="1"/>
            <a:endParaRPr lang="en-GB" altLang="en-US" sz="2900" dirty="0">
              <a:cs typeface="Times New Roman" panose="02020603050405020304" pitchFamily="18" charset="0"/>
            </a:endParaRPr>
          </a:p>
          <a:p>
            <a:pPr eaLnBrk="1" hangingPunct="1"/>
            <a:endParaRPr lang="en-GB" altLang="en-US" sz="2900" dirty="0">
              <a:cs typeface="Times New Roman" panose="02020603050405020304" pitchFamily="18" charset="0"/>
            </a:endParaRPr>
          </a:p>
          <a:p>
            <a:pPr eaLnBrk="1" hangingPunct="1"/>
            <a:endParaRPr lang="en-GB" altLang="en-US" sz="2900" dirty="0">
              <a:cs typeface="Times New Roman" panose="02020603050405020304" pitchFamily="18" charset="0"/>
            </a:endParaRPr>
          </a:p>
          <a:p>
            <a:pPr eaLnBrk="1" hangingPunct="1"/>
            <a:endParaRPr lang="en-GB" altLang="en-US" sz="2900" dirty="0">
              <a:cs typeface="Times New Roman" panose="02020603050405020304" pitchFamily="18" charset="0"/>
            </a:endParaRPr>
          </a:p>
          <a:p>
            <a:pPr eaLnBrk="1" hangingPunct="1"/>
            <a:endParaRPr lang="en-GB" altLang="en-US" sz="2900" dirty="0">
              <a:cs typeface="Times New Roman" panose="02020603050405020304" pitchFamily="18" charset="0"/>
            </a:endParaRPr>
          </a:p>
          <a:p>
            <a:pPr eaLnBrk="1" hangingPunct="1"/>
            <a:endParaRPr lang="en-GB" altLang="en-US" sz="2900" dirty="0">
              <a:cs typeface="Times New Roman" panose="02020603050405020304" pitchFamily="18" charset="0"/>
            </a:endParaRPr>
          </a:p>
          <a:p>
            <a:pPr eaLnBrk="1" hangingPunct="1"/>
            <a:endParaRPr lang="en-GB" altLang="en-US" sz="1600" dirty="0">
              <a:cs typeface="Times New Roman" panose="02020603050405020304" pitchFamily="18" charset="0"/>
            </a:endParaRPr>
          </a:p>
          <a:p>
            <a:pPr algn="ctr" eaLnBrk="1" hangingPunct="1"/>
            <a:endParaRPr lang="en-GB" altLang="en-US" sz="1600" dirty="0">
              <a:cs typeface="Times New Roman" panose="02020603050405020304" pitchFamily="18" charset="0"/>
            </a:endParaRPr>
          </a:p>
          <a:p>
            <a:pPr algn="ctr" eaLnBrk="1" hangingPunct="1"/>
            <a:r>
              <a:rPr lang="en-GB" altLang="en-US" sz="1600" dirty="0">
                <a:cs typeface="Times New Roman" panose="02020603050405020304" pitchFamily="18" charset="0"/>
              </a:rPr>
              <a:t>(Unknown, no date, ‘Who Am I?’ available at: </a:t>
            </a:r>
            <a:r>
              <a:rPr lang="en-GB" sz="1600" dirty="0">
                <a:hlinkClick r:id="rId8"/>
              </a:rPr>
              <a:t>maxresdefault.jpg (1280×720) (ytimg.com)</a:t>
            </a:r>
            <a:r>
              <a:rPr lang="en-GB" sz="1600" dirty="0"/>
              <a:t>)</a:t>
            </a:r>
            <a:endParaRPr lang="en-GB" altLang="en-US" sz="1600" dirty="0">
              <a:cs typeface="Times New Roman" panose="02020603050405020304" pitchFamily="18" charset="0"/>
            </a:endParaRPr>
          </a:p>
        </p:txBody>
      </p:sp>
      <p:sp>
        <p:nvSpPr>
          <p:cNvPr id="7189" name="Text Placeholder 20">
            <a:extLst>
              <a:ext uri="{FF2B5EF4-FFF2-40B4-BE49-F238E27FC236}">
                <a16:creationId xmlns:a16="http://schemas.microsoft.com/office/drawing/2014/main" id="{D7DBC22C-115C-4A87-9446-6EA11A8D3C47}"/>
              </a:ext>
            </a:extLst>
          </p:cNvPr>
          <p:cNvSpPr>
            <a:spLocks noGrp="1"/>
          </p:cNvSpPr>
          <p:nvPr>
            <p:ph type="body" sz="quarter" idx="116"/>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0" name="Text Placeholder 21">
            <a:extLst>
              <a:ext uri="{FF2B5EF4-FFF2-40B4-BE49-F238E27FC236}">
                <a16:creationId xmlns:a16="http://schemas.microsoft.com/office/drawing/2014/main" id="{70300B1F-BC2E-4633-BEFC-5029A803AE7A}"/>
              </a:ext>
            </a:extLst>
          </p:cNvPr>
          <p:cNvSpPr>
            <a:spLocks noGrp="1"/>
          </p:cNvSpPr>
          <p:nvPr>
            <p:ph type="body" sz="quarter" idx="117"/>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1" name="Text Placeholder 22">
            <a:extLst>
              <a:ext uri="{FF2B5EF4-FFF2-40B4-BE49-F238E27FC236}">
                <a16:creationId xmlns:a16="http://schemas.microsoft.com/office/drawing/2014/main" id="{6F019EFA-3E67-404B-AAE8-738A8B440D86}"/>
              </a:ext>
            </a:extLst>
          </p:cNvPr>
          <p:cNvSpPr>
            <a:spLocks noGrp="1"/>
          </p:cNvSpPr>
          <p:nvPr>
            <p:ph type="body" sz="quarter" idx="118"/>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2" name="Text Placeholder 23">
            <a:extLst>
              <a:ext uri="{FF2B5EF4-FFF2-40B4-BE49-F238E27FC236}">
                <a16:creationId xmlns:a16="http://schemas.microsoft.com/office/drawing/2014/main" id="{76AD7118-C4A9-4A71-9AF3-A548D40E22C3}"/>
              </a:ext>
            </a:extLst>
          </p:cNvPr>
          <p:cNvSpPr>
            <a:spLocks noGrp="1"/>
          </p:cNvSpPr>
          <p:nvPr>
            <p:ph type="body" sz="quarter" idx="119"/>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3" name="Text Placeholder 24">
            <a:extLst>
              <a:ext uri="{FF2B5EF4-FFF2-40B4-BE49-F238E27FC236}">
                <a16:creationId xmlns:a16="http://schemas.microsoft.com/office/drawing/2014/main" id="{A7EE2932-EAAD-4DBE-BA3D-BA2586EA237C}"/>
              </a:ext>
            </a:extLst>
          </p:cNvPr>
          <p:cNvSpPr>
            <a:spLocks noGrp="1"/>
          </p:cNvSpPr>
          <p:nvPr>
            <p:ph type="body" sz="quarter" idx="120"/>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4" name="Text Placeholder 25">
            <a:extLst>
              <a:ext uri="{FF2B5EF4-FFF2-40B4-BE49-F238E27FC236}">
                <a16:creationId xmlns:a16="http://schemas.microsoft.com/office/drawing/2014/main" id="{F783D2D8-4068-4AEC-88C7-A475DF21BA2F}"/>
              </a:ext>
            </a:extLst>
          </p:cNvPr>
          <p:cNvSpPr>
            <a:spLocks noGrp="1"/>
          </p:cNvSpPr>
          <p:nvPr>
            <p:ph type="body" sz="quarter" idx="121"/>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5" name="Text Placeholder 26">
            <a:extLst>
              <a:ext uri="{FF2B5EF4-FFF2-40B4-BE49-F238E27FC236}">
                <a16:creationId xmlns:a16="http://schemas.microsoft.com/office/drawing/2014/main" id="{876E1350-043F-4C8A-8A0B-79D90DDD290E}"/>
              </a:ext>
            </a:extLst>
          </p:cNvPr>
          <p:cNvSpPr>
            <a:spLocks noGrp="1"/>
          </p:cNvSpPr>
          <p:nvPr>
            <p:ph type="body" sz="quarter" idx="122"/>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6" name="Text Placeholder 27">
            <a:extLst>
              <a:ext uri="{FF2B5EF4-FFF2-40B4-BE49-F238E27FC236}">
                <a16:creationId xmlns:a16="http://schemas.microsoft.com/office/drawing/2014/main" id="{0834CC3F-E410-4212-92DD-E3C4790E281A}"/>
              </a:ext>
            </a:extLst>
          </p:cNvPr>
          <p:cNvSpPr>
            <a:spLocks noGrp="1"/>
          </p:cNvSpPr>
          <p:nvPr>
            <p:ph type="body" sz="quarter" idx="123"/>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7" name="Text Placeholder 28">
            <a:extLst>
              <a:ext uri="{FF2B5EF4-FFF2-40B4-BE49-F238E27FC236}">
                <a16:creationId xmlns:a16="http://schemas.microsoft.com/office/drawing/2014/main" id="{6E800AB4-67C1-4142-85D4-9CA3953F7BEE}"/>
              </a:ext>
            </a:extLst>
          </p:cNvPr>
          <p:cNvSpPr>
            <a:spLocks noGrp="1"/>
          </p:cNvSpPr>
          <p:nvPr>
            <p:ph type="body" sz="quarter" idx="124"/>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8" name="Text Placeholder 29">
            <a:extLst>
              <a:ext uri="{FF2B5EF4-FFF2-40B4-BE49-F238E27FC236}">
                <a16:creationId xmlns:a16="http://schemas.microsoft.com/office/drawing/2014/main" id="{F21D959B-2F00-495D-8952-0E22B8ADB1E1}"/>
              </a:ext>
            </a:extLst>
          </p:cNvPr>
          <p:cNvSpPr>
            <a:spLocks noGrp="1"/>
          </p:cNvSpPr>
          <p:nvPr>
            <p:ph type="body" sz="quarter" idx="125"/>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sp>
        <p:nvSpPr>
          <p:cNvPr id="7199" name="Picture Placeholder 30">
            <a:extLst>
              <a:ext uri="{FF2B5EF4-FFF2-40B4-BE49-F238E27FC236}">
                <a16:creationId xmlns:a16="http://schemas.microsoft.com/office/drawing/2014/main" id="{5E6E16F8-E01D-4C14-9B9B-C791589CB807}"/>
              </a:ext>
            </a:extLst>
          </p:cNvPr>
          <p:cNvSpPr>
            <a:spLocks noGrp="1"/>
          </p:cNvSpPr>
          <p:nvPr>
            <p:ph type="pic" sz="quarter" idx="115"/>
          </p:nvPr>
        </p:nvSpPr>
        <p:spPr bwMode="auto">
          <a:xfrm>
            <a:off x="-9326563" y="25314275"/>
            <a:ext cx="7908925" cy="4838700"/>
          </a:xfrm>
          <a:ln>
            <a:miter lim="800000"/>
            <a:headEnd/>
            <a:tailEnd/>
          </a:ln>
        </p:spPr>
      </p:sp>
      <p:sp>
        <p:nvSpPr>
          <p:cNvPr id="7200" name="Picture Placeholder 31">
            <a:extLst>
              <a:ext uri="{FF2B5EF4-FFF2-40B4-BE49-F238E27FC236}">
                <a16:creationId xmlns:a16="http://schemas.microsoft.com/office/drawing/2014/main" id="{708BA04A-D0D2-4EC3-BEB2-685120EE722E}"/>
              </a:ext>
            </a:extLst>
          </p:cNvPr>
          <p:cNvSpPr>
            <a:spLocks noGrp="1"/>
          </p:cNvSpPr>
          <p:nvPr>
            <p:ph type="pic" sz="quarter" idx="126"/>
          </p:nvPr>
        </p:nvSpPr>
        <p:spPr bwMode="auto">
          <a:xfrm>
            <a:off x="-9326563" y="25314275"/>
            <a:ext cx="7908925" cy="4838700"/>
          </a:xfrm>
          <a:ln>
            <a:miter lim="800000"/>
            <a:headEnd/>
            <a:tailEnd/>
          </a:ln>
        </p:spPr>
      </p:sp>
      <p:sp>
        <p:nvSpPr>
          <p:cNvPr id="7201" name="Picture Placeholder 32">
            <a:extLst>
              <a:ext uri="{FF2B5EF4-FFF2-40B4-BE49-F238E27FC236}">
                <a16:creationId xmlns:a16="http://schemas.microsoft.com/office/drawing/2014/main" id="{A7DF68A8-0197-4B33-B2B0-C9322904D96E}"/>
              </a:ext>
            </a:extLst>
          </p:cNvPr>
          <p:cNvSpPr>
            <a:spLocks noGrp="1"/>
          </p:cNvSpPr>
          <p:nvPr>
            <p:ph type="pic" sz="quarter" idx="127"/>
          </p:nvPr>
        </p:nvSpPr>
        <p:spPr bwMode="auto">
          <a:xfrm>
            <a:off x="-9326563" y="25314275"/>
            <a:ext cx="7908925" cy="4838700"/>
          </a:xfrm>
          <a:ln>
            <a:miter lim="800000"/>
            <a:headEnd/>
            <a:tailEnd/>
          </a:ln>
        </p:spPr>
      </p:sp>
      <p:sp>
        <p:nvSpPr>
          <p:cNvPr id="7202" name="Picture Placeholder 33">
            <a:extLst>
              <a:ext uri="{FF2B5EF4-FFF2-40B4-BE49-F238E27FC236}">
                <a16:creationId xmlns:a16="http://schemas.microsoft.com/office/drawing/2014/main" id="{0696AD4A-4CF5-4963-AD70-7FE11771337F}"/>
              </a:ext>
            </a:extLst>
          </p:cNvPr>
          <p:cNvSpPr>
            <a:spLocks noGrp="1"/>
          </p:cNvSpPr>
          <p:nvPr>
            <p:ph type="pic" sz="quarter" idx="128"/>
          </p:nvPr>
        </p:nvSpPr>
        <p:spPr bwMode="auto">
          <a:xfrm>
            <a:off x="-9326563" y="25314275"/>
            <a:ext cx="7908925" cy="4838700"/>
          </a:xfrm>
          <a:ln>
            <a:miter lim="800000"/>
            <a:headEnd/>
            <a:tailEnd/>
          </a:ln>
        </p:spPr>
      </p:sp>
      <p:sp>
        <p:nvSpPr>
          <p:cNvPr id="7203" name="Picture Placeholder 34">
            <a:extLst>
              <a:ext uri="{FF2B5EF4-FFF2-40B4-BE49-F238E27FC236}">
                <a16:creationId xmlns:a16="http://schemas.microsoft.com/office/drawing/2014/main" id="{A64B513B-A6D1-475F-AB04-961A53B2D078}"/>
              </a:ext>
            </a:extLst>
          </p:cNvPr>
          <p:cNvSpPr>
            <a:spLocks noGrp="1"/>
          </p:cNvSpPr>
          <p:nvPr>
            <p:ph type="pic" sz="quarter" idx="129"/>
          </p:nvPr>
        </p:nvSpPr>
        <p:spPr bwMode="auto">
          <a:xfrm>
            <a:off x="-9326563" y="25314275"/>
            <a:ext cx="7908925" cy="4838700"/>
          </a:xfrm>
          <a:ln>
            <a:miter lim="800000"/>
            <a:headEnd/>
            <a:tailEnd/>
          </a:ln>
        </p:spPr>
      </p:sp>
      <p:sp>
        <p:nvSpPr>
          <p:cNvPr id="7204" name="Picture Placeholder 35">
            <a:extLst>
              <a:ext uri="{FF2B5EF4-FFF2-40B4-BE49-F238E27FC236}">
                <a16:creationId xmlns:a16="http://schemas.microsoft.com/office/drawing/2014/main" id="{54FCC907-300B-4012-835E-DED51B6C78AB}"/>
              </a:ext>
            </a:extLst>
          </p:cNvPr>
          <p:cNvSpPr>
            <a:spLocks noGrp="1"/>
          </p:cNvSpPr>
          <p:nvPr>
            <p:ph type="pic" sz="quarter" idx="130"/>
          </p:nvPr>
        </p:nvSpPr>
        <p:spPr bwMode="auto">
          <a:xfrm>
            <a:off x="-9326563" y="25314275"/>
            <a:ext cx="7908925" cy="4838700"/>
          </a:xfrm>
          <a:ln>
            <a:miter lim="800000"/>
            <a:headEnd/>
            <a:tailEnd/>
          </a:ln>
        </p:spPr>
      </p:sp>
      <p:sp>
        <p:nvSpPr>
          <p:cNvPr id="7205" name="Picture Placeholder 36">
            <a:extLst>
              <a:ext uri="{FF2B5EF4-FFF2-40B4-BE49-F238E27FC236}">
                <a16:creationId xmlns:a16="http://schemas.microsoft.com/office/drawing/2014/main" id="{8FF5A299-3841-4E73-8F17-CF93D1B9486D}"/>
              </a:ext>
            </a:extLst>
          </p:cNvPr>
          <p:cNvSpPr>
            <a:spLocks noGrp="1"/>
          </p:cNvSpPr>
          <p:nvPr>
            <p:ph type="pic" sz="quarter" idx="131"/>
          </p:nvPr>
        </p:nvSpPr>
        <p:spPr bwMode="auto">
          <a:xfrm>
            <a:off x="-9326563" y="25314275"/>
            <a:ext cx="7908925" cy="4838700"/>
          </a:xfrm>
          <a:ln>
            <a:miter lim="800000"/>
            <a:headEnd/>
            <a:tailEnd/>
          </a:ln>
        </p:spPr>
      </p:sp>
      <p:sp>
        <p:nvSpPr>
          <p:cNvPr id="7206" name="Picture Placeholder 37">
            <a:extLst>
              <a:ext uri="{FF2B5EF4-FFF2-40B4-BE49-F238E27FC236}">
                <a16:creationId xmlns:a16="http://schemas.microsoft.com/office/drawing/2014/main" id="{9A735EC7-3395-40BF-BCBB-642BA248A024}"/>
              </a:ext>
            </a:extLst>
          </p:cNvPr>
          <p:cNvSpPr>
            <a:spLocks noGrp="1"/>
          </p:cNvSpPr>
          <p:nvPr>
            <p:ph type="pic" sz="quarter" idx="132"/>
          </p:nvPr>
        </p:nvSpPr>
        <p:spPr bwMode="auto">
          <a:xfrm>
            <a:off x="-9326563" y="25314275"/>
            <a:ext cx="7908925" cy="4838700"/>
          </a:xfrm>
          <a:ln>
            <a:miter lim="800000"/>
            <a:headEnd/>
            <a:tailEnd/>
          </a:ln>
        </p:spPr>
      </p:sp>
      <p:sp>
        <p:nvSpPr>
          <p:cNvPr id="7207" name="Picture Placeholder 38">
            <a:extLst>
              <a:ext uri="{FF2B5EF4-FFF2-40B4-BE49-F238E27FC236}">
                <a16:creationId xmlns:a16="http://schemas.microsoft.com/office/drawing/2014/main" id="{359479C4-4C22-43F3-8374-98E06370AD5F}"/>
              </a:ext>
            </a:extLst>
          </p:cNvPr>
          <p:cNvSpPr>
            <a:spLocks noGrp="1"/>
          </p:cNvSpPr>
          <p:nvPr>
            <p:ph type="pic" sz="quarter" idx="133"/>
          </p:nvPr>
        </p:nvSpPr>
        <p:spPr bwMode="auto">
          <a:xfrm>
            <a:off x="-9326563" y="25314275"/>
            <a:ext cx="7908925" cy="4838700"/>
          </a:xfrm>
          <a:ln>
            <a:miter lim="800000"/>
            <a:headEnd/>
            <a:tailEnd/>
          </a:ln>
        </p:spPr>
      </p:sp>
      <p:sp>
        <p:nvSpPr>
          <p:cNvPr id="42" name="Text Placeholder 41">
            <a:extLst>
              <a:ext uri="{FF2B5EF4-FFF2-40B4-BE49-F238E27FC236}">
                <a16:creationId xmlns:a16="http://schemas.microsoft.com/office/drawing/2014/main" id="{F0A98BC8-B7AB-4FC0-9EA4-9B371F8FF23F}"/>
              </a:ext>
            </a:extLst>
          </p:cNvPr>
          <p:cNvSpPr>
            <a:spLocks noGrp="1"/>
          </p:cNvSpPr>
          <p:nvPr>
            <p:ph type="body" sz="quarter" idx="136"/>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3" name="Text Placeholder 42">
            <a:extLst>
              <a:ext uri="{FF2B5EF4-FFF2-40B4-BE49-F238E27FC236}">
                <a16:creationId xmlns:a16="http://schemas.microsoft.com/office/drawing/2014/main" id="{5DB236BD-9EF0-4EDF-9258-9E4B0290B1AE}"/>
              </a:ext>
            </a:extLst>
          </p:cNvPr>
          <p:cNvSpPr>
            <a:spLocks noGrp="1"/>
          </p:cNvSpPr>
          <p:nvPr>
            <p:ph type="body" sz="quarter" idx="137"/>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4" name="Text Placeholder 43">
            <a:extLst>
              <a:ext uri="{FF2B5EF4-FFF2-40B4-BE49-F238E27FC236}">
                <a16:creationId xmlns:a16="http://schemas.microsoft.com/office/drawing/2014/main" id="{A5638E83-48F9-448D-9BD5-D5987D5E778C}"/>
              </a:ext>
            </a:extLst>
          </p:cNvPr>
          <p:cNvSpPr>
            <a:spLocks noGrp="1"/>
          </p:cNvSpPr>
          <p:nvPr>
            <p:ph type="body" sz="quarter" idx="138"/>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5" name="Text Placeholder 44">
            <a:extLst>
              <a:ext uri="{FF2B5EF4-FFF2-40B4-BE49-F238E27FC236}">
                <a16:creationId xmlns:a16="http://schemas.microsoft.com/office/drawing/2014/main" id="{B073CC96-3CFE-4397-BF55-F126FF30995D}"/>
              </a:ext>
            </a:extLst>
          </p:cNvPr>
          <p:cNvSpPr>
            <a:spLocks noGrp="1"/>
          </p:cNvSpPr>
          <p:nvPr>
            <p:ph type="body" sz="quarter" idx="139"/>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6" name="Text Placeholder 45">
            <a:extLst>
              <a:ext uri="{FF2B5EF4-FFF2-40B4-BE49-F238E27FC236}">
                <a16:creationId xmlns:a16="http://schemas.microsoft.com/office/drawing/2014/main" id="{E66EADEE-1CCE-48BF-B713-A32916EF40D4}"/>
              </a:ext>
            </a:extLst>
          </p:cNvPr>
          <p:cNvSpPr>
            <a:spLocks noGrp="1"/>
          </p:cNvSpPr>
          <p:nvPr>
            <p:ph type="body" sz="quarter" idx="140"/>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7" name="Text Placeholder 46">
            <a:extLst>
              <a:ext uri="{FF2B5EF4-FFF2-40B4-BE49-F238E27FC236}">
                <a16:creationId xmlns:a16="http://schemas.microsoft.com/office/drawing/2014/main" id="{F425FE12-D0FB-4046-9FB3-4C8B3F8DB62A}"/>
              </a:ext>
            </a:extLst>
          </p:cNvPr>
          <p:cNvSpPr>
            <a:spLocks noGrp="1"/>
          </p:cNvSpPr>
          <p:nvPr>
            <p:ph type="body" sz="quarter" idx="141"/>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8" name="Text Placeholder 47">
            <a:extLst>
              <a:ext uri="{FF2B5EF4-FFF2-40B4-BE49-F238E27FC236}">
                <a16:creationId xmlns:a16="http://schemas.microsoft.com/office/drawing/2014/main" id="{740E77F3-C071-41A4-87E7-C4EB8353ED12}"/>
              </a:ext>
            </a:extLst>
          </p:cNvPr>
          <p:cNvSpPr>
            <a:spLocks noGrp="1"/>
          </p:cNvSpPr>
          <p:nvPr>
            <p:ph type="body" sz="quarter" idx="142"/>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49" name="Text Placeholder 48">
            <a:extLst>
              <a:ext uri="{FF2B5EF4-FFF2-40B4-BE49-F238E27FC236}">
                <a16:creationId xmlns:a16="http://schemas.microsoft.com/office/drawing/2014/main" id="{C682D42A-77D1-4009-99A5-84A93A6FE5D5}"/>
              </a:ext>
            </a:extLst>
          </p:cNvPr>
          <p:cNvSpPr>
            <a:spLocks noGrp="1"/>
          </p:cNvSpPr>
          <p:nvPr>
            <p:ph type="body" sz="quarter" idx="143"/>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0" name="Text Placeholder 49">
            <a:extLst>
              <a:ext uri="{FF2B5EF4-FFF2-40B4-BE49-F238E27FC236}">
                <a16:creationId xmlns:a16="http://schemas.microsoft.com/office/drawing/2014/main" id="{A440675D-4242-4044-ABB9-15B55EF64F21}"/>
              </a:ext>
            </a:extLst>
          </p:cNvPr>
          <p:cNvSpPr>
            <a:spLocks noGrp="1"/>
          </p:cNvSpPr>
          <p:nvPr>
            <p:ph type="body" sz="quarter" idx="144"/>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1" name="Text Placeholder 50">
            <a:extLst>
              <a:ext uri="{FF2B5EF4-FFF2-40B4-BE49-F238E27FC236}">
                <a16:creationId xmlns:a16="http://schemas.microsoft.com/office/drawing/2014/main" id="{B85CE215-0328-4C0B-966D-AA08A8AC8CBF}"/>
              </a:ext>
            </a:extLst>
          </p:cNvPr>
          <p:cNvSpPr>
            <a:spLocks noGrp="1"/>
          </p:cNvSpPr>
          <p:nvPr>
            <p:ph type="body" sz="quarter" idx="145"/>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2" name="Text Placeholder 51">
            <a:extLst>
              <a:ext uri="{FF2B5EF4-FFF2-40B4-BE49-F238E27FC236}">
                <a16:creationId xmlns:a16="http://schemas.microsoft.com/office/drawing/2014/main" id="{B1DF0947-0C18-464D-B72D-082FF8B59822}"/>
              </a:ext>
            </a:extLst>
          </p:cNvPr>
          <p:cNvSpPr>
            <a:spLocks noGrp="1"/>
          </p:cNvSpPr>
          <p:nvPr>
            <p:ph type="body" sz="quarter" idx="146"/>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3" name="Text Placeholder 52">
            <a:extLst>
              <a:ext uri="{FF2B5EF4-FFF2-40B4-BE49-F238E27FC236}">
                <a16:creationId xmlns:a16="http://schemas.microsoft.com/office/drawing/2014/main" id="{8AC0EDAD-7360-4DED-8336-9C04F7F5F881}"/>
              </a:ext>
            </a:extLst>
          </p:cNvPr>
          <p:cNvSpPr>
            <a:spLocks noGrp="1"/>
          </p:cNvSpPr>
          <p:nvPr>
            <p:ph type="body" sz="quarter" idx="147"/>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4" name="Text Placeholder 53">
            <a:extLst>
              <a:ext uri="{FF2B5EF4-FFF2-40B4-BE49-F238E27FC236}">
                <a16:creationId xmlns:a16="http://schemas.microsoft.com/office/drawing/2014/main" id="{8318CEED-6515-4476-AB70-E8EC44F01281}"/>
              </a:ext>
            </a:extLst>
          </p:cNvPr>
          <p:cNvSpPr>
            <a:spLocks noGrp="1"/>
          </p:cNvSpPr>
          <p:nvPr>
            <p:ph type="body" sz="quarter" idx="148"/>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55" name="Text Placeholder 54">
            <a:extLst>
              <a:ext uri="{FF2B5EF4-FFF2-40B4-BE49-F238E27FC236}">
                <a16:creationId xmlns:a16="http://schemas.microsoft.com/office/drawing/2014/main" id="{ED5BB7B4-D12B-4BDC-A9CF-C0B0718D04B9}"/>
              </a:ext>
            </a:extLst>
          </p:cNvPr>
          <p:cNvSpPr>
            <a:spLocks noGrp="1"/>
          </p:cNvSpPr>
          <p:nvPr>
            <p:ph type="body" sz="quarter" idx="149"/>
          </p:nvPr>
        </p:nvSpPr>
        <p:spPr>
          <a:xfrm>
            <a:off x="-10407650" y="18288000"/>
            <a:ext cx="10050462" cy="754063"/>
          </a:xfrm>
        </p:spPr>
        <p:txBody>
          <a:bodyPr/>
          <a:lstStyle/>
          <a:p>
            <a:pPr marL="1645838" indent="-1645838" defTabSz="4388900" eaLnBrk="1" fontAlgn="auto" hangingPunct="1">
              <a:spcAft>
                <a:spcPts val="0"/>
              </a:spcAft>
              <a:defRPr/>
            </a:pPr>
            <a:endParaRPr lang="en-US" dirty="0"/>
          </a:p>
        </p:txBody>
      </p:sp>
      <p:sp>
        <p:nvSpPr>
          <p:cNvPr id="7224" name="Text Placeholder 55">
            <a:extLst>
              <a:ext uri="{FF2B5EF4-FFF2-40B4-BE49-F238E27FC236}">
                <a16:creationId xmlns:a16="http://schemas.microsoft.com/office/drawing/2014/main" id="{2608A946-33F5-40E2-A544-69230CCC6E96}"/>
              </a:ext>
            </a:extLst>
          </p:cNvPr>
          <p:cNvSpPr>
            <a:spLocks noGrp="1"/>
          </p:cNvSpPr>
          <p:nvPr>
            <p:ph type="body" sz="quarter" idx="150"/>
          </p:nvPr>
        </p:nvSpPr>
        <p:spPr bwMode="auto">
          <a:xfrm>
            <a:off x="5966762" y="1989393"/>
            <a:ext cx="31999237" cy="1107996"/>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eaLnBrk="1" hangingPunct="1"/>
            <a:r>
              <a:rPr lang="en-GB" sz="6600" dirty="0"/>
              <a:t>M5X02165 – Culture, Identity and Education</a:t>
            </a:r>
            <a:endParaRPr lang="en-US" altLang="en-US" sz="6600" dirty="0"/>
          </a:p>
        </p:txBody>
      </p:sp>
      <p:sp>
        <p:nvSpPr>
          <p:cNvPr id="7225" name="Text Placeholder 56">
            <a:extLst>
              <a:ext uri="{FF2B5EF4-FFF2-40B4-BE49-F238E27FC236}">
                <a16:creationId xmlns:a16="http://schemas.microsoft.com/office/drawing/2014/main" id="{BE187F7C-DE04-48EC-BAFA-EF600E9686C2}"/>
              </a:ext>
            </a:extLst>
          </p:cNvPr>
          <p:cNvSpPr>
            <a:spLocks noGrp="1"/>
          </p:cNvSpPr>
          <p:nvPr>
            <p:ph type="body" sz="quarter" idx="151"/>
          </p:nvPr>
        </p:nvSpPr>
        <p:spPr bwMode="auto">
          <a:xfrm>
            <a:off x="5309961" y="3290542"/>
            <a:ext cx="31999237" cy="12795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4800" dirty="0"/>
              <a:t>Victoria Lee - 1903949</a:t>
            </a:r>
          </a:p>
        </p:txBody>
      </p:sp>
      <p:sp>
        <p:nvSpPr>
          <p:cNvPr id="6" name="Text Placeholder 5">
            <a:extLst>
              <a:ext uri="{FF2B5EF4-FFF2-40B4-BE49-F238E27FC236}">
                <a16:creationId xmlns:a16="http://schemas.microsoft.com/office/drawing/2014/main" id="{B1CF4DA2-9F88-4291-B8AE-B47A5BC37C30}"/>
              </a:ext>
            </a:extLst>
          </p:cNvPr>
          <p:cNvSpPr>
            <a:spLocks noGrp="1"/>
          </p:cNvSpPr>
          <p:nvPr>
            <p:ph type="body" sz="quarter" idx="27"/>
          </p:nvPr>
        </p:nvSpPr>
        <p:spPr>
          <a:xfrm>
            <a:off x="32899529" y="15604175"/>
            <a:ext cx="10047018" cy="754045"/>
          </a:xfrm>
        </p:spPr>
        <p:txBody>
          <a:bodyPr/>
          <a:lstStyle/>
          <a:p>
            <a:r>
              <a:rPr lang="en-GB" dirty="0"/>
              <a:t>Attainment</a:t>
            </a:r>
          </a:p>
        </p:txBody>
      </p:sp>
      <p:pic>
        <p:nvPicPr>
          <p:cNvPr id="7233" name="Picture 65" descr="See the source image">
            <a:extLst>
              <a:ext uri="{FF2B5EF4-FFF2-40B4-BE49-F238E27FC236}">
                <a16:creationId xmlns:a16="http://schemas.microsoft.com/office/drawing/2014/main" id="{6EE8FF21-C087-45A2-A19C-21D299683398}"/>
              </a:ext>
            </a:extLst>
          </p:cNvPr>
          <p:cNvPicPr>
            <a:picLocks noGrp="1" noChangeAspect="1" noChangeArrowheads="1"/>
          </p:cNvPicPr>
          <p:nvPr>
            <p:ph type="pic" sz="quarter" idx="135"/>
          </p:nvPr>
        </p:nvPicPr>
        <p:blipFill>
          <a:blip r:embed="rId9">
            <a:extLst>
              <a:ext uri="{28A0092B-C50C-407E-A947-70E740481C1C}">
                <a14:useLocalDpi xmlns:a14="http://schemas.microsoft.com/office/drawing/2010/main" val="0"/>
              </a:ext>
            </a:extLst>
          </a:blip>
          <a:srcRect t="6300" b="6300"/>
          <a:stretch>
            <a:fillRect/>
          </a:stretch>
        </p:blipFill>
        <p:spPr bwMode="auto">
          <a:xfrm>
            <a:off x="24116563" y="15717211"/>
            <a:ext cx="6254554" cy="3826551"/>
          </a:xfrm>
          <a:prstGeom prst="rect">
            <a:avLst/>
          </a:prstGeom>
          <a:noFill/>
          <a:extLst>
            <a:ext uri="{909E8E84-426E-40DD-AFC4-6F175D3DCCD1}">
              <a14:hiddenFill xmlns:a14="http://schemas.microsoft.com/office/drawing/2010/main">
                <a:solidFill>
                  <a:srgbClr val="FFFFFF"/>
                </a:solidFill>
              </a14:hiddenFill>
            </a:ext>
          </a:extLst>
        </p:spPr>
      </p:pic>
      <p:sp>
        <p:nvSpPr>
          <p:cNvPr id="7188" name="Text Placeholder 19">
            <a:extLst>
              <a:ext uri="{FF2B5EF4-FFF2-40B4-BE49-F238E27FC236}">
                <a16:creationId xmlns:a16="http://schemas.microsoft.com/office/drawing/2014/main" id="{6F0B63BA-8C31-4530-8C4B-4CDFDF1B9F67}"/>
              </a:ext>
            </a:extLst>
          </p:cNvPr>
          <p:cNvSpPr>
            <a:spLocks noGrp="1"/>
          </p:cNvSpPr>
          <p:nvPr>
            <p:ph type="body" sz="quarter" idx="107"/>
          </p:nvPr>
        </p:nvSpPr>
        <p:spPr bwMode="auto">
          <a:xfrm>
            <a:off x="-10407650" y="21259800"/>
            <a:ext cx="10056812" cy="84613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numCol="1" anchor="t" anchorCtr="0" compatLnSpc="1">
            <a:prstTxWarp prst="textNoShape">
              <a:avLst/>
            </a:prstTxWarp>
          </a:bodyPr>
          <a:lstStyle/>
          <a:p>
            <a:pPr eaLnBrk="1" hangingPunct="1"/>
            <a:endParaRPr lang="en-US" altLang="en-US"/>
          </a:p>
        </p:txBody>
      </p:sp>
      <p:pic>
        <p:nvPicPr>
          <p:cNvPr id="7235" name="Picture 67" descr="See the source image">
            <a:extLst>
              <a:ext uri="{FF2B5EF4-FFF2-40B4-BE49-F238E27FC236}">
                <a16:creationId xmlns:a16="http://schemas.microsoft.com/office/drawing/2014/main" id="{85FE85A0-7882-4A4E-B515-B884DF44DB9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82106" y="27733625"/>
            <a:ext cx="6096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7210" name="Picture 7209">
            <a:extLst>
              <a:ext uri="{FF2B5EF4-FFF2-40B4-BE49-F238E27FC236}">
                <a16:creationId xmlns:a16="http://schemas.microsoft.com/office/drawing/2014/main" id="{8C7E2AE2-A607-40F9-8978-ACEB7DBBBBD2}"/>
              </a:ext>
            </a:extLst>
          </p:cNvPr>
          <p:cNvPicPr>
            <a:picLocks noChangeAspect="1"/>
          </p:cNvPicPr>
          <p:nvPr/>
        </p:nvPicPr>
        <p:blipFill>
          <a:blip r:embed="rId11"/>
          <a:stretch>
            <a:fillRect/>
          </a:stretch>
        </p:blipFill>
        <p:spPr>
          <a:xfrm>
            <a:off x="11936301" y="16459200"/>
            <a:ext cx="4157815" cy="4597259"/>
          </a:xfrm>
          <a:prstGeom prst="rect">
            <a:avLst/>
          </a:prstGeom>
        </p:spPr>
      </p:pic>
      <p:pic>
        <p:nvPicPr>
          <p:cNvPr id="7211" name="Picture 7210">
            <a:extLst>
              <a:ext uri="{FF2B5EF4-FFF2-40B4-BE49-F238E27FC236}">
                <a16:creationId xmlns:a16="http://schemas.microsoft.com/office/drawing/2014/main" id="{CC15C632-5680-49DC-A61F-4250CFA71150}"/>
              </a:ext>
            </a:extLst>
          </p:cNvPr>
          <p:cNvPicPr>
            <a:picLocks noChangeAspect="1"/>
          </p:cNvPicPr>
          <p:nvPr/>
        </p:nvPicPr>
        <p:blipFill>
          <a:blip r:embed="rId12"/>
          <a:stretch>
            <a:fillRect/>
          </a:stretch>
        </p:blipFill>
        <p:spPr>
          <a:xfrm>
            <a:off x="16750631" y="16459199"/>
            <a:ext cx="4558949" cy="4597259"/>
          </a:xfrm>
          <a:prstGeom prst="rect">
            <a:avLst/>
          </a:prstGeom>
        </p:spPr>
      </p:pic>
      <p:sp>
        <p:nvSpPr>
          <p:cNvPr id="118" name="Text Placeholder 8">
            <a:extLst>
              <a:ext uri="{FF2B5EF4-FFF2-40B4-BE49-F238E27FC236}">
                <a16:creationId xmlns:a16="http://schemas.microsoft.com/office/drawing/2014/main" id="{CB223BF7-89D5-4A1F-8F74-74E096030A56}"/>
              </a:ext>
            </a:extLst>
          </p:cNvPr>
          <p:cNvSpPr txBox="1">
            <a:spLocks/>
          </p:cNvSpPr>
          <p:nvPr/>
        </p:nvSpPr>
        <p:spPr>
          <a:xfrm>
            <a:off x="22259049" y="5242664"/>
            <a:ext cx="10048875" cy="800211"/>
          </a:xfrm>
          <a:prstGeom prst="rect">
            <a:avLst/>
          </a:prstGeom>
          <a:solidFill>
            <a:schemeClr val="accent5">
              <a:lumMod val="50000"/>
            </a:schemeClr>
          </a:solidFill>
        </p:spPr>
        <p:txBody>
          <a:bodyPr lIns="91436" tIns="91436" rIns="91436" bIns="91436" anchor="ctr" anchorCtr="0">
            <a:spAutoFit/>
          </a:bodyPr>
          <a:lstStyle>
            <a:lvl1pPr marL="1644650" indent="-1644650" algn="ctr" defTabSz="4387850" rtl="0" eaLnBrk="0" fontAlgn="base" hangingPunct="0">
              <a:spcBef>
                <a:spcPct val="20000"/>
              </a:spcBef>
              <a:spcAft>
                <a:spcPct val="0"/>
              </a:spcAft>
              <a:buFont typeface="Arial" panose="020B0604020202020204" pitchFamily="34" charset="0"/>
              <a:buNone/>
              <a:defRPr sz="3700" b="1" kern="1200" baseline="0">
                <a:solidFill>
                  <a:schemeClr val="bg1"/>
                </a:solidFill>
                <a:latin typeface="+mn-lt"/>
                <a:ea typeface="+mn-ea"/>
                <a:cs typeface="+mn-cs"/>
              </a:defRPr>
            </a:lvl1pPr>
            <a:lvl2pPr marL="3565525" indent="-1370013" algn="l" defTabSz="4387850" rtl="0" eaLnBrk="0" fontAlgn="base" hangingPunct="0">
              <a:spcBef>
                <a:spcPct val="20000"/>
              </a:spcBef>
              <a:spcAft>
                <a:spcPct val="0"/>
              </a:spcAft>
              <a:buFont typeface="Arial" panose="020B0604020202020204" pitchFamily="34" charset="0"/>
              <a:buChar char="–"/>
              <a:defRPr sz="13500" kern="1200">
                <a:solidFill>
                  <a:schemeClr val="tx1"/>
                </a:solidFill>
                <a:latin typeface="+mn-lt"/>
                <a:ea typeface="+mn-ea"/>
                <a:cs typeface="+mn-cs"/>
              </a:defRPr>
            </a:lvl2pPr>
            <a:lvl3pPr marL="5484813" indent="-1096963" algn="l" defTabSz="4387850" rtl="0" eaLnBrk="0" fontAlgn="base" hangingPunct="0">
              <a:spcBef>
                <a:spcPct val="20000"/>
              </a:spcBef>
              <a:spcAft>
                <a:spcPct val="0"/>
              </a:spcAft>
              <a:buFont typeface="Arial" panose="020B0604020202020204" pitchFamily="34" charset="0"/>
              <a:buChar char="•"/>
              <a:defRPr sz="11600" kern="1200">
                <a:solidFill>
                  <a:schemeClr val="tx1"/>
                </a:solidFill>
                <a:latin typeface="+mn-lt"/>
                <a:ea typeface="+mn-ea"/>
                <a:cs typeface="+mn-cs"/>
              </a:defRPr>
            </a:lvl3pPr>
            <a:lvl4pPr marL="7680325"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4pPr>
            <a:lvl5pPr marL="9874250" indent="-1096963" algn="l" defTabSz="4387850" rtl="0" eaLnBrk="0" fontAlgn="base" hangingPunct="0">
              <a:spcBef>
                <a:spcPct val="20000"/>
              </a:spcBef>
              <a:spcAft>
                <a:spcPct val="0"/>
              </a:spcAft>
              <a:buFont typeface="Arial" panose="020B0604020202020204"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5838" indent="-1645838" defTabSz="4388900" eaLnBrk="1" fontAlgn="auto" hangingPunct="1">
              <a:spcAft>
                <a:spcPts val="0"/>
              </a:spcAft>
              <a:defRPr/>
            </a:pPr>
            <a:r>
              <a:rPr lang="en-US" sz="4000" dirty="0"/>
              <a:t>Statistics</a:t>
            </a:r>
          </a:p>
        </p:txBody>
      </p:sp>
      <p:sp>
        <p:nvSpPr>
          <p:cNvPr id="123" name="TextBox 122">
            <a:extLst>
              <a:ext uri="{FF2B5EF4-FFF2-40B4-BE49-F238E27FC236}">
                <a16:creationId xmlns:a16="http://schemas.microsoft.com/office/drawing/2014/main" id="{47BB14DB-741C-46CA-B807-0BE5BF0C7A79}"/>
              </a:ext>
            </a:extLst>
          </p:cNvPr>
          <p:cNvSpPr txBox="1"/>
          <p:nvPr/>
        </p:nvSpPr>
        <p:spPr>
          <a:xfrm>
            <a:off x="33231648" y="16376567"/>
            <a:ext cx="9422380" cy="6102568"/>
          </a:xfrm>
          <a:prstGeom prst="rect">
            <a:avLst/>
          </a:prstGeom>
          <a:noFill/>
        </p:spPr>
        <p:txBody>
          <a:bodyPr wrap="square">
            <a:spAutoFit/>
          </a:bodyPr>
          <a:lstStyle/>
          <a:p>
            <a:pPr>
              <a:lnSpc>
                <a:spcPct val="107000"/>
              </a:lnSpc>
              <a:spcAft>
                <a:spcPts val="800"/>
              </a:spcAft>
              <a:tabLst>
                <a:tab pos="3572510" algn="l"/>
              </a:tabLst>
            </a:pPr>
            <a:r>
              <a:rPr lang="en-GB" sz="2900" dirty="0">
                <a:effectLst/>
                <a:latin typeface="Trebuchet MS" panose="020B0603020202020204" pitchFamily="34" charset="0"/>
                <a:ea typeface="Calibri" panose="020F0502020204030204" pitchFamily="34" charset="0"/>
                <a:cs typeface="Times New Roman" panose="02020603050405020304" pitchFamily="18" charset="0"/>
              </a:rPr>
              <a:t>The Disparity Audit (2017) described the </a:t>
            </a:r>
            <a:r>
              <a:rPr lang="en-GB" sz="2900" dirty="0">
                <a:latin typeface="Trebuchet MS" panose="020B0603020202020204" pitchFamily="34" charset="0"/>
                <a:ea typeface="Calibri" panose="020F0502020204030204" pitchFamily="34" charset="0"/>
                <a:cs typeface="Times New Roman" panose="02020603050405020304" pitchFamily="18" charset="0"/>
              </a:rPr>
              <a:t>attainment </a:t>
            </a:r>
            <a:r>
              <a:rPr lang="en-GB" sz="2900" dirty="0">
                <a:effectLst/>
                <a:latin typeface="Trebuchet MS" panose="020B0603020202020204" pitchFamily="34" charset="0"/>
                <a:ea typeface="Calibri" panose="020F0502020204030204" pitchFamily="34" charset="0"/>
                <a:cs typeface="Times New Roman" panose="02020603050405020304" pitchFamily="18" charset="0"/>
              </a:rPr>
              <a:t>gaps of children from the Gypsy-Traveller community, proving they are significantly lower than the average child. This could be due to several problems including attendance, attitude, bullying or higher rates of exclusion (Gilmore, McDonagh, Garrett, Kirkby and Stapleton, </a:t>
            </a:r>
          </a:p>
          <a:p>
            <a:pPr>
              <a:lnSpc>
                <a:spcPct val="107000"/>
              </a:lnSpc>
              <a:spcAft>
                <a:spcPts val="800"/>
              </a:spcAft>
              <a:tabLst>
                <a:tab pos="3572510" algn="l"/>
              </a:tabLst>
            </a:pPr>
            <a:r>
              <a:rPr lang="en-GB" sz="2900" dirty="0">
                <a:effectLst/>
                <a:latin typeface="Trebuchet MS" panose="020B0603020202020204" pitchFamily="34" charset="0"/>
                <a:ea typeface="Calibri" panose="020F0502020204030204" pitchFamily="34" charset="0"/>
                <a:cs typeface="Times New Roman" panose="02020603050405020304" pitchFamily="18" charset="0"/>
              </a:rPr>
              <a:t>2020). </a:t>
            </a:r>
          </a:p>
          <a:p>
            <a:pPr>
              <a:lnSpc>
                <a:spcPct val="107000"/>
              </a:lnSpc>
              <a:spcAft>
                <a:spcPts val="800"/>
              </a:spcAft>
              <a:tabLst>
                <a:tab pos="3572510" algn="l"/>
              </a:tabLst>
            </a:pPr>
            <a:endParaRPr lang="en-GB" sz="2900" dirty="0">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effectLst/>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endParaRPr lang="en-GB" sz="2900" dirty="0">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800"/>
              </a:spcAft>
              <a:tabLst>
                <a:tab pos="3572510" algn="l"/>
              </a:tabLst>
            </a:pPr>
            <a:r>
              <a:rPr lang="en-GB" sz="1600" dirty="0">
                <a:effectLst/>
                <a:latin typeface="Trebuchet MS" panose="020B0603020202020204" pitchFamily="34" charset="0"/>
                <a:ea typeface="Calibri" panose="020F0502020204030204" pitchFamily="34" charset="0"/>
                <a:cs typeface="Times New Roman" panose="02020603050405020304" pitchFamily="18" charset="0"/>
              </a:rPr>
              <a:t>(Race Disparity Audi, 2017)</a:t>
            </a:r>
          </a:p>
        </p:txBody>
      </p:sp>
      <p:sp>
        <p:nvSpPr>
          <p:cNvPr id="124" name="TextBox 123">
            <a:extLst>
              <a:ext uri="{FF2B5EF4-FFF2-40B4-BE49-F238E27FC236}">
                <a16:creationId xmlns:a16="http://schemas.microsoft.com/office/drawing/2014/main" id="{FAEBB97A-503D-4AB0-83B9-2FDC3352771E}"/>
              </a:ext>
            </a:extLst>
          </p:cNvPr>
          <p:cNvSpPr txBox="1"/>
          <p:nvPr/>
        </p:nvSpPr>
        <p:spPr>
          <a:xfrm>
            <a:off x="22598026" y="28599505"/>
            <a:ext cx="9422380" cy="2923301"/>
          </a:xfrm>
          <a:prstGeom prst="rect">
            <a:avLst/>
          </a:prstGeom>
          <a:noFill/>
        </p:spPr>
        <p:txBody>
          <a:bodyPr wrap="square">
            <a:spAutoFit/>
          </a:bodyPr>
          <a:lstStyle/>
          <a:p>
            <a:pPr>
              <a:lnSpc>
                <a:spcPct val="107000"/>
              </a:lnSpc>
              <a:spcAft>
                <a:spcPts val="800"/>
              </a:spcAft>
              <a:tabLst>
                <a:tab pos="3572510" algn="l"/>
              </a:tabLst>
            </a:pPr>
            <a:r>
              <a:rPr lang="en-GB" sz="2900" dirty="0">
                <a:effectLst/>
                <a:latin typeface="Trebuchet MS" panose="020B0603020202020204" pitchFamily="34" charset="0"/>
                <a:ea typeface="Calibri" panose="020F0502020204030204" pitchFamily="34" charset="0"/>
                <a:cs typeface="Times New Roman" panose="02020603050405020304" pitchFamily="18" charset="0"/>
              </a:rPr>
              <a:t>Most Gypsy-Traveller children feel that their culture is looked down upon and that they are treated as less deserving of their education (Anti-Bullying Alliance,2020).  Many </a:t>
            </a:r>
            <a:r>
              <a:rPr lang="en-GB" sz="2900" dirty="0" err="1">
                <a:effectLst/>
                <a:latin typeface="Trebuchet MS" panose="020B0603020202020204" pitchFamily="34" charset="0"/>
                <a:ea typeface="Calibri" panose="020F0502020204030204" pitchFamily="34" charset="0"/>
                <a:cs typeface="Times New Roman" panose="02020603050405020304" pitchFamily="18" charset="0"/>
              </a:rPr>
              <a:t>Gypsie</a:t>
            </a:r>
            <a:r>
              <a:rPr lang="en-GB" sz="2900" dirty="0">
                <a:effectLst/>
                <a:latin typeface="Trebuchet MS" panose="020B0603020202020204" pitchFamily="34" charset="0"/>
                <a:ea typeface="Calibri" panose="020F0502020204030204" pitchFamily="34" charset="0"/>
                <a:cs typeface="Times New Roman" panose="02020603050405020304" pitchFamily="18" charset="0"/>
              </a:rPr>
              <a:t>-Traveller pupils are victims of subjectivity, from their peers and the school staff (</a:t>
            </a:r>
            <a:r>
              <a:rPr lang="en-GB" sz="2900" dirty="0" err="1">
                <a:effectLst/>
                <a:latin typeface="Trebuchet MS" panose="020B0603020202020204" pitchFamily="34" charset="0"/>
                <a:ea typeface="Calibri" panose="020F0502020204030204" pitchFamily="34" charset="0"/>
                <a:cs typeface="Times New Roman" panose="02020603050405020304" pitchFamily="18" charset="0"/>
              </a:rPr>
              <a:t>Simbo</a:t>
            </a:r>
            <a:r>
              <a:rPr lang="en-GB" sz="2900" dirty="0">
                <a:effectLst/>
                <a:latin typeface="Trebuchet MS" panose="020B0603020202020204" pitchFamily="34" charset="0"/>
                <a:ea typeface="Calibri" panose="020F0502020204030204" pitchFamily="34" charset="0"/>
                <a:cs typeface="Times New Roman" panose="02020603050405020304" pitchFamily="18" charset="0"/>
              </a:rPr>
              <a:t>, Bennett and </a:t>
            </a:r>
            <a:r>
              <a:rPr lang="en-GB" sz="2900" dirty="0" err="1">
                <a:effectLst/>
                <a:latin typeface="Trebuchet MS" panose="020B0603020202020204" pitchFamily="34" charset="0"/>
                <a:ea typeface="Calibri" panose="020F0502020204030204" pitchFamily="34" charset="0"/>
                <a:cs typeface="Times New Roman" panose="02020603050405020304" pitchFamily="18" charset="0"/>
              </a:rPr>
              <a:t>Pidcock</a:t>
            </a:r>
            <a:r>
              <a:rPr lang="en-GB" sz="2900" dirty="0">
                <a:effectLst/>
                <a:latin typeface="Trebuchet MS" panose="020B0603020202020204" pitchFamily="34" charset="0"/>
                <a:ea typeface="Calibri" panose="020F0502020204030204" pitchFamily="34" charset="0"/>
                <a:cs typeface="Times New Roman" panose="02020603050405020304" pitchFamily="18" charset="0"/>
              </a:rPr>
              <a:t>, no date).</a:t>
            </a:r>
          </a:p>
        </p:txBody>
      </p:sp>
      <p:sp>
        <p:nvSpPr>
          <p:cNvPr id="7216" name="Picture Placeholder 7215">
            <a:extLst>
              <a:ext uri="{FF2B5EF4-FFF2-40B4-BE49-F238E27FC236}">
                <a16:creationId xmlns:a16="http://schemas.microsoft.com/office/drawing/2014/main" id="{E48F308D-0ABF-4A08-9099-D952E2CE5D54}"/>
              </a:ext>
            </a:extLst>
          </p:cNvPr>
          <p:cNvSpPr>
            <a:spLocks noGrp="1"/>
          </p:cNvSpPr>
          <p:nvPr>
            <p:ph type="pic" sz="quarter" idx="134"/>
          </p:nvPr>
        </p:nvSpPr>
        <p:spPr/>
      </p:sp>
      <p:pic>
        <p:nvPicPr>
          <p:cNvPr id="7217" name="Picture 7216">
            <a:extLst>
              <a:ext uri="{FF2B5EF4-FFF2-40B4-BE49-F238E27FC236}">
                <a16:creationId xmlns:a16="http://schemas.microsoft.com/office/drawing/2014/main" id="{FF73DEDA-92D4-4F3C-830A-3B3F3E6DE6BF}"/>
              </a:ext>
            </a:extLst>
          </p:cNvPr>
          <p:cNvPicPr>
            <a:picLocks noChangeAspect="1"/>
          </p:cNvPicPr>
          <p:nvPr/>
        </p:nvPicPr>
        <p:blipFill>
          <a:blip r:embed="rId13">
            <a:alphaModFix/>
          </a:blip>
          <a:stretch>
            <a:fillRect/>
          </a:stretch>
        </p:blipFill>
        <p:spPr>
          <a:xfrm>
            <a:off x="35967881" y="19351278"/>
            <a:ext cx="5976799" cy="6292407"/>
          </a:xfrm>
          <a:prstGeom prst="rect">
            <a:avLst/>
          </a:prstGeom>
        </p:spPr>
      </p:pic>
      <p:sp>
        <p:nvSpPr>
          <p:cNvPr id="131" name="TextBox 130">
            <a:extLst>
              <a:ext uri="{FF2B5EF4-FFF2-40B4-BE49-F238E27FC236}">
                <a16:creationId xmlns:a16="http://schemas.microsoft.com/office/drawing/2014/main" id="{9DED220C-B274-4D92-A3AA-1317ADDAE42A}"/>
              </a:ext>
            </a:extLst>
          </p:cNvPr>
          <p:cNvSpPr txBox="1"/>
          <p:nvPr/>
        </p:nvSpPr>
        <p:spPr>
          <a:xfrm>
            <a:off x="33231648" y="26494091"/>
            <a:ext cx="9468703" cy="5321008"/>
          </a:xfrm>
          <a:prstGeom prst="rect">
            <a:avLst/>
          </a:prstGeom>
          <a:noFill/>
        </p:spPr>
        <p:txBody>
          <a:bodyPr wrap="square">
            <a:spAutoFit/>
          </a:bodyPr>
          <a:lstStyle/>
          <a:p>
            <a:pPr>
              <a:lnSpc>
                <a:spcPct val="107000"/>
              </a:lnSpc>
              <a:spcAft>
                <a:spcPts val="800"/>
              </a:spcAft>
              <a:tabLst>
                <a:tab pos="3572510" algn="l"/>
              </a:tabLst>
            </a:pPr>
            <a:r>
              <a:rPr lang="en-GB" sz="2900" dirty="0">
                <a:latin typeface="Trebuchet MS" panose="020B0603020202020204" pitchFamily="34" charset="0"/>
                <a:ea typeface="Calibri" panose="020F0502020204030204" pitchFamily="34" charset="0"/>
                <a:cs typeface="Times New Roman" panose="02020603050405020304" pitchFamily="18" charset="0"/>
              </a:rPr>
              <a:t>T</a:t>
            </a:r>
            <a:r>
              <a:rPr lang="en-GB" sz="2900" dirty="0">
                <a:effectLst/>
                <a:latin typeface="Trebuchet MS" panose="020B0603020202020204" pitchFamily="34" charset="0"/>
                <a:ea typeface="Calibri" panose="020F0502020204030204" pitchFamily="34" charset="0"/>
                <a:cs typeface="Times New Roman" panose="02020603050405020304" pitchFamily="18" charset="0"/>
              </a:rPr>
              <a:t>he Gypsy-Traveller community continue to be a marginalised ethnic and cultural group. In general, they are living within wider communities cohesively, however, as with any culture, there will be small pockets that the media choose to focus on in order to continue the negative discourse and provoke conflict. The new strategies should empower the Gypsy-Traveller community to gain improved access to facilities and with time, enable more children to remain in education, thus improving the socio-economic outcomes for the culture as a whole. </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F8126DBB-0D92-4B8B-A285-1578F30D9353}"/>
              </a:ext>
            </a:extLst>
          </p:cNvPr>
          <p:cNvSpPr>
            <a:spLocks noGrp="1"/>
          </p:cNvSpPr>
          <p:nvPr>
            <p:ph type="title"/>
          </p:nvPr>
        </p:nvSpPr>
        <p:spPr/>
        <p:txBody>
          <a:bodyPr/>
          <a:lstStyle/>
          <a:p>
            <a:r>
              <a:rPr lang="en-GB" dirty="0"/>
              <a:t>Reference list</a:t>
            </a:r>
          </a:p>
        </p:txBody>
      </p:sp>
      <p:sp>
        <p:nvSpPr>
          <p:cNvPr id="21" name="Text Placeholder 20">
            <a:extLst>
              <a:ext uri="{FF2B5EF4-FFF2-40B4-BE49-F238E27FC236}">
                <a16:creationId xmlns:a16="http://schemas.microsoft.com/office/drawing/2014/main" id="{56489CBA-8875-4B87-8D1D-4DE92A971F6D}"/>
              </a:ext>
            </a:extLst>
          </p:cNvPr>
          <p:cNvSpPr>
            <a:spLocks noGrp="1"/>
          </p:cNvSpPr>
          <p:nvPr>
            <p:ph type="body" sz="quarter" idx="95"/>
          </p:nvPr>
        </p:nvSpPr>
        <p:spPr/>
        <p:txBody>
          <a:bodyPr/>
          <a:lstStyle/>
          <a:p>
            <a:endParaRPr lang="en-GB"/>
          </a:p>
        </p:txBody>
      </p:sp>
      <p:sp>
        <p:nvSpPr>
          <p:cNvPr id="22" name="Text Placeholder 21">
            <a:extLst>
              <a:ext uri="{FF2B5EF4-FFF2-40B4-BE49-F238E27FC236}">
                <a16:creationId xmlns:a16="http://schemas.microsoft.com/office/drawing/2014/main" id="{CA23044A-6A0E-43C3-B45F-94466861EC79}"/>
              </a:ext>
            </a:extLst>
          </p:cNvPr>
          <p:cNvSpPr>
            <a:spLocks noGrp="1"/>
          </p:cNvSpPr>
          <p:nvPr>
            <p:ph type="body" sz="quarter" idx="107"/>
          </p:nvPr>
        </p:nvSpPr>
        <p:spPr/>
        <p:txBody>
          <a:bodyPr/>
          <a:lstStyle/>
          <a:p>
            <a:endParaRPr lang="en-GB"/>
          </a:p>
        </p:txBody>
      </p:sp>
      <p:sp>
        <p:nvSpPr>
          <p:cNvPr id="23" name="Text Placeholder 22">
            <a:extLst>
              <a:ext uri="{FF2B5EF4-FFF2-40B4-BE49-F238E27FC236}">
                <a16:creationId xmlns:a16="http://schemas.microsoft.com/office/drawing/2014/main" id="{A22A7D2B-CDFA-4308-92CD-95715CEC56B8}"/>
              </a:ext>
            </a:extLst>
          </p:cNvPr>
          <p:cNvSpPr>
            <a:spLocks noGrp="1"/>
          </p:cNvSpPr>
          <p:nvPr>
            <p:ph type="body" sz="quarter" idx="116"/>
          </p:nvPr>
        </p:nvSpPr>
        <p:spPr/>
        <p:txBody>
          <a:bodyPr/>
          <a:lstStyle/>
          <a:p>
            <a:endParaRPr lang="en-GB"/>
          </a:p>
        </p:txBody>
      </p:sp>
      <p:sp>
        <p:nvSpPr>
          <p:cNvPr id="24" name="Text Placeholder 23">
            <a:extLst>
              <a:ext uri="{FF2B5EF4-FFF2-40B4-BE49-F238E27FC236}">
                <a16:creationId xmlns:a16="http://schemas.microsoft.com/office/drawing/2014/main" id="{0658AD6D-0CF8-4DF4-9EF1-DC87908D487B}"/>
              </a:ext>
            </a:extLst>
          </p:cNvPr>
          <p:cNvSpPr>
            <a:spLocks noGrp="1"/>
          </p:cNvSpPr>
          <p:nvPr>
            <p:ph type="body" sz="quarter" idx="117"/>
          </p:nvPr>
        </p:nvSpPr>
        <p:spPr/>
        <p:txBody>
          <a:bodyPr/>
          <a:lstStyle/>
          <a:p>
            <a:endParaRPr lang="en-GB"/>
          </a:p>
        </p:txBody>
      </p:sp>
      <p:sp>
        <p:nvSpPr>
          <p:cNvPr id="25" name="Text Placeholder 24">
            <a:extLst>
              <a:ext uri="{FF2B5EF4-FFF2-40B4-BE49-F238E27FC236}">
                <a16:creationId xmlns:a16="http://schemas.microsoft.com/office/drawing/2014/main" id="{E2BA2FBE-3B24-404A-A0FB-8353949FD574}"/>
              </a:ext>
            </a:extLst>
          </p:cNvPr>
          <p:cNvSpPr>
            <a:spLocks noGrp="1"/>
          </p:cNvSpPr>
          <p:nvPr>
            <p:ph type="body" sz="quarter" idx="118"/>
          </p:nvPr>
        </p:nvSpPr>
        <p:spPr/>
        <p:txBody>
          <a:bodyPr/>
          <a:lstStyle/>
          <a:p>
            <a:endParaRPr lang="en-GB"/>
          </a:p>
        </p:txBody>
      </p:sp>
      <p:sp>
        <p:nvSpPr>
          <p:cNvPr id="26" name="Text Placeholder 25">
            <a:extLst>
              <a:ext uri="{FF2B5EF4-FFF2-40B4-BE49-F238E27FC236}">
                <a16:creationId xmlns:a16="http://schemas.microsoft.com/office/drawing/2014/main" id="{F3046094-3B64-45F8-AFD8-3FF32F898B9E}"/>
              </a:ext>
            </a:extLst>
          </p:cNvPr>
          <p:cNvSpPr>
            <a:spLocks noGrp="1"/>
          </p:cNvSpPr>
          <p:nvPr>
            <p:ph type="body" sz="quarter" idx="119"/>
          </p:nvPr>
        </p:nvSpPr>
        <p:spPr/>
        <p:txBody>
          <a:bodyPr/>
          <a:lstStyle/>
          <a:p>
            <a:endParaRPr lang="en-GB"/>
          </a:p>
        </p:txBody>
      </p:sp>
      <p:sp>
        <p:nvSpPr>
          <p:cNvPr id="27" name="Text Placeholder 26">
            <a:extLst>
              <a:ext uri="{FF2B5EF4-FFF2-40B4-BE49-F238E27FC236}">
                <a16:creationId xmlns:a16="http://schemas.microsoft.com/office/drawing/2014/main" id="{FC4835B1-0E75-4936-BA98-50BCE630C7CE}"/>
              </a:ext>
            </a:extLst>
          </p:cNvPr>
          <p:cNvSpPr>
            <a:spLocks noGrp="1"/>
          </p:cNvSpPr>
          <p:nvPr>
            <p:ph type="body" sz="quarter" idx="120"/>
          </p:nvPr>
        </p:nvSpPr>
        <p:spPr/>
        <p:txBody>
          <a:bodyPr/>
          <a:lstStyle/>
          <a:p>
            <a:endParaRPr lang="en-GB"/>
          </a:p>
        </p:txBody>
      </p:sp>
      <p:sp>
        <p:nvSpPr>
          <p:cNvPr id="28" name="Text Placeholder 27">
            <a:extLst>
              <a:ext uri="{FF2B5EF4-FFF2-40B4-BE49-F238E27FC236}">
                <a16:creationId xmlns:a16="http://schemas.microsoft.com/office/drawing/2014/main" id="{FA9C954E-AB9E-4FDE-8C38-65C857F1AF14}"/>
              </a:ext>
            </a:extLst>
          </p:cNvPr>
          <p:cNvSpPr>
            <a:spLocks noGrp="1"/>
          </p:cNvSpPr>
          <p:nvPr>
            <p:ph type="body" sz="quarter" idx="121"/>
          </p:nvPr>
        </p:nvSpPr>
        <p:spPr/>
        <p:txBody>
          <a:bodyPr/>
          <a:lstStyle/>
          <a:p>
            <a:endParaRPr lang="en-GB"/>
          </a:p>
        </p:txBody>
      </p:sp>
      <p:sp>
        <p:nvSpPr>
          <p:cNvPr id="29" name="Text Placeholder 28">
            <a:extLst>
              <a:ext uri="{FF2B5EF4-FFF2-40B4-BE49-F238E27FC236}">
                <a16:creationId xmlns:a16="http://schemas.microsoft.com/office/drawing/2014/main" id="{61A5668A-1C15-413D-BBB9-D3E890B807E9}"/>
              </a:ext>
            </a:extLst>
          </p:cNvPr>
          <p:cNvSpPr>
            <a:spLocks noGrp="1"/>
          </p:cNvSpPr>
          <p:nvPr>
            <p:ph type="body" sz="quarter" idx="122"/>
          </p:nvPr>
        </p:nvSpPr>
        <p:spPr/>
        <p:txBody>
          <a:bodyPr/>
          <a:lstStyle/>
          <a:p>
            <a:endParaRPr lang="en-GB"/>
          </a:p>
        </p:txBody>
      </p:sp>
      <p:sp>
        <p:nvSpPr>
          <p:cNvPr id="30" name="Text Placeholder 29">
            <a:extLst>
              <a:ext uri="{FF2B5EF4-FFF2-40B4-BE49-F238E27FC236}">
                <a16:creationId xmlns:a16="http://schemas.microsoft.com/office/drawing/2014/main" id="{D0EE73A2-0EB1-450B-8F4E-09F22D876B70}"/>
              </a:ext>
            </a:extLst>
          </p:cNvPr>
          <p:cNvSpPr>
            <a:spLocks noGrp="1"/>
          </p:cNvSpPr>
          <p:nvPr>
            <p:ph type="body" sz="quarter" idx="123"/>
          </p:nvPr>
        </p:nvSpPr>
        <p:spPr/>
        <p:txBody>
          <a:bodyPr/>
          <a:lstStyle/>
          <a:p>
            <a:endParaRPr lang="en-GB"/>
          </a:p>
        </p:txBody>
      </p:sp>
      <p:sp>
        <p:nvSpPr>
          <p:cNvPr id="31" name="Text Placeholder 30">
            <a:extLst>
              <a:ext uri="{FF2B5EF4-FFF2-40B4-BE49-F238E27FC236}">
                <a16:creationId xmlns:a16="http://schemas.microsoft.com/office/drawing/2014/main" id="{5C85A4B6-8D47-404D-98EF-8EA12B3A2B97}"/>
              </a:ext>
            </a:extLst>
          </p:cNvPr>
          <p:cNvSpPr>
            <a:spLocks noGrp="1"/>
          </p:cNvSpPr>
          <p:nvPr>
            <p:ph type="body" sz="quarter" idx="124"/>
          </p:nvPr>
        </p:nvSpPr>
        <p:spPr/>
        <p:txBody>
          <a:bodyPr/>
          <a:lstStyle/>
          <a:p>
            <a:endParaRPr lang="en-GB"/>
          </a:p>
        </p:txBody>
      </p:sp>
      <p:sp>
        <p:nvSpPr>
          <p:cNvPr id="32" name="Text Placeholder 31">
            <a:extLst>
              <a:ext uri="{FF2B5EF4-FFF2-40B4-BE49-F238E27FC236}">
                <a16:creationId xmlns:a16="http://schemas.microsoft.com/office/drawing/2014/main" id="{5361325C-8E30-47FA-A1F6-01EC45549159}"/>
              </a:ext>
            </a:extLst>
          </p:cNvPr>
          <p:cNvSpPr>
            <a:spLocks noGrp="1"/>
          </p:cNvSpPr>
          <p:nvPr>
            <p:ph type="body" sz="quarter" idx="125"/>
          </p:nvPr>
        </p:nvSpPr>
        <p:spPr/>
        <p:txBody>
          <a:bodyPr/>
          <a:lstStyle/>
          <a:p>
            <a:endParaRPr lang="en-GB"/>
          </a:p>
        </p:txBody>
      </p:sp>
      <p:sp>
        <p:nvSpPr>
          <p:cNvPr id="33" name="Picture Placeholder 32">
            <a:extLst>
              <a:ext uri="{FF2B5EF4-FFF2-40B4-BE49-F238E27FC236}">
                <a16:creationId xmlns:a16="http://schemas.microsoft.com/office/drawing/2014/main" id="{3920FA39-B56D-474F-B214-AB1C0AB96520}"/>
              </a:ext>
            </a:extLst>
          </p:cNvPr>
          <p:cNvSpPr>
            <a:spLocks noGrp="1"/>
          </p:cNvSpPr>
          <p:nvPr>
            <p:ph type="pic" sz="quarter" idx="115"/>
          </p:nvPr>
        </p:nvSpPr>
        <p:spPr/>
      </p:sp>
      <p:sp>
        <p:nvSpPr>
          <p:cNvPr id="34" name="Picture Placeholder 33">
            <a:extLst>
              <a:ext uri="{FF2B5EF4-FFF2-40B4-BE49-F238E27FC236}">
                <a16:creationId xmlns:a16="http://schemas.microsoft.com/office/drawing/2014/main" id="{2A6B3951-C6F8-4DA8-B1C6-FCCB22A6696F}"/>
              </a:ext>
            </a:extLst>
          </p:cNvPr>
          <p:cNvSpPr>
            <a:spLocks noGrp="1"/>
          </p:cNvSpPr>
          <p:nvPr>
            <p:ph type="pic" sz="quarter" idx="126"/>
          </p:nvPr>
        </p:nvSpPr>
        <p:spPr/>
      </p:sp>
      <p:sp>
        <p:nvSpPr>
          <p:cNvPr id="35" name="Picture Placeholder 34">
            <a:extLst>
              <a:ext uri="{FF2B5EF4-FFF2-40B4-BE49-F238E27FC236}">
                <a16:creationId xmlns:a16="http://schemas.microsoft.com/office/drawing/2014/main" id="{87ABC498-5AC7-4D5B-8226-A1EDF3F92572}"/>
              </a:ext>
            </a:extLst>
          </p:cNvPr>
          <p:cNvSpPr>
            <a:spLocks noGrp="1"/>
          </p:cNvSpPr>
          <p:nvPr>
            <p:ph type="pic" sz="quarter" idx="127"/>
          </p:nvPr>
        </p:nvSpPr>
        <p:spPr/>
      </p:sp>
      <p:sp>
        <p:nvSpPr>
          <p:cNvPr id="36" name="Picture Placeholder 35">
            <a:extLst>
              <a:ext uri="{FF2B5EF4-FFF2-40B4-BE49-F238E27FC236}">
                <a16:creationId xmlns:a16="http://schemas.microsoft.com/office/drawing/2014/main" id="{73D292F4-FBCD-4972-8FFD-1E3A87429AFA}"/>
              </a:ext>
            </a:extLst>
          </p:cNvPr>
          <p:cNvSpPr>
            <a:spLocks noGrp="1"/>
          </p:cNvSpPr>
          <p:nvPr>
            <p:ph type="pic" sz="quarter" idx="128"/>
          </p:nvPr>
        </p:nvSpPr>
        <p:spPr/>
      </p:sp>
      <p:sp>
        <p:nvSpPr>
          <p:cNvPr id="37" name="Picture Placeholder 36">
            <a:extLst>
              <a:ext uri="{FF2B5EF4-FFF2-40B4-BE49-F238E27FC236}">
                <a16:creationId xmlns:a16="http://schemas.microsoft.com/office/drawing/2014/main" id="{5D44B2DC-8964-463B-87C9-AAD4B11A5E09}"/>
              </a:ext>
            </a:extLst>
          </p:cNvPr>
          <p:cNvSpPr>
            <a:spLocks noGrp="1"/>
          </p:cNvSpPr>
          <p:nvPr>
            <p:ph type="pic" sz="quarter" idx="129"/>
          </p:nvPr>
        </p:nvSpPr>
        <p:spPr/>
      </p:sp>
      <p:sp>
        <p:nvSpPr>
          <p:cNvPr id="38" name="Picture Placeholder 37">
            <a:extLst>
              <a:ext uri="{FF2B5EF4-FFF2-40B4-BE49-F238E27FC236}">
                <a16:creationId xmlns:a16="http://schemas.microsoft.com/office/drawing/2014/main" id="{8B914B66-BDD9-4D52-B2D9-AF841883C305}"/>
              </a:ext>
            </a:extLst>
          </p:cNvPr>
          <p:cNvSpPr>
            <a:spLocks noGrp="1"/>
          </p:cNvSpPr>
          <p:nvPr>
            <p:ph type="pic" sz="quarter" idx="130"/>
          </p:nvPr>
        </p:nvSpPr>
        <p:spPr/>
      </p:sp>
      <p:sp>
        <p:nvSpPr>
          <p:cNvPr id="39" name="Picture Placeholder 38">
            <a:extLst>
              <a:ext uri="{FF2B5EF4-FFF2-40B4-BE49-F238E27FC236}">
                <a16:creationId xmlns:a16="http://schemas.microsoft.com/office/drawing/2014/main" id="{64514AAC-9564-44D8-920F-C7F5BFF4480C}"/>
              </a:ext>
            </a:extLst>
          </p:cNvPr>
          <p:cNvSpPr>
            <a:spLocks noGrp="1"/>
          </p:cNvSpPr>
          <p:nvPr>
            <p:ph type="pic" sz="quarter" idx="131"/>
          </p:nvPr>
        </p:nvSpPr>
        <p:spPr/>
      </p:sp>
      <p:sp>
        <p:nvSpPr>
          <p:cNvPr id="40" name="Picture Placeholder 39">
            <a:extLst>
              <a:ext uri="{FF2B5EF4-FFF2-40B4-BE49-F238E27FC236}">
                <a16:creationId xmlns:a16="http://schemas.microsoft.com/office/drawing/2014/main" id="{9535F44A-78A6-4AFE-BAF0-75CC7A037B2E}"/>
              </a:ext>
            </a:extLst>
          </p:cNvPr>
          <p:cNvSpPr>
            <a:spLocks noGrp="1"/>
          </p:cNvSpPr>
          <p:nvPr>
            <p:ph type="pic" sz="quarter" idx="132"/>
          </p:nvPr>
        </p:nvSpPr>
        <p:spPr/>
      </p:sp>
      <p:sp>
        <p:nvSpPr>
          <p:cNvPr id="41" name="Picture Placeholder 40">
            <a:extLst>
              <a:ext uri="{FF2B5EF4-FFF2-40B4-BE49-F238E27FC236}">
                <a16:creationId xmlns:a16="http://schemas.microsoft.com/office/drawing/2014/main" id="{945841DF-DD67-4325-B543-73553E5505AD}"/>
              </a:ext>
            </a:extLst>
          </p:cNvPr>
          <p:cNvSpPr>
            <a:spLocks noGrp="1"/>
          </p:cNvSpPr>
          <p:nvPr>
            <p:ph type="pic" sz="quarter" idx="133"/>
          </p:nvPr>
        </p:nvSpPr>
        <p:spPr/>
      </p:sp>
      <p:sp>
        <p:nvSpPr>
          <p:cNvPr id="42" name="Picture Placeholder 41">
            <a:extLst>
              <a:ext uri="{FF2B5EF4-FFF2-40B4-BE49-F238E27FC236}">
                <a16:creationId xmlns:a16="http://schemas.microsoft.com/office/drawing/2014/main" id="{7ECAAC01-4794-439C-8CF2-D80A26AFC5BB}"/>
              </a:ext>
            </a:extLst>
          </p:cNvPr>
          <p:cNvSpPr>
            <a:spLocks noGrp="1"/>
          </p:cNvSpPr>
          <p:nvPr>
            <p:ph type="pic" sz="quarter" idx="134"/>
          </p:nvPr>
        </p:nvSpPr>
        <p:spPr/>
      </p:sp>
      <p:sp>
        <p:nvSpPr>
          <p:cNvPr id="43" name="Picture Placeholder 42">
            <a:extLst>
              <a:ext uri="{FF2B5EF4-FFF2-40B4-BE49-F238E27FC236}">
                <a16:creationId xmlns:a16="http://schemas.microsoft.com/office/drawing/2014/main" id="{50BC121B-3458-4CD2-A6D0-4B3146B68E94}"/>
              </a:ext>
            </a:extLst>
          </p:cNvPr>
          <p:cNvSpPr>
            <a:spLocks noGrp="1"/>
          </p:cNvSpPr>
          <p:nvPr>
            <p:ph type="pic" sz="quarter" idx="135"/>
          </p:nvPr>
        </p:nvSpPr>
        <p:spPr/>
      </p:sp>
      <p:sp>
        <p:nvSpPr>
          <p:cNvPr id="44" name="Text Placeholder 43">
            <a:extLst>
              <a:ext uri="{FF2B5EF4-FFF2-40B4-BE49-F238E27FC236}">
                <a16:creationId xmlns:a16="http://schemas.microsoft.com/office/drawing/2014/main" id="{D702F22F-ED10-423E-97B2-D7ADA307C007}"/>
              </a:ext>
            </a:extLst>
          </p:cNvPr>
          <p:cNvSpPr>
            <a:spLocks noGrp="1"/>
          </p:cNvSpPr>
          <p:nvPr>
            <p:ph type="body" sz="quarter" idx="136"/>
          </p:nvPr>
        </p:nvSpPr>
        <p:spPr/>
        <p:txBody>
          <a:bodyPr/>
          <a:lstStyle/>
          <a:p>
            <a:endParaRPr lang="en-GB"/>
          </a:p>
        </p:txBody>
      </p:sp>
      <p:sp>
        <p:nvSpPr>
          <p:cNvPr id="45" name="Text Placeholder 44">
            <a:extLst>
              <a:ext uri="{FF2B5EF4-FFF2-40B4-BE49-F238E27FC236}">
                <a16:creationId xmlns:a16="http://schemas.microsoft.com/office/drawing/2014/main" id="{40F1CD1C-BA83-4ED8-ADED-856922B73C3B}"/>
              </a:ext>
            </a:extLst>
          </p:cNvPr>
          <p:cNvSpPr>
            <a:spLocks noGrp="1"/>
          </p:cNvSpPr>
          <p:nvPr>
            <p:ph type="body" sz="quarter" idx="137"/>
          </p:nvPr>
        </p:nvSpPr>
        <p:spPr/>
        <p:txBody>
          <a:bodyPr/>
          <a:lstStyle/>
          <a:p>
            <a:endParaRPr lang="en-GB"/>
          </a:p>
        </p:txBody>
      </p:sp>
      <p:sp>
        <p:nvSpPr>
          <p:cNvPr id="46" name="Text Placeholder 45">
            <a:extLst>
              <a:ext uri="{FF2B5EF4-FFF2-40B4-BE49-F238E27FC236}">
                <a16:creationId xmlns:a16="http://schemas.microsoft.com/office/drawing/2014/main" id="{6727DD85-53DE-44F9-955B-F17C3C40ACE0}"/>
              </a:ext>
            </a:extLst>
          </p:cNvPr>
          <p:cNvSpPr>
            <a:spLocks noGrp="1"/>
          </p:cNvSpPr>
          <p:nvPr>
            <p:ph type="body" sz="quarter" idx="138"/>
          </p:nvPr>
        </p:nvSpPr>
        <p:spPr/>
        <p:txBody>
          <a:bodyPr/>
          <a:lstStyle/>
          <a:p>
            <a:endParaRPr lang="en-GB"/>
          </a:p>
        </p:txBody>
      </p:sp>
      <p:sp>
        <p:nvSpPr>
          <p:cNvPr id="47" name="Text Placeholder 46">
            <a:extLst>
              <a:ext uri="{FF2B5EF4-FFF2-40B4-BE49-F238E27FC236}">
                <a16:creationId xmlns:a16="http://schemas.microsoft.com/office/drawing/2014/main" id="{FE028C92-5BF7-4D93-9672-47DE625E5BCB}"/>
              </a:ext>
            </a:extLst>
          </p:cNvPr>
          <p:cNvSpPr>
            <a:spLocks noGrp="1"/>
          </p:cNvSpPr>
          <p:nvPr>
            <p:ph type="body" sz="quarter" idx="139"/>
          </p:nvPr>
        </p:nvSpPr>
        <p:spPr/>
        <p:txBody>
          <a:bodyPr/>
          <a:lstStyle/>
          <a:p>
            <a:endParaRPr lang="en-GB"/>
          </a:p>
        </p:txBody>
      </p:sp>
      <p:sp>
        <p:nvSpPr>
          <p:cNvPr id="48" name="Text Placeholder 47">
            <a:extLst>
              <a:ext uri="{FF2B5EF4-FFF2-40B4-BE49-F238E27FC236}">
                <a16:creationId xmlns:a16="http://schemas.microsoft.com/office/drawing/2014/main" id="{5473FAC0-E6AE-4B26-A84D-79AEAF0907AE}"/>
              </a:ext>
            </a:extLst>
          </p:cNvPr>
          <p:cNvSpPr>
            <a:spLocks noGrp="1"/>
          </p:cNvSpPr>
          <p:nvPr>
            <p:ph type="body" sz="quarter" idx="140"/>
          </p:nvPr>
        </p:nvSpPr>
        <p:spPr/>
        <p:txBody>
          <a:bodyPr/>
          <a:lstStyle/>
          <a:p>
            <a:endParaRPr lang="en-GB"/>
          </a:p>
        </p:txBody>
      </p:sp>
      <p:sp>
        <p:nvSpPr>
          <p:cNvPr id="49" name="Text Placeholder 48">
            <a:extLst>
              <a:ext uri="{FF2B5EF4-FFF2-40B4-BE49-F238E27FC236}">
                <a16:creationId xmlns:a16="http://schemas.microsoft.com/office/drawing/2014/main" id="{7E111549-D385-43D3-A2F2-F960AEF22ED4}"/>
              </a:ext>
            </a:extLst>
          </p:cNvPr>
          <p:cNvSpPr>
            <a:spLocks noGrp="1"/>
          </p:cNvSpPr>
          <p:nvPr>
            <p:ph type="body" sz="quarter" idx="141"/>
          </p:nvPr>
        </p:nvSpPr>
        <p:spPr/>
        <p:txBody>
          <a:bodyPr/>
          <a:lstStyle/>
          <a:p>
            <a:endParaRPr lang="en-GB"/>
          </a:p>
        </p:txBody>
      </p:sp>
      <p:sp>
        <p:nvSpPr>
          <p:cNvPr id="50" name="Text Placeholder 49">
            <a:extLst>
              <a:ext uri="{FF2B5EF4-FFF2-40B4-BE49-F238E27FC236}">
                <a16:creationId xmlns:a16="http://schemas.microsoft.com/office/drawing/2014/main" id="{34A2D4CA-A22D-4755-BCF6-59C137E10AD1}"/>
              </a:ext>
            </a:extLst>
          </p:cNvPr>
          <p:cNvSpPr>
            <a:spLocks noGrp="1"/>
          </p:cNvSpPr>
          <p:nvPr>
            <p:ph type="body" sz="quarter" idx="142"/>
          </p:nvPr>
        </p:nvSpPr>
        <p:spPr/>
        <p:txBody>
          <a:bodyPr/>
          <a:lstStyle/>
          <a:p>
            <a:endParaRPr lang="en-GB"/>
          </a:p>
        </p:txBody>
      </p:sp>
      <p:sp>
        <p:nvSpPr>
          <p:cNvPr id="51" name="Text Placeholder 50">
            <a:extLst>
              <a:ext uri="{FF2B5EF4-FFF2-40B4-BE49-F238E27FC236}">
                <a16:creationId xmlns:a16="http://schemas.microsoft.com/office/drawing/2014/main" id="{AE1288DB-2601-41F8-B631-74967D597AA1}"/>
              </a:ext>
            </a:extLst>
          </p:cNvPr>
          <p:cNvSpPr>
            <a:spLocks noGrp="1"/>
          </p:cNvSpPr>
          <p:nvPr>
            <p:ph type="body" sz="quarter" idx="143"/>
          </p:nvPr>
        </p:nvSpPr>
        <p:spPr/>
        <p:txBody>
          <a:bodyPr/>
          <a:lstStyle/>
          <a:p>
            <a:endParaRPr lang="en-GB"/>
          </a:p>
        </p:txBody>
      </p:sp>
      <p:sp>
        <p:nvSpPr>
          <p:cNvPr id="52" name="Text Placeholder 51">
            <a:extLst>
              <a:ext uri="{FF2B5EF4-FFF2-40B4-BE49-F238E27FC236}">
                <a16:creationId xmlns:a16="http://schemas.microsoft.com/office/drawing/2014/main" id="{F9958839-70AA-460D-9139-FC6A69770962}"/>
              </a:ext>
            </a:extLst>
          </p:cNvPr>
          <p:cNvSpPr>
            <a:spLocks noGrp="1"/>
          </p:cNvSpPr>
          <p:nvPr>
            <p:ph type="body" sz="quarter" idx="144"/>
          </p:nvPr>
        </p:nvSpPr>
        <p:spPr/>
        <p:txBody>
          <a:bodyPr/>
          <a:lstStyle/>
          <a:p>
            <a:endParaRPr lang="en-GB"/>
          </a:p>
        </p:txBody>
      </p:sp>
      <p:sp>
        <p:nvSpPr>
          <p:cNvPr id="53" name="Text Placeholder 52">
            <a:extLst>
              <a:ext uri="{FF2B5EF4-FFF2-40B4-BE49-F238E27FC236}">
                <a16:creationId xmlns:a16="http://schemas.microsoft.com/office/drawing/2014/main" id="{798487E1-558B-4172-B07F-D8D8864207C6}"/>
              </a:ext>
            </a:extLst>
          </p:cNvPr>
          <p:cNvSpPr>
            <a:spLocks noGrp="1"/>
          </p:cNvSpPr>
          <p:nvPr>
            <p:ph type="body" sz="quarter" idx="145"/>
          </p:nvPr>
        </p:nvSpPr>
        <p:spPr/>
        <p:txBody>
          <a:bodyPr/>
          <a:lstStyle/>
          <a:p>
            <a:endParaRPr lang="en-GB"/>
          </a:p>
        </p:txBody>
      </p:sp>
      <p:sp>
        <p:nvSpPr>
          <p:cNvPr id="54" name="Text Placeholder 53">
            <a:extLst>
              <a:ext uri="{FF2B5EF4-FFF2-40B4-BE49-F238E27FC236}">
                <a16:creationId xmlns:a16="http://schemas.microsoft.com/office/drawing/2014/main" id="{F640F8B5-559F-4394-BA8D-B1FB79020804}"/>
              </a:ext>
            </a:extLst>
          </p:cNvPr>
          <p:cNvSpPr>
            <a:spLocks noGrp="1"/>
          </p:cNvSpPr>
          <p:nvPr>
            <p:ph type="body" sz="quarter" idx="146"/>
          </p:nvPr>
        </p:nvSpPr>
        <p:spPr/>
        <p:txBody>
          <a:bodyPr/>
          <a:lstStyle/>
          <a:p>
            <a:endParaRPr lang="en-GB"/>
          </a:p>
        </p:txBody>
      </p:sp>
      <p:sp>
        <p:nvSpPr>
          <p:cNvPr id="55" name="Text Placeholder 54">
            <a:extLst>
              <a:ext uri="{FF2B5EF4-FFF2-40B4-BE49-F238E27FC236}">
                <a16:creationId xmlns:a16="http://schemas.microsoft.com/office/drawing/2014/main" id="{CD3BD3CE-28A5-4614-AA3C-97B097DC5797}"/>
              </a:ext>
            </a:extLst>
          </p:cNvPr>
          <p:cNvSpPr>
            <a:spLocks noGrp="1"/>
          </p:cNvSpPr>
          <p:nvPr>
            <p:ph type="body" sz="quarter" idx="147"/>
          </p:nvPr>
        </p:nvSpPr>
        <p:spPr/>
        <p:txBody>
          <a:bodyPr/>
          <a:lstStyle/>
          <a:p>
            <a:endParaRPr lang="en-GB"/>
          </a:p>
        </p:txBody>
      </p:sp>
      <p:sp>
        <p:nvSpPr>
          <p:cNvPr id="56" name="Text Placeholder 55">
            <a:extLst>
              <a:ext uri="{FF2B5EF4-FFF2-40B4-BE49-F238E27FC236}">
                <a16:creationId xmlns:a16="http://schemas.microsoft.com/office/drawing/2014/main" id="{96DC2224-6D4E-4F2A-B15A-B666977D2073}"/>
              </a:ext>
            </a:extLst>
          </p:cNvPr>
          <p:cNvSpPr>
            <a:spLocks noGrp="1"/>
          </p:cNvSpPr>
          <p:nvPr>
            <p:ph type="body" sz="quarter" idx="148"/>
          </p:nvPr>
        </p:nvSpPr>
        <p:spPr/>
        <p:txBody>
          <a:bodyPr/>
          <a:lstStyle/>
          <a:p>
            <a:endParaRPr lang="en-GB"/>
          </a:p>
        </p:txBody>
      </p:sp>
      <p:sp>
        <p:nvSpPr>
          <p:cNvPr id="57" name="Text Placeholder 56">
            <a:extLst>
              <a:ext uri="{FF2B5EF4-FFF2-40B4-BE49-F238E27FC236}">
                <a16:creationId xmlns:a16="http://schemas.microsoft.com/office/drawing/2014/main" id="{851E603B-23F1-41C8-8B69-1EC6FC23B100}"/>
              </a:ext>
            </a:extLst>
          </p:cNvPr>
          <p:cNvSpPr>
            <a:spLocks noGrp="1"/>
          </p:cNvSpPr>
          <p:nvPr>
            <p:ph type="body" sz="quarter" idx="149"/>
          </p:nvPr>
        </p:nvSpPr>
        <p:spPr/>
        <p:txBody>
          <a:bodyPr/>
          <a:lstStyle/>
          <a:p>
            <a:endParaRPr lang="en-GB"/>
          </a:p>
        </p:txBody>
      </p:sp>
      <p:sp>
        <p:nvSpPr>
          <p:cNvPr id="58" name="TextBox 57">
            <a:extLst>
              <a:ext uri="{FF2B5EF4-FFF2-40B4-BE49-F238E27FC236}">
                <a16:creationId xmlns:a16="http://schemas.microsoft.com/office/drawing/2014/main" id="{3ED53ED1-42FA-4BF8-B748-5E7BBFAD5FFF}"/>
              </a:ext>
            </a:extLst>
          </p:cNvPr>
          <p:cNvSpPr txBox="1"/>
          <p:nvPr/>
        </p:nvSpPr>
        <p:spPr>
          <a:xfrm>
            <a:off x="11833540" y="5486400"/>
            <a:ext cx="20345400" cy="27202255"/>
          </a:xfrm>
          <a:prstGeom prst="rect">
            <a:avLst/>
          </a:prstGeom>
          <a:noFill/>
        </p:spPr>
        <p:txBody>
          <a:bodyPr wrap="square" rtlCol="0">
            <a:spAutoFit/>
          </a:bodyPr>
          <a:lstStyle/>
          <a:p>
            <a:pPr>
              <a:lnSpc>
                <a:spcPct val="107000"/>
              </a:lnSpc>
              <a:spcAft>
                <a:spcPts val="800"/>
              </a:spcAft>
            </a:pPr>
            <a:r>
              <a:rPr lang="en-GB" sz="2100" dirty="0">
                <a:effectLst/>
                <a:latin typeface="Trebuchet MS" panose="020B0603020202020204" pitchFamily="34" charset="0"/>
                <a:ea typeface="Calibri" panose="020F0502020204030204" pitchFamily="34" charset="0"/>
                <a:cs typeface="Calibri" panose="020F0502020204030204" pitchFamily="34" charset="0"/>
              </a:rPr>
              <a:t>Amnesty International (2013) </a:t>
            </a:r>
            <a:r>
              <a:rPr lang="en-GB" sz="2100" i="1" dirty="0">
                <a:effectLst/>
                <a:latin typeface="Trebuchet MS" panose="020B0603020202020204" pitchFamily="34" charset="0"/>
                <a:ea typeface="Calibri" panose="020F0502020204030204" pitchFamily="34" charset="0"/>
                <a:cs typeface="Calibri" panose="020F0502020204030204" pitchFamily="34" charset="0"/>
              </a:rPr>
              <a:t>Travellers’ Rights</a:t>
            </a:r>
            <a:r>
              <a:rPr lang="en-GB" sz="2100" dirty="0">
                <a:effectLst/>
                <a:latin typeface="Trebuchet MS" panose="020B0603020202020204" pitchFamily="34" charset="0"/>
                <a:ea typeface="Calibri" panose="020F0502020204030204" pitchFamily="34" charset="0"/>
                <a:cs typeface="Calibri" panose="020F0502020204030204" pitchFamily="34"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4"/>
              </a:rPr>
              <a:t>Travellers' Rights | Amnesty International</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09</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Calibri" panose="020F0502020204030204" pitchFamily="34" charset="0"/>
              </a:rPr>
              <a:t>Anti-Bullying Alliance (2020) Bullied, Not Believed and Blamed.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5"/>
              </a:rPr>
              <a:t>GRT report - FINAL_0.pdf (anti-bullyingalliance.org.uk)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04</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Bhopal, K (2004) ‘Gypsy Travellers and Education: Changing Needs and Changing Perceptions’,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British Journal of Educational Studies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52(1), pp. 47-64.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6"/>
              </a:rPr>
              <a:t>Gypsy Travellers and Education: Changing Needs and Changing Perceptions on JSTOR (uwtsd.ac.uk)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08</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Calibri" panose="020F0502020204030204" pitchFamily="34" charset="0"/>
              </a:rPr>
              <a:t>Bhopal, K (2011) ‘This is a School, it’s not a Site: Teachers’ Attitudes towards Gypsy and Traveller Pupils in Schools in England, UK’ </a:t>
            </a:r>
            <a:r>
              <a:rPr lang="en-GB" sz="2100" i="1" dirty="0">
                <a:effectLst/>
                <a:latin typeface="Trebuchet MS" panose="020B0603020202020204" pitchFamily="34" charset="0"/>
                <a:ea typeface="Calibri" panose="020F0502020204030204" pitchFamily="34" charset="0"/>
                <a:cs typeface="Calibri" panose="020F0502020204030204" pitchFamily="34" charset="0"/>
              </a:rPr>
              <a:t>British Educational Research Journal</a:t>
            </a:r>
            <a:r>
              <a:rPr lang="en-GB" sz="2100" dirty="0">
                <a:effectLst/>
                <a:latin typeface="Trebuchet MS" panose="020B0603020202020204" pitchFamily="34" charset="0"/>
                <a:ea typeface="Calibri" panose="020F0502020204030204" pitchFamily="34" charset="0"/>
                <a:cs typeface="Calibri" panose="020F0502020204030204" pitchFamily="34" charset="0"/>
              </a:rPr>
              <a:t>. 37(3), pp 465-483. Available at: </a:t>
            </a:r>
            <a:r>
              <a:rPr lang="en-GB" sz="2100" u="sng" spc="-25" dirty="0">
                <a:solidFill>
                  <a:srgbClr val="4B5555"/>
                </a:solidFill>
                <a:effectLst/>
                <a:latin typeface="Trebuchet MS" panose="020B0603020202020204" pitchFamily="34" charset="0"/>
                <a:ea typeface="Calibri" panose="020F0502020204030204" pitchFamily="34" charset="0"/>
                <a:cs typeface="Calibri" panose="020F0502020204030204" pitchFamily="34" charset="0"/>
                <a:hlinkClick r:id="rId7"/>
              </a:rPr>
              <a:t>https://www.jstor.org/stable/25822380</a:t>
            </a:r>
            <a:r>
              <a:rPr lang="en-GB" sz="2100" spc="-25" dirty="0">
                <a:solidFill>
                  <a:srgbClr val="4B5555"/>
                </a:solidFill>
                <a:effectLst/>
                <a:latin typeface="Trebuchet MS" panose="020B0603020202020204" pitchFamily="34" charset="0"/>
                <a:ea typeface="Calibri" panose="020F0502020204030204" pitchFamily="34" charset="0"/>
                <a:cs typeface="Calibri" panose="020F0502020204030204" pitchFamily="34" charset="0"/>
              </a:rPr>
              <a:t> (accessed: 04</a:t>
            </a:r>
            <a:r>
              <a:rPr lang="en-GB" sz="2100" spc="-25" baseline="30000" dirty="0">
                <a:solidFill>
                  <a:srgbClr val="4B5555"/>
                </a:solidFill>
                <a:effectLst/>
                <a:latin typeface="Trebuchet MS" panose="020B0603020202020204" pitchFamily="34" charset="0"/>
                <a:ea typeface="Calibri" panose="020F0502020204030204" pitchFamily="34" charset="0"/>
                <a:cs typeface="Calibri" panose="020F0502020204030204" pitchFamily="34" charset="0"/>
              </a:rPr>
              <a:t>th</a:t>
            </a:r>
            <a:r>
              <a:rPr lang="en-GB" sz="2100" spc="-25" dirty="0">
                <a:solidFill>
                  <a:srgbClr val="4B5555"/>
                </a:solidFill>
                <a:effectLst/>
                <a:latin typeface="Trebuchet MS" panose="020B0603020202020204" pitchFamily="34" charset="0"/>
                <a:ea typeface="Calibri" panose="020F0502020204030204" pitchFamily="34" charset="0"/>
                <a:cs typeface="Calibri" panose="020F0502020204030204" pitchFamily="34" charset="0"/>
              </a:rPr>
              <a:t> January 2021).</a:t>
            </a:r>
            <a:endParaRPr lang="en-GB" sz="2100" dirty="0">
              <a:effectLst/>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100" dirty="0" err="1">
                <a:effectLst/>
                <a:latin typeface="Trebuchet MS" panose="020B0603020202020204" pitchFamily="34" charset="0"/>
                <a:ea typeface="Calibri" panose="020F0502020204030204" pitchFamily="34" charset="0"/>
                <a:cs typeface="Times New Roman" panose="02020603050405020304" pitchFamily="18" charset="0"/>
              </a:rPr>
              <a:t>Buckham</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 (1892) ‘What is Culture?’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Journal of Education</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36(24).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8"/>
              </a:rPr>
              <a:t>WHAT IS CULTURE ? (uwtsd.ac.uk)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3</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rd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Cabinet Office (2018) Race Disparity Audit.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9"/>
              </a:rPr>
              <a:t>Microsoft Word - Revised RDA report March 2018.docx (publishing.service.gov.uk)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02</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nd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Casey, R. (2014) '"Caravan wives" and "decent girls": Gypsy-Traveller women's perceptions of gender, culture and morality in the North of England',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Culture, Health &amp; Sexuality</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16(7), pp. 806–819.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0"/>
              </a:rPr>
              <a:t>‘Caravan wives’ and ‘decent girls’: Gypsy-Traveller women's perceptions of ...: EBSCOhost (uwtsd.ac.uk)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04</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err="1">
                <a:effectLst/>
                <a:latin typeface="Trebuchet MS" panose="020B0603020202020204" pitchFamily="34" charset="0"/>
                <a:ea typeface="Calibri" panose="020F0502020204030204" pitchFamily="34" charset="0"/>
                <a:cs typeface="Times New Roman" panose="02020603050405020304" pitchFamily="18" charset="0"/>
              </a:rPr>
              <a:t>Cemlyn</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S (2008) ‘Human Rights and Gypsies and Travellers: An Exploration of the Application of a Human Rights Perspective to Social Work with a Minority Community in Britain’,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British Journal of Social Work,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38, pp. 153–173.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1"/>
              </a:rPr>
              <a:t>BCL38(1).book(bcl349.fm) (uwtsd.ac.uk)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08</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Channel Four (2020) The Truth about Traveller Crime.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2"/>
              </a:rPr>
              <a:t>The Truth About Traveller Crime - On Demand - All 4 (channel4.com)</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09</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err="1">
                <a:effectLst/>
                <a:latin typeface="Trebuchet MS" panose="020B0603020202020204" pitchFamily="34" charset="0"/>
                <a:ea typeface="Calibri" panose="020F0502020204030204" pitchFamily="34" charset="0"/>
                <a:cs typeface="Times New Roman" panose="02020603050405020304" pitchFamily="18" charset="0"/>
              </a:rPr>
              <a:t>Derrington</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C. and Kendall, S (2008) ‘Challenges and Barriers to Secondary Education: The Experiences of Young Gypsy Traveller Students in English Secondary Schools.’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Social Policy and Society</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7(1), pp. 119-128.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3"/>
              </a:rPr>
              <a:t>Challenges and Barriers to Secondary Education: The Experiences of Young Gypsy Traveller Students in English Secondary Schools - ProQuest (uwtsd.ac.uk)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03</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rd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Durham, M.G &amp; Kellner, D.M (2006)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Media and Cultural Studies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Keyworks. Oxford: Blackwell Publishing.</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Equality Act (2010)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4"/>
              </a:rPr>
              <a:t>Equality Act 2010 (legislation.gov.uk)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03</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rd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Estyn (2019a)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Provision for Secondary School-Aged Gypsy, Roma and Traveller Pupils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5"/>
              </a:rPr>
              <a:t>Thematic survey report (</a:t>
            </a:r>
            <a:r>
              <a:rPr lang="en-GB" sz="2100" u="sng" dirty="0" err="1">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5"/>
              </a:rPr>
              <a:t>gov.wales</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5"/>
              </a:rPr>
              <a:t>)</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11</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Estyn (2019b)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More Gypsy, Roma and Traveller Pupils Attend School, but Further Support Needed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6"/>
              </a:rPr>
              <a:t>More Gypsy, Roma and Traveller pupils attend school, but further support needed | Estyn (</a:t>
            </a:r>
            <a:r>
              <a:rPr lang="en-GB" sz="2100" u="sng" dirty="0" err="1">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6"/>
              </a:rPr>
              <a:t>gov.wales</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6"/>
              </a:rPr>
              <a:t>)</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10</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err="1">
                <a:effectLst/>
                <a:latin typeface="Trebuchet MS" panose="020B0603020202020204" pitchFamily="34" charset="0"/>
                <a:ea typeface="Calibri" panose="020F0502020204030204" pitchFamily="34" charset="0"/>
                <a:cs typeface="Times New Roman" panose="02020603050405020304" pitchFamily="18" charset="0"/>
              </a:rPr>
              <a:t>Fensham</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-Smith, A (2014)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Gypsy and Traveller Education: Engaging Families – A Research Report.</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7"/>
              </a:rPr>
              <a:t>141125-gypsy-traveller-education-engaging-families-summary-en.pdf (</a:t>
            </a:r>
            <a:r>
              <a:rPr lang="en-GB" sz="2100" u="sng" dirty="0" err="1">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7"/>
              </a:rPr>
              <a:t>gov.wales</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7"/>
              </a:rPr>
              <a:t>)</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04</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Friends, Families and Travellers (2009)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Supporting Gypsies and Travellers Living with Domestic Violence</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8"/>
              </a:rPr>
              <a:t>10_06_09 DV leaflet.pdf (gypsy-traveller.org)</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07</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Friends, Families and Travellers (2020)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Crystals </a:t>
            </a:r>
            <a:r>
              <a:rPr lang="en-GB" sz="2100" i="1" dirty="0" err="1">
                <a:effectLst/>
                <a:latin typeface="Trebuchet MS" panose="020B0603020202020204" pitchFamily="34" charset="0"/>
                <a:ea typeface="Calibri" panose="020F0502020204030204" pitchFamily="34" charset="0"/>
                <a:cs typeface="Times New Roman" panose="02020603050405020304" pitchFamily="18" charset="0"/>
              </a:rPr>
              <a:t>Vardo</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19"/>
              </a:rPr>
              <a:t>FFT_Teaching-Materials-2020_v12.pdf (gypsy-traveller.org)</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04</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Giles, J. and Middleton, T (2008)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Studying Culture: A Practical Introduction.</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United Kingdom: Wiley.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Gilmore, V., McDonagh, C., Garrett, J., Kirkby, A. and Stapleton, P (2020)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Friends, Families and Travellers and the Traveller Movement Joint Submission to the Committee on the Rights of the Child.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0"/>
              </a:rPr>
              <a:t>Committee-on-Rights-of-the-Child.pdf (gypsy-traveller.org)</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03</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rd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Greenfields, M. and Smith, D.M (2010) ‘Housed Gypsy Travellers, Social Segregation and the Reconstruction of Communities.’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Housing Studies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25(3), pp. 397-412.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1"/>
              </a:rPr>
              <a:t>Housed Gypsy Travellers, Social Segregation and the Reconstruction of </a:t>
            </a:r>
            <a:r>
              <a:rPr lang="en-GB" sz="2100" u="sng" dirty="0" err="1">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1"/>
              </a:rPr>
              <a:t>Commu</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1"/>
              </a:rPr>
              <a:t>...: EBSCOhost (uwtsd.ac.uk)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10</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Hall, E.T. and Hall, M.R. (1990)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Understanding Cultural Differences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Yarmouth: Intercultural Press.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Holland, S (2016)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Challenging the Negative Media Reporting of Gypsies and Travellers.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2"/>
              </a:rPr>
              <a:t>CCW27176-Childrens-Commissioner-for-Wales-proof-English-1.pdf (childcomwales.org.uk)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02</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nd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Kidd, W. and Teagle, A (2012)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Culture and Identity</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2</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nd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Ed. Basingstoke: Palgrave MacMillan.</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Lally, S (2015) ‘Gypsies and Travellers: Their History, Culture and Traditions’.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Community Practitioner, </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88(1), pp. 30-33. Available at:</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3"/>
              </a:rPr>
              <a:t>Gypsies and Travellers: their history, culture and traditions - ProQuest (uwtsd.ac.uk)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03</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rd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Le Bas, D (2019) ‘Roads from the Past: A Short History of Britain’s Gypsies, Roma, and Travellers’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Travellers Time</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4"/>
              </a:rPr>
              <a:t>Roads from the Past: A Short History of Britain's Gypsies, Roma and Travellers | Travellers Times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06</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Matsumoto, D (2007) ‘Culture, Context and Behaviour.</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 Journal of Personality</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75(6), pp 1287-1320.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5"/>
              </a:rPr>
              <a:t>untitled (davidmatsumoto.com)</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02</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nd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Office for National Statistics (2014) Census Analysis: What does the 2011 Census tell us about the Characteristics of the Gypsy and Irish Travellers in England and Wales?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6"/>
              </a:rPr>
              <a:t>2011 Census analysis - Office for National Statistics (ons.gov.uk)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04</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err="1">
                <a:effectLst/>
                <a:latin typeface="Trebuchet MS" panose="020B0603020202020204" pitchFamily="34" charset="0"/>
                <a:ea typeface="Calibri" panose="020F0502020204030204" pitchFamily="34" charset="0"/>
                <a:cs typeface="Times New Roman" panose="02020603050405020304" pitchFamily="18" charset="0"/>
              </a:rPr>
              <a:t>Okely</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 (1983)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The Traveller-Gypsies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Cambridge: Cambridge University Press</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Parliament. House of Commons (2019)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Gypsies and Travellers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(HC08083) London: The </a:t>
            </a:r>
            <a:r>
              <a:rPr lang="en-GB" sz="2100" dirty="0" err="1">
                <a:effectLst/>
                <a:latin typeface="Trebuchet MS" panose="020B0603020202020204" pitchFamily="34" charset="0"/>
                <a:ea typeface="Calibri" panose="020F0502020204030204" pitchFamily="34" charset="0"/>
                <a:cs typeface="Times New Roman" panose="02020603050405020304" pitchFamily="18" charset="0"/>
              </a:rPr>
              <a:t>STationaryt</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Office.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Pembrokeshire County Council (no date) Specialist Services and Provision. Available at: </a:t>
            </a:r>
            <a:r>
              <a:rPr lang="en-GB" sz="1800" dirty="0">
                <a:latin typeface="Trebuchet MS" panose="020B0603020202020204" pitchFamily="34" charset="0"/>
                <a:hlinkClick r:id="rId27"/>
              </a:rPr>
              <a:t>Gypsy Traveller Education - Pembrokeshire County Council</a:t>
            </a:r>
            <a:r>
              <a:rPr lang="en-GB" sz="1800" dirty="0">
                <a:latin typeface="Trebuchet MS" panose="020B0603020202020204" pitchFamily="34" charset="0"/>
              </a:rPr>
              <a:t> (accessed: 11</a:t>
            </a:r>
            <a:r>
              <a:rPr lang="en-GB" sz="1800" baseline="30000" dirty="0">
                <a:latin typeface="Trebuchet MS" panose="020B0603020202020204" pitchFamily="34" charset="0"/>
              </a:rPr>
              <a:t>th</a:t>
            </a:r>
            <a:r>
              <a:rPr lang="en-GB" sz="1800" dirty="0">
                <a:latin typeface="Trebuchet MS" panose="020B0603020202020204" pitchFamily="34" charset="0"/>
              </a:rPr>
              <a:t> January 2021).</a:t>
            </a:r>
            <a:endParaRPr lang="en-GB" sz="1800" dirty="0">
              <a:effectLst/>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100" dirty="0" err="1">
                <a:effectLst/>
                <a:latin typeface="Trebuchet MS" panose="020B0603020202020204" pitchFamily="34" charset="0"/>
                <a:ea typeface="Calibri" panose="020F0502020204030204" pitchFamily="34" charset="0"/>
                <a:cs typeface="Times New Roman" panose="02020603050405020304" pitchFamily="18" charset="0"/>
              </a:rPr>
              <a:t>Simbo</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T., Bennett, L., and </a:t>
            </a:r>
            <a:r>
              <a:rPr lang="en-GB" sz="2100" dirty="0" err="1">
                <a:effectLst/>
                <a:latin typeface="Trebuchet MS" panose="020B0603020202020204" pitchFamily="34" charset="0"/>
                <a:ea typeface="Calibri" panose="020F0502020204030204" pitchFamily="34" charset="0"/>
                <a:cs typeface="Times New Roman" panose="02020603050405020304" pitchFamily="18" charset="0"/>
              </a:rPr>
              <a:t>Pidcock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L (no date)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Gypsy, Roma and Traveller Children in the Welsh School System: Promoting Equality and Tackling Racism</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8"/>
              </a:rPr>
              <a:t>Layout 1 (squarespace.com)</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09</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 The Traveller Movement (2021) About Us: Gypsy, Roma, Traveller History and Culture.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29"/>
              </a:rPr>
              <a:t>The Traveller Movement - Gypsy Roma Traveller History and Culture</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02</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nd</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Travellers Times (2016) Marc Willers QC Calls Time on ‘The Last Acceptable Racism’.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30"/>
              </a:rPr>
              <a:t>Marc Willers QC calls time on ‘the last acceptable racism’ | Travellers Times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08</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latin typeface="Trebuchet MS" panose="020B0603020202020204" pitchFamily="34" charset="0"/>
                <a:ea typeface="Calibri" panose="020F0502020204030204" pitchFamily="34" charset="0"/>
                <a:cs typeface="Times New Roman" panose="02020603050405020304" pitchFamily="18" charset="0"/>
              </a:rPr>
              <a:t>UNCRC (1992) Convention on the Rights of the Child. Available at: </a:t>
            </a:r>
            <a:r>
              <a:rPr lang="en-GB" sz="2100" dirty="0">
                <a:latin typeface="Trebuchet MS" panose="020B0603020202020204" pitchFamily="34" charset="0"/>
                <a:hlinkClick r:id="rId31"/>
              </a:rPr>
              <a:t>UNCRC_summary-1_1.pdf (unicef.org.uk)</a:t>
            </a:r>
            <a:r>
              <a:rPr lang="en-GB" sz="2100" dirty="0">
                <a:latin typeface="Trebuchet MS" panose="020B0603020202020204" pitchFamily="34" charset="0"/>
              </a:rPr>
              <a:t> (accessed: 11</a:t>
            </a:r>
            <a:r>
              <a:rPr lang="en-GB" sz="2100" baseline="30000" dirty="0">
                <a:latin typeface="Trebuchet MS" panose="020B0603020202020204" pitchFamily="34" charset="0"/>
              </a:rPr>
              <a:t>th</a:t>
            </a:r>
            <a:r>
              <a:rPr lang="en-GB" sz="2100" dirty="0">
                <a:latin typeface="Trebuchet MS" panose="020B0603020202020204" pitchFamily="34" charset="0"/>
              </a:rPr>
              <a:t> January 2021).</a:t>
            </a:r>
            <a:endParaRPr lang="en-GB" sz="2100" dirty="0">
              <a:effectLst/>
              <a:latin typeface="Trebuchet MS" panose="020B060302020202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Webb, E (2019) ‘An Invisible Minority: Romany Gypsies and the Question of Whiteness’.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Romani Studies,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29(1), pp 1-25.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32"/>
              </a:rPr>
              <a:t>An invisible minority: Romany Gypsies and the question of whiteness - ProQuest (uwtsd.ac.uk)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04</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Welsh Government (2020)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Black, Asian and Minority Ethnic Communities, Contributions and </a:t>
            </a:r>
            <a:r>
              <a:rPr lang="en-GB" sz="2100" i="1" dirty="0" err="1">
                <a:effectLst/>
                <a:latin typeface="Trebuchet MS" panose="020B0603020202020204" pitchFamily="34" charset="0"/>
                <a:ea typeface="Calibri" panose="020F0502020204030204" pitchFamily="34" charset="0"/>
                <a:cs typeface="Times New Roman" panose="02020603050405020304" pitchFamily="18" charset="0"/>
              </a:rPr>
              <a:t>Cynefin</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 in the New Curriculum Working Group</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33"/>
              </a:rPr>
              <a:t>Numeracy Employer Engagement Grant: (</a:t>
            </a:r>
            <a:r>
              <a:rPr lang="en-GB" sz="2100" u="sng" dirty="0" err="1">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33"/>
              </a:rPr>
              <a:t>gov.wales</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33"/>
              </a:rPr>
              <a:t>)</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(11</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Welsh Government (2018)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Enabling Gypsies, Roma and Travellers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34"/>
              </a:rPr>
              <a:t>Enabling Gypsy, Roma &amp; Traveller (</a:t>
            </a:r>
            <a:r>
              <a:rPr lang="en-GB" sz="2100" u="sng" dirty="0" err="1">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34"/>
              </a:rPr>
              <a:t>gov.wales</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34"/>
              </a:rPr>
              <a:t>)</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04</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Williams, R (1976)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Keywords:  A Vocabulary of Culture and Society. </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New York: Open University Press</a:t>
            </a:r>
          </a:p>
          <a:p>
            <a:pPr>
              <a:lnSpc>
                <a:spcPct val="107000"/>
              </a:lnSpc>
              <a:spcAft>
                <a:spcPts val="800"/>
              </a:spcAft>
            </a:pPr>
            <a:r>
              <a:rPr lang="en-GB" sz="2100" dirty="0">
                <a:effectLst/>
                <a:latin typeface="Trebuchet MS" panose="020B0603020202020204" pitchFamily="34" charset="0"/>
                <a:ea typeface="Calibri" panose="020F0502020204030204" pitchFamily="34" charset="0"/>
                <a:cs typeface="Times New Roman" panose="02020603050405020304" pitchFamily="18" charset="0"/>
              </a:rPr>
              <a:t>Women and Equalities Committee (2019) </a:t>
            </a:r>
            <a:r>
              <a:rPr lang="en-GB" sz="2100" i="1" dirty="0">
                <a:effectLst/>
                <a:latin typeface="Trebuchet MS" panose="020B0603020202020204" pitchFamily="34" charset="0"/>
                <a:ea typeface="Calibri" panose="020F0502020204030204" pitchFamily="34" charset="0"/>
                <a:cs typeface="Times New Roman" panose="02020603050405020304" pitchFamily="18" charset="0"/>
              </a:rPr>
              <a:t>Tackling Inequalities faced by Gypsy, Roma and Traveller Communities</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Available at: </a:t>
            </a:r>
            <a:r>
              <a:rPr lang="en-GB" sz="2100" u="sng" dirty="0">
                <a:solidFill>
                  <a:srgbClr val="0000FF"/>
                </a:solidFill>
                <a:effectLst/>
                <a:latin typeface="Trebuchet MS" panose="020B0603020202020204" pitchFamily="34" charset="0"/>
                <a:ea typeface="Calibri" panose="020F0502020204030204" pitchFamily="34" charset="0"/>
                <a:cs typeface="Times New Roman" panose="02020603050405020304" pitchFamily="18" charset="0"/>
                <a:hlinkClick r:id="rId35"/>
              </a:rPr>
              <a:t>Tackling inequalities faced by the Gypsy, Roma and Traveller communities (parliament.uk)</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(accessed: 09</a:t>
            </a:r>
            <a:r>
              <a:rPr lang="en-GB" sz="2100" baseline="30000" dirty="0">
                <a:effectLst/>
                <a:latin typeface="Trebuchet MS" panose="020B0603020202020204" pitchFamily="34" charset="0"/>
                <a:ea typeface="Calibri" panose="020F0502020204030204" pitchFamily="34" charset="0"/>
                <a:cs typeface="Times New Roman" panose="02020603050405020304" pitchFamily="18" charset="0"/>
              </a:rPr>
              <a:t>th</a:t>
            </a:r>
            <a:r>
              <a:rPr lang="en-GB" sz="2100" dirty="0">
                <a:effectLst/>
                <a:latin typeface="Trebuchet MS" panose="020B0603020202020204" pitchFamily="34" charset="0"/>
                <a:ea typeface="Calibri" panose="020F0502020204030204" pitchFamily="34" charset="0"/>
                <a:cs typeface="Times New Roman" panose="02020603050405020304" pitchFamily="18" charset="0"/>
              </a:rPr>
              <a:t> January 2021). </a:t>
            </a:r>
          </a:p>
          <a:p>
            <a:endParaRPr lang="en-GB" dirty="0"/>
          </a:p>
        </p:txBody>
      </p:sp>
      <p:pic>
        <p:nvPicPr>
          <p:cNvPr id="59" name="Gyspy-Traveller Culture ">
            <a:hlinkClick r:id="" action="ppaction://media"/>
            <a:extLst>
              <a:ext uri="{FF2B5EF4-FFF2-40B4-BE49-F238E27FC236}">
                <a16:creationId xmlns:a16="http://schemas.microsoft.com/office/drawing/2014/main" id="{BCF6ED29-3C96-4B78-8C25-04508C4854B6}"/>
              </a:ext>
            </a:extLst>
          </p:cNvPr>
          <p:cNvPicPr>
            <a:picLocks noChangeAspect="1"/>
          </p:cNvPicPr>
          <p:nvPr>
            <a:audioFile r:link="rId2"/>
            <p:extLst>
              <p:ext uri="{DAA4B4D4-6D71-4841-9C94-3DE7FCFB9230}">
                <p14:media xmlns:p14="http://schemas.microsoft.com/office/powerpoint/2010/main" r:embed="rId1"/>
              </p:ext>
            </p:extLst>
          </p:nvPr>
        </p:nvPicPr>
        <p:blipFill>
          <a:blip r:embed="rId36"/>
          <a:stretch>
            <a:fillRect/>
          </a:stretch>
        </p:blipFill>
        <p:spPr>
          <a:xfrm>
            <a:off x="3786820" y="6700520"/>
            <a:ext cx="4945700" cy="4945700"/>
          </a:xfrm>
          <a:prstGeom prst="rect">
            <a:avLst/>
          </a:prstGeom>
        </p:spPr>
      </p:pic>
    </p:spTree>
    <p:extLst>
      <p:ext uri="{BB962C8B-B14F-4D97-AF65-F5344CB8AC3E}">
        <p14:creationId xmlns:p14="http://schemas.microsoft.com/office/powerpoint/2010/main" val="713760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mediacall" presetSubtype="0" fill="hold" nodeType="clickEffect">
                                  <p:stCondLst>
                                    <p:cond delay="0"/>
                                  </p:stCondLst>
                                  <p:childTnLst>
                                    <p:cmd type="call" cmd="stop">
                                      <p:cBhvr>
                                        <p:cTn id="6" dur="1" fill="hold"/>
                                        <p:tgtEl>
                                          <p:spTgt spid="5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9"/>
                </p:tgtEl>
              </p:cMediaNode>
            </p:audio>
          </p:childTnLst>
        </p:cTn>
      </p:par>
    </p:tnLst>
  </p:timing>
</p:sld>
</file>

<file path=ppt/theme/theme1.xml><?xml version="1.0" encoding="utf-8"?>
<a:theme xmlns:a="http://schemas.openxmlformats.org/drawingml/2006/main" name="PosterPresentations.com-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Right Highlight">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PosterPresentations.com-36x48-Template-V2b</Template>
  <TotalTime>1232</TotalTime>
  <Words>2967</Words>
  <Application>Microsoft Office PowerPoint</Application>
  <PresentationFormat>Custom</PresentationFormat>
  <Paragraphs>130</Paragraphs>
  <Slides>2</Slides>
  <Notes>1</Notes>
  <HiddenSlides>0</HiddenSlides>
  <MMClips>1</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2</vt:i4>
      </vt:variant>
    </vt:vector>
  </HeadingPairs>
  <TitlesOfParts>
    <vt:vector size="9" baseType="lpstr">
      <vt:lpstr>Arial</vt:lpstr>
      <vt:lpstr>Calibri</vt:lpstr>
      <vt:lpstr>Trebuchet MS</vt:lpstr>
      <vt:lpstr>PosterPresentations.com-36x48-Template-V2b</vt:lpstr>
      <vt:lpstr>1_Classic 3 Columns</vt:lpstr>
      <vt:lpstr>Classic - Wide Center</vt:lpstr>
      <vt:lpstr>Right Highlight</vt:lpstr>
      <vt:lpstr>Gypsy-Traveller Culture</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PosterPresentations.com - 510.649.3001</dc:creator>
  <dc:description>This template is the property of PosterPresentations.com. Call us if you need help with this poster template._x000d_
1-866-649-3004           _x000d_
 (c)PosterPresentations.com</dc:description>
  <cp:lastModifiedBy>Victoria Lee (1903949)</cp:lastModifiedBy>
  <cp:revision>23</cp:revision>
  <dcterms:created xsi:type="dcterms:W3CDTF">2011-04-21T17:08:10Z</dcterms:created>
  <dcterms:modified xsi:type="dcterms:W3CDTF">2021-01-11T22:10:05Z</dcterms:modified>
</cp:coreProperties>
</file>