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6" r:id="rId2"/>
    <p:sldMasterId id="2147483708" r:id="rId3"/>
    <p:sldMasterId id="2147483720" r:id="rId4"/>
    <p:sldMasterId id="2147483732" r:id="rId5"/>
    <p:sldMasterId id="2147483744" r:id="rId6"/>
    <p:sldMasterId id="2147483756" r:id="rId7"/>
    <p:sldMasterId id="2147483768" r:id="rId8"/>
    <p:sldMasterId id="2147483780" r:id="rId9"/>
    <p:sldMasterId id="2147483792" r:id="rId10"/>
    <p:sldMasterId id="2147483804" r:id="rId11"/>
    <p:sldMasterId id="2147483816" r:id="rId12"/>
  </p:sldMasterIdLst>
  <p:notesMasterIdLst>
    <p:notesMasterId r:id="rId46"/>
  </p:notesMasterIdLst>
  <p:sldIdLst>
    <p:sldId id="257" r:id="rId13"/>
    <p:sldId id="258" r:id="rId14"/>
    <p:sldId id="266" r:id="rId15"/>
    <p:sldId id="259" r:id="rId16"/>
    <p:sldId id="260" r:id="rId17"/>
    <p:sldId id="261" r:id="rId18"/>
    <p:sldId id="262" r:id="rId19"/>
    <p:sldId id="288" r:id="rId20"/>
    <p:sldId id="289" r:id="rId21"/>
    <p:sldId id="290" r:id="rId22"/>
    <p:sldId id="263" r:id="rId23"/>
    <p:sldId id="264" r:id="rId24"/>
    <p:sldId id="265" r:id="rId25"/>
    <p:sldId id="267" r:id="rId26"/>
    <p:sldId id="271" r:id="rId27"/>
    <p:sldId id="270" r:id="rId28"/>
    <p:sldId id="272" r:id="rId29"/>
    <p:sldId id="268" r:id="rId30"/>
    <p:sldId id="269" r:id="rId31"/>
    <p:sldId id="285" r:id="rId32"/>
    <p:sldId id="286" r:id="rId33"/>
    <p:sldId id="287" r:id="rId34"/>
    <p:sldId id="281" r:id="rId35"/>
    <p:sldId id="280" r:id="rId36"/>
    <p:sldId id="282" r:id="rId37"/>
    <p:sldId id="283" r:id="rId38"/>
    <p:sldId id="284" r:id="rId39"/>
    <p:sldId id="291" r:id="rId40"/>
    <p:sldId id="292" r:id="rId41"/>
    <p:sldId id="293" r:id="rId42"/>
    <p:sldId id="294" r:id="rId43"/>
    <p:sldId id="295" r:id="rId44"/>
    <p:sldId id="296"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89" autoAdjust="0"/>
    <p:restoredTop sz="86409" autoAdjust="0"/>
  </p:normalViewPr>
  <p:slideViewPr>
    <p:cSldViewPr>
      <p:cViewPr varScale="1">
        <p:scale>
          <a:sx n="40" d="100"/>
          <a:sy n="40" d="100"/>
        </p:scale>
        <p:origin x="804" y="54"/>
      </p:cViewPr>
      <p:guideLst>
        <p:guide orient="horz" pos="2160"/>
        <p:guide pos="2880"/>
      </p:guideLst>
    </p:cSldViewPr>
  </p:slideViewPr>
  <p:outlineViewPr>
    <p:cViewPr>
      <p:scale>
        <a:sx n="33" d="100"/>
        <a:sy n="33" d="100"/>
      </p:scale>
      <p:origin x="8" y="45328"/>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3" Type="http://schemas.openxmlformats.org/officeDocument/2006/relationships/slideMaster" Target="slideMasters/slideMaster3.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4.xml"/><Relationship Id="rId20" Type="http://schemas.openxmlformats.org/officeDocument/2006/relationships/slide" Target="slides/slide8.xml"/><Relationship Id="rId29" Type="http://schemas.openxmlformats.org/officeDocument/2006/relationships/slide" Target="slides/slide17.xml"/><Relationship Id="rId41" Type="http://schemas.openxmlformats.org/officeDocument/2006/relationships/slide" Target="slides/slide29.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 Type="http://schemas.openxmlformats.org/officeDocument/2006/relationships/slideMaster" Target="slideMasters/slideMaster5.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theme" Target="theme/theme1.xml"/><Relationship Id="rId10" Type="http://schemas.openxmlformats.org/officeDocument/2006/relationships/slideMaster" Target="slideMasters/slideMaster10.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slide" Target="slides/slide3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viewProps" Target="viewProps.xml"/><Relationship Id="rId8" Type="http://schemas.openxmlformats.org/officeDocument/2006/relationships/slideMaster" Target="slideMasters/slideMaster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DDF2039-CE02-4A28-ACCA-F378DD06CCE8}" type="datetimeFigureOut">
              <a:rPr lang="en-US" smtClean="0"/>
              <a:pPr/>
              <a:t>3/21/2017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95AFEB-7ACE-491B-BF80-D2FD8EE85532}" type="slidenum">
              <a:rPr lang="en-GB" smtClean="0"/>
              <a:pPr/>
              <a:t>‹#›</a:t>
            </a:fld>
            <a:endParaRPr lang="en-GB"/>
          </a:p>
        </p:txBody>
      </p:sp>
    </p:spTree>
    <p:extLst>
      <p:ext uri="{BB962C8B-B14F-4D97-AF65-F5344CB8AC3E}">
        <p14:creationId xmlns:p14="http://schemas.microsoft.com/office/powerpoint/2010/main" val="1417310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en.wikipedia.org/wiki/Hegel" TargetMode="External"/><Relationship Id="rId7" Type="http://schemas.openxmlformats.org/officeDocument/2006/relationships/hyperlink" Target="http://en.wikipedia.org/w/index.php?title=Master-slave_dialectic&amp;action=edit&amp;section=2"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en.wikipedia.org/wiki/European_philosophy" TargetMode="External"/><Relationship Id="rId5" Type="http://schemas.openxmlformats.org/officeDocument/2006/relationships/hyperlink" Target="http://en.wikipedia.org/wiki/Recognition" TargetMode="External"/><Relationship Id="rId4" Type="http://schemas.openxmlformats.org/officeDocument/2006/relationships/hyperlink" Target="http://en.wikipedia.org/w/index.php?title=Master-slave_dialectic&amp;action=edit&amp;section=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13842FEC-EA7D-4E63-AC74-2FBB2611CE5F}" type="slidenum">
              <a:rPr lang="en-US" smtClean="0"/>
              <a:pPr/>
              <a:t>2</a:t>
            </a:fld>
            <a:endParaRPr lang="en-US"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r>
              <a:rPr lang="en-GB" sz="900" smtClean="0">
                <a:latin typeface="Times New Roman" charset="0"/>
              </a:rPr>
              <a:t>Hegel compares this movement from partial to absolute knowledge with the Christian account of the movement of spirit through suffering toward redemption and rebirth,</a:t>
            </a:r>
            <a:endParaRPr lang="en-US" sz="900" smtClean="0">
              <a:latin typeface="Times New Roman" charset="0"/>
            </a:endParaRPr>
          </a:p>
        </p:txBody>
      </p:sp>
    </p:spTree>
    <p:extLst>
      <p:ext uri="{BB962C8B-B14F-4D97-AF65-F5344CB8AC3E}">
        <p14:creationId xmlns:p14="http://schemas.microsoft.com/office/powerpoint/2010/main" val="41294569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D7C2ED35-3479-4D06-A418-5118FCF1B524}" type="slidenum">
              <a:rPr lang="en-US" smtClean="0"/>
              <a:pPr/>
              <a:t>18</a:t>
            </a:fld>
            <a:endParaRPr lang="en-US"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r>
              <a:rPr lang="en-GB" sz="1000" dirty="0" smtClean="0"/>
              <a:t>The Master-Slave dialectic (</a:t>
            </a:r>
            <a:r>
              <a:rPr lang="en-GB" sz="1000" dirty="0" err="1" smtClean="0"/>
              <a:t>Herrschaft</a:t>
            </a:r>
            <a:r>
              <a:rPr lang="en-GB" sz="1000" dirty="0" smtClean="0"/>
              <a:t> und </a:t>
            </a:r>
            <a:r>
              <a:rPr lang="en-GB" sz="1000" dirty="0" err="1" smtClean="0"/>
              <a:t>Knechtschaft</a:t>
            </a:r>
            <a:r>
              <a:rPr lang="en-GB" sz="1000" dirty="0" smtClean="0"/>
              <a:t> in German) is a key element in </a:t>
            </a:r>
            <a:r>
              <a:rPr lang="en-GB" sz="1000" dirty="0" smtClean="0">
                <a:hlinkClick r:id="rId3" tooltip="Hegel"/>
              </a:rPr>
              <a:t>Hegel</a:t>
            </a:r>
            <a:r>
              <a:rPr lang="en-GB" sz="1000" dirty="0" smtClean="0"/>
              <a:t>'s philosophy. It is a story or myth created by Hegel in order to explain his idea of how self-consciousness dialectically </a:t>
            </a:r>
            <a:r>
              <a:rPr lang="en-GB" sz="1000" dirty="0" err="1" smtClean="0"/>
              <a:t>sublates</a:t>
            </a:r>
            <a:r>
              <a:rPr lang="en-GB" sz="1000" dirty="0" smtClean="0"/>
              <a:t> into what he variously refers to as Absolute Knowledge, Spirit, and Science. It is presented in his magnum opus, </a:t>
            </a:r>
            <a:r>
              <a:rPr lang="en-GB" sz="1000" i="1" dirty="0" smtClean="0"/>
              <a:t>Phenomenology of Spirit</a:t>
            </a:r>
            <a:r>
              <a:rPr lang="en-GB" sz="1000" dirty="0" smtClean="0"/>
              <a:t>. It is also known as the dialectic of "Lordship and Bondage", with the name Master-Slave having evolved from a different translation. The Phenomenology exists, for reasons that are part of its nature and place in Hegel's work, in two places - as an independent work, apparently considered by Hegel to be an a priori for understanding the Science of Logic, and as a part of the Science of Logic, where absolute knowledge is explained.</a:t>
            </a:r>
          </a:p>
          <a:p>
            <a:pPr eaLnBrk="1" hangingPunct="1"/>
            <a:r>
              <a:rPr lang="en-GB" sz="1000" dirty="0" smtClean="0"/>
              <a:t>[</a:t>
            </a:r>
            <a:r>
              <a:rPr lang="en-GB" sz="1000" dirty="0" smtClean="0">
                <a:hlinkClick r:id="rId4" tooltip="Edit section: Recognition"/>
              </a:rPr>
              <a:t>edit</a:t>
            </a:r>
            <a:r>
              <a:rPr lang="en-GB" sz="1000" dirty="0" smtClean="0"/>
              <a:t>] Recognition</a:t>
            </a:r>
          </a:p>
          <a:p>
            <a:pPr eaLnBrk="1" hangingPunct="1"/>
            <a:r>
              <a:rPr lang="en-GB" sz="1000" dirty="0" smtClean="0"/>
              <a:t>Crucially, for Hegel, absolute knowledge, or Spirit, cannot come to be without first a self consciousness </a:t>
            </a:r>
            <a:r>
              <a:rPr lang="en-GB" sz="1000" dirty="0" smtClean="0">
                <a:hlinkClick r:id="rId5" tooltip="Recognition"/>
              </a:rPr>
              <a:t>recognizing</a:t>
            </a:r>
            <a:r>
              <a:rPr lang="en-GB" sz="1000" dirty="0" smtClean="0"/>
              <a:t> another self-consciousness. Such an issue in the history of philosophy had never been explored and the conclusion of which, marks a watershed in </a:t>
            </a:r>
            <a:r>
              <a:rPr lang="en-GB" sz="1000" dirty="0" smtClean="0">
                <a:hlinkClick r:id="rId6" tooltip="European philosophy"/>
              </a:rPr>
              <a:t>European philosophy</a:t>
            </a:r>
            <a:r>
              <a:rPr lang="en-GB" sz="1000" dirty="0" smtClean="0"/>
              <a:t>.</a:t>
            </a:r>
          </a:p>
          <a:p>
            <a:pPr eaLnBrk="1" hangingPunct="1"/>
            <a:r>
              <a:rPr lang="en-GB" sz="1000" dirty="0" smtClean="0"/>
              <a:t>[</a:t>
            </a:r>
            <a:r>
              <a:rPr lang="en-GB" sz="1000" dirty="0" smtClean="0">
                <a:hlinkClick r:id="rId7" tooltip="Edit section: Hegel's myth"/>
              </a:rPr>
              <a:t>edit</a:t>
            </a:r>
            <a:r>
              <a:rPr lang="en-GB" sz="1000" dirty="0" smtClean="0"/>
              <a:t>] Hegel's myth</a:t>
            </a:r>
          </a:p>
          <a:p>
            <a:pPr eaLnBrk="1" hangingPunct="1"/>
            <a:r>
              <a:rPr lang="en-GB" sz="1000" dirty="0" smtClean="0"/>
              <a:t>In order to explain how this works, Hegel uses a story that is in essence an abstracted, idealized history, about how two people meet. However, Hegel's idea of the development of self-consciousness from consciousness, and its </a:t>
            </a:r>
            <a:r>
              <a:rPr lang="en-GB" sz="1000" dirty="0" err="1" smtClean="0"/>
              <a:t>sublation</a:t>
            </a:r>
            <a:r>
              <a:rPr lang="en-GB" sz="1000" dirty="0" smtClean="0"/>
              <a:t> into a higher unity in absolute knowledge, is not the contoured brain of natural science and evolutionary biology, but a phenomenological construct with a history; one that must have passed through a struggle for freedom before realizing itself.</a:t>
            </a:r>
          </a:p>
        </p:txBody>
      </p:sp>
    </p:spTree>
    <p:extLst>
      <p:ext uri="{BB962C8B-B14F-4D97-AF65-F5344CB8AC3E}">
        <p14:creationId xmlns:p14="http://schemas.microsoft.com/office/powerpoint/2010/main" val="2499189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824" y="3886649"/>
            <a:ext cx="6400354" cy="1752451"/>
          </a:xfrm>
        </p:spPr>
        <p:txBody>
          <a:bodyPr/>
          <a:lstStyle>
            <a:lvl1pPr marL="0" indent="0" algn="ctr">
              <a:buNone/>
              <a:defRPr/>
            </a:lvl1pPr>
            <a:lvl2pPr marL="321424" indent="0" algn="ctr">
              <a:buNone/>
              <a:defRPr/>
            </a:lvl2pPr>
            <a:lvl3pPr marL="642849" indent="0" algn="ctr">
              <a:buNone/>
              <a:defRPr/>
            </a:lvl3pPr>
            <a:lvl4pPr marL="964274" indent="0" algn="ctr">
              <a:buNone/>
              <a:defRPr/>
            </a:lvl4pPr>
            <a:lvl5pPr marL="1285697" indent="0" algn="ctr">
              <a:buNone/>
              <a:defRPr/>
            </a:lvl5pPr>
            <a:lvl6pPr marL="1607123" indent="0" algn="ctr">
              <a:buNone/>
              <a:defRPr/>
            </a:lvl6pPr>
            <a:lvl7pPr marL="1928546" indent="0" algn="ctr">
              <a:buNone/>
              <a:defRPr/>
            </a:lvl7pPr>
            <a:lvl8pPr marL="2249971" indent="0" algn="ctr">
              <a:buNone/>
              <a:defRPr/>
            </a:lvl8pPr>
            <a:lvl9pPr marL="2571396"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p:spPr>
        <p:txBody>
          <a:bodyPr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p:spPr>
        <p:txBody>
          <a:bodyPr anchor="b"/>
          <a:lstStyle>
            <a:lvl1pPr marL="0" indent="0">
              <a:buNone/>
              <a:defRPr sz="1400"/>
            </a:lvl1pPr>
            <a:lvl2pPr marL="321424" indent="0">
              <a:buNone/>
              <a:defRPr sz="1300"/>
            </a:lvl2pPr>
            <a:lvl3pPr marL="642849" indent="0">
              <a:buNone/>
              <a:defRPr sz="1100"/>
            </a:lvl3pPr>
            <a:lvl4pPr marL="964274" indent="0">
              <a:buNone/>
              <a:defRPr sz="1000"/>
            </a:lvl4pPr>
            <a:lvl5pPr marL="1285697" indent="0">
              <a:buNone/>
              <a:defRPr sz="1000"/>
            </a:lvl5pPr>
            <a:lvl6pPr marL="1607123" indent="0">
              <a:buNone/>
              <a:defRPr sz="1000"/>
            </a:lvl6pPr>
            <a:lvl7pPr marL="1928546" indent="0">
              <a:buNone/>
              <a:defRPr sz="1000"/>
            </a:lvl7pPr>
            <a:lvl8pPr marL="2249971" indent="0">
              <a:buNone/>
              <a:defRPr sz="1000"/>
            </a:lvl8pPr>
            <a:lvl9pPr marL="2571396"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92970" y="2071687"/>
            <a:ext cx="3625453" cy="403621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5578" y="2071687"/>
            <a:ext cx="3625453" cy="403621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p:spPr>
        <p:txBody>
          <a:bodyPr anchor="b"/>
          <a:lstStyle>
            <a:lvl1pPr marL="0" indent="0">
              <a:buNone/>
              <a:defRPr sz="1700" b="1"/>
            </a:lvl1pPr>
            <a:lvl2pPr marL="321424" indent="0">
              <a:buNone/>
              <a:defRPr sz="1400" b="1"/>
            </a:lvl2pPr>
            <a:lvl3pPr marL="642849" indent="0">
              <a:buNone/>
              <a:defRPr sz="1300" b="1"/>
            </a:lvl3pPr>
            <a:lvl4pPr marL="964274" indent="0">
              <a:buNone/>
              <a:defRPr sz="1100" b="1"/>
            </a:lvl4pPr>
            <a:lvl5pPr marL="1285697" indent="0">
              <a:buNone/>
              <a:defRPr sz="1100" b="1"/>
            </a:lvl5pPr>
            <a:lvl6pPr marL="1607123" indent="0">
              <a:buNone/>
              <a:defRPr sz="1100" b="1"/>
            </a:lvl6pPr>
            <a:lvl7pPr marL="1928546" indent="0">
              <a:buNone/>
              <a:defRPr sz="1100" b="1"/>
            </a:lvl7pPr>
            <a:lvl8pPr marL="2249971" indent="0">
              <a:buNone/>
              <a:defRPr sz="1100" b="1"/>
            </a:lvl8pPr>
            <a:lvl9pPr marL="2571396"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p:spPr>
        <p:txBody>
          <a:bodyPr anchor="b"/>
          <a:lstStyle>
            <a:lvl1pPr marL="0" indent="0">
              <a:buNone/>
              <a:defRPr sz="1700" b="1"/>
            </a:lvl1pPr>
            <a:lvl2pPr marL="321424" indent="0">
              <a:buNone/>
              <a:defRPr sz="1400" b="1"/>
            </a:lvl2pPr>
            <a:lvl3pPr marL="642849" indent="0">
              <a:buNone/>
              <a:defRPr sz="1300" b="1"/>
            </a:lvl3pPr>
            <a:lvl4pPr marL="964274" indent="0">
              <a:buNone/>
              <a:defRPr sz="1100" b="1"/>
            </a:lvl4pPr>
            <a:lvl5pPr marL="1285697" indent="0">
              <a:buNone/>
              <a:defRPr sz="1100" b="1"/>
            </a:lvl5pPr>
            <a:lvl6pPr marL="1607123" indent="0">
              <a:buNone/>
              <a:defRPr sz="1100" b="1"/>
            </a:lvl6pPr>
            <a:lvl7pPr marL="1928546" indent="0">
              <a:buNone/>
              <a:defRPr sz="1100" b="1"/>
            </a:lvl7pPr>
            <a:lvl8pPr marL="2249971" indent="0">
              <a:buNone/>
              <a:defRPr sz="1100" b="1"/>
            </a:lvl8pPr>
            <a:lvl9pPr marL="2571396"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49" y="273475"/>
            <a:ext cx="3008189" cy="1161975"/>
          </a:xfrm>
        </p:spPr>
        <p:txBody>
          <a:bodyPr anchor="b"/>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p:spPr>
        <p:txBody>
          <a:bodyPr/>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49" y="1435448"/>
            <a:ext cx="3008189" cy="4690318"/>
          </a:xfrm>
        </p:spPr>
        <p:txBody>
          <a:bodyPr/>
          <a:lstStyle>
            <a:lvl1pPr marL="0" indent="0">
              <a:buNone/>
              <a:defRPr sz="1000"/>
            </a:lvl1pPr>
            <a:lvl2pPr marL="321424" indent="0">
              <a:buNone/>
              <a:defRPr sz="800"/>
            </a:lvl2pPr>
            <a:lvl3pPr marL="642849" indent="0">
              <a:buNone/>
              <a:defRPr sz="700"/>
            </a:lvl3pPr>
            <a:lvl4pPr marL="964274" indent="0">
              <a:buNone/>
              <a:defRPr sz="600"/>
            </a:lvl4pPr>
            <a:lvl5pPr marL="1285697" indent="0">
              <a:buNone/>
              <a:defRPr sz="600"/>
            </a:lvl5pPr>
            <a:lvl6pPr marL="1607123" indent="0">
              <a:buNone/>
              <a:defRPr sz="600"/>
            </a:lvl6pPr>
            <a:lvl7pPr marL="1928546" indent="0">
              <a:buNone/>
              <a:defRPr sz="600"/>
            </a:lvl7pPr>
            <a:lvl8pPr marL="2249971" indent="0">
              <a:buNone/>
              <a:defRPr sz="600"/>
            </a:lvl8pPr>
            <a:lvl9pPr marL="2571396"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37" y="4800824"/>
            <a:ext cx="5486177" cy="567035"/>
          </a:xfrm>
        </p:spPr>
        <p:txBody>
          <a:bodyPr anchor="b"/>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37" y="612800"/>
            <a:ext cx="5486177" cy="4114354"/>
          </a:xfrm>
        </p:spPr>
        <p:txBody>
          <a:bodyPr/>
          <a:lstStyle>
            <a:lvl1pPr marL="0" indent="0">
              <a:buNone/>
              <a:defRPr sz="2200"/>
            </a:lvl1pPr>
            <a:lvl2pPr marL="321424" indent="0">
              <a:buNone/>
              <a:defRPr sz="2000"/>
            </a:lvl2pPr>
            <a:lvl3pPr marL="642849" indent="0">
              <a:buNone/>
              <a:defRPr sz="1700"/>
            </a:lvl3pPr>
            <a:lvl4pPr marL="964274" indent="0">
              <a:buNone/>
              <a:defRPr sz="1400"/>
            </a:lvl4pPr>
            <a:lvl5pPr marL="1285697" indent="0">
              <a:buNone/>
              <a:defRPr sz="1400"/>
            </a:lvl5pPr>
            <a:lvl6pPr marL="1607123" indent="0">
              <a:buNone/>
              <a:defRPr sz="1400"/>
            </a:lvl6pPr>
            <a:lvl7pPr marL="1928546" indent="0">
              <a:buNone/>
              <a:defRPr sz="1400"/>
            </a:lvl7pPr>
            <a:lvl8pPr marL="2249971" indent="0">
              <a:buNone/>
              <a:defRPr sz="1400"/>
            </a:lvl8pPr>
            <a:lvl9pPr marL="2571396"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37" y="5367860"/>
            <a:ext cx="5486177" cy="804788"/>
          </a:xfrm>
        </p:spPr>
        <p:txBody>
          <a:bodyPr/>
          <a:lstStyle>
            <a:lvl1pPr marL="0" indent="0">
              <a:buNone/>
              <a:defRPr sz="1000"/>
            </a:lvl1pPr>
            <a:lvl2pPr marL="321424" indent="0">
              <a:buNone/>
              <a:defRPr sz="800"/>
            </a:lvl2pPr>
            <a:lvl3pPr marL="642849" indent="0">
              <a:buNone/>
              <a:defRPr sz="700"/>
            </a:lvl3pPr>
            <a:lvl4pPr marL="964274" indent="0">
              <a:buNone/>
              <a:defRPr sz="600"/>
            </a:lvl4pPr>
            <a:lvl5pPr marL="1285697" indent="0">
              <a:buNone/>
              <a:defRPr sz="600"/>
            </a:lvl5pPr>
            <a:lvl6pPr marL="1607123" indent="0">
              <a:buNone/>
              <a:defRPr sz="600"/>
            </a:lvl6pPr>
            <a:lvl7pPr marL="1928546" indent="0">
              <a:buNone/>
              <a:defRPr sz="600"/>
            </a:lvl7pPr>
            <a:lvl8pPr marL="2249971" indent="0">
              <a:buNone/>
              <a:defRPr sz="600"/>
            </a:lvl8pPr>
            <a:lvl9pPr marL="2571396"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11515" y="142877"/>
            <a:ext cx="1839516" cy="5965031"/>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92971" y="142877"/>
            <a:ext cx="5411391" cy="596503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824" y="3886647"/>
            <a:ext cx="6400354" cy="1752451"/>
          </a:xfrm>
          <a:prstGeom prst="rect">
            <a:avLst/>
          </a:prstGeom>
        </p:spPr>
        <p:txBody>
          <a:bodyPr lIns="64291" tIns="32146" rIns="64291" bIns="32146"/>
          <a:lstStyle>
            <a:lvl1pPr marL="0" indent="0" algn="ctr">
              <a:buNone/>
              <a:defRPr/>
            </a:lvl1pPr>
            <a:lvl2pPr marL="321457" indent="0" algn="ctr">
              <a:buNone/>
              <a:defRPr/>
            </a:lvl2pPr>
            <a:lvl3pPr marL="642915" indent="0" algn="ctr">
              <a:buNone/>
              <a:defRPr/>
            </a:lvl3pPr>
            <a:lvl4pPr marL="964372" indent="0" algn="ctr">
              <a:buNone/>
              <a:defRPr/>
            </a:lvl4pPr>
            <a:lvl5pPr marL="1285829" indent="0" algn="ctr">
              <a:buNone/>
              <a:defRPr/>
            </a:lvl5pPr>
            <a:lvl6pPr marL="1607287" indent="0" algn="ctr">
              <a:buNone/>
              <a:defRPr/>
            </a:lvl6pPr>
            <a:lvl7pPr marL="1928744" indent="0" algn="ctr">
              <a:buNone/>
              <a:defRPr/>
            </a:lvl7pPr>
            <a:lvl8pPr marL="2250201" indent="0" algn="ctr">
              <a:buNone/>
              <a:defRPr/>
            </a:lvl8pPr>
            <a:lvl9pPr marL="2571659"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647" y="1600647"/>
            <a:ext cx="8228707" cy="4525119"/>
          </a:xfrm>
          <a:prstGeom prst="rect">
            <a:avLst/>
          </a:prstGeom>
        </p:spPr>
        <p:txBody>
          <a:bodyPr lIns="64291" tIns="32146" rIns="64291" bIns="32146"/>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1"/>
            <a:ext cx="7772176" cy="1361777"/>
          </a:xfrm>
        </p:spPr>
        <p:txBody>
          <a:bodyPr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a:prstGeom prst="rect">
            <a:avLst/>
          </a:prstGeom>
        </p:spPr>
        <p:txBody>
          <a:bodyPr lIns="64291" tIns="32146" rIns="64291" bIns="32146" anchor="b"/>
          <a:lstStyle>
            <a:lvl1pPr marL="0" indent="0">
              <a:buNone/>
              <a:defRPr sz="1400"/>
            </a:lvl1pPr>
            <a:lvl2pPr marL="321457" indent="0">
              <a:buNone/>
              <a:defRPr sz="1300"/>
            </a:lvl2pPr>
            <a:lvl3pPr marL="642915" indent="0">
              <a:buNone/>
              <a:defRPr sz="1100"/>
            </a:lvl3pPr>
            <a:lvl4pPr marL="964372" indent="0">
              <a:buNone/>
              <a:defRPr sz="1000"/>
            </a:lvl4pPr>
            <a:lvl5pPr marL="1285829" indent="0">
              <a:buNone/>
              <a:defRPr sz="1000"/>
            </a:lvl5pPr>
            <a:lvl6pPr marL="1607287" indent="0">
              <a:buNone/>
              <a:defRPr sz="1000"/>
            </a:lvl6pPr>
            <a:lvl7pPr marL="1928744" indent="0">
              <a:buNone/>
              <a:defRPr sz="1000"/>
            </a:lvl7pPr>
            <a:lvl8pPr marL="2250201" indent="0">
              <a:buNone/>
              <a:defRPr sz="1000"/>
            </a:lvl8pPr>
            <a:lvl9pPr marL="2571659"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647" y="1600647"/>
            <a:ext cx="4060775" cy="4525119"/>
          </a:xfrm>
          <a:prstGeom prst="rect">
            <a:avLst/>
          </a:prstGeom>
        </p:spPr>
        <p:txBody>
          <a:bodyPr lIns="64291" tIns="32146" rIns="64291" bIns="32146"/>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5579" y="1600647"/>
            <a:ext cx="4060775" cy="4525119"/>
          </a:xfrm>
          <a:prstGeom prst="rect">
            <a:avLst/>
          </a:prstGeom>
        </p:spPr>
        <p:txBody>
          <a:bodyPr lIns="64291" tIns="32146" rIns="64291" bIns="32146"/>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a:prstGeom prst="rect">
            <a:avLst/>
          </a:prstGeom>
        </p:spPr>
        <p:txBody>
          <a:bodyPr lIns="64291" tIns="32146" rIns="64291" bIns="32146" anchor="b"/>
          <a:lstStyle>
            <a:lvl1pPr marL="0" indent="0">
              <a:buNone/>
              <a:defRPr sz="1700" b="1"/>
            </a:lvl1pPr>
            <a:lvl2pPr marL="321457" indent="0">
              <a:buNone/>
              <a:defRPr sz="1400" b="1"/>
            </a:lvl2pPr>
            <a:lvl3pPr marL="642915" indent="0">
              <a:buNone/>
              <a:defRPr sz="1300" b="1"/>
            </a:lvl3pPr>
            <a:lvl4pPr marL="964372" indent="0">
              <a:buNone/>
              <a:defRPr sz="1100" b="1"/>
            </a:lvl4pPr>
            <a:lvl5pPr marL="1285829" indent="0">
              <a:buNone/>
              <a:defRPr sz="1100" b="1"/>
            </a:lvl5pPr>
            <a:lvl6pPr marL="1607287" indent="0">
              <a:buNone/>
              <a:defRPr sz="1100" b="1"/>
            </a:lvl6pPr>
            <a:lvl7pPr marL="1928744" indent="0">
              <a:buNone/>
              <a:defRPr sz="1100" b="1"/>
            </a:lvl7pPr>
            <a:lvl8pPr marL="2250201" indent="0">
              <a:buNone/>
              <a:defRPr sz="1100" b="1"/>
            </a:lvl8pPr>
            <a:lvl9pPr marL="2571659"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a:prstGeom prst="rect">
            <a:avLst/>
          </a:prstGeom>
        </p:spPr>
        <p:txBody>
          <a:bodyPr lIns="64291" tIns="32146" rIns="64291" bIns="32146"/>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a:prstGeom prst="rect">
            <a:avLst/>
          </a:prstGeom>
        </p:spPr>
        <p:txBody>
          <a:bodyPr lIns="64291" tIns="32146" rIns="64291" bIns="32146" anchor="b"/>
          <a:lstStyle>
            <a:lvl1pPr marL="0" indent="0">
              <a:buNone/>
              <a:defRPr sz="1700" b="1"/>
            </a:lvl1pPr>
            <a:lvl2pPr marL="321457" indent="0">
              <a:buNone/>
              <a:defRPr sz="1400" b="1"/>
            </a:lvl2pPr>
            <a:lvl3pPr marL="642915" indent="0">
              <a:buNone/>
              <a:defRPr sz="1300" b="1"/>
            </a:lvl3pPr>
            <a:lvl4pPr marL="964372" indent="0">
              <a:buNone/>
              <a:defRPr sz="1100" b="1"/>
            </a:lvl4pPr>
            <a:lvl5pPr marL="1285829" indent="0">
              <a:buNone/>
              <a:defRPr sz="1100" b="1"/>
            </a:lvl5pPr>
            <a:lvl6pPr marL="1607287" indent="0">
              <a:buNone/>
              <a:defRPr sz="1100" b="1"/>
            </a:lvl6pPr>
            <a:lvl7pPr marL="1928744" indent="0">
              <a:buNone/>
              <a:defRPr sz="1100" b="1"/>
            </a:lvl7pPr>
            <a:lvl8pPr marL="2250201" indent="0">
              <a:buNone/>
              <a:defRPr sz="1100" b="1"/>
            </a:lvl8pPr>
            <a:lvl9pPr marL="2571659"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a:prstGeom prst="rect">
            <a:avLst/>
          </a:prstGeom>
        </p:spPr>
        <p:txBody>
          <a:bodyPr lIns="64291" tIns="32146" rIns="64291" bIns="32146"/>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3473"/>
            <a:ext cx="3008189" cy="1161975"/>
          </a:xfrm>
        </p:spPr>
        <p:txBody>
          <a:bodyPr anchor="b"/>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2"/>
            <a:ext cx="5111130" cy="5852294"/>
          </a:xfrm>
          <a:prstGeom prst="rect">
            <a:avLst/>
          </a:prstGeom>
        </p:spPr>
        <p:txBody>
          <a:bodyPr lIns="64291" tIns="32146" rIns="64291" bIns="32146"/>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47" y="1435448"/>
            <a:ext cx="3008189" cy="4690318"/>
          </a:xfrm>
          <a:prstGeom prst="rect">
            <a:avLst/>
          </a:prstGeom>
        </p:spPr>
        <p:txBody>
          <a:bodyPr lIns="64291" tIns="32146" rIns="64291" bIns="32146"/>
          <a:lstStyle>
            <a:lvl1pPr marL="0" indent="0">
              <a:buNone/>
              <a:defRPr sz="1000"/>
            </a:lvl1pPr>
            <a:lvl2pPr marL="321457" indent="0">
              <a:buNone/>
              <a:defRPr sz="800"/>
            </a:lvl2pPr>
            <a:lvl3pPr marL="642915" indent="0">
              <a:buNone/>
              <a:defRPr sz="700"/>
            </a:lvl3pPr>
            <a:lvl4pPr marL="964372" indent="0">
              <a:buNone/>
              <a:defRPr sz="600"/>
            </a:lvl4pPr>
            <a:lvl5pPr marL="1285829" indent="0">
              <a:buNone/>
              <a:defRPr sz="600"/>
            </a:lvl5pPr>
            <a:lvl6pPr marL="1607287" indent="0">
              <a:buNone/>
              <a:defRPr sz="600"/>
            </a:lvl6pPr>
            <a:lvl7pPr marL="1928744" indent="0">
              <a:buNone/>
              <a:defRPr sz="600"/>
            </a:lvl7pPr>
            <a:lvl8pPr marL="2250201" indent="0">
              <a:buNone/>
              <a:defRPr sz="600"/>
            </a:lvl8pPr>
            <a:lvl9pPr marL="2571659"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35" y="4800824"/>
            <a:ext cx="5486177" cy="567035"/>
          </a:xfrm>
        </p:spPr>
        <p:txBody>
          <a:bodyPr anchor="b"/>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35" y="612800"/>
            <a:ext cx="5486177" cy="4114354"/>
          </a:xfrm>
          <a:prstGeom prst="rect">
            <a:avLst/>
          </a:prstGeom>
        </p:spPr>
        <p:txBody>
          <a:bodyPr lIns="64291" tIns="32146" rIns="64291" bIns="32146"/>
          <a:lstStyle>
            <a:lvl1pPr marL="0" indent="0">
              <a:buNone/>
              <a:defRPr sz="2200"/>
            </a:lvl1pPr>
            <a:lvl2pPr marL="321457" indent="0">
              <a:buNone/>
              <a:defRPr sz="2000"/>
            </a:lvl2pPr>
            <a:lvl3pPr marL="642915" indent="0">
              <a:buNone/>
              <a:defRPr sz="1700"/>
            </a:lvl3pPr>
            <a:lvl4pPr marL="964372" indent="0">
              <a:buNone/>
              <a:defRPr sz="1400"/>
            </a:lvl4pPr>
            <a:lvl5pPr marL="1285829" indent="0">
              <a:buNone/>
              <a:defRPr sz="1400"/>
            </a:lvl5pPr>
            <a:lvl6pPr marL="1607287" indent="0">
              <a:buNone/>
              <a:defRPr sz="1400"/>
            </a:lvl6pPr>
            <a:lvl7pPr marL="1928744" indent="0">
              <a:buNone/>
              <a:defRPr sz="1400"/>
            </a:lvl7pPr>
            <a:lvl8pPr marL="2250201" indent="0">
              <a:buNone/>
              <a:defRPr sz="1400"/>
            </a:lvl8pPr>
            <a:lvl9pPr marL="2571659"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35" y="5367859"/>
            <a:ext cx="5486177" cy="804788"/>
          </a:xfrm>
          <a:prstGeom prst="rect">
            <a:avLst/>
          </a:prstGeom>
        </p:spPr>
        <p:txBody>
          <a:bodyPr lIns="64291" tIns="32146" rIns="64291" bIns="32146"/>
          <a:lstStyle>
            <a:lvl1pPr marL="0" indent="0">
              <a:buNone/>
              <a:defRPr sz="1000"/>
            </a:lvl1pPr>
            <a:lvl2pPr marL="321457" indent="0">
              <a:buNone/>
              <a:defRPr sz="800"/>
            </a:lvl2pPr>
            <a:lvl3pPr marL="642915" indent="0">
              <a:buNone/>
              <a:defRPr sz="700"/>
            </a:lvl3pPr>
            <a:lvl4pPr marL="964372" indent="0">
              <a:buNone/>
              <a:defRPr sz="600"/>
            </a:lvl4pPr>
            <a:lvl5pPr marL="1285829" indent="0">
              <a:buNone/>
              <a:defRPr sz="600"/>
            </a:lvl5pPr>
            <a:lvl6pPr marL="1607287" indent="0">
              <a:buNone/>
              <a:defRPr sz="600"/>
            </a:lvl6pPr>
            <a:lvl7pPr marL="1928744" indent="0">
              <a:buNone/>
              <a:defRPr sz="600"/>
            </a:lvl7pPr>
            <a:lvl8pPr marL="2250201" indent="0">
              <a:buNone/>
              <a:defRPr sz="600"/>
            </a:lvl8pPr>
            <a:lvl9pPr marL="2571659"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647" y="1600647"/>
            <a:ext cx="8228707" cy="4525119"/>
          </a:xfrm>
          <a:prstGeom prst="rect">
            <a:avLst/>
          </a:prstGeom>
        </p:spPr>
        <p:txBody>
          <a:bodyPr vert="eaVert" lIns="64291" tIns="32146" rIns="64291" bIns="32146"/>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177" y="1600647"/>
            <a:ext cx="2057176" cy="4864447"/>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647" y="1600647"/>
            <a:ext cx="6064374" cy="4864447"/>
          </a:xfrm>
          <a:prstGeom prst="rect">
            <a:avLst/>
          </a:prstGeom>
        </p:spPr>
        <p:txBody>
          <a:bodyPr vert="eaVert" lIns="64291" tIns="32146" rIns="64291" bIns="32146"/>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824" y="3886650"/>
            <a:ext cx="6400354" cy="1752451"/>
          </a:xfrm>
        </p:spPr>
        <p:txBody>
          <a:bodyPr/>
          <a:lstStyle>
            <a:lvl1pPr marL="0" indent="0" algn="ctr">
              <a:buNone/>
              <a:defRPr/>
            </a:lvl1pPr>
            <a:lvl2pPr marL="321407" indent="0" algn="ctr">
              <a:buNone/>
              <a:defRPr/>
            </a:lvl2pPr>
            <a:lvl3pPr marL="642816" indent="0" algn="ctr">
              <a:buNone/>
              <a:defRPr/>
            </a:lvl3pPr>
            <a:lvl4pPr marL="964224" indent="0" algn="ctr">
              <a:buNone/>
              <a:defRPr/>
            </a:lvl4pPr>
            <a:lvl5pPr marL="1285631" indent="0" algn="ctr">
              <a:buNone/>
              <a:defRPr/>
            </a:lvl5pPr>
            <a:lvl6pPr marL="1607041" indent="0" algn="ctr">
              <a:buNone/>
              <a:defRPr/>
            </a:lvl6pPr>
            <a:lvl7pPr marL="1928447" indent="0" algn="ctr">
              <a:buNone/>
              <a:defRPr/>
            </a:lvl7pPr>
            <a:lvl8pPr marL="2249856" indent="0" algn="ctr">
              <a:buNone/>
              <a:defRPr/>
            </a:lvl8pPr>
            <a:lvl9pPr marL="2571264"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p:spPr>
        <p:txBody>
          <a:bodyPr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p:spPr>
        <p:txBody>
          <a:bodyPr anchor="b"/>
          <a:lstStyle>
            <a:lvl1pPr marL="0" indent="0">
              <a:buNone/>
              <a:defRPr sz="1400"/>
            </a:lvl1pPr>
            <a:lvl2pPr marL="321407" indent="0">
              <a:buNone/>
              <a:defRPr sz="1300"/>
            </a:lvl2pPr>
            <a:lvl3pPr marL="642816" indent="0">
              <a:buNone/>
              <a:defRPr sz="1100"/>
            </a:lvl3pPr>
            <a:lvl4pPr marL="964224" indent="0">
              <a:buNone/>
              <a:defRPr sz="1000"/>
            </a:lvl4pPr>
            <a:lvl5pPr marL="1285631" indent="0">
              <a:buNone/>
              <a:defRPr sz="1000"/>
            </a:lvl5pPr>
            <a:lvl6pPr marL="1607041" indent="0">
              <a:buNone/>
              <a:defRPr sz="1000"/>
            </a:lvl6pPr>
            <a:lvl7pPr marL="1928447" indent="0">
              <a:buNone/>
              <a:defRPr sz="1000"/>
            </a:lvl7pPr>
            <a:lvl8pPr marL="2249856" indent="0">
              <a:buNone/>
              <a:defRPr sz="1000"/>
            </a:lvl8pPr>
            <a:lvl9pPr marL="2571264"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92970" y="3661172"/>
            <a:ext cx="3625453" cy="1026914"/>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5578" y="3661172"/>
            <a:ext cx="3625453" cy="1026914"/>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p:spPr>
        <p:txBody>
          <a:bodyPr anchor="b"/>
          <a:lstStyle>
            <a:lvl1pPr marL="0" indent="0">
              <a:buNone/>
              <a:defRPr sz="1700" b="1"/>
            </a:lvl1pPr>
            <a:lvl2pPr marL="321407" indent="0">
              <a:buNone/>
              <a:defRPr sz="1400" b="1"/>
            </a:lvl2pPr>
            <a:lvl3pPr marL="642816" indent="0">
              <a:buNone/>
              <a:defRPr sz="1300" b="1"/>
            </a:lvl3pPr>
            <a:lvl4pPr marL="964224" indent="0">
              <a:buNone/>
              <a:defRPr sz="1100" b="1"/>
            </a:lvl4pPr>
            <a:lvl5pPr marL="1285631" indent="0">
              <a:buNone/>
              <a:defRPr sz="1100" b="1"/>
            </a:lvl5pPr>
            <a:lvl6pPr marL="1607041" indent="0">
              <a:buNone/>
              <a:defRPr sz="1100" b="1"/>
            </a:lvl6pPr>
            <a:lvl7pPr marL="1928447" indent="0">
              <a:buNone/>
              <a:defRPr sz="1100" b="1"/>
            </a:lvl7pPr>
            <a:lvl8pPr marL="2249856" indent="0">
              <a:buNone/>
              <a:defRPr sz="1100" b="1"/>
            </a:lvl8pPr>
            <a:lvl9pPr marL="2571264"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p:spPr>
        <p:txBody>
          <a:bodyPr anchor="b"/>
          <a:lstStyle>
            <a:lvl1pPr marL="0" indent="0">
              <a:buNone/>
              <a:defRPr sz="1700" b="1"/>
            </a:lvl1pPr>
            <a:lvl2pPr marL="321407" indent="0">
              <a:buNone/>
              <a:defRPr sz="1400" b="1"/>
            </a:lvl2pPr>
            <a:lvl3pPr marL="642816" indent="0">
              <a:buNone/>
              <a:defRPr sz="1300" b="1"/>
            </a:lvl3pPr>
            <a:lvl4pPr marL="964224" indent="0">
              <a:buNone/>
              <a:defRPr sz="1100" b="1"/>
            </a:lvl4pPr>
            <a:lvl5pPr marL="1285631" indent="0">
              <a:buNone/>
              <a:defRPr sz="1100" b="1"/>
            </a:lvl5pPr>
            <a:lvl6pPr marL="1607041" indent="0">
              <a:buNone/>
              <a:defRPr sz="1100" b="1"/>
            </a:lvl6pPr>
            <a:lvl7pPr marL="1928447" indent="0">
              <a:buNone/>
              <a:defRPr sz="1100" b="1"/>
            </a:lvl7pPr>
            <a:lvl8pPr marL="2249856" indent="0">
              <a:buNone/>
              <a:defRPr sz="1100" b="1"/>
            </a:lvl8pPr>
            <a:lvl9pPr marL="2571264"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50" y="273476"/>
            <a:ext cx="3008189" cy="1161975"/>
          </a:xfrm>
        </p:spPr>
        <p:txBody>
          <a:bodyPr/>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p:spPr>
        <p:txBody>
          <a:bodyPr/>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50" y="1435448"/>
            <a:ext cx="3008189" cy="4690318"/>
          </a:xfrm>
        </p:spPr>
        <p:txBody>
          <a:bodyPr/>
          <a:lstStyle>
            <a:lvl1pPr marL="0" indent="0">
              <a:buNone/>
              <a:defRPr sz="1000"/>
            </a:lvl1pPr>
            <a:lvl2pPr marL="321407" indent="0">
              <a:buNone/>
              <a:defRPr sz="800"/>
            </a:lvl2pPr>
            <a:lvl3pPr marL="642816" indent="0">
              <a:buNone/>
              <a:defRPr sz="700"/>
            </a:lvl3pPr>
            <a:lvl4pPr marL="964224" indent="0">
              <a:buNone/>
              <a:defRPr sz="600"/>
            </a:lvl4pPr>
            <a:lvl5pPr marL="1285631" indent="0">
              <a:buNone/>
              <a:defRPr sz="600"/>
            </a:lvl5pPr>
            <a:lvl6pPr marL="1607041" indent="0">
              <a:buNone/>
              <a:defRPr sz="600"/>
            </a:lvl6pPr>
            <a:lvl7pPr marL="1928447" indent="0">
              <a:buNone/>
              <a:defRPr sz="600"/>
            </a:lvl7pPr>
            <a:lvl8pPr marL="2249856" indent="0">
              <a:buNone/>
              <a:defRPr sz="600"/>
            </a:lvl8pPr>
            <a:lvl9pPr marL="2571264"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38" y="4800824"/>
            <a:ext cx="5486177" cy="567035"/>
          </a:xfrm>
        </p:spPr>
        <p:txBody>
          <a:bodyPr/>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38" y="612800"/>
            <a:ext cx="5486177" cy="4114354"/>
          </a:xfrm>
        </p:spPr>
        <p:txBody>
          <a:bodyPr/>
          <a:lstStyle>
            <a:lvl1pPr marL="0" indent="0">
              <a:buNone/>
              <a:defRPr sz="2200"/>
            </a:lvl1pPr>
            <a:lvl2pPr marL="321407" indent="0">
              <a:buNone/>
              <a:defRPr sz="2000"/>
            </a:lvl2pPr>
            <a:lvl3pPr marL="642816" indent="0">
              <a:buNone/>
              <a:defRPr sz="1700"/>
            </a:lvl3pPr>
            <a:lvl4pPr marL="964224" indent="0">
              <a:buNone/>
              <a:defRPr sz="1400"/>
            </a:lvl4pPr>
            <a:lvl5pPr marL="1285631" indent="0">
              <a:buNone/>
              <a:defRPr sz="1400"/>
            </a:lvl5pPr>
            <a:lvl6pPr marL="1607041" indent="0">
              <a:buNone/>
              <a:defRPr sz="1400"/>
            </a:lvl6pPr>
            <a:lvl7pPr marL="1928447" indent="0">
              <a:buNone/>
              <a:defRPr sz="1400"/>
            </a:lvl7pPr>
            <a:lvl8pPr marL="2249856" indent="0">
              <a:buNone/>
              <a:defRPr sz="1400"/>
            </a:lvl8pPr>
            <a:lvl9pPr marL="2571264"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38" y="5367860"/>
            <a:ext cx="5486177" cy="804788"/>
          </a:xfrm>
        </p:spPr>
        <p:txBody>
          <a:bodyPr/>
          <a:lstStyle>
            <a:lvl1pPr marL="0" indent="0">
              <a:buNone/>
              <a:defRPr sz="1000"/>
            </a:lvl1pPr>
            <a:lvl2pPr marL="321407" indent="0">
              <a:buNone/>
              <a:defRPr sz="800"/>
            </a:lvl2pPr>
            <a:lvl3pPr marL="642816" indent="0">
              <a:buNone/>
              <a:defRPr sz="700"/>
            </a:lvl3pPr>
            <a:lvl4pPr marL="964224" indent="0">
              <a:buNone/>
              <a:defRPr sz="600"/>
            </a:lvl4pPr>
            <a:lvl5pPr marL="1285631" indent="0">
              <a:buNone/>
              <a:defRPr sz="600"/>
            </a:lvl5pPr>
            <a:lvl6pPr marL="1607041" indent="0">
              <a:buNone/>
              <a:defRPr sz="600"/>
            </a:lvl6pPr>
            <a:lvl7pPr marL="1928447" indent="0">
              <a:buNone/>
              <a:defRPr sz="600"/>
            </a:lvl7pPr>
            <a:lvl8pPr marL="2249856" indent="0">
              <a:buNone/>
              <a:defRPr sz="600"/>
            </a:lvl8pPr>
            <a:lvl9pPr marL="2571264"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11515" y="1803798"/>
            <a:ext cx="1839516" cy="2884289"/>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92972" y="1803798"/>
            <a:ext cx="5411391" cy="28842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824" y="3886651"/>
            <a:ext cx="6400354" cy="1752451"/>
          </a:xfrm>
        </p:spPr>
        <p:txBody>
          <a:bodyPr/>
          <a:lstStyle>
            <a:lvl1pPr marL="0" indent="0" algn="ctr">
              <a:buNone/>
              <a:defRPr/>
            </a:lvl1pPr>
            <a:lvl2pPr marL="321391" indent="0" algn="ctr">
              <a:buNone/>
              <a:defRPr/>
            </a:lvl2pPr>
            <a:lvl3pPr marL="642783" indent="0" algn="ctr">
              <a:buNone/>
              <a:defRPr/>
            </a:lvl3pPr>
            <a:lvl4pPr marL="964174" indent="0" algn="ctr">
              <a:buNone/>
              <a:defRPr/>
            </a:lvl4pPr>
            <a:lvl5pPr marL="1285565" indent="0" algn="ctr">
              <a:buNone/>
              <a:defRPr/>
            </a:lvl5pPr>
            <a:lvl6pPr marL="1606959" indent="0" algn="ctr">
              <a:buNone/>
              <a:defRPr/>
            </a:lvl6pPr>
            <a:lvl7pPr marL="1928348" indent="0" algn="ctr">
              <a:buNone/>
              <a:defRPr/>
            </a:lvl7pPr>
            <a:lvl8pPr marL="2249741" indent="0" algn="ctr">
              <a:buNone/>
              <a:defRPr/>
            </a:lvl8pPr>
            <a:lvl9pPr marL="2571133"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p:spPr>
        <p:txBody>
          <a:bodyPr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p:spPr>
        <p:txBody>
          <a:bodyPr anchor="b"/>
          <a:lstStyle>
            <a:lvl1pPr marL="0" indent="0">
              <a:buNone/>
              <a:defRPr sz="1400"/>
            </a:lvl1pPr>
            <a:lvl2pPr marL="321391" indent="0">
              <a:buNone/>
              <a:defRPr sz="1300"/>
            </a:lvl2pPr>
            <a:lvl3pPr marL="642783" indent="0">
              <a:buNone/>
              <a:defRPr sz="1100"/>
            </a:lvl3pPr>
            <a:lvl4pPr marL="964174" indent="0">
              <a:buNone/>
              <a:defRPr sz="1000"/>
            </a:lvl4pPr>
            <a:lvl5pPr marL="1285565" indent="0">
              <a:buNone/>
              <a:defRPr sz="1000"/>
            </a:lvl5pPr>
            <a:lvl6pPr marL="1606959" indent="0">
              <a:buNone/>
              <a:defRPr sz="1000"/>
            </a:lvl6pPr>
            <a:lvl7pPr marL="1928348" indent="0">
              <a:buNone/>
              <a:defRPr sz="1000"/>
            </a:lvl7pPr>
            <a:lvl8pPr marL="2249741" indent="0">
              <a:buNone/>
              <a:defRPr sz="1000"/>
            </a:lvl8pPr>
            <a:lvl9pPr marL="2571133"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92970" y="2071687"/>
            <a:ext cx="3625453" cy="403621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5578" y="2071687"/>
            <a:ext cx="3625453" cy="403621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p:spPr>
        <p:txBody>
          <a:bodyPr anchor="b"/>
          <a:lstStyle>
            <a:lvl1pPr marL="0" indent="0">
              <a:buNone/>
              <a:defRPr sz="1700" b="1"/>
            </a:lvl1pPr>
            <a:lvl2pPr marL="321391" indent="0">
              <a:buNone/>
              <a:defRPr sz="1400" b="1"/>
            </a:lvl2pPr>
            <a:lvl3pPr marL="642783" indent="0">
              <a:buNone/>
              <a:defRPr sz="1300" b="1"/>
            </a:lvl3pPr>
            <a:lvl4pPr marL="964174" indent="0">
              <a:buNone/>
              <a:defRPr sz="1100" b="1"/>
            </a:lvl4pPr>
            <a:lvl5pPr marL="1285565" indent="0">
              <a:buNone/>
              <a:defRPr sz="1100" b="1"/>
            </a:lvl5pPr>
            <a:lvl6pPr marL="1606959" indent="0">
              <a:buNone/>
              <a:defRPr sz="1100" b="1"/>
            </a:lvl6pPr>
            <a:lvl7pPr marL="1928348" indent="0">
              <a:buNone/>
              <a:defRPr sz="1100" b="1"/>
            </a:lvl7pPr>
            <a:lvl8pPr marL="2249741" indent="0">
              <a:buNone/>
              <a:defRPr sz="1100" b="1"/>
            </a:lvl8pPr>
            <a:lvl9pPr marL="2571133"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p:spPr>
        <p:txBody>
          <a:bodyPr anchor="b"/>
          <a:lstStyle>
            <a:lvl1pPr marL="0" indent="0">
              <a:buNone/>
              <a:defRPr sz="1700" b="1"/>
            </a:lvl1pPr>
            <a:lvl2pPr marL="321391" indent="0">
              <a:buNone/>
              <a:defRPr sz="1400" b="1"/>
            </a:lvl2pPr>
            <a:lvl3pPr marL="642783" indent="0">
              <a:buNone/>
              <a:defRPr sz="1300" b="1"/>
            </a:lvl3pPr>
            <a:lvl4pPr marL="964174" indent="0">
              <a:buNone/>
              <a:defRPr sz="1100" b="1"/>
            </a:lvl4pPr>
            <a:lvl5pPr marL="1285565" indent="0">
              <a:buNone/>
              <a:defRPr sz="1100" b="1"/>
            </a:lvl5pPr>
            <a:lvl6pPr marL="1606959" indent="0">
              <a:buNone/>
              <a:defRPr sz="1100" b="1"/>
            </a:lvl6pPr>
            <a:lvl7pPr marL="1928348" indent="0">
              <a:buNone/>
              <a:defRPr sz="1100" b="1"/>
            </a:lvl7pPr>
            <a:lvl8pPr marL="2249741" indent="0">
              <a:buNone/>
              <a:defRPr sz="1100" b="1"/>
            </a:lvl8pPr>
            <a:lvl9pPr marL="2571133"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51" y="273477"/>
            <a:ext cx="3008189" cy="1161975"/>
          </a:xfrm>
        </p:spPr>
        <p:txBody>
          <a:bodyPr anchor="b"/>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p:spPr>
        <p:txBody>
          <a:bodyPr/>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51" y="1435448"/>
            <a:ext cx="3008189" cy="4690318"/>
          </a:xfrm>
        </p:spPr>
        <p:txBody>
          <a:bodyPr/>
          <a:lstStyle>
            <a:lvl1pPr marL="0" indent="0">
              <a:buNone/>
              <a:defRPr sz="1000"/>
            </a:lvl1pPr>
            <a:lvl2pPr marL="321391" indent="0">
              <a:buNone/>
              <a:defRPr sz="800"/>
            </a:lvl2pPr>
            <a:lvl3pPr marL="642783" indent="0">
              <a:buNone/>
              <a:defRPr sz="700"/>
            </a:lvl3pPr>
            <a:lvl4pPr marL="964174" indent="0">
              <a:buNone/>
              <a:defRPr sz="600"/>
            </a:lvl4pPr>
            <a:lvl5pPr marL="1285565" indent="0">
              <a:buNone/>
              <a:defRPr sz="600"/>
            </a:lvl5pPr>
            <a:lvl6pPr marL="1606959" indent="0">
              <a:buNone/>
              <a:defRPr sz="600"/>
            </a:lvl6pPr>
            <a:lvl7pPr marL="1928348" indent="0">
              <a:buNone/>
              <a:defRPr sz="600"/>
            </a:lvl7pPr>
            <a:lvl8pPr marL="2249741" indent="0">
              <a:buNone/>
              <a:defRPr sz="600"/>
            </a:lvl8pPr>
            <a:lvl9pPr marL="2571133"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39" y="4800824"/>
            <a:ext cx="5486177" cy="567035"/>
          </a:xfrm>
        </p:spPr>
        <p:txBody>
          <a:bodyPr anchor="b"/>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39" y="612800"/>
            <a:ext cx="5486177" cy="4114354"/>
          </a:xfrm>
        </p:spPr>
        <p:txBody>
          <a:bodyPr/>
          <a:lstStyle>
            <a:lvl1pPr marL="0" indent="0">
              <a:buNone/>
              <a:defRPr sz="2200"/>
            </a:lvl1pPr>
            <a:lvl2pPr marL="321391" indent="0">
              <a:buNone/>
              <a:defRPr sz="2000"/>
            </a:lvl2pPr>
            <a:lvl3pPr marL="642783" indent="0">
              <a:buNone/>
              <a:defRPr sz="1700"/>
            </a:lvl3pPr>
            <a:lvl4pPr marL="964174" indent="0">
              <a:buNone/>
              <a:defRPr sz="1400"/>
            </a:lvl4pPr>
            <a:lvl5pPr marL="1285565" indent="0">
              <a:buNone/>
              <a:defRPr sz="1400"/>
            </a:lvl5pPr>
            <a:lvl6pPr marL="1606959" indent="0">
              <a:buNone/>
              <a:defRPr sz="1400"/>
            </a:lvl6pPr>
            <a:lvl7pPr marL="1928348" indent="0">
              <a:buNone/>
              <a:defRPr sz="1400"/>
            </a:lvl7pPr>
            <a:lvl8pPr marL="2249741" indent="0">
              <a:buNone/>
              <a:defRPr sz="1400"/>
            </a:lvl8pPr>
            <a:lvl9pPr marL="2571133"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39" y="5367860"/>
            <a:ext cx="5486177" cy="804788"/>
          </a:xfrm>
        </p:spPr>
        <p:txBody>
          <a:bodyPr/>
          <a:lstStyle>
            <a:lvl1pPr marL="0" indent="0">
              <a:buNone/>
              <a:defRPr sz="1000"/>
            </a:lvl1pPr>
            <a:lvl2pPr marL="321391" indent="0">
              <a:buNone/>
              <a:defRPr sz="800"/>
            </a:lvl2pPr>
            <a:lvl3pPr marL="642783" indent="0">
              <a:buNone/>
              <a:defRPr sz="700"/>
            </a:lvl3pPr>
            <a:lvl4pPr marL="964174" indent="0">
              <a:buNone/>
              <a:defRPr sz="600"/>
            </a:lvl4pPr>
            <a:lvl5pPr marL="1285565" indent="0">
              <a:buNone/>
              <a:defRPr sz="600"/>
            </a:lvl5pPr>
            <a:lvl6pPr marL="1606959" indent="0">
              <a:buNone/>
              <a:defRPr sz="600"/>
            </a:lvl6pPr>
            <a:lvl7pPr marL="1928348" indent="0">
              <a:buNone/>
              <a:defRPr sz="600"/>
            </a:lvl7pPr>
            <a:lvl8pPr marL="2249741" indent="0">
              <a:buNone/>
              <a:defRPr sz="600"/>
            </a:lvl8pPr>
            <a:lvl9pPr marL="2571133"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11515" y="142877"/>
            <a:ext cx="1839516" cy="5965031"/>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92973" y="142877"/>
            <a:ext cx="5411391" cy="596503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824" y="3886652"/>
            <a:ext cx="6400354" cy="1752451"/>
          </a:xfrm>
        </p:spPr>
        <p:txBody>
          <a:bodyPr/>
          <a:lstStyle>
            <a:lvl1pPr marL="0" indent="0" algn="ctr">
              <a:buNone/>
              <a:defRPr/>
            </a:lvl1pPr>
            <a:lvl2pPr marL="321374" indent="0" algn="ctr">
              <a:buNone/>
              <a:defRPr/>
            </a:lvl2pPr>
            <a:lvl3pPr marL="642750" indent="0" algn="ctr">
              <a:buNone/>
              <a:defRPr/>
            </a:lvl3pPr>
            <a:lvl4pPr marL="964124" indent="0" algn="ctr">
              <a:buNone/>
              <a:defRPr/>
            </a:lvl4pPr>
            <a:lvl5pPr marL="1285500" indent="0" algn="ctr">
              <a:buNone/>
              <a:defRPr/>
            </a:lvl5pPr>
            <a:lvl6pPr marL="1606877" indent="0" algn="ctr">
              <a:buNone/>
              <a:defRPr/>
            </a:lvl6pPr>
            <a:lvl7pPr marL="1928250" indent="0" algn="ctr">
              <a:buNone/>
              <a:defRPr/>
            </a:lvl7pPr>
            <a:lvl8pPr marL="2249626" indent="0" algn="ctr">
              <a:buNone/>
              <a:defRPr/>
            </a:lvl8pPr>
            <a:lvl9pPr marL="2571001"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p:spPr>
        <p:txBody>
          <a:bodyPr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p:spPr>
        <p:txBody>
          <a:bodyPr anchor="b"/>
          <a:lstStyle>
            <a:lvl1pPr marL="0" indent="0">
              <a:buNone/>
              <a:defRPr sz="1400"/>
            </a:lvl1pPr>
            <a:lvl2pPr marL="321374" indent="0">
              <a:buNone/>
              <a:defRPr sz="1300"/>
            </a:lvl2pPr>
            <a:lvl3pPr marL="642750" indent="0">
              <a:buNone/>
              <a:defRPr sz="1100"/>
            </a:lvl3pPr>
            <a:lvl4pPr marL="964124" indent="0">
              <a:buNone/>
              <a:defRPr sz="1000"/>
            </a:lvl4pPr>
            <a:lvl5pPr marL="1285500" indent="0">
              <a:buNone/>
              <a:defRPr sz="1000"/>
            </a:lvl5pPr>
            <a:lvl6pPr marL="1606877" indent="0">
              <a:buNone/>
              <a:defRPr sz="1000"/>
            </a:lvl6pPr>
            <a:lvl7pPr marL="1928250" indent="0">
              <a:buNone/>
              <a:defRPr sz="1000"/>
            </a:lvl7pPr>
            <a:lvl8pPr marL="2249626" indent="0">
              <a:buNone/>
              <a:defRPr sz="1000"/>
            </a:lvl8pPr>
            <a:lvl9pPr marL="2571001"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19697" y="3473648"/>
            <a:ext cx="2067223" cy="2143125"/>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2594075" y="3473648"/>
            <a:ext cx="2067223" cy="2143125"/>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p:spPr>
        <p:txBody>
          <a:bodyPr anchor="b"/>
          <a:lstStyle>
            <a:lvl1pPr marL="0" indent="0">
              <a:buNone/>
              <a:defRPr sz="1700" b="1"/>
            </a:lvl1pPr>
            <a:lvl2pPr marL="321374" indent="0">
              <a:buNone/>
              <a:defRPr sz="1400" b="1"/>
            </a:lvl2pPr>
            <a:lvl3pPr marL="642750" indent="0">
              <a:buNone/>
              <a:defRPr sz="1300" b="1"/>
            </a:lvl3pPr>
            <a:lvl4pPr marL="964124" indent="0">
              <a:buNone/>
              <a:defRPr sz="1100" b="1"/>
            </a:lvl4pPr>
            <a:lvl5pPr marL="1285500" indent="0">
              <a:buNone/>
              <a:defRPr sz="1100" b="1"/>
            </a:lvl5pPr>
            <a:lvl6pPr marL="1606877" indent="0">
              <a:buNone/>
              <a:defRPr sz="1100" b="1"/>
            </a:lvl6pPr>
            <a:lvl7pPr marL="1928250" indent="0">
              <a:buNone/>
              <a:defRPr sz="1100" b="1"/>
            </a:lvl7pPr>
            <a:lvl8pPr marL="2249626" indent="0">
              <a:buNone/>
              <a:defRPr sz="1100" b="1"/>
            </a:lvl8pPr>
            <a:lvl9pPr marL="2571001"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p:spPr>
        <p:txBody>
          <a:bodyPr anchor="b"/>
          <a:lstStyle>
            <a:lvl1pPr marL="0" indent="0">
              <a:buNone/>
              <a:defRPr sz="1700" b="1"/>
            </a:lvl1pPr>
            <a:lvl2pPr marL="321374" indent="0">
              <a:buNone/>
              <a:defRPr sz="1400" b="1"/>
            </a:lvl2pPr>
            <a:lvl3pPr marL="642750" indent="0">
              <a:buNone/>
              <a:defRPr sz="1300" b="1"/>
            </a:lvl3pPr>
            <a:lvl4pPr marL="964124" indent="0">
              <a:buNone/>
              <a:defRPr sz="1100" b="1"/>
            </a:lvl4pPr>
            <a:lvl5pPr marL="1285500" indent="0">
              <a:buNone/>
              <a:defRPr sz="1100" b="1"/>
            </a:lvl5pPr>
            <a:lvl6pPr marL="1606877" indent="0">
              <a:buNone/>
              <a:defRPr sz="1100" b="1"/>
            </a:lvl6pPr>
            <a:lvl7pPr marL="1928250" indent="0">
              <a:buNone/>
              <a:defRPr sz="1100" b="1"/>
            </a:lvl7pPr>
            <a:lvl8pPr marL="2249626" indent="0">
              <a:buNone/>
              <a:defRPr sz="1100" b="1"/>
            </a:lvl8pPr>
            <a:lvl9pPr marL="2571001"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52" y="273478"/>
            <a:ext cx="3008189" cy="1161975"/>
          </a:xfrm>
        </p:spPr>
        <p:txBody>
          <a:bodyPr/>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p:spPr>
        <p:txBody>
          <a:bodyPr/>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52" y="1435448"/>
            <a:ext cx="3008189" cy="4690318"/>
          </a:xfrm>
        </p:spPr>
        <p:txBody>
          <a:bodyPr/>
          <a:lstStyle>
            <a:lvl1pPr marL="0" indent="0">
              <a:buNone/>
              <a:defRPr sz="1000"/>
            </a:lvl1pPr>
            <a:lvl2pPr marL="321374" indent="0">
              <a:buNone/>
              <a:defRPr sz="800"/>
            </a:lvl2pPr>
            <a:lvl3pPr marL="642750" indent="0">
              <a:buNone/>
              <a:defRPr sz="700"/>
            </a:lvl3pPr>
            <a:lvl4pPr marL="964124" indent="0">
              <a:buNone/>
              <a:defRPr sz="600"/>
            </a:lvl4pPr>
            <a:lvl5pPr marL="1285500" indent="0">
              <a:buNone/>
              <a:defRPr sz="600"/>
            </a:lvl5pPr>
            <a:lvl6pPr marL="1606877" indent="0">
              <a:buNone/>
              <a:defRPr sz="600"/>
            </a:lvl6pPr>
            <a:lvl7pPr marL="1928250" indent="0">
              <a:buNone/>
              <a:defRPr sz="600"/>
            </a:lvl7pPr>
            <a:lvl8pPr marL="2249626" indent="0">
              <a:buNone/>
              <a:defRPr sz="600"/>
            </a:lvl8pPr>
            <a:lvl9pPr marL="2571001"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40" y="4800824"/>
            <a:ext cx="5486177" cy="567035"/>
          </a:xfrm>
        </p:spPr>
        <p:txBody>
          <a:bodyPr/>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40" y="612800"/>
            <a:ext cx="5486177" cy="4114354"/>
          </a:xfrm>
        </p:spPr>
        <p:txBody>
          <a:bodyPr/>
          <a:lstStyle>
            <a:lvl1pPr marL="0" indent="0">
              <a:buNone/>
              <a:defRPr sz="2200"/>
            </a:lvl1pPr>
            <a:lvl2pPr marL="321374" indent="0">
              <a:buNone/>
              <a:defRPr sz="2000"/>
            </a:lvl2pPr>
            <a:lvl3pPr marL="642750" indent="0">
              <a:buNone/>
              <a:defRPr sz="1700"/>
            </a:lvl3pPr>
            <a:lvl4pPr marL="964124" indent="0">
              <a:buNone/>
              <a:defRPr sz="1400"/>
            </a:lvl4pPr>
            <a:lvl5pPr marL="1285500" indent="0">
              <a:buNone/>
              <a:defRPr sz="1400"/>
            </a:lvl5pPr>
            <a:lvl6pPr marL="1606877" indent="0">
              <a:buNone/>
              <a:defRPr sz="1400"/>
            </a:lvl6pPr>
            <a:lvl7pPr marL="1928250" indent="0">
              <a:buNone/>
              <a:defRPr sz="1400"/>
            </a:lvl7pPr>
            <a:lvl8pPr marL="2249626" indent="0">
              <a:buNone/>
              <a:defRPr sz="1400"/>
            </a:lvl8pPr>
            <a:lvl9pPr marL="2571001"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40" y="5367860"/>
            <a:ext cx="5486177" cy="804788"/>
          </a:xfrm>
        </p:spPr>
        <p:txBody>
          <a:bodyPr/>
          <a:lstStyle>
            <a:lvl1pPr marL="0" indent="0">
              <a:buNone/>
              <a:defRPr sz="1000"/>
            </a:lvl1pPr>
            <a:lvl2pPr marL="321374" indent="0">
              <a:buNone/>
              <a:defRPr sz="800"/>
            </a:lvl2pPr>
            <a:lvl3pPr marL="642750" indent="0">
              <a:buNone/>
              <a:defRPr sz="700"/>
            </a:lvl3pPr>
            <a:lvl4pPr marL="964124" indent="0">
              <a:buNone/>
              <a:defRPr sz="600"/>
            </a:lvl4pPr>
            <a:lvl5pPr marL="1285500" indent="0">
              <a:buNone/>
              <a:defRPr sz="600"/>
            </a:lvl5pPr>
            <a:lvl6pPr marL="1606877" indent="0">
              <a:buNone/>
              <a:defRPr sz="600"/>
            </a:lvl6pPr>
            <a:lvl7pPr marL="1928250" indent="0">
              <a:buNone/>
              <a:defRPr sz="600"/>
            </a:lvl7pPr>
            <a:lvl8pPr marL="2249626" indent="0">
              <a:buNone/>
              <a:defRPr sz="600"/>
            </a:lvl8pPr>
            <a:lvl9pPr marL="2571001"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00897" y="1259086"/>
            <a:ext cx="1060400" cy="43576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19701" y="1259086"/>
            <a:ext cx="3074045" cy="43576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824" y="3886653"/>
            <a:ext cx="6400354" cy="1752451"/>
          </a:xfrm>
          <a:prstGeom prst="rect">
            <a:avLst/>
          </a:prstGeom>
        </p:spPr>
        <p:txBody>
          <a:bodyPr lIns="64270" tIns="32135" rIns="64270" bIns="32135"/>
          <a:lstStyle>
            <a:lvl1pPr marL="0" indent="0" algn="ctr">
              <a:buNone/>
              <a:defRPr/>
            </a:lvl1pPr>
            <a:lvl2pPr marL="321357" indent="0" algn="ctr">
              <a:buNone/>
              <a:defRPr/>
            </a:lvl2pPr>
            <a:lvl3pPr marL="642717" indent="0" algn="ctr">
              <a:buNone/>
              <a:defRPr/>
            </a:lvl3pPr>
            <a:lvl4pPr marL="964075" indent="0" algn="ctr">
              <a:buNone/>
              <a:defRPr/>
            </a:lvl4pPr>
            <a:lvl5pPr marL="1285434" indent="0" algn="ctr">
              <a:buNone/>
              <a:defRPr/>
            </a:lvl5pPr>
            <a:lvl6pPr marL="1606794" indent="0" algn="ctr">
              <a:buNone/>
              <a:defRPr/>
            </a:lvl6pPr>
            <a:lvl7pPr marL="1928151" indent="0" algn="ctr">
              <a:buNone/>
              <a:defRPr/>
            </a:lvl7pPr>
            <a:lvl8pPr marL="2249511" indent="0" algn="ctr">
              <a:buNone/>
              <a:defRPr/>
            </a:lvl8pPr>
            <a:lvl9pPr marL="2570870"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647" y="1600653"/>
            <a:ext cx="8228707" cy="4525119"/>
          </a:xfrm>
          <a:prstGeom prst="rect">
            <a:avLst/>
          </a:prstGeom>
        </p:spPr>
        <p:txBody>
          <a:bodyPr lIns="64270" tIns="32135" rIns="64270" bIns="32135"/>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p:spPr>
        <p:txBody>
          <a:bodyPr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a:prstGeom prst="rect">
            <a:avLst/>
          </a:prstGeom>
        </p:spPr>
        <p:txBody>
          <a:bodyPr lIns="64270" tIns="32135" rIns="64270" bIns="32135" anchor="b"/>
          <a:lstStyle>
            <a:lvl1pPr marL="0" indent="0">
              <a:buNone/>
              <a:defRPr sz="1400"/>
            </a:lvl1pPr>
            <a:lvl2pPr marL="321357" indent="0">
              <a:buNone/>
              <a:defRPr sz="1300"/>
            </a:lvl2pPr>
            <a:lvl3pPr marL="642717" indent="0">
              <a:buNone/>
              <a:defRPr sz="1100"/>
            </a:lvl3pPr>
            <a:lvl4pPr marL="964075" indent="0">
              <a:buNone/>
              <a:defRPr sz="1000"/>
            </a:lvl4pPr>
            <a:lvl5pPr marL="1285434" indent="0">
              <a:buNone/>
              <a:defRPr sz="1000"/>
            </a:lvl5pPr>
            <a:lvl6pPr marL="1606794" indent="0">
              <a:buNone/>
              <a:defRPr sz="1000"/>
            </a:lvl6pPr>
            <a:lvl7pPr marL="1928151" indent="0">
              <a:buNone/>
              <a:defRPr sz="1000"/>
            </a:lvl7pPr>
            <a:lvl8pPr marL="2249511" indent="0">
              <a:buNone/>
              <a:defRPr sz="1000"/>
            </a:lvl8pPr>
            <a:lvl9pPr marL="2570870"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648" y="1600653"/>
            <a:ext cx="4060775" cy="4525119"/>
          </a:xfrm>
          <a:prstGeom prst="rect">
            <a:avLst/>
          </a:prstGeom>
        </p:spPr>
        <p:txBody>
          <a:bodyPr lIns="64270" tIns="32135" rIns="64270" bIns="32135"/>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5579" y="1600653"/>
            <a:ext cx="4060775" cy="4525119"/>
          </a:xfrm>
          <a:prstGeom prst="rect">
            <a:avLst/>
          </a:prstGeom>
        </p:spPr>
        <p:txBody>
          <a:bodyPr lIns="64270" tIns="32135" rIns="64270" bIns="32135"/>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a:prstGeom prst="rect">
            <a:avLst/>
          </a:prstGeom>
        </p:spPr>
        <p:txBody>
          <a:bodyPr lIns="64270" tIns="32135" rIns="64270" bIns="32135" anchor="b"/>
          <a:lstStyle>
            <a:lvl1pPr marL="0" indent="0">
              <a:buNone/>
              <a:defRPr sz="1700" b="1"/>
            </a:lvl1pPr>
            <a:lvl2pPr marL="321357" indent="0">
              <a:buNone/>
              <a:defRPr sz="1400" b="1"/>
            </a:lvl2pPr>
            <a:lvl3pPr marL="642717" indent="0">
              <a:buNone/>
              <a:defRPr sz="1300" b="1"/>
            </a:lvl3pPr>
            <a:lvl4pPr marL="964075" indent="0">
              <a:buNone/>
              <a:defRPr sz="1100" b="1"/>
            </a:lvl4pPr>
            <a:lvl5pPr marL="1285434" indent="0">
              <a:buNone/>
              <a:defRPr sz="1100" b="1"/>
            </a:lvl5pPr>
            <a:lvl6pPr marL="1606794" indent="0">
              <a:buNone/>
              <a:defRPr sz="1100" b="1"/>
            </a:lvl6pPr>
            <a:lvl7pPr marL="1928151" indent="0">
              <a:buNone/>
              <a:defRPr sz="1100" b="1"/>
            </a:lvl7pPr>
            <a:lvl8pPr marL="2249511" indent="0">
              <a:buNone/>
              <a:defRPr sz="1100" b="1"/>
            </a:lvl8pPr>
            <a:lvl9pPr marL="2570870"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a:prstGeom prst="rect">
            <a:avLst/>
          </a:prstGeom>
        </p:spPr>
        <p:txBody>
          <a:bodyPr lIns="64270" tIns="32135" rIns="64270" bIns="32135"/>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a:prstGeom prst="rect">
            <a:avLst/>
          </a:prstGeom>
        </p:spPr>
        <p:txBody>
          <a:bodyPr lIns="64270" tIns="32135" rIns="64270" bIns="32135" anchor="b"/>
          <a:lstStyle>
            <a:lvl1pPr marL="0" indent="0">
              <a:buNone/>
              <a:defRPr sz="1700" b="1"/>
            </a:lvl1pPr>
            <a:lvl2pPr marL="321357" indent="0">
              <a:buNone/>
              <a:defRPr sz="1400" b="1"/>
            </a:lvl2pPr>
            <a:lvl3pPr marL="642717" indent="0">
              <a:buNone/>
              <a:defRPr sz="1300" b="1"/>
            </a:lvl3pPr>
            <a:lvl4pPr marL="964075" indent="0">
              <a:buNone/>
              <a:defRPr sz="1100" b="1"/>
            </a:lvl4pPr>
            <a:lvl5pPr marL="1285434" indent="0">
              <a:buNone/>
              <a:defRPr sz="1100" b="1"/>
            </a:lvl5pPr>
            <a:lvl6pPr marL="1606794" indent="0">
              <a:buNone/>
              <a:defRPr sz="1100" b="1"/>
            </a:lvl6pPr>
            <a:lvl7pPr marL="1928151" indent="0">
              <a:buNone/>
              <a:defRPr sz="1100" b="1"/>
            </a:lvl7pPr>
            <a:lvl8pPr marL="2249511" indent="0">
              <a:buNone/>
              <a:defRPr sz="1100" b="1"/>
            </a:lvl8pPr>
            <a:lvl9pPr marL="2570870"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a:prstGeom prst="rect">
            <a:avLst/>
          </a:prstGeom>
        </p:spPr>
        <p:txBody>
          <a:bodyPr lIns="64270" tIns="32135" rIns="64270" bIns="32135"/>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53" y="273479"/>
            <a:ext cx="3008189" cy="1161975"/>
          </a:xfrm>
        </p:spPr>
        <p:txBody>
          <a:bodyPr anchor="b"/>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a:prstGeom prst="rect">
            <a:avLst/>
          </a:prstGeom>
        </p:spPr>
        <p:txBody>
          <a:bodyPr lIns="64270" tIns="32135" rIns="64270" bIns="32135"/>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53" y="1435448"/>
            <a:ext cx="3008189" cy="4690318"/>
          </a:xfrm>
          <a:prstGeom prst="rect">
            <a:avLst/>
          </a:prstGeom>
        </p:spPr>
        <p:txBody>
          <a:bodyPr lIns="64270" tIns="32135" rIns="64270" bIns="32135"/>
          <a:lstStyle>
            <a:lvl1pPr marL="0" indent="0">
              <a:buNone/>
              <a:defRPr sz="1000"/>
            </a:lvl1pPr>
            <a:lvl2pPr marL="321357" indent="0">
              <a:buNone/>
              <a:defRPr sz="800"/>
            </a:lvl2pPr>
            <a:lvl3pPr marL="642717" indent="0">
              <a:buNone/>
              <a:defRPr sz="700"/>
            </a:lvl3pPr>
            <a:lvl4pPr marL="964075" indent="0">
              <a:buNone/>
              <a:defRPr sz="600"/>
            </a:lvl4pPr>
            <a:lvl5pPr marL="1285434" indent="0">
              <a:buNone/>
              <a:defRPr sz="600"/>
            </a:lvl5pPr>
            <a:lvl6pPr marL="1606794" indent="0">
              <a:buNone/>
              <a:defRPr sz="600"/>
            </a:lvl6pPr>
            <a:lvl7pPr marL="1928151" indent="0">
              <a:buNone/>
              <a:defRPr sz="600"/>
            </a:lvl7pPr>
            <a:lvl8pPr marL="2249511" indent="0">
              <a:buNone/>
              <a:defRPr sz="600"/>
            </a:lvl8pPr>
            <a:lvl9pPr marL="2570870"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41" y="4800824"/>
            <a:ext cx="5486177" cy="567035"/>
          </a:xfrm>
        </p:spPr>
        <p:txBody>
          <a:bodyPr anchor="b"/>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41" y="612800"/>
            <a:ext cx="5486177" cy="4114354"/>
          </a:xfrm>
          <a:prstGeom prst="rect">
            <a:avLst/>
          </a:prstGeom>
        </p:spPr>
        <p:txBody>
          <a:bodyPr lIns="64270" tIns="32135" rIns="64270" bIns="32135"/>
          <a:lstStyle>
            <a:lvl1pPr marL="0" indent="0">
              <a:buNone/>
              <a:defRPr sz="2200"/>
            </a:lvl1pPr>
            <a:lvl2pPr marL="321357" indent="0">
              <a:buNone/>
              <a:defRPr sz="2000"/>
            </a:lvl2pPr>
            <a:lvl3pPr marL="642717" indent="0">
              <a:buNone/>
              <a:defRPr sz="1700"/>
            </a:lvl3pPr>
            <a:lvl4pPr marL="964075" indent="0">
              <a:buNone/>
              <a:defRPr sz="1400"/>
            </a:lvl4pPr>
            <a:lvl5pPr marL="1285434" indent="0">
              <a:buNone/>
              <a:defRPr sz="1400"/>
            </a:lvl5pPr>
            <a:lvl6pPr marL="1606794" indent="0">
              <a:buNone/>
              <a:defRPr sz="1400"/>
            </a:lvl6pPr>
            <a:lvl7pPr marL="1928151" indent="0">
              <a:buNone/>
              <a:defRPr sz="1400"/>
            </a:lvl7pPr>
            <a:lvl8pPr marL="2249511" indent="0">
              <a:buNone/>
              <a:defRPr sz="1400"/>
            </a:lvl8pPr>
            <a:lvl9pPr marL="2570870"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41" y="5367860"/>
            <a:ext cx="5486177" cy="804788"/>
          </a:xfrm>
          <a:prstGeom prst="rect">
            <a:avLst/>
          </a:prstGeom>
        </p:spPr>
        <p:txBody>
          <a:bodyPr lIns="64270" tIns="32135" rIns="64270" bIns="32135"/>
          <a:lstStyle>
            <a:lvl1pPr marL="0" indent="0">
              <a:buNone/>
              <a:defRPr sz="1000"/>
            </a:lvl1pPr>
            <a:lvl2pPr marL="321357" indent="0">
              <a:buNone/>
              <a:defRPr sz="800"/>
            </a:lvl2pPr>
            <a:lvl3pPr marL="642717" indent="0">
              <a:buNone/>
              <a:defRPr sz="700"/>
            </a:lvl3pPr>
            <a:lvl4pPr marL="964075" indent="0">
              <a:buNone/>
              <a:defRPr sz="600"/>
            </a:lvl4pPr>
            <a:lvl5pPr marL="1285434" indent="0">
              <a:buNone/>
              <a:defRPr sz="600"/>
            </a:lvl5pPr>
            <a:lvl6pPr marL="1606794" indent="0">
              <a:buNone/>
              <a:defRPr sz="600"/>
            </a:lvl6pPr>
            <a:lvl7pPr marL="1928151" indent="0">
              <a:buNone/>
              <a:defRPr sz="600"/>
            </a:lvl7pPr>
            <a:lvl8pPr marL="2249511" indent="0">
              <a:buNone/>
              <a:defRPr sz="600"/>
            </a:lvl8pPr>
            <a:lvl9pPr marL="2570870"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647" y="1600653"/>
            <a:ext cx="8228707" cy="4525119"/>
          </a:xfrm>
          <a:prstGeom prst="rect">
            <a:avLst/>
          </a:prstGeom>
        </p:spPr>
        <p:txBody>
          <a:bodyPr vert="eaVert" lIns="64270" tIns="32135" rIns="64270" bIns="32135"/>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177" y="142881"/>
            <a:ext cx="2057176" cy="5982891"/>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647" y="142881"/>
            <a:ext cx="6064374" cy="5982891"/>
          </a:xfrm>
          <a:prstGeom prst="rect">
            <a:avLst/>
          </a:prstGeom>
        </p:spPr>
        <p:txBody>
          <a:bodyPr vert="eaVert" lIns="64270" tIns="32135" rIns="64270" bIns="32135"/>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a:prstGeom prst="rect">
            <a:avLst/>
          </a:prstGeom>
        </p:spPr>
        <p:txBody>
          <a:bodyPr lIns="64267" tIns="32133" rIns="64267" bIns="32133"/>
          <a:lstStyle/>
          <a:p>
            <a:r>
              <a:rPr lang="en-US" smtClean="0"/>
              <a:t>Click to edit Master title style</a:t>
            </a:r>
            <a:endParaRPr lang="en-GB"/>
          </a:p>
        </p:txBody>
      </p:sp>
      <p:sp>
        <p:nvSpPr>
          <p:cNvPr id="3" name="Subtitle 2"/>
          <p:cNvSpPr>
            <a:spLocks noGrp="1"/>
          </p:cNvSpPr>
          <p:nvPr>
            <p:ph type="subTitle" idx="1"/>
          </p:nvPr>
        </p:nvSpPr>
        <p:spPr>
          <a:xfrm>
            <a:off x="1371824" y="3886654"/>
            <a:ext cx="6400354" cy="1752451"/>
          </a:xfrm>
          <a:prstGeom prst="rect">
            <a:avLst/>
          </a:prstGeom>
        </p:spPr>
        <p:txBody>
          <a:bodyPr lIns="64267" tIns="32133" rIns="64267" bIns="32133"/>
          <a:lstStyle>
            <a:lvl1pPr marL="0" indent="0" algn="ctr">
              <a:buNone/>
              <a:defRPr/>
            </a:lvl1pPr>
            <a:lvl2pPr marL="321341" indent="0" algn="ctr">
              <a:buNone/>
              <a:defRPr/>
            </a:lvl2pPr>
            <a:lvl3pPr marL="642684" indent="0" algn="ctr">
              <a:buNone/>
              <a:defRPr/>
            </a:lvl3pPr>
            <a:lvl4pPr marL="964025" indent="0" algn="ctr">
              <a:buNone/>
              <a:defRPr/>
            </a:lvl4pPr>
            <a:lvl5pPr marL="1285368" indent="0" algn="ctr">
              <a:buNone/>
              <a:defRPr/>
            </a:lvl5pPr>
            <a:lvl6pPr marL="1606711" indent="0" algn="ctr">
              <a:buNone/>
              <a:defRPr/>
            </a:lvl6pPr>
            <a:lvl7pPr marL="1928052" indent="0" algn="ctr">
              <a:buNone/>
              <a:defRPr/>
            </a:lvl7pPr>
            <a:lvl8pPr marL="2249396" indent="0" algn="ctr">
              <a:buNone/>
              <a:defRPr/>
            </a:lvl8pPr>
            <a:lvl9pPr marL="2570738"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67" tIns="32133" rIns="64267" bIns="32133"/>
          <a:lstStyle/>
          <a:p>
            <a:r>
              <a:rPr lang="en-US" smtClean="0"/>
              <a:t>Click to edit Master title style</a:t>
            </a:r>
            <a:endParaRPr lang="en-GB"/>
          </a:p>
        </p:txBody>
      </p:sp>
      <p:sp>
        <p:nvSpPr>
          <p:cNvPr id="3" name="Content Placeholder 2"/>
          <p:cNvSpPr>
            <a:spLocks noGrp="1"/>
          </p:cNvSpPr>
          <p:nvPr>
            <p:ph idx="1"/>
          </p:nvPr>
        </p:nvSpPr>
        <p:spPr>
          <a:xfrm>
            <a:off x="457647" y="1600654"/>
            <a:ext cx="8228707" cy="4525119"/>
          </a:xfrm>
          <a:prstGeom prst="rect">
            <a:avLst/>
          </a:prstGeom>
        </p:spPr>
        <p:txBody>
          <a:bodyPr lIns="64267" tIns="32133" rIns="64267" bIns="32133"/>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a:prstGeom prst="rect">
            <a:avLst/>
          </a:prstGeom>
        </p:spPr>
        <p:txBody>
          <a:bodyPr lIns="64267" tIns="32133" rIns="64267" bIns="32133"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a:prstGeom prst="rect">
            <a:avLst/>
          </a:prstGeom>
        </p:spPr>
        <p:txBody>
          <a:bodyPr lIns="64267" tIns="32133" rIns="64267" bIns="32133" anchor="b"/>
          <a:lstStyle>
            <a:lvl1pPr marL="0" indent="0">
              <a:buNone/>
              <a:defRPr sz="1400"/>
            </a:lvl1pPr>
            <a:lvl2pPr marL="321341" indent="0">
              <a:buNone/>
              <a:defRPr sz="1300"/>
            </a:lvl2pPr>
            <a:lvl3pPr marL="642684" indent="0">
              <a:buNone/>
              <a:defRPr sz="1100"/>
            </a:lvl3pPr>
            <a:lvl4pPr marL="964025" indent="0">
              <a:buNone/>
              <a:defRPr sz="1000"/>
            </a:lvl4pPr>
            <a:lvl5pPr marL="1285368" indent="0">
              <a:buNone/>
              <a:defRPr sz="1000"/>
            </a:lvl5pPr>
            <a:lvl6pPr marL="1606711" indent="0">
              <a:buNone/>
              <a:defRPr sz="1000"/>
            </a:lvl6pPr>
            <a:lvl7pPr marL="1928052" indent="0">
              <a:buNone/>
              <a:defRPr sz="1000"/>
            </a:lvl7pPr>
            <a:lvl8pPr marL="2249396" indent="0">
              <a:buNone/>
              <a:defRPr sz="1000"/>
            </a:lvl8pPr>
            <a:lvl9pPr marL="2570738"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67" tIns="32133" rIns="64267" bIns="32133"/>
          <a:lstStyle/>
          <a:p>
            <a:r>
              <a:rPr lang="en-US" smtClean="0"/>
              <a:t>Click to edit Master title style</a:t>
            </a:r>
            <a:endParaRPr lang="en-GB"/>
          </a:p>
        </p:txBody>
      </p:sp>
      <p:sp>
        <p:nvSpPr>
          <p:cNvPr id="3" name="Content Placeholder 2"/>
          <p:cNvSpPr>
            <a:spLocks noGrp="1"/>
          </p:cNvSpPr>
          <p:nvPr>
            <p:ph sz="half" idx="1"/>
          </p:nvPr>
        </p:nvSpPr>
        <p:spPr>
          <a:xfrm>
            <a:off x="457648" y="1600654"/>
            <a:ext cx="4060775" cy="4525119"/>
          </a:xfrm>
          <a:prstGeom prst="rect">
            <a:avLst/>
          </a:prstGeom>
        </p:spPr>
        <p:txBody>
          <a:bodyPr lIns="64267" tIns="32133" rIns="64267" bIns="32133"/>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5579" y="1600654"/>
            <a:ext cx="4060775" cy="4525119"/>
          </a:xfrm>
          <a:prstGeom prst="rect">
            <a:avLst/>
          </a:prstGeom>
        </p:spPr>
        <p:txBody>
          <a:bodyPr lIns="64267" tIns="32133" rIns="64267" bIns="32133"/>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67" tIns="32133" rIns="64267" bIns="32133"/>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a:prstGeom prst="rect">
            <a:avLst/>
          </a:prstGeom>
        </p:spPr>
        <p:txBody>
          <a:bodyPr lIns="64267" tIns="32133" rIns="64267" bIns="32133" anchor="b"/>
          <a:lstStyle>
            <a:lvl1pPr marL="0" indent="0">
              <a:buNone/>
              <a:defRPr sz="1700" b="1"/>
            </a:lvl1pPr>
            <a:lvl2pPr marL="321341" indent="0">
              <a:buNone/>
              <a:defRPr sz="1400" b="1"/>
            </a:lvl2pPr>
            <a:lvl3pPr marL="642684" indent="0">
              <a:buNone/>
              <a:defRPr sz="1300" b="1"/>
            </a:lvl3pPr>
            <a:lvl4pPr marL="964025" indent="0">
              <a:buNone/>
              <a:defRPr sz="1100" b="1"/>
            </a:lvl4pPr>
            <a:lvl5pPr marL="1285368" indent="0">
              <a:buNone/>
              <a:defRPr sz="1100" b="1"/>
            </a:lvl5pPr>
            <a:lvl6pPr marL="1606711" indent="0">
              <a:buNone/>
              <a:defRPr sz="1100" b="1"/>
            </a:lvl6pPr>
            <a:lvl7pPr marL="1928052" indent="0">
              <a:buNone/>
              <a:defRPr sz="1100" b="1"/>
            </a:lvl7pPr>
            <a:lvl8pPr marL="2249396" indent="0">
              <a:buNone/>
              <a:defRPr sz="1100" b="1"/>
            </a:lvl8pPr>
            <a:lvl9pPr marL="2570738"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a:prstGeom prst="rect">
            <a:avLst/>
          </a:prstGeom>
        </p:spPr>
        <p:txBody>
          <a:bodyPr lIns="64267" tIns="32133" rIns="64267" bIns="32133"/>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a:prstGeom prst="rect">
            <a:avLst/>
          </a:prstGeom>
        </p:spPr>
        <p:txBody>
          <a:bodyPr lIns="64267" tIns="32133" rIns="64267" bIns="32133" anchor="b"/>
          <a:lstStyle>
            <a:lvl1pPr marL="0" indent="0">
              <a:buNone/>
              <a:defRPr sz="1700" b="1"/>
            </a:lvl1pPr>
            <a:lvl2pPr marL="321341" indent="0">
              <a:buNone/>
              <a:defRPr sz="1400" b="1"/>
            </a:lvl2pPr>
            <a:lvl3pPr marL="642684" indent="0">
              <a:buNone/>
              <a:defRPr sz="1300" b="1"/>
            </a:lvl3pPr>
            <a:lvl4pPr marL="964025" indent="0">
              <a:buNone/>
              <a:defRPr sz="1100" b="1"/>
            </a:lvl4pPr>
            <a:lvl5pPr marL="1285368" indent="0">
              <a:buNone/>
              <a:defRPr sz="1100" b="1"/>
            </a:lvl5pPr>
            <a:lvl6pPr marL="1606711" indent="0">
              <a:buNone/>
              <a:defRPr sz="1100" b="1"/>
            </a:lvl6pPr>
            <a:lvl7pPr marL="1928052" indent="0">
              <a:buNone/>
              <a:defRPr sz="1100" b="1"/>
            </a:lvl7pPr>
            <a:lvl8pPr marL="2249396" indent="0">
              <a:buNone/>
              <a:defRPr sz="1100" b="1"/>
            </a:lvl8pPr>
            <a:lvl9pPr marL="2570738"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a:prstGeom prst="rect">
            <a:avLst/>
          </a:prstGeom>
        </p:spPr>
        <p:txBody>
          <a:bodyPr lIns="64267" tIns="32133" rIns="64267" bIns="32133"/>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67" tIns="32133" rIns="64267" bIns="32133"/>
          <a:lstStyle/>
          <a:p>
            <a:r>
              <a:rPr lang="en-US" smtClean="0"/>
              <a:t>Click to edit Master title style</a:t>
            </a:r>
            <a:endParaRPr lang="en-GB"/>
          </a:p>
        </p:txBody>
      </p:sp>
    </p:spTree>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54" y="273480"/>
            <a:ext cx="3008189" cy="1161975"/>
          </a:xfrm>
          <a:prstGeom prst="rect">
            <a:avLst/>
          </a:prstGeom>
        </p:spPr>
        <p:txBody>
          <a:bodyPr lIns="64267" tIns="32133" rIns="64267" bIns="32133" anchor="b"/>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a:prstGeom prst="rect">
            <a:avLst/>
          </a:prstGeom>
        </p:spPr>
        <p:txBody>
          <a:bodyPr lIns="64267" tIns="32133" rIns="64267" bIns="32133"/>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54" y="1435448"/>
            <a:ext cx="3008189" cy="4690318"/>
          </a:xfrm>
          <a:prstGeom prst="rect">
            <a:avLst/>
          </a:prstGeom>
        </p:spPr>
        <p:txBody>
          <a:bodyPr lIns="64267" tIns="32133" rIns="64267" bIns="32133"/>
          <a:lstStyle>
            <a:lvl1pPr marL="0" indent="0">
              <a:buNone/>
              <a:defRPr sz="1000"/>
            </a:lvl1pPr>
            <a:lvl2pPr marL="321341" indent="0">
              <a:buNone/>
              <a:defRPr sz="800"/>
            </a:lvl2pPr>
            <a:lvl3pPr marL="642684" indent="0">
              <a:buNone/>
              <a:defRPr sz="700"/>
            </a:lvl3pPr>
            <a:lvl4pPr marL="964025" indent="0">
              <a:buNone/>
              <a:defRPr sz="600"/>
            </a:lvl4pPr>
            <a:lvl5pPr marL="1285368" indent="0">
              <a:buNone/>
              <a:defRPr sz="600"/>
            </a:lvl5pPr>
            <a:lvl6pPr marL="1606711" indent="0">
              <a:buNone/>
              <a:defRPr sz="600"/>
            </a:lvl6pPr>
            <a:lvl7pPr marL="1928052" indent="0">
              <a:buNone/>
              <a:defRPr sz="600"/>
            </a:lvl7pPr>
            <a:lvl8pPr marL="2249396" indent="0">
              <a:buNone/>
              <a:defRPr sz="600"/>
            </a:lvl8pPr>
            <a:lvl9pPr marL="2570738"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42" y="4800824"/>
            <a:ext cx="5486177" cy="567035"/>
          </a:xfrm>
          <a:prstGeom prst="rect">
            <a:avLst/>
          </a:prstGeom>
        </p:spPr>
        <p:txBody>
          <a:bodyPr lIns="64267" tIns="32133" rIns="64267" bIns="32133" anchor="b"/>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42" y="612800"/>
            <a:ext cx="5486177" cy="4114354"/>
          </a:xfrm>
          <a:prstGeom prst="rect">
            <a:avLst/>
          </a:prstGeom>
        </p:spPr>
        <p:txBody>
          <a:bodyPr lIns="64267" tIns="32133" rIns="64267" bIns="32133"/>
          <a:lstStyle>
            <a:lvl1pPr marL="0" indent="0">
              <a:buNone/>
              <a:defRPr sz="2200"/>
            </a:lvl1pPr>
            <a:lvl2pPr marL="321341" indent="0">
              <a:buNone/>
              <a:defRPr sz="2000"/>
            </a:lvl2pPr>
            <a:lvl3pPr marL="642684" indent="0">
              <a:buNone/>
              <a:defRPr sz="1700"/>
            </a:lvl3pPr>
            <a:lvl4pPr marL="964025" indent="0">
              <a:buNone/>
              <a:defRPr sz="1400"/>
            </a:lvl4pPr>
            <a:lvl5pPr marL="1285368" indent="0">
              <a:buNone/>
              <a:defRPr sz="1400"/>
            </a:lvl5pPr>
            <a:lvl6pPr marL="1606711" indent="0">
              <a:buNone/>
              <a:defRPr sz="1400"/>
            </a:lvl6pPr>
            <a:lvl7pPr marL="1928052" indent="0">
              <a:buNone/>
              <a:defRPr sz="1400"/>
            </a:lvl7pPr>
            <a:lvl8pPr marL="2249396" indent="0">
              <a:buNone/>
              <a:defRPr sz="1400"/>
            </a:lvl8pPr>
            <a:lvl9pPr marL="2570738"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42" y="5367860"/>
            <a:ext cx="5486177" cy="804788"/>
          </a:xfrm>
          <a:prstGeom prst="rect">
            <a:avLst/>
          </a:prstGeom>
        </p:spPr>
        <p:txBody>
          <a:bodyPr lIns="64267" tIns="32133" rIns="64267" bIns="32133"/>
          <a:lstStyle>
            <a:lvl1pPr marL="0" indent="0">
              <a:buNone/>
              <a:defRPr sz="1000"/>
            </a:lvl1pPr>
            <a:lvl2pPr marL="321341" indent="0">
              <a:buNone/>
              <a:defRPr sz="800"/>
            </a:lvl2pPr>
            <a:lvl3pPr marL="642684" indent="0">
              <a:buNone/>
              <a:defRPr sz="700"/>
            </a:lvl3pPr>
            <a:lvl4pPr marL="964025" indent="0">
              <a:buNone/>
              <a:defRPr sz="600"/>
            </a:lvl4pPr>
            <a:lvl5pPr marL="1285368" indent="0">
              <a:buNone/>
              <a:defRPr sz="600"/>
            </a:lvl5pPr>
            <a:lvl6pPr marL="1606711" indent="0">
              <a:buNone/>
              <a:defRPr sz="600"/>
            </a:lvl6pPr>
            <a:lvl7pPr marL="1928052" indent="0">
              <a:buNone/>
              <a:defRPr sz="600"/>
            </a:lvl7pPr>
            <a:lvl8pPr marL="2249396" indent="0">
              <a:buNone/>
              <a:defRPr sz="600"/>
            </a:lvl8pPr>
            <a:lvl9pPr marL="2570738"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67" tIns="32133" rIns="64267" bIns="32133"/>
          <a:lstStyle/>
          <a:p>
            <a:r>
              <a:rPr lang="en-US" smtClean="0"/>
              <a:t>Click to edit Master title style</a:t>
            </a:r>
            <a:endParaRPr lang="en-GB"/>
          </a:p>
        </p:txBody>
      </p:sp>
      <p:sp>
        <p:nvSpPr>
          <p:cNvPr id="3" name="Vertical Text Placeholder 2"/>
          <p:cNvSpPr>
            <a:spLocks noGrp="1"/>
          </p:cNvSpPr>
          <p:nvPr>
            <p:ph type="body" orient="vert" idx="1"/>
          </p:nvPr>
        </p:nvSpPr>
        <p:spPr>
          <a:xfrm>
            <a:off x="457647" y="1600654"/>
            <a:ext cx="8228707" cy="4525119"/>
          </a:xfrm>
          <a:prstGeom prst="rect">
            <a:avLst/>
          </a:prstGeom>
        </p:spPr>
        <p:txBody>
          <a:bodyPr vert="eaVert" lIns="64267" tIns="32133" rIns="64267" bIns="32133"/>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177" y="274588"/>
            <a:ext cx="2057176" cy="5851178"/>
          </a:xfrm>
          <a:prstGeom prst="rect">
            <a:avLst/>
          </a:prstGeom>
        </p:spPr>
        <p:txBody>
          <a:bodyPr vert="eaVert" lIns="64267" tIns="32133" rIns="64267" bIns="32133"/>
          <a:lstStyle/>
          <a:p>
            <a:r>
              <a:rPr lang="en-US" smtClean="0"/>
              <a:t>Click to edit Master title style</a:t>
            </a:r>
            <a:endParaRPr lang="en-GB"/>
          </a:p>
        </p:txBody>
      </p:sp>
      <p:sp>
        <p:nvSpPr>
          <p:cNvPr id="3" name="Vertical Text Placeholder 2"/>
          <p:cNvSpPr>
            <a:spLocks noGrp="1"/>
          </p:cNvSpPr>
          <p:nvPr>
            <p:ph type="body" orient="vert" idx="1"/>
          </p:nvPr>
        </p:nvSpPr>
        <p:spPr>
          <a:xfrm>
            <a:off x="457647" y="274588"/>
            <a:ext cx="6064374" cy="5851178"/>
          </a:xfrm>
          <a:prstGeom prst="rect">
            <a:avLst/>
          </a:prstGeom>
        </p:spPr>
        <p:txBody>
          <a:bodyPr vert="eaVert" lIns="64267" tIns="32133" rIns="64267" bIns="32133"/>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824" y="3886655"/>
            <a:ext cx="6400354" cy="1752451"/>
          </a:xfrm>
        </p:spPr>
        <p:txBody>
          <a:bodyPr/>
          <a:lstStyle>
            <a:lvl1pPr marL="0" indent="0" algn="ctr">
              <a:buNone/>
              <a:defRPr/>
            </a:lvl1pPr>
            <a:lvl2pPr marL="321324" indent="0" algn="ctr">
              <a:buNone/>
              <a:defRPr/>
            </a:lvl2pPr>
            <a:lvl3pPr marL="642651" indent="0" algn="ctr">
              <a:buNone/>
              <a:defRPr/>
            </a:lvl3pPr>
            <a:lvl4pPr marL="963975" indent="0" algn="ctr">
              <a:buNone/>
              <a:defRPr/>
            </a:lvl4pPr>
            <a:lvl5pPr marL="1285302" indent="0" algn="ctr">
              <a:buNone/>
              <a:defRPr/>
            </a:lvl5pPr>
            <a:lvl6pPr marL="1606628" indent="0" algn="ctr">
              <a:buNone/>
              <a:defRPr/>
            </a:lvl6pPr>
            <a:lvl7pPr marL="1927954" indent="0" algn="ctr">
              <a:buNone/>
              <a:defRPr/>
            </a:lvl7pPr>
            <a:lvl8pPr marL="2249281" indent="0" algn="ctr">
              <a:buNone/>
              <a:defRPr/>
            </a:lvl8pPr>
            <a:lvl9pPr marL="2570607"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p:spPr>
        <p:txBody>
          <a:bodyPr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p:spPr>
        <p:txBody>
          <a:bodyPr anchor="b"/>
          <a:lstStyle>
            <a:lvl1pPr marL="0" indent="0">
              <a:buNone/>
              <a:defRPr sz="1400"/>
            </a:lvl1pPr>
            <a:lvl2pPr marL="321324" indent="0">
              <a:buNone/>
              <a:defRPr sz="1300"/>
            </a:lvl2pPr>
            <a:lvl3pPr marL="642651" indent="0">
              <a:buNone/>
              <a:defRPr sz="1100"/>
            </a:lvl3pPr>
            <a:lvl4pPr marL="963975" indent="0">
              <a:buNone/>
              <a:defRPr sz="1000"/>
            </a:lvl4pPr>
            <a:lvl5pPr marL="1285302" indent="0">
              <a:buNone/>
              <a:defRPr sz="1000"/>
            </a:lvl5pPr>
            <a:lvl6pPr marL="1606628" indent="0">
              <a:buNone/>
              <a:defRPr sz="1000"/>
            </a:lvl6pPr>
            <a:lvl7pPr marL="1927954" indent="0">
              <a:buNone/>
              <a:defRPr sz="1000"/>
            </a:lvl7pPr>
            <a:lvl8pPr marL="2249281" indent="0">
              <a:buNone/>
              <a:defRPr sz="1000"/>
            </a:lvl8pPr>
            <a:lvl9pPr marL="2570607"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92969" y="2071687"/>
            <a:ext cx="1741289" cy="403621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2741416" y="2071687"/>
            <a:ext cx="1741289" cy="403621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p:spPr>
        <p:txBody>
          <a:bodyPr anchor="b"/>
          <a:lstStyle>
            <a:lvl1pPr marL="0" indent="0">
              <a:buNone/>
              <a:defRPr sz="1700" b="1"/>
            </a:lvl1pPr>
            <a:lvl2pPr marL="321324" indent="0">
              <a:buNone/>
              <a:defRPr sz="1400" b="1"/>
            </a:lvl2pPr>
            <a:lvl3pPr marL="642651" indent="0">
              <a:buNone/>
              <a:defRPr sz="1300" b="1"/>
            </a:lvl3pPr>
            <a:lvl4pPr marL="963975" indent="0">
              <a:buNone/>
              <a:defRPr sz="1100" b="1"/>
            </a:lvl4pPr>
            <a:lvl5pPr marL="1285302" indent="0">
              <a:buNone/>
              <a:defRPr sz="1100" b="1"/>
            </a:lvl5pPr>
            <a:lvl6pPr marL="1606628" indent="0">
              <a:buNone/>
              <a:defRPr sz="1100" b="1"/>
            </a:lvl6pPr>
            <a:lvl7pPr marL="1927954" indent="0">
              <a:buNone/>
              <a:defRPr sz="1100" b="1"/>
            </a:lvl7pPr>
            <a:lvl8pPr marL="2249281" indent="0">
              <a:buNone/>
              <a:defRPr sz="1100" b="1"/>
            </a:lvl8pPr>
            <a:lvl9pPr marL="2570607"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p:spPr>
        <p:txBody>
          <a:bodyPr anchor="b"/>
          <a:lstStyle>
            <a:lvl1pPr marL="0" indent="0">
              <a:buNone/>
              <a:defRPr sz="1700" b="1"/>
            </a:lvl1pPr>
            <a:lvl2pPr marL="321324" indent="0">
              <a:buNone/>
              <a:defRPr sz="1400" b="1"/>
            </a:lvl2pPr>
            <a:lvl3pPr marL="642651" indent="0">
              <a:buNone/>
              <a:defRPr sz="1300" b="1"/>
            </a:lvl3pPr>
            <a:lvl4pPr marL="963975" indent="0">
              <a:buNone/>
              <a:defRPr sz="1100" b="1"/>
            </a:lvl4pPr>
            <a:lvl5pPr marL="1285302" indent="0">
              <a:buNone/>
              <a:defRPr sz="1100" b="1"/>
            </a:lvl5pPr>
            <a:lvl6pPr marL="1606628" indent="0">
              <a:buNone/>
              <a:defRPr sz="1100" b="1"/>
            </a:lvl6pPr>
            <a:lvl7pPr marL="1927954" indent="0">
              <a:buNone/>
              <a:defRPr sz="1100" b="1"/>
            </a:lvl7pPr>
            <a:lvl8pPr marL="2249281" indent="0">
              <a:buNone/>
              <a:defRPr sz="1100" b="1"/>
            </a:lvl8pPr>
            <a:lvl9pPr marL="2570607"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fade/>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55" y="273481"/>
            <a:ext cx="3008189" cy="1161975"/>
          </a:xfrm>
        </p:spPr>
        <p:txBody>
          <a:bodyPr anchor="b"/>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p:spPr>
        <p:txBody>
          <a:bodyPr/>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55" y="1435448"/>
            <a:ext cx="3008189" cy="4690318"/>
          </a:xfrm>
        </p:spPr>
        <p:txBody>
          <a:bodyPr/>
          <a:lstStyle>
            <a:lvl1pPr marL="0" indent="0">
              <a:buNone/>
              <a:defRPr sz="1000"/>
            </a:lvl1pPr>
            <a:lvl2pPr marL="321324" indent="0">
              <a:buNone/>
              <a:defRPr sz="800"/>
            </a:lvl2pPr>
            <a:lvl3pPr marL="642651" indent="0">
              <a:buNone/>
              <a:defRPr sz="700"/>
            </a:lvl3pPr>
            <a:lvl4pPr marL="963975" indent="0">
              <a:buNone/>
              <a:defRPr sz="600"/>
            </a:lvl4pPr>
            <a:lvl5pPr marL="1285302" indent="0">
              <a:buNone/>
              <a:defRPr sz="600"/>
            </a:lvl5pPr>
            <a:lvl6pPr marL="1606628" indent="0">
              <a:buNone/>
              <a:defRPr sz="600"/>
            </a:lvl6pPr>
            <a:lvl7pPr marL="1927954" indent="0">
              <a:buNone/>
              <a:defRPr sz="600"/>
            </a:lvl7pPr>
            <a:lvl8pPr marL="2249281" indent="0">
              <a:buNone/>
              <a:defRPr sz="600"/>
            </a:lvl8pPr>
            <a:lvl9pPr marL="2570607"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43" y="4800824"/>
            <a:ext cx="5486177" cy="567035"/>
          </a:xfrm>
        </p:spPr>
        <p:txBody>
          <a:bodyPr anchor="b"/>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43" y="612800"/>
            <a:ext cx="5486177" cy="4114354"/>
          </a:xfrm>
        </p:spPr>
        <p:txBody>
          <a:bodyPr/>
          <a:lstStyle>
            <a:lvl1pPr marL="0" indent="0">
              <a:buNone/>
              <a:defRPr sz="2200"/>
            </a:lvl1pPr>
            <a:lvl2pPr marL="321324" indent="0">
              <a:buNone/>
              <a:defRPr sz="2000"/>
            </a:lvl2pPr>
            <a:lvl3pPr marL="642651" indent="0">
              <a:buNone/>
              <a:defRPr sz="1700"/>
            </a:lvl3pPr>
            <a:lvl4pPr marL="963975" indent="0">
              <a:buNone/>
              <a:defRPr sz="1400"/>
            </a:lvl4pPr>
            <a:lvl5pPr marL="1285302" indent="0">
              <a:buNone/>
              <a:defRPr sz="1400"/>
            </a:lvl5pPr>
            <a:lvl6pPr marL="1606628" indent="0">
              <a:buNone/>
              <a:defRPr sz="1400"/>
            </a:lvl6pPr>
            <a:lvl7pPr marL="1927954" indent="0">
              <a:buNone/>
              <a:defRPr sz="1400"/>
            </a:lvl7pPr>
            <a:lvl8pPr marL="2249281" indent="0">
              <a:buNone/>
              <a:defRPr sz="1400"/>
            </a:lvl8pPr>
            <a:lvl9pPr marL="2570607"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43" y="5367860"/>
            <a:ext cx="5486177" cy="804788"/>
          </a:xfrm>
        </p:spPr>
        <p:txBody>
          <a:bodyPr/>
          <a:lstStyle>
            <a:lvl1pPr marL="0" indent="0">
              <a:buNone/>
              <a:defRPr sz="1000"/>
            </a:lvl1pPr>
            <a:lvl2pPr marL="321324" indent="0">
              <a:buNone/>
              <a:defRPr sz="800"/>
            </a:lvl2pPr>
            <a:lvl3pPr marL="642651" indent="0">
              <a:buNone/>
              <a:defRPr sz="700"/>
            </a:lvl3pPr>
            <a:lvl4pPr marL="963975" indent="0">
              <a:buNone/>
              <a:defRPr sz="600"/>
            </a:lvl4pPr>
            <a:lvl5pPr marL="1285302" indent="0">
              <a:buNone/>
              <a:defRPr sz="600"/>
            </a:lvl5pPr>
            <a:lvl6pPr marL="1606628" indent="0">
              <a:buNone/>
              <a:defRPr sz="600"/>
            </a:lvl6pPr>
            <a:lvl7pPr marL="1927954" indent="0">
              <a:buNone/>
              <a:defRPr sz="600"/>
            </a:lvl7pPr>
            <a:lvl8pPr marL="2249281" indent="0">
              <a:buNone/>
              <a:defRPr sz="600"/>
            </a:lvl8pPr>
            <a:lvl9pPr marL="2570607"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11515" y="142877"/>
            <a:ext cx="1839516" cy="5965031"/>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92977" y="142877"/>
            <a:ext cx="5411391" cy="596503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824" y="3886656"/>
            <a:ext cx="6400354" cy="1752451"/>
          </a:xfrm>
          <a:prstGeom prst="rect">
            <a:avLst/>
          </a:prstGeom>
        </p:spPr>
        <p:txBody>
          <a:bodyPr lIns="64261" tIns="32130" rIns="64261" bIns="32130"/>
          <a:lstStyle>
            <a:lvl1pPr marL="0" indent="0" algn="ctr">
              <a:buNone/>
              <a:defRPr/>
            </a:lvl1pPr>
            <a:lvl2pPr marL="321308" indent="0" algn="ctr">
              <a:buNone/>
              <a:defRPr/>
            </a:lvl2pPr>
            <a:lvl3pPr marL="642618" indent="0" algn="ctr">
              <a:buNone/>
              <a:defRPr/>
            </a:lvl3pPr>
            <a:lvl4pPr marL="963925" indent="0" algn="ctr">
              <a:buNone/>
              <a:defRPr/>
            </a:lvl4pPr>
            <a:lvl5pPr marL="1285237" indent="0" algn="ctr">
              <a:buNone/>
              <a:defRPr/>
            </a:lvl5pPr>
            <a:lvl6pPr marL="1606546" indent="0" algn="ctr">
              <a:buNone/>
              <a:defRPr/>
            </a:lvl6pPr>
            <a:lvl7pPr marL="1927855" indent="0" algn="ctr">
              <a:buNone/>
              <a:defRPr/>
            </a:lvl7pPr>
            <a:lvl8pPr marL="2249166" indent="0" algn="ctr">
              <a:buNone/>
              <a:defRPr/>
            </a:lvl8pPr>
            <a:lvl9pPr marL="2570475"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647" y="1600656"/>
            <a:ext cx="8228707" cy="4525119"/>
          </a:xfrm>
          <a:prstGeom prst="rect">
            <a:avLst/>
          </a:prstGeom>
        </p:spPr>
        <p:txBody>
          <a:bodyPr lIns="64261" tIns="32130" rIns="64261" bIns="3213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p:spPr>
        <p:txBody>
          <a:bodyPr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a:prstGeom prst="rect">
            <a:avLst/>
          </a:prstGeom>
        </p:spPr>
        <p:txBody>
          <a:bodyPr lIns="64261" tIns="32130" rIns="64261" bIns="32130" anchor="b"/>
          <a:lstStyle>
            <a:lvl1pPr marL="0" indent="0">
              <a:buNone/>
              <a:defRPr sz="1400"/>
            </a:lvl1pPr>
            <a:lvl2pPr marL="321308" indent="0">
              <a:buNone/>
              <a:defRPr sz="1300"/>
            </a:lvl2pPr>
            <a:lvl3pPr marL="642618" indent="0">
              <a:buNone/>
              <a:defRPr sz="1100"/>
            </a:lvl3pPr>
            <a:lvl4pPr marL="963925" indent="0">
              <a:buNone/>
              <a:defRPr sz="1000"/>
            </a:lvl4pPr>
            <a:lvl5pPr marL="1285237" indent="0">
              <a:buNone/>
              <a:defRPr sz="1000"/>
            </a:lvl5pPr>
            <a:lvl6pPr marL="1606546" indent="0">
              <a:buNone/>
              <a:defRPr sz="1000"/>
            </a:lvl6pPr>
            <a:lvl7pPr marL="1927855" indent="0">
              <a:buNone/>
              <a:defRPr sz="1000"/>
            </a:lvl7pPr>
            <a:lvl8pPr marL="2249166" indent="0">
              <a:buNone/>
              <a:defRPr sz="1000"/>
            </a:lvl8pPr>
            <a:lvl9pPr marL="2570475"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648" y="1600656"/>
            <a:ext cx="4060775" cy="4525119"/>
          </a:xfrm>
          <a:prstGeom prst="rect">
            <a:avLst/>
          </a:prstGeom>
        </p:spPr>
        <p:txBody>
          <a:bodyPr lIns="64261" tIns="32130" rIns="64261" bIns="32130"/>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5579" y="1600656"/>
            <a:ext cx="4060775" cy="4525119"/>
          </a:xfrm>
          <a:prstGeom prst="rect">
            <a:avLst/>
          </a:prstGeom>
        </p:spPr>
        <p:txBody>
          <a:bodyPr lIns="64261" tIns="32130" rIns="64261" bIns="32130"/>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a:prstGeom prst="rect">
            <a:avLst/>
          </a:prstGeom>
        </p:spPr>
        <p:txBody>
          <a:bodyPr lIns="64261" tIns="32130" rIns="64261" bIns="32130" anchor="b"/>
          <a:lstStyle>
            <a:lvl1pPr marL="0" indent="0">
              <a:buNone/>
              <a:defRPr sz="1700" b="1"/>
            </a:lvl1pPr>
            <a:lvl2pPr marL="321308" indent="0">
              <a:buNone/>
              <a:defRPr sz="1400" b="1"/>
            </a:lvl2pPr>
            <a:lvl3pPr marL="642618" indent="0">
              <a:buNone/>
              <a:defRPr sz="1300" b="1"/>
            </a:lvl3pPr>
            <a:lvl4pPr marL="963925" indent="0">
              <a:buNone/>
              <a:defRPr sz="1100" b="1"/>
            </a:lvl4pPr>
            <a:lvl5pPr marL="1285237" indent="0">
              <a:buNone/>
              <a:defRPr sz="1100" b="1"/>
            </a:lvl5pPr>
            <a:lvl6pPr marL="1606546" indent="0">
              <a:buNone/>
              <a:defRPr sz="1100" b="1"/>
            </a:lvl6pPr>
            <a:lvl7pPr marL="1927855" indent="0">
              <a:buNone/>
              <a:defRPr sz="1100" b="1"/>
            </a:lvl7pPr>
            <a:lvl8pPr marL="2249166" indent="0">
              <a:buNone/>
              <a:defRPr sz="1100" b="1"/>
            </a:lvl8pPr>
            <a:lvl9pPr marL="2570475"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a:prstGeom prst="rect">
            <a:avLst/>
          </a:prstGeom>
        </p:spPr>
        <p:txBody>
          <a:bodyPr lIns="64261" tIns="32130" rIns="64261" bIns="32130"/>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a:prstGeom prst="rect">
            <a:avLst/>
          </a:prstGeom>
        </p:spPr>
        <p:txBody>
          <a:bodyPr lIns="64261" tIns="32130" rIns="64261" bIns="32130" anchor="b"/>
          <a:lstStyle>
            <a:lvl1pPr marL="0" indent="0">
              <a:buNone/>
              <a:defRPr sz="1700" b="1"/>
            </a:lvl1pPr>
            <a:lvl2pPr marL="321308" indent="0">
              <a:buNone/>
              <a:defRPr sz="1400" b="1"/>
            </a:lvl2pPr>
            <a:lvl3pPr marL="642618" indent="0">
              <a:buNone/>
              <a:defRPr sz="1300" b="1"/>
            </a:lvl3pPr>
            <a:lvl4pPr marL="963925" indent="0">
              <a:buNone/>
              <a:defRPr sz="1100" b="1"/>
            </a:lvl4pPr>
            <a:lvl5pPr marL="1285237" indent="0">
              <a:buNone/>
              <a:defRPr sz="1100" b="1"/>
            </a:lvl5pPr>
            <a:lvl6pPr marL="1606546" indent="0">
              <a:buNone/>
              <a:defRPr sz="1100" b="1"/>
            </a:lvl6pPr>
            <a:lvl7pPr marL="1927855" indent="0">
              <a:buNone/>
              <a:defRPr sz="1100" b="1"/>
            </a:lvl7pPr>
            <a:lvl8pPr marL="2249166" indent="0">
              <a:buNone/>
              <a:defRPr sz="1100" b="1"/>
            </a:lvl8pPr>
            <a:lvl9pPr marL="2570475"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a:prstGeom prst="rect">
            <a:avLst/>
          </a:prstGeom>
        </p:spPr>
        <p:txBody>
          <a:bodyPr lIns="64261" tIns="32130" rIns="64261" bIns="32130"/>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fade/>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56" y="273482"/>
            <a:ext cx="3008189" cy="1161975"/>
          </a:xfrm>
        </p:spPr>
        <p:txBody>
          <a:bodyPr anchor="b"/>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a:prstGeom prst="rect">
            <a:avLst/>
          </a:prstGeom>
        </p:spPr>
        <p:txBody>
          <a:bodyPr lIns="64261" tIns="32130" rIns="64261" bIns="32130"/>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56" y="1435448"/>
            <a:ext cx="3008189" cy="4690318"/>
          </a:xfrm>
          <a:prstGeom prst="rect">
            <a:avLst/>
          </a:prstGeom>
        </p:spPr>
        <p:txBody>
          <a:bodyPr lIns="64261" tIns="32130" rIns="64261" bIns="32130"/>
          <a:lstStyle>
            <a:lvl1pPr marL="0" indent="0">
              <a:buNone/>
              <a:defRPr sz="1000"/>
            </a:lvl1pPr>
            <a:lvl2pPr marL="321308" indent="0">
              <a:buNone/>
              <a:defRPr sz="800"/>
            </a:lvl2pPr>
            <a:lvl3pPr marL="642618" indent="0">
              <a:buNone/>
              <a:defRPr sz="700"/>
            </a:lvl3pPr>
            <a:lvl4pPr marL="963925" indent="0">
              <a:buNone/>
              <a:defRPr sz="600"/>
            </a:lvl4pPr>
            <a:lvl5pPr marL="1285237" indent="0">
              <a:buNone/>
              <a:defRPr sz="600"/>
            </a:lvl5pPr>
            <a:lvl6pPr marL="1606546" indent="0">
              <a:buNone/>
              <a:defRPr sz="600"/>
            </a:lvl6pPr>
            <a:lvl7pPr marL="1927855" indent="0">
              <a:buNone/>
              <a:defRPr sz="600"/>
            </a:lvl7pPr>
            <a:lvl8pPr marL="2249166" indent="0">
              <a:buNone/>
              <a:defRPr sz="600"/>
            </a:lvl8pPr>
            <a:lvl9pPr marL="2570475"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44" y="4800824"/>
            <a:ext cx="5486177" cy="567035"/>
          </a:xfrm>
        </p:spPr>
        <p:txBody>
          <a:bodyPr anchor="b"/>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44" y="612800"/>
            <a:ext cx="5486177" cy="4114354"/>
          </a:xfrm>
          <a:prstGeom prst="rect">
            <a:avLst/>
          </a:prstGeom>
        </p:spPr>
        <p:txBody>
          <a:bodyPr lIns="64261" tIns="32130" rIns="64261" bIns="32130"/>
          <a:lstStyle>
            <a:lvl1pPr marL="0" indent="0">
              <a:buNone/>
              <a:defRPr sz="2200"/>
            </a:lvl1pPr>
            <a:lvl2pPr marL="321308" indent="0">
              <a:buNone/>
              <a:defRPr sz="2000"/>
            </a:lvl2pPr>
            <a:lvl3pPr marL="642618" indent="0">
              <a:buNone/>
              <a:defRPr sz="1700"/>
            </a:lvl3pPr>
            <a:lvl4pPr marL="963925" indent="0">
              <a:buNone/>
              <a:defRPr sz="1400"/>
            </a:lvl4pPr>
            <a:lvl5pPr marL="1285237" indent="0">
              <a:buNone/>
              <a:defRPr sz="1400"/>
            </a:lvl5pPr>
            <a:lvl6pPr marL="1606546" indent="0">
              <a:buNone/>
              <a:defRPr sz="1400"/>
            </a:lvl6pPr>
            <a:lvl7pPr marL="1927855" indent="0">
              <a:buNone/>
              <a:defRPr sz="1400"/>
            </a:lvl7pPr>
            <a:lvl8pPr marL="2249166" indent="0">
              <a:buNone/>
              <a:defRPr sz="1400"/>
            </a:lvl8pPr>
            <a:lvl9pPr marL="2570475"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44" y="5367860"/>
            <a:ext cx="5486177" cy="804788"/>
          </a:xfrm>
          <a:prstGeom prst="rect">
            <a:avLst/>
          </a:prstGeom>
        </p:spPr>
        <p:txBody>
          <a:bodyPr lIns="64261" tIns="32130" rIns="64261" bIns="32130"/>
          <a:lstStyle>
            <a:lvl1pPr marL="0" indent="0">
              <a:buNone/>
              <a:defRPr sz="1000"/>
            </a:lvl1pPr>
            <a:lvl2pPr marL="321308" indent="0">
              <a:buNone/>
              <a:defRPr sz="800"/>
            </a:lvl2pPr>
            <a:lvl3pPr marL="642618" indent="0">
              <a:buNone/>
              <a:defRPr sz="700"/>
            </a:lvl3pPr>
            <a:lvl4pPr marL="963925" indent="0">
              <a:buNone/>
              <a:defRPr sz="600"/>
            </a:lvl4pPr>
            <a:lvl5pPr marL="1285237" indent="0">
              <a:buNone/>
              <a:defRPr sz="600"/>
            </a:lvl5pPr>
            <a:lvl6pPr marL="1606546" indent="0">
              <a:buNone/>
              <a:defRPr sz="600"/>
            </a:lvl6pPr>
            <a:lvl7pPr marL="1927855" indent="0">
              <a:buNone/>
              <a:defRPr sz="600"/>
            </a:lvl7pPr>
            <a:lvl8pPr marL="2249166" indent="0">
              <a:buNone/>
              <a:defRPr sz="600"/>
            </a:lvl8pPr>
            <a:lvl9pPr marL="2570475"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647" y="1600656"/>
            <a:ext cx="8228707" cy="4525119"/>
          </a:xfrm>
          <a:prstGeom prst="rect">
            <a:avLst/>
          </a:prstGeom>
        </p:spPr>
        <p:txBody>
          <a:bodyPr vert="eaVert" lIns="64261" tIns="32130" rIns="64261" bIns="3213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177" y="1600656"/>
            <a:ext cx="2057176" cy="4525119"/>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647" y="1600656"/>
            <a:ext cx="6064374" cy="4525119"/>
          </a:xfrm>
          <a:prstGeom prst="rect">
            <a:avLst/>
          </a:prstGeom>
        </p:spPr>
        <p:txBody>
          <a:bodyPr vert="eaVert" lIns="64261" tIns="32130" rIns="64261" bIns="3213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824" y="3886657"/>
            <a:ext cx="6400354" cy="1752451"/>
          </a:xfrm>
        </p:spPr>
        <p:txBody>
          <a:bodyPr/>
          <a:lstStyle>
            <a:lvl1pPr marL="0" indent="0" algn="ctr">
              <a:buNone/>
              <a:defRPr/>
            </a:lvl1pPr>
            <a:lvl2pPr marL="321291" indent="0" algn="ctr">
              <a:buNone/>
              <a:defRPr/>
            </a:lvl2pPr>
            <a:lvl3pPr marL="642585" indent="0" algn="ctr">
              <a:buNone/>
              <a:defRPr/>
            </a:lvl3pPr>
            <a:lvl4pPr marL="963876" indent="0" algn="ctr">
              <a:buNone/>
              <a:defRPr/>
            </a:lvl4pPr>
            <a:lvl5pPr marL="1285171" indent="0" algn="ctr">
              <a:buNone/>
              <a:defRPr/>
            </a:lvl5pPr>
            <a:lvl6pPr marL="1606464" indent="0" algn="ctr">
              <a:buNone/>
              <a:defRPr/>
            </a:lvl6pPr>
            <a:lvl7pPr marL="1927756" indent="0" algn="ctr">
              <a:buNone/>
              <a:defRPr/>
            </a:lvl7pPr>
            <a:lvl8pPr marL="2249051" indent="0" algn="ctr">
              <a:buNone/>
              <a:defRPr/>
            </a:lvl8pPr>
            <a:lvl9pPr marL="2570344"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p:spPr>
        <p:txBody>
          <a:bodyPr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p:spPr>
        <p:txBody>
          <a:bodyPr anchor="b"/>
          <a:lstStyle>
            <a:lvl1pPr marL="0" indent="0">
              <a:buNone/>
              <a:defRPr sz="1400"/>
            </a:lvl1pPr>
            <a:lvl2pPr marL="321291" indent="0">
              <a:buNone/>
              <a:defRPr sz="1300"/>
            </a:lvl2pPr>
            <a:lvl3pPr marL="642585" indent="0">
              <a:buNone/>
              <a:defRPr sz="1100"/>
            </a:lvl3pPr>
            <a:lvl4pPr marL="963876" indent="0">
              <a:buNone/>
              <a:defRPr sz="1000"/>
            </a:lvl4pPr>
            <a:lvl5pPr marL="1285171" indent="0">
              <a:buNone/>
              <a:defRPr sz="1000"/>
            </a:lvl5pPr>
            <a:lvl6pPr marL="1606464" indent="0">
              <a:buNone/>
              <a:defRPr sz="1000"/>
            </a:lvl6pPr>
            <a:lvl7pPr marL="1927756" indent="0">
              <a:buNone/>
              <a:defRPr sz="1000"/>
            </a:lvl7pPr>
            <a:lvl8pPr marL="2249051" indent="0">
              <a:buNone/>
              <a:defRPr sz="1000"/>
            </a:lvl8pPr>
            <a:lvl9pPr marL="2570344"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92969" y="2071687"/>
            <a:ext cx="1741289" cy="403621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2741416" y="2071687"/>
            <a:ext cx="1741289" cy="403621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p:spPr>
        <p:txBody>
          <a:bodyPr anchor="b"/>
          <a:lstStyle>
            <a:lvl1pPr marL="0" indent="0">
              <a:buNone/>
              <a:defRPr sz="1700" b="1"/>
            </a:lvl1pPr>
            <a:lvl2pPr marL="321291" indent="0">
              <a:buNone/>
              <a:defRPr sz="1400" b="1"/>
            </a:lvl2pPr>
            <a:lvl3pPr marL="642585" indent="0">
              <a:buNone/>
              <a:defRPr sz="1300" b="1"/>
            </a:lvl3pPr>
            <a:lvl4pPr marL="963876" indent="0">
              <a:buNone/>
              <a:defRPr sz="1100" b="1"/>
            </a:lvl4pPr>
            <a:lvl5pPr marL="1285171" indent="0">
              <a:buNone/>
              <a:defRPr sz="1100" b="1"/>
            </a:lvl5pPr>
            <a:lvl6pPr marL="1606464" indent="0">
              <a:buNone/>
              <a:defRPr sz="1100" b="1"/>
            </a:lvl6pPr>
            <a:lvl7pPr marL="1927756" indent="0">
              <a:buNone/>
              <a:defRPr sz="1100" b="1"/>
            </a:lvl7pPr>
            <a:lvl8pPr marL="2249051" indent="0">
              <a:buNone/>
              <a:defRPr sz="1100" b="1"/>
            </a:lvl8pPr>
            <a:lvl9pPr marL="2570344"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p:spPr>
        <p:txBody>
          <a:bodyPr anchor="b"/>
          <a:lstStyle>
            <a:lvl1pPr marL="0" indent="0">
              <a:buNone/>
              <a:defRPr sz="1700" b="1"/>
            </a:lvl1pPr>
            <a:lvl2pPr marL="321291" indent="0">
              <a:buNone/>
              <a:defRPr sz="1400" b="1"/>
            </a:lvl2pPr>
            <a:lvl3pPr marL="642585" indent="0">
              <a:buNone/>
              <a:defRPr sz="1300" b="1"/>
            </a:lvl3pPr>
            <a:lvl4pPr marL="963876" indent="0">
              <a:buNone/>
              <a:defRPr sz="1100" b="1"/>
            </a:lvl4pPr>
            <a:lvl5pPr marL="1285171" indent="0">
              <a:buNone/>
              <a:defRPr sz="1100" b="1"/>
            </a:lvl5pPr>
            <a:lvl6pPr marL="1606464" indent="0">
              <a:buNone/>
              <a:defRPr sz="1100" b="1"/>
            </a:lvl6pPr>
            <a:lvl7pPr marL="1927756" indent="0">
              <a:buNone/>
              <a:defRPr sz="1100" b="1"/>
            </a:lvl7pPr>
            <a:lvl8pPr marL="2249051" indent="0">
              <a:buNone/>
              <a:defRPr sz="1100" b="1"/>
            </a:lvl8pPr>
            <a:lvl9pPr marL="2570344"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57" y="273483"/>
            <a:ext cx="3008189" cy="1161975"/>
          </a:xfrm>
        </p:spPr>
        <p:txBody>
          <a:bodyPr anchor="b"/>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p:spPr>
        <p:txBody>
          <a:bodyPr/>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57" y="1435448"/>
            <a:ext cx="3008189" cy="4690318"/>
          </a:xfrm>
        </p:spPr>
        <p:txBody>
          <a:bodyPr/>
          <a:lstStyle>
            <a:lvl1pPr marL="0" indent="0">
              <a:buNone/>
              <a:defRPr sz="1000"/>
            </a:lvl1pPr>
            <a:lvl2pPr marL="321291" indent="0">
              <a:buNone/>
              <a:defRPr sz="800"/>
            </a:lvl2pPr>
            <a:lvl3pPr marL="642585" indent="0">
              <a:buNone/>
              <a:defRPr sz="700"/>
            </a:lvl3pPr>
            <a:lvl4pPr marL="963876" indent="0">
              <a:buNone/>
              <a:defRPr sz="600"/>
            </a:lvl4pPr>
            <a:lvl5pPr marL="1285171" indent="0">
              <a:buNone/>
              <a:defRPr sz="600"/>
            </a:lvl5pPr>
            <a:lvl6pPr marL="1606464" indent="0">
              <a:buNone/>
              <a:defRPr sz="600"/>
            </a:lvl6pPr>
            <a:lvl7pPr marL="1927756" indent="0">
              <a:buNone/>
              <a:defRPr sz="600"/>
            </a:lvl7pPr>
            <a:lvl8pPr marL="2249051" indent="0">
              <a:buNone/>
              <a:defRPr sz="600"/>
            </a:lvl8pPr>
            <a:lvl9pPr marL="2570344"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45" y="4800824"/>
            <a:ext cx="5486177" cy="567035"/>
          </a:xfrm>
        </p:spPr>
        <p:txBody>
          <a:bodyPr anchor="b"/>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45" y="612800"/>
            <a:ext cx="5486177" cy="4114354"/>
          </a:xfrm>
        </p:spPr>
        <p:txBody>
          <a:bodyPr/>
          <a:lstStyle>
            <a:lvl1pPr marL="0" indent="0">
              <a:buNone/>
              <a:defRPr sz="2200"/>
            </a:lvl1pPr>
            <a:lvl2pPr marL="321291" indent="0">
              <a:buNone/>
              <a:defRPr sz="2000"/>
            </a:lvl2pPr>
            <a:lvl3pPr marL="642585" indent="0">
              <a:buNone/>
              <a:defRPr sz="1700"/>
            </a:lvl3pPr>
            <a:lvl4pPr marL="963876" indent="0">
              <a:buNone/>
              <a:defRPr sz="1400"/>
            </a:lvl4pPr>
            <a:lvl5pPr marL="1285171" indent="0">
              <a:buNone/>
              <a:defRPr sz="1400"/>
            </a:lvl5pPr>
            <a:lvl6pPr marL="1606464" indent="0">
              <a:buNone/>
              <a:defRPr sz="1400"/>
            </a:lvl6pPr>
            <a:lvl7pPr marL="1927756" indent="0">
              <a:buNone/>
              <a:defRPr sz="1400"/>
            </a:lvl7pPr>
            <a:lvl8pPr marL="2249051" indent="0">
              <a:buNone/>
              <a:defRPr sz="1400"/>
            </a:lvl8pPr>
            <a:lvl9pPr marL="2570344"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45" y="5367860"/>
            <a:ext cx="5486177" cy="804788"/>
          </a:xfrm>
        </p:spPr>
        <p:txBody>
          <a:bodyPr/>
          <a:lstStyle>
            <a:lvl1pPr marL="0" indent="0">
              <a:buNone/>
              <a:defRPr sz="1000"/>
            </a:lvl1pPr>
            <a:lvl2pPr marL="321291" indent="0">
              <a:buNone/>
              <a:defRPr sz="800"/>
            </a:lvl2pPr>
            <a:lvl3pPr marL="642585" indent="0">
              <a:buNone/>
              <a:defRPr sz="700"/>
            </a:lvl3pPr>
            <a:lvl4pPr marL="963876" indent="0">
              <a:buNone/>
              <a:defRPr sz="600"/>
            </a:lvl4pPr>
            <a:lvl5pPr marL="1285171" indent="0">
              <a:buNone/>
              <a:defRPr sz="600"/>
            </a:lvl5pPr>
            <a:lvl6pPr marL="1606464" indent="0">
              <a:buNone/>
              <a:defRPr sz="600"/>
            </a:lvl6pPr>
            <a:lvl7pPr marL="1927756" indent="0">
              <a:buNone/>
              <a:defRPr sz="600"/>
            </a:lvl7pPr>
            <a:lvl8pPr marL="2249051" indent="0">
              <a:buNone/>
              <a:defRPr sz="600"/>
            </a:lvl8pPr>
            <a:lvl9pPr marL="2570344"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11515" y="142877"/>
            <a:ext cx="1839516" cy="5965031"/>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92979" y="142877"/>
            <a:ext cx="5411391" cy="596503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824" y="3886658"/>
            <a:ext cx="6400354" cy="1752451"/>
          </a:xfrm>
        </p:spPr>
        <p:txBody>
          <a:bodyPr/>
          <a:lstStyle>
            <a:lvl1pPr marL="0" indent="0" algn="ctr">
              <a:buNone/>
              <a:defRPr/>
            </a:lvl1pPr>
            <a:lvl2pPr marL="321275" indent="0" algn="ctr">
              <a:buNone/>
              <a:defRPr/>
            </a:lvl2pPr>
            <a:lvl3pPr marL="642552" indent="0" algn="ctr">
              <a:buNone/>
              <a:defRPr/>
            </a:lvl3pPr>
            <a:lvl4pPr marL="963826" indent="0" algn="ctr">
              <a:buNone/>
              <a:defRPr/>
            </a:lvl4pPr>
            <a:lvl5pPr marL="1285105" indent="0" algn="ctr">
              <a:buNone/>
              <a:defRPr/>
            </a:lvl5pPr>
            <a:lvl6pPr marL="1606382" indent="0" algn="ctr">
              <a:buNone/>
              <a:defRPr/>
            </a:lvl6pPr>
            <a:lvl7pPr marL="1927658" indent="0" algn="ctr">
              <a:buNone/>
              <a:defRPr/>
            </a:lvl7pPr>
            <a:lvl8pPr marL="2248936" indent="0" algn="ctr">
              <a:buNone/>
              <a:defRPr/>
            </a:lvl8pPr>
            <a:lvl9pPr marL="2570212"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p:spPr>
        <p:txBody>
          <a:bodyPr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p:spPr>
        <p:txBody>
          <a:bodyPr anchor="b"/>
          <a:lstStyle>
            <a:lvl1pPr marL="0" indent="0">
              <a:buNone/>
              <a:defRPr sz="1400"/>
            </a:lvl1pPr>
            <a:lvl2pPr marL="321275" indent="0">
              <a:buNone/>
              <a:defRPr sz="1300"/>
            </a:lvl2pPr>
            <a:lvl3pPr marL="642552" indent="0">
              <a:buNone/>
              <a:defRPr sz="1100"/>
            </a:lvl3pPr>
            <a:lvl4pPr marL="963826" indent="0">
              <a:buNone/>
              <a:defRPr sz="1000"/>
            </a:lvl4pPr>
            <a:lvl5pPr marL="1285105" indent="0">
              <a:buNone/>
              <a:defRPr sz="1000"/>
            </a:lvl5pPr>
            <a:lvl6pPr marL="1606382" indent="0">
              <a:buNone/>
              <a:defRPr sz="1000"/>
            </a:lvl6pPr>
            <a:lvl7pPr marL="1927658" indent="0">
              <a:buNone/>
              <a:defRPr sz="1000"/>
            </a:lvl7pPr>
            <a:lvl8pPr marL="2248936" indent="0">
              <a:buNone/>
              <a:defRPr sz="1000"/>
            </a:lvl8pPr>
            <a:lvl9pPr marL="2570212"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5348883" y="2071687"/>
            <a:ext cx="1397496" cy="403621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853535" y="2071687"/>
            <a:ext cx="1397496" cy="403621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p:spPr>
        <p:txBody>
          <a:bodyPr anchor="b"/>
          <a:lstStyle>
            <a:lvl1pPr marL="0" indent="0">
              <a:buNone/>
              <a:defRPr sz="1700" b="1"/>
            </a:lvl1pPr>
            <a:lvl2pPr marL="321275" indent="0">
              <a:buNone/>
              <a:defRPr sz="1400" b="1"/>
            </a:lvl2pPr>
            <a:lvl3pPr marL="642552" indent="0">
              <a:buNone/>
              <a:defRPr sz="1300" b="1"/>
            </a:lvl3pPr>
            <a:lvl4pPr marL="963826" indent="0">
              <a:buNone/>
              <a:defRPr sz="1100" b="1"/>
            </a:lvl4pPr>
            <a:lvl5pPr marL="1285105" indent="0">
              <a:buNone/>
              <a:defRPr sz="1100" b="1"/>
            </a:lvl5pPr>
            <a:lvl6pPr marL="1606382" indent="0">
              <a:buNone/>
              <a:defRPr sz="1100" b="1"/>
            </a:lvl6pPr>
            <a:lvl7pPr marL="1927658" indent="0">
              <a:buNone/>
              <a:defRPr sz="1100" b="1"/>
            </a:lvl7pPr>
            <a:lvl8pPr marL="2248936" indent="0">
              <a:buNone/>
              <a:defRPr sz="1100" b="1"/>
            </a:lvl8pPr>
            <a:lvl9pPr marL="2570212"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p:spPr>
        <p:txBody>
          <a:bodyPr anchor="b"/>
          <a:lstStyle>
            <a:lvl1pPr marL="0" indent="0">
              <a:buNone/>
              <a:defRPr sz="1700" b="1"/>
            </a:lvl1pPr>
            <a:lvl2pPr marL="321275" indent="0">
              <a:buNone/>
              <a:defRPr sz="1400" b="1"/>
            </a:lvl2pPr>
            <a:lvl3pPr marL="642552" indent="0">
              <a:buNone/>
              <a:defRPr sz="1300" b="1"/>
            </a:lvl3pPr>
            <a:lvl4pPr marL="963826" indent="0">
              <a:buNone/>
              <a:defRPr sz="1100" b="1"/>
            </a:lvl4pPr>
            <a:lvl5pPr marL="1285105" indent="0">
              <a:buNone/>
              <a:defRPr sz="1100" b="1"/>
            </a:lvl5pPr>
            <a:lvl6pPr marL="1606382" indent="0">
              <a:buNone/>
              <a:defRPr sz="1100" b="1"/>
            </a:lvl6pPr>
            <a:lvl7pPr marL="1927658" indent="0">
              <a:buNone/>
              <a:defRPr sz="1100" b="1"/>
            </a:lvl7pPr>
            <a:lvl8pPr marL="2248936" indent="0">
              <a:buNone/>
              <a:defRPr sz="1100" b="1"/>
            </a:lvl8pPr>
            <a:lvl9pPr marL="2570212"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fade/>
  </p:transition>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58" y="273484"/>
            <a:ext cx="3008189" cy="1161975"/>
          </a:xfrm>
        </p:spPr>
        <p:txBody>
          <a:bodyPr anchor="b"/>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p:spPr>
        <p:txBody>
          <a:bodyPr/>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58" y="1435448"/>
            <a:ext cx="3008189" cy="4690318"/>
          </a:xfrm>
        </p:spPr>
        <p:txBody>
          <a:bodyPr/>
          <a:lstStyle>
            <a:lvl1pPr marL="0" indent="0">
              <a:buNone/>
              <a:defRPr sz="1000"/>
            </a:lvl1pPr>
            <a:lvl2pPr marL="321275" indent="0">
              <a:buNone/>
              <a:defRPr sz="800"/>
            </a:lvl2pPr>
            <a:lvl3pPr marL="642552" indent="0">
              <a:buNone/>
              <a:defRPr sz="700"/>
            </a:lvl3pPr>
            <a:lvl4pPr marL="963826" indent="0">
              <a:buNone/>
              <a:defRPr sz="600"/>
            </a:lvl4pPr>
            <a:lvl5pPr marL="1285105" indent="0">
              <a:buNone/>
              <a:defRPr sz="600"/>
            </a:lvl5pPr>
            <a:lvl6pPr marL="1606382" indent="0">
              <a:buNone/>
              <a:defRPr sz="600"/>
            </a:lvl6pPr>
            <a:lvl7pPr marL="1927658" indent="0">
              <a:buNone/>
              <a:defRPr sz="600"/>
            </a:lvl7pPr>
            <a:lvl8pPr marL="2248936" indent="0">
              <a:buNone/>
              <a:defRPr sz="600"/>
            </a:lvl8pPr>
            <a:lvl9pPr marL="2570212"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46" y="4800824"/>
            <a:ext cx="5486177" cy="567035"/>
          </a:xfrm>
        </p:spPr>
        <p:txBody>
          <a:bodyPr anchor="b"/>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46" y="612800"/>
            <a:ext cx="5486177" cy="4114354"/>
          </a:xfrm>
        </p:spPr>
        <p:txBody>
          <a:bodyPr/>
          <a:lstStyle>
            <a:lvl1pPr marL="0" indent="0">
              <a:buNone/>
              <a:defRPr sz="2200"/>
            </a:lvl1pPr>
            <a:lvl2pPr marL="321275" indent="0">
              <a:buNone/>
              <a:defRPr sz="2000"/>
            </a:lvl2pPr>
            <a:lvl3pPr marL="642552" indent="0">
              <a:buNone/>
              <a:defRPr sz="1700"/>
            </a:lvl3pPr>
            <a:lvl4pPr marL="963826" indent="0">
              <a:buNone/>
              <a:defRPr sz="1400"/>
            </a:lvl4pPr>
            <a:lvl5pPr marL="1285105" indent="0">
              <a:buNone/>
              <a:defRPr sz="1400"/>
            </a:lvl5pPr>
            <a:lvl6pPr marL="1606382" indent="0">
              <a:buNone/>
              <a:defRPr sz="1400"/>
            </a:lvl6pPr>
            <a:lvl7pPr marL="1927658" indent="0">
              <a:buNone/>
              <a:defRPr sz="1400"/>
            </a:lvl7pPr>
            <a:lvl8pPr marL="2248936" indent="0">
              <a:buNone/>
              <a:defRPr sz="1400"/>
            </a:lvl8pPr>
            <a:lvl9pPr marL="2570212"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46" y="5367860"/>
            <a:ext cx="5486177" cy="804788"/>
          </a:xfrm>
        </p:spPr>
        <p:txBody>
          <a:bodyPr/>
          <a:lstStyle>
            <a:lvl1pPr marL="0" indent="0">
              <a:buNone/>
              <a:defRPr sz="1000"/>
            </a:lvl1pPr>
            <a:lvl2pPr marL="321275" indent="0">
              <a:buNone/>
              <a:defRPr sz="800"/>
            </a:lvl2pPr>
            <a:lvl3pPr marL="642552" indent="0">
              <a:buNone/>
              <a:defRPr sz="700"/>
            </a:lvl3pPr>
            <a:lvl4pPr marL="963826" indent="0">
              <a:buNone/>
              <a:defRPr sz="600"/>
            </a:lvl4pPr>
            <a:lvl5pPr marL="1285105" indent="0">
              <a:buNone/>
              <a:defRPr sz="600"/>
            </a:lvl5pPr>
            <a:lvl6pPr marL="1606382" indent="0">
              <a:buNone/>
              <a:defRPr sz="600"/>
            </a:lvl6pPr>
            <a:lvl7pPr marL="1927658" indent="0">
              <a:buNone/>
              <a:defRPr sz="600"/>
            </a:lvl7pPr>
            <a:lvl8pPr marL="2248936" indent="0">
              <a:buNone/>
              <a:defRPr sz="600"/>
            </a:lvl8pPr>
            <a:lvl9pPr marL="2570212"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11515" y="142877"/>
            <a:ext cx="1839516" cy="5965031"/>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92980" y="142877"/>
            <a:ext cx="5411391" cy="596503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54" y="2130848"/>
            <a:ext cx="7773293" cy="1470049"/>
          </a:xfrm>
          <a:prstGeom prst="rect">
            <a:avLst/>
          </a:prstGeom>
        </p:spPr>
        <p:txBody>
          <a:bodyPr lIns="64251" tIns="32125" rIns="64251" bIns="32125"/>
          <a:lstStyle/>
          <a:p>
            <a:r>
              <a:rPr lang="en-US" smtClean="0"/>
              <a:t>Click to edit Master title style</a:t>
            </a:r>
            <a:endParaRPr lang="en-GB"/>
          </a:p>
        </p:txBody>
      </p:sp>
      <p:sp>
        <p:nvSpPr>
          <p:cNvPr id="3" name="Subtitle 2"/>
          <p:cNvSpPr>
            <a:spLocks noGrp="1"/>
          </p:cNvSpPr>
          <p:nvPr>
            <p:ph type="subTitle" idx="1"/>
          </p:nvPr>
        </p:nvSpPr>
        <p:spPr>
          <a:xfrm>
            <a:off x="1371824" y="3886659"/>
            <a:ext cx="6400354" cy="1752451"/>
          </a:xfrm>
        </p:spPr>
        <p:txBody>
          <a:bodyPr/>
          <a:lstStyle>
            <a:lvl1pPr marL="0" indent="0" algn="ctr">
              <a:buNone/>
              <a:defRPr/>
            </a:lvl1pPr>
            <a:lvl2pPr marL="321258" indent="0" algn="ctr">
              <a:buNone/>
              <a:defRPr/>
            </a:lvl2pPr>
            <a:lvl3pPr marL="642519" indent="0" algn="ctr">
              <a:buNone/>
              <a:defRPr/>
            </a:lvl3pPr>
            <a:lvl4pPr marL="963776" indent="0" algn="ctr">
              <a:buNone/>
              <a:defRPr/>
            </a:lvl4pPr>
            <a:lvl5pPr marL="1285039" indent="0" algn="ctr">
              <a:buNone/>
              <a:defRPr/>
            </a:lvl5pPr>
            <a:lvl6pPr marL="1606299" indent="0" algn="ctr">
              <a:buNone/>
              <a:defRPr/>
            </a:lvl6pPr>
            <a:lvl7pPr marL="1927559" indent="0" algn="ctr">
              <a:buNone/>
              <a:defRPr/>
            </a:lvl7pPr>
            <a:lvl8pPr marL="2248821" indent="0" algn="ctr">
              <a:buNone/>
              <a:defRPr/>
            </a:lvl8pPr>
            <a:lvl9pPr marL="2570081" indent="0" algn="ctr">
              <a:buNone/>
              <a:defRPr/>
            </a:lvl9pPr>
          </a:lstStyle>
          <a:p>
            <a:r>
              <a:rPr lang="en-US" smtClean="0"/>
              <a:t>Click to edit Master subtitle style</a:t>
            </a:r>
            <a:endParaRPr lang="en-GB"/>
          </a:p>
        </p:txBody>
      </p:sp>
    </p:spTree>
  </p:cSld>
  <p:clrMapOvr>
    <a:masterClrMapping/>
  </p:clrMapOvr>
  <p:transition>
    <p:fade/>
  </p:transition>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51" tIns="32125" rIns="64251" bIns="32125"/>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189" y="4406802"/>
            <a:ext cx="7772176" cy="1361777"/>
          </a:xfrm>
          <a:prstGeom prst="rect">
            <a:avLst/>
          </a:prstGeom>
        </p:spPr>
        <p:txBody>
          <a:bodyPr lIns="64251" tIns="32125" rIns="64251" bIns="32125" anchor="t"/>
          <a:lstStyle>
            <a:lvl1pPr algn="l">
              <a:defRPr sz="2800" b="1" cap="all"/>
            </a:lvl1pPr>
          </a:lstStyle>
          <a:p>
            <a:r>
              <a:rPr lang="en-US" smtClean="0"/>
              <a:t>Click to edit Master title style</a:t>
            </a:r>
            <a:endParaRPr lang="en-GB"/>
          </a:p>
        </p:txBody>
      </p:sp>
      <p:sp>
        <p:nvSpPr>
          <p:cNvPr id="3" name="Text Placeholder 2"/>
          <p:cNvSpPr>
            <a:spLocks noGrp="1"/>
          </p:cNvSpPr>
          <p:nvPr>
            <p:ph type="body" idx="1"/>
          </p:nvPr>
        </p:nvSpPr>
        <p:spPr>
          <a:xfrm>
            <a:off x="722189" y="2906613"/>
            <a:ext cx="7772176" cy="1500188"/>
          </a:xfrm>
        </p:spPr>
        <p:txBody>
          <a:bodyPr anchor="b"/>
          <a:lstStyle>
            <a:lvl1pPr marL="0" indent="0">
              <a:buNone/>
              <a:defRPr sz="1400"/>
            </a:lvl1pPr>
            <a:lvl2pPr marL="321258" indent="0">
              <a:buNone/>
              <a:defRPr sz="1300"/>
            </a:lvl2pPr>
            <a:lvl3pPr marL="642519" indent="0">
              <a:buNone/>
              <a:defRPr sz="1100"/>
            </a:lvl3pPr>
            <a:lvl4pPr marL="963776" indent="0">
              <a:buNone/>
              <a:defRPr sz="1000"/>
            </a:lvl4pPr>
            <a:lvl5pPr marL="1285039" indent="0">
              <a:buNone/>
              <a:defRPr sz="1000"/>
            </a:lvl5pPr>
            <a:lvl6pPr marL="1606299" indent="0">
              <a:buNone/>
              <a:defRPr sz="1000"/>
            </a:lvl6pPr>
            <a:lvl7pPr marL="1927559" indent="0">
              <a:buNone/>
              <a:defRPr sz="1000"/>
            </a:lvl7pPr>
            <a:lvl8pPr marL="2248821" indent="0">
              <a:buNone/>
              <a:defRPr sz="1000"/>
            </a:lvl8pPr>
            <a:lvl9pPr marL="2570081" indent="0">
              <a:buNone/>
              <a:defRPr sz="1000"/>
            </a:lvl9pPr>
          </a:lstStyle>
          <a:p>
            <a:pPr lvl="0"/>
            <a:r>
              <a:rPr lang="en-US" smtClean="0"/>
              <a:t>Click to edit Master text styles</a:t>
            </a:r>
          </a:p>
        </p:txBody>
      </p:sp>
    </p:spTree>
  </p:cSld>
  <p:clrMapOvr>
    <a:masterClrMapping/>
  </p:clrMapOvr>
  <p:transition>
    <p:fade/>
  </p:transition>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51" tIns="32125" rIns="64251" bIns="32125"/>
          <a:lstStyle/>
          <a:p>
            <a:r>
              <a:rPr lang="en-US" smtClean="0"/>
              <a:t>Click to edit Master title style</a:t>
            </a:r>
            <a:endParaRPr lang="en-GB"/>
          </a:p>
        </p:txBody>
      </p:sp>
      <p:sp>
        <p:nvSpPr>
          <p:cNvPr id="3" name="Content Placeholder 2"/>
          <p:cNvSpPr>
            <a:spLocks noGrp="1"/>
          </p:cNvSpPr>
          <p:nvPr>
            <p:ph sz="half" idx="1"/>
          </p:nvPr>
        </p:nvSpPr>
        <p:spPr>
          <a:xfrm>
            <a:off x="892970" y="750106"/>
            <a:ext cx="3625453" cy="5357813"/>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5578" y="750106"/>
            <a:ext cx="3625453" cy="5357813"/>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51" tIns="32125" rIns="64251" bIns="32125"/>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647" y="1534791"/>
            <a:ext cx="4039568" cy="639589"/>
          </a:xfrm>
        </p:spPr>
        <p:txBody>
          <a:bodyPr anchor="b"/>
          <a:lstStyle>
            <a:lvl1pPr marL="0" indent="0">
              <a:buNone/>
              <a:defRPr sz="1700" b="1"/>
            </a:lvl1pPr>
            <a:lvl2pPr marL="321258" indent="0">
              <a:buNone/>
              <a:defRPr sz="1400" b="1"/>
            </a:lvl2pPr>
            <a:lvl3pPr marL="642519" indent="0">
              <a:buNone/>
              <a:defRPr sz="1300" b="1"/>
            </a:lvl3pPr>
            <a:lvl4pPr marL="963776" indent="0">
              <a:buNone/>
              <a:defRPr sz="1100" b="1"/>
            </a:lvl4pPr>
            <a:lvl5pPr marL="1285039" indent="0">
              <a:buNone/>
              <a:defRPr sz="1100" b="1"/>
            </a:lvl5pPr>
            <a:lvl6pPr marL="1606299" indent="0">
              <a:buNone/>
              <a:defRPr sz="1100" b="1"/>
            </a:lvl6pPr>
            <a:lvl7pPr marL="1927559" indent="0">
              <a:buNone/>
              <a:defRPr sz="1100" b="1"/>
            </a:lvl7pPr>
            <a:lvl8pPr marL="2248821" indent="0">
              <a:buNone/>
              <a:defRPr sz="1100" b="1"/>
            </a:lvl8pPr>
            <a:lvl9pPr marL="2570081" indent="0">
              <a:buNone/>
              <a:defRPr sz="1100" b="1"/>
            </a:lvl9pPr>
          </a:lstStyle>
          <a:p>
            <a:pPr lvl="0"/>
            <a:r>
              <a:rPr lang="en-US" smtClean="0"/>
              <a:t>Click to edit Master text styles</a:t>
            </a:r>
          </a:p>
        </p:txBody>
      </p:sp>
      <p:sp>
        <p:nvSpPr>
          <p:cNvPr id="4" name="Content Placeholder 3"/>
          <p:cNvSpPr>
            <a:spLocks noGrp="1"/>
          </p:cNvSpPr>
          <p:nvPr>
            <p:ph sz="half" idx="2"/>
          </p:nvPr>
        </p:nvSpPr>
        <p:spPr>
          <a:xfrm>
            <a:off x="457647" y="2174379"/>
            <a:ext cx="4039568"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4555" y="1534791"/>
            <a:ext cx="4041799" cy="639589"/>
          </a:xfrm>
        </p:spPr>
        <p:txBody>
          <a:bodyPr anchor="b"/>
          <a:lstStyle>
            <a:lvl1pPr marL="0" indent="0">
              <a:buNone/>
              <a:defRPr sz="1700" b="1"/>
            </a:lvl1pPr>
            <a:lvl2pPr marL="321258" indent="0">
              <a:buNone/>
              <a:defRPr sz="1400" b="1"/>
            </a:lvl2pPr>
            <a:lvl3pPr marL="642519" indent="0">
              <a:buNone/>
              <a:defRPr sz="1300" b="1"/>
            </a:lvl3pPr>
            <a:lvl4pPr marL="963776" indent="0">
              <a:buNone/>
              <a:defRPr sz="1100" b="1"/>
            </a:lvl4pPr>
            <a:lvl5pPr marL="1285039" indent="0">
              <a:buNone/>
              <a:defRPr sz="1100" b="1"/>
            </a:lvl5pPr>
            <a:lvl6pPr marL="1606299" indent="0">
              <a:buNone/>
              <a:defRPr sz="1100" b="1"/>
            </a:lvl6pPr>
            <a:lvl7pPr marL="1927559" indent="0">
              <a:buNone/>
              <a:defRPr sz="1100" b="1"/>
            </a:lvl7pPr>
            <a:lvl8pPr marL="2248821" indent="0">
              <a:buNone/>
              <a:defRPr sz="1100" b="1"/>
            </a:lvl8pPr>
            <a:lvl9pPr marL="2570081" indent="0">
              <a:buNone/>
              <a:defRPr sz="1100" b="1"/>
            </a:lvl9pPr>
          </a:lstStyle>
          <a:p>
            <a:pPr lvl="0"/>
            <a:r>
              <a:rPr lang="en-US" smtClean="0"/>
              <a:t>Click to edit Master text styles</a:t>
            </a:r>
          </a:p>
        </p:txBody>
      </p:sp>
      <p:sp>
        <p:nvSpPr>
          <p:cNvPr id="6" name="Content Placeholder 5"/>
          <p:cNvSpPr>
            <a:spLocks noGrp="1"/>
          </p:cNvSpPr>
          <p:nvPr>
            <p:ph sz="quarter" idx="4"/>
          </p:nvPr>
        </p:nvSpPr>
        <p:spPr>
          <a:xfrm>
            <a:off x="4644555" y="2174379"/>
            <a:ext cx="4041799" cy="3951387"/>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51" tIns="32125" rIns="64251" bIns="32125"/>
          <a:lstStyle/>
          <a:p>
            <a:r>
              <a:rPr lang="en-US" smtClean="0"/>
              <a:t>Click to edit Master title style</a:t>
            </a:r>
            <a:endParaRPr lang="en-GB"/>
          </a:p>
        </p:txBody>
      </p:sp>
    </p:spTree>
  </p:cSld>
  <p:clrMapOvr>
    <a:masterClrMapping/>
  </p:clrMapOvr>
  <p:transition>
    <p:fade/>
  </p:transition>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1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59" y="273485"/>
            <a:ext cx="3008189" cy="1161975"/>
          </a:xfrm>
          <a:prstGeom prst="rect">
            <a:avLst/>
          </a:prstGeom>
        </p:spPr>
        <p:txBody>
          <a:bodyPr lIns="64251" tIns="32125" rIns="64251" bIns="32125" anchor="b"/>
          <a:lstStyle>
            <a:lvl1pPr algn="l">
              <a:defRPr sz="1400" b="1"/>
            </a:lvl1pPr>
          </a:lstStyle>
          <a:p>
            <a:r>
              <a:rPr lang="en-US" smtClean="0"/>
              <a:t>Click to edit Master title style</a:t>
            </a:r>
            <a:endParaRPr lang="en-GB"/>
          </a:p>
        </p:txBody>
      </p:sp>
      <p:sp>
        <p:nvSpPr>
          <p:cNvPr id="3" name="Content Placeholder 2"/>
          <p:cNvSpPr>
            <a:spLocks noGrp="1"/>
          </p:cNvSpPr>
          <p:nvPr>
            <p:ph idx="1"/>
          </p:nvPr>
        </p:nvSpPr>
        <p:spPr>
          <a:xfrm>
            <a:off x="3575224" y="273473"/>
            <a:ext cx="5111130" cy="5852294"/>
          </a:xfrm>
        </p:spPr>
        <p:txBody>
          <a:bodyPr/>
          <a:lstStyle>
            <a:lvl1pPr>
              <a:defRPr sz="22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659" y="1435448"/>
            <a:ext cx="3008189" cy="4690318"/>
          </a:xfrm>
        </p:spPr>
        <p:txBody>
          <a:bodyPr/>
          <a:lstStyle>
            <a:lvl1pPr marL="0" indent="0">
              <a:buNone/>
              <a:defRPr sz="1000"/>
            </a:lvl1pPr>
            <a:lvl2pPr marL="321258" indent="0">
              <a:buNone/>
              <a:defRPr sz="800"/>
            </a:lvl2pPr>
            <a:lvl3pPr marL="642519" indent="0">
              <a:buNone/>
              <a:defRPr sz="700"/>
            </a:lvl3pPr>
            <a:lvl4pPr marL="963776" indent="0">
              <a:buNone/>
              <a:defRPr sz="600"/>
            </a:lvl4pPr>
            <a:lvl5pPr marL="1285039" indent="0">
              <a:buNone/>
              <a:defRPr sz="600"/>
            </a:lvl5pPr>
            <a:lvl6pPr marL="1606299" indent="0">
              <a:buNone/>
              <a:defRPr sz="600"/>
            </a:lvl6pPr>
            <a:lvl7pPr marL="1927559" indent="0">
              <a:buNone/>
              <a:defRPr sz="600"/>
            </a:lvl7pPr>
            <a:lvl8pPr marL="2248821" indent="0">
              <a:buNone/>
              <a:defRPr sz="600"/>
            </a:lvl8pPr>
            <a:lvl9pPr marL="2570081"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1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47" y="4800824"/>
            <a:ext cx="5486177" cy="567035"/>
          </a:xfrm>
          <a:prstGeom prst="rect">
            <a:avLst/>
          </a:prstGeom>
        </p:spPr>
        <p:txBody>
          <a:bodyPr lIns="64251" tIns="32125" rIns="64251" bIns="32125" anchor="b"/>
          <a:lstStyle>
            <a:lvl1pPr algn="l">
              <a:defRPr sz="1400" b="1"/>
            </a:lvl1pPr>
          </a:lstStyle>
          <a:p>
            <a:r>
              <a:rPr lang="en-US" smtClean="0"/>
              <a:t>Click to edit Master title style</a:t>
            </a:r>
            <a:endParaRPr lang="en-GB"/>
          </a:p>
        </p:txBody>
      </p:sp>
      <p:sp>
        <p:nvSpPr>
          <p:cNvPr id="3" name="Picture Placeholder 2"/>
          <p:cNvSpPr>
            <a:spLocks noGrp="1"/>
          </p:cNvSpPr>
          <p:nvPr>
            <p:ph type="pic" idx="1"/>
          </p:nvPr>
        </p:nvSpPr>
        <p:spPr>
          <a:xfrm>
            <a:off x="1792647" y="612800"/>
            <a:ext cx="5486177" cy="4114354"/>
          </a:xfrm>
        </p:spPr>
        <p:txBody>
          <a:bodyPr/>
          <a:lstStyle>
            <a:lvl1pPr marL="0" indent="0">
              <a:buNone/>
              <a:defRPr sz="2200"/>
            </a:lvl1pPr>
            <a:lvl2pPr marL="321258" indent="0">
              <a:buNone/>
              <a:defRPr sz="2000"/>
            </a:lvl2pPr>
            <a:lvl3pPr marL="642519" indent="0">
              <a:buNone/>
              <a:defRPr sz="1700"/>
            </a:lvl3pPr>
            <a:lvl4pPr marL="963776" indent="0">
              <a:buNone/>
              <a:defRPr sz="1400"/>
            </a:lvl4pPr>
            <a:lvl5pPr marL="1285039" indent="0">
              <a:buNone/>
              <a:defRPr sz="1400"/>
            </a:lvl5pPr>
            <a:lvl6pPr marL="1606299" indent="0">
              <a:buNone/>
              <a:defRPr sz="1400"/>
            </a:lvl6pPr>
            <a:lvl7pPr marL="1927559" indent="0">
              <a:buNone/>
              <a:defRPr sz="1400"/>
            </a:lvl7pPr>
            <a:lvl8pPr marL="2248821" indent="0">
              <a:buNone/>
              <a:defRPr sz="1400"/>
            </a:lvl8pPr>
            <a:lvl9pPr marL="2570081" indent="0">
              <a:buNone/>
              <a:defRPr sz="1400"/>
            </a:lvl9pPr>
          </a:lstStyle>
          <a:p>
            <a:pPr lvl="0"/>
            <a:r>
              <a:rPr lang="en-US" noProof="0" smtClean="0">
                <a:sym typeface="Chalkboard" pitchFamily="32" charset="0"/>
              </a:rPr>
              <a:t>Click icon to add picture</a:t>
            </a:r>
            <a:endParaRPr lang="en-GB" noProof="0" smtClean="0">
              <a:sym typeface="Chalkboard" pitchFamily="32" charset="0"/>
            </a:endParaRPr>
          </a:p>
        </p:txBody>
      </p:sp>
      <p:sp>
        <p:nvSpPr>
          <p:cNvPr id="4" name="Text Placeholder 3"/>
          <p:cNvSpPr>
            <a:spLocks noGrp="1"/>
          </p:cNvSpPr>
          <p:nvPr>
            <p:ph type="body" sz="half" idx="2"/>
          </p:nvPr>
        </p:nvSpPr>
        <p:spPr>
          <a:xfrm>
            <a:off x="1792647" y="5367860"/>
            <a:ext cx="5486177" cy="804788"/>
          </a:xfrm>
        </p:spPr>
        <p:txBody>
          <a:bodyPr/>
          <a:lstStyle>
            <a:lvl1pPr marL="0" indent="0">
              <a:buNone/>
              <a:defRPr sz="1000"/>
            </a:lvl1pPr>
            <a:lvl2pPr marL="321258" indent="0">
              <a:buNone/>
              <a:defRPr sz="800"/>
            </a:lvl2pPr>
            <a:lvl3pPr marL="642519" indent="0">
              <a:buNone/>
              <a:defRPr sz="700"/>
            </a:lvl3pPr>
            <a:lvl4pPr marL="963776" indent="0">
              <a:buNone/>
              <a:defRPr sz="600"/>
            </a:lvl4pPr>
            <a:lvl5pPr marL="1285039" indent="0">
              <a:buNone/>
              <a:defRPr sz="600"/>
            </a:lvl5pPr>
            <a:lvl6pPr marL="1606299" indent="0">
              <a:buNone/>
              <a:defRPr sz="600"/>
            </a:lvl6pPr>
            <a:lvl7pPr marL="1927559" indent="0">
              <a:buNone/>
              <a:defRPr sz="600"/>
            </a:lvl7pPr>
            <a:lvl8pPr marL="2248821" indent="0">
              <a:buNone/>
              <a:defRPr sz="600"/>
            </a:lvl8pPr>
            <a:lvl9pPr marL="2570081" indent="0">
              <a:buNone/>
              <a:defRPr sz="600"/>
            </a:lvl9pPr>
          </a:lstStyle>
          <a:p>
            <a:pPr lvl="0"/>
            <a:r>
              <a:rPr lang="en-US" smtClean="0"/>
              <a:t>Click to edit Master text styles</a:t>
            </a:r>
          </a:p>
        </p:txBody>
      </p:sp>
    </p:spTree>
  </p:cSld>
  <p:clrMapOvr>
    <a:masterClrMapping/>
  </p:clrMapOvr>
  <p:transition>
    <p:fade/>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647" y="274588"/>
            <a:ext cx="8228707" cy="1143000"/>
          </a:xfrm>
          <a:prstGeom prst="rect">
            <a:avLst/>
          </a:prstGeom>
        </p:spPr>
        <p:txBody>
          <a:bodyPr lIns="64251" tIns="32125" rIns="64251" bIns="32125"/>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177" y="274588"/>
            <a:ext cx="2057176" cy="5833318"/>
          </a:xfrm>
          <a:prstGeom prst="rect">
            <a:avLst/>
          </a:prstGeom>
        </p:spPr>
        <p:txBody>
          <a:bodyPr vert="eaVert" lIns="64251" tIns="32125" rIns="64251" bIns="32125"/>
          <a:lstStyle/>
          <a:p>
            <a:r>
              <a:rPr lang="en-US" smtClean="0"/>
              <a:t>Click to edit Master title style</a:t>
            </a:r>
            <a:endParaRPr lang="en-GB"/>
          </a:p>
        </p:txBody>
      </p:sp>
      <p:sp>
        <p:nvSpPr>
          <p:cNvPr id="3" name="Vertical Text Placeholder 2"/>
          <p:cNvSpPr>
            <a:spLocks noGrp="1"/>
          </p:cNvSpPr>
          <p:nvPr>
            <p:ph type="body" orient="vert" idx="1"/>
          </p:nvPr>
        </p:nvSpPr>
        <p:spPr>
          <a:xfrm>
            <a:off x="457647" y="274588"/>
            <a:ext cx="6064374" cy="583331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2.jpe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image" Target="../media/image2.jpeg"/><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image" Target="../media/image2.jpeg"/><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image" Target="../media/image2.jpeg"/><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13" Type="http://schemas.openxmlformats.org/officeDocument/2006/relationships/image" Target="../media/image2.jpeg"/><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9.xml"/><Relationship Id="rId13" Type="http://schemas.openxmlformats.org/officeDocument/2006/relationships/image" Target="../media/image2.jpeg"/><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2.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2049" name="Rectangle 1"/>
          <p:cNvSpPr>
            <a:spLocks noGrp="1" noChangeArrowheads="1"/>
          </p:cNvSpPr>
          <p:nvPr>
            <p:ph type="title"/>
          </p:nvPr>
        </p:nvSpPr>
        <p:spPr bwMode="auto">
          <a:xfrm>
            <a:off x="893763" y="142875"/>
            <a:ext cx="7358062" cy="1785938"/>
          </a:xfrm>
          <a:prstGeom prst="rect">
            <a:avLst/>
          </a:prstGeom>
          <a:noFill/>
          <a:ln w="12700">
            <a:noFill/>
            <a:miter lim="800000"/>
            <a:headEnd/>
            <a:tailEnd/>
          </a:ln>
        </p:spPr>
        <p:txBody>
          <a:bodyPr vert="horz" wrap="square" lIns="35715" tIns="35715" rIns="35715" bIns="35715" numCol="1" anchor="ctr" anchorCtr="0" compatLnSpc="1">
            <a:prstTxWarp prst="textNoShape">
              <a:avLst/>
            </a:prstTxWarp>
          </a:bodyPr>
          <a:lstStyle/>
          <a:p>
            <a:pPr lvl="0"/>
            <a:r>
              <a:rPr lang="en-US" smtClean="0">
                <a:sym typeface="Chalkboard" pitchFamily="32" charset="0"/>
              </a:rPr>
              <a:t>Click to edit Master title style</a:t>
            </a:r>
          </a:p>
        </p:txBody>
      </p:sp>
      <p:sp>
        <p:nvSpPr>
          <p:cNvPr id="2050" name="Rectangle 2"/>
          <p:cNvSpPr>
            <a:spLocks noGrp="1" noChangeArrowheads="1"/>
          </p:cNvSpPr>
          <p:nvPr>
            <p:ph type="body" idx="1"/>
          </p:nvPr>
        </p:nvSpPr>
        <p:spPr bwMode="auto">
          <a:xfrm>
            <a:off x="893763" y="2071688"/>
            <a:ext cx="7358062" cy="4035425"/>
          </a:xfrm>
          <a:prstGeom prst="rect">
            <a:avLst/>
          </a:prstGeom>
          <a:noFill/>
          <a:ln w="12700">
            <a:noFill/>
            <a:miter lim="800000"/>
            <a:headEnd/>
            <a:tailEnd/>
          </a:ln>
        </p:spPr>
        <p:txBody>
          <a:bodyPr vert="horz" wrap="square" lIns="35715" tIns="35715" rIns="35715" bIns="35715" numCol="1" anchor="ctr" anchorCtr="0" compatLnSpc="1">
            <a:prstTxWarp prst="textNoShape">
              <a:avLst/>
            </a:prstTxWarp>
          </a:bodyPr>
          <a:lstStyle/>
          <a:p>
            <a:pPr lvl="0"/>
            <a:r>
              <a:rPr lang="en-US" smtClean="0">
                <a:sym typeface="Chalkboard" pitchFamily="32" charset="0"/>
              </a:rPr>
              <a:t>Click to edit Master text styles</a:t>
            </a:r>
          </a:p>
          <a:p>
            <a:pPr lvl="1"/>
            <a:r>
              <a:rPr lang="en-US" smtClean="0">
                <a:sym typeface="Chalkboard" pitchFamily="32" charset="0"/>
              </a:rPr>
              <a:t>Second level</a:t>
            </a:r>
          </a:p>
          <a:p>
            <a:pPr lvl="2"/>
            <a:r>
              <a:rPr lang="en-US" smtClean="0">
                <a:sym typeface="Chalkboard" pitchFamily="32" charset="0"/>
              </a:rPr>
              <a:t>Third level</a:t>
            </a:r>
          </a:p>
          <a:p>
            <a:pPr lvl="3"/>
            <a:r>
              <a:rPr lang="en-US" smtClean="0">
                <a:sym typeface="Chalkboard" pitchFamily="32" charset="0"/>
              </a:rPr>
              <a:t>Fourth level</a:t>
            </a:r>
          </a:p>
          <a:p>
            <a:pPr lvl="4"/>
            <a:r>
              <a:rPr lang="en-US" smtClean="0">
                <a:sym typeface="Chalkboard" pitchFamily="32" charset="0"/>
              </a:rPr>
              <a:t>Fifth level</a:t>
            </a:r>
          </a:p>
        </p:txBody>
      </p:sp>
    </p:spTree>
  </p:cSld>
  <p:clrMap bg1="dk2" tx1="lt1" bg2="dk1"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2049"/>
                                        </p:tgtEl>
                                        <p:attrNameLst>
                                          <p:attrName>style.visibility</p:attrName>
                                        </p:attrNameLst>
                                      </p:cBhvr>
                                      <p:to>
                                        <p:strVal val="visible"/>
                                      </p:to>
                                    </p:set>
                                    <p:anim calcmode="lin" valueType="num">
                                      <p:cBhvr>
                                        <p:cTn id="7" dur="1000" fill="hold"/>
                                        <p:tgtEl>
                                          <p:spTgt spid="2049"/>
                                        </p:tgtEl>
                                        <p:attrNameLst>
                                          <p:attrName>ppt_x</p:attrName>
                                        </p:attrNameLst>
                                      </p:cBhvr>
                                      <p:tavLst>
                                        <p:tav tm="0">
                                          <p:val>
                                            <p:strVal val="#ppt_x-.2"/>
                                          </p:val>
                                        </p:tav>
                                        <p:tav tm="100000">
                                          <p:val>
                                            <p:strVal val="#ppt_x"/>
                                          </p:val>
                                        </p:tav>
                                      </p:tavLst>
                                    </p:anim>
                                    <p:anim calcmode="lin" valueType="num">
                                      <p:cBhvr>
                                        <p:cTn id="8" dur="1000" fill="hold"/>
                                        <p:tgtEl>
                                          <p:spTgt spid="2049"/>
                                        </p:tgtEl>
                                        <p:attrNameLst>
                                          <p:attrName>ppt_y</p:attrName>
                                        </p:attrNameLst>
                                      </p:cBhvr>
                                      <p:tavLst>
                                        <p:tav tm="0">
                                          <p:val>
                                            <p:strVal val="#ppt_y"/>
                                          </p:val>
                                        </p:tav>
                                        <p:tav tm="100000">
                                          <p:val>
                                            <p:strVal val="#ppt_y"/>
                                          </p:val>
                                        </p:tav>
                                      </p:tavLst>
                                    </p:anim>
                                    <p:animEffect transition="in" filter="wipe(right)" prLst="gradientSize: 0.1">
                                      <p:cBhvr>
                                        <p:cTn id="9" dur="1000"/>
                                        <p:tgtEl>
                                          <p:spTgt spid="2049"/>
                                        </p:tgtEl>
                                      </p:cBhvr>
                                    </p:animEffect>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2050">
                                            <p:txEl>
                                              <p:pRg st="0" end="0"/>
                                            </p:txEl>
                                          </p:spTgt>
                                        </p:tgtEl>
                                        <p:attrNameLst>
                                          <p:attrName>style.visibility</p:attrName>
                                        </p:attrNameLst>
                                      </p:cBhvr>
                                      <p:to>
                                        <p:strVal val="visible"/>
                                      </p:to>
                                    </p:set>
                                    <p:animEffect transition="in" filter="fade">
                                      <p:cBhvr>
                                        <p:cTn id="14" dur="500"/>
                                        <p:tgtEl>
                                          <p:spTgt spid="2050">
                                            <p:txEl>
                                              <p:pRg st="0" end="0"/>
                                            </p:txEl>
                                          </p:spTgt>
                                        </p:tgtEl>
                                      </p:cBhvr>
                                    </p:animEffect>
                                    <p:anim calcmode="lin" valueType="num">
                                      <p:cBhvr>
                                        <p:cTn id="15" dur="500" fill="hold"/>
                                        <p:tgtEl>
                                          <p:spTgt spid="2050">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2050">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grpId="0" nodeType="withEffect">
                                  <p:stCondLst>
                                    <p:cond delay="0"/>
                                  </p:stCondLst>
                                  <p:childTnLst>
                                    <p:set>
                                      <p:cBhvr>
                                        <p:cTn id="18" dur="1" fill="hold">
                                          <p:stCondLst>
                                            <p:cond delay="0"/>
                                          </p:stCondLst>
                                        </p:cTn>
                                        <p:tgtEl>
                                          <p:spTgt spid="2050">
                                            <p:txEl>
                                              <p:pRg st="1" end="1"/>
                                            </p:txEl>
                                          </p:spTgt>
                                        </p:tgtEl>
                                        <p:attrNameLst>
                                          <p:attrName>style.visibility</p:attrName>
                                        </p:attrNameLst>
                                      </p:cBhvr>
                                      <p:to>
                                        <p:strVal val="visible"/>
                                      </p:to>
                                    </p:set>
                                    <p:animEffect transition="in" filter="fade">
                                      <p:cBhvr>
                                        <p:cTn id="19" dur="500"/>
                                        <p:tgtEl>
                                          <p:spTgt spid="2050">
                                            <p:txEl>
                                              <p:pRg st="1" end="1"/>
                                            </p:txEl>
                                          </p:spTgt>
                                        </p:tgtEl>
                                      </p:cBhvr>
                                    </p:animEffect>
                                    <p:anim calcmode="lin" valueType="num">
                                      <p:cBhvr>
                                        <p:cTn id="20" dur="500" fill="hold"/>
                                        <p:tgtEl>
                                          <p:spTgt spid="2050">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2050">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grpId="0" nodeType="withEffect">
                                  <p:stCondLst>
                                    <p:cond delay="0"/>
                                  </p:stCondLst>
                                  <p:childTnLst>
                                    <p:set>
                                      <p:cBhvr>
                                        <p:cTn id="23" dur="1" fill="hold">
                                          <p:stCondLst>
                                            <p:cond delay="0"/>
                                          </p:stCondLst>
                                        </p:cTn>
                                        <p:tgtEl>
                                          <p:spTgt spid="2050">
                                            <p:txEl>
                                              <p:pRg st="2" end="2"/>
                                            </p:txEl>
                                          </p:spTgt>
                                        </p:tgtEl>
                                        <p:attrNameLst>
                                          <p:attrName>style.visibility</p:attrName>
                                        </p:attrNameLst>
                                      </p:cBhvr>
                                      <p:to>
                                        <p:strVal val="visible"/>
                                      </p:to>
                                    </p:set>
                                    <p:animEffect transition="in" filter="fade">
                                      <p:cBhvr>
                                        <p:cTn id="24" dur="500"/>
                                        <p:tgtEl>
                                          <p:spTgt spid="2050">
                                            <p:txEl>
                                              <p:pRg st="2" end="2"/>
                                            </p:txEl>
                                          </p:spTgt>
                                        </p:tgtEl>
                                      </p:cBhvr>
                                    </p:animEffect>
                                    <p:anim calcmode="lin" valueType="num">
                                      <p:cBhvr>
                                        <p:cTn id="25" dur="500" fill="hold"/>
                                        <p:tgtEl>
                                          <p:spTgt spid="2050">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2050">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grpId="0" nodeType="withEffect">
                                  <p:stCondLst>
                                    <p:cond delay="0"/>
                                  </p:stCondLst>
                                  <p:childTnLst>
                                    <p:set>
                                      <p:cBhvr>
                                        <p:cTn id="28" dur="1" fill="hold">
                                          <p:stCondLst>
                                            <p:cond delay="0"/>
                                          </p:stCondLst>
                                        </p:cTn>
                                        <p:tgtEl>
                                          <p:spTgt spid="2050">
                                            <p:txEl>
                                              <p:pRg st="3" end="3"/>
                                            </p:txEl>
                                          </p:spTgt>
                                        </p:tgtEl>
                                        <p:attrNameLst>
                                          <p:attrName>style.visibility</p:attrName>
                                        </p:attrNameLst>
                                      </p:cBhvr>
                                      <p:to>
                                        <p:strVal val="visible"/>
                                      </p:to>
                                    </p:set>
                                    <p:animEffect transition="in" filter="fade">
                                      <p:cBhvr>
                                        <p:cTn id="29" dur="500"/>
                                        <p:tgtEl>
                                          <p:spTgt spid="2050">
                                            <p:txEl>
                                              <p:pRg st="3" end="3"/>
                                            </p:txEl>
                                          </p:spTgt>
                                        </p:tgtEl>
                                      </p:cBhvr>
                                    </p:animEffect>
                                    <p:anim calcmode="lin" valueType="num">
                                      <p:cBhvr>
                                        <p:cTn id="30" dur="500" fill="hold"/>
                                        <p:tgtEl>
                                          <p:spTgt spid="2050">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2050">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grpId="0" nodeType="withEffect">
                                  <p:stCondLst>
                                    <p:cond delay="0"/>
                                  </p:stCondLst>
                                  <p:childTnLst>
                                    <p:set>
                                      <p:cBhvr>
                                        <p:cTn id="33" dur="1" fill="hold">
                                          <p:stCondLst>
                                            <p:cond delay="0"/>
                                          </p:stCondLst>
                                        </p:cTn>
                                        <p:tgtEl>
                                          <p:spTgt spid="2050">
                                            <p:txEl>
                                              <p:pRg st="4" end="4"/>
                                            </p:txEl>
                                          </p:spTgt>
                                        </p:tgtEl>
                                        <p:attrNameLst>
                                          <p:attrName>style.visibility</p:attrName>
                                        </p:attrNameLst>
                                      </p:cBhvr>
                                      <p:to>
                                        <p:strVal val="visible"/>
                                      </p:to>
                                    </p:set>
                                    <p:animEffect transition="in" filter="fade">
                                      <p:cBhvr>
                                        <p:cTn id="34" dur="500"/>
                                        <p:tgtEl>
                                          <p:spTgt spid="2050">
                                            <p:txEl>
                                              <p:pRg st="4" end="4"/>
                                            </p:txEl>
                                          </p:spTgt>
                                        </p:tgtEl>
                                      </p:cBhvr>
                                    </p:animEffect>
                                    <p:anim calcmode="lin" valueType="num">
                                      <p:cBhvr>
                                        <p:cTn id="35" dur="500" fill="hold"/>
                                        <p:tgtEl>
                                          <p:spTgt spid="2050">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2050">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9" grpId="0"/>
      <p:bldP spid="2050" grpId="0" build="p">
        <p:tmplLst>
          <p:tmpl lvl="1">
            <p:tnLst>
              <p:par>
                <p:cTn presetID="44" presetClass="entr" presetSubtype="0" fill="hold" nodeType="clickEffect">
                  <p:stCondLst>
                    <p:cond delay="0"/>
                  </p:stCondLst>
                  <p:childTnLst>
                    <p:set>
                      <p:cBhvr>
                        <p:cTn dur="1" fill="hold">
                          <p:stCondLst>
                            <p:cond delay="0"/>
                          </p:stCondLst>
                        </p:cTn>
                        <p:tgtEl>
                          <p:spTgt spid="2050"/>
                        </p:tgtEl>
                        <p:attrNameLst>
                          <p:attrName>style.visibility</p:attrName>
                        </p:attrNameLst>
                      </p:cBhvr>
                      <p:to>
                        <p:strVal val="visible"/>
                      </p:to>
                    </p:set>
                    <p:animEffect transition="in" filter="fade">
                      <p:cBhvr>
                        <p:cTn dur="500"/>
                        <p:tgtEl>
                          <p:spTgt spid="2050"/>
                        </p:tgtEl>
                      </p:cBhvr>
                    </p:animEffect>
                    <p:anim calcmode="lin" valueType="num">
                      <p:cBhvr>
                        <p:cTn dur="500" fill="hold"/>
                        <p:tgtEl>
                          <p:spTgt spid="2050"/>
                        </p:tgtEl>
                        <p:attrNameLst>
                          <p:attrName>ppt_x</p:attrName>
                        </p:attrNameLst>
                      </p:cBhvr>
                      <p:tavLst>
                        <p:tav tm="0">
                          <p:val>
                            <p:strVal val="#ppt_x"/>
                          </p:val>
                        </p:tav>
                        <p:tav tm="100000">
                          <p:val>
                            <p:strVal val="#ppt_x"/>
                          </p:val>
                        </p:tav>
                      </p:tavLst>
                    </p:anim>
                    <p:anim calcmode="lin" valueType="num">
                      <p:cBhvr>
                        <p:cTn dur="500" fill="hold"/>
                        <p:tgtEl>
                          <p:spTgt spid="2050"/>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2050"/>
                        </p:tgtEl>
                        <p:attrNameLst>
                          <p:attrName>style.visibility</p:attrName>
                        </p:attrNameLst>
                      </p:cBhvr>
                      <p:to>
                        <p:strVal val="visible"/>
                      </p:to>
                    </p:set>
                    <p:animEffect transition="in" filter="fade">
                      <p:cBhvr>
                        <p:cTn dur="500"/>
                        <p:tgtEl>
                          <p:spTgt spid="2050"/>
                        </p:tgtEl>
                      </p:cBhvr>
                    </p:animEffect>
                    <p:anim calcmode="lin" valueType="num">
                      <p:cBhvr>
                        <p:cTn dur="500" fill="hold"/>
                        <p:tgtEl>
                          <p:spTgt spid="2050"/>
                        </p:tgtEl>
                        <p:attrNameLst>
                          <p:attrName>ppt_x</p:attrName>
                        </p:attrNameLst>
                      </p:cBhvr>
                      <p:tavLst>
                        <p:tav tm="0">
                          <p:val>
                            <p:strVal val="#ppt_x"/>
                          </p:val>
                        </p:tav>
                        <p:tav tm="100000">
                          <p:val>
                            <p:strVal val="#ppt_x"/>
                          </p:val>
                        </p:tav>
                      </p:tavLst>
                    </p:anim>
                    <p:anim calcmode="lin" valueType="num">
                      <p:cBhvr>
                        <p:cTn dur="500" fill="hold"/>
                        <p:tgtEl>
                          <p:spTgt spid="2050"/>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2050"/>
                        </p:tgtEl>
                        <p:attrNameLst>
                          <p:attrName>style.visibility</p:attrName>
                        </p:attrNameLst>
                      </p:cBhvr>
                      <p:to>
                        <p:strVal val="visible"/>
                      </p:to>
                    </p:set>
                    <p:animEffect transition="in" filter="fade">
                      <p:cBhvr>
                        <p:cTn dur="500"/>
                        <p:tgtEl>
                          <p:spTgt spid="2050"/>
                        </p:tgtEl>
                      </p:cBhvr>
                    </p:animEffect>
                    <p:anim calcmode="lin" valueType="num">
                      <p:cBhvr>
                        <p:cTn dur="500" fill="hold"/>
                        <p:tgtEl>
                          <p:spTgt spid="2050"/>
                        </p:tgtEl>
                        <p:attrNameLst>
                          <p:attrName>ppt_x</p:attrName>
                        </p:attrNameLst>
                      </p:cBhvr>
                      <p:tavLst>
                        <p:tav tm="0">
                          <p:val>
                            <p:strVal val="#ppt_x"/>
                          </p:val>
                        </p:tav>
                        <p:tav tm="100000">
                          <p:val>
                            <p:strVal val="#ppt_x"/>
                          </p:val>
                        </p:tav>
                      </p:tavLst>
                    </p:anim>
                    <p:anim calcmode="lin" valueType="num">
                      <p:cBhvr>
                        <p:cTn dur="500" fill="hold"/>
                        <p:tgtEl>
                          <p:spTgt spid="2050"/>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2050"/>
                        </p:tgtEl>
                        <p:attrNameLst>
                          <p:attrName>style.visibility</p:attrName>
                        </p:attrNameLst>
                      </p:cBhvr>
                      <p:to>
                        <p:strVal val="visible"/>
                      </p:to>
                    </p:set>
                    <p:animEffect transition="in" filter="fade">
                      <p:cBhvr>
                        <p:cTn dur="500"/>
                        <p:tgtEl>
                          <p:spTgt spid="2050"/>
                        </p:tgtEl>
                      </p:cBhvr>
                    </p:animEffect>
                    <p:anim calcmode="lin" valueType="num">
                      <p:cBhvr>
                        <p:cTn dur="500" fill="hold"/>
                        <p:tgtEl>
                          <p:spTgt spid="2050"/>
                        </p:tgtEl>
                        <p:attrNameLst>
                          <p:attrName>ppt_x</p:attrName>
                        </p:attrNameLst>
                      </p:cBhvr>
                      <p:tavLst>
                        <p:tav tm="0">
                          <p:val>
                            <p:strVal val="#ppt_x"/>
                          </p:val>
                        </p:tav>
                        <p:tav tm="100000">
                          <p:val>
                            <p:strVal val="#ppt_x"/>
                          </p:val>
                        </p:tav>
                      </p:tavLst>
                    </p:anim>
                    <p:anim calcmode="lin" valueType="num">
                      <p:cBhvr>
                        <p:cTn dur="500" fill="hold"/>
                        <p:tgtEl>
                          <p:spTgt spid="2050"/>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2050"/>
                        </p:tgtEl>
                        <p:attrNameLst>
                          <p:attrName>style.visibility</p:attrName>
                        </p:attrNameLst>
                      </p:cBhvr>
                      <p:to>
                        <p:strVal val="visible"/>
                      </p:to>
                    </p:set>
                    <p:animEffect transition="in" filter="fade">
                      <p:cBhvr>
                        <p:cTn dur="500"/>
                        <p:tgtEl>
                          <p:spTgt spid="2050"/>
                        </p:tgtEl>
                      </p:cBhvr>
                    </p:animEffect>
                    <p:anim calcmode="lin" valueType="num">
                      <p:cBhvr>
                        <p:cTn dur="500" fill="hold"/>
                        <p:tgtEl>
                          <p:spTgt spid="2050"/>
                        </p:tgtEl>
                        <p:attrNameLst>
                          <p:attrName>ppt_x</p:attrName>
                        </p:attrNameLst>
                      </p:cBhvr>
                      <p:tavLst>
                        <p:tav tm="0">
                          <p:val>
                            <p:strVal val="#ppt_x"/>
                          </p:val>
                        </p:tav>
                        <p:tav tm="100000">
                          <p:val>
                            <p:strVal val="#ppt_x"/>
                          </p:val>
                        </p:tav>
                      </p:tavLst>
                    </p:anim>
                    <p:anim calcmode="lin" valueType="num">
                      <p:cBhvr>
                        <p:cTn dur="500" fill="hold"/>
                        <p:tgtEl>
                          <p:spTgt spid="2050"/>
                        </p:tgtEl>
                        <p:attrNameLst>
                          <p:attrName>ppt_y</p:attrName>
                        </p:attrNameLst>
                      </p:cBhvr>
                      <p:tavLst>
                        <p:tav tm="0">
                          <p:val>
                            <p:strVal val="#ppt_y+.05"/>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440"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882"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4323"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763"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590550" indent="-304800" algn="l" rtl="0" eaLnBrk="1" fontAlgn="base" hangingPunct="1">
        <a:spcBef>
          <a:spcPts val="2113"/>
        </a:spcBef>
        <a:spcAft>
          <a:spcPct val="0"/>
        </a:spcAft>
        <a:buSzPct val="66000"/>
        <a:buChar char="•"/>
        <a:defRPr sz="2500">
          <a:solidFill>
            <a:schemeClr val="tx1"/>
          </a:solidFill>
          <a:latin typeface="+mn-lt"/>
          <a:ea typeface="+mn-ea"/>
          <a:cs typeface="+mn-cs"/>
          <a:sym typeface="Chalkboard" pitchFamily="32" charset="0"/>
        </a:defRPr>
      </a:lvl1pPr>
      <a:lvl2pPr marL="974725"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2pPr>
      <a:lvl3pPr marL="1349375"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3pPr>
      <a:lvl4pPr marL="1751013"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4pPr>
      <a:lvl5pPr marL="2162175"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5pPr>
      <a:lvl6pPr marL="2484470" indent="-305815"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6pPr>
      <a:lvl7pPr marL="2805911" indent="-305815"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7pPr>
      <a:lvl8pPr marL="3127352" indent="-305815"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8pPr>
      <a:lvl9pPr marL="3448793" indent="-305815"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9pPr>
    </p:bodyStyle>
    <p:otherStyle>
      <a:defPPr>
        <a:defRPr lang="en-US"/>
      </a:defPPr>
      <a:lvl1pPr marL="0" algn="l" defTabSz="642882" rtl="0" eaLnBrk="1" latinLnBrk="0" hangingPunct="1">
        <a:defRPr sz="1300" kern="1200">
          <a:solidFill>
            <a:schemeClr val="tx1"/>
          </a:solidFill>
          <a:latin typeface="+mn-lt"/>
          <a:ea typeface="+mn-ea"/>
          <a:cs typeface="+mn-cs"/>
        </a:defRPr>
      </a:lvl1pPr>
      <a:lvl2pPr marL="321440" algn="l" defTabSz="642882" rtl="0" eaLnBrk="1" latinLnBrk="0" hangingPunct="1">
        <a:defRPr sz="1300" kern="1200">
          <a:solidFill>
            <a:schemeClr val="tx1"/>
          </a:solidFill>
          <a:latin typeface="+mn-lt"/>
          <a:ea typeface="+mn-ea"/>
          <a:cs typeface="+mn-cs"/>
        </a:defRPr>
      </a:lvl2pPr>
      <a:lvl3pPr marL="642882" algn="l" defTabSz="642882" rtl="0" eaLnBrk="1" latinLnBrk="0" hangingPunct="1">
        <a:defRPr sz="1300" kern="1200">
          <a:solidFill>
            <a:schemeClr val="tx1"/>
          </a:solidFill>
          <a:latin typeface="+mn-lt"/>
          <a:ea typeface="+mn-ea"/>
          <a:cs typeface="+mn-cs"/>
        </a:defRPr>
      </a:lvl3pPr>
      <a:lvl4pPr marL="964323" algn="l" defTabSz="642882" rtl="0" eaLnBrk="1" latinLnBrk="0" hangingPunct="1">
        <a:defRPr sz="1300" kern="1200">
          <a:solidFill>
            <a:schemeClr val="tx1"/>
          </a:solidFill>
          <a:latin typeface="+mn-lt"/>
          <a:ea typeface="+mn-ea"/>
          <a:cs typeface="+mn-cs"/>
        </a:defRPr>
      </a:lvl4pPr>
      <a:lvl5pPr marL="1285763" algn="l" defTabSz="642882" rtl="0" eaLnBrk="1" latinLnBrk="0" hangingPunct="1">
        <a:defRPr sz="1300" kern="1200">
          <a:solidFill>
            <a:schemeClr val="tx1"/>
          </a:solidFill>
          <a:latin typeface="+mn-lt"/>
          <a:ea typeface="+mn-ea"/>
          <a:cs typeface="+mn-cs"/>
        </a:defRPr>
      </a:lvl5pPr>
      <a:lvl6pPr marL="1607205" algn="l" defTabSz="642882" rtl="0" eaLnBrk="1" latinLnBrk="0" hangingPunct="1">
        <a:defRPr sz="1300" kern="1200">
          <a:solidFill>
            <a:schemeClr val="tx1"/>
          </a:solidFill>
          <a:latin typeface="+mn-lt"/>
          <a:ea typeface="+mn-ea"/>
          <a:cs typeface="+mn-cs"/>
        </a:defRPr>
      </a:lvl6pPr>
      <a:lvl7pPr marL="1928645" algn="l" defTabSz="642882" rtl="0" eaLnBrk="1" latinLnBrk="0" hangingPunct="1">
        <a:defRPr sz="1300" kern="1200">
          <a:solidFill>
            <a:schemeClr val="tx1"/>
          </a:solidFill>
          <a:latin typeface="+mn-lt"/>
          <a:ea typeface="+mn-ea"/>
          <a:cs typeface="+mn-cs"/>
        </a:defRPr>
      </a:lvl7pPr>
      <a:lvl8pPr marL="2250086" algn="l" defTabSz="642882" rtl="0" eaLnBrk="1" latinLnBrk="0" hangingPunct="1">
        <a:defRPr sz="1300" kern="1200">
          <a:solidFill>
            <a:schemeClr val="tx1"/>
          </a:solidFill>
          <a:latin typeface="+mn-lt"/>
          <a:ea typeface="+mn-ea"/>
          <a:cs typeface="+mn-cs"/>
        </a:defRPr>
      </a:lvl8pPr>
      <a:lvl9pPr marL="2571527" algn="l" defTabSz="642882" rtl="0" eaLnBrk="1" latinLnBrk="0" hangingPunct="1">
        <a:defRPr sz="13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5" name="Rectangle 1"/>
          <p:cNvSpPr>
            <a:spLocks noGrp="1" noChangeArrowheads="1"/>
          </p:cNvSpPr>
          <p:nvPr>
            <p:ph type="title"/>
          </p:nvPr>
        </p:nvSpPr>
        <p:spPr bwMode="auto">
          <a:xfrm>
            <a:off x="893763" y="5180013"/>
            <a:ext cx="7358062" cy="1285875"/>
          </a:xfrm>
          <a:prstGeom prst="rect">
            <a:avLst/>
          </a:prstGeom>
          <a:noFill/>
          <a:ln w="12700">
            <a:noFill/>
            <a:miter lim="800000"/>
            <a:headEnd/>
            <a:tailEnd/>
          </a:ln>
        </p:spPr>
        <p:txBody>
          <a:bodyPr vert="horz" wrap="square" lIns="35717" tIns="35717" rIns="35717" bIns="35717" numCol="1" anchor="ctr" anchorCtr="0" compatLnSpc="1">
            <a:prstTxWarp prst="textNoShape">
              <a:avLst/>
            </a:prstTxWarp>
          </a:bodyPr>
          <a:lstStyle/>
          <a:p>
            <a:pPr lvl="0"/>
            <a:r>
              <a:rPr lang="en-US" smtClean="0">
                <a:sym typeface="Chalkboard" pitchFamily="32" charset="0"/>
              </a:rPr>
              <a:t>Click to edit Master title style</a:t>
            </a:r>
          </a:p>
        </p:txBody>
      </p:sp>
    </p:spTree>
  </p:cSld>
  <p:clrMap bg1="dk2" tx1="lt1" bg2="dk1"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025"/>
                                        </p:tgtEl>
                                        <p:attrNameLst>
                                          <p:attrName>style.visibility</p:attrName>
                                        </p:attrNameLst>
                                      </p:cBhvr>
                                      <p:to>
                                        <p:strVal val="visible"/>
                                      </p:to>
                                    </p:set>
                                    <p:anim calcmode="lin" valueType="num">
                                      <p:cBhvr>
                                        <p:cTn id="7" dur="1000" fill="hold"/>
                                        <p:tgtEl>
                                          <p:spTgt spid="1025"/>
                                        </p:tgtEl>
                                        <p:attrNameLst>
                                          <p:attrName>ppt_x</p:attrName>
                                        </p:attrNameLst>
                                      </p:cBhvr>
                                      <p:tavLst>
                                        <p:tav tm="0">
                                          <p:val>
                                            <p:strVal val="#ppt_x-.2"/>
                                          </p:val>
                                        </p:tav>
                                        <p:tav tm="100000">
                                          <p:val>
                                            <p:strVal val="#ppt_x"/>
                                          </p:val>
                                        </p:tav>
                                      </p:tavLst>
                                    </p:anim>
                                    <p:anim calcmode="lin" valueType="num">
                                      <p:cBhvr>
                                        <p:cTn id="8" dur="1000" fill="hold"/>
                                        <p:tgtEl>
                                          <p:spTgt spid="1025"/>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5" grpId="0"/>
    </p:bld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457"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915"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4372"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829"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342900" indent="-342900" algn="ctr" rtl="0" eaLnBrk="1" fontAlgn="base" hangingPunct="1">
        <a:spcBef>
          <a:spcPct val="0"/>
        </a:spcBef>
        <a:spcAft>
          <a:spcPct val="0"/>
        </a:spcAft>
        <a:defRPr sz="2200">
          <a:solidFill>
            <a:schemeClr val="tx1"/>
          </a:solidFill>
          <a:latin typeface="+mn-lt"/>
          <a:ea typeface="+mn-ea"/>
          <a:cs typeface="+mn-cs"/>
          <a:sym typeface="Chalkboard" pitchFamily="32" charset="0"/>
        </a:defRPr>
      </a:lvl1pPr>
      <a:lvl2pPr marL="742950" indent="-285750" algn="ctr" rtl="0" eaLnBrk="1" fontAlgn="base" hangingPunct="1">
        <a:spcBef>
          <a:spcPct val="0"/>
        </a:spcBef>
        <a:spcAft>
          <a:spcPct val="0"/>
        </a:spcAft>
        <a:defRPr sz="2200">
          <a:solidFill>
            <a:schemeClr val="tx1"/>
          </a:solidFill>
          <a:latin typeface="+mn-lt"/>
          <a:ea typeface="+mn-ea"/>
          <a:sym typeface="Chalkboard" pitchFamily="32" charset="0"/>
        </a:defRPr>
      </a:lvl2pPr>
      <a:lvl3pPr marL="1143000" indent="-228600" algn="ctr" rtl="0" eaLnBrk="1" fontAlgn="base" hangingPunct="1">
        <a:spcBef>
          <a:spcPct val="0"/>
        </a:spcBef>
        <a:spcAft>
          <a:spcPct val="0"/>
        </a:spcAft>
        <a:defRPr sz="2200">
          <a:solidFill>
            <a:schemeClr val="tx1"/>
          </a:solidFill>
          <a:latin typeface="+mn-lt"/>
          <a:ea typeface="+mn-ea"/>
          <a:sym typeface="Chalkboard" pitchFamily="32" charset="0"/>
        </a:defRPr>
      </a:lvl3pPr>
      <a:lvl4pPr marL="1600200" indent="-228600" algn="ctr" rtl="0" eaLnBrk="1" fontAlgn="base" hangingPunct="1">
        <a:spcBef>
          <a:spcPct val="0"/>
        </a:spcBef>
        <a:spcAft>
          <a:spcPct val="0"/>
        </a:spcAft>
        <a:defRPr sz="2200">
          <a:solidFill>
            <a:schemeClr val="tx1"/>
          </a:solidFill>
          <a:latin typeface="+mn-lt"/>
          <a:ea typeface="+mn-ea"/>
          <a:sym typeface="Chalkboard" pitchFamily="32" charset="0"/>
        </a:defRPr>
      </a:lvl4pPr>
      <a:lvl5pPr marL="2057400" indent="-228600" algn="ctr" rtl="0" eaLnBrk="1" fontAlgn="base" hangingPunct="1">
        <a:spcBef>
          <a:spcPct val="0"/>
        </a:spcBef>
        <a:spcAft>
          <a:spcPct val="0"/>
        </a:spcAft>
        <a:defRPr sz="2200">
          <a:solidFill>
            <a:schemeClr val="tx1"/>
          </a:solidFill>
          <a:latin typeface="+mn-lt"/>
          <a:ea typeface="+mn-ea"/>
          <a:sym typeface="Chalkboard" pitchFamily="32" charset="0"/>
        </a:defRPr>
      </a:lvl5pPr>
      <a:lvl6pPr marL="321457" algn="ctr" rtl="0" eaLnBrk="1" fontAlgn="base" hangingPunct="1">
        <a:spcBef>
          <a:spcPct val="0"/>
        </a:spcBef>
        <a:spcAft>
          <a:spcPct val="0"/>
        </a:spcAft>
        <a:defRPr sz="2200">
          <a:solidFill>
            <a:schemeClr val="tx1"/>
          </a:solidFill>
          <a:latin typeface="+mn-lt"/>
          <a:ea typeface="+mn-ea"/>
          <a:sym typeface="Chalkboard" pitchFamily="32" charset="0"/>
        </a:defRPr>
      </a:lvl6pPr>
      <a:lvl7pPr marL="642915" algn="ctr" rtl="0" eaLnBrk="1" fontAlgn="base" hangingPunct="1">
        <a:spcBef>
          <a:spcPct val="0"/>
        </a:spcBef>
        <a:spcAft>
          <a:spcPct val="0"/>
        </a:spcAft>
        <a:defRPr sz="2200">
          <a:solidFill>
            <a:schemeClr val="tx1"/>
          </a:solidFill>
          <a:latin typeface="+mn-lt"/>
          <a:ea typeface="+mn-ea"/>
          <a:sym typeface="Chalkboard" pitchFamily="32" charset="0"/>
        </a:defRPr>
      </a:lvl7pPr>
      <a:lvl8pPr marL="964372" algn="ctr" rtl="0" eaLnBrk="1" fontAlgn="base" hangingPunct="1">
        <a:spcBef>
          <a:spcPct val="0"/>
        </a:spcBef>
        <a:spcAft>
          <a:spcPct val="0"/>
        </a:spcAft>
        <a:defRPr sz="2200">
          <a:solidFill>
            <a:schemeClr val="tx1"/>
          </a:solidFill>
          <a:latin typeface="+mn-lt"/>
          <a:ea typeface="+mn-ea"/>
          <a:sym typeface="Chalkboard" pitchFamily="32" charset="0"/>
        </a:defRPr>
      </a:lvl8pPr>
      <a:lvl9pPr marL="1285829" algn="ctr" rtl="0" eaLnBrk="1" fontAlgn="base" hangingPunct="1">
        <a:spcBef>
          <a:spcPct val="0"/>
        </a:spcBef>
        <a:spcAft>
          <a:spcPct val="0"/>
        </a:spcAft>
        <a:defRPr sz="2200">
          <a:solidFill>
            <a:schemeClr val="tx1"/>
          </a:solidFill>
          <a:latin typeface="+mn-lt"/>
          <a:ea typeface="+mn-ea"/>
          <a:sym typeface="Chalkboard" pitchFamily="32" charset="0"/>
        </a:defRPr>
      </a:lvl9pPr>
    </p:bodyStyle>
    <p:otherStyle>
      <a:defPPr>
        <a:defRPr lang="en-US"/>
      </a:defPPr>
      <a:lvl1pPr marL="0" algn="l" defTabSz="642915" rtl="0" eaLnBrk="1" latinLnBrk="0" hangingPunct="1">
        <a:defRPr sz="1300" kern="1200">
          <a:solidFill>
            <a:schemeClr val="tx1"/>
          </a:solidFill>
          <a:latin typeface="+mn-lt"/>
          <a:ea typeface="+mn-ea"/>
          <a:cs typeface="+mn-cs"/>
        </a:defRPr>
      </a:lvl1pPr>
      <a:lvl2pPr marL="321457" algn="l" defTabSz="642915" rtl="0" eaLnBrk="1" latinLnBrk="0" hangingPunct="1">
        <a:defRPr sz="1300" kern="1200">
          <a:solidFill>
            <a:schemeClr val="tx1"/>
          </a:solidFill>
          <a:latin typeface="+mn-lt"/>
          <a:ea typeface="+mn-ea"/>
          <a:cs typeface="+mn-cs"/>
        </a:defRPr>
      </a:lvl2pPr>
      <a:lvl3pPr marL="642915" algn="l" defTabSz="642915" rtl="0" eaLnBrk="1" latinLnBrk="0" hangingPunct="1">
        <a:defRPr sz="1300" kern="1200">
          <a:solidFill>
            <a:schemeClr val="tx1"/>
          </a:solidFill>
          <a:latin typeface="+mn-lt"/>
          <a:ea typeface="+mn-ea"/>
          <a:cs typeface="+mn-cs"/>
        </a:defRPr>
      </a:lvl3pPr>
      <a:lvl4pPr marL="964372" algn="l" defTabSz="642915" rtl="0" eaLnBrk="1" latinLnBrk="0" hangingPunct="1">
        <a:defRPr sz="1300" kern="1200">
          <a:solidFill>
            <a:schemeClr val="tx1"/>
          </a:solidFill>
          <a:latin typeface="+mn-lt"/>
          <a:ea typeface="+mn-ea"/>
          <a:cs typeface="+mn-cs"/>
        </a:defRPr>
      </a:lvl4pPr>
      <a:lvl5pPr marL="1285829" algn="l" defTabSz="642915" rtl="0" eaLnBrk="1" latinLnBrk="0" hangingPunct="1">
        <a:defRPr sz="1300" kern="1200">
          <a:solidFill>
            <a:schemeClr val="tx1"/>
          </a:solidFill>
          <a:latin typeface="+mn-lt"/>
          <a:ea typeface="+mn-ea"/>
          <a:cs typeface="+mn-cs"/>
        </a:defRPr>
      </a:lvl5pPr>
      <a:lvl6pPr marL="1607287" algn="l" defTabSz="642915" rtl="0" eaLnBrk="1" latinLnBrk="0" hangingPunct="1">
        <a:defRPr sz="1300" kern="1200">
          <a:solidFill>
            <a:schemeClr val="tx1"/>
          </a:solidFill>
          <a:latin typeface="+mn-lt"/>
          <a:ea typeface="+mn-ea"/>
          <a:cs typeface="+mn-cs"/>
        </a:defRPr>
      </a:lvl6pPr>
      <a:lvl7pPr marL="1928744" algn="l" defTabSz="642915" rtl="0" eaLnBrk="1" latinLnBrk="0" hangingPunct="1">
        <a:defRPr sz="1300" kern="1200">
          <a:solidFill>
            <a:schemeClr val="tx1"/>
          </a:solidFill>
          <a:latin typeface="+mn-lt"/>
          <a:ea typeface="+mn-ea"/>
          <a:cs typeface="+mn-cs"/>
        </a:defRPr>
      </a:lvl7pPr>
      <a:lvl8pPr marL="2250201" algn="l" defTabSz="642915" rtl="0" eaLnBrk="1" latinLnBrk="0" hangingPunct="1">
        <a:defRPr sz="1300" kern="1200">
          <a:solidFill>
            <a:schemeClr val="tx1"/>
          </a:solidFill>
          <a:latin typeface="+mn-lt"/>
          <a:ea typeface="+mn-ea"/>
          <a:cs typeface="+mn-cs"/>
        </a:defRPr>
      </a:lvl8pPr>
      <a:lvl9pPr marL="2571659" algn="l" defTabSz="642915" rtl="0" eaLnBrk="1" latinLnBrk="0" hangingPunct="1">
        <a:defRPr sz="13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3073" name="Rectangle 1"/>
          <p:cNvSpPr>
            <a:spLocks noGrp="1" noChangeArrowheads="1"/>
          </p:cNvSpPr>
          <p:nvPr>
            <p:ph type="body" idx="1"/>
          </p:nvPr>
        </p:nvSpPr>
        <p:spPr bwMode="auto">
          <a:xfrm>
            <a:off x="893763" y="3660775"/>
            <a:ext cx="7358062" cy="1027113"/>
          </a:xfrm>
          <a:prstGeom prst="rect">
            <a:avLst/>
          </a:prstGeom>
          <a:noFill/>
          <a:ln w="12700">
            <a:noFill/>
            <a:miter lim="800000"/>
            <a:headEnd/>
            <a:tailEnd/>
          </a:ln>
        </p:spPr>
        <p:txBody>
          <a:bodyPr vert="horz" wrap="square" lIns="35713" tIns="35713" rIns="35713" bIns="35713" numCol="1" anchor="t" anchorCtr="0" compatLnSpc="1">
            <a:prstTxWarp prst="textNoShape">
              <a:avLst/>
            </a:prstTxWarp>
          </a:bodyPr>
          <a:lstStyle/>
          <a:p>
            <a:pPr lvl="0"/>
            <a:r>
              <a:rPr lang="en-US" smtClean="0">
                <a:sym typeface="Chalkboard" pitchFamily="32" charset="0"/>
              </a:rPr>
              <a:t>Click to edit Master text styles</a:t>
            </a:r>
          </a:p>
          <a:p>
            <a:pPr lvl="1"/>
            <a:r>
              <a:rPr lang="en-US" smtClean="0">
                <a:sym typeface="Chalkboard" pitchFamily="32" charset="0"/>
              </a:rPr>
              <a:t>Second level</a:t>
            </a:r>
          </a:p>
          <a:p>
            <a:pPr lvl="2"/>
            <a:r>
              <a:rPr lang="en-US" smtClean="0">
                <a:sym typeface="Chalkboard" pitchFamily="32" charset="0"/>
              </a:rPr>
              <a:t>Third level</a:t>
            </a:r>
          </a:p>
          <a:p>
            <a:pPr lvl="3"/>
            <a:r>
              <a:rPr lang="en-US" smtClean="0">
                <a:sym typeface="Chalkboard" pitchFamily="32" charset="0"/>
              </a:rPr>
              <a:t>Fourth level</a:t>
            </a:r>
          </a:p>
          <a:p>
            <a:pPr lvl="4"/>
            <a:r>
              <a:rPr lang="en-US" smtClean="0">
                <a:sym typeface="Chalkboard" pitchFamily="32" charset="0"/>
              </a:rPr>
              <a:t>Fifth level</a:t>
            </a:r>
          </a:p>
        </p:txBody>
      </p:sp>
      <p:sp>
        <p:nvSpPr>
          <p:cNvPr id="3074" name="Rectangle 2"/>
          <p:cNvSpPr>
            <a:spLocks noGrp="1" noChangeArrowheads="1"/>
          </p:cNvSpPr>
          <p:nvPr>
            <p:ph type="title"/>
          </p:nvPr>
        </p:nvSpPr>
        <p:spPr bwMode="auto">
          <a:xfrm>
            <a:off x="893763" y="1803400"/>
            <a:ext cx="7358062" cy="1785938"/>
          </a:xfrm>
          <a:prstGeom prst="rect">
            <a:avLst/>
          </a:prstGeom>
          <a:noFill/>
          <a:ln w="12700">
            <a:noFill/>
            <a:miter lim="800000"/>
            <a:headEnd/>
            <a:tailEnd/>
          </a:ln>
        </p:spPr>
        <p:txBody>
          <a:bodyPr vert="horz" wrap="square" lIns="35713" tIns="35713" rIns="35713" bIns="35713" numCol="1" anchor="b" anchorCtr="0" compatLnSpc="1">
            <a:prstTxWarp prst="textNoShape">
              <a:avLst/>
            </a:prstTxWarp>
          </a:bodyPr>
          <a:lstStyle/>
          <a:p>
            <a:pPr lvl="0"/>
            <a:r>
              <a:rPr lang="en-US" smtClean="0">
                <a:sym typeface="Chalkboard" pitchFamily="32" charset="0"/>
              </a:rPr>
              <a:t>Click to edit Master title style</a:t>
            </a:r>
          </a:p>
        </p:txBody>
      </p:sp>
    </p:spTree>
  </p:cSld>
  <p:clrMap bg1="dk2" tx1="lt1" bg2="dk1"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p:cTn id="7" dur="1000" fill="hold"/>
                                        <p:tgtEl>
                                          <p:spTgt spid="3074"/>
                                        </p:tgtEl>
                                        <p:attrNameLst>
                                          <p:attrName>ppt_x</p:attrName>
                                        </p:attrNameLst>
                                      </p:cBhvr>
                                      <p:tavLst>
                                        <p:tav tm="0">
                                          <p:val>
                                            <p:strVal val="#ppt_x-.2"/>
                                          </p:val>
                                        </p:tav>
                                        <p:tav tm="100000">
                                          <p:val>
                                            <p:strVal val="#ppt_x"/>
                                          </p:val>
                                        </p:tav>
                                      </p:tavLst>
                                    </p:anim>
                                    <p:anim calcmode="lin" valueType="num">
                                      <p:cBhvr>
                                        <p:cTn id="8" dur="1000" fill="hold"/>
                                        <p:tgtEl>
                                          <p:spTgt spid="3074"/>
                                        </p:tgtEl>
                                        <p:attrNameLst>
                                          <p:attrName>ppt_y</p:attrName>
                                        </p:attrNameLst>
                                      </p:cBhvr>
                                      <p:tavLst>
                                        <p:tav tm="0">
                                          <p:val>
                                            <p:strVal val="#ppt_y"/>
                                          </p:val>
                                        </p:tav>
                                        <p:tav tm="100000">
                                          <p:val>
                                            <p:strVal val="#ppt_y"/>
                                          </p:val>
                                        </p:tav>
                                      </p:tavLst>
                                    </p:anim>
                                    <p:animEffect transition="in" filter="wipe(right)" prLst="gradientSize: 0.1">
                                      <p:cBhvr>
                                        <p:cTn id="9" dur="1000"/>
                                        <p:tgtEl>
                                          <p:spTgt spid="3074"/>
                                        </p:tgtEl>
                                      </p:cBhvr>
                                    </p:animEffect>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3073">
                                            <p:txEl>
                                              <p:pRg st="0" end="0"/>
                                            </p:txEl>
                                          </p:spTgt>
                                        </p:tgtEl>
                                        <p:attrNameLst>
                                          <p:attrName>style.visibility</p:attrName>
                                        </p:attrNameLst>
                                      </p:cBhvr>
                                      <p:to>
                                        <p:strVal val="visible"/>
                                      </p:to>
                                    </p:set>
                                    <p:animEffect transition="in" filter="fade">
                                      <p:cBhvr>
                                        <p:cTn id="14" dur="500"/>
                                        <p:tgtEl>
                                          <p:spTgt spid="3073">
                                            <p:txEl>
                                              <p:pRg st="0" end="0"/>
                                            </p:txEl>
                                          </p:spTgt>
                                        </p:tgtEl>
                                      </p:cBhvr>
                                    </p:animEffect>
                                    <p:anim calcmode="lin" valueType="num">
                                      <p:cBhvr>
                                        <p:cTn id="15" dur="500" fill="hold"/>
                                        <p:tgtEl>
                                          <p:spTgt spid="3073">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3073">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grpId="0" nodeType="withEffect">
                                  <p:stCondLst>
                                    <p:cond delay="0"/>
                                  </p:stCondLst>
                                  <p:childTnLst>
                                    <p:set>
                                      <p:cBhvr>
                                        <p:cTn id="18" dur="1" fill="hold">
                                          <p:stCondLst>
                                            <p:cond delay="0"/>
                                          </p:stCondLst>
                                        </p:cTn>
                                        <p:tgtEl>
                                          <p:spTgt spid="3073">
                                            <p:txEl>
                                              <p:pRg st="1" end="1"/>
                                            </p:txEl>
                                          </p:spTgt>
                                        </p:tgtEl>
                                        <p:attrNameLst>
                                          <p:attrName>style.visibility</p:attrName>
                                        </p:attrNameLst>
                                      </p:cBhvr>
                                      <p:to>
                                        <p:strVal val="visible"/>
                                      </p:to>
                                    </p:set>
                                    <p:animEffect transition="in" filter="fade">
                                      <p:cBhvr>
                                        <p:cTn id="19" dur="500"/>
                                        <p:tgtEl>
                                          <p:spTgt spid="3073">
                                            <p:txEl>
                                              <p:pRg st="1" end="1"/>
                                            </p:txEl>
                                          </p:spTgt>
                                        </p:tgtEl>
                                      </p:cBhvr>
                                    </p:animEffect>
                                    <p:anim calcmode="lin" valueType="num">
                                      <p:cBhvr>
                                        <p:cTn id="20" dur="500" fill="hold"/>
                                        <p:tgtEl>
                                          <p:spTgt spid="3073">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3073">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grpId="0" nodeType="withEffect">
                                  <p:stCondLst>
                                    <p:cond delay="0"/>
                                  </p:stCondLst>
                                  <p:childTnLst>
                                    <p:set>
                                      <p:cBhvr>
                                        <p:cTn id="23" dur="1" fill="hold">
                                          <p:stCondLst>
                                            <p:cond delay="0"/>
                                          </p:stCondLst>
                                        </p:cTn>
                                        <p:tgtEl>
                                          <p:spTgt spid="3073">
                                            <p:txEl>
                                              <p:pRg st="2" end="2"/>
                                            </p:txEl>
                                          </p:spTgt>
                                        </p:tgtEl>
                                        <p:attrNameLst>
                                          <p:attrName>style.visibility</p:attrName>
                                        </p:attrNameLst>
                                      </p:cBhvr>
                                      <p:to>
                                        <p:strVal val="visible"/>
                                      </p:to>
                                    </p:set>
                                    <p:animEffect transition="in" filter="fade">
                                      <p:cBhvr>
                                        <p:cTn id="24" dur="500"/>
                                        <p:tgtEl>
                                          <p:spTgt spid="3073">
                                            <p:txEl>
                                              <p:pRg st="2" end="2"/>
                                            </p:txEl>
                                          </p:spTgt>
                                        </p:tgtEl>
                                      </p:cBhvr>
                                    </p:animEffect>
                                    <p:anim calcmode="lin" valueType="num">
                                      <p:cBhvr>
                                        <p:cTn id="25" dur="500" fill="hold"/>
                                        <p:tgtEl>
                                          <p:spTgt spid="3073">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3073">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grpId="0" nodeType="withEffect">
                                  <p:stCondLst>
                                    <p:cond delay="0"/>
                                  </p:stCondLst>
                                  <p:childTnLst>
                                    <p:set>
                                      <p:cBhvr>
                                        <p:cTn id="28" dur="1" fill="hold">
                                          <p:stCondLst>
                                            <p:cond delay="0"/>
                                          </p:stCondLst>
                                        </p:cTn>
                                        <p:tgtEl>
                                          <p:spTgt spid="3073">
                                            <p:txEl>
                                              <p:pRg st="3" end="3"/>
                                            </p:txEl>
                                          </p:spTgt>
                                        </p:tgtEl>
                                        <p:attrNameLst>
                                          <p:attrName>style.visibility</p:attrName>
                                        </p:attrNameLst>
                                      </p:cBhvr>
                                      <p:to>
                                        <p:strVal val="visible"/>
                                      </p:to>
                                    </p:set>
                                    <p:animEffect transition="in" filter="fade">
                                      <p:cBhvr>
                                        <p:cTn id="29" dur="500"/>
                                        <p:tgtEl>
                                          <p:spTgt spid="3073">
                                            <p:txEl>
                                              <p:pRg st="3" end="3"/>
                                            </p:txEl>
                                          </p:spTgt>
                                        </p:tgtEl>
                                      </p:cBhvr>
                                    </p:animEffect>
                                    <p:anim calcmode="lin" valueType="num">
                                      <p:cBhvr>
                                        <p:cTn id="30" dur="500" fill="hold"/>
                                        <p:tgtEl>
                                          <p:spTgt spid="3073">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3073">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grpId="0" nodeType="withEffect">
                                  <p:stCondLst>
                                    <p:cond delay="0"/>
                                  </p:stCondLst>
                                  <p:childTnLst>
                                    <p:set>
                                      <p:cBhvr>
                                        <p:cTn id="33" dur="1" fill="hold">
                                          <p:stCondLst>
                                            <p:cond delay="0"/>
                                          </p:stCondLst>
                                        </p:cTn>
                                        <p:tgtEl>
                                          <p:spTgt spid="3073">
                                            <p:txEl>
                                              <p:pRg st="4" end="4"/>
                                            </p:txEl>
                                          </p:spTgt>
                                        </p:tgtEl>
                                        <p:attrNameLst>
                                          <p:attrName>style.visibility</p:attrName>
                                        </p:attrNameLst>
                                      </p:cBhvr>
                                      <p:to>
                                        <p:strVal val="visible"/>
                                      </p:to>
                                    </p:set>
                                    <p:animEffect transition="in" filter="fade">
                                      <p:cBhvr>
                                        <p:cTn id="34" dur="500"/>
                                        <p:tgtEl>
                                          <p:spTgt spid="3073">
                                            <p:txEl>
                                              <p:pRg st="4" end="4"/>
                                            </p:txEl>
                                          </p:spTgt>
                                        </p:tgtEl>
                                      </p:cBhvr>
                                    </p:animEffect>
                                    <p:anim calcmode="lin" valueType="num">
                                      <p:cBhvr>
                                        <p:cTn id="35" dur="500" fill="hold"/>
                                        <p:tgtEl>
                                          <p:spTgt spid="3073">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3073">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3" grpId="0" build="p">
        <p:tmplLst>
          <p:tmpl lvl="1">
            <p:tnLst>
              <p:par>
                <p:cTn presetID="44" presetClass="entr" presetSubtype="0" fill="hold" nodeType="clickEffect">
                  <p:stCondLst>
                    <p:cond delay="0"/>
                  </p:stCondLst>
                  <p:childTnLst>
                    <p:set>
                      <p:cBhvr>
                        <p:cTn dur="1" fill="hold">
                          <p:stCondLst>
                            <p:cond delay="0"/>
                          </p:stCondLst>
                        </p:cTn>
                        <p:tgtEl>
                          <p:spTgt spid="3073"/>
                        </p:tgtEl>
                        <p:attrNameLst>
                          <p:attrName>style.visibility</p:attrName>
                        </p:attrNameLst>
                      </p:cBhvr>
                      <p:to>
                        <p:strVal val="visible"/>
                      </p:to>
                    </p:set>
                    <p:animEffect transition="in" filter="fade">
                      <p:cBhvr>
                        <p:cTn dur="500"/>
                        <p:tgtEl>
                          <p:spTgt spid="3073"/>
                        </p:tgtEl>
                      </p:cBhvr>
                    </p:animEffect>
                    <p:anim calcmode="lin" valueType="num">
                      <p:cBhvr>
                        <p:cTn dur="500" fill="hold"/>
                        <p:tgtEl>
                          <p:spTgt spid="3073"/>
                        </p:tgtEl>
                        <p:attrNameLst>
                          <p:attrName>ppt_x</p:attrName>
                        </p:attrNameLst>
                      </p:cBhvr>
                      <p:tavLst>
                        <p:tav tm="0">
                          <p:val>
                            <p:strVal val="#ppt_x"/>
                          </p:val>
                        </p:tav>
                        <p:tav tm="100000">
                          <p:val>
                            <p:strVal val="#ppt_x"/>
                          </p:val>
                        </p:tav>
                      </p:tavLst>
                    </p:anim>
                    <p:anim calcmode="lin" valueType="num">
                      <p:cBhvr>
                        <p:cTn dur="500" fill="hold"/>
                        <p:tgtEl>
                          <p:spTgt spid="3073"/>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3073"/>
                        </p:tgtEl>
                        <p:attrNameLst>
                          <p:attrName>style.visibility</p:attrName>
                        </p:attrNameLst>
                      </p:cBhvr>
                      <p:to>
                        <p:strVal val="visible"/>
                      </p:to>
                    </p:set>
                    <p:animEffect transition="in" filter="fade">
                      <p:cBhvr>
                        <p:cTn dur="500"/>
                        <p:tgtEl>
                          <p:spTgt spid="3073"/>
                        </p:tgtEl>
                      </p:cBhvr>
                    </p:animEffect>
                    <p:anim calcmode="lin" valueType="num">
                      <p:cBhvr>
                        <p:cTn dur="500" fill="hold"/>
                        <p:tgtEl>
                          <p:spTgt spid="3073"/>
                        </p:tgtEl>
                        <p:attrNameLst>
                          <p:attrName>ppt_x</p:attrName>
                        </p:attrNameLst>
                      </p:cBhvr>
                      <p:tavLst>
                        <p:tav tm="0">
                          <p:val>
                            <p:strVal val="#ppt_x"/>
                          </p:val>
                        </p:tav>
                        <p:tav tm="100000">
                          <p:val>
                            <p:strVal val="#ppt_x"/>
                          </p:val>
                        </p:tav>
                      </p:tavLst>
                    </p:anim>
                    <p:anim calcmode="lin" valueType="num">
                      <p:cBhvr>
                        <p:cTn dur="500" fill="hold"/>
                        <p:tgtEl>
                          <p:spTgt spid="3073"/>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3073"/>
                        </p:tgtEl>
                        <p:attrNameLst>
                          <p:attrName>style.visibility</p:attrName>
                        </p:attrNameLst>
                      </p:cBhvr>
                      <p:to>
                        <p:strVal val="visible"/>
                      </p:to>
                    </p:set>
                    <p:animEffect transition="in" filter="fade">
                      <p:cBhvr>
                        <p:cTn dur="500"/>
                        <p:tgtEl>
                          <p:spTgt spid="3073"/>
                        </p:tgtEl>
                      </p:cBhvr>
                    </p:animEffect>
                    <p:anim calcmode="lin" valueType="num">
                      <p:cBhvr>
                        <p:cTn dur="500" fill="hold"/>
                        <p:tgtEl>
                          <p:spTgt spid="3073"/>
                        </p:tgtEl>
                        <p:attrNameLst>
                          <p:attrName>ppt_x</p:attrName>
                        </p:attrNameLst>
                      </p:cBhvr>
                      <p:tavLst>
                        <p:tav tm="0">
                          <p:val>
                            <p:strVal val="#ppt_x"/>
                          </p:val>
                        </p:tav>
                        <p:tav tm="100000">
                          <p:val>
                            <p:strVal val="#ppt_x"/>
                          </p:val>
                        </p:tav>
                      </p:tavLst>
                    </p:anim>
                    <p:anim calcmode="lin" valueType="num">
                      <p:cBhvr>
                        <p:cTn dur="500" fill="hold"/>
                        <p:tgtEl>
                          <p:spTgt spid="3073"/>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3073"/>
                        </p:tgtEl>
                        <p:attrNameLst>
                          <p:attrName>style.visibility</p:attrName>
                        </p:attrNameLst>
                      </p:cBhvr>
                      <p:to>
                        <p:strVal val="visible"/>
                      </p:to>
                    </p:set>
                    <p:animEffect transition="in" filter="fade">
                      <p:cBhvr>
                        <p:cTn dur="500"/>
                        <p:tgtEl>
                          <p:spTgt spid="3073"/>
                        </p:tgtEl>
                      </p:cBhvr>
                    </p:animEffect>
                    <p:anim calcmode="lin" valueType="num">
                      <p:cBhvr>
                        <p:cTn dur="500" fill="hold"/>
                        <p:tgtEl>
                          <p:spTgt spid="3073"/>
                        </p:tgtEl>
                        <p:attrNameLst>
                          <p:attrName>ppt_x</p:attrName>
                        </p:attrNameLst>
                      </p:cBhvr>
                      <p:tavLst>
                        <p:tav tm="0">
                          <p:val>
                            <p:strVal val="#ppt_x"/>
                          </p:val>
                        </p:tav>
                        <p:tav tm="100000">
                          <p:val>
                            <p:strVal val="#ppt_x"/>
                          </p:val>
                        </p:tav>
                      </p:tavLst>
                    </p:anim>
                    <p:anim calcmode="lin" valueType="num">
                      <p:cBhvr>
                        <p:cTn dur="500" fill="hold"/>
                        <p:tgtEl>
                          <p:spTgt spid="3073"/>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3073"/>
                        </p:tgtEl>
                        <p:attrNameLst>
                          <p:attrName>style.visibility</p:attrName>
                        </p:attrNameLst>
                      </p:cBhvr>
                      <p:to>
                        <p:strVal val="visible"/>
                      </p:to>
                    </p:set>
                    <p:animEffect transition="in" filter="fade">
                      <p:cBhvr>
                        <p:cTn dur="500"/>
                        <p:tgtEl>
                          <p:spTgt spid="3073"/>
                        </p:tgtEl>
                      </p:cBhvr>
                    </p:animEffect>
                    <p:anim calcmode="lin" valueType="num">
                      <p:cBhvr>
                        <p:cTn dur="500" fill="hold"/>
                        <p:tgtEl>
                          <p:spTgt spid="3073"/>
                        </p:tgtEl>
                        <p:attrNameLst>
                          <p:attrName>ppt_x</p:attrName>
                        </p:attrNameLst>
                      </p:cBhvr>
                      <p:tavLst>
                        <p:tav tm="0">
                          <p:val>
                            <p:strVal val="#ppt_x"/>
                          </p:val>
                        </p:tav>
                        <p:tav tm="100000">
                          <p:val>
                            <p:strVal val="#ppt_x"/>
                          </p:val>
                        </p:tav>
                      </p:tavLst>
                    </p:anim>
                    <p:anim calcmode="lin" valueType="num">
                      <p:cBhvr>
                        <p:cTn dur="500" fill="hold"/>
                        <p:tgtEl>
                          <p:spTgt spid="3073"/>
                        </p:tgtEl>
                        <p:attrNameLst>
                          <p:attrName>ppt_y</p:attrName>
                        </p:attrNameLst>
                      </p:cBhvr>
                      <p:tavLst>
                        <p:tav tm="0">
                          <p:val>
                            <p:strVal val="#ppt_y+.05"/>
                          </p:val>
                        </p:tav>
                        <p:tav tm="100000">
                          <p:val>
                            <p:strVal val="#ppt_y"/>
                          </p:val>
                        </p:tav>
                      </p:tavLst>
                    </p:anim>
                  </p:childTnLst>
                </p:cTn>
              </p:par>
            </p:tnLst>
          </p:tmpl>
        </p:tmplLst>
      </p:bldP>
      <p:bldP spid="3074" grpId="0"/>
    </p:bld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424"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849"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4274"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697"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342900" indent="-342900" algn="ctr" rtl="0" eaLnBrk="1" fontAlgn="base" hangingPunct="1">
        <a:spcBef>
          <a:spcPct val="0"/>
        </a:spcBef>
        <a:spcAft>
          <a:spcPct val="0"/>
        </a:spcAft>
        <a:defRPr sz="2500">
          <a:solidFill>
            <a:schemeClr val="tx1"/>
          </a:solidFill>
          <a:latin typeface="+mn-lt"/>
          <a:ea typeface="+mn-ea"/>
          <a:cs typeface="+mn-cs"/>
          <a:sym typeface="Chalkboard" pitchFamily="32" charset="0"/>
        </a:defRPr>
      </a:lvl1pPr>
      <a:lvl2pPr marL="742950" indent="-285750" algn="ctr" rtl="0" eaLnBrk="1" fontAlgn="base" hangingPunct="1">
        <a:spcBef>
          <a:spcPct val="0"/>
        </a:spcBef>
        <a:spcAft>
          <a:spcPct val="0"/>
        </a:spcAft>
        <a:defRPr sz="2500">
          <a:solidFill>
            <a:schemeClr val="tx1"/>
          </a:solidFill>
          <a:latin typeface="+mn-lt"/>
          <a:ea typeface="+mn-ea"/>
          <a:sym typeface="Chalkboard" pitchFamily="32" charset="0"/>
        </a:defRPr>
      </a:lvl2pPr>
      <a:lvl3pPr marL="1143000" indent="-228600" algn="ctr" rtl="0" eaLnBrk="1" fontAlgn="base" hangingPunct="1">
        <a:spcBef>
          <a:spcPct val="0"/>
        </a:spcBef>
        <a:spcAft>
          <a:spcPct val="0"/>
        </a:spcAft>
        <a:defRPr sz="2500">
          <a:solidFill>
            <a:schemeClr val="tx1"/>
          </a:solidFill>
          <a:latin typeface="+mn-lt"/>
          <a:ea typeface="+mn-ea"/>
          <a:sym typeface="Chalkboard" pitchFamily="32" charset="0"/>
        </a:defRPr>
      </a:lvl3pPr>
      <a:lvl4pPr marL="1600200" indent="-228600" algn="ctr" rtl="0" eaLnBrk="1" fontAlgn="base" hangingPunct="1">
        <a:spcBef>
          <a:spcPct val="0"/>
        </a:spcBef>
        <a:spcAft>
          <a:spcPct val="0"/>
        </a:spcAft>
        <a:defRPr sz="2500">
          <a:solidFill>
            <a:schemeClr val="tx1"/>
          </a:solidFill>
          <a:latin typeface="+mn-lt"/>
          <a:ea typeface="+mn-ea"/>
          <a:sym typeface="Chalkboard" pitchFamily="32" charset="0"/>
        </a:defRPr>
      </a:lvl4pPr>
      <a:lvl5pPr marL="2057400" indent="-228600" algn="ctr" rtl="0" eaLnBrk="1" fontAlgn="base" hangingPunct="1">
        <a:spcBef>
          <a:spcPct val="0"/>
        </a:spcBef>
        <a:spcAft>
          <a:spcPct val="0"/>
        </a:spcAft>
        <a:defRPr sz="2500">
          <a:solidFill>
            <a:schemeClr val="tx1"/>
          </a:solidFill>
          <a:latin typeface="+mn-lt"/>
          <a:ea typeface="+mn-ea"/>
          <a:sym typeface="Chalkboard" pitchFamily="32" charset="0"/>
        </a:defRPr>
      </a:lvl5pPr>
      <a:lvl6pPr marL="321424" algn="ctr" rtl="0" eaLnBrk="1" fontAlgn="base" hangingPunct="1">
        <a:spcBef>
          <a:spcPct val="0"/>
        </a:spcBef>
        <a:spcAft>
          <a:spcPct val="0"/>
        </a:spcAft>
        <a:defRPr sz="2500">
          <a:solidFill>
            <a:schemeClr val="tx1"/>
          </a:solidFill>
          <a:latin typeface="+mn-lt"/>
          <a:ea typeface="+mn-ea"/>
          <a:sym typeface="Chalkboard" pitchFamily="32" charset="0"/>
        </a:defRPr>
      </a:lvl6pPr>
      <a:lvl7pPr marL="642849" algn="ctr" rtl="0" eaLnBrk="1" fontAlgn="base" hangingPunct="1">
        <a:spcBef>
          <a:spcPct val="0"/>
        </a:spcBef>
        <a:spcAft>
          <a:spcPct val="0"/>
        </a:spcAft>
        <a:defRPr sz="2500">
          <a:solidFill>
            <a:schemeClr val="tx1"/>
          </a:solidFill>
          <a:latin typeface="+mn-lt"/>
          <a:ea typeface="+mn-ea"/>
          <a:sym typeface="Chalkboard" pitchFamily="32" charset="0"/>
        </a:defRPr>
      </a:lvl7pPr>
      <a:lvl8pPr marL="964274" algn="ctr" rtl="0" eaLnBrk="1" fontAlgn="base" hangingPunct="1">
        <a:spcBef>
          <a:spcPct val="0"/>
        </a:spcBef>
        <a:spcAft>
          <a:spcPct val="0"/>
        </a:spcAft>
        <a:defRPr sz="2500">
          <a:solidFill>
            <a:schemeClr val="tx1"/>
          </a:solidFill>
          <a:latin typeface="+mn-lt"/>
          <a:ea typeface="+mn-ea"/>
          <a:sym typeface="Chalkboard" pitchFamily="32" charset="0"/>
        </a:defRPr>
      </a:lvl8pPr>
      <a:lvl9pPr marL="1285697" algn="ctr" rtl="0" eaLnBrk="1" fontAlgn="base" hangingPunct="1">
        <a:spcBef>
          <a:spcPct val="0"/>
        </a:spcBef>
        <a:spcAft>
          <a:spcPct val="0"/>
        </a:spcAft>
        <a:defRPr sz="2500">
          <a:solidFill>
            <a:schemeClr val="tx1"/>
          </a:solidFill>
          <a:latin typeface="+mn-lt"/>
          <a:ea typeface="+mn-ea"/>
          <a:sym typeface="Chalkboard" pitchFamily="32" charset="0"/>
        </a:defRPr>
      </a:lvl9pPr>
    </p:bodyStyle>
    <p:otherStyle>
      <a:defPPr>
        <a:defRPr lang="en-US"/>
      </a:defPPr>
      <a:lvl1pPr marL="0" algn="l" defTabSz="642849" rtl="0" eaLnBrk="1" latinLnBrk="0" hangingPunct="1">
        <a:defRPr sz="1300" kern="1200">
          <a:solidFill>
            <a:schemeClr val="tx1"/>
          </a:solidFill>
          <a:latin typeface="+mn-lt"/>
          <a:ea typeface="+mn-ea"/>
          <a:cs typeface="+mn-cs"/>
        </a:defRPr>
      </a:lvl1pPr>
      <a:lvl2pPr marL="321424" algn="l" defTabSz="642849" rtl="0" eaLnBrk="1" latinLnBrk="0" hangingPunct="1">
        <a:defRPr sz="1300" kern="1200">
          <a:solidFill>
            <a:schemeClr val="tx1"/>
          </a:solidFill>
          <a:latin typeface="+mn-lt"/>
          <a:ea typeface="+mn-ea"/>
          <a:cs typeface="+mn-cs"/>
        </a:defRPr>
      </a:lvl2pPr>
      <a:lvl3pPr marL="642849" algn="l" defTabSz="642849" rtl="0" eaLnBrk="1" latinLnBrk="0" hangingPunct="1">
        <a:defRPr sz="1300" kern="1200">
          <a:solidFill>
            <a:schemeClr val="tx1"/>
          </a:solidFill>
          <a:latin typeface="+mn-lt"/>
          <a:ea typeface="+mn-ea"/>
          <a:cs typeface="+mn-cs"/>
        </a:defRPr>
      </a:lvl3pPr>
      <a:lvl4pPr marL="964274" algn="l" defTabSz="642849" rtl="0" eaLnBrk="1" latinLnBrk="0" hangingPunct="1">
        <a:defRPr sz="1300" kern="1200">
          <a:solidFill>
            <a:schemeClr val="tx1"/>
          </a:solidFill>
          <a:latin typeface="+mn-lt"/>
          <a:ea typeface="+mn-ea"/>
          <a:cs typeface="+mn-cs"/>
        </a:defRPr>
      </a:lvl4pPr>
      <a:lvl5pPr marL="1285697" algn="l" defTabSz="642849" rtl="0" eaLnBrk="1" latinLnBrk="0" hangingPunct="1">
        <a:defRPr sz="1300" kern="1200">
          <a:solidFill>
            <a:schemeClr val="tx1"/>
          </a:solidFill>
          <a:latin typeface="+mn-lt"/>
          <a:ea typeface="+mn-ea"/>
          <a:cs typeface="+mn-cs"/>
        </a:defRPr>
      </a:lvl5pPr>
      <a:lvl6pPr marL="1607123" algn="l" defTabSz="642849" rtl="0" eaLnBrk="1" latinLnBrk="0" hangingPunct="1">
        <a:defRPr sz="1300" kern="1200">
          <a:solidFill>
            <a:schemeClr val="tx1"/>
          </a:solidFill>
          <a:latin typeface="+mn-lt"/>
          <a:ea typeface="+mn-ea"/>
          <a:cs typeface="+mn-cs"/>
        </a:defRPr>
      </a:lvl6pPr>
      <a:lvl7pPr marL="1928546" algn="l" defTabSz="642849" rtl="0" eaLnBrk="1" latinLnBrk="0" hangingPunct="1">
        <a:defRPr sz="1300" kern="1200">
          <a:solidFill>
            <a:schemeClr val="tx1"/>
          </a:solidFill>
          <a:latin typeface="+mn-lt"/>
          <a:ea typeface="+mn-ea"/>
          <a:cs typeface="+mn-cs"/>
        </a:defRPr>
      </a:lvl7pPr>
      <a:lvl8pPr marL="2249971" algn="l" defTabSz="642849" rtl="0" eaLnBrk="1" latinLnBrk="0" hangingPunct="1">
        <a:defRPr sz="1300" kern="1200">
          <a:solidFill>
            <a:schemeClr val="tx1"/>
          </a:solidFill>
          <a:latin typeface="+mn-lt"/>
          <a:ea typeface="+mn-ea"/>
          <a:cs typeface="+mn-cs"/>
        </a:defRPr>
      </a:lvl8pPr>
      <a:lvl9pPr marL="2571396" algn="l" defTabSz="642849" rtl="0" eaLnBrk="1" latinLnBrk="0" hangingPunct="1">
        <a:defRPr sz="13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4097" name="Rectangle 1"/>
          <p:cNvSpPr>
            <a:spLocks noGrp="1" noChangeArrowheads="1"/>
          </p:cNvSpPr>
          <p:nvPr>
            <p:ph type="title"/>
          </p:nvPr>
        </p:nvSpPr>
        <p:spPr bwMode="auto">
          <a:xfrm>
            <a:off x="893763" y="142875"/>
            <a:ext cx="7358062" cy="1785938"/>
          </a:xfrm>
          <a:prstGeom prst="rect">
            <a:avLst/>
          </a:prstGeom>
          <a:noFill/>
          <a:ln w="12700">
            <a:noFill/>
            <a:miter lim="800000"/>
            <a:headEnd/>
            <a:tailEnd/>
          </a:ln>
        </p:spPr>
        <p:txBody>
          <a:bodyPr vert="horz" wrap="square" lIns="35711" tIns="35711" rIns="35711" bIns="35711" numCol="1" anchor="ctr" anchorCtr="0" compatLnSpc="1">
            <a:prstTxWarp prst="textNoShape">
              <a:avLst/>
            </a:prstTxWarp>
          </a:bodyPr>
          <a:lstStyle/>
          <a:p>
            <a:pPr lvl="0"/>
            <a:r>
              <a:rPr lang="en-US" smtClean="0">
                <a:sym typeface="Chalkboard" pitchFamily="32" charset="0"/>
              </a:rPr>
              <a:t>Click to edit Master title style</a:t>
            </a:r>
          </a:p>
        </p:txBody>
      </p:sp>
      <p:sp>
        <p:nvSpPr>
          <p:cNvPr id="4098" name="Rectangle 2"/>
          <p:cNvSpPr>
            <a:spLocks noGrp="1" noChangeArrowheads="1"/>
          </p:cNvSpPr>
          <p:nvPr>
            <p:ph type="body" idx="1"/>
          </p:nvPr>
        </p:nvSpPr>
        <p:spPr bwMode="auto">
          <a:xfrm>
            <a:off x="893763" y="2071688"/>
            <a:ext cx="7358062" cy="4035425"/>
          </a:xfrm>
          <a:prstGeom prst="rect">
            <a:avLst/>
          </a:prstGeom>
          <a:noFill/>
          <a:ln w="12700">
            <a:noFill/>
            <a:miter lim="800000"/>
            <a:headEnd/>
            <a:tailEnd/>
          </a:ln>
        </p:spPr>
        <p:txBody>
          <a:bodyPr vert="horz" wrap="square" lIns="35711" tIns="35711" rIns="35711" bIns="35711" numCol="1" anchor="t" anchorCtr="0" compatLnSpc="1">
            <a:prstTxWarp prst="textNoShape">
              <a:avLst/>
            </a:prstTxWarp>
          </a:bodyPr>
          <a:lstStyle/>
          <a:p>
            <a:pPr lvl="0"/>
            <a:r>
              <a:rPr lang="en-US" smtClean="0">
                <a:sym typeface="Chalkboard" pitchFamily="32" charset="0"/>
              </a:rPr>
              <a:t>Click to edit Master text styles</a:t>
            </a:r>
          </a:p>
          <a:p>
            <a:pPr lvl="1"/>
            <a:r>
              <a:rPr lang="en-US" smtClean="0">
                <a:sym typeface="Chalkboard" pitchFamily="32" charset="0"/>
              </a:rPr>
              <a:t>Second level</a:t>
            </a:r>
          </a:p>
          <a:p>
            <a:pPr lvl="2"/>
            <a:r>
              <a:rPr lang="en-US" smtClean="0">
                <a:sym typeface="Chalkboard" pitchFamily="32" charset="0"/>
              </a:rPr>
              <a:t>Third level</a:t>
            </a:r>
          </a:p>
          <a:p>
            <a:pPr lvl="3"/>
            <a:r>
              <a:rPr lang="en-US" smtClean="0">
                <a:sym typeface="Chalkboard" pitchFamily="32" charset="0"/>
              </a:rPr>
              <a:t>Fourth level</a:t>
            </a:r>
          </a:p>
          <a:p>
            <a:pPr lvl="4"/>
            <a:r>
              <a:rPr lang="en-US" smtClean="0">
                <a:sym typeface="Chalkboard" pitchFamily="32" charset="0"/>
              </a:rPr>
              <a:t>Fifth level</a:t>
            </a:r>
          </a:p>
        </p:txBody>
      </p:sp>
    </p:spTree>
  </p:cSld>
  <p:clrMap bg1="dk2" tx1="lt1" bg2="dk1"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097"/>
                                        </p:tgtEl>
                                        <p:attrNameLst>
                                          <p:attrName>style.visibility</p:attrName>
                                        </p:attrNameLst>
                                      </p:cBhvr>
                                      <p:to>
                                        <p:strVal val="visible"/>
                                      </p:to>
                                    </p:set>
                                    <p:anim calcmode="lin" valueType="num">
                                      <p:cBhvr>
                                        <p:cTn id="7" dur="1000" fill="hold"/>
                                        <p:tgtEl>
                                          <p:spTgt spid="4097"/>
                                        </p:tgtEl>
                                        <p:attrNameLst>
                                          <p:attrName>ppt_x</p:attrName>
                                        </p:attrNameLst>
                                      </p:cBhvr>
                                      <p:tavLst>
                                        <p:tav tm="0">
                                          <p:val>
                                            <p:strVal val="#ppt_x-.2"/>
                                          </p:val>
                                        </p:tav>
                                        <p:tav tm="100000">
                                          <p:val>
                                            <p:strVal val="#ppt_x"/>
                                          </p:val>
                                        </p:tav>
                                      </p:tavLst>
                                    </p:anim>
                                    <p:anim calcmode="lin" valueType="num">
                                      <p:cBhvr>
                                        <p:cTn id="8" dur="1000" fill="hold"/>
                                        <p:tgtEl>
                                          <p:spTgt spid="4097"/>
                                        </p:tgtEl>
                                        <p:attrNameLst>
                                          <p:attrName>ppt_y</p:attrName>
                                        </p:attrNameLst>
                                      </p:cBhvr>
                                      <p:tavLst>
                                        <p:tav tm="0">
                                          <p:val>
                                            <p:strVal val="#ppt_y"/>
                                          </p:val>
                                        </p:tav>
                                        <p:tav tm="100000">
                                          <p:val>
                                            <p:strVal val="#ppt_y"/>
                                          </p:val>
                                        </p:tav>
                                      </p:tavLst>
                                    </p:anim>
                                    <p:animEffect transition="in" filter="wipe(right)" prLst="gradientSize: 0.1">
                                      <p:cBhvr>
                                        <p:cTn id="9" dur="1000"/>
                                        <p:tgtEl>
                                          <p:spTgt spid="4097"/>
                                        </p:tgtEl>
                                      </p:cBhvr>
                                    </p:animEffect>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098">
                                            <p:txEl>
                                              <p:pRg st="0" end="0"/>
                                            </p:txEl>
                                          </p:spTgt>
                                        </p:tgtEl>
                                        <p:attrNameLst>
                                          <p:attrName>style.visibility</p:attrName>
                                        </p:attrNameLst>
                                      </p:cBhvr>
                                      <p:to>
                                        <p:strVal val="visible"/>
                                      </p:to>
                                    </p:set>
                                    <p:animEffect transition="in" filter="fade">
                                      <p:cBhvr>
                                        <p:cTn id="14" dur="500"/>
                                        <p:tgtEl>
                                          <p:spTgt spid="4098">
                                            <p:txEl>
                                              <p:pRg st="0" end="0"/>
                                            </p:txEl>
                                          </p:spTgt>
                                        </p:tgtEl>
                                      </p:cBhvr>
                                    </p:animEffect>
                                    <p:anim calcmode="lin" valueType="num">
                                      <p:cBhvr>
                                        <p:cTn id="15" dur="500" fill="hold"/>
                                        <p:tgtEl>
                                          <p:spTgt spid="4098">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098">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grpId="0" nodeType="withEffect">
                                  <p:stCondLst>
                                    <p:cond delay="0"/>
                                  </p:stCondLst>
                                  <p:childTnLst>
                                    <p:set>
                                      <p:cBhvr>
                                        <p:cTn id="18" dur="1" fill="hold">
                                          <p:stCondLst>
                                            <p:cond delay="0"/>
                                          </p:stCondLst>
                                        </p:cTn>
                                        <p:tgtEl>
                                          <p:spTgt spid="4098">
                                            <p:txEl>
                                              <p:pRg st="1" end="1"/>
                                            </p:txEl>
                                          </p:spTgt>
                                        </p:tgtEl>
                                        <p:attrNameLst>
                                          <p:attrName>style.visibility</p:attrName>
                                        </p:attrNameLst>
                                      </p:cBhvr>
                                      <p:to>
                                        <p:strVal val="visible"/>
                                      </p:to>
                                    </p:set>
                                    <p:animEffect transition="in" filter="fade">
                                      <p:cBhvr>
                                        <p:cTn id="19" dur="500"/>
                                        <p:tgtEl>
                                          <p:spTgt spid="4098">
                                            <p:txEl>
                                              <p:pRg st="1" end="1"/>
                                            </p:txEl>
                                          </p:spTgt>
                                        </p:tgtEl>
                                      </p:cBhvr>
                                    </p:animEffect>
                                    <p:anim calcmode="lin" valueType="num">
                                      <p:cBhvr>
                                        <p:cTn id="20" dur="500" fill="hold"/>
                                        <p:tgtEl>
                                          <p:spTgt spid="4098">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4098">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grpId="0" nodeType="withEffect">
                                  <p:stCondLst>
                                    <p:cond delay="0"/>
                                  </p:stCondLst>
                                  <p:childTnLst>
                                    <p:set>
                                      <p:cBhvr>
                                        <p:cTn id="23" dur="1" fill="hold">
                                          <p:stCondLst>
                                            <p:cond delay="0"/>
                                          </p:stCondLst>
                                        </p:cTn>
                                        <p:tgtEl>
                                          <p:spTgt spid="4098">
                                            <p:txEl>
                                              <p:pRg st="2" end="2"/>
                                            </p:txEl>
                                          </p:spTgt>
                                        </p:tgtEl>
                                        <p:attrNameLst>
                                          <p:attrName>style.visibility</p:attrName>
                                        </p:attrNameLst>
                                      </p:cBhvr>
                                      <p:to>
                                        <p:strVal val="visible"/>
                                      </p:to>
                                    </p:set>
                                    <p:animEffect transition="in" filter="fade">
                                      <p:cBhvr>
                                        <p:cTn id="24" dur="500"/>
                                        <p:tgtEl>
                                          <p:spTgt spid="4098">
                                            <p:txEl>
                                              <p:pRg st="2" end="2"/>
                                            </p:txEl>
                                          </p:spTgt>
                                        </p:tgtEl>
                                      </p:cBhvr>
                                    </p:animEffect>
                                    <p:anim calcmode="lin" valueType="num">
                                      <p:cBhvr>
                                        <p:cTn id="25" dur="500" fill="hold"/>
                                        <p:tgtEl>
                                          <p:spTgt spid="4098">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4098">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grpId="0" nodeType="withEffect">
                                  <p:stCondLst>
                                    <p:cond delay="0"/>
                                  </p:stCondLst>
                                  <p:childTnLst>
                                    <p:set>
                                      <p:cBhvr>
                                        <p:cTn id="28" dur="1" fill="hold">
                                          <p:stCondLst>
                                            <p:cond delay="0"/>
                                          </p:stCondLst>
                                        </p:cTn>
                                        <p:tgtEl>
                                          <p:spTgt spid="4098">
                                            <p:txEl>
                                              <p:pRg st="3" end="3"/>
                                            </p:txEl>
                                          </p:spTgt>
                                        </p:tgtEl>
                                        <p:attrNameLst>
                                          <p:attrName>style.visibility</p:attrName>
                                        </p:attrNameLst>
                                      </p:cBhvr>
                                      <p:to>
                                        <p:strVal val="visible"/>
                                      </p:to>
                                    </p:set>
                                    <p:animEffect transition="in" filter="fade">
                                      <p:cBhvr>
                                        <p:cTn id="29" dur="500"/>
                                        <p:tgtEl>
                                          <p:spTgt spid="4098">
                                            <p:txEl>
                                              <p:pRg st="3" end="3"/>
                                            </p:txEl>
                                          </p:spTgt>
                                        </p:tgtEl>
                                      </p:cBhvr>
                                    </p:animEffect>
                                    <p:anim calcmode="lin" valueType="num">
                                      <p:cBhvr>
                                        <p:cTn id="30" dur="500" fill="hold"/>
                                        <p:tgtEl>
                                          <p:spTgt spid="4098">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4098">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grpId="0" nodeType="withEffect">
                                  <p:stCondLst>
                                    <p:cond delay="0"/>
                                  </p:stCondLst>
                                  <p:childTnLst>
                                    <p:set>
                                      <p:cBhvr>
                                        <p:cTn id="33" dur="1" fill="hold">
                                          <p:stCondLst>
                                            <p:cond delay="0"/>
                                          </p:stCondLst>
                                        </p:cTn>
                                        <p:tgtEl>
                                          <p:spTgt spid="4098">
                                            <p:txEl>
                                              <p:pRg st="4" end="4"/>
                                            </p:txEl>
                                          </p:spTgt>
                                        </p:tgtEl>
                                        <p:attrNameLst>
                                          <p:attrName>style.visibility</p:attrName>
                                        </p:attrNameLst>
                                      </p:cBhvr>
                                      <p:to>
                                        <p:strVal val="visible"/>
                                      </p:to>
                                    </p:set>
                                    <p:animEffect transition="in" filter="fade">
                                      <p:cBhvr>
                                        <p:cTn id="34" dur="500"/>
                                        <p:tgtEl>
                                          <p:spTgt spid="4098">
                                            <p:txEl>
                                              <p:pRg st="4" end="4"/>
                                            </p:txEl>
                                          </p:spTgt>
                                        </p:tgtEl>
                                      </p:cBhvr>
                                    </p:animEffect>
                                    <p:anim calcmode="lin" valueType="num">
                                      <p:cBhvr>
                                        <p:cTn id="35" dur="500" fill="hold"/>
                                        <p:tgtEl>
                                          <p:spTgt spid="4098">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4098">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7" grpId="0"/>
      <p:bldP spid="4098" grpId="0" build="p">
        <p:tmplLst>
          <p:tmpl lvl="1">
            <p:tnLst>
              <p:par>
                <p:cTn presetID="44" presetClass="entr" presetSubtype="0" fill="hold" nodeType="clickEffect">
                  <p:stCondLst>
                    <p:cond delay="0"/>
                  </p:stCondLst>
                  <p:childTnLst>
                    <p:set>
                      <p:cBhvr>
                        <p:cTn dur="1" fill="hold">
                          <p:stCondLst>
                            <p:cond delay="0"/>
                          </p:stCondLst>
                        </p:cTn>
                        <p:tgtEl>
                          <p:spTgt spid="4098"/>
                        </p:tgtEl>
                        <p:attrNameLst>
                          <p:attrName>style.visibility</p:attrName>
                        </p:attrNameLst>
                      </p:cBhvr>
                      <p:to>
                        <p:strVal val="visible"/>
                      </p:to>
                    </p:set>
                    <p:animEffect transition="in" filter="fade">
                      <p:cBhvr>
                        <p:cTn dur="500"/>
                        <p:tgtEl>
                          <p:spTgt spid="4098"/>
                        </p:tgtEl>
                      </p:cBhvr>
                    </p:animEffect>
                    <p:anim calcmode="lin" valueType="num">
                      <p:cBhvr>
                        <p:cTn dur="500" fill="hold"/>
                        <p:tgtEl>
                          <p:spTgt spid="4098"/>
                        </p:tgtEl>
                        <p:attrNameLst>
                          <p:attrName>ppt_x</p:attrName>
                        </p:attrNameLst>
                      </p:cBhvr>
                      <p:tavLst>
                        <p:tav tm="0">
                          <p:val>
                            <p:strVal val="#ppt_x"/>
                          </p:val>
                        </p:tav>
                        <p:tav tm="100000">
                          <p:val>
                            <p:strVal val="#ppt_x"/>
                          </p:val>
                        </p:tav>
                      </p:tavLst>
                    </p:anim>
                    <p:anim calcmode="lin" valueType="num">
                      <p:cBhvr>
                        <p:cTn dur="500" fill="hold"/>
                        <p:tgtEl>
                          <p:spTgt spid="4098"/>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4098"/>
                        </p:tgtEl>
                        <p:attrNameLst>
                          <p:attrName>style.visibility</p:attrName>
                        </p:attrNameLst>
                      </p:cBhvr>
                      <p:to>
                        <p:strVal val="visible"/>
                      </p:to>
                    </p:set>
                    <p:animEffect transition="in" filter="fade">
                      <p:cBhvr>
                        <p:cTn dur="500"/>
                        <p:tgtEl>
                          <p:spTgt spid="4098"/>
                        </p:tgtEl>
                      </p:cBhvr>
                    </p:animEffect>
                    <p:anim calcmode="lin" valueType="num">
                      <p:cBhvr>
                        <p:cTn dur="500" fill="hold"/>
                        <p:tgtEl>
                          <p:spTgt spid="4098"/>
                        </p:tgtEl>
                        <p:attrNameLst>
                          <p:attrName>ppt_x</p:attrName>
                        </p:attrNameLst>
                      </p:cBhvr>
                      <p:tavLst>
                        <p:tav tm="0">
                          <p:val>
                            <p:strVal val="#ppt_x"/>
                          </p:val>
                        </p:tav>
                        <p:tav tm="100000">
                          <p:val>
                            <p:strVal val="#ppt_x"/>
                          </p:val>
                        </p:tav>
                      </p:tavLst>
                    </p:anim>
                    <p:anim calcmode="lin" valueType="num">
                      <p:cBhvr>
                        <p:cTn dur="500" fill="hold"/>
                        <p:tgtEl>
                          <p:spTgt spid="4098"/>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4098"/>
                        </p:tgtEl>
                        <p:attrNameLst>
                          <p:attrName>style.visibility</p:attrName>
                        </p:attrNameLst>
                      </p:cBhvr>
                      <p:to>
                        <p:strVal val="visible"/>
                      </p:to>
                    </p:set>
                    <p:animEffect transition="in" filter="fade">
                      <p:cBhvr>
                        <p:cTn dur="500"/>
                        <p:tgtEl>
                          <p:spTgt spid="4098"/>
                        </p:tgtEl>
                      </p:cBhvr>
                    </p:animEffect>
                    <p:anim calcmode="lin" valueType="num">
                      <p:cBhvr>
                        <p:cTn dur="500" fill="hold"/>
                        <p:tgtEl>
                          <p:spTgt spid="4098"/>
                        </p:tgtEl>
                        <p:attrNameLst>
                          <p:attrName>ppt_x</p:attrName>
                        </p:attrNameLst>
                      </p:cBhvr>
                      <p:tavLst>
                        <p:tav tm="0">
                          <p:val>
                            <p:strVal val="#ppt_x"/>
                          </p:val>
                        </p:tav>
                        <p:tav tm="100000">
                          <p:val>
                            <p:strVal val="#ppt_x"/>
                          </p:val>
                        </p:tav>
                      </p:tavLst>
                    </p:anim>
                    <p:anim calcmode="lin" valueType="num">
                      <p:cBhvr>
                        <p:cTn dur="500" fill="hold"/>
                        <p:tgtEl>
                          <p:spTgt spid="4098"/>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4098"/>
                        </p:tgtEl>
                        <p:attrNameLst>
                          <p:attrName>style.visibility</p:attrName>
                        </p:attrNameLst>
                      </p:cBhvr>
                      <p:to>
                        <p:strVal val="visible"/>
                      </p:to>
                    </p:set>
                    <p:animEffect transition="in" filter="fade">
                      <p:cBhvr>
                        <p:cTn dur="500"/>
                        <p:tgtEl>
                          <p:spTgt spid="4098"/>
                        </p:tgtEl>
                      </p:cBhvr>
                    </p:animEffect>
                    <p:anim calcmode="lin" valueType="num">
                      <p:cBhvr>
                        <p:cTn dur="500" fill="hold"/>
                        <p:tgtEl>
                          <p:spTgt spid="4098"/>
                        </p:tgtEl>
                        <p:attrNameLst>
                          <p:attrName>ppt_x</p:attrName>
                        </p:attrNameLst>
                      </p:cBhvr>
                      <p:tavLst>
                        <p:tav tm="0">
                          <p:val>
                            <p:strVal val="#ppt_x"/>
                          </p:val>
                        </p:tav>
                        <p:tav tm="100000">
                          <p:val>
                            <p:strVal val="#ppt_x"/>
                          </p:val>
                        </p:tav>
                      </p:tavLst>
                    </p:anim>
                    <p:anim calcmode="lin" valueType="num">
                      <p:cBhvr>
                        <p:cTn dur="500" fill="hold"/>
                        <p:tgtEl>
                          <p:spTgt spid="4098"/>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4098"/>
                        </p:tgtEl>
                        <p:attrNameLst>
                          <p:attrName>style.visibility</p:attrName>
                        </p:attrNameLst>
                      </p:cBhvr>
                      <p:to>
                        <p:strVal val="visible"/>
                      </p:to>
                    </p:set>
                    <p:animEffect transition="in" filter="fade">
                      <p:cBhvr>
                        <p:cTn dur="500"/>
                        <p:tgtEl>
                          <p:spTgt spid="4098"/>
                        </p:tgtEl>
                      </p:cBhvr>
                    </p:animEffect>
                    <p:anim calcmode="lin" valueType="num">
                      <p:cBhvr>
                        <p:cTn dur="500" fill="hold"/>
                        <p:tgtEl>
                          <p:spTgt spid="4098"/>
                        </p:tgtEl>
                        <p:attrNameLst>
                          <p:attrName>ppt_x</p:attrName>
                        </p:attrNameLst>
                      </p:cBhvr>
                      <p:tavLst>
                        <p:tav tm="0">
                          <p:val>
                            <p:strVal val="#ppt_x"/>
                          </p:val>
                        </p:tav>
                        <p:tav tm="100000">
                          <p:val>
                            <p:strVal val="#ppt_x"/>
                          </p:val>
                        </p:tav>
                      </p:tavLst>
                    </p:anim>
                    <p:anim calcmode="lin" valueType="num">
                      <p:cBhvr>
                        <p:cTn dur="500" fill="hold"/>
                        <p:tgtEl>
                          <p:spTgt spid="4098"/>
                        </p:tgtEl>
                        <p:attrNameLst>
                          <p:attrName>ppt_y</p:attrName>
                        </p:attrNameLst>
                      </p:cBhvr>
                      <p:tavLst>
                        <p:tav tm="0">
                          <p:val>
                            <p:strVal val="#ppt_y+.05"/>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407"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816"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4224"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631"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569913" indent="-284163" algn="l" rtl="0" eaLnBrk="1" fontAlgn="base" hangingPunct="1">
        <a:spcBef>
          <a:spcPts val="2525"/>
        </a:spcBef>
        <a:spcAft>
          <a:spcPct val="0"/>
        </a:spcAft>
        <a:buSzPct val="66000"/>
        <a:buChar char="•"/>
        <a:defRPr sz="2200">
          <a:solidFill>
            <a:schemeClr val="tx1"/>
          </a:solidFill>
          <a:latin typeface="+mn-lt"/>
          <a:ea typeface="+mn-ea"/>
          <a:cs typeface="+mn-cs"/>
          <a:sym typeface="Chalkboard" pitchFamily="32" charset="0"/>
        </a:defRPr>
      </a:lvl1pPr>
      <a:lvl2pPr marL="95408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2pPr>
      <a:lvl3pPr marL="132873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3pPr>
      <a:lvl4pPr marL="1731963"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4pPr>
      <a:lvl5pPr marL="214153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5pPr>
      <a:lvl6pPr marL="2464128" indent="-285696"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6pPr>
      <a:lvl7pPr marL="2785537" indent="-285696"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7pPr>
      <a:lvl8pPr marL="3106944" indent="-285696"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8pPr>
      <a:lvl9pPr marL="3428351" indent="-285696"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9pPr>
    </p:bodyStyle>
    <p:otherStyle>
      <a:defPPr>
        <a:defRPr lang="en-US"/>
      </a:defPPr>
      <a:lvl1pPr marL="0" algn="l" defTabSz="642816" rtl="0" eaLnBrk="1" latinLnBrk="0" hangingPunct="1">
        <a:defRPr sz="1300" kern="1200">
          <a:solidFill>
            <a:schemeClr val="tx1"/>
          </a:solidFill>
          <a:latin typeface="+mn-lt"/>
          <a:ea typeface="+mn-ea"/>
          <a:cs typeface="+mn-cs"/>
        </a:defRPr>
      </a:lvl1pPr>
      <a:lvl2pPr marL="321407" algn="l" defTabSz="642816" rtl="0" eaLnBrk="1" latinLnBrk="0" hangingPunct="1">
        <a:defRPr sz="1300" kern="1200">
          <a:solidFill>
            <a:schemeClr val="tx1"/>
          </a:solidFill>
          <a:latin typeface="+mn-lt"/>
          <a:ea typeface="+mn-ea"/>
          <a:cs typeface="+mn-cs"/>
        </a:defRPr>
      </a:lvl2pPr>
      <a:lvl3pPr marL="642816" algn="l" defTabSz="642816" rtl="0" eaLnBrk="1" latinLnBrk="0" hangingPunct="1">
        <a:defRPr sz="1300" kern="1200">
          <a:solidFill>
            <a:schemeClr val="tx1"/>
          </a:solidFill>
          <a:latin typeface="+mn-lt"/>
          <a:ea typeface="+mn-ea"/>
          <a:cs typeface="+mn-cs"/>
        </a:defRPr>
      </a:lvl3pPr>
      <a:lvl4pPr marL="964224" algn="l" defTabSz="642816" rtl="0" eaLnBrk="1" latinLnBrk="0" hangingPunct="1">
        <a:defRPr sz="1300" kern="1200">
          <a:solidFill>
            <a:schemeClr val="tx1"/>
          </a:solidFill>
          <a:latin typeface="+mn-lt"/>
          <a:ea typeface="+mn-ea"/>
          <a:cs typeface="+mn-cs"/>
        </a:defRPr>
      </a:lvl4pPr>
      <a:lvl5pPr marL="1285631" algn="l" defTabSz="642816" rtl="0" eaLnBrk="1" latinLnBrk="0" hangingPunct="1">
        <a:defRPr sz="1300" kern="1200">
          <a:solidFill>
            <a:schemeClr val="tx1"/>
          </a:solidFill>
          <a:latin typeface="+mn-lt"/>
          <a:ea typeface="+mn-ea"/>
          <a:cs typeface="+mn-cs"/>
        </a:defRPr>
      </a:lvl5pPr>
      <a:lvl6pPr marL="1607041" algn="l" defTabSz="642816" rtl="0" eaLnBrk="1" latinLnBrk="0" hangingPunct="1">
        <a:defRPr sz="1300" kern="1200">
          <a:solidFill>
            <a:schemeClr val="tx1"/>
          </a:solidFill>
          <a:latin typeface="+mn-lt"/>
          <a:ea typeface="+mn-ea"/>
          <a:cs typeface="+mn-cs"/>
        </a:defRPr>
      </a:lvl6pPr>
      <a:lvl7pPr marL="1928447" algn="l" defTabSz="642816" rtl="0" eaLnBrk="1" latinLnBrk="0" hangingPunct="1">
        <a:defRPr sz="1300" kern="1200">
          <a:solidFill>
            <a:schemeClr val="tx1"/>
          </a:solidFill>
          <a:latin typeface="+mn-lt"/>
          <a:ea typeface="+mn-ea"/>
          <a:cs typeface="+mn-cs"/>
        </a:defRPr>
      </a:lvl7pPr>
      <a:lvl8pPr marL="2249856" algn="l" defTabSz="642816" rtl="0" eaLnBrk="1" latinLnBrk="0" hangingPunct="1">
        <a:defRPr sz="1300" kern="1200">
          <a:solidFill>
            <a:schemeClr val="tx1"/>
          </a:solidFill>
          <a:latin typeface="+mn-lt"/>
          <a:ea typeface="+mn-ea"/>
          <a:cs typeface="+mn-cs"/>
        </a:defRPr>
      </a:lvl8pPr>
      <a:lvl9pPr marL="2571264" algn="l" defTabSz="642816" rtl="0" eaLnBrk="1" latinLnBrk="0" hangingPunct="1">
        <a:defRPr sz="13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1" name="Rectangle 1"/>
          <p:cNvSpPr>
            <a:spLocks noGrp="1" noChangeArrowheads="1"/>
          </p:cNvSpPr>
          <p:nvPr>
            <p:ph type="body" idx="1"/>
          </p:nvPr>
        </p:nvSpPr>
        <p:spPr bwMode="auto">
          <a:xfrm>
            <a:off x="419100" y="3473450"/>
            <a:ext cx="4241800" cy="2143125"/>
          </a:xfrm>
          <a:prstGeom prst="rect">
            <a:avLst/>
          </a:prstGeom>
          <a:noFill/>
          <a:ln w="12700">
            <a:noFill/>
            <a:miter lim="800000"/>
            <a:headEnd/>
            <a:tailEnd/>
          </a:ln>
        </p:spPr>
        <p:txBody>
          <a:bodyPr vert="horz" wrap="square" lIns="35709" tIns="35709" rIns="35709" bIns="35709" numCol="1" anchor="t" anchorCtr="0" compatLnSpc="1">
            <a:prstTxWarp prst="textNoShape">
              <a:avLst/>
            </a:prstTxWarp>
          </a:bodyPr>
          <a:lstStyle/>
          <a:p>
            <a:pPr lvl="0"/>
            <a:r>
              <a:rPr lang="en-US" smtClean="0">
                <a:sym typeface="Chalkboard" pitchFamily="32" charset="0"/>
              </a:rPr>
              <a:t>Click to edit Master text styles</a:t>
            </a:r>
          </a:p>
          <a:p>
            <a:pPr lvl="1"/>
            <a:r>
              <a:rPr lang="en-US" smtClean="0">
                <a:sym typeface="Chalkboard" pitchFamily="32" charset="0"/>
              </a:rPr>
              <a:t>Second level</a:t>
            </a:r>
          </a:p>
          <a:p>
            <a:pPr lvl="2"/>
            <a:r>
              <a:rPr lang="en-US" smtClean="0">
                <a:sym typeface="Chalkboard" pitchFamily="32" charset="0"/>
              </a:rPr>
              <a:t>Third level</a:t>
            </a:r>
          </a:p>
          <a:p>
            <a:pPr lvl="3"/>
            <a:r>
              <a:rPr lang="en-US" smtClean="0">
                <a:sym typeface="Chalkboard" pitchFamily="32" charset="0"/>
              </a:rPr>
              <a:t>Fourth level</a:t>
            </a:r>
          </a:p>
          <a:p>
            <a:pPr lvl="4"/>
            <a:r>
              <a:rPr lang="en-US" smtClean="0">
                <a:sym typeface="Chalkboard" pitchFamily="32" charset="0"/>
              </a:rPr>
              <a:t>Fifth level</a:t>
            </a:r>
          </a:p>
        </p:txBody>
      </p:sp>
      <p:sp>
        <p:nvSpPr>
          <p:cNvPr id="5122" name="Rectangle 2"/>
          <p:cNvSpPr>
            <a:spLocks noGrp="1" noChangeArrowheads="1"/>
          </p:cNvSpPr>
          <p:nvPr>
            <p:ph type="title"/>
          </p:nvPr>
        </p:nvSpPr>
        <p:spPr bwMode="auto">
          <a:xfrm>
            <a:off x="419100" y="1258888"/>
            <a:ext cx="4241800" cy="2143125"/>
          </a:xfrm>
          <a:prstGeom prst="rect">
            <a:avLst/>
          </a:prstGeom>
          <a:noFill/>
          <a:ln w="12700">
            <a:noFill/>
            <a:miter lim="800000"/>
            <a:headEnd/>
            <a:tailEnd/>
          </a:ln>
        </p:spPr>
        <p:txBody>
          <a:bodyPr vert="horz" wrap="square" lIns="35709" tIns="35709" rIns="35709" bIns="35709" numCol="1" anchor="b" anchorCtr="0" compatLnSpc="1">
            <a:prstTxWarp prst="textNoShape">
              <a:avLst/>
            </a:prstTxWarp>
          </a:bodyPr>
          <a:lstStyle/>
          <a:p>
            <a:pPr lvl="0"/>
            <a:r>
              <a:rPr lang="en-US" smtClean="0">
                <a:sym typeface="Chalkboard" pitchFamily="32" charset="0"/>
              </a:rPr>
              <a:t>Click to edit Master title style</a:t>
            </a:r>
          </a:p>
        </p:txBody>
      </p:sp>
    </p:spTree>
  </p:cSld>
  <p:clrMap bg1="dk2" tx1="lt1" bg2="dk1"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p:cTn id="7" dur="1000" fill="hold"/>
                                        <p:tgtEl>
                                          <p:spTgt spid="5122"/>
                                        </p:tgtEl>
                                        <p:attrNameLst>
                                          <p:attrName>ppt_x</p:attrName>
                                        </p:attrNameLst>
                                      </p:cBhvr>
                                      <p:tavLst>
                                        <p:tav tm="0">
                                          <p:val>
                                            <p:strVal val="#ppt_x-.2"/>
                                          </p:val>
                                        </p:tav>
                                        <p:tav tm="100000">
                                          <p:val>
                                            <p:strVal val="#ppt_x"/>
                                          </p:val>
                                        </p:tav>
                                      </p:tavLst>
                                    </p:anim>
                                    <p:anim calcmode="lin" valueType="num">
                                      <p:cBhvr>
                                        <p:cTn id="8" dur="1000" fill="hold"/>
                                        <p:tgtEl>
                                          <p:spTgt spid="5122"/>
                                        </p:tgtEl>
                                        <p:attrNameLst>
                                          <p:attrName>ppt_y</p:attrName>
                                        </p:attrNameLst>
                                      </p:cBhvr>
                                      <p:tavLst>
                                        <p:tav tm="0">
                                          <p:val>
                                            <p:strVal val="#ppt_y"/>
                                          </p:val>
                                        </p:tav>
                                        <p:tav tm="100000">
                                          <p:val>
                                            <p:strVal val="#ppt_y"/>
                                          </p:val>
                                        </p:tav>
                                      </p:tavLst>
                                    </p:anim>
                                    <p:animEffect transition="in" filter="wipe(right)" prLst="gradientSize: 0.1">
                                      <p:cBhvr>
                                        <p:cTn id="9" dur="1000"/>
                                        <p:tgtEl>
                                          <p:spTgt spid="5122"/>
                                        </p:tgtEl>
                                      </p:cBhvr>
                                    </p:animEffect>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5121">
                                            <p:txEl>
                                              <p:pRg st="0" end="0"/>
                                            </p:txEl>
                                          </p:spTgt>
                                        </p:tgtEl>
                                        <p:attrNameLst>
                                          <p:attrName>style.visibility</p:attrName>
                                        </p:attrNameLst>
                                      </p:cBhvr>
                                      <p:to>
                                        <p:strVal val="visible"/>
                                      </p:to>
                                    </p:set>
                                    <p:animEffect transition="in" filter="fade">
                                      <p:cBhvr>
                                        <p:cTn id="14" dur="500"/>
                                        <p:tgtEl>
                                          <p:spTgt spid="5121">
                                            <p:txEl>
                                              <p:pRg st="0" end="0"/>
                                            </p:txEl>
                                          </p:spTgt>
                                        </p:tgtEl>
                                      </p:cBhvr>
                                    </p:animEffect>
                                    <p:anim calcmode="lin" valueType="num">
                                      <p:cBhvr>
                                        <p:cTn id="15" dur="500" fill="hold"/>
                                        <p:tgtEl>
                                          <p:spTgt spid="5121">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5121">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grpId="0" nodeType="withEffect">
                                  <p:stCondLst>
                                    <p:cond delay="0"/>
                                  </p:stCondLst>
                                  <p:childTnLst>
                                    <p:set>
                                      <p:cBhvr>
                                        <p:cTn id="18" dur="1" fill="hold">
                                          <p:stCondLst>
                                            <p:cond delay="0"/>
                                          </p:stCondLst>
                                        </p:cTn>
                                        <p:tgtEl>
                                          <p:spTgt spid="5121">
                                            <p:txEl>
                                              <p:pRg st="1" end="1"/>
                                            </p:txEl>
                                          </p:spTgt>
                                        </p:tgtEl>
                                        <p:attrNameLst>
                                          <p:attrName>style.visibility</p:attrName>
                                        </p:attrNameLst>
                                      </p:cBhvr>
                                      <p:to>
                                        <p:strVal val="visible"/>
                                      </p:to>
                                    </p:set>
                                    <p:animEffect transition="in" filter="fade">
                                      <p:cBhvr>
                                        <p:cTn id="19" dur="500"/>
                                        <p:tgtEl>
                                          <p:spTgt spid="5121">
                                            <p:txEl>
                                              <p:pRg st="1" end="1"/>
                                            </p:txEl>
                                          </p:spTgt>
                                        </p:tgtEl>
                                      </p:cBhvr>
                                    </p:animEffect>
                                    <p:anim calcmode="lin" valueType="num">
                                      <p:cBhvr>
                                        <p:cTn id="20" dur="500" fill="hold"/>
                                        <p:tgtEl>
                                          <p:spTgt spid="5121">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5121">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grpId="0" nodeType="withEffect">
                                  <p:stCondLst>
                                    <p:cond delay="0"/>
                                  </p:stCondLst>
                                  <p:childTnLst>
                                    <p:set>
                                      <p:cBhvr>
                                        <p:cTn id="23" dur="1" fill="hold">
                                          <p:stCondLst>
                                            <p:cond delay="0"/>
                                          </p:stCondLst>
                                        </p:cTn>
                                        <p:tgtEl>
                                          <p:spTgt spid="5121">
                                            <p:txEl>
                                              <p:pRg st="2" end="2"/>
                                            </p:txEl>
                                          </p:spTgt>
                                        </p:tgtEl>
                                        <p:attrNameLst>
                                          <p:attrName>style.visibility</p:attrName>
                                        </p:attrNameLst>
                                      </p:cBhvr>
                                      <p:to>
                                        <p:strVal val="visible"/>
                                      </p:to>
                                    </p:set>
                                    <p:animEffect transition="in" filter="fade">
                                      <p:cBhvr>
                                        <p:cTn id="24" dur="500"/>
                                        <p:tgtEl>
                                          <p:spTgt spid="5121">
                                            <p:txEl>
                                              <p:pRg st="2" end="2"/>
                                            </p:txEl>
                                          </p:spTgt>
                                        </p:tgtEl>
                                      </p:cBhvr>
                                    </p:animEffect>
                                    <p:anim calcmode="lin" valueType="num">
                                      <p:cBhvr>
                                        <p:cTn id="25" dur="500" fill="hold"/>
                                        <p:tgtEl>
                                          <p:spTgt spid="5121">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5121">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grpId="0" nodeType="withEffect">
                                  <p:stCondLst>
                                    <p:cond delay="0"/>
                                  </p:stCondLst>
                                  <p:childTnLst>
                                    <p:set>
                                      <p:cBhvr>
                                        <p:cTn id="28" dur="1" fill="hold">
                                          <p:stCondLst>
                                            <p:cond delay="0"/>
                                          </p:stCondLst>
                                        </p:cTn>
                                        <p:tgtEl>
                                          <p:spTgt spid="5121">
                                            <p:txEl>
                                              <p:pRg st="3" end="3"/>
                                            </p:txEl>
                                          </p:spTgt>
                                        </p:tgtEl>
                                        <p:attrNameLst>
                                          <p:attrName>style.visibility</p:attrName>
                                        </p:attrNameLst>
                                      </p:cBhvr>
                                      <p:to>
                                        <p:strVal val="visible"/>
                                      </p:to>
                                    </p:set>
                                    <p:animEffect transition="in" filter="fade">
                                      <p:cBhvr>
                                        <p:cTn id="29" dur="500"/>
                                        <p:tgtEl>
                                          <p:spTgt spid="5121">
                                            <p:txEl>
                                              <p:pRg st="3" end="3"/>
                                            </p:txEl>
                                          </p:spTgt>
                                        </p:tgtEl>
                                      </p:cBhvr>
                                    </p:animEffect>
                                    <p:anim calcmode="lin" valueType="num">
                                      <p:cBhvr>
                                        <p:cTn id="30" dur="500" fill="hold"/>
                                        <p:tgtEl>
                                          <p:spTgt spid="5121">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5121">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grpId="0" nodeType="withEffect">
                                  <p:stCondLst>
                                    <p:cond delay="0"/>
                                  </p:stCondLst>
                                  <p:childTnLst>
                                    <p:set>
                                      <p:cBhvr>
                                        <p:cTn id="33" dur="1" fill="hold">
                                          <p:stCondLst>
                                            <p:cond delay="0"/>
                                          </p:stCondLst>
                                        </p:cTn>
                                        <p:tgtEl>
                                          <p:spTgt spid="5121">
                                            <p:txEl>
                                              <p:pRg st="4" end="4"/>
                                            </p:txEl>
                                          </p:spTgt>
                                        </p:tgtEl>
                                        <p:attrNameLst>
                                          <p:attrName>style.visibility</p:attrName>
                                        </p:attrNameLst>
                                      </p:cBhvr>
                                      <p:to>
                                        <p:strVal val="visible"/>
                                      </p:to>
                                    </p:set>
                                    <p:animEffect transition="in" filter="fade">
                                      <p:cBhvr>
                                        <p:cTn id="34" dur="500"/>
                                        <p:tgtEl>
                                          <p:spTgt spid="5121">
                                            <p:txEl>
                                              <p:pRg st="4" end="4"/>
                                            </p:txEl>
                                          </p:spTgt>
                                        </p:tgtEl>
                                      </p:cBhvr>
                                    </p:animEffect>
                                    <p:anim calcmode="lin" valueType="num">
                                      <p:cBhvr>
                                        <p:cTn id="35" dur="500" fill="hold"/>
                                        <p:tgtEl>
                                          <p:spTgt spid="5121">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5121">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1" grpId="0" build="p">
        <p:tmplLst>
          <p:tmpl lvl="1">
            <p:tnLst>
              <p:par>
                <p:cTn presetID="44" presetClass="entr" presetSubtype="0" fill="hold" nodeType="clickEffect">
                  <p:stCondLst>
                    <p:cond delay="0"/>
                  </p:stCondLst>
                  <p:childTnLst>
                    <p:set>
                      <p:cBhvr>
                        <p:cTn dur="1" fill="hold">
                          <p:stCondLst>
                            <p:cond delay="0"/>
                          </p:stCondLst>
                        </p:cTn>
                        <p:tgtEl>
                          <p:spTgt spid="5121"/>
                        </p:tgtEl>
                        <p:attrNameLst>
                          <p:attrName>style.visibility</p:attrName>
                        </p:attrNameLst>
                      </p:cBhvr>
                      <p:to>
                        <p:strVal val="visible"/>
                      </p:to>
                    </p:set>
                    <p:animEffect transition="in" filter="fade">
                      <p:cBhvr>
                        <p:cTn dur="500"/>
                        <p:tgtEl>
                          <p:spTgt spid="5121"/>
                        </p:tgtEl>
                      </p:cBhvr>
                    </p:animEffect>
                    <p:anim calcmode="lin" valueType="num">
                      <p:cBhvr>
                        <p:cTn dur="500" fill="hold"/>
                        <p:tgtEl>
                          <p:spTgt spid="5121"/>
                        </p:tgtEl>
                        <p:attrNameLst>
                          <p:attrName>ppt_x</p:attrName>
                        </p:attrNameLst>
                      </p:cBhvr>
                      <p:tavLst>
                        <p:tav tm="0">
                          <p:val>
                            <p:strVal val="#ppt_x"/>
                          </p:val>
                        </p:tav>
                        <p:tav tm="100000">
                          <p:val>
                            <p:strVal val="#ppt_x"/>
                          </p:val>
                        </p:tav>
                      </p:tavLst>
                    </p:anim>
                    <p:anim calcmode="lin" valueType="num">
                      <p:cBhvr>
                        <p:cTn dur="500" fill="hold"/>
                        <p:tgtEl>
                          <p:spTgt spid="5121"/>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5121"/>
                        </p:tgtEl>
                        <p:attrNameLst>
                          <p:attrName>style.visibility</p:attrName>
                        </p:attrNameLst>
                      </p:cBhvr>
                      <p:to>
                        <p:strVal val="visible"/>
                      </p:to>
                    </p:set>
                    <p:animEffect transition="in" filter="fade">
                      <p:cBhvr>
                        <p:cTn dur="500"/>
                        <p:tgtEl>
                          <p:spTgt spid="5121"/>
                        </p:tgtEl>
                      </p:cBhvr>
                    </p:animEffect>
                    <p:anim calcmode="lin" valueType="num">
                      <p:cBhvr>
                        <p:cTn dur="500" fill="hold"/>
                        <p:tgtEl>
                          <p:spTgt spid="5121"/>
                        </p:tgtEl>
                        <p:attrNameLst>
                          <p:attrName>ppt_x</p:attrName>
                        </p:attrNameLst>
                      </p:cBhvr>
                      <p:tavLst>
                        <p:tav tm="0">
                          <p:val>
                            <p:strVal val="#ppt_x"/>
                          </p:val>
                        </p:tav>
                        <p:tav tm="100000">
                          <p:val>
                            <p:strVal val="#ppt_x"/>
                          </p:val>
                        </p:tav>
                      </p:tavLst>
                    </p:anim>
                    <p:anim calcmode="lin" valueType="num">
                      <p:cBhvr>
                        <p:cTn dur="500" fill="hold"/>
                        <p:tgtEl>
                          <p:spTgt spid="5121"/>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5121"/>
                        </p:tgtEl>
                        <p:attrNameLst>
                          <p:attrName>style.visibility</p:attrName>
                        </p:attrNameLst>
                      </p:cBhvr>
                      <p:to>
                        <p:strVal val="visible"/>
                      </p:to>
                    </p:set>
                    <p:animEffect transition="in" filter="fade">
                      <p:cBhvr>
                        <p:cTn dur="500"/>
                        <p:tgtEl>
                          <p:spTgt spid="5121"/>
                        </p:tgtEl>
                      </p:cBhvr>
                    </p:animEffect>
                    <p:anim calcmode="lin" valueType="num">
                      <p:cBhvr>
                        <p:cTn dur="500" fill="hold"/>
                        <p:tgtEl>
                          <p:spTgt spid="5121"/>
                        </p:tgtEl>
                        <p:attrNameLst>
                          <p:attrName>ppt_x</p:attrName>
                        </p:attrNameLst>
                      </p:cBhvr>
                      <p:tavLst>
                        <p:tav tm="0">
                          <p:val>
                            <p:strVal val="#ppt_x"/>
                          </p:val>
                        </p:tav>
                        <p:tav tm="100000">
                          <p:val>
                            <p:strVal val="#ppt_x"/>
                          </p:val>
                        </p:tav>
                      </p:tavLst>
                    </p:anim>
                    <p:anim calcmode="lin" valueType="num">
                      <p:cBhvr>
                        <p:cTn dur="500" fill="hold"/>
                        <p:tgtEl>
                          <p:spTgt spid="5121"/>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5121"/>
                        </p:tgtEl>
                        <p:attrNameLst>
                          <p:attrName>style.visibility</p:attrName>
                        </p:attrNameLst>
                      </p:cBhvr>
                      <p:to>
                        <p:strVal val="visible"/>
                      </p:to>
                    </p:set>
                    <p:animEffect transition="in" filter="fade">
                      <p:cBhvr>
                        <p:cTn dur="500"/>
                        <p:tgtEl>
                          <p:spTgt spid="5121"/>
                        </p:tgtEl>
                      </p:cBhvr>
                    </p:animEffect>
                    <p:anim calcmode="lin" valueType="num">
                      <p:cBhvr>
                        <p:cTn dur="500" fill="hold"/>
                        <p:tgtEl>
                          <p:spTgt spid="5121"/>
                        </p:tgtEl>
                        <p:attrNameLst>
                          <p:attrName>ppt_x</p:attrName>
                        </p:attrNameLst>
                      </p:cBhvr>
                      <p:tavLst>
                        <p:tav tm="0">
                          <p:val>
                            <p:strVal val="#ppt_x"/>
                          </p:val>
                        </p:tav>
                        <p:tav tm="100000">
                          <p:val>
                            <p:strVal val="#ppt_x"/>
                          </p:val>
                        </p:tav>
                      </p:tavLst>
                    </p:anim>
                    <p:anim calcmode="lin" valueType="num">
                      <p:cBhvr>
                        <p:cTn dur="500" fill="hold"/>
                        <p:tgtEl>
                          <p:spTgt spid="5121"/>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5121"/>
                        </p:tgtEl>
                        <p:attrNameLst>
                          <p:attrName>style.visibility</p:attrName>
                        </p:attrNameLst>
                      </p:cBhvr>
                      <p:to>
                        <p:strVal val="visible"/>
                      </p:to>
                    </p:set>
                    <p:animEffect transition="in" filter="fade">
                      <p:cBhvr>
                        <p:cTn dur="500"/>
                        <p:tgtEl>
                          <p:spTgt spid="5121"/>
                        </p:tgtEl>
                      </p:cBhvr>
                    </p:animEffect>
                    <p:anim calcmode="lin" valueType="num">
                      <p:cBhvr>
                        <p:cTn dur="500" fill="hold"/>
                        <p:tgtEl>
                          <p:spTgt spid="5121"/>
                        </p:tgtEl>
                        <p:attrNameLst>
                          <p:attrName>ppt_x</p:attrName>
                        </p:attrNameLst>
                      </p:cBhvr>
                      <p:tavLst>
                        <p:tav tm="0">
                          <p:val>
                            <p:strVal val="#ppt_x"/>
                          </p:val>
                        </p:tav>
                        <p:tav tm="100000">
                          <p:val>
                            <p:strVal val="#ppt_x"/>
                          </p:val>
                        </p:tav>
                      </p:tavLst>
                    </p:anim>
                    <p:anim calcmode="lin" valueType="num">
                      <p:cBhvr>
                        <p:cTn dur="500" fill="hold"/>
                        <p:tgtEl>
                          <p:spTgt spid="5121"/>
                        </p:tgtEl>
                        <p:attrNameLst>
                          <p:attrName>ppt_y</p:attrName>
                        </p:attrNameLst>
                      </p:cBhvr>
                      <p:tavLst>
                        <p:tav tm="0">
                          <p:val>
                            <p:strVal val="#ppt_y+.05"/>
                          </p:val>
                        </p:tav>
                        <p:tav tm="100000">
                          <p:val>
                            <p:strVal val="#ppt_y"/>
                          </p:val>
                        </p:tav>
                      </p:tavLst>
                    </p:anim>
                  </p:childTnLst>
                </p:cTn>
              </p:par>
            </p:tnLst>
          </p:tmpl>
        </p:tmplLst>
      </p:bldP>
      <p:bldP spid="5122" grpId="0"/>
    </p:bldLst>
  </p:timing>
  <p:txStyles>
    <p:titleStyle>
      <a:lvl1pPr algn="ctr" rtl="0" eaLnBrk="1" fontAlgn="base" hangingPunct="1">
        <a:spcBef>
          <a:spcPct val="0"/>
        </a:spcBef>
        <a:spcAft>
          <a:spcPct val="0"/>
        </a:spcAft>
        <a:defRPr sz="42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42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42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42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4200">
          <a:solidFill>
            <a:schemeClr val="tx1"/>
          </a:solidFill>
          <a:latin typeface="Chalkboard" pitchFamily="32" charset="0"/>
          <a:ea typeface="ヒラギノ角ゴ ProN W3" pitchFamily="32" charset="-128"/>
          <a:sym typeface="Chalkboard" pitchFamily="32" charset="0"/>
        </a:defRPr>
      </a:lvl5pPr>
      <a:lvl6pPr marL="321391" algn="ctr" rtl="0" eaLnBrk="1" fontAlgn="base" hangingPunct="1">
        <a:spcBef>
          <a:spcPct val="0"/>
        </a:spcBef>
        <a:spcAft>
          <a:spcPct val="0"/>
        </a:spcAft>
        <a:defRPr sz="4200">
          <a:solidFill>
            <a:schemeClr val="tx1"/>
          </a:solidFill>
          <a:latin typeface="Chalkboard" pitchFamily="32" charset="0"/>
          <a:ea typeface="ヒラギノ角ゴ ProN W3" pitchFamily="32" charset="-128"/>
          <a:sym typeface="Chalkboard" pitchFamily="32" charset="0"/>
        </a:defRPr>
      </a:lvl6pPr>
      <a:lvl7pPr marL="642783" algn="ctr" rtl="0" eaLnBrk="1" fontAlgn="base" hangingPunct="1">
        <a:spcBef>
          <a:spcPct val="0"/>
        </a:spcBef>
        <a:spcAft>
          <a:spcPct val="0"/>
        </a:spcAft>
        <a:defRPr sz="4200">
          <a:solidFill>
            <a:schemeClr val="tx1"/>
          </a:solidFill>
          <a:latin typeface="Chalkboard" pitchFamily="32" charset="0"/>
          <a:ea typeface="ヒラギノ角ゴ ProN W3" pitchFamily="32" charset="-128"/>
          <a:sym typeface="Chalkboard" pitchFamily="32" charset="0"/>
        </a:defRPr>
      </a:lvl7pPr>
      <a:lvl8pPr marL="964174" algn="ctr" rtl="0" eaLnBrk="1" fontAlgn="base" hangingPunct="1">
        <a:spcBef>
          <a:spcPct val="0"/>
        </a:spcBef>
        <a:spcAft>
          <a:spcPct val="0"/>
        </a:spcAft>
        <a:defRPr sz="4200">
          <a:solidFill>
            <a:schemeClr val="tx1"/>
          </a:solidFill>
          <a:latin typeface="Chalkboard" pitchFamily="32" charset="0"/>
          <a:ea typeface="ヒラギノ角ゴ ProN W3" pitchFamily="32" charset="-128"/>
          <a:sym typeface="Chalkboard" pitchFamily="32" charset="0"/>
        </a:defRPr>
      </a:lvl8pPr>
      <a:lvl9pPr marL="1285565" algn="ctr" rtl="0" eaLnBrk="1" fontAlgn="base" hangingPunct="1">
        <a:spcBef>
          <a:spcPct val="0"/>
        </a:spcBef>
        <a:spcAft>
          <a:spcPct val="0"/>
        </a:spcAft>
        <a:defRPr sz="4200">
          <a:solidFill>
            <a:schemeClr val="tx1"/>
          </a:solidFill>
          <a:latin typeface="Chalkboard" pitchFamily="32" charset="0"/>
          <a:ea typeface="ヒラギノ角ゴ ProN W3" pitchFamily="32" charset="-128"/>
          <a:sym typeface="Chalkboard" pitchFamily="32" charset="0"/>
        </a:defRPr>
      </a:lvl9pPr>
    </p:titleStyle>
    <p:bodyStyle>
      <a:lvl1pPr marL="342900" indent="-342900" algn="ctr" rtl="0" eaLnBrk="1" fontAlgn="base" hangingPunct="1">
        <a:spcBef>
          <a:spcPct val="0"/>
        </a:spcBef>
        <a:spcAft>
          <a:spcPct val="0"/>
        </a:spcAft>
        <a:defRPr sz="2200">
          <a:solidFill>
            <a:schemeClr val="tx1"/>
          </a:solidFill>
          <a:latin typeface="+mn-lt"/>
          <a:ea typeface="+mn-ea"/>
          <a:cs typeface="+mn-cs"/>
          <a:sym typeface="Chalkboard" pitchFamily="32" charset="0"/>
        </a:defRPr>
      </a:lvl1pPr>
      <a:lvl2pPr marL="742950" indent="-285750" algn="ctr" rtl="0" eaLnBrk="1" fontAlgn="base" hangingPunct="1">
        <a:spcBef>
          <a:spcPct val="0"/>
        </a:spcBef>
        <a:spcAft>
          <a:spcPct val="0"/>
        </a:spcAft>
        <a:defRPr sz="2200">
          <a:solidFill>
            <a:schemeClr val="tx1"/>
          </a:solidFill>
          <a:latin typeface="+mn-lt"/>
          <a:ea typeface="+mn-ea"/>
          <a:sym typeface="Chalkboard" pitchFamily="32" charset="0"/>
        </a:defRPr>
      </a:lvl2pPr>
      <a:lvl3pPr marL="1143000" indent="-228600" algn="ctr" rtl="0" eaLnBrk="1" fontAlgn="base" hangingPunct="1">
        <a:spcBef>
          <a:spcPct val="0"/>
        </a:spcBef>
        <a:spcAft>
          <a:spcPct val="0"/>
        </a:spcAft>
        <a:defRPr sz="2200">
          <a:solidFill>
            <a:schemeClr val="tx1"/>
          </a:solidFill>
          <a:latin typeface="+mn-lt"/>
          <a:ea typeface="+mn-ea"/>
          <a:sym typeface="Chalkboard" pitchFamily="32" charset="0"/>
        </a:defRPr>
      </a:lvl3pPr>
      <a:lvl4pPr marL="1600200" indent="-228600" algn="ctr" rtl="0" eaLnBrk="1" fontAlgn="base" hangingPunct="1">
        <a:spcBef>
          <a:spcPct val="0"/>
        </a:spcBef>
        <a:spcAft>
          <a:spcPct val="0"/>
        </a:spcAft>
        <a:defRPr sz="2200">
          <a:solidFill>
            <a:schemeClr val="tx1"/>
          </a:solidFill>
          <a:latin typeface="+mn-lt"/>
          <a:ea typeface="+mn-ea"/>
          <a:sym typeface="Chalkboard" pitchFamily="32" charset="0"/>
        </a:defRPr>
      </a:lvl4pPr>
      <a:lvl5pPr marL="2057400" indent="-228600" algn="ctr" rtl="0" eaLnBrk="1" fontAlgn="base" hangingPunct="1">
        <a:spcBef>
          <a:spcPct val="0"/>
        </a:spcBef>
        <a:spcAft>
          <a:spcPct val="0"/>
        </a:spcAft>
        <a:defRPr sz="2200">
          <a:solidFill>
            <a:schemeClr val="tx1"/>
          </a:solidFill>
          <a:latin typeface="+mn-lt"/>
          <a:ea typeface="+mn-ea"/>
          <a:sym typeface="Chalkboard" pitchFamily="32" charset="0"/>
        </a:defRPr>
      </a:lvl5pPr>
      <a:lvl6pPr marL="321391" algn="ctr" rtl="0" eaLnBrk="1" fontAlgn="base" hangingPunct="1">
        <a:spcBef>
          <a:spcPct val="0"/>
        </a:spcBef>
        <a:spcAft>
          <a:spcPct val="0"/>
        </a:spcAft>
        <a:defRPr sz="2200">
          <a:solidFill>
            <a:schemeClr val="tx1"/>
          </a:solidFill>
          <a:latin typeface="+mn-lt"/>
          <a:ea typeface="+mn-ea"/>
          <a:sym typeface="Chalkboard" pitchFamily="32" charset="0"/>
        </a:defRPr>
      </a:lvl6pPr>
      <a:lvl7pPr marL="642783" algn="ctr" rtl="0" eaLnBrk="1" fontAlgn="base" hangingPunct="1">
        <a:spcBef>
          <a:spcPct val="0"/>
        </a:spcBef>
        <a:spcAft>
          <a:spcPct val="0"/>
        </a:spcAft>
        <a:defRPr sz="2200">
          <a:solidFill>
            <a:schemeClr val="tx1"/>
          </a:solidFill>
          <a:latin typeface="+mn-lt"/>
          <a:ea typeface="+mn-ea"/>
          <a:sym typeface="Chalkboard" pitchFamily="32" charset="0"/>
        </a:defRPr>
      </a:lvl7pPr>
      <a:lvl8pPr marL="964174" algn="ctr" rtl="0" eaLnBrk="1" fontAlgn="base" hangingPunct="1">
        <a:spcBef>
          <a:spcPct val="0"/>
        </a:spcBef>
        <a:spcAft>
          <a:spcPct val="0"/>
        </a:spcAft>
        <a:defRPr sz="2200">
          <a:solidFill>
            <a:schemeClr val="tx1"/>
          </a:solidFill>
          <a:latin typeface="+mn-lt"/>
          <a:ea typeface="+mn-ea"/>
          <a:sym typeface="Chalkboard" pitchFamily="32" charset="0"/>
        </a:defRPr>
      </a:lvl8pPr>
      <a:lvl9pPr marL="1285565" algn="ctr" rtl="0" eaLnBrk="1" fontAlgn="base" hangingPunct="1">
        <a:spcBef>
          <a:spcPct val="0"/>
        </a:spcBef>
        <a:spcAft>
          <a:spcPct val="0"/>
        </a:spcAft>
        <a:defRPr sz="2200">
          <a:solidFill>
            <a:schemeClr val="tx1"/>
          </a:solidFill>
          <a:latin typeface="+mn-lt"/>
          <a:ea typeface="+mn-ea"/>
          <a:sym typeface="Chalkboard" pitchFamily="32" charset="0"/>
        </a:defRPr>
      </a:lvl9pPr>
    </p:bodyStyle>
    <p:otherStyle>
      <a:defPPr>
        <a:defRPr lang="en-US"/>
      </a:defPPr>
      <a:lvl1pPr marL="0" algn="l" defTabSz="642783" rtl="0" eaLnBrk="1" latinLnBrk="0" hangingPunct="1">
        <a:defRPr sz="1300" kern="1200">
          <a:solidFill>
            <a:schemeClr val="tx1"/>
          </a:solidFill>
          <a:latin typeface="+mn-lt"/>
          <a:ea typeface="+mn-ea"/>
          <a:cs typeface="+mn-cs"/>
        </a:defRPr>
      </a:lvl1pPr>
      <a:lvl2pPr marL="321391" algn="l" defTabSz="642783" rtl="0" eaLnBrk="1" latinLnBrk="0" hangingPunct="1">
        <a:defRPr sz="1300" kern="1200">
          <a:solidFill>
            <a:schemeClr val="tx1"/>
          </a:solidFill>
          <a:latin typeface="+mn-lt"/>
          <a:ea typeface="+mn-ea"/>
          <a:cs typeface="+mn-cs"/>
        </a:defRPr>
      </a:lvl2pPr>
      <a:lvl3pPr marL="642783" algn="l" defTabSz="642783" rtl="0" eaLnBrk="1" latinLnBrk="0" hangingPunct="1">
        <a:defRPr sz="1300" kern="1200">
          <a:solidFill>
            <a:schemeClr val="tx1"/>
          </a:solidFill>
          <a:latin typeface="+mn-lt"/>
          <a:ea typeface="+mn-ea"/>
          <a:cs typeface="+mn-cs"/>
        </a:defRPr>
      </a:lvl3pPr>
      <a:lvl4pPr marL="964174" algn="l" defTabSz="642783" rtl="0" eaLnBrk="1" latinLnBrk="0" hangingPunct="1">
        <a:defRPr sz="1300" kern="1200">
          <a:solidFill>
            <a:schemeClr val="tx1"/>
          </a:solidFill>
          <a:latin typeface="+mn-lt"/>
          <a:ea typeface="+mn-ea"/>
          <a:cs typeface="+mn-cs"/>
        </a:defRPr>
      </a:lvl4pPr>
      <a:lvl5pPr marL="1285565" algn="l" defTabSz="642783" rtl="0" eaLnBrk="1" latinLnBrk="0" hangingPunct="1">
        <a:defRPr sz="1300" kern="1200">
          <a:solidFill>
            <a:schemeClr val="tx1"/>
          </a:solidFill>
          <a:latin typeface="+mn-lt"/>
          <a:ea typeface="+mn-ea"/>
          <a:cs typeface="+mn-cs"/>
        </a:defRPr>
      </a:lvl5pPr>
      <a:lvl6pPr marL="1606959" algn="l" defTabSz="642783" rtl="0" eaLnBrk="1" latinLnBrk="0" hangingPunct="1">
        <a:defRPr sz="1300" kern="1200">
          <a:solidFill>
            <a:schemeClr val="tx1"/>
          </a:solidFill>
          <a:latin typeface="+mn-lt"/>
          <a:ea typeface="+mn-ea"/>
          <a:cs typeface="+mn-cs"/>
        </a:defRPr>
      </a:lvl6pPr>
      <a:lvl7pPr marL="1928348" algn="l" defTabSz="642783" rtl="0" eaLnBrk="1" latinLnBrk="0" hangingPunct="1">
        <a:defRPr sz="1300" kern="1200">
          <a:solidFill>
            <a:schemeClr val="tx1"/>
          </a:solidFill>
          <a:latin typeface="+mn-lt"/>
          <a:ea typeface="+mn-ea"/>
          <a:cs typeface="+mn-cs"/>
        </a:defRPr>
      </a:lvl7pPr>
      <a:lvl8pPr marL="2249741" algn="l" defTabSz="642783" rtl="0" eaLnBrk="1" latinLnBrk="0" hangingPunct="1">
        <a:defRPr sz="1300" kern="1200">
          <a:solidFill>
            <a:schemeClr val="tx1"/>
          </a:solidFill>
          <a:latin typeface="+mn-lt"/>
          <a:ea typeface="+mn-ea"/>
          <a:cs typeface="+mn-cs"/>
        </a:defRPr>
      </a:lvl8pPr>
      <a:lvl9pPr marL="2571133" algn="l" defTabSz="642783" rtl="0" eaLnBrk="1" latinLnBrk="0" hangingPunct="1">
        <a:defRPr sz="13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6145" name="Rectangle 1"/>
          <p:cNvSpPr>
            <a:spLocks noGrp="1" noChangeArrowheads="1"/>
          </p:cNvSpPr>
          <p:nvPr>
            <p:ph type="title"/>
          </p:nvPr>
        </p:nvSpPr>
        <p:spPr bwMode="auto">
          <a:xfrm>
            <a:off x="893763" y="142875"/>
            <a:ext cx="7358062" cy="1785938"/>
          </a:xfrm>
          <a:prstGeom prst="rect">
            <a:avLst/>
          </a:prstGeom>
          <a:noFill/>
          <a:ln w="12700">
            <a:noFill/>
            <a:miter lim="800000"/>
            <a:headEnd/>
            <a:tailEnd/>
          </a:ln>
        </p:spPr>
        <p:txBody>
          <a:bodyPr vert="horz" wrap="square" lIns="35707" tIns="35707" rIns="35707" bIns="35707" numCol="1" anchor="ctr" anchorCtr="0" compatLnSpc="1">
            <a:prstTxWarp prst="textNoShape">
              <a:avLst/>
            </a:prstTxWarp>
          </a:bodyPr>
          <a:lstStyle/>
          <a:p>
            <a:pPr lvl="0"/>
            <a:r>
              <a:rPr lang="en-US" smtClean="0">
                <a:sym typeface="Chalkboard" pitchFamily="32" charset="0"/>
              </a:rPr>
              <a:t>Click to edit Master title style</a:t>
            </a:r>
          </a:p>
        </p:txBody>
      </p:sp>
    </p:spTree>
  </p:cSld>
  <p:clrMap bg1="dk2" tx1="lt1" bg2="dk1"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6145"/>
                                        </p:tgtEl>
                                        <p:attrNameLst>
                                          <p:attrName>style.visibility</p:attrName>
                                        </p:attrNameLst>
                                      </p:cBhvr>
                                      <p:to>
                                        <p:strVal val="visible"/>
                                      </p:to>
                                    </p:set>
                                    <p:anim calcmode="lin" valueType="num">
                                      <p:cBhvr>
                                        <p:cTn id="7" dur="1000" fill="hold"/>
                                        <p:tgtEl>
                                          <p:spTgt spid="6145"/>
                                        </p:tgtEl>
                                        <p:attrNameLst>
                                          <p:attrName>ppt_x</p:attrName>
                                        </p:attrNameLst>
                                      </p:cBhvr>
                                      <p:tavLst>
                                        <p:tav tm="0">
                                          <p:val>
                                            <p:strVal val="#ppt_x-.2"/>
                                          </p:val>
                                        </p:tav>
                                        <p:tav tm="100000">
                                          <p:val>
                                            <p:strVal val="#ppt_x"/>
                                          </p:val>
                                        </p:tav>
                                      </p:tavLst>
                                    </p:anim>
                                    <p:anim calcmode="lin" valueType="num">
                                      <p:cBhvr>
                                        <p:cTn id="8" dur="1000" fill="hold"/>
                                        <p:tgtEl>
                                          <p:spTgt spid="6145"/>
                                        </p:tgtEl>
                                        <p:attrNameLst>
                                          <p:attrName>ppt_y</p:attrName>
                                        </p:attrNameLst>
                                      </p:cBhvr>
                                      <p:tavLst>
                                        <p:tav tm="0">
                                          <p:val>
                                            <p:strVal val="#ppt_y"/>
                                          </p:val>
                                        </p:tav>
                                        <p:tav tm="100000">
                                          <p:val>
                                            <p:strVal val="#ppt_y"/>
                                          </p:val>
                                        </p:tav>
                                      </p:tavLst>
                                    </p:anim>
                                    <p:animEffect transition="in" filter="wipe(right)" prLst="gradientSize: 0.1">
                                      <p:cBhvr>
                                        <p:cTn id="9" dur="1000"/>
                                        <p:tgtEl>
                                          <p:spTgt spid="61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5" grpId="0"/>
    </p:bld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374"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750"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4124"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500"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627063" indent="-304800" algn="l" rtl="0" eaLnBrk="1" fontAlgn="base" hangingPunct="1">
        <a:spcBef>
          <a:spcPts val="2113"/>
        </a:spcBef>
        <a:spcAft>
          <a:spcPct val="0"/>
        </a:spcAft>
        <a:buSzPct val="66000"/>
        <a:buChar char="•"/>
        <a:defRPr sz="2500">
          <a:solidFill>
            <a:schemeClr val="tx1"/>
          </a:solidFill>
          <a:latin typeface="+mn-lt"/>
          <a:ea typeface="+mn-ea"/>
          <a:cs typeface="+mn-cs"/>
          <a:sym typeface="Chalkboard" pitchFamily="32" charset="0"/>
        </a:defRPr>
      </a:lvl1pPr>
      <a:lvl2pPr marL="1009650"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2pPr>
      <a:lvl3pPr marL="1385888"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3pPr>
      <a:lvl4pPr marL="1787525"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4pPr>
      <a:lvl5pPr marL="2197100"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5pPr>
      <a:lvl6pPr marL="2519670" indent="-305752"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6pPr>
      <a:lvl7pPr marL="2841044" indent="-305752"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7pPr>
      <a:lvl8pPr marL="3162419" indent="-305752"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8pPr>
      <a:lvl9pPr marL="3483796" indent="-305752"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9pPr>
    </p:bodyStyle>
    <p:otherStyle>
      <a:defPPr>
        <a:defRPr lang="en-US"/>
      </a:defPPr>
      <a:lvl1pPr marL="0" algn="l" defTabSz="642750" rtl="0" eaLnBrk="1" latinLnBrk="0" hangingPunct="1">
        <a:defRPr sz="1300" kern="1200">
          <a:solidFill>
            <a:schemeClr val="tx1"/>
          </a:solidFill>
          <a:latin typeface="+mn-lt"/>
          <a:ea typeface="+mn-ea"/>
          <a:cs typeface="+mn-cs"/>
        </a:defRPr>
      </a:lvl1pPr>
      <a:lvl2pPr marL="321374" algn="l" defTabSz="642750" rtl="0" eaLnBrk="1" latinLnBrk="0" hangingPunct="1">
        <a:defRPr sz="1300" kern="1200">
          <a:solidFill>
            <a:schemeClr val="tx1"/>
          </a:solidFill>
          <a:latin typeface="+mn-lt"/>
          <a:ea typeface="+mn-ea"/>
          <a:cs typeface="+mn-cs"/>
        </a:defRPr>
      </a:lvl2pPr>
      <a:lvl3pPr marL="642750" algn="l" defTabSz="642750" rtl="0" eaLnBrk="1" latinLnBrk="0" hangingPunct="1">
        <a:defRPr sz="1300" kern="1200">
          <a:solidFill>
            <a:schemeClr val="tx1"/>
          </a:solidFill>
          <a:latin typeface="+mn-lt"/>
          <a:ea typeface="+mn-ea"/>
          <a:cs typeface="+mn-cs"/>
        </a:defRPr>
      </a:lvl3pPr>
      <a:lvl4pPr marL="964124" algn="l" defTabSz="642750" rtl="0" eaLnBrk="1" latinLnBrk="0" hangingPunct="1">
        <a:defRPr sz="1300" kern="1200">
          <a:solidFill>
            <a:schemeClr val="tx1"/>
          </a:solidFill>
          <a:latin typeface="+mn-lt"/>
          <a:ea typeface="+mn-ea"/>
          <a:cs typeface="+mn-cs"/>
        </a:defRPr>
      </a:lvl4pPr>
      <a:lvl5pPr marL="1285500" algn="l" defTabSz="642750" rtl="0" eaLnBrk="1" latinLnBrk="0" hangingPunct="1">
        <a:defRPr sz="1300" kern="1200">
          <a:solidFill>
            <a:schemeClr val="tx1"/>
          </a:solidFill>
          <a:latin typeface="+mn-lt"/>
          <a:ea typeface="+mn-ea"/>
          <a:cs typeface="+mn-cs"/>
        </a:defRPr>
      </a:lvl5pPr>
      <a:lvl6pPr marL="1606877" algn="l" defTabSz="642750" rtl="0" eaLnBrk="1" latinLnBrk="0" hangingPunct="1">
        <a:defRPr sz="1300" kern="1200">
          <a:solidFill>
            <a:schemeClr val="tx1"/>
          </a:solidFill>
          <a:latin typeface="+mn-lt"/>
          <a:ea typeface="+mn-ea"/>
          <a:cs typeface="+mn-cs"/>
        </a:defRPr>
      </a:lvl6pPr>
      <a:lvl7pPr marL="1928250" algn="l" defTabSz="642750" rtl="0" eaLnBrk="1" latinLnBrk="0" hangingPunct="1">
        <a:defRPr sz="1300" kern="1200">
          <a:solidFill>
            <a:schemeClr val="tx1"/>
          </a:solidFill>
          <a:latin typeface="+mn-lt"/>
          <a:ea typeface="+mn-ea"/>
          <a:cs typeface="+mn-cs"/>
        </a:defRPr>
      </a:lvl7pPr>
      <a:lvl8pPr marL="2249626" algn="l" defTabSz="642750" rtl="0" eaLnBrk="1" latinLnBrk="0" hangingPunct="1">
        <a:defRPr sz="1300" kern="1200">
          <a:solidFill>
            <a:schemeClr val="tx1"/>
          </a:solidFill>
          <a:latin typeface="+mn-lt"/>
          <a:ea typeface="+mn-ea"/>
          <a:cs typeface="+mn-cs"/>
        </a:defRPr>
      </a:lvl8pPr>
      <a:lvl9pPr marL="2571001" algn="l" defTabSz="642750" rtl="0" eaLnBrk="1" latinLnBrk="0" hangingPunct="1">
        <a:defRPr sz="13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Tree>
  </p:cSld>
  <p:clrMap bg1="dk2" tx1="lt1" bg2="dk1"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p:fade/>
  </p:transition>
  <p:timing>
    <p:tnLst>
      <p:par>
        <p:cTn id="1" dur="indefinite" restart="never" nodeType="tmRoot"/>
      </p:par>
    </p:tn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357"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717"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4075"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434"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627063" indent="-304800" algn="l" rtl="0" eaLnBrk="1" fontAlgn="base" hangingPunct="1">
        <a:spcBef>
          <a:spcPts val="2113"/>
        </a:spcBef>
        <a:spcAft>
          <a:spcPct val="0"/>
        </a:spcAft>
        <a:buSzPct val="66000"/>
        <a:buChar char="•"/>
        <a:defRPr sz="2500">
          <a:solidFill>
            <a:schemeClr val="tx1"/>
          </a:solidFill>
          <a:latin typeface="+mn-lt"/>
          <a:ea typeface="+mn-ea"/>
          <a:cs typeface="+mn-cs"/>
          <a:sym typeface="Chalkboard" pitchFamily="32" charset="0"/>
        </a:defRPr>
      </a:lvl1pPr>
      <a:lvl2pPr marL="1009650"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2pPr>
      <a:lvl3pPr marL="1384300"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3pPr>
      <a:lvl4pPr marL="1787525"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4pPr>
      <a:lvl5pPr marL="2197100" indent="-304800" algn="l" rtl="0" eaLnBrk="1" fontAlgn="base" hangingPunct="1">
        <a:spcBef>
          <a:spcPts val="2113"/>
        </a:spcBef>
        <a:spcAft>
          <a:spcPct val="0"/>
        </a:spcAft>
        <a:buSzPct val="66000"/>
        <a:buChar char="•"/>
        <a:defRPr sz="2500">
          <a:solidFill>
            <a:schemeClr val="tx1"/>
          </a:solidFill>
          <a:latin typeface="+mn-lt"/>
          <a:ea typeface="+mn-ea"/>
          <a:sym typeface="Chalkboard" pitchFamily="32" charset="0"/>
        </a:defRPr>
      </a:lvl5pPr>
      <a:lvl6pPr marL="2519541" indent="-305736"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6pPr>
      <a:lvl7pPr marL="2840899" indent="-305736"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7pPr>
      <a:lvl8pPr marL="3162257" indent="-305736"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8pPr>
      <a:lvl9pPr marL="3483618" indent="-305736" algn="l" rtl="0" eaLnBrk="1" fontAlgn="base" hangingPunct="1">
        <a:spcBef>
          <a:spcPts val="2109"/>
        </a:spcBef>
        <a:spcAft>
          <a:spcPct val="0"/>
        </a:spcAft>
        <a:buSzPct val="66000"/>
        <a:buChar char="•"/>
        <a:defRPr sz="2500">
          <a:solidFill>
            <a:schemeClr val="tx1"/>
          </a:solidFill>
          <a:latin typeface="+mn-lt"/>
          <a:ea typeface="+mn-ea"/>
          <a:sym typeface="Chalkboard" pitchFamily="32" charset="0"/>
        </a:defRPr>
      </a:lvl9pPr>
    </p:bodyStyle>
    <p:otherStyle>
      <a:defPPr>
        <a:defRPr lang="en-US"/>
      </a:defPPr>
      <a:lvl1pPr marL="0" algn="l" defTabSz="642717" rtl="0" eaLnBrk="1" latinLnBrk="0" hangingPunct="1">
        <a:defRPr sz="1300" kern="1200">
          <a:solidFill>
            <a:schemeClr val="tx1"/>
          </a:solidFill>
          <a:latin typeface="+mn-lt"/>
          <a:ea typeface="+mn-ea"/>
          <a:cs typeface="+mn-cs"/>
        </a:defRPr>
      </a:lvl1pPr>
      <a:lvl2pPr marL="321357" algn="l" defTabSz="642717" rtl="0" eaLnBrk="1" latinLnBrk="0" hangingPunct="1">
        <a:defRPr sz="1300" kern="1200">
          <a:solidFill>
            <a:schemeClr val="tx1"/>
          </a:solidFill>
          <a:latin typeface="+mn-lt"/>
          <a:ea typeface="+mn-ea"/>
          <a:cs typeface="+mn-cs"/>
        </a:defRPr>
      </a:lvl2pPr>
      <a:lvl3pPr marL="642717" algn="l" defTabSz="642717" rtl="0" eaLnBrk="1" latinLnBrk="0" hangingPunct="1">
        <a:defRPr sz="1300" kern="1200">
          <a:solidFill>
            <a:schemeClr val="tx1"/>
          </a:solidFill>
          <a:latin typeface="+mn-lt"/>
          <a:ea typeface="+mn-ea"/>
          <a:cs typeface="+mn-cs"/>
        </a:defRPr>
      </a:lvl3pPr>
      <a:lvl4pPr marL="964075" algn="l" defTabSz="642717" rtl="0" eaLnBrk="1" latinLnBrk="0" hangingPunct="1">
        <a:defRPr sz="1300" kern="1200">
          <a:solidFill>
            <a:schemeClr val="tx1"/>
          </a:solidFill>
          <a:latin typeface="+mn-lt"/>
          <a:ea typeface="+mn-ea"/>
          <a:cs typeface="+mn-cs"/>
        </a:defRPr>
      </a:lvl4pPr>
      <a:lvl5pPr marL="1285434" algn="l" defTabSz="642717" rtl="0" eaLnBrk="1" latinLnBrk="0" hangingPunct="1">
        <a:defRPr sz="1300" kern="1200">
          <a:solidFill>
            <a:schemeClr val="tx1"/>
          </a:solidFill>
          <a:latin typeface="+mn-lt"/>
          <a:ea typeface="+mn-ea"/>
          <a:cs typeface="+mn-cs"/>
        </a:defRPr>
      </a:lvl5pPr>
      <a:lvl6pPr marL="1606794" algn="l" defTabSz="642717" rtl="0" eaLnBrk="1" latinLnBrk="0" hangingPunct="1">
        <a:defRPr sz="1300" kern="1200">
          <a:solidFill>
            <a:schemeClr val="tx1"/>
          </a:solidFill>
          <a:latin typeface="+mn-lt"/>
          <a:ea typeface="+mn-ea"/>
          <a:cs typeface="+mn-cs"/>
        </a:defRPr>
      </a:lvl6pPr>
      <a:lvl7pPr marL="1928151" algn="l" defTabSz="642717" rtl="0" eaLnBrk="1" latinLnBrk="0" hangingPunct="1">
        <a:defRPr sz="1300" kern="1200">
          <a:solidFill>
            <a:schemeClr val="tx1"/>
          </a:solidFill>
          <a:latin typeface="+mn-lt"/>
          <a:ea typeface="+mn-ea"/>
          <a:cs typeface="+mn-cs"/>
        </a:defRPr>
      </a:lvl7pPr>
      <a:lvl8pPr marL="2249511" algn="l" defTabSz="642717" rtl="0" eaLnBrk="1" latinLnBrk="0" hangingPunct="1">
        <a:defRPr sz="1300" kern="1200">
          <a:solidFill>
            <a:schemeClr val="tx1"/>
          </a:solidFill>
          <a:latin typeface="+mn-lt"/>
          <a:ea typeface="+mn-ea"/>
          <a:cs typeface="+mn-cs"/>
        </a:defRPr>
      </a:lvl8pPr>
      <a:lvl9pPr marL="2570870" algn="l" defTabSz="642717" rtl="0" eaLnBrk="1" latinLnBrk="0" hangingPunct="1">
        <a:defRPr sz="13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bwMode="auto">
          <a:xfrm>
            <a:off x="893763" y="142875"/>
            <a:ext cx="7358062" cy="1785938"/>
          </a:xfrm>
          <a:prstGeom prst="rect">
            <a:avLst/>
          </a:prstGeom>
          <a:noFill/>
          <a:ln w="12700">
            <a:noFill/>
            <a:miter lim="800000"/>
            <a:headEnd/>
            <a:tailEnd/>
          </a:ln>
        </p:spPr>
        <p:txBody>
          <a:bodyPr vert="horz" wrap="square" lIns="35703" tIns="35703" rIns="35703" bIns="35703" numCol="1" anchor="ctr" anchorCtr="0" compatLnSpc="1">
            <a:prstTxWarp prst="textNoShape">
              <a:avLst/>
            </a:prstTxWarp>
          </a:bodyPr>
          <a:lstStyle/>
          <a:p>
            <a:pPr lvl="0"/>
            <a:r>
              <a:rPr lang="en-US" smtClean="0">
                <a:sym typeface="Chalkboard" pitchFamily="32" charset="0"/>
              </a:rPr>
              <a:t>Click to edit Master title style</a:t>
            </a:r>
          </a:p>
        </p:txBody>
      </p:sp>
      <p:sp>
        <p:nvSpPr>
          <p:cNvPr id="8194" name="Rectangle 2"/>
          <p:cNvSpPr>
            <a:spLocks noGrp="1" noChangeArrowheads="1"/>
          </p:cNvSpPr>
          <p:nvPr>
            <p:ph type="body" idx="1"/>
          </p:nvPr>
        </p:nvSpPr>
        <p:spPr bwMode="auto">
          <a:xfrm>
            <a:off x="893763" y="2071688"/>
            <a:ext cx="3589337" cy="4035425"/>
          </a:xfrm>
          <a:prstGeom prst="rect">
            <a:avLst/>
          </a:prstGeom>
          <a:noFill/>
          <a:ln w="12700">
            <a:noFill/>
            <a:miter lim="800000"/>
            <a:headEnd/>
            <a:tailEnd/>
          </a:ln>
        </p:spPr>
        <p:txBody>
          <a:bodyPr vert="horz" wrap="square" lIns="35703" tIns="35703" rIns="35703" bIns="35703" numCol="1" anchor="ctr" anchorCtr="0" compatLnSpc="1">
            <a:prstTxWarp prst="textNoShape">
              <a:avLst/>
            </a:prstTxWarp>
          </a:bodyPr>
          <a:lstStyle/>
          <a:p>
            <a:pPr lvl="0"/>
            <a:r>
              <a:rPr lang="en-US" smtClean="0">
                <a:sym typeface="Chalkboard" pitchFamily="32" charset="0"/>
              </a:rPr>
              <a:t>Click to edit Master text styles</a:t>
            </a:r>
          </a:p>
          <a:p>
            <a:pPr lvl="1"/>
            <a:r>
              <a:rPr lang="en-US" smtClean="0">
                <a:sym typeface="Chalkboard" pitchFamily="32" charset="0"/>
              </a:rPr>
              <a:t>Second level</a:t>
            </a:r>
          </a:p>
          <a:p>
            <a:pPr lvl="2"/>
            <a:r>
              <a:rPr lang="en-US" smtClean="0">
                <a:sym typeface="Chalkboard" pitchFamily="32" charset="0"/>
              </a:rPr>
              <a:t>Third level</a:t>
            </a:r>
          </a:p>
          <a:p>
            <a:pPr lvl="3"/>
            <a:r>
              <a:rPr lang="en-US" smtClean="0">
                <a:sym typeface="Chalkboard" pitchFamily="32" charset="0"/>
              </a:rPr>
              <a:t>Fourth level</a:t>
            </a:r>
          </a:p>
          <a:p>
            <a:pPr lvl="4"/>
            <a:r>
              <a:rPr lang="en-US" smtClean="0">
                <a:sym typeface="Chalkboard" pitchFamily="32" charset="0"/>
              </a:rPr>
              <a:t>Fifth level</a:t>
            </a:r>
          </a:p>
        </p:txBody>
      </p:sp>
    </p:spTree>
  </p:cSld>
  <p:clrMap bg1="dk2" tx1="lt1" bg2="dk1"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8193"/>
                                        </p:tgtEl>
                                        <p:attrNameLst>
                                          <p:attrName>style.visibility</p:attrName>
                                        </p:attrNameLst>
                                      </p:cBhvr>
                                      <p:to>
                                        <p:strVal val="visible"/>
                                      </p:to>
                                    </p:set>
                                    <p:anim calcmode="lin" valueType="num">
                                      <p:cBhvr>
                                        <p:cTn id="7" dur="1000" fill="hold"/>
                                        <p:tgtEl>
                                          <p:spTgt spid="8193"/>
                                        </p:tgtEl>
                                        <p:attrNameLst>
                                          <p:attrName>ppt_x</p:attrName>
                                        </p:attrNameLst>
                                      </p:cBhvr>
                                      <p:tavLst>
                                        <p:tav tm="0">
                                          <p:val>
                                            <p:strVal val="#ppt_x-.2"/>
                                          </p:val>
                                        </p:tav>
                                        <p:tav tm="100000">
                                          <p:val>
                                            <p:strVal val="#ppt_x"/>
                                          </p:val>
                                        </p:tav>
                                      </p:tavLst>
                                    </p:anim>
                                    <p:anim calcmode="lin" valueType="num">
                                      <p:cBhvr>
                                        <p:cTn id="8" dur="1000" fill="hold"/>
                                        <p:tgtEl>
                                          <p:spTgt spid="8193"/>
                                        </p:tgtEl>
                                        <p:attrNameLst>
                                          <p:attrName>ppt_y</p:attrName>
                                        </p:attrNameLst>
                                      </p:cBhvr>
                                      <p:tavLst>
                                        <p:tav tm="0">
                                          <p:val>
                                            <p:strVal val="#ppt_y"/>
                                          </p:val>
                                        </p:tav>
                                        <p:tav tm="100000">
                                          <p:val>
                                            <p:strVal val="#ppt_y"/>
                                          </p:val>
                                        </p:tav>
                                      </p:tavLst>
                                    </p:anim>
                                    <p:animEffect transition="in" filter="wipe(right)" prLst="gradientSize: 0.1">
                                      <p:cBhvr>
                                        <p:cTn id="9" dur="1000"/>
                                        <p:tgtEl>
                                          <p:spTgt spid="8193"/>
                                        </p:tgtEl>
                                      </p:cBhvr>
                                    </p:animEffect>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8194">
                                            <p:txEl>
                                              <p:pRg st="0" end="0"/>
                                            </p:txEl>
                                          </p:spTgt>
                                        </p:tgtEl>
                                        <p:attrNameLst>
                                          <p:attrName>style.visibility</p:attrName>
                                        </p:attrNameLst>
                                      </p:cBhvr>
                                      <p:to>
                                        <p:strVal val="visible"/>
                                      </p:to>
                                    </p:set>
                                    <p:animEffect transition="in" filter="fade">
                                      <p:cBhvr>
                                        <p:cTn id="14" dur="500"/>
                                        <p:tgtEl>
                                          <p:spTgt spid="8194">
                                            <p:txEl>
                                              <p:pRg st="0" end="0"/>
                                            </p:txEl>
                                          </p:spTgt>
                                        </p:tgtEl>
                                      </p:cBhvr>
                                    </p:animEffect>
                                    <p:anim calcmode="lin" valueType="num">
                                      <p:cBhvr>
                                        <p:cTn id="15" dur="500" fill="hold"/>
                                        <p:tgtEl>
                                          <p:spTgt spid="8194">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8194">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grpId="0" nodeType="withEffect">
                                  <p:stCondLst>
                                    <p:cond delay="0"/>
                                  </p:stCondLst>
                                  <p:childTnLst>
                                    <p:set>
                                      <p:cBhvr>
                                        <p:cTn id="18" dur="1" fill="hold">
                                          <p:stCondLst>
                                            <p:cond delay="0"/>
                                          </p:stCondLst>
                                        </p:cTn>
                                        <p:tgtEl>
                                          <p:spTgt spid="8194">
                                            <p:txEl>
                                              <p:pRg st="1" end="1"/>
                                            </p:txEl>
                                          </p:spTgt>
                                        </p:tgtEl>
                                        <p:attrNameLst>
                                          <p:attrName>style.visibility</p:attrName>
                                        </p:attrNameLst>
                                      </p:cBhvr>
                                      <p:to>
                                        <p:strVal val="visible"/>
                                      </p:to>
                                    </p:set>
                                    <p:animEffect transition="in" filter="fade">
                                      <p:cBhvr>
                                        <p:cTn id="19" dur="500"/>
                                        <p:tgtEl>
                                          <p:spTgt spid="8194">
                                            <p:txEl>
                                              <p:pRg st="1" end="1"/>
                                            </p:txEl>
                                          </p:spTgt>
                                        </p:tgtEl>
                                      </p:cBhvr>
                                    </p:animEffect>
                                    <p:anim calcmode="lin" valueType="num">
                                      <p:cBhvr>
                                        <p:cTn id="20" dur="500" fill="hold"/>
                                        <p:tgtEl>
                                          <p:spTgt spid="8194">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8194">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grpId="0" nodeType="withEffect">
                                  <p:stCondLst>
                                    <p:cond delay="0"/>
                                  </p:stCondLst>
                                  <p:childTnLst>
                                    <p:set>
                                      <p:cBhvr>
                                        <p:cTn id="23" dur="1" fill="hold">
                                          <p:stCondLst>
                                            <p:cond delay="0"/>
                                          </p:stCondLst>
                                        </p:cTn>
                                        <p:tgtEl>
                                          <p:spTgt spid="8194">
                                            <p:txEl>
                                              <p:pRg st="2" end="2"/>
                                            </p:txEl>
                                          </p:spTgt>
                                        </p:tgtEl>
                                        <p:attrNameLst>
                                          <p:attrName>style.visibility</p:attrName>
                                        </p:attrNameLst>
                                      </p:cBhvr>
                                      <p:to>
                                        <p:strVal val="visible"/>
                                      </p:to>
                                    </p:set>
                                    <p:animEffect transition="in" filter="fade">
                                      <p:cBhvr>
                                        <p:cTn id="24" dur="500"/>
                                        <p:tgtEl>
                                          <p:spTgt spid="8194">
                                            <p:txEl>
                                              <p:pRg st="2" end="2"/>
                                            </p:txEl>
                                          </p:spTgt>
                                        </p:tgtEl>
                                      </p:cBhvr>
                                    </p:animEffect>
                                    <p:anim calcmode="lin" valueType="num">
                                      <p:cBhvr>
                                        <p:cTn id="25" dur="500" fill="hold"/>
                                        <p:tgtEl>
                                          <p:spTgt spid="8194">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8194">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grpId="0" nodeType="withEffect">
                                  <p:stCondLst>
                                    <p:cond delay="0"/>
                                  </p:stCondLst>
                                  <p:childTnLst>
                                    <p:set>
                                      <p:cBhvr>
                                        <p:cTn id="28" dur="1" fill="hold">
                                          <p:stCondLst>
                                            <p:cond delay="0"/>
                                          </p:stCondLst>
                                        </p:cTn>
                                        <p:tgtEl>
                                          <p:spTgt spid="8194">
                                            <p:txEl>
                                              <p:pRg st="3" end="3"/>
                                            </p:txEl>
                                          </p:spTgt>
                                        </p:tgtEl>
                                        <p:attrNameLst>
                                          <p:attrName>style.visibility</p:attrName>
                                        </p:attrNameLst>
                                      </p:cBhvr>
                                      <p:to>
                                        <p:strVal val="visible"/>
                                      </p:to>
                                    </p:set>
                                    <p:animEffect transition="in" filter="fade">
                                      <p:cBhvr>
                                        <p:cTn id="29" dur="500"/>
                                        <p:tgtEl>
                                          <p:spTgt spid="8194">
                                            <p:txEl>
                                              <p:pRg st="3" end="3"/>
                                            </p:txEl>
                                          </p:spTgt>
                                        </p:tgtEl>
                                      </p:cBhvr>
                                    </p:animEffect>
                                    <p:anim calcmode="lin" valueType="num">
                                      <p:cBhvr>
                                        <p:cTn id="30" dur="500" fill="hold"/>
                                        <p:tgtEl>
                                          <p:spTgt spid="8194">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8194">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grpId="0" nodeType="withEffect">
                                  <p:stCondLst>
                                    <p:cond delay="0"/>
                                  </p:stCondLst>
                                  <p:childTnLst>
                                    <p:set>
                                      <p:cBhvr>
                                        <p:cTn id="33" dur="1" fill="hold">
                                          <p:stCondLst>
                                            <p:cond delay="0"/>
                                          </p:stCondLst>
                                        </p:cTn>
                                        <p:tgtEl>
                                          <p:spTgt spid="8194">
                                            <p:txEl>
                                              <p:pRg st="4" end="4"/>
                                            </p:txEl>
                                          </p:spTgt>
                                        </p:tgtEl>
                                        <p:attrNameLst>
                                          <p:attrName>style.visibility</p:attrName>
                                        </p:attrNameLst>
                                      </p:cBhvr>
                                      <p:to>
                                        <p:strVal val="visible"/>
                                      </p:to>
                                    </p:set>
                                    <p:animEffect transition="in" filter="fade">
                                      <p:cBhvr>
                                        <p:cTn id="34" dur="500"/>
                                        <p:tgtEl>
                                          <p:spTgt spid="8194">
                                            <p:txEl>
                                              <p:pRg st="4" end="4"/>
                                            </p:txEl>
                                          </p:spTgt>
                                        </p:tgtEl>
                                      </p:cBhvr>
                                    </p:animEffect>
                                    <p:anim calcmode="lin" valueType="num">
                                      <p:cBhvr>
                                        <p:cTn id="35" dur="500" fill="hold"/>
                                        <p:tgtEl>
                                          <p:spTgt spid="8194">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8194">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3" grpId="0"/>
      <p:bldP spid="8194" grpId="0" build="p">
        <p:tmplLst>
          <p:tmpl lvl="1">
            <p:tnLst>
              <p:par>
                <p:cTn presetID="44" presetClass="entr" presetSubtype="0" fill="hold" nodeType="clickEffect">
                  <p:stCondLst>
                    <p:cond delay="0"/>
                  </p:stCondLst>
                  <p:childTnLst>
                    <p:set>
                      <p:cBhvr>
                        <p:cTn dur="1" fill="hold">
                          <p:stCondLst>
                            <p:cond delay="0"/>
                          </p:stCondLst>
                        </p:cTn>
                        <p:tgtEl>
                          <p:spTgt spid="8194"/>
                        </p:tgtEl>
                        <p:attrNameLst>
                          <p:attrName>style.visibility</p:attrName>
                        </p:attrNameLst>
                      </p:cBhvr>
                      <p:to>
                        <p:strVal val="visible"/>
                      </p:to>
                    </p:set>
                    <p:animEffect transition="in" filter="fade">
                      <p:cBhvr>
                        <p:cTn dur="500"/>
                        <p:tgtEl>
                          <p:spTgt spid="8194"/>
                        </p:tgtEl>
                      </p:cBhvr>
                    </p:animEffect>
                    <p:anim calcmode="lin" valueType="num">
                      <p:cBhvr>
                        <p:cTn dur="500" fill="hold"/>
                        <p:tgtEl>
                          <p:spTgt spid="8194"/>
                        </p:tgtEl>
                        <p:attrNameLst>
                          <p:attrName>ppt_x</p:attrName>
                        </p:attrNameLst>
                      </p:cBhvr>
                      <p:tavLst>
                        <p:tav tm="0">
                          <p:val>
                            <p:strVal val="#ppt_x"/>
                          </p:val>
                        </p:tav>
                        <p:tav tm="100000">
                          <p:val>
                            <p:strVal val="#ppt_x"/>
                          </p:val>
                        </p:tav>
                      </p:tavLst>
                    </p:anim>
                    <p:anim calcmode="lin" valueType="num">
                      <p:cBhvr>
                        <p:cTn dur="500" fill="hold"/>
                        <p:tgtEl>
                          <p:spTgt spid="8194"/>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8194"/>
                        </p:tgtEl>
                        <p:attrNameLst>
                          <p:attrName>style.visibility</p:attrName>
                        </p:attrNameLst>
                      </p:cBhvr>
                      <p:to>
                        <p:strVal val="visible"/>
                      </p:to>
                    </p:set>
                    <p:animEffect transition="in" filter="fade">
                      <p:cBhvr>
                        <p:cTn dur="500"/>
                        <p:tgtEl>
                          <p:spTgt spid="8194"/>
                        </p:tgtEl>
                      </p:cBhvr>
                    </p:animEffect>
                    <p:anim calcmode="lin" valueType="num">
                      <p:cBhvr>
                        <p:cTn dur="500" fill="hold"/>
                        <p:tgtEl>
                          <p:spTgt spid="8194"/>
                        </p:tgtEl>
                        <p:attrNameLst>
                          <p:attrName>ppt_x</p:attrName>
                        </p:attrNameLst>
                      </p:cBhvr>
                      <p:tavLst>
                        <p:tav tm="0">
                          <p:val>
                            <p:strVal val="#ppt_x"/>
                          </p:val>
                        </p:tav>
                        <p:tav tm="100000">
                          <p:val>
                            <p:strVal val="#ppt_x"/>
                          </p:val>
                        </p:tav>
                      </p:tavLst>
                    </p:anim>
                    <p:anim calcmode="lin" valueType="num">
                      <p:cBhvr>
                        <p:cTn dur="500" fill="hold"/>
                        <p:tgtEl>
                          <p:spTgt spid="8194"/>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8194"/>
                        </p:tgtEl>
                        <p:attrNameLst>
                          <p:attrName>style.visibility</p:attrName>
                        </p:attrNameLst>
                      </p:cBhvr>
                      <p:to>
                        <p:strVal val="visible"/>
                      </p:to>
                    </p:set>
                    <p:animEffect transition="in" filter="fade">
                      <p:cBhvr>
                        <p:cTn dur="500"/>
                        <p:tgtEl>
                          <p:spTgt spid="8194"/>
                        </p:tgtEl>
                      </p:cBhvr>
                    </p:animEffect>
                    <p:anim calcmode="lin" valueType="num">
                      <p:cBhvr>
                        <p:cTn dur="500" fill="hold"/>
                        <p:tgtEl>
                          <p:spTgt spid="8194"/>
                        </p:tgtEl>
                        <p:attrNameLst>
                          <p:attrName>ppt_x</p:attrName>
                        </p:attrNameLst>
                      </p:cBhvr>
                      <p:tavLst>
                        <p:tav tm="0">
                          <p:val>
                            <p:strVal val="#ppt_x"/>
                          </p:val>
                        </p:tav>
                        <p:tav tm="100000">
                          <p:val>
                            <p:strVal val="#ppt_x"/>
                          </p:val>
                        </p:tav>
                      </p:tavLst>
                    </p:anim>
                    <p:anim calcmode="lin" valueType="num">
                      <p:cBhvr>
                        <p:cTn dur="500" fill="hold"/>
                        <p:tgtEl>
                          <p:spTgt spid="8194"/>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8194"/>
                        </p:tgtEl>
                        <p:attrNameLst>
                          <p:attrName>style.visibility</p:attrName>
                        </p:attrNameLst>
                      </p:cBhvr>
                      <p:to>
                        <p:strVal val="visible"/>
                      </p:to>
                    </p:set>
                    <p:animEffect transition="in" filter="fade">
                      <p:cBhvr>
                        <p:cTn dur="500"/>
                        <p:tgtEl>
                          <p:spTgt spid="8194"/>
                        </p:tgtEl>
                      </p:cBhvr>
                    </p:animEffect>
                    <p:anim calcmode="lin" valueType="num">
                      <p:cBhvr>
                        <p:cTn dur="500" fill="hold"/>
                        <p:tgtEl>
                          <p:spTgt spid="8194"/>
                        </p:tgtEl>
                        <p:attrNameLst>
                          <p:attrName>ppt_x</p:attrName>
                        </p:attrNameLst>
                      </p:cBhvr>
                      <p:tavLst>
                        <p:tav tm="0">
                          <p:val>
                            <p:strVal val="#ppt_x"/>
                          </p:val>
                        </p:tav>
                        <p:tav tm="100000">
                          <p:val>
                            <p:strVal val="#ppt_x"/>
                          </p:val>
                        </p:tav>
                      </p:tavLst>
                    </p:anim>
                    <p:anim calcmode="lin" valueType="num">
                      <p:cBhvr>
                        <p:cTn dur="500" fill="hold"/>
                        <p:tgtEl>
                          <p:spTgt spid="8194"/>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8194"/>
                        </p:tgtEl>
                        <p:attrNameLst>
                          <p:attrName>style.visibility</p:attrName>
                        </p:attrNameLst>
                      </p:cBhvr>
                      <p:to>
                        <p:strVal val="visible"/>
                      </p:to>
                    </p:set>
                    <p:animEffect transition="in" filter="fade">
                      <p:cBhvr>
                        <p:cTn dur="500"/>
                        <p:tgtEl>
                          <p:spTgt spid="8194"/>
                        </p:tgtEl>
                      </p:cBhvr>
                    </p:animEffect>
                    <p:anim calcmode="lin" valueType="num">
                      <p:cBhvr>
                        <p:cTn dur="500" fill="hold"/>
                        <p:tgtEl>
                          <p:spTgt spid="8194"/>
                        </p:tgtEl>
                        <p:attrNameLst>
                          <p:attrName>ppt_x</p:attrName>
                        </p:attrNameLst>
                      </p:cBhvr>
                      <p:tavLst>
                        <p:tav tm="0">
                          <p:val>
                            <p:strVal val="#ppt_x"/>
                          </p:val>
                        </p:tav>
                        <p:tav tm="100000">
                          <p:val>
                            <p:strVal val="#ppt_x"/>
                          </p:val>
                        </p:tav>
                      </p:tavLst>
                    </p:anim>
                    <p:anim calcmode="lin" valueType="num">
                      <p:cBhvr>
                        <p:cTn dur="500" fill="hold"/>
                        <p:tgtEl>
                          <p:spTgt spid="8194"/>
                        </p:tgtEl>
                        <p:attrNameLst>
                          <p:attrName>ppt_y</p:attrName>
                        </p:attrNameLst>
                      </p:cBhvr>
                      <p:tavLst>
                        <p:tav tm="0">
                          <p:val>
                            <p:strVal val="#ppt_y+.05"/>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341"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684"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4025"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368"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569913" indent="-284163" algn="l" rtl="0" eaLnBrk="1" fontAlgn="base" hangingPunct="1">
        <a:spcBef>
          <a:spcPts val="2525"/>
        </a:spcBef>
        <a:spcAft>
          <a:spcPct val="0"/>
        </a:spcAft>
        <a:buSzPct val="66000"/>
        <a:buChar char="•"/>
        <a:defRPr sz="2200">
          <a:solidFill>
            <a:schemeClr val="tx1"/>
          </a:solidFill>
          <a:latin typeface="+mn-lt"/>
          <a:ea typeface="+mn-ea"/>
          <a:cs typeface="+mn-cs"/>
          <a:sym typeface="Chalkboard" pitchFamily="32" charset="0"/>
        </a:defRPr>
      </a:lvl1pPr>
      <a:lvl2pPr marL="95408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2pPr>
      <a:lvl3pPr marL="132873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3pPr>
      <a:lvl4pPr marL="1730375"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4pPr>
      <a:lvl5pPr marL="214153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5pPr>
      <a:lvl6pPr marL="2463624" indent="-285639"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6pPr>
      <a:lvl7pPr marL="2784969" indent="-285639"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7pPr>
      <a:lvl8pPr marL="3106308" indent="-285639"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8pPr>
      <a:lvl9pPr marL="3427650" indent="-285639"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9pPr>
    </p:bodyStyle>
    <p:otherStyle>
      <a:defPPr>
        <a:defRPr lang="en-US"/>
      </a:defPPr>
      <a:lvl1pPr marL="0" algn="l" defTabSz="642684" rtl="0" eaLnBrk="1" latinLnBrk="0" hangingPunct="1">
        <a:defRPr sz="1300" kern="1200">
          <a:solidFill>
            <a:schemeClr val="tx1"/>
          </a:solidFill>
          <a:latin typeface="+mn-lt"/>
          <a:ea typeface="+mn-ea"/>
          <a:cs typeface="+mn-cs"/>
        </a:defRPr>
      </a:lvl1pPr>
      <a:lvl2pPr marL="321341" algn="l" defTabSz="642684" rtl="0" eaLnBrk="1" latinLnBrk="0" hangingPunct="1">
        <a:defRPr sz="1300" kern="1200">
          <a:solidFill>
            <a:schemeClr val="tx1"/>
          </a:solidFill>
          <a:latin typeface="+mn-lt"/>
          <a:ea typeface="+mn-ea"/>
          <a:cs typeface="+mn-cs"/>
        </a:defRPr>
      </a:lvl2pPr>
      <a:lvl3pPr marL="642684" algn="l" defTabSz="642684" rtl="0" eaLnBrk="1" latinLnBrk="0" hangingPunct="1">
        <a:defRPr sz="1300" kern="1200">
          <a:solidFill>
            <a:schemeClr val="tx1"/>
          </a:solidFill>
          <a:latin typeface="+mn-lt"/>
          <a:ea typeface="+mn-ea"/>
          <a:cs typeface="+mn-cs"/>
        </a:defRPr>
      </a:lvl3pPr>
      <a:lvl4pPr marL="964025" algn="l" defTabSz="642684" rtl="0" eaLnBrk="1" latinLnBrk="0" hangingPunct="1">
        <a:defRPr sz="1300" kern="1200">
          <a:solidFill>
            <a:schemeClr val="tx1"/>
          </a:solidFill>
          <a:latin typeface="+mn-lt"/>
          <a:ea typeface="+mn-ea"/>
          <a:cs typeface="+mn-cs"/>
        </a:defRPr>
      </a:lvl4pPr>
      <a:lvl5pPr marL="1285368" algn="l" defTabSz="642684" rtl="0" eaLnBrk="1" latinLnBrk="0" hangingPunct="1">
        <a:defRPr sz="1300" kern="1200">
          <a:solidFill>
            <a:schemeClr val="tx1"/>
          </a:solidFill>
          <a:latin typeface="+mn-lt"/>
          <a:ea typeface="+mn-ea"/>
          <a:cs typeface="+mn-cs"/>
        </a:defRPr>
      </a:lvl5pPr>
      <a:lvl6pPr marL="1606711" algn="l" defTabSz="642684" rtl="0" eaLnBrk="1" latinLnBrk="0" hangingPunct="1">
        <a:defRPr sz="1300" kern="1200">
          <a:solidFill>
            <a:schemeClr val="tx1"/>
          </a:solidFill>
          <a:latin typeface="+mn-lt"/>
          <a:ea typeface="+mn-ea"/>
          <a:cs typeface="+mn-cs"/>
        </a:defRPr>
      </a:lvl6pPr>
      <a:lvl7pPr marL="1928052" algn="l" defTabSz="642684" rtl="0" eaLnBrk="1" latinLnBrk="0" hangingPunct="1">
        <a:defRPr sz="1300" kern="1200">
          <a:solidFill>
            <a:schemeClr val="tx1"/>
          </a:solidFill>
          <a:latin typeface="+mn-lt"/>
          <a:ea typeface="+mn-ea"/>
          <a:cs typeface="+mn-cs"/>
        </a:defRPr>
      </a:lvl7pPr>
      <a:lvl8pPr marL="2249396" algn="l" defTabSz="642684" rtl="0" eaLnBrk="1" latinLnBrk="0" hangingPunct="1">
        <a:defRPr sz="1300" kern="1200">
          <a:solidFill>
            <a:schemeClr val="tx1"/>
          </a:solidFill>
          <a:latin typeface="+mn-lt"/>
          <a:ea typeface="+mn-ea"/>
          <a:cs typeface="+mn-cs"/>
        </a:defRPr>
      </a:lvl8pPr>
      <a:lvl9pPr marL="2570738" algn="l" defTabSz="642684" rtl="0" eaLnBrk="1" latinLnBrk="0" hangingPunct="1">
        <a:defRPr sz="13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9217" name="Rectangle 1"/>
          <p:cNvSpPr>
            <a:spLocks noGrp="1" noChangeArrowheads="1"/>
          </p:cNvSpPr>
          <p:nvPr>
            <p:ph type="title"/>
          </p:nvPr>
        </p:nvSpPr>
        <p:spPr bwMode="auto">
          <a:xfrm>
            <a:off x="893763" y="2536825"/>
            <a:ext cx="7358062" cy="1785938"/>
          </a:xfrm>
          <a:prstGeom prst="rect">
            <a:avLst/>
          </a:prstGeom>
          <a:noFill/>
          <a:ln w="12700">
            <a:noFill/>
            <a:miter lim="800000"/>
            <a:headEnd/>
            <a:tailEnd/>
          </a:ln>
        </p:spPr>
        <p:txBody>
          <a:bodyPr vert="horz" wrap="square" lIns="35701" tIns="35701" rIns="35701" bIns="35701" numCol="1" anchor="ctr" anchorCtr="0" compatLnSpc="1">
            <a:prstTxWarp prst="textNoShape">
              <a:avLst/>
            </a:prstTxWarp>
          </a:bodyPr>
          <a:lstStyle/>
          <a:p>
            <a:pPr lvl="0"/>
            <a:r>
              <a:rPr lang="en-US" smtClean="0">
                <a:sym typeface="Chalkboard" pitchFamily="32" charset="0"/>
              </a:rPr>
              <a:t>Click to edit Master title style</a:t>
            </a:r>
          </a:p>
        </p:txBody>
      </p:sp>
    </p:spTree>
  </p:cSld>
  <p:clrMap bg1="dk2" tx1="lt1" bg2="dk1"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9217"/>
                                        </p:tgtEl>
                                        <p:attrNameLst>
                                          <p:attrName>style.visibility</p:attrName>
                                        </p:attrNameLst>
                                      </p:cBhvr>
                                      <p:to>
                                        <p:strVal val="visible"/>
                                      </p:to>
                                    </p:set>
                                    <p:anim calcmode="lin" valueType="num">
                                      <p:cBhvr>
                                        <p:cTn id="7" dur="1000" fill="hold"/>
                                        <p:tgtEl>
                                          <p:spTgt spid="9217"/>
                                        </p:tgtEl>
                                        <p:attrNameLst>
                                          <p:attrName>ppt_x</p:attrName>
                                        </p:attrNameLst>
                                      </p:cBhvr>
                                      <p:tavLst>
                                        <p:tav tm="0">
                                          <p:val>
                                            <p:strVal val="#ppt_x-.2"/>
                                          </p:val>
                                        </p:tav>
                                        <p:tav tm="100000">
                                          <p:val>
                                            <p:strVal val="#ppt_x"/>
                                          </p:val>
                                        </p:tav>
                                      </p:tavLst>
                                    </p:anim>
                                    <p:anim calcmode="lin" valueType="num">
                                      <p:cBhvr>
                                        <p:cTn id="8" dur="1000" fill="hold"/>
                                        <p:tgtEl>
                                          <p:spTgt spid="9217"/>
                                        </p:tgtEl>
                                        <p:attrNameLst>
                                          <p:attrName>ppt_y</p:attrName>
                                        </p:attrNameLst>
                                      </p:cBhvr>
                                      <p:tavLst>
                                        <p:tav tm="0">
                                          <p:val>
                                            <p:strVal val="#ppt_y"/>
                                          </p:val>
                                        </p:tav>
                                        <p:tav tm="100000">
                                          <p:val>
                                            <p:strVal val="#ppt_y"/>
                                          </p:val>
                                        </p:tav>
                                      </p:tavLst>
                                    </p:anim>
                                    <p:animEffect transition="in" filter="wipe(right)" prLst="gradientSize: 0.1">
                                      <p:cBhvr>
                                        <p:cTn id="9" dur="1000"/>
                                        <p:tgtEl>
                                          <p:spTgt spid="92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7" grpId="0"/>
    </p:bld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324"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651"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3975"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302"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342900" indent="-342900" algn="ctr" rtl="0" eaLnBrk="1" fontAlgn="base" hangingPunct="1">
        <a:spcBef>
          <a:spcPct val="0"/>
        </a:spcBef>
        <a:spcAft>
          <a:spcPct val="0"/>
        </a:spcAft>
        <a:defRPr sz="2500">
          <a:solidFill>
            <a:schemeClr val="tx1"/>
          </a:solidFill>
          <a:latin typeface="+mn-lt"/>
          <a:ea typeface="+mn-ea"/>
          <a:cs typeface="+mn-cs"/>
          <a:sym typeface="Chalkboard" pitchFamily="32" charset="0"/>
        </a:defRPr>
      </a:lvl1pPr>
      <a:lvl2pPr marL="742950" indent="-285750" algn="ctr" rtl="0" eaLnBrk="1" fontAlgn="base" hangingPunct="1">
        <a:spcBef>
          <a:spcPct val="0"/>
        </a:spcBef>
        <a:spcAft>
          <a:spcPct val="0"/>
        </a:spcAft>
        <a:defRPr sz="2500">
          <a:solidFill>
            <a:schemeClr val="tx1"/>
          </a:solidFill>
          <a:latin typeface="+mn-lt"/>
          <a:ea typeface="+mn-ea"/>
          <a:sym typeface="Chalkboard" pitchFamily="32" charset="0"/>
        </a:defRPr>
      </a:lvl2pPr>
      <a:lvl3pPr marL="1143000" indent="-228600" algn="ctr" rtl="0" eaLnBrk="1" fontAlgn="base" hangingPunct="1">
        <a:spcBef>
          <a:spcPct val="0"/>
        </a:spcBef>
        <a:spcAft>
          <a:spcPct val="0"/>
        </a:spcAft>
        <a:defRPr sz="2500">
          <a:solidFill>
            <a:schemeClr val="tx1"/>
          </a:solidFill>
          <a:latin typeface="+mn-lt"/>
          <a:ea typeface="+mn-ea"/>
          <a:sym typeface="Chalkboard" pitchFamily="32" charset="0"/>
        </a:defRPr>
      </a:lvl3pPr>
      <a:lvl4pPr marL="1600200" indent="-228600" algn="ctr" rtl="0" eaLnBrk="1" fontAlgn="base" hangingPunct="1">
        <a:spcBef>
          <a:spcPct val="0"/>
        </a:spcBef>
        <a:spcAft>
          <a:spcPct val="0"/>
        </a:spcAft>
        <a:defRPr sz="2500">
          <a:solidFill>
            <a:schemeClr val="tx1"/>
          </a:solidFill>
          <a:latin typeface="+mn-lt"/>
          <a:ea typeface="+mn-ea"/>
          <a:sym typeface="Chalkboard" pitchFamily="32" charset="0"/>
        </a:defRPr>
      </a:lvl4pPr>
      <a:lvl5pPr marL="2057400" indent="-228600" algn="ctr" rtl="0" eaLnBrk="1" fontAlgn="base" hangingPunct="1">
        <a:spcBef>
          <a:spcPct val="0"/>
        </a:spcBef>
        <a:spcAft>
          <a:spcPct val="0"/>
        </a:spcAft>
        <a:defRPr sz="2500">
          <a:solidFill>
            <a:schemeClr val="tx1"/>
          </a:solidFill>
          <a:latin typeface="+mn-lt"/>
          <a:ea typeface="+mn-ea"/>
          <a:sym typeface="Chalkboard" pitchFamily="32" charset="0"/>
        </a:defRPr>
      </a:lvl5pPr>
      <a:lvl6pPr marL="321324" algn="ctr" rtl="0" eaLnBrk="1" fontAlgn="base" hangingPunct="1">
        <a:spcBef>
          <a:spcPct val="0"/>
        </a:spcBef>
        <a:spcAft>
          <a:spcPct val="0"/>
        </a:spcAft>
        <a:defRPr sz="2500">
          <a:solidFill>
            <a:schemeClr val="tx1"/>
          </a:solidFill>
          <a:latin typeface="+mn-lt"/>
          <a:ea typeface="+mn-ea"/>
          <a:sym typeface="Chalkboard" pitchFamily="32" charset="0"/>
        </a:defRPr>
      </a:lvl6pPr>
      <a:lvl7pPr marL="642651" algn="ctr" rtl="0" eaLnBrk="1" fontAlgn="base" hangingPunct="1">
        <a:spcBef>
          <a:spcPct val="0"/>
        </a:spcBef>
        <a:spcAft>
          <a:spcPct val="0"/>
        </a:spcAft>
        <a:defRPr sz="2500">
          <a:solidFill>
            <a:schemeClr val="tx1"/>
          </a:solidFill>
          <a:latin typeface="+mn-lt"/>
          <a:ea typeface="+mn-ea"/>
          <a:sym typeface="Chalkboard" pitchFamily="32" charset="0"/>
        </a:defRPr>
      </a:lvl7pPr>
      <a:lvl8pPr marL="963975" algn="ctr" rtl="0" eaLnBrk="1" fontAlgn="base" hangingPunct="1">
        <a:spcBef>
          <a:spcPct val="0"/>
        </a:spcBef>
        <a:spcAft>
          <a:spcPct val="0"/>
        </a:spcAft>
        <a:defRPr sz="2500">
          <a:solidFill>
            <a:schemeClr val="tx1"/>
          </a:solidFill>
          <a:latin typeface="+mn-lt"/>
          <a:ea typeface="+mn-ea"/>
          <a:sym typeface="Chalkboard" pitchFamily="32" charset="0"/>
        </a:defRPr>
      </a:lvl8pPr>
      <a:lvl9pPr marL="1285302" algn="ctr" rtl="0" eaLnBrk="1" fontAlgn="base" hangingPunct="1">
        <a:spcBef>
          <a:spcPct val="0"/>
        </a:spcBef>
        <a:spcAft>
          <a:spcPct val="0"/>
        </a:spcAft>
        <a:defRPr sz="2500">
          <a:solidFill>
            <a:schemeClr val="tx1"/>
          </a:solidFill>
          <a:latin typeface="+mn-lt"/>
          <a:ea typeface="+mn-ea"/>
          <a:sym typeface="Chalkboard" pitchFamily="32" charset="0"/>
        </a:defRPr>
      </a:lvl9pPr>
    </p:bodyStyle>
    <p:otherStyle>
      <a:defPPr>
        <a:defRPr lang="en-US"/>
      </a:defPPr>
      <a:lvl1pPr marL="0" algn="l" defTabSz="642651" rtl="0" eaLnBrk="1" latinLnBrk="0" hangingPunct="1">
        <a:defRPr sz="1300" kern="1200">
          <a:solidFill>
            <a:schemeClr val="tx1"/>
          </a:solidFill>
          <a:latin typeface="+mn-lt"/>
          <a:ea typeface="+mn-ea"/>
          <a:cs typeface="+mn-cs"/>
        </a:defRPr>
      </a:lvl1pPr>
      <a:lvl2pPr marL="321324" algn="l" defTabSz="642651" rtl="0" eaLnBrk="1" latinLnBrk="0" hangingPunct="1">
        <a:defRPr sz="1300" kern="1200">
          <a:solidFill>
            <a:schemeClr val="tx1"/>
          </a:solidFill>
          <a:latin typeface="+mn-lt"/>
          <a:ea typeface="+mn-ea"/>
          <a:cs typeface="+mn-cs"/>
        </a:defRPr>
      </a:lvl2pPr>
      <a:lvl3pPr marL="642651" algn="l" defTabSz="642651" rtl="0" eaLnBrk="1" latinLnBrk="0" hangingPunct="1">
        <a:defRPr sz="1300" kern="1200">
          <a:solidFill>
            <a:schemeClr val="tx1"/>
          </a:solidFill>
          <a:latin typeface="+mn-lt"/>
          <a:ea typeface="+mn-ea"/>
          <a:cs typeface="+mn-cs"/>
        </a:defRPr>
      </a:lvl3pPr>
      <a:lvl4pPr marL="963975" algn="l" defTabSz="642651" rtl="0" eaLnBrk="1" latinLnBrk="0" hangingPunct="1">
        <a:defRPr sz="1300" kern="1200">
          <a:solidFill>
            <a:schemeClr val="tx1"/>
          </a:solidFill>
          <a:latin typeface="+mn-lt"/>
          <a:ea typeface="+mn-ea"/>
          <a:cs typeface="+mn-cs"/>
        </a:defRPr>
      </a:lvl4pPr>
      <a:lvl5pPr marL="1285302" algn="l" defTabSz="642651" rtl="0" eaLnBrk="1" latinLnBrk="0" hangingPunct="1">
        <a:defRPr sz="1300" kern="1200">
          <a:solidFill>
            <a:schemeClr val="tx1"/>
          </a:solidFill>
          <a:latin typeface="+mn-lt"/>
          <a:ea typeface="+mn-ea"/>
          <a:cs typeface="+mn-cs"/>
        </a:defRPr>
      </a:lvl5pPr>
      <a:lvl6pPr marL="1606628" algn="l" defTabSz="642651" rtl="0" eaLnBrk="1" latinLnBrk="0" hangingPunct="1">
        <a:defRPr sz="1300" kern="1200">
          <a:solidFill>
            <a:schemeClr val="tx1"/>
          </a:solidFill>
          <a:latin typeface="+mn-lt"/>
          <a:ea typeface="+mn-ea"/>
          <a:cs typeface="+mn-cs"/>
        </a:defRPr>
      </a:lvl6pPr>
      <a:lvl7pPr marL="1927954" algn="l" defTabSz="642651" rtl="0" eaLnBrk="1" latinLnBrk="0" hangingPunct="1">
        <a:defRPr sz="1300" kern="1200">
          <a:solidFill>
            <a:schemeClr val="tx1"/>
          </a:solidFill>
          <a:latin typeface="+mn-lt"/>
          <a:ea typeface="+mn-ea"/>
          <a:cs typeface="+mn-cs"/>
        </a:defRPr>
      </a:lvl7pPr>
      <a:lvl8pPr marL="2249281" algn="l" defTabSz="642651" rtl="0" eaLnBrk="1" latinLnBrk="0" hangingPunct="1">
        <a:defRPr sz="1300" kern="1200">
          <a:solidFill>
            <a:schemeClr val="tx1"/>
          </a:solidFill>
          <a:latin typeface="+mn-lt"/>
          <a:ea typeface="+mn-ea"/>
          <a:cs typeface="+mn-cs"/>
        </a:defRPr>
      </a:lvl8pPr>
      <a:lvl9pPr marL="2570607" algn="l" defTabSz="642651" rtl="0" eaLnBrk="1" latinLnBrk="0" hangingPunct="1">
        <a:defRPr sz="13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41" name="Rectangle 1"/>
          <p:cNvSpPr>
            <a:spLocks noGrp="1" noChangeArrowheads="1"/>
          </p:cNvSpPr>
          <p:nvPr>
            <p:ph type="title"/>
          </p:nvPr>
        </p:nvSpPr>
        <p:spPr bwMode="auto">
          <a:xfrm>
            <a:off x="893763" y="142875"/>
            <a:ext cx="7358062" cy="1785938"/>
          </a:xfrm>
          <a:prstGeom prst="rect">
            <a:avLst/>
          </a:prstGeom>
          <a:noFill/>
          <a:ln w="12700">
            <a:noFill/>
            <a:miter lim="800000"/>
            <a:headEnd/>
            <a:tailEnd/>
          </a:ln>
        </p:spPr>
        <p:txBody>
          <a:bodyPr vert="horz" wrap="square" lIns="35699" tIns="35699" rIns="35699" bIns="35699" numCol="1" anchor="ctr" anchorCtr="0" compatLnSpc="1">
            <a:prstTxWarp prst="textNoShape">
              <a:avLst/>
            </a:prstTxWarp>
          </a:bodyPr>
          <a:lstStyle/>
          <a:p>
            <a:pPr lvl="0"/>
            <a:r>
              <a:rPr lang="en-US" smtClean="0">
                <a:sym typeface="Chalkboard" pitchFamily="32" charset="0"/>
              </a:rPr>
              <a:t>Click to edit Master title style</a:t>
            </a:r>
          </a:p>
        </p:txBody>
      </p:sp>
      <p:sp>
        <p:nvSpPr>
          <p:cNvPr id="10242" name="Rectangle 2"/>
          <p:cNvSpPr>
            <a:spLocks noGrp="1" noChangeArrowheads="1"/>
          </p:cNvSpPr>
          <p:nvPr>
            <p:ph type="body" idx="1"/>
          </p:nvPr>
        </p:nvSpPr>
        <p:spPr bwMode="auto">
          <a:xfrm>
            <a:off x="893763" y="2071688"/>
            <a:ext cx="3589337" cy="4035425"/>
          </a:xfrm>
          <a:prstGeom prst="rect">
            <a:avLst/>
          </a:prstGeom>
          <a:noFill/>
          <a:ln w="12700">
            <a:noFill/>
            <a:miter lim="800000"/>
            <a:headEnd/>
            <a:tailEnd/>
          </a:ln>
        </p:spPr>
        <p:txBody>
          <a:bodyPr vert="horz" wrap="square" lIns="35699" tIns="35699" rIns="35699" bIns="35699" numCol="1" anchor="ctr" anchorCtr="0" compatLnSpc="1">
            <a:prstTxWarp prst="textNoShape">
              <a:avLst/>
            </a:prstTxWarp>
          </a:bodyPr>
          <a:lstStyle/>
          <a:p>
            <a:pPr lvl="0"/>
            <a:r>
              <a:rPr lang="en-US" smtClean="0">
                <a:sym typeface="Chalkboard" pitchFamily="32" charset="0"/>
              </a:rPr>
              <a:t>Click to edit Master text styles</a:t>
            </a:r>
          </a:p>
          <a:p>
            <a:pPr lvl="1"/>
            <a:r>
              <a:rPr lang="en-US" smtClean="0">
                <a:sym typeface="Chalkboard" pitchFamily="32" charset="0"/>
              </a:rPr>
              <a:t>Second level</a:t>
            </a:r>
          </a:p>
          <a:p>
            <a:pPr lvl="2"/>
            <a:r>
              <a:rPr lang="en-US" smtClean="0">
                <a:sym typeface="Chalkboard" pitchFamily="32" charset="0"/>
              </a:rPr>
              <a:t>Third level</a:t>
            </a:r>
          </a:p>
          <a:p>
            <a:pPr lvl="3"/>
            <a:r>
              <a:rPr lang="en-US" smtClean="0">
                <a:sym typeface="Chalkboard" pitchFamily="32" charset="0"/>
              </a:rPr>
              <a:t>Fourth level</a:t>
            </a:r>
          </a:p>
          <a:p>
            <a:pPr lvl="4"/>
            <a:r>
              <a:rPr lang="en-US" smtClean="0">
                <a:sym typeface="Chalkboard" pitchFamily="32" charset="0"/>
              </a:rPr>
              <a:t>Fifth level</a:t>
            </a:r>
          </a:p>
        </p:txBody>
      </p:sp>
    </p:spTree>
  </p:cSld>
  <p:clrMap bg1="dk2" tx1="lt1" bg2="dk1"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0241"/>
                                        </p:tgtEl>
                                        <p:attrNameLst>
                                          <p:attrName>style.visibility</p:attrName>
                                        </p:attrNameLst>
                                      </p:cBhvr>
                                      <p:to>
                                        <p:strVal val="visible"/>
                                      </p:to>
                                    </p:set>
                                    <p:anim calcmode="lin" valueType="num">
                                      <p:cBhvr>
                                        <p:cTn id="7" dur="1000" fill="hold"/>
                                        <p:tgtEl>
                                          <p:spTgt spid="10241"/>
                                        </p:tgtEl>
                                        <p:attrNameLst>
                                          <p:attrName>ppt_x</p:attrName>
                                        </p:attrNameLst>
                                      </p:cBhvr>
                                      <p:tavLst>
                                        <p:tav tm="0">
                                          <p:val>
                                            <p:strVal val="#ppt_x-.2"/>
                                          </p:val>
                                        </p:tav>
                                        <p:tav tm="100000">
                                          <p:val>
                                            <p:strVal val="#ppt_x"/>
                                          </p:val>
                                        </p:tav>
                                      </p:tavLst>
                                    </p:anim>
                                    <p:anim calcmode="lin" valueType="num">
                                      <p:cBhvr>
                                        <p:cTn id="8" dur="1000" fill="hold"/>
                                        <p:tgtEl>
                                          <p:spTgt spid="10241"/>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241"/>
                                        </p:tgtEl>
                                      </p:cBhvr>
                                    </p:animEffect>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10242">
                                            <p:txEl>
                                              <p:pRg st="0" end="0"/>
                                            </p:txEl>
                                          </p:spTgt>
                                        </p:tgtEl>
                                        <p:attrNameLst>
                                          <p:attrName>style.visibility</p:attrName>
                                        </p:attrNameLst>
                                      </p:cBhvr>
                                      <p:to>
                                        <p:strVal val="visible"/>
                                      </p:to>
                                    </p:set>
                                    <p:animEffect transition="in" filter="fade">
                                      <p:cBhvr>
                                        <p:cTn id="14" dur="500"/>
                                        <p:tgtEl>
                                          <p:spTgt spid="10242">
                                            <p:txEl>
                                              <p:pRg st="0" end="0"/>
                                            </p:txEl>
                                          </p:spTgt>
                                        </p:tgtEl>
                                      </p:cBhvr>
                                    </p:animEffect>
                                    <p:anim calcmode="lin" valueType="num">
                                      <p:cBhvr>
                                        <p:cTn id="15" dur="5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10242">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grpId="0" nodeType="withEffect">
                                  <p:stCondLst>
                                    <p:cond delay="0"/>
                                  </p:stCondLst>
                                  <p:childTnLst>
                                    <p:set>
                                      <p:cBhvr>
                                        <p:cTn id="18" dur="1" fill="hold">
                                          <p:stCondLst>
                                            <p:cond delay="0"/>
                                          </p:stCondLst>
                                        </p:cTn>
                                        <p:tgtEl>
                                          <p:spTgt spid="10242">
                                            <p:txEl>
                                              <p:pRg st="1" end="1"/>
                                            </p:txEl>
                                          </p:spTgt>
                                        </p:tgtEl>
                                        <p:attrNameLst>
                                          <p:attrName>style.visibility</p:attrName>
                                        </p:attrNameLst>
                                      </p:cBhvr>
                                      <p:to>
                                        <p:strVal val="visible"/>
                                      </p:to>
                                    </p:set>
                                    <p:animEffect transition="in" filter="fade">
                                      <p:cBhvr>
                                        <p:cTn id="19" dur="500"/>
                                        <p:tgtEl>
                                          <p:spTgt spid="10242">
                                            <p:txEl>
                                              <p:pRg st="1" end="1"/>
                                            </p:txEl>
                                          </p:spTgt>
                                        </p:tgtEl>
                                      </p:cBhvr>
                                    </p:animEffect>
                                    <p:anim calcmode="lin" valueType="num">
                                      <p:cBhvr>
                                        <p:cTn id="20" dur="500" fill="hold"/>
                                        <p:tgtEl>
                                          <p:spTgt spid="10242">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10242">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grpId="0" nodeType="withEffect">
                                  <p:stCondLst>
                                    <p:cond delay="0"/>
                                  </p:stCondLst>
                                  <p:childTnLst>
                                    <p:set>
                                      <p:cBhvr>
                                        <p:cTn id="23" dur="1" fill="hold">
                                          <p:stCondLst>
                                            <p:cond delay="0"/>
                                          </p:stCondLst>
                                        </p:cTn>
                                        <p:tgtEl>
                                          <p:spTgt spid="10242">
                                            <p:txEl>
                                              <p:pRg st="2" end="2"/>
                                            </p:txEl>
                                          </p:spTgt>
                                        </p:tgtEl>
                                        <p:attrNameLst>
                                          <p:attrName>style.visibility</p:attrName>
                                        </p:attrNameLst>
                                      </p:cBhvr>
                                      <p:to>
                                        <p:strVal val="visible"/>
                                      </p:to>
                                    </p:set>
                                    <p:animEffect transition="in" filter="fade">
                                      <p:cBhvr>
                                        <p:cTn id="24" dur="500"/>
                                        <p:tgtEl>
                                          <p:spTgt spid="10242">
                                            <p:txEl>
                                              <p:pRg st="2" end="2"/>
                                            </p:txEl>
                                          </p:spTgt>
                                        </p:tgtEl>
                                      </p:cBhvr>
                                    </p:animEffect>
                                    <p:anim calcmode="lin" valueType="num">
                                      <p:cBhvr>
                                        <p:cTn id="25" dur="5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10242">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grpId="0" nodeType="withEffect">
                                  <p:stCondLst>
                                    <p:cond delay="0"/>
                                  </p:stCondLst>
                                  <p:childTnLst>
                                    <p:set>
                                      <p:cBhvr>
                                        <p:cTn id="28" dur="1" fill="hold">
                                          <p:stCondLst>
                                            <p:cond delay="0"/>
                                          </p:stCondLst>
                                        </p:cTn>
                                        <p:tgtEl>
                                          <p:spTgt spid="10242">
                                            <p:txEl>
                                              <p:pRg st="3" end="3"/>
                                            </p:txEl>
                                          </p:spTgt>
                                        </p:tgtEl>
                                        <p:attrNameLst>
                                          <p:attrName>style.visibility</p:attrName>
                                        </p:attrNameLst>
                                      </p:cBhvr>
                                      <p:to>
                                        <p:strVal val="visible"/>
                                      </p:to>
                                    </p:set>
                                    <p:animEffect transition="in" filter="fade">
                                      <p:cBhvr>
                                        <p:cTn id="29" dur="500"/>
                                        <p:tgtEl>
                                          <p:spTgt spid="10242">
                                            <p:txEl>
                                              <p:pRg st="3" end="3"/>
                                            </p:txEl>
                                          </p:spTgt>
                                        </p:tgtEl>
                                      </p:cBhvr>
                                    </p:animEffect>
                                    <p:anim calcmode="lin" valueType="num">
                                      <p:cBhvr>
                                        <p:cTn id="30" dur="500" fill="hold"/>
                                        <p:tgtEl>
                                          <p:spTgt spid="10242">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10242">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grpId="0" nodeType="withEffect">
                                  <p:stCondLst>
                                    <p:cond delay="0"/>
                                  </p:stCondLst>
                                  <p:childTnLst>
                                    <p:set>
                                      <p:cBhvr>
                                        <p:cTn id="33" dur="1" fill="hold">
                                          <p:stCondLst>
                                            <p:cond delay="0"/>
                                          </p:stCondLst>
                                        </p:cTn>
                                        <p:tgtEl>
                                          <p:spTgt spid="10242">
                                            <p:txEl>
                                              <p:pRg st="4" end="4"/>
                                            </p:txEl>
                                          </p:spTgt>
                                        </p:tgtEl>
                                        <p:attrNameLst>
                                          <p:attrName>style.visibility</p:attrName>
                                        </p:attrNameLst>
                                      </p:cBhvr>
                                      <p:to>
                                        <p:strVal val="visible"/>
                                      </p:to>
                                    </p:set>
                                    <p:animEffect transition="in" filter="fade">
                                      <p:cBhvr>
                                        <p:cTn id="34" dur="500"/>
                                        <p:tgtEl>
                                          <p:spTgt spid="10242">
                                            <p:txEl>
                                              <p:pRg st="4" end="4"/>
                                            </p:txEl>
                                          </p:spTgt>
                                        </p:tgtEl>
                                      </p:cBhvr>
                                    </p:animEffect>
                                    <p:anim calcmode="lin" valueType="num">
                                      <p:cBhvr>
                                        <p:cTn id="35" dur="500" fill="hold"/>
                                        <p:tgtEl>
                                          <p:spTgt spid="10242">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0242">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1" grpId="0"/>
      <p:bldP spid="10242" grpId="0" build="p">
        <p:tmplLst>
          <p:tmpl lvl="1">
            <p:tnLst>
              <p:par>
                <p:cTn presetID="44" presetClass="entr" presetSubtype="0" fill="hold" nodeType="clickEffect">
                  <p:stCondLst>
                    <p:cond delay="0"/>
                  </p:stCondLst>
                  <p:childTnLst>
                    <p:set>
                      <p:cBhvr>
                        <p:cTn dur="1" fill="hold">
                          <p:stCondLst>
                            <p:cond delay="0"/>
                          </p:stCondLst>
                        </p:cTn>
                        <p:tgtEl>
                          <p:spTgt spid="10242"/>
                        </p:tgtEl>
                        <p:attrNameLst>
                          <p:attrName>style.visibility</p:attrName>
                        </p:attrNameLst>
                      </p:cBhvr>
                      <p:to>
                        <p:strVal val="visible"/>
                      </p:to>
                    </p:set>
                    <p:animEffect transition="in" filter="fade">
                      <p:cBhvr>
                        <p:cTn dur="500"/>
                        <p:tgtEl>
                          <p:spTgt spid="10242"/>
                        </p:tgtEl>
                      </p:cBhvr>
                    </p:animEffect>
                    <p:anim calcmode="lin" valueType="num">
                      <p:cBhvr>
                        <p:cTn dur="500" fill="hold"/>
                        <p:tgtEl>
                          <p:spTgt spid="10242"/>
                        </p:tgtEl>
                        <p:attrNameLst>
                          <p:attrName>ppt_x</p:attrName>
                        </p:attrNameLst>
                      </p:cBhvr>
                      <p:tavLst>
                        <p:tav tm="0">
                          <p:val>
                            <p:strVal val="#ppt_x"/>
                          </p:val>
                        </p:tav>
                        <p:tav tm="100000">
                          <p:val>
                            <p:strVal val="#ppt_x"/>
                          </p:val>
                        </p:tav>
                      </p:tavLst>
                    </p:anim>
                    <p:anim calcmode="lin" valueType="num">
                      <p:cBhvr>
                        <p:cTn dur="500" fill="hold"/>
                        <p:tgtEl>
                          <p:spTgt spid="10242"/>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10242"/>
                        </p:tgtEl>
                        <p:attrNameLst>
                          <p:attrName>style.visibility</p:attrName>
                        </p:attrNameLst>
                      </p:cBhvr>
                      <p:to>
                        <p:strVal val="visible"/>
                      </p:to>
                    </p:set>
                    <p:animEffect transition="in" filter="fade">
                      <p:cBhvr>
                        <p:cTn dur="500"/>
                        <p:tgtEl>
                          <p:spTgt spid="10242"/>
                        </p:tgtEl>
                      </p:cBhvr>
                    </p:animEffect>
                    <p:anim calcmode="lin" valueType="num">
                      <p:cBhvr>
                        <p:cTn dur="500" fill="hold"/>
                        <p:tgtEl>
                          <p:spTgt spid="10242"/>
                        </p:tgtEl>
                        <p:attrNameLst>
                          <p:attrName>ppt_x</p:attrName>
                        </p:attrNameLst>
                      </p:cBhvr>
                      <p:tavLst>
                        <p:tav tm="0">
                          <p:val>
                            <p:strVal val="#ppt_x"/>
                          </p:val>
                        </p:tav>
                        <p:tav tm="100000">
                          <p:val>
                            <p:strVal val="#ppt_x"/>
                          </p:val>
                        </p:tav>
                      </p:tavLst>
                    </p:anim>
                    <p:anim calcmode="lin" valueType="num">
                      <p:cBhvr>
                        <p:cTn dur="500" fill="hold"/>
                        <p:tgtEl>
                          <p:spTgt spid="10242"/>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10242"/>
                        </p:tgtEl>
                        <p:attrNameLst>
                          <p:attrName>style.visibility</p:attrName>
                        </p:attrNameLst>
                      </p:cBhvr>
                      <p:to>
                        <p:strVal val="visible"/>
                      </p:to>
                    </p:set>
                    <p:animEffect transition="in" filter="fade">
                      <p:cBhvr>
                        <p:cTn dur="500"/>
                        <p:tgtEl>
                          <p:spTgt spid="10242"/>
                        </p:tgtEl>
                      </p:cBhvr>
                    </p:animEffect>
                    <p:anim calcmode="lin" valueType="num">
                      <p:cBhvr>
                        <p:cTn dur="500" fill="hold"/>
                        <p:tgtEl>
                          <p:spTgt spid="10242"/>
                        </p:tgtEl>
                        <p:attrNameLst>
                          <p:attrName>ppt_x</p:attrName>
                        </p:attrNameLst>
                      </p:cBhvr>
                      <p:tavLst>
                        <p:tav tm="0">
                          <p:val>
                            <p:strVal val="#ppt_x"/>
                          </p:val>
                        </p:tav>
                        <p:tav tm="100000">
                          <p:val>
                            <p:strVal val="#ppt_x"/>
                          </p:val>
                        </p:tav>
                      </p:tavLst>
                    </p:anim>
                    <p:anim calcmode="lin" valueType="num">
                      <p:cBhvr>
                        <p:cTn dur="500" fill="hold"/>
                        <p:tgtEl>
                          <p:spTgt spid="10242"/>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10242"/>
                        </p:tgtEl>
                        <p:attrNameLst>
                          <p:attrName>style.visibility</p:attrName>
                        </p:attrNameLst>
                      </p:cBhvr>
                      <p:to>
                        <p:strVal val="visible"/>
                      </p:to>
                    </p:set>
                    <p:animEffect transition="in" filter="fade">
                      <p:cBhvr>
                        <p:cTn dur="500"/>
                        <p:tgtEl>
                          <p:spTgt spid="10242"/>
                        </p:tgtEl>
                      </p:cBhvr>
                    </p:animEffect>
                    <p:anim calcmode="lin" valueType="num">
                      <p:cBhvr>
                        <p:cTn dur="500" fill="hold"/>
                        <p:tgtEl>
                          <p:spTgt spid="10242"/>
                        </p:tgtEl>
                        <p:attrNameLst>
                          <p:attrName>ppt_x</p:attrName>
                        </p:attrNameLst>
                      </p:cBhvr>
                      <p:tavLst>
                        <p:tav tm="0">
                          <p:val>
                            <p:strVal val="#ppt_x"/>
                          </p:val>
                        </p:tav>
                        <p:tav tm="100000">
                          <p:val>
                            <p:strVal val="#ppt_x"/>
                          </p:val>
                        </p:tav>
                      </p:tavLst>
                    </p:anim>
                    <p:anim calcmode="lin" valueType="num">
                      <p:cBhvr>
                        <p:cTn dur="500" fill="hold"/>
                        <p:tgtEl>
                          <p:spTgt spid="10242"/>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10242"/>
                        </p:tgtEl>
                        <p:attrNameLst>
                          <p:attrName>style.visibility</p:attrName>
                        </p:attrNameLst>
                      </p:cBhvr>
                      <p:to>
                        <p:strVal val="visible"/>
                      </p:to>
                    </p:set>
                    <p:animEffect transition="in" filter="fade">
                      <p:cBhvr>
                        <p:cTn dur="500"/>
                        <p:tgtEl>
                          <p:spTgt spid="10242"/>
                        </p:tgtEl>
                      </p:cBhvr>
                    </p:animEffect>
                    <p:anim calcmode="lin" valueType="num">
                      <p:cBhvr>
                        <p:cTn dur="500" fill="hold"/>
                        <p:tgtEl>
                          <p:spTgt spid="10242"/>
                        </p:tgtEl>
                        <p:attrNameLst>
                          <p:attrName>ppt_x</p:attrName>
                        </p:attrNameLst>
                      </p:cBhvr>
                      <p:tavLst>
                        <p:tav tm="0">
                          <p:val>
                            <p:strVal val="#ppt_x"/>
                          </p:val>
                        </p:tav>
                        <p:tav tm="100000">
                          <p:val>
                            <p:strVal val="#ppt_x"/>
                          </p:val>
                        </p:tav>
                      </p:tavLst>
                    </p:anim>
                    <p:anim calcmode="lin" valueType="num">
                      <p:cBhvr>
                        <p:cTn dur="500" fill="hold"/>
                        <p:tgtEl>
                          <p:spTgt spid="10242"/>
                        </p:tgtEl>
                        <p:attrNameLst>
                          <p:attrName>ppt_y</p:attrName>
                        </p:attrNameLst>
                      </p:cBhvr>
                      <p:tavLst>
                        <p:tav tm="0">
                          <p:val>
                            <p:strVal val="#ppt_y+.05"/>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308"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618"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3925"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237"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569913" indent="-284163" algn="l" rtl="0" eaLnBrk="1" fontAlgn="base" hangingPunct="1">
        <a:spcBef>
          <a:spcPts val="2525"/>
        </a:spcBef>
        <a:spcAft>
          <a:spcPct val="0"/>
        </a:spcAft>
        <a:buSzPct val="66000"/>
        <a:buChar char="•"/>
        <a:defRPr sz="2200">
          <a:solidFill>
            <a:schemeClr val="tx1"/>
          </a:solidFill>
          <a:latin typeface="+mn-lt"/>
          <a:ea typeface="+mn-ea"/>
          <a:cs typeface="+mn-cs"/>
          <a:sym typeface="Chalkboard" pitchFamily="32" charset="0"/>
        </a:defRPr>
      </a:lvl1pPr>
      <a:lvl2pPr marL="95408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2pPr>
      <a:lvl3pPr marL="132873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3pPr>
      <a:lvl4pPr marL="1730375"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4pPr>
      <a:lvl5pPr marL="214153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5pPr>
      <a:lvl6pPr marL="2463372" indent="-285610"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6pPr>
      <a:lvl7pPr marL="2784685" indent="-285610"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7pPr>
      <a:lvl8pPr marL="3105990" indent="-285610"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8pPr>
      <a:lvl9pPr marL="3427300" indent="-285610"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9pPr>
    </p:bodyStyle>
    <p:otherStyle>
      <a:defPPr>
        <a:defRPr lang="en-US"/>
      </a:defPPr>
      <a:lvl1pPr marL="0" algn="l" defTabSz="642618" rtl="0" eaLnBrk="1" latinLnBrk="0" hangingPunct="1">
        <a:defRPr sz="1300" kern="1200">
          <a:solidFill>
            <a:schemeClr val="tx1"/>
          </a:solidFill>
          <a:latin typeface="+mn-lt"/>
          <a:ea typeface="+mn-ea"/>
          <a:cs typeface="+mn-cs"/>
        </a:defRPr>
      </a:lvl1pPr>
      <a:lvl2pPr marL="321308" algn="l" defTabSz="642618" rtl="0" eaLnBrk="1" latinLnBrk="0" hangingPunct="1">
        <a:defRPr sz="1300" kern="1200">
          <a:solidFill>
            <a:schemeClr val="tx1"/>
          </a:solidFill>
          <a:latin typeface="+mn-lt"/>
          <a:ea typeface="+mn-ea"/>
          <a:cs typeface="+mn-cs"/>
        </a:defRPr>
      </a:lvl2pPr>
      <a:lvl3pPr marL="642618" algn="l" defTabSz="642618" rtl="0" eaLnBrk="1" latinLnBrk="0" hangingPunct="1">
        <a:defRPr sz="1300" kern="1200">
          <a:solidFill>
            <a:schemeClr val="tx1"/>
          </a:solidFill>
          <a:latin typeface="+mn-lt"/>
          <a:ea typeface="+mn-ea"/>
          <a:cs typeface="+mn-cs"/>
        </a:defRPr>
      </a:lvl3pPr>
      <a:lvl4pPr marL="963925" algn="l" defTabSz="642618" rtl="0" eaLnBrk="1" latinLnBrk="0" hangingPunct="1">
        <a:defRPr sz="1300" kern="1200">
          <a:solidFill>
            <a:schemeClr val="tx1"/>
          </a:solidFill>
          <a:latin typeface="+mn-lt"/>
          <a:ea typeface="+mn-ea"/>
          <a:cs typeface="+mn-cs"/>
        </a:defRPr>
      </a:lvl4pPr>
      <a:lvl5pPr marL="1285237" algn="l" defTabSz="642618" rtl="0" eaLnBrk="1" latinLnBrk="0" hangingPunct="1">
        <a:defRPr sz="1300" kern="1200">
          <a:solidFill>
            <a:schemeClr val="tx1"/>
          </a:solidFill>
          <a:latin typeface="+mn-lt"/>
          <a:ea typeface="+mn-ea"/>
          <a:cs typeface="+mn-cs"/>
        </a:defRPr>
      </a:lvl5pPr>
      <a:lvl6pPr marL="1606546" algn="l" defTabSz="642618" rtl="0" eaLnBrk="1" latinLnBrk="0" hangingPunct="1">
        <a:defRPr sz="1300" kern="1200">
          <a:solidFill>
            <a:schemeClr val="tx1"/>
          </a:solidFill>
          <a:latin typeface="+mn-lt"/>
          <a:ea typeface="+mn-ea"/>
          <a:cs typeface="+mn-cs"/>
        </a:defRPr>
      </a:lvl6pPr>
      <a:lvl7pPr marL="1927855" algn="l" defTabSz="642618" rtl="0" eaLnBrk="1" latinLnBrk="0" hangingPunct="1">
        <a:defRPr sz="1300" kern="1200">
          <a:solidFill>
            <a:schemeClr val="tx1"/>
          </a:solidFill>
          <a:latin typeface="+mn-lt"/>
          <a:ea typeface="+mn-ea"/>
          <a:cs typeface="+mn-cs"/>
        </a:defRPr>
      </a:lvl7pPr>
      <a:lvl8pPr marL="2249166" algn="l" defTabSz="642618" rtl="0" eaLnBrk="1" latinLnBrk="0" hangingPunct="1">
        <a:defRPr sz="1300" kern="1200">
          <a:solidFill>
            <a:schemeClr val="tx1"/>
          </a:solidFill>
          <a:latin typeface="+mn-lt"/>
          <a:ea typeface="+mn-ea"/>
          <a:cs typeface="+mn-cs"/>
        </a:defRPr>
      </a:lvl8pPr>
      <a:lvl9pPr marL="2570475" algn="l" defTabSz="642618" rtl="0" eaLnBrk="1" latinLnBrk="0" hangingPunct="1">
        <a:defRPr sz="13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1265" name="Rectangle 1"/>
          <p:cNvSpPr>
            <a:spLocks noGrp="1" noChangeArrowheads="1"/>
          </p:cNvSpPr>
          <p:nvPr>
            <p:ph type="title"/>
          </p:nvPr>
        </p:nvSpPr>
        <p:spPr bwMode="auto">
          <a:xfrm>
            <a:off x="893763" y="142875"/>
            <a:ext cx="7358062" cy="1785938"/>
          </a:xfrm>
          <a:prstGeom prst="rect">
            <a:avLst/>
          </a:prstGeom>
          <a:noFill/>
          <a:ln w="12700">
            <a:noFill/>
            <a:miter lim="800000"/>
            <a:headEnd/>
            <a:tailEnd/>
          </a:ln>
        </p:spPr>
        <p:txBody>
          <a:bodyPr vert="horz" wrap="square" lIns="35697" tIns="35697" rIns="35697" bIns="35697" numCol="1" anchor="ctr" anchorCtr="0" compatLnSpc="1">
            <a:prstTxWarp prst="textNoShape">
              <a:avLst/>
            </a:prstTxWarp>
          </a:bodyPr>
          <a:lstStyle/>
          <a:p>
            <a:pPr lvl="0"/>
            <a:r>
              <a:rPr lang="en-US" smtClean="0">
                <a:sym typeface="Chalkboard" pitchFamily="32" charset="0"/>
              </a:rPr>
              <a:t>Click to edit Master title style</a:t>
            </a:r>
          </a:p>
        </p:txBody>
      </p:sp>
      <p:sp>
        <p:nvSpPr>
          <p:cNvPr id="11266" name="Rectangle 2"/>
          <p:cNvSpPr>
            <a:spLocks noGrp="1" noChangeArrowheads="1"/>
          </p:cNvSpPr>
          <p:nvPr>
            <p:ph type="body" idx="1"/>
          </p:nvPr>
        </p:nvSpPr>
        <p:spPr bwMode="auto">
          <a:xfrm>
            <a:off x="5348288" y="2071688"/>
            <a:ext cx="2901950" cy="4035425"/>
          </a:xfrm>
          <a:prstGeom prst="rect">
            <a:avLst/>
          </a:prstGeom>
          <a:noFill/>
          <a:ln w="12700">
            <a:noFill/>
            <a:miter lim="800000"/>
            <a:headEnd/>
            <a:tailEnd/>
          </a:ln>
        </p:spPr>
        <p:txBody>
          <a:bodyPr vert="horz" wrap="square" lIns="35697" tIns="35697" rIns="35697" bIns="35697" numCol="1" anchor="ctr" anchorCtr="0" compatLnSpc="1">
            <a:prstTxWarp prst="textNoShape">
              <a:avLst/>
            </a:prstTxWarp>
          </a:bodyPr>
          <a:lstStyle/>
          <a:p>
            <a:pPr lvl="0"/>
            <a:r>
              <a:rPr lang="en-US" smtClean="0">
                <a:sym typeface="Chalkboard" pitchFamily="32" charset="0"/>
              </a:rPr>
              <a:t>Click to edit Master text styles</a:t>
            </a:r>
          </a:p>
          <a:p>
            <a:pPr lvl="1"/>
            <a:r>
              <a:rPr lang="en-US" smtClean="0">
                <a:sym typeface="Chalkboard" pitchFamily="32" charset="0"/>
              </a:rPr>
              <a:t>Second level</a:t>
            </a:r>
          </a:p>
          <a:p>
            <a:pPr lvl="2"/>
            <a:r>
              <a:rPr lang="en-US" smtClean="0">
                <a:sym typeface="Chalkboard" pitchFamily="32" charset="0"/>
              </a:rPr>
              <a:t>Third level</a:t>
            </a:r>
          </a:p>
          <a:p>
            <a:pPr lvl="3"/>
            <a:r>
              <a:rPr lang="en-US" smtClean="0">
                <a:sym typeface="Chalkboard" pitchFamily="32" charset="0"/>
              </a:rPr>
              <a:t>Fourth level</a:t>
            </a:r>
          </a:p>
          <a:p>
            <a:pPr lvl="4"/>
            <a:r>
              <a:rPr lang="en-US" smtClean="0">
                <a:sym typeface="Chalkboard" pitchFamily="32" charset="0"/>
              </a:rPr>
              <a:t>Fifth level</a:t>
            </a:r>
          </a:p>
        </p:txBody>
      </p:sp>
    </p:spTree>
  </p:cSld>
  <p:clrMap bg1="dk2" tx1="lt1" bg2="dk1"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1265"/>
                                        </p:tgtEl>
                                        <p:attrNameLst>
                                          <p:attrName>style.visibility</p:attrName>
                                        </p:attrNameLst>
                                      </p:cBhvr>
                                      <p:to>
                                        <p:strVal val="visible"/>
                                      </p:to>
                                    </p:set>
                                    <p:anim calcmode="lin" valueType="num">
                                      <p:cBhvr>
                                        <p:cTn id="7" dur="1000" fill="hold"/>
                                        <p:tgtEl>
                                          <p:spTgt spid="11265"/>
                                        </p:tgtEl>
                                        <p:attrNameLst>
                                          <p:attrName>ppt_x</p:attrName>
                                        </p:attrNameLst>
                                      </p:cBhvr>
                                      <p:tavLst>
                                        <p:tav tm="0">
                                          <p:val>
                                            <p:strVal val="#ppt_x-.2"/>
                                          </p:val>
                                        </p:tav>
                                        <p:tav tm="100000">
                                          <p:val>
                                            <p:strVal val="#ppt_x"/>
                                          </p:val>
                                        </p:tav>
                                      </p:tavLst>
                                    </p:anim>
                                    <p:anim calcmode="lin" valueType="num">
                                      <p:cBhvr>
                                        <p:cTn id="8" dur="1000" fill="hold"/>
                                        <p:tgtEl>
                                          <p:spTgt spid="11265"/>
                                        </p:tgtEl>
                                        <p:attrNameLst>
                                          <p:attrName>ppt_y</p:attrName>
                                        </p:attrNameLst>
                                      </p:cBhvr>
                                      <p:tavLst>
                                        <p:tav tm="0">
                                          <p:val>
                                            <p:strVal val="#ppt_y"/>
                                          </p:val>
                                        </p:tav>
                                        <p:tav tm="100000">
                                          <p:val>
                                            <p:strVal val="#ppt_y"/>
                                          </p:val>
                                        </p:tav>
                                      </p:tavLst>
                                    </p:anim>
                                    <p:animEffect transition="in" filter="wipe(right)" prLst="gradientSize: 0.1">
                                      <p:cBhvr>
                                        <p:cTn id="9" dur="1000"/>
                                        <p:tgtEl>
                                          <p:spTgt spid="11265"/>
                                        </p:tgtEl>
                                      </p:cBhvr>
                                    </p:animEffect>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11266">
                                            <p:txEl>
                                              <p:pRg st="0" end="0"/>
                                            </p:txEl>
                                          </p:spTgt>
                                        </p:tgtEl>
                                        <p:attrNameLst>
                                          <p:attrName>style.visibility</p:attrName>
                                        </p:attrNameLst>
                                      </p:cBhvr>
                                      <p:to>
                                        <p:strVal val="visible"/>
                                      </p:to>
                                    </p:set>
                                    <p:animEffect transition="in" filter="fade">
                                      <p:cBhvr>
                                        <p:cTn id="14" dur="500"/>
                                        <p:tgtEl>
                                          <p:spTgt spid="11266">
                                            <p:txEl>
                                              <p:pRg st="0" end="0"/>
                                            </p:txEl>
                                          </p:spTgt>
                                        </p:tgtEl>
                                      </p:cBhvr>
                                    </p:animEffect>
                                    <p:anim calcmode="lin" valueType="num">
                                      <p:cBhvr>
                                        <p:cTn id="15" dur="500" fill="hold"/>
                                        <p:tgtEl>
                                          <p:spTgt spid="11266">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11266">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grpId="0" nodeType="withEffect">
                                  <p:stCondLst>
                                    <p:cond delay="0"/>
                                  </p:stCondLst>
                                  <p:childTnLst>
                                    <p:set>
                                      <p:cBhvr>
                                        <p:cTn id="18" dur="1" fill="hold">
                                          <p:stCondLst>
                                            <p:cond delay="0"/>
                                          </p:stCondLst>
                                        </p:cTn>
                                        <p:tgtEl>
                                          <p:spTgt spid="11266">
                                            <p:txEl>
                                              <p:pRg st="1" end="1"/>
                                            </p:txEl>
                                          </p:spTgt>
                                        </p:tgtEl>
                                        <p:attrNameLst>
                                          <p:attrName>style.visibility</p:attrName>
                                        </p:attrNameLst>
                                      </p:cBhvr>
                                      <p:to>
                                        <p:strVal val="visible"/>
                                      </p:to>
                                    </p:set>
                                    <p:animEffect transition="in" filter="fade">
                                      <p:cBhvr>
                                        <p:cTn id="19" dur="500"/>
                                        <p:tgtEl>
                                          <p:spTgt spid="11266">
                                            <p:txEl>
                                              <p:pRg st="1" end="1"/>
                                            </p:txEl>
                                          </p:spTgt>
                                        </p:tgtEl>
                                      </p:cBhvr>
                                    </p:animEffect>
                                    <p:anim calcmode="lin" valueType="num">
                                      <p:cBhvr>
                                        <p:cTn id="20"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11266">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grpId="0" nodeType="withEffect">
                                  <p:stCondLst>
                                    <p:cond delay="0"/>
                                  </p:stCondLst>
                                  <p:childTnLst>
                                    <p:set>
                                      <p:cBhvr>
                                        <p:cTn id="23" dur="1" fill="hold">
                                          <p:stCondLst>
                                            <p:cond delay="0"/>
                                          </p:stCondLst>
                                        </p:cTn>
                                        <p:tgtEl>
                                          <p:spTgt spid="11266">
                                            <p:txEl>
                                              <p:pRg st="2" end="2"/>
                                            </p:txEl>
                                          </p:spTgt>
                                        </p:tgtEl>
                                        <p:attrNameLst>
                                          <p:attrName>style.visibility</p:attrName>
                                        </p:attrNameLst>
                                      </p:cBhvr>
                                      <p:to>
                                        <p:strVal val="visible"/>
                                      </p:to>
                                    </p:set>
                                    <p:animEffect transition="in" filter="fade">
                                      <p:cBhvr>
                                        <p:cTn id="24" dur="500"/>
                                        <p:tgtEl>
                                          <p:spTgt spid="11266">
                                            <p:txEl>
                                              <p:pRg st="2" end="2"/>
                                            </p:txEl>
                                          </p:spTgt>
                                        </p:tgtEl>
                                      </p:cBhvr>
                                    </p:animEffect>
                                    <p:anim calcmode="lin" valueType="num">
                                      <p:cBhvr>
                                        <p:cTn id="25" dur="5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11266">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grpId="0" nodeType="withEffect">
                                  <p:stCondLst>
                                    <p:cond delay="0"/>
                                  </p:stCondLst>
                                  <p:childTnLst>
                                    <p:set>
                                      <p:cBhvr>
                                        <p:cTn id="28" dur="1" fill="hold">
                                          <p:stCondLst>
                                            <p:cond delay="0"/>
                                          </p:stCondLst>
                                        </p:cTn>
                                        <p:tgtEl>
                                          <p:spTgt spid="11266">
                                            <p:txEl>
                                              <p:pRg st="3" end="3"/>
                                            </p:txEl>
                                          </p:spTgt>
                                        </p:tgtEl>
                                        <p:attrNameLst>
                                          <p:attrName>style.visibility</p:attrName>
                                        </p:attrNameLst>
                                      </p:cBhvr>
                                      <p:to>
                                        <p:strVal val="visible"/>
                                      </p:to>
                                    </p:set>
                                    <p:animEffect transition="in" filter="fade">
                                      <p:cBhvr>
                                        <p:cTn id="29" dur="500"/>
                                        <p:tgtEl>
                                          <p:spTgt spid="11266">
                                            <p:txEl>
                                              <p:pRg st="3" end="3"/>
                                            </p:txEl>
                                          </p:spTgt>
                                        </p:tgtEl>
                                      </p:cBhvr>
                                    </p:animEffect>
                                    <p:anim calcmode="lin" valueType="num">
                                      <p:cBhvr>
                                        <p:cTn id="30"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11266">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grpId="0" nodeType="withEffect">
                                  <p:stCondLst>
                                    <p:cond delay="0"/>
                                  </p:stCondLst>
                                  <p:childTnLst>
                                    <p:set>
                                      <p:cBhvr>
                                        <p:cTn id="33" dur="1" fill="hold">
                                          <p:stCondLst>
                                            <p:cond delay="0"/>
                                          </p:stCondLst>
                                        </p:cTn>
                                        <p:tgtEl>
                                          <p:spTgt spid="11266">
                                            <p:txEl>
                                              <p:pRg st="4" end="4"/>
                                            </p:txEl>
                                          </p:spTgt>
                                        </p:tgtEl>
                                        <p:attrNameLst>
                                          <p:attrName>style.visibility</p:attrName>
                                        </p:attrNameLst>
                                      </p:cBhvr>
                                      <p:to>
                                        <p:strVal val="visible"/>
                                      </p:to>
                                    </p:set>
                                    <p:animEffect transition="in" filter="fade">
                                      <p:cBhvr>
                                        <p:cTn id="34" dur="500"/>
                                        <p:tgtEl>
                                          <p:spTgt spid="11266">
                                            <p:txEl>
                                              <p:pRg st="4" end="4"/>
                                            </p:txEl>
                                          </p:spTgt>
                                        </p:tgtEl>
                                      </p:cBhvr>
                                    </p:animEffect>
                                    <p:anim calcmode="lin" valueType="num">
                                      <p:cBhvr>
                                        <p:cTn id="35"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266">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5" grpId="0"/>
      <p:bldP spid="11266" grpId="0" build="p">
        <p:tmplLst>
          <p:tmpl lvl="1">
            <p:tnLst>
              <p:par>
                <p:cTn presetID="44" presetClass="entr" presetSubtype="0" fill="hold" nodeType="clickEffect">
                  <p:stCondLst>
                    <p:cond delay="0"/>
                  </p:stCondLst>
                  <p:childTnLst>
                    <p:set>
                      <p:cBhvr>
                        <p:cTn dur="1" fill="hold">
                          <p:stCondLst>
                            <p:cond delay="0"/>
                          </p:stCondLst>
                        </p:cTn>
                        <p:tgtEl>
                          <p:spTgt spid="11266"/>
                        </p:tgtEl>
                        <p:attrNameLst>
                          <p:attrName>style.visibility</p:attrName>
                        </p:attrNameLst>
                      </p:cBhvr>
                      <p:to>
                        <p:strVal val="visible"/>
                      </p:to>
                    </p:set>
                    <p:animEffect transition="in" filter="fade">
                      <p:cBhvr>
                        <p:cTn dur="500"/>
                        <p:tgtEl>
                          <p:spTgt spid="11266"/>
                        </p:tgtEl>
                      </p:cBhvr>
                    </p:animEffect>
                    <p:anim calcmode="lin" valueType="num">
                      <p:cBhvr>
                        <p:cTn dur="500" fill="hold"/>
                        <p:tgtEl>
                          <p:spTgt spid="11266"/>
                        </p:tgtEl>
                        <p:attrNameLst>
                          <p:attrName>ppt_x</p:attrName>
                        </p:attrNameLst>
                      </p:cBhvr>
                      <p:tavLst>
                        <p:tav tm="0">
                          <p:val>
                            <p:strVal val="#ppt_x"/>
                          </p:val>
                        </p:tav>
                        <p:tav tm="100000">
                          <p:val>
                            <p:strVal val="#ppt_x"/>
                          </p:val>
                        </p:tav>
                      </p:tavLst>
                    </p:anim>
                    <p:anim calcmode="lin" valueType="num">
                      <p:cBhvr>
                        <p:cTn dur="500" fill="hold"/>
                        <p:tgtEl>
                          <p:spTgt spid="11266"/>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11266"/>
                        </p:tgtEl>
                        <p:attrNameLst>
                          <p:attrName>style.visibility</p:attrName>
                        </p:attrNameLst>
                      </p:cBhvr>
                      <p:to>
                        <p:strVal val="visible"/>
                      </p:to>
                    </p:set>
                    <p:animEffect transition="in" filter="fade">
                      <p:cBhvr>
                        <p:cTn dur="500"/>
                        <p:tgtEl>
                          <p:spTgt spid="11266"/>
                        </p:tgtEl>
                      </p:cBhvr>
                    </p:animEffect>
                    <p:anim calcmode="lin" valueType="num">
                      <p:cBhvr>
                        <p:cTn dur="500" fill="hold"/>
                        <p:tgtEl>
                          <p:spTgt spid="11266"/>
                        </p:tgtEl>
                        <p:attrNameLst>
                          <p:attrName>ppt_x</p:attrName>
                        </p:attrNameLst>
                      </p:cBhvr>
                      <p:tavLst>
                        <p:tav tm="0">
                          <p:val>
                            <p:strVal val="#ppt_x"/>
                          </p:val>
                        </p:tav>
                        <p:tav tm="100000">
                          <p:val>
                            <p:strVal val="#ppt_x"/>
                          </p:val>
                        </p:tav>
                      </p:tavLst>
                    </p:anim>
                    <p:anim calcmode="lin" valueType="num">
                      <p:cBhvr>
                        <p:cTn dur="500" fill="hold"/>
                        <p:tgtEl>
                          <p:spTgt spid="11266"/>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11266"/>
                        </p:tgtEl>
                        <p:attrNameLst>
                          <p:attrName>style.visibility</p:attrName>
                        </p:attrNameLst>
                      </p:cBhvr>
                      <p:to>
                        <p:strVal val="visible"/>
                      </p:to>
                    </p:set>
                    <p:animEffect transition="in" filter="fade">
                      <p:cBhvr>
                        <p:cTn dur="500"/>
                        <p:tgtEl>
                          <p:spTgt spid="11266"/>
                        </p:tgtEl>
                      </p:cBhvr>
                    </p:animEffect>
                    <p:anim calcmode="lin" valueType="num">
                      <p:cBhvr>
                        <p:cTn dur="500" fill="hold"/>
                        <p:tgtEl>
                          <p:spTgt spid="11266"/>
                        </p:tgtEl>
                        <p:attrNameLst>
                          <p:attrName>ppt_x</p:attrName>
                        </p:attrNameLst>
                      </p:cBhvr>
                      <p:tavLst>
                        <p:tav tm="0">
                          <p:val>
                            <p:strVal val="#ppt_x"/>
                          </p:val>
                        </p:tav>
                        <p:tav tm="100000">
                          <p:val>
                            <p:strVal val="#ppt_x"/>
                          </p:val>
                        </p:tav>
                      </p:tavLst>
                    </p:anim>
                    <p:anim calcmode="lin" valueType="num">
                      <p:cBhvr>
                        <p:cTn dur="500" fill="hold"/>
                        <p:tgtEl>
                          <p:spTgt spid="11266"/>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11266"/>
                        </p:tgtEl>
                        <p:attrNameLst>
                          <p:attrName>style.visibility</p:attrName>
                        </p:attrNameLst>
                      </p:cBhvr>
                      <p:to>
                        <p:strVal val="visible"/>
                      </p:to>
                    </p:set>
                    <p:animEffect transition="in" filter="fade">
                      <p:cBhvr>
                        <p:cTn dur="500"/>
                        <p:tgtEl>
                          <p:spTgt spid="11266"/>
                        </p:tgtEl>
                      </p:cBhvr>
                    </p:animEffect>
                    <p:anim calcmode="lin" valueType="num">
                      <p:cBhvr>
                        <p:cTn dur="500" fill="hold"/>
                        <p:tgtEl>
                          <p:spTgt spid="11266"/>
                        </p:tgtEl>
                        <p:attrNameLst>
                          <p:attrName>ppt_x</p:attrName>
                        </p:attrNameLst>
                      </p:cBhvr>
                      <p:tavLst>
                        <p:tav tm="0">
                          <p:val>
                            <p:strVal val="#ppt_x"/>
                          </p:val>
                        </p:tav>
                        <p:tav tm="100000">
                          <p:val>
                            <p:strVal val="#ppt_x"/>
                          </p:val>
                        </p:tav>
                      </p:tavLst>
                    </p:anim>
                    <p:anim calcmode="lin" valueType="num">
                      <p:cBhvr>
                        <p:cTn dur="500" fill="hold"/>
                        <p:tgtEl>
                          <p:spTgt spid="11266"/>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11266"/>
                        </p:tgtEl>
                        <p:attrNameLst>
                          <p:attrName>style.visibility</p:attrName>
                        </p:attrNameLst>
                      </p:cBhvr>
                      <p:to>
                        <p:strVal val="visible"/>
                      </p:to>
                    </p:set>
                    <p:animEffect transition="in" filter="fade">
                      <p:cBhvr>
                        <p:cTn dur="500"/>
                        <p:tgtEl>
                          <p:spTgt spid="11266"/>
                        </p:tgtEl>
                      </p:cBhvr>
                    </p:animEffect>
                    <p:anim calcmode="lin" valueType="num">
                      <p:cBhvr>
                        <p:cTn dur="500" fill="hold"/>
                        <p:tgtEl>
                          <p:spTgt spid="11266"/>
                        </p:tgtEl>
                        <p:attrNameLst>
                          <p:attrName>ppt_x</p:attrName>
                        </p:attrNameLst>
                      </p:cBhvr>
                      <p:tavLst>
                        <p:tav tm="0">
                          <p:val>
                            <p:strVal val="#ppt_x"/>
                          </p:val>
                        </p:tav>
                        <p:tav tm="100000">
                          <p:val>
                            <p:strVal val="#ppt_x"/>
                          </p:val>
                        </p:tav>
                      </p:tavLst>
                    </p:anim>
                    <p:anim calcmode="lin" valueType="num">
                      <p:cBhvr>
                        <p:cTn dur="500" fill="hold"/>
                        <p:tgtEl>
                          <p:spTgt spid="11266"/>
                        </p:tgtEl>
                        <p:attrNameLst>
                          <p:attrName>ppt_y</p:attrName>
                        </p:attrNameLst>
                      </p:cBhvr>
                      <p:tavLst>
                        <p:tav tm="0">
                          <p:val>
                            <p:strVal val="#ppt_y+.05"/>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291"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585"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3876"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171"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569913" indent="-284163" algn="l" rtl="0" eaLnBrk="1" fontAlgn="base" hangingPunct="1">
        <a:spcBef>
          <a:spcPts val="2525"/>
        </a:spcBef>
        <a:spcAft>
          <a:spcPct val="0"/>
        </a:spcAft>
        <a:buSzPct val="66000"/>
        <a:buChar char="•"/>
        <a:defRPr sz="2200">
          <a:solidFill>
            <a:schemeClr val="tx1"/>
          </a:solidFill>
          <a:latin typeface="+mn-lt"/>
          <a:ea typeface="+mn-ea"/>
          <a:cs typeface="+mn-cs"/>
          <a:sym typeface="Chalkboard" pitchFamily="32" charset="0"/>
        </a:defRPr>
      </a:lvl1pPr>
      <a:lvl2pPr marL="95408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2pPr>
      <a:lvl3pPr marL="132873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3pPr>
      <a:lvl4pPr marL="1730375"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4pPr>
      <a:lvl5pPr marL="2141538" indent="-284163" algn="l" rtl="0" eaLnBrk="1" fontAlgn="base" hangingPunct="1">
        <a:spcBef>
          <a:spcPts val="2525"/>
        </a:spcBef>
        <a:spcAft>
          <a:spcPct val="0"/>
        </a:spcAft>
        <a:buSzPct val="66000"/>
        <a:buChar char="•"/>
        <a:defRPr sz="2200">
          <a:solidFill>
            <a:schemeClr val="tx1"/>
          </a:solidFill>
          <a:latin typeface="+mn-lt"/>
          <a:ea typeface="+mn-ea"/>
          <a:sym typeface="Chalkboard" pitchFamily="32" charset="0"/>
        </a:defRPr>
      </a:lvl5pPr>
      <a:lvl6pPr marL="2463246" indent="-285596"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6pPr>
      <a:lvl7pPr marL="2784542" indent="-285596"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7pPr>
      <a:lvl8pPr marL="3105831" indent="-285596"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8pPr>
      <a:lvl9pPr marL="3427125" indent="-285596" algn="l" rtl="0" eaLnBrk="1" fontAlgn="base" hangingPunct="1">
        <a:spcBef>
          <a:spcPts val="2531"/>
        </a:spcBef>
        <a:spcAft>
          <a:spcPct val="0"/>
        </a:spcAft>
        <a:buSzPct val="66000"/>
        <a:buChar char="•"/>
        <a:defRPr sz="2200">
          <a:solidFill>
            <a:schemeClr val="tx1"/>
          </a:solidFill>
          <a:latin typeface="+mn-lt"/>
          <a:ea typeface="+mn-ea"/>
          <a:sym typeface="Chalkboard" pitchFamily="32" charset="0"/>
        </a:defRPr>
      </a:lvl9pPr>
    </p:bodyStyle>
    <p:otherStyle>
      <a:defPPr>
        <a:defRPr lang="en-US"/>
      </a:defPPr>
      <a:lvl1pPr marL="0" algn="l" defTabSz="642585" rtl="0" eaLnBrk="1" latinLnBrk="0" hangingPunct="1">
        <a:defRPr sz="1300" kern="1200">
          <a:solidFill>
            <a:schemeClr val="tx1"/>
          </a:solidFill>
          <a:latin typeface="+mn-lt"/>
          <a:ea typeface="+mn-ea"/>
          <a:cs typeface="+mn-cs"/>
        </a:defRPr>
      </a:lvl1pPr>
      <a:lvl2pPr marL="321291" algn="l" defTabSz="642585" rtl="0" eaLnBrk="1" latinLnBrk="0" hangingPunct="1">
        <a:defRPr sz="1300" kern="1200">
          <a:solidFill>
            <a:schemeClr val="tx1"/>
          </a:solidFill>
          <a:latin typeface="+mn-lt"/>
          <a:ea typeface="+mn-ea"/>
          <a:cs typeface="+mn-cs"/>
        </a:defRPr>
      </a:lvl2pPr>
      <a:lvl3pPr marL="642585" algn="l" defTabSz="642585" rtl="0" eaLnBrk="1" latinLnBrk="0" hangingPunct="1">
        <a:defRPr sz="1300" kern="1200">
          <a:solidFill>
            <a:schemeClr val="tx1"/>
          </a:solidFill>
          <a:latin typeface="+mn-lt"/>
          <a:ea typeface="+mn-ea"/>
          <a:cs typeface="+mn-cs"/>
        </a:defRPr>
      </a:lvl3pPr>
      <a:lvl4pPr marL="963876" algn="l" defTabSz="642585" rtl="0" eaLnBrk="1" latinLnBrk="0" hangingPunct="1">
        <a:defRPr sz="1300" kern="1200">
          <a:solidFill>
            <a:schemeClr val="tx1"/>
          </a:solidFill>
          <a:latin typeface="+mn-lt"/>
          <a:ea typeface="+mn-ea"/>
          <a:cs typeface="+mn-cs"/>
        </a:defRPr>
      </a:lvl4pPr>
      <a:lvl5pPr marL="1285171" algn="l" defTabSz="642585" rtl="0" eaLnBrk="1" latinLnBrk="0" hangingPunct="1">
        <a:defRPr sz="1300" kern="1200">
          <a:solidFill>
            <a:schemeClr val="tx1"/>
          </a:solidFill>
          <a:latin typeface="+mn-lt"/>
          <a:ea typeface="+mn-ea"/>
          <a:cs typeface="+mn-cs"/>
        </a:defRPr>
      </a:lvl5pPr>
      <a:lvl6pPr marL="1606464" algn="l" defTabSz="642585" rtl="0" eaLnBrk="1" latinLnBrk="0" hangingPunct="1">
        <a:defRPr sz="1300" kern="1200">
          <a:solidFill>
            <a:schemeClr val="tx1"/>
          </a:solidFill>
          <a:latin typeface="+mn-lt"/>
          <a:ea typeface="+mn-ea"/>
          <a:cs typeface="+mn-cs"/>
        </a:defRPr>
      </a:lvl6pPr>
      <a:lvl7pPr marL="1927756" algn="l" defTabSz="642585" rtl="0" eaLnBrk="1" latinLnBrk="0" hangingPunct="1">
        <a:defRPr sz="1300" kern="1200">
          <a:solidFill>
            <a:schemeClr val="tx1"/>
          </a:solidFill>
          <a:latin typeface="+mn-lt"/>
          <a:ea typeface="+mn-ea"/>
          <a:cs typeface="+mn-cs"/>
        </a:defRPr>
      </a:lvl7pPr>
      <a:lvl8pPr marL="2249051" algn="l" defTabSz="642585" rtl="0" eaLnBrk="1" latinLnBrk="0" hangingPunct="1">
        <a:defRPr sz="1300" kern="1200">
          <a:solidFill>
            <a:schemeClr val="tx1"/>
          </a:solidFill>
          <a:latin typeface="+mn-lt"/>
          <a:ea typeface="+mn-ea"/>
          <a:cs typeface="+mn-cs"/>
        </a:defRPr>
      </a:lvl8pPr>
      <a:lvl9pPr marL="2570344" algn="l" defTabSz="642585" rtl="0" eaLnBrk="1" latinLnBrk="0" hangingPunct="1">
        <a:defRPr sz="13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2289" name="Rectangle 1"/>
          <p:cNvSpPr>
            <a:spLocks noGrp="1" noChangeArrowheads="1"/>
          </p:cNvSpPr>
          <p:nvPr>
            <p:ph type="body" idx="1"/>
          </p:nvPr>
        </p:nvSpPr>
        <p:spPr bwMode="auto">
          <a:xfrm>
            <a:off x="893763" y="750888"/>
            <a:ext cx="7358062" cy="5357812"/>
          </a:xfrm>
          <a:prstGeom prst="rect">
            <a:avLst/>
          </a:prstGeom>
          <a:noFill/>
          <a:ln w="12700">
            <a:noFill/>
            <a:miter lim="800000"/>
            <a:headEnd/>
            <a:tailEnd/>
          </a:ln>
        </p:spPr>
        <p:txBody>
          <a:bodyPr vert="horz" wrap="square" lIns="35695" tIns="35695" rIns="35695" bIns="35695" numCol="1" anchor="ctr" anchorCtr="0" compatLnSpc="1">
            <a:prstTxWarp prst="textNoShape">
              <a:avLst/>
            </a:prstTxWarp>
          </a:bodyPr>
          <a:lstStyle/>
          <a:p>
            <a:pPr lvl="0"/>
            <a:r>
              <a:rPr lang="en-US" smtClean="0">
                <a:sym typeface="Chalkboard" pitchFamily="32" charset="0"/>
              </a:rPr>
              <a:t>Click to edit Master text styles</a:t>
            </a:r>
          </a:p>
          <a:p>
            <a:pPr lvl="1"/>
            <a:r>
              <a:rPr lang="en-US" smtClean="0">
                <a:sym typeface="Chalkboard" pitchFamily="32" charset="0"/>
              </a:rPr>
              <a:t>Second level</a:t>
            </a:r>
          </a:p>
          <a:p>
            <a:pPr lvl="2"/>
            <a:r>
              <a:rPr lang="en-US" smtClean="0">
                <a:sym typeface="Chalkboard" pitchFamily="32" charset="0"/>
              </a:rPr>
              <a:t>Third level</a:t>
            </a:r>
          </a:p>
          <a:p>
            <a:pPr lvl="3"/>
            <a:r>
              <a:rPr lang="en-US" smtClean="0">
                <a:sym typeface="Chalkboard" pitchFamily="32" charset="0"/>
              </a:rPr>
              <a:t>Fourth level</a:t>
            </a:r>
          </a:p>
          <a:p>
            <a:pPr lvl="4"/>
            <a:r>
              <a:rPr lang="en-US" smtClean="0">
                <a:sym typeface="Chalkboard" pitchFamily="32" charset="0"/>
              </a:rPr>
              <a:t>Fifth level</a:t>
            </a:r>
          </a:p>
        </p:txBody>
      </p:sp>
    </p:spTree>
  </p:cSld>
  <p:clrMap bg1="dk2" tx1="lt1" bg2="dk1" tx2="lt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4" presetClass="entr" presetSubtype="0" fill="hold" grpId="0" nodeType="clickEffect">
                                  <p:stCondLst>
                                    <p:cond delay="0"/>
                                  </p:stCondLst>
                                  <p:childTnLst>
                                    <p:set>
                                      <p:cBhvr>
                                        <p:cTn id="6" dur="1" fill="hold">
                                          <p:stCondLst>
                                            <p:cond delay="0"/>
                                          </p:stCondLst>
                                        </p:cTn>
                                        <p:tgtEl>
                                          <p:spTgt spid="12289">
                                            <p:txEl>
                                              <p:pRg st="0" end="0"/>
                                            </p:txEl>
                                          </p:spTgt>
                                        </p:tgtEl>
                                        <p:attrNameLst>
                                          <p:attrName>style.visibility</p:attrName>
                                        </p:attrNameLst>
                                      </p:cBhvr>
                                      <p:to>
                                        <p:strVal val="visible"/>
                                      </p:to>
                                    </p:set>
                                    <p:animEffect transition="in" filter="fade">
                                      <p:cBhvr>
                                        <p:cTn id="7" dur="500"/>
                                        <p:tgtEl>
                                          <p:spTgt spid="12289">
                                            <p:txEl>
                                              <p:pRg st="0" end="0"/>
                                            </p:txEl>
                                          </p:spTgt>
                                        </p:tgtEl>
                                      </p:cBhvr>
                                    </p:animEffect>
                                    <p:anim calcmode="lin" valueType="num">
                                      <p:cBhvr>
                                        <p:cTn id="8" dur="500" fill="hold"/>
                                        <p:tgtEl>
                                          <p:spTgt spid="12289">
                                            <p:txEl>
                                              <p:pRg st="0" end="0"/>
                                            </p:txEl>
                                          </p:spTgt>
                                        </p:tgtEl>
                                        <p:attrNameLst>
                                          <p:attrName>ppt_x</p:attrName>
                                        </p:attrNameLst>
                                      </p:cBhvr>
                                      <p:tavLst>
                                        <p:tav tm="0">
                                          <p:val>
                                            <p:strVal val="#ppt_x"/>
                                          </p:val>
                                        </p:tav>
                                        <p:tav tm="100000">
                                          <p:val>
                                            <p:strVal val="#ppt_x"/>
                                          </p:val>
                                        </p:tav>
                                      </p:tavLst>
                                    </p:anim>
                                    <p:anim calcmode="lin" valueType="num">
                                      <p:cBhvr>
                                        <p:cTn id="9" dur="500" fill="hold"/>
                                        <p:tgtEl>
                                          <p:spTgt spid="12289">
                                            <p:txEl>
                                              <p:pRg st="0" end="0"/>
                                            </p:txEl>
                                          </p:spTgt>
                                        </p:tgtEl>
                                        <p:attrNameLst>
                                          <p:attrName>ppt_y</p:attrName>
                                        </p:attrNameLst>
                                      </p:cBhvr>
                                      <p:tavLst>
                                        <p:tav tm="0">
                                          <p:val>
                                            <p:strVal val="#ppt_y+.05"/>
                                          </p:val>
                                        </p:tav>
                                        <p:tav tm="100000">
                                          <p:val>
                                            <p:strVal val="#ppt_y"/>
                                          </p:val>
                                        </p:tav>
                                      </p:tavLst>
                                    </p:anim>
                                  </p:childTnLst>
                                </p:cTn>
                              </p:par>
                              <p:par>
                                <p:cTn id="10" presetID="44" presetClass="entr" presetSubtype="0" fill="hold" grpId="0" nodeType="withEffect">
                                  <p:stCondLst>
                                    <p:cond delay="0"/>
                                  </p:stCondLst>
                                  <p:childTnLst>
                                    <p:set>
                                      <p:cBhvr>
                                        <p:cTn id="11" dur="1" fill="hold">
                                          <p:stCondLst>
                                            <p:cond delay="0"/>
                                          </p:stCondLst>
                                        </p:cTn>
                                        <p:tgtEl>
                                          <p:spTgt spid="12289">
                                            <p:txEl>
                                              <p:pRg st="1" end="1"/>
                                            </p:txEl>
                                          </p:spTgt>
                                        </p:tgtEl>
                                        <p:attrNameLst>
                                          <p:attrName>style.visibility</p:attrName>
                                        </p:attrNameLst>
                                      </p:cBhvr>
                                      <p:to>
                                        <p:strVal val="visible"/>
                                      </p:to>
                                    </p:set>
                                    <p:animEffect transition="in" filter="fade">
                                      <p:cBhvr>
                                        <p:cTn id="12" dur="500"/>
                                        <p:tgtEl>
                                          <p:spTgt spid="12289">
                                            <p:txEl>
                                              <p:pRg st="1" end="1"/>
                                            </p:txEl>
                                          </p:spTgt>
                                        </p:tgtEl>
                                      </p:cBhvr>
                                    </p:animEffect>
                                    <p:anim calcmode="lin" valueType="num">
                                      <p:cBhvr>
                                        <p:cTn id="13" dur="500" fill="hold"/>
                                        <p:tgtEl>
                                          <p:spTgt spid="12289">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2289">
                                            <p:txEl>
                                              <p:pRg st="1" end="1"/>
                                            </p:txEl>
                                          </p:spTgt>
                                        </p:tgtEl>
                                        <p:attrNameLst>
                                          <p:attrName>ppt_y</p:attrName>
                                        </p:attrNameLst>
                                      </p:cBhvr>
                                      <p:tavLst>
                                        <p:tav tm="0">
                                          <p:val>
                                            <p:strVal val="#ppt_y+.05"/>
                                          </p:val>
                                        </p:tav>
                                        <p:tav tm="100000">
                                          <p:val>
                                            <p:strVal val="#ppt_y"/>
                                          </p:val>
                                        </p:tav>
                                      </p:tavLst>
                                    </p:anim>
                                  </p:childTnLst>
                                </p:cTn>
                              </p:par>
                              <p:par>
                                <p:cTn id="15" presetID="44" presetClass="entr" presetSubtype="0" fill="hold" grpId="0" nodeType="withEffect">
                                  <p:stCondLst>
                                    <p:cond delay="0"/>
                                  </p:stCondLst>
                                  <p:childTnLst>
                                    <p:set>
                                      <p:cBhvr>
                                        <p:cTn id="16" dur="1" fill="hold">
                                          <p:stCondLst>
                                            <p:cond delay="0"/>
                                          </p:stCondLst>
                                        </p:cTn>
                                        <p:tgtEl>
                                          <p:spTgt spid="12289">
                                            <p:txEl>
                                              <p:pRg st="2" end="2"/>
                                            </p:txEl>
                                          </p:spTgt>
                                        </p:tgtEl>
                                        <p:attrNameLst>
                                          <p:attrName>style.visibility</p:attrName>
                                        </p:attrNameLst>
                                      </p:cBhvr>
                                      <p:to>
                                        <p:strVal val="visible"/>
                                      </p:to>
                                    </p:set>
                                    <p:animEffect transition="in" filter="fade">
                                      <p:cBhvr>
                                        <p:cTn id="17" dur="500"/>
                                        <p:tgtEl>
                                          <p:spTgt spid="12289">
                                            <p:txEl>
                                              <p:pRg st="2" end="2"/>
                                            </p:txEl>
                                          </p:spTgt>
                                        </p:tgtEl>
                                      </p:cBhvr>
                                    </p:animEffect>
                                    <p:anim calcmode="lin" valueType="num">
                                      <p:cBhvr>
                                        <p:cTn id="18" dur="500" fill="hold"/>
                                        <p:tgtEl>
                                          <p:spTgt spid="12289">
                                            <p:txEl>
                                              <p:pRg st="2" end="2"/>
                                            </p:txEl>
                                          </p:spTgt>
                                        </p:tgtEl>
                                        <p:attrNameLst>
                                          <p:attrName>ppt_x</p:attrName>
                                        </p:attrNameLst>
                                      </p:cBhvr>
                                      <p:tavLst>
                                        <p:tav tm="0">
                                          <p:val>
                                            <p:strVal val="#ppt_x"/>
                                          </p:val>
                                        </p:tav>
                                        <p:tav tm="100000">
                                          <p:val>
                                            <p:strVal val="#ppt_x"/>
                                          </p:val>
                                        </p:tav>
                                      </p:tavLst>
                                    </p:anim>
                                    <p:anim calcmode="lin" valueType="num">
                                      <p:cBhvr>
                                        <p:cTn id="19" dur="500" fill="hold"/>
                                        <p:tgtEl>
                                          <p:spTgt spid="12289">
                                            <p:txEl>
                                              <p:pRg st="2" end="2"/>
                                            </p:txEl>
                                          </p:spTgt>
                                        </p:tgtEl>
                                        <p:attrNameLst>
                                          <p:attrName>ppt_y</p:attrName>
                                        </p:attrNameLst>
                                      </p:cBhvr>
                                      <p:tavLst>
                                        <p:tav tm="0">
                                          <p:val>
                                            <p:strVal val="#ppt_y+.05"/>
                                          </p:val>
                                        </p:tav>
                                        <p:tav tm="100000">
                                          <p:val>
                                            <p:strVal val="#ppt_y"/>
                                          </p:val>
                                        </p:tav>
                                      </p:tavLst>
                                    </p:anim>
                                  </p:childTnLst>
                                </p:cTn>
                              </p:par>
                              <p:par>
                                <p:cTn id="20" presetID="44" presetClass="entr" presetSubtype="0" fill="hold" grpId="0" nodeType="withEffect">
                                  <p:stCondLst>
                                    <p:cond delay="0"/>
                                  </p:stCondLst>
                                  <p:childTnLst>
                                    <p:set>
                                      <p:cBhvr>
                                        <p:cTn id="21" dur="1" fill="hold">
                                          <p:stCondLst>
                                            <p:cond delay="0"/>
                                          </p:stCondLst>
                                        </p:cTn>
                                        <p:tgtEl>
                                          <p:spTgt spid="12289">
                                            <p:txEl>
                                              <p:pRg st="3" end="3"/>
                                            </p:txEl>
                                          </p:spTgt>
                                        </p:tgtEl>
                                        <p:attrNameLst>
                                          <p:attrName>style.visibility</p:attrName>
                                        </p:attrNameLst>
                                      </p:cBhvr>
                                      <p:to>
                                        <p:strVal val="visible"/>
                                      </p:to>
                                    </p:set>
                                    <p:animEffect transition="in" filter="fade">
                                      <p:cBhvr>
                                        <p:cTn id="22" dur="500"/>
                                        <p:tgtEl>
                                          <p:spTgt spid="12289">
                                            <p:txEl>
                                              <p:pRg st="3" end="3"/>
                                            </p:txEl>
                                          </p:spTgt>
                                        </p:tgtEl>
                                      </p:cBhvr>
                                    </p:animEffect>
                                    <p:anim calcmode="lin" valueType="num">
                                      <p:cBhvr>
                                        <p:cTn id="23" dur="500" fill="hold"/>
                                        <p:tgtEl>
                                          <p:spTgt spid="12289">
                                            <p:txEl>
                                              <p:pRg st="3" end="3"/>
                                            </p:txEl>
                                          </p:spTgt>
                                        </p:tgtEl>
                                        <p:attrNameLst>
                                          <p:attrName>ppt_x</p:attrName>
                                        </p:attrNameLst>
                                      </p:cBhvr>
                                      <p:tavLst>
                                        <p:tav tm="0">
                                          <p:val>
                                            <p:strVal val="#ppt_x"/>
                                          </p:val>
                                        </p:tav>
                                        <p:tav tm="100000">
                                          <p:val>
                                            <p:strVal val="#ppt_x"/>
                                          </p:val>
                                        </p:tav>
                                      </p:tavLst>
                                    </p:anim>
                                    <p:anim calcmode="lin" valueType="num">
                                      <p:cBhvr>
                                        <p:cTn id="24" dur="500" fill="hold"/>
                                        <p:tgtEl>
                                          <p:spTgt spid="12289">
                                            <p:txEl>
                                              <p:pRg st="3" end="3"/>
                                            </p:txEl>
                                          </p:spTgt>
                                        </p:tgtEl>
                                        <p:attrNameLst>
                                          <p:attrName>ppt_y</p:attrName>
                                        </p:attrNameLst>
                                      </p:cBhvr>
                                      <p:tavLst>
                                        <p:tav tm="0">
                                          <p:val>
                                            <p:strVal val="#ppt_y+.05"/>
                                          </p:val>
                                        </p:tav>
                                        <p:tav tm="100000">
                                          <p:val>
                                            <p:strVal val="#ppt_y"/>
                                          </p:val>
                                        </p:tav>
                                      </p:tavLst>
                                    </p:anim>
                                  </p:childTnLst>
                                </p:cTn>
                              </p:par>
                              <p:par>
                                <p:cTn id="25" presetID="44" presetClass="entr" presetSubtype="0" fill="hold" grpId="0" nodeType="withEffect">
                                  <p:stCondLst>
                                    <p:cond delay="0"/>
                                  </p:stCondLst>
                                  <p:childTnLst>
                                    <p:set>
                                      <p:cBhvr>
                                        <p:cTn id="26" dur="1" fill="hold">
                                          <p:stCondLst>
                                            <p:cond delay="0"/>
                                          </p:stCondLst>
                                        </p:cTn>
                                        <p:tgtEl>
                                          <p:spTgt spid="12289">
                                            <p:txEl>
                                              <p:pRg st="4" end="4"/>
                                            </p:txEl>
                                          </p:spTgt>
                                        </p:tgtEl>
                                        <p:attrNameLst>
                                          <p:attrName>style.visibility</p:attrName>
                                        </p:attrNameLst>
                                      </p:cBhvr>
                                      <p:to>
                                        <p:strVal val="visible"/>
                                      </p:to>
                                    </p:set>
                                    <p:animEffect transition="in" filter="fade">
                                      <p:cBhvr>
                                        <p:cTn id="27" dur="500"/>
                                        <p:tgtEl>
                                          <p:spTgt spid="12289">
                                            <p:txEl>
                                              <p:pRg st="4" end="4"/>
                                            </p:txEl>
                                          </p:spTgt>
                                        </p:tgtEl>
                                      </p:cBhvr>
                                    </p:animEffect>
                                    <p:anim calcmode="lin" valueType="num">
                                      <p:cBhvr>
                                        <p:cTn id="28" dur="500" fill="hold"/>
                                        <p:tgtEl>
                                          <p:spTgt spid="12289">
                                            <p:txEl>
                                              <p:pRg st="4" end="4"/>
                                            </p:txEl>
                                          </p:spTgt>
                                        </p:tgtEl>
                                        <p:attrNameLst>
                                          <p:attrName>ppt_x</p:attrName>
                                        </p:attrNameLst>
                                      </p:cBhvr>
                                      <p:tavLst>
                                        <p:tav tm="0">
                                          <p:val>
                                            <p:strVal val="#ppt_x"/>
                                          </p:val>
                                        </p:tav>
                                        <p:tav tm="100000">
                                          <p:val>
                                            <p:strVal val="#ppt_x"/>
                                          </p:val>
                                        </p:tav>
                                      </p:tavLst>
                                    </p:anim>
                                    <p:anim calcmode="lin" valueType="num">
                                      <p:cBhvr>
                                        <p:cTn id="29" dur="500" fill="hold"/>
                                        <p:tgtEl>
                                          <p:spTgt spid="12289">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9" grpId="0" build="p">
        <p:tmplLst>
          <p:tmpl lvl="1">
            <p:tnLst>
              <p:par>
                <p:cTn presetID="44" presetClass="entr" presetSubtype="0" fill="hold" nodeType="clickEffect">
                  <p:stCondLst>
                    <p:cond delay="0"/>
                  </p:stCondLst>
                  <p:childTnLst>
                    <p:set>
                      <p:cBhvr>
                        <p:cTn dur="1" fill="hold">
                          <p:stCondLst>
                            <p:cond delay="0"/>
                          </p:stCondLst>
                        </p:cTn>
                        <p:tgtEl>
                          <p:spTgt spid="12289"/>
                        </p:tgtEl>
                        <p:attrNameLst>
                          <p:attrName>style.visibility</p:attrName>
                        </p:attrNameLst>
                      </p:cBhvr>
                      <p:to>
                        <p:strVal val="visible"/>
                      </p:to>
                    </p:set>
                    <p:animEffect transition="in" filter="fade">
                      <p:cBhvr>
                        <p:cTn dur="500"/>
                        <p:tgtEl>
                          <p:spTgt spid="12289"/>
                        </p:tgtEl>
                      </p:cBhvr>
                    </p:animEffect>
                    <p:anim calcmode="lin" valueType="num">
                      <p:cBhvr>
                        <p:cTn dur="500" fill="hold"/>
                        <p:tgtEl>
                          <p:spTgt spid="12289"/>
                        </p:tgtEl>
                        <p:attrNameLst>
                          <p:attrName>ppt_x</p:attrName>
                        </p:attrNameLst>
                      </p:cBhvr>
                      <p:tavLst>
                        <p:tav tm="0">
                          <p:val>
                            <p:strVal val="#ppt_x"/>
                          </p:val>
                        </p:tav>
                        <p:tav tm="100000">
                          <p:val>
                            <p:strVal val="#ppt_x"/>
                          </p:val>
                        </p:tav>
                      </p:tavLst>
                    </p:anim>
                    <p:anim calcmode="lin" valueType="num">
                      <p:cBhvr>
                        <p:cTn dur="500" fill="hold"/>
                        <p:tgtEl>
                          <p:spTgt spid="12289"/>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12289"/>
                        </p:tgtEl>
                        <p:attrNameLst>
                          <p:attrName>style.visibility</p:attrName>
                        </p:attrNameLst>
                      </p:cBhvr>
                      <p:to>
                        <p:strVal val="visible"/>
                      </p:to>
                    </p:set>
                    <p:animEffect transition="in" filter="fade">
                      <p:cBhvr>
                        <p:cTn dur="500"/>
                        <p:tgtEl>
                          <p:spTgt spid="12289"/>
                        </p:tgtEl>
                      </p:cBhvr>
                    </p:animEffect>
                    <p:anim calcmode="lin" valueType="num">
                      <p:cBhvr>
                        <p:cTn dur="500" fill="hold"/>
                        <p:tgtEl>
                          <p:spTgt spid="12289"/>
                        </p:tgtEl>
                        <p:attrNameLst>
                          <p:attrName>ppt_x</p:attrName>
                        </p:attrNameLst>
                      </p:cBhvr>
                      <p:tavLst>
                        <p:tav tm="0">
                          <p:val>
                            <p:strVal val="#ppt_x"/>
                          </p:val>
                        </p:tav>
                        <p:tav tm="100000">
                          <p:val>
                            <p:strVal val="#ppt_x"/>
                          </p:val>
                        </p:tav>
                      </p:tavLst>
                    </p:anim>
                    <p:anim calcmode="lin" valueType="num">
                      <p:cBhvr>
                        <p:cTn dur="500" fill="hold"/>
                        <p:tgtEl>
                          <p:spTgt spid="12289"/>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12289"/>
                        </p:tgtEl>
                        <p:attrNameLst>
                          <p:attrName>style.visibility</p:attrName>
                        </p:attrNameLst>
                      </p:cBhvr>
                      <p:to>
                        <p:strVal val="visible"/>
                      </p:to>
                    </p:set>
                    <p:animEffect transition="in" filter="fade">
                      <p:cBhvr>
                        <p:cTn dur="500"/>
                        <p:tgtEl>
                          <p:spTgt spid="12289"/>
                        </p:tgtEl>
                      </p:cBhvr>
                    </p:animEffect>
                    <p:anim calcmode="lin" valueType="num">
                      <p:cBhvr>
                        <p:cTn dur="500" fill="hold"/>
                        <p:tgtEl>
                          <p:spTgt spid="12289"/>
                        </p:tgtEl>
                        <p:attrNameLst>
                          <p:attrName>ppt_x</p:attrName>
                        </p:attrNameLst>
                      </p:cBhvr>
                      <p:tavLst>
                        <p:tav tm="0">
                          <p:val>
                            <p:strVal val="#ppt_x"/>
                          </p:val>
                        </p:tav>
                        <p:tav tm="100000">
                          <p:val>
                            <p:strVal val="#ppt_x"/>
                          </p:val>
                        </p:tav>
                      </p:tavLst>
                    </p:anim>
                    <p:anim calcmode="lin" valueType="num">
                      <p:cBhvr>
                        <p:cTn dur="500" fill="hold"/>
                        <p:tgtEl>
                          <p:spTgt spid="12289"/>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12289"/>
                        </p:tgtEl>
                        <p:attrNameLst>
                          <p:attrName>style.visibility</p:attrName>
                        </p:attrNameLst>
                      </p:cBhvr>
                      <p:to>
                        <p:strVal val="visible"/>
                      </p:to>
                    </p:set>
                    <p:animEffect transition="in" filter="fade">
                      <p:cBhvr>
                        <p:cTn dur="500"/>
                        <p:tgtEl>
                          <p:spTgt spid="12289"/>
                        </p:tgtEl>
                      </p:cBhvr>
                    </p:animEffect>
                    <p:anim calcmode="lin" valueType="num">
                      <p:cBhvr>
                        <p:cTn dur="500" fill="hold"/>
                        <p:tgtEl>
                          <p:spTgt spid="12289"/>
                        </p:tgtEl>
                        <p:attrNameLst>
                          <p:attrName>ppt_x</p:attrName>
                        </p:attrNameLst>
                      </p:cBhvr>
                      <p:tavLst>
                        <p:tav tm="0">
                          <p:val>
                            <p:strVal val="#ppt_x"/>
                          </p:val>
                        </p:tav>
                        <p:tav tm="100000">
                          <p:val>
                            <p:strVal val="#ppt_x"/>
                          </p:val>
                        </p:tav>
                      </p:tavLst>
                    </p:anim>
                    <p:anim calcmode="lin" valueType="num">
                      <p:cBhvr>
                        <p:cTn dur="500" fill="hold"/>
                        <p:tgtEl>
                          <p:spTgt spid="12289"/>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12289"/>
                        </p:tgtEl>
                        <p:attrNameLst>
                          <p:attrName>style.visibility</p:attrName>
                        </p:attrNameLst>
                      </p:cBhvr>
                      <p:to>
                        <p:strVal val="visible"/>
                      </p:to>
                    </p:set>
                    <p:animEffect transition="in" filter="fade">
                      <p:cBhvr>
                        <p:cTn dur="500"/>
                        <p:tgtEl>
                          <p:spTgt spid="12289"/>
                        </p:tgtEl>
                      </p:cBhvr>
                    </p:animEffect>
                    <p:anim calcmode="lin" valueType="num">
                      <p:cBhvr>
                        <p:cTn dur="500" fill="hold"/>
                        <p:tgtEl>
                          <p:spTgt spid="12289"/>
                        </p:tgtEl>
                        <p:attrNameLst>
                          <p:attrName>ppt_x</p:attrName>
                        </p:attrNameLst>
                      </p:cBhvr>
                      <p:tavLst>
                        <p:tav tm="0">
                          <p:val>
                            <p:strVal val="#ppt_x"/>
                          </p:val>
                        </p:tav>
                        <p:tav tm="100000">
                          <p:val>
                            <p:strVal val="#ppt_x"/>
                          </p:val>
                        </p:tav>
                      </p:tavLst>
                    </p:anim>
                    <p:anim calcmode="lin" valueType="num">
                      <p:cBhvr>
                        <p:cTn dur="500" fill="hold"/>
                        <p:tgtEl>
                          <p:spTgt spid="12289"/>
                        </p:tgtEl>
                        <p:attrNameLst>
                          <p:attrName>ppt_y</p:attrName>
                        </p:attrNameLst>
                      </p:cBhvr>
                      <p:tavLst>
                        <p:tav tm="0">
                          <p:val>
                            <p:strVal val="#ppt_y+.05"/>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5100">
          <a:solidFill>
            <a:schemeClr val="tx1"/>
          </a:solidFill>
          <a:latin typeface="+mj-lt"/>
          <a:ea typeface="+mj-ea"/>
          <a:cs typeface="+mj-cs"/>
          <a:sym typeface="Chalkboard" pitchFamily="32" charset="0"/>
        </a:defRPr>
      </a:lvl1pPr>
      <a:lvl2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2pPr>
      <a:lvl3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3pPr>
      <a:lvl4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4pPr>
      <a:lvl5pPr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5pPr>
      <a:lvl6pPr marL="321275"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6pPr>
      <a:lvl7pPr marL="642552"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7pPr>
      <a:lvl8pPr marL="963826"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8pPr>
      <a:lvl9pPr marL="1285105" algn="ctr" rtl="0" eaLnBrk="1" fontAlgn="base" hangingPunct="1">
        <a:spcBef>
          <a:spcPct val="0"/>
        </a:spcBef>
        <a:spcAft>
          <a:spcPct val="0"/>
        </a:spcAft>
        <a:defRPr sz="5100">
          <a:solidFill>
            <a:schemeClr val="tx1"/>
          </a:solidFill>
          <a:latin typeface="Chalkboard" pitchFamily="32" charset="0"/>
          <a:ea typeface="ヒラギノ角ゴ ProN W3" pitchFamily="32" charset="-128"/>
          <a:sym typeface="Chalkboard" pitchFamily="32" charset="0"/>
        </a:defRPr>
      </a:lvl9pPr>
    </p:titleStyle>
    <p:bodyStyle>
      <a:lvl1pPr marL="590550" indent="-304800" algn="l" rtl="0" eaLnBrk="1" fontAlgn="base" hangingPunct="1">
        <a:spcBef>
          <a:spcPts val="4225"/>
        </a:spcBef>
        <a:spcAft>
          <a:spcPct val="0"/>
        </a:spcAft>
        <a:buSzPct val="66000"/>
        <a:buChar char="•"/>
        <a:defRPr sz="2500">
          <a:solidFill>
            <a:schemeClr val="tx1"/>
          </a:solidFill>
          <a:latin typeface="+mn-lt"/>
          <a:ea typeface="+mn-ea"/>
          <a:cs typeface="+mn-cs"/>
          <a:sym typeface="Chalkboard" pitchFamily="32" charset="0"/>
        </a:defRPr>
      </a:lvl1pPr>
      <a:lvl2pPr marL="974725" indent="-304800" algn="l" rtl="0" eaLnBrk="1" fontAlgn="base" hangingPunct="1">
        <a:spcBef>
          <a:spcPts val="4225"/>
        </a:spcBef>
        <a:spcAft>
          <a:spcPct val="0"/>
        </a:spcAft>
        <a:buSzPct val="66000"/>
        <a:buChar char="•"/>
        <a:defRPr sz="2500">
          <a:solidFill>
            <a:schemeClr val="tx1"/>
          </a:solidFill>
          <a:latin typeface="+mn-lt"/>
          <a:ea typeface="+mn-ea"/>
          <a:sym typeface="Chalkboard" pitchFamily="32" charset="0"/>
        </a:defRPr>
      </a:lvl2pPr>
      <a:lvl3pPr marL="1349375" indent="-304800" algn="l" rtl="0" eaLnBrk="1" fontAlgn="base" hangingPunct="1">
        <a:spcBef>
          <a:spcPts val="4225"/>
        </a:spcBef>
        <a:spcAft>
          <a:spcPct val="0"/>
        </a:spcAft>
        <a:buSzPct val="66000"/>
        <a:buChar char="•"/>
        <a:defRPr sz="2500">
          <a:solidFill>
            <a:schemeClr val="tx1"/>
          </a:solidFill>
          <a:latin typeface="+mn-lt"/>
          <a:ea typeface="+mn-ea"/>
          <a:sym typeface="Chalkboard" pitchFamily="32" charset="0"/>
        </a:defRPr>
      </a:lvl3pPr>
      <a:lvl4pPr marL="1751013" indent="-304800" algn="l" rtl="0" eaLnBrk="1" fontAlgn="base" hangingPunct="1">
        <a:spcBef>
          <a:spcPts val="4225"/>
        </a:spcBef>
        <a:spcAft>
          <a:spcPct val="0"/>
        </a:spcAft>
        <a:buSzPct val="66000"/>
        <a:buChar char="•"/>
        <a:defRPr sz="2500">
          <a:solidFill>
            <a:schemeClr val="tx1"/>
          </a:solidFill>
          <a:latin typeface="+mn-lt"/>
          <a:ea typeface="+mn-ea"/>
          <a:sym typeface="Chalkboard" pitchFamily="32" charset="0"/>
        </a:defRPr>
      </a:lvl4pPr>
      <a:lvl5pPr marL="2160588" indent="-304800" algn="l" rtl="0" eaLnBrk="1" fontAlgn="base" hangingPunct="1">
        <a:spcBef>
          <a:spcPts val="4225"/>
        </a:spcBef>
        <a:spcAft>
          <a:spcPct val="0"/>
        </a:spcAft>
        <a:buSzPct val="66000"/>
        <a:buChar char="•"/>
        <a:defRPr sz="2500">
          <a:solidFill>
            <a:schemeClr val="tx1"/>
          </a:solidFill>
          <a:latin typeface="+mn-lt"/>
          <a:ea typeface="+mn-ea"/>
          <a:sym typeface="Chalkboard" pitchFamily="32" charset="0"/>
        </a:defRPr>
      </a:lvl5pPr>
      <a:lvl6pPr marL="2483200" indent="-305659" algn="l" rtl="0" eaLnBrk="1" fontAlgn="base" hangingPunct="1">
        <a:spcBef>
          <a:spcPts val="4219"/>
        </a:spcBef>
        <a:spcAft>
          <a:spcPct val="0"/>
        </a:spcAft>
        <a:buSzPct val="66000"/>
        <a:buChar char="•"/>
        <a:defRPr sz="2500">
          <a:solidFill>
            <a:schemeClr val="tx1"/>
          </a:solidFill>
          <a:latin typeface="+mn-lt"/>
          <a:ea typeface="+mn-ea"/>
          <a:sym typeface="Chalkboard" pitchFamily="32" charset="0"/>
        </a:defRPr>
      </a:lvl6pPr>
      <a:lvl7pPr marL="2804475" indent="-305659" algn="l" rtl="0" eaLnBrk="1" fontAlgn="base" hangingPunct="1">
        <a:spcBef>
          <a:spcPts val="4219"/>
        </a:spcBef>
        <a:spcAft>
          <a:spcPct val="0"/>
        </a:spcAft>
        <a:buSzPct val="66000"/>
        <a:buChar char="•"/>
        <a:defRPr sz="2500">
          <a:solidFill>
            <a:schemeClr val="tx1"/>
          </a:solidFill>
          <a:latin typeface="+mn-lt"/>
          <a:ea typeface="+mn-ea"/>
          <a:sym typeface="Chalkboard" pitchFamily="32" charset="0"/>
        </a:defRPr>
      </a:lvl7pPr>
      <a:lvl8pPr marL="3125752" indent="-305659" algn="l" rtl="0" eaLnBrk="1" fontAlgn="base" hangingPunct="1">
        <a:spcBef>
          <a:spcPts val="4219"/>
        </a:spcBef>
        <a:spcAft>
          <a:spcPct val="0"/>
        </a:spcAft>
        <a:buSzPct val="66000"/>
        <a:buChar char="•"/>
        <a:defRPr sz="2500">
          <a:solidFill>
            <a:schemeClr val="tx1"/>
          </a:solidFill>
          <a:latin typeface="+mn-lt"/>
          <a:ea typeface="+mn-ea"/>
          <a:sym typeface="Chalkboard" pitchFamily="32" charset="0"/>
        </a:defRPr>
      </a:lvl8pPr>
      <a:lvl9pPr marL="3447028" indent="-305659" algn="l" rtl="0" eaLnBrk="1" fontAlgn="base" hangingPunct="1">
        <a:spcBef>
          <a:spcPts val="4219"/>
        </a:spcBef>
        <a:spcAft>
          <a:spcPct val="0"/>
        </a:spcAft>
        <a:buSzPct val="66000"/>
        <a:buChar char="•"/>
        <a:defRPr sz="2500">
          <a:solidFill>
            <a:schemeClr val="tx1"/>
          </a:solidFill>
          <a:latin typeface="+mn-lt"/>
          <a:ea typeface="+mn-ea"/>
          <a:sym typeface="Chalkboard" pitchFamily="32" charset="0"/>
        </a:defRPr>
      </a:lvl9pPr>
    </p:bodyStyle>
    <p:otherStyle>
      <a:defPPr>
        <a:defRPr lang="en-US"/>
      </a:defPPr>
      <a:lvl1pPr marL="0" algn="l" defTabSz="642552" rtl="0" eaLnBrk="1" latinLnBrk="0" hangingPunct="1">
        <a:defRPr sz="1300" kern="1200">
          <a:solidFill>
            <a:schemeClr val="tx1"/>
          </a:solidFill>
          <a:latin typeface="+mn-lt"/>
          <a:ea typeface="+mn-ea"/>
          <a:cs typeface="+mn-cs"/>
        </a:defRPr>
      </a:lvl1pPr>
      <a:lvl2pPr marL="321275" algn="l" defTabSz="642552" rtl="0" eaLnBrk="1" latinLnBrk="0" hangingPunct="1">
        <a:defRPr sz="1300" kern="1200">
          <a:solidFill>
            <a:schemeClr val="tx1"/>
          </a:solidFill>
          <a:latin typeface="+mn-lt"/>
          <a:ea typeface="+mn-ea"/>
          <a:cs typeface="+mn-cs"/>
        </a:defRPr>
      </a:lvl2pPr>
      <a:lvl3pPr marL="642552" algn="l" defTabSz="642552" rtl="0" eaLnBrk="1" latinLnBrk="0" hangingPunct="1">
        <a:defRPr sz="1300" kern="1200">
          <a:solidFill>
            <a:schemeClr val="tx1"/>
          </a:solidFill>
          <a:latin typeface="+mn-lt"/>
          <a:ea typeface="+mn-ea"/>
          <a:cs typeface="+mn-cs"/>
        </a:defRPr>
      </a:lvl3pPr>
      <a:lvl4pPr marL="963826" algn="l" defTabSz="642552" rtl="0" eaLnBrk="1" latinLnBrk="0" hangingPunct="1">
        <a:defRPr sz="1300" kern="1200">
          <a:solidFill>
            <a:schemeClr val="tx1"/>
          </a:solidFill>
          <a:latin typeface="+mn-lt"/>
          <a:ea typeface="+mn-ea"/>
          <a:cs typeface="+mn-cs"/>
        </a:defRPr>
      </a:lvl4pPr>
      <a:lvl5pPr marL="1285105" algn="l" defTabSz="642552" rtl="0" eaLnBrk="1" latinLnBrk="0" hangingPunct="1">
        <a:defRPr sz="1300" kern="1200">
          <a:solidFill>
            <a:schemeClr val="tx1"/>
          </a:solidFill>
          <a:latin typeface="+mn-lt"/>
          <a:ea typeface="+mn-ea"/>
          <a:cs typeface="+mn-cs"/>
        </a:defRPr>
      </a:lvl5pPr>
      <a:lvl6pPr marL="1606382" algn="l" defTabSz="642552" rtl="0" eaLnBrk="1" latinLnBrk="0" hangingPunct="1">
        <a:defRPr sz="1300" kern="1200">
          <a:solidFill>
            <a:schemeClr val="tx1"/>
          </a:solidFill>
          <a:latin typeface="+mn-lt"/>
          <a:ea typeface="+mn-ea"/>
          <a:cs typeface="+mn-cs"/>
        </a:defRPr>
      </a:lvl6pPr>
      <a:lvl7pPr marL="1927658" algn="l" defTabSz="642552" rtl="0" eaLnBrk="1" latinLnBrk="0" hangingPunct="1">
        <a:defRPr sz="1300" kern="1200">
          <a:solidFill>
            <a:schemeClr val="tx1"/>
          </a:solidFill>
          <a:latin typeface="+mn-lt"/>
          <a:ea typeface="+mn-ea"/>
          <a:cs typeface="+mn-cs"/>
        </a:defRPr>
      </a:lvl7pPr>
      <a:lvl8pPr marL="2248936" algn="l" defTabSz="642552" rtl="0" eaLnBrk="1" latinLnBrk="0" hangingPunct="1">
        <a:defRPr sz="1300" kern="1200">
          <a:solidFill>
            <a:schemeClr val="tx1"/>
          </a:solidFill>
          <a:latin typeface="+mn-lt"/>
          <a:ea typeface="+mn-ea"/>
          <a:cs typeface="+mn-cs"/>
        </a:defRPr>
      </a:lvl8pPr>
      <a:lvl9pPr marL="2570212" algn="l" defTabSz="642552" rtl="0" eaLnBrk="1" latinLnBrk="0" hangingPunct="1">
        <a:defRPr sz="13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149475"/>
            <a:ext cx="7772400" cy="1111250"/>
          </a:xfrm>
        </p:spPr>
        <p:txBody>
          <a:bodyPr rtlCol="0">
            <a:normAutofit/>
          </a:bodyPr>
          <a:lstStyle/>
          <a:p>
            <a:pPr fontAlgn="auto">
              <a:spcAft>
                <a:spcPts val="0"/>
              </a:spcAft>
              <a:defRPr/>
            </a:pPr>
            <a:r>
              <a:rPr sz="2800" b="1" dirty="0">
                <a:solidFill>
                  <a:schemeClr val="tx1"/>
                </a:solidFill>
                <a:latin typeface="Bradley Hand ITC TT-Bold"/>
                <a:cs typeface="Bradley Hand ITC TT-Bold"/>
              </a:rPr>
              <a:t>Lecture 4 </a:t>
            </a:r>
            <a:r>
              <a:rPr lang="en-GB" sz="2800" b="1" smtClean="0">
                <a:solidFill>
                  <a:schemeClr val="tx1"/>
                </a:solidFill>
                <a:latin typeface="Bradley Hand ITC TT-Bold"/>
                <a:cs typeface="Bradley Hand ITC TT-Bold"/>
              </a:rPr>
              <a:t>19</a:t>
            </a:r>
            <a:r>
              <a:rPr lang="en-GB" sz="2800" b="1" baseline="30000" smtClean="0">
                <a:solidFill>
                  <a:schemeClr val="tx1"/>
                </a:solidFill>
                <a:latin typeface="Bradley Hand ITC TT-Bold"/>
                <a:cs typeface="Bradley Hand ITC TT-Bold"/>
              </a:rPr>
              <a:t>TH</a:t>
            </a:r>
            <a:r>
              <a:rPr lang="en-GB" sz="2800" b="1" smtClean="0">
                <a:solidFill>
                  <a:schemeClr val="tx1"/>
                </a:solidFill>
                <a:latin typeface="Bradley Hand ITC TT-Bold"/>
                <a:cs typeface="Bradley Hand ITC TT-Bold"/>
              </a:rPr>
              <a:t> Century</a:t>
            </a:r>
            <a:r>
              <a:rPr sz="2800" b="1" smtClean="0">
                <a:solidFill>
                  <a:schemeClr val="tx1"/>
                </a:solidFill>
                <a:latin typeface="Bradley Hand ITC TT-Bold"/>
                <a:cs typeface="Bradley Hand ITC TT-Bold"/>
              </a:rPr>
              <a:t> </a:t>
            </a:r>
            <a:r>
              <a:rPr sz="2800" b="1" dirty="0">
                <a:solidFill>
                  <a:schemeClr val="tx1"/>
                </a:solidFill>
                <a:latin typeface="Bradley Hand ITC TT-Bold"/>
                <a:cs typeface="Bradley Hand ITC TT-Bold"/>
              </a:rPr>
              <a:t>Continental Philosophy</a:t>
            </a:r>
          </a:p>
        </p:txBody>
      </p:sp>
      <p:sp>
        <p:nvSpPr>
          <p:cNvPr id="2051" name="Rectangle 3"/>
          <p:cNvSpPr>
            <a:spLocks noGrp="1" noChangeArrowheads="1"/>
          </p:cNvSpPr>
          <p:nvPr>
            <p:ph type="subTitle" idx="1"/>
          </p:nvPr>
        </p:nvSpPr>
        <p:spPr>
          <a:xfrm>
            <a:off x="1447800" y="3733800"/>
            <a:ext cx="6400800" cy="1219200"/>
          </a:xfrm>
        </p:spPr>
        <p:txBody>
          <a:bodyPr/>
          <a:lstStyle/>
          <a:p>
            <a:pPr>
              <a:buFont typeface="Wingdings 2" pitchFamily="18" charset="2"/>
              <a:buNone/>
            </a:pPr>
            <a:r>
              <a:rPr lang="en-GB" sz="2800" b="1" dirty="0" smtClean="0">
                <a:solidFill>
                  <a:schemeClr val="tx1"/>
                </a:solidFill>
                <a:latin typeface="Bradley Hand ITC TT-Bold"/>
                <a:cs typeface="Bradley Hand ITC TT-Bold"/>
              </a:rPr>
              <a:t>G. W. F. Hegel (1770-1831)</a:t>
            </a:r>
          </a:p>
          <a:p>
            <a:pPr algn="just">
              <a:buFont typeface="Wingdings 2" pitchFamily="18" charset="2"/>
              <a:buNone/>
            </a:pPr>
            <a:endParaRPr lang="en-US" sz="2000" b="1" dirty="0" smtClean="0">
              <a:solidFill>
                <a:schemeClr val="tx1"/>
              </a:solidFill>
              <a:latin typeface="Bradley Hand ITC TT-Bold"/>
              <a:cs typeface="Bradley Hand ITC TT-Bold"/>
            </a:endParaRPr>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67544" y="116632"/>
            <a:ext cx="8229600" cy="419100"/>
          </a:xfrm>
        </p:spPr>
        <p:txBody>
          <a:bodyPr rtlCol="0">
            <a:normAutofit/>
          </a:bodyPr>
          <a:lstStyle/>
          <a:p>
            <a:pPr fontAlgn="auto">
              <a:spcAft>
                <a:spcPts val="0"/>
              </a:spcAft>
              <a:defRPr/>
            </a:pPr>
            <a:r>
              <a:rPr lang="en-GB" sz="1800" b="1" dirty="0">
                <a:solidFill>
                  <a:schemeClr val="tx1"/>
                </a:solidFill>
                <a:latin typeface="Bradley Hand ITC TT-Bold"/>
                <a:cs typeface="Bradley Hand ITC TT-Bold"/>
              </a:rPr>
              <a:t>His General Philosophy</a:t>
            </a:r>
            <a:endParaRPr sz="1800" b="1" dirty="0">
              <a:solidFill>
                <a:schemeClr val="tx1"/>
              </a:solidFill>
              <a:latin typeface="Bradley Hand ITC TT-Bold"/>
              <a:cs typeface="Bradley Hand ITC TT-Bold"/>
            </a:endParaRPr>
          </a:p>
        </p:txBody>
      </p:sp>
      <p:sp>
        <p:nvSpPr>
          <p:cNvPr id="22531" name="Rectangle 3"/>
          <p:cNvSpPr>
            <a:spLocks noGrp="1" noChangeArrowheads="1"/>
          </p:cNvSpPr>
          <p:nvPr>
            <p:ph idx="1"/>
          </p:nvPr>
        </p:nvSpPr>
        <p:spPr>
          <a:xfrm>
            <a:off x="323528" y="836613"/>
            <a:ext cx="8568952" cy="5761037"/>
          </a:xfrm>
        </p:spPr>
        <p:txBody>
          <a:bodyPr/>
          <a:lstStyle/>
          <a:p>
            <a:pPr>
              <a:lnSpc>
                <a:spcPct val="90000"/>
              </a:lnSpc>
            </a:pPr>
            <a:r>
              <a:rPr lang="en-GB" sz="2000" b="1" dirty="0" smtClean="0">
                <a:solidFill>
                  <a:schemeClr val="tx1"/>
                </a:solidFill>
                <a:latin typeface="Bradley Hand ITC TT-Bold"/>
                <a:cs typeface="Bradley Hand ITC TT-Bold"/>
              </a:rPr>
              <a:t>It is to trace the development of thought and consciousness through various modes of thought and experience, from the lowest level of human awareness to what Hegel calls "absolute knowledge".</a:t>
            </a:r>
          </a:p>
          <a:p>
            <a:pPr>
              <a:lnSpc>
                <a:spcPct val="90000"/>
              </a:lnSpc>
            </a:pPr>
            <a:r>
              <a:rPr lang="en-GB" sz="2000" b="1" dirty="0" smtClean="0">
                <a:solidFill>
                  <a:schemeClr val="tx1"/>
                </a:solidFill>
                <a:latin typeface="Bradley Hand ITC TT-Bold"/>
                <a:cs typeface="Bradley Hand ITC TT-Bold"/>
              </a:rPr>
              <a:t>The consciousness in question is not just that of a single individual mind taken in isolation, but also that of human culture in general,</a:t>
            </a:r>
          </a:p>
          <a:p>
            <a:pPr>
              <a:lnSpc>
                <a:spcPct val="90000"/>
              </a:lnSpc>
            </a:pPr>
            <a:r>
              <a:rPr lang="en-GB" sz="2000" b="1" dirty="0" smtClean="0">
                <a:solidFill>
                  <a:schemeClr val="tx1"/>
                </a:solidFill>
                <a:latin typeface="Bradley Hand ITC TT-Bold"/>
                <a:cs typeface="Bradley Hand ITC TT-Bold"/>
              </a:rPr>
              <a:t>The movement or evolution goes through various necessary stages</a:t>
            </a:r>
          </a:p>
          <a:p>
            <a:pPr>
              <a:lnSpc>
                <a:spcPct val="90000"/>
              </a:lnSpc>
            </a:pPr>
            <a:r>
              <a:rPr lang="en-GB" sz="2000" b="1" dirty="0" smtClean="0">
                <a:solidFill>
                  <a:schemeClr val="tx1"/>
                </a:solidFill>
                <a:latin typeface="Bradley Hand ITC TT-Bold"/>
                <a:cs typeface="Bradley Hand ITC TT-Bold"/>
              </a:rPr>
              <a:t>At each stage, consciousness (or </a:t>
            </a:r>
            <a:r>
              <a:rPr lang="en-GB" sz="2000" b="1" dirty="0" err="1" smtClean="0">
                <a:solidFill>
                  <a:schemeClr val="tx1"/>
                </a:solidFill>
                <a:latin typeface="Bradley Hand ITC TT-Bold"/>
                <a:cs typeface="Bradley Hand ITC TT-Bold"/>
              </a:rPr>
              <a:t>Geist</a:t>
            </a:r>
            <a:r>
              <a:rPr lang="en-GB" sz="2000" b="1" dirty="0" smtClean="0">
                <a:solidFill>
                  <a:schemeClr val="tx1"/>
                </a:solidFill>
                <a:latin typeface="Bradley Hand ITC TT-Bold"/>
                <a:cs typeface="Bradley Hand ITC TT-Bold"/>
              </a:rPr>
              <a:t>) adopts a certain way of viewing the world (including itself), only to find out that this is incoherent, as a result of which a more adequate conception evolves. </a:t>
            </a:r>
          </a:p>
          <a:p>
            <a:pPr>
              <a:lnSpc>
                <a:spcPct val="90000"/>
              </a:lnSpc>
            </a:pPr>
            <a:r>
              <a:rPr lang="en-GB" sz="2000" b="1" dirty="0" smtClean="0">
                <a:solidFill>
                  <a:schemeClr val="tx1"/>
                </a:solidFill>
                <a:latin typeface="Bradley Hand ITC TT-Bold"/>
                <a:cs typeface="Bradley Hand ITC TT-Bold"/>
              </a:rPr>
              <a:t>when finally "it arrives at knowledge of what it is in itself', and with this finishes its journey along the "pathway of doubt, or more precisely the way of despair" (Phenomenology, p. 49). </a:t>
            </a:r>
            <a:endParaRPr lang="en-US" sz="2000" b="1" dirty="0" smtClean="0">
              <a:solidFill>
                <a:schemeClr val="tx1"/>
              </a:solidFill>
              <a:latin typeface="Bradley Hand ITC TT-Bold"/>
              <a:cs typeface="Bradley Hand ITC TT-Bold"/>
            </a:endParaRPr>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188913"/>
            <a:ext cx="8075613" cy="792162"/>
          </a:xfrm>
        </p:spPr>
        <p:txBody>
          <a:bodyPr rtlCol="0">
            <a:noAutofit/>
          </a:bodyPr>
          <a:lstStyle/>
          <a:p>
            <a:pPr marL="908050" indent="-908050" fontAlgn="auto">
              <a:spcAft>
                <a:spcPts val="0"/>
              </a:spcAft>
              <a:defRPr/>
            </a:pPr>
            <a:r>
              <a:rPr lang="en-GB" sz="2800" b="1" i="1" dirty="0">
                <a:solidFill>
                  <a:schemeClr val="tx1"/>
                </a:solidFill>
                <a:latin typeface="Bradley Hand ITC TT-Bold"/>
                <a:cs typeface="Bradley Hand ITC TT-Bold"/>
              </a:rPr>
              <a:t>History is the dialectic process where by the Spirit comes to know itself and realize its Idea</a:t>
            </a:r>
          </a:p>
        </p:txBody>
      </p:sp>
      <p:sp>
        <p:nvSpPr>
          <p:cNvPr id="5123" name="Rectangle 3"/>
          <p:cNvSpPr>
            <a:spLocks noGrp="1" noChangeArrowheads="1"/>
          </p:cNvSpPr>
          <p:nvPr>
            <p:ph idx="1"/>
          </p:nvPr>
        </p:nvSpPr>
        <p:spPr>
          <a:xfrm>
            <a:off x="457200" y="1196975"/>
            <a:ext cx="8229600" cy="4937125"/>
          </a:xfrm>
        </p:spPr>
        <p:txBody>
          <a:bodyPr/>
          <a:lstStyle/>
          <a:p>
            <a:r>
              <a:rPr lang="en-GB" sz="3200" b="1" dirty="0" smtClean="0">
                <a:solidFill>
                  <a:schemeClr val="tx1"/>
                </a:solidFill>
                <a:latin typeface="Bradley Hand ITC TT-Bold"/>
                <a:cs typeface="Bradley Hand ITC TT-Bold"/>
              </a:rPr>
              <a:t>History</a:t>
            </a:r>
          </a:p>
          <a:p>
            <a:r>
              <a:rPr lang="en-GB" sz="3200" b="1" dirty="0" smtClean="0">
                <a:solidFill>
                  <a:schemeClr val="tx1"/>
                </a:solidFill>
                <a:latin typeface="Bradley Hand ITC TT-Bold"/>
                <a:cs typeface="Bradley Hand ITC TT-Bold"/>
              </a:rPr>
              <a:t>Dialectic</a:t>
            </a:r>
          </a:p>
          <a:p>
            <a:r>
              <a:rPr lang="en-GB" sz="3200" b="1" dirty="0" smtClean="0">
                <a:solidFill>
                  <a:schemeClr val="tx1"/>
                </a:solidFill>
                <a:latin typeface="Bradley Hand ITC TT-Bold"/>
                <a:cs typeface="Bradley Hand ITC TT-Bold"/>
              </a:rPr>
              <a:t>Spirit (</a:t>
            </a:r>
            <a:r>
              <a:rPr lang="en-GB" sz="3200" b="1" dirty="0" err="1" smtClean="0">
                <a:solidFill>
                  <a:schemeClr val="tx1"/>
                </a:solidFill>
                <a:latin typeface="Bradley Hand ITC TT-Bold"/>
                <a:cs typeface="Bradley Hand ITC TT-Bold"/>
              </a:rPr>
              <a:t>Geist</a:t>
            </a:r>
            <a:r>
              <a:rPr lang="en-GB" sz="3200" b="1" dirty="0" smtClean="0">
                <a:solidFill>
                  <a:schemeClr val="tx1"/>
                </a:solidFill>
                <a:latin typeface="Bradley Hand ITC TT-Bold"/>
                <a:cs typeface="Bradley Hand ITC TT-Bold"/>
              </a:rPr>
              <a:t>)</a:t>
            </a:r>
          </a:p>
          <a:p>
            <a:r>
              <a:rPr lang="en-GB" sz="3200" b="1" dirty="0" smtClean="0">
                <a:solidFill>
                  <a:schemeClr val="tx1"/>
                </a:solidFill>
                <a:latin typeface="Bradley Hand ITC TT-Bold"/>
                <a:cs typeface="Bradley Hand ITC TT-Bold"/>
              </a:rPr>
              <a:t>Real Idea (</a:t>
            </a:r>
            <a:r>
              <a:rPr lang="en-GB" sz="3200" b="1" i="1" dirty="0" smtClean="0">
                <a:solidFill>
                  <a:schemeClr val="tx1"/>
                </a:solidFill>
                <a:latin typeface="Bradley Hand ITC TT-Bold"/>
                <a:cs typeface="Bradley Hand ITC TT-Bold"/>
              </a:rPr>
              <a:t>Absolute</a:t>
            </a:r>
            <a:r>
              <a:rPr lang="en-GB" sz="3200" b="1" dirty="0" smtClean="0">
                <a:solidFill>
                  <a:schemeClr val="tx1"/>
                </a:solidFill>
                <a:latin typeface="Bradley Hand ITC TT-Bold"/>
                <a:cs typeface="Bradley Hand ITC TT-Bold"/>
              </a:rPr>
              <a:t>)</a:t>
            </a: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92100"/>
            <a:ext cx="8229600" cy="766763"/>
          </a:xfrm>
        </p:spPr>
        <p:txBody>
          <a:bodyPr/>
          <a:lstStyle/>
          <a:p>
            <a:r>
              <a:rPr lang="en-GB" sz="2800" b="1" dirty="0" smtClean="0">
                <a:solidFill>
                  <a:schemeClr val="tx1"/>
                </a:solidFill>
                <a:latin typeface="Bradley Hand ITC TT-Bold"/>
                <a:cs typeface="Bradley Hand ITC TT-Bold"/>
              </a:rPr>
              <a:t>History</a:t>
            </a:r>
          </a:p>
        </p:txBody>
      </p:sp>
      <p:sp>
        <p:nvSpPr>
          <p:cNvPr id="6147" name="Rectangle 3"/>
          <p:cNvSpPr>
            <a:spLocks noGrp="1" noChangeArrowheads="1"/>
          </p:cNvSpPr>
          <p:nvPr>
            <p:ph idx="1"/>
          </p:nvPr>
        </p:nvSpPr>
        <p:spPr>
          <a:xfrm>
            <a:off x="457200" y="1268413"/>
            <a:ext cx="8229600" cy="4865687"/>
          </a:xfrm>
        </p:spPr>
        <p:txBody>
          <a:bodyPr/>
          <a:lstStyle/>
          <a:p>
            <a:r>
              <a:rPr lang="en-GB" sz="2400" b="1" dirty="0" smtClean="0">
                <a:solidFill>
                  <a:schemeClr val="tx1"/>
                </a:solidFill>
                <a:latin typeface="Bradley Hand ITC TT-Bold"/>
                <a:cs typeface="Bradley Hand ITC TT-Bold"/>
              </a:rPr>
              <a:t>World History philosophically conceived</a:t>
            </a:r>
          </a:p>
          <a:p>
            <a:r>
              <a:rPr lang="en-GB" sz="2400" b="1" dirty="0" smtClean="0">
                <a:solidFill>
                  <a:schemeClr val="tx1"/>
                </a:solidFill>
                <a:latin typeface="Bradley Hand ITC TT-Bold"/>
                <a:cs typeface="Bradley Hand ITC TT-Bold"/>
              </a:rPr>
              <a:t>The sum of human experiences rationally conceived</a:t>
            </a:r>
          </a:p>
          <a:p>
            <a:r>
              <a:rPr lang="en-GB" sz="2400" b="1" dirty="0" smtClean="0">
                <a:solidFill>
                  <a:schemeClr val="tx1"/>
                </a:solidFill>
                <a:latin typeface="Bradley Hand ITC TT-Bold"/>
                <a:cs typeface="Bradley Hand ITC TT-Bold"/>
              </a:rPr>
              <a:t>The world is rational if it is apprehended rationally</a:t>
            </a:r>
          </a:p>
          <a:p>
            <a:r>
              <a:rPr lang="en-GB" sz="2400" b="1" dirty="0" smtClean="0">
                <a:solidFill>
                  <a:schemeClr val="tx1"/>
                </a:solidFill>
                <a:latin typeface="Bradley Hand ITC TT-Bold"/>
                <a:cs typeface="Bradley Hand ITC TT-Bold"/>
              </a:rPr>
              <a:t>Philosophers uncovering the rational principle</a:t>
            </a:r>
          </a:p>
          <a:p>
            <a:r>
              <a:rPr lang="en-GB" sz="2400" b="1" i="1" dirty="0" smtClean="0">
                <a:solidFill>
                  <a:schemeClr val="tx1"/>
                </a:solidFill>
                <a:latin typeface="Bradley Hand ITC TT-Bold"/>
                <a:cs typeface="Bradley Hand ITC TT-Bold"/>
              </a:rPr>
              <a:t>History is the dialectic process where by the Spirit comes to know itself and realize its Idea</a:t>
            </a:r>
            <a:endParaRPr lang="en-GB" sz="2400" b="1" dirty="0" smtClean="0">
              <a:solidFill>
                <a:schemeClr val="tx1"/>
              </a:solidFill>
              <a:latin typeface="Bradley Hand ITC TT-Bold"/>
              <a:cs typeface="Bradley Hand ITC TT-Bold"/>
            </a:endParaRPr>
          </a:p>
          <a:p>
            <a:pPr>
              <a:buFontTx/>
              <a:buNone/>
            </a:pPr>
            <a:endParaRPr lang="en-GB" sz="1800" b="1" dirty="0" smtClean="0">
              <a:solidFill>
                <a:schemeClr val="tx1"/>
              </a:solidFill>
              <a:latin typeface="Bradley Hand ITC TT-Bold"/>
              <a:cs typeface="Bradley Hand ITC TT-Bold"/>
            </a:endParaRPr>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68313" y="188913"/>
            <a:ext cx="8229600" cy="647700"/>
          </a:xfrm>
        </p:spPr>
        <p:txBody>
          <a:bodyPr/>
          <a:lstStyle/>
          <a:p>
            <a:r>
              <a:rPr lang="en-GB" sz="3200" b="1" dirty="0" smtClean="0">
                <a:solidFill>
                  <a:schemeClr val="tx1"/>
                </a:solidFill>
                <a:latin typeface="Bradley Hand ITC TT-Bold"/>
                <a:cs typeface="Bradley Hand ITC TT-Bold"/>
              </a:rPr>
              <a:t>Dialectic</a:t>
            </a:r>
          </a:p>
        </p:txBody>
      </p:sp>
      <p:sp>
        <p:nvSpPr>
          <p:cNvPr id="7171" name="Rectangle 3"/>
          <p:cNvSpPr>
            <a:spLocks noGrp="1" noChangeArrowheads="1"/>
          </p:cNvSpPr>
          <p:nvPr>
            <p:ph idx="1"/>
          </p:nvPr>
        </p:nvSpPr>
        <p:spPr>
          <a:xfrm>
            <a:off x="457200" y="980728"/>
            <a:ext cx="8229600" cy="5472608"/>
          </a:xfrm>
        </p:spPr>
        <p:txBody>
          <a:bodyPr/>
          <a:lstStyle/>
          <a:p>
            <a:r>
              <a:rPr lang="en-GB" sz="2800" b="1" dirty="0" smtClean="0">
                <a:solidFill>
                  <a:schemeClr val="tx1"/>
                </a:solidFill>
                <a:latin typeface="Bradley Hand ITC TT-Bold"/>
                <a:cs typeface="Bradley Hand ITC TT-Bold"/>
              </a:rPr>
              <a:t>Thesis: Consciousness of self as self: Thinking of your self in terms of your self. </a:t>
            </a:r>
            <a:r>
              <a:rPr lang="en-GB" sz="2800" b="1" i="1" dirty="0" smtClean="0">
                <a:solidFill>
                  <a:schemeClr val="tx1"/>
                </a:solidFill>
                <a:latin typeface="Bradley Hand ITC TT-Bold"/>
                <a:cs typeface="Bradley Hand ITC TT-Bold"/>
              </a:rPr>
              <a:t>Undifferentiated unity</a:t>
            </a:r>
            <a:r>
              <a:rPr lang="en-GB" sz="2800" b="1" dirty="0" smtClean="0">
                <a:solidFill>
                  <a:schemeClr val="tx1"/>
                </a:solidFill>
                <a:latin typeface="Bradley Hand ITC TT-Bold"/>
                <a:cs typeface="Bradley Hand ITC TT-Bold"/>
              </a:rPr>
              <a:t> </a:t>
            </a:r>
          </a:p>
          <a:p>
            <a:r>
              <a:rPr lang="en-GB" sz="2800" b="1" dirty="0" smtClean="0">
                <a:solidFill>
                  <a:schemeClr val="tx1"/>
                </a:solidFill>
                <a:latin typeface="Bradley Hand ITC TT-Bold"/>
                <a:cs typeface="Bradley Hand ITC TT-Bold"/>
              </a:rPr>
              <a:t>Antithesis: Consciousness of other as other; consciousness of not-self as not-self: Thinking of the other in terms of the other. </a:t>
            </a:r>
            <a:r>
              <a:rPr lang="en-GB" sz="2800" b="1" i="1" dirty="0" smtClean="0">
                <a:solidFill>
                  <a:schemeClr val="tx1"/>
                </a:solidFill>
                <a:latin typeface="Bradley Hand ITC TT-Bold"/>
                <a:cs typeface="Bradley Hand ITC TT-Bold"/>
              </a:rPr>
              <a:t>differentiated disunity</a:t>
            </a:r>
          </a:p>
          <a:p>
            <a:r>
              <a:rPr lang="en-GB" sz="2800" b="1" dirty="0" smtClean="0">
                <a:solidFill>
                  <a:schemeClr val="tx1"/>
                </a:solidFill>
                <a:latin typeface="Bradley Hand ITC TT-Bold"/>
                <a:cs typeface="Bradley Hand ITC TT-Bold"/>
              </a:rPr>
              <a:t>Synthesis: Consciousness of other as self; consciousness of not-self as self: Thinking of the other in terms of the self. </a:t>
            </a:r>
            <a:r>
              <a:rPr lang="en-GB" sz="2800" b="1" i="1" dirty="0" smtClean="0">
                <a:solidFill>
                  <a:schemeClr val="tx1"/>
                </a:solidFill>
                <a:latin typeface="Bradley Hand ITC TT-Bold"/>
                <a:cs typeface="Bradley Hand ITC TT-Bold"/>
              </a:rPr>
              <a:t>differentiated unity </a:t>
            </a:r>
          </a:p>
          <a:p>
            <a:pPr>
              <a:buFontTx/>
              <a:buNone/>
            </a:pPr>
            <a:endParaRPr lang="en-GB" sz="2800" b="1" i="1" dirty="0" smtClean="0">
              <a:solidFill>
                <a:schemeClr val="tx1"/>
              </a:solidFill>
              <a:latin typeface="Bradley Hand ITC TT-Bold"/>
              <a:cs typeface="Bradley Hand ITC TT-Bold"/>
            </a:endParaRP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889000" y="152400"/>
            <a:ext cx="7366000" cy="756320"/>
          </a:xfrm>
        </p:spPr>
        <p:txBody>
          <a:bodyPr rtlCol="0">
            <a:normAutofit/>
          </a:bodyPr>
          <a:lstStyle/>
          <a:p>
            <a:pPr fontAlgn="auto">
              <a:spcAft>
                <a:spcPts val="0"/>
              </a:spcAft>
              <a:defRPr/>
            </a:pPr>
            <a:r>
              <a:rPr sz="3200" b="1" dirty="0">
                <a:solidFill>
                  <a:schemeClr val="tx1"/>
                </a:solidFill>
                <a:latin typeface="Bradley Hand ITC TT-Bold"/>
                <a:cs typeface="Bradley Hand ITC TT-Bold"/>
              </a:rPr>
              <a:t>The “Dialectic”</a:t>
            </a:r>
            <a:endParaRPr lang="en-GB" sz="3200" b="1" dirty="0">
              <a:solidFill>
                <a:schemeClr val="tx1"/>
              </a:solidFill>
              <a:latin typeface="Bradley Hand ITC TT-Bold"/>
              <a:cs typeface="Bradley Hand ITC TT-Bold"/>
            </a:endParaRPr>
          </a:p>
        </p:txBody>
      </p:sp>
      <p:sp>
        <p:nvSpPr>
          <p:cNvPr id="11267" name="Rectangle 3"/>
          <p:cNvSpPr>
            <a:spLocks noGrp="1" noChangeArrowheads="1"/>
          </p:cNvSpPr>
          <p:nvPr>
            <p:ph idx="1"/>
          </p:nvPr>
        </p:nvSpPr>
        <p:spPr>
          <a:xfrm>
            <a:off x="323850" y="908050"/>
            <a:ext cx="8496300" cy="5473278"/>
          </a:xfrm>
        </p:spPr>
        <p:txBody>
          <a:bodyPr rtlCol="0">
            <a:normAutofit lnSpcReduction="10000"/>
          </a:bodyPr>
          <a:lstStyle/>
          <a:p>
            <a:pPr fontAlgn="auto">
              <a:spcAft>
                <a:spcPts val="0"/>
              </a:spcAft>
              <a:buFont typeface="Arial" pitchFamily="34" charset="0"/>
              <a:buChar char="•"/>
              <a:defRPr/>
            </a:pPr>
            <a:r>
              <a:rPr lang="en-US" sz="2400" b="1" dirty="0" smtClean="0">
                <a:solidFill>
                  <a:schemeClr val="tx1"/>
                </a:solidFill>
                <a:latin typeface="Bradley Hand ITC TT-Bold"/>
                <a:cs typeface="Bradley Hand ITC TT-Bold"/>
              </a:rPr>
              <a:t>All things (reality) are “constituted by” a process of affirmation, contradiction, and the resolution of contradiction or “thesis, antithesis, and synthesis”</a:t>
            </a:r>
          </a:p>
          <a:p>
            <a:pPr fontAlgn="auto">
              <a:spcAft>
                <a:spcPts val="0"/>
              </a:spcAft>
              <a:buFont typeface="Arial" pitchFamily="34" charset="0"/>
              <a:buChar char="•"/>
              <a:defRPr/>
            </a:pPr>
            <a:r>
              <a:rPr lang="en-US" sz="2400" b="1" dirty="0" smtClean="0">
                <a:solidFill>
                  <a:schemeClr val="tx1"/>
                </a:solidFill>
                <a:latin typeface="Bradley Hand ITC TT-Bold"/>
                <a:cs typeface="Bradley Hand ITC TT-Bold"/>
              </a:rPr>
              <a:t>1. The idea is that something or other happens and is (amounts to?) a sort of “assertion” or “thesis”</a:t>
            </a:r>
          </a:p>
          <a:p>
            <a:pPr fontAlgn="auto">
              <a:spcAft>
                <a:spcPts val="0"/>
              </a:spcAft>
              <a:buFont typeface="Arial" pitchFamily="34" charset="0"/>
              <a:buChar char="•"/>
              <a:defRPr/>
            </a:pPr>
            <a:r>
              <a:rPr lang="en-US" sz="2400" b="1" dirty="0" smtClean="0">
                <a:solidFill>
                  <a:schemeClr val="tx1"/>
                </a:solidFill>
                <a:latin typeface="Bradley Hand ITC TT-Bold"/>
                <a:cs typeface="Bradley Hand ITC TT-Bold"/>
              </a:rPr>
              <a:t>2. This is at variance with something, which is the “antithesis” or “contradiction”</a:t>
            </a:r>
          </a:p>
          <a:p>
            <a:pPr fontAlgn="auto">
              <a:spcAft>
                <a:spcPts val="0"/>
              </a:spcAft>
              <a:buFont typeface="Arial" pitchFamily="34" charset="0"/>
              <a:buChar char="•"/>
              <a:defRPr/>
            </a:pPr>
            <a:r>
              <a:rPr lang="en-US" sz="2400" b="1" dirty="0" smtClean="0">
                <a:solidFill>
                  <a:schemeClr val="tx1"/>
                </a:solidFill>
                <a:latin typeface="Bradley Hand ITC TT-Bold"/>
                <a:cs typeface="Bradley Hand ITC TT-Bold"/>
              </a:rPr>
              <a:t>3. Then a “higher” synthesis production from this necessary tension.</a:t>
            </a:r>
          </a:p>
          <a:p>
            <a:pPr fontAlgn="auto">
              <a:spcAft>
                <a:spcPts val="0"/>
              </a:spcAft>
              <a:buFont typeface="Arial" pitchFamily="34" charset="0"/>
              <a:buChar char="•"/>
              <a:defRPr/>
            </a:pPr>
            <a:r>
              <a:rPr lang="en-US" sz="2400" b="1" dirty="0" smtClean="0">
                <a:solidFill>
                  <a:schemeClr val="tx1"/>
                </a:solidFill>
                <a:latin typeface="Bradley Hand ITC TT-Bold"/>
                <a:cs typeface="Bradley Hand ITC TT-Bold"/>
              </a:rPr>
              <a:t> This emergent thought (concept/idea) or thing (event) then is the new antithesis which contains its own synthesis</a:t>
            </a:r>
          </a:p>
        </p:txBody>
      </p:sp>
    </p:spTree>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889000" y="152400"/>
            <a:ext cx="7366000" cy="539750"/>
          </a:xfrm>
        </p:spPr>
        <p:txBody>
          <a:bodyPr rtlCol="0">
            <a:noAutofit/>
          </a:bodyPr>
          <a:lstStyle/>
          <a:p>
            <a:pPr fontAlgn="auto">
              <a:spcAft>
                <a:spcPts val="0"/>
              </a:spcAft>
              <a:defRPr/>
            </a:pPr>
            <a:r>
              <a:rPr sz="3200" b="1" dirty="0">
                <a:solidFill>
                  <a:schemeClr val="tx1"/>
                </a:solidFill>
                <a:latin typeface="Bradley Hand ITC TT-Bold"/>
                <a:cs typeface="Bradley Hand ITC TT-Bold"/>
              </a:rPr>
              <a:t>Hegel’s rational dialectic</a:t>
            </a:r>
            <a:endParaRPr lang="en-GB" sz="3200" b="1" dirty="0">
              <a:solidFill>
                <a:schemeClr val="tx1"/>
              </a:solidFill>
              <a:latin typeface="Bradley Hand ITC TT-Bold"/>
              <a:cs typeface="Bradley Hand ITC TT-Bold"/>
            </a:endParaRPr>
          </a:p>
        </p:txBody>
      </p:sp>
      <p:sp>
        <p:nvSpPr>
          <p:cNvPr id="12291" name="Rectangle 3"/>
          <p:cNvSpPr>
            <a:spLocks noGrp="1" noChangeArrowheads="1"/>
          </p:cNvSpPr>
          <p:nvPr>
            <p:ph idx="1"/>
          </p:nvPr>
        </p:nvSpPr>
        <p:spPr>
          <a:xfrm>
            <a:off x="357188" y="857250"/>
            <a:ext cx="8286750" cy="5595938"/>
          </a:xfrm>
        </p:spPr>
        <p:txBody>
          <a:bodyPr rtlCol="0">
            <a:normAutofit/>
          </a:bodyPr>
          <a:lstStyle/>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The subject  apprehends  the world in a particular way,(world view)</a:t>
            </a:r>
          </a:p>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Its engagement ( passion and abstract rationality) with the world it  encounters, produces counter-evidence (a contradiction), the world view is adjusted, and progress or procession is made</a:t>
            </a:r>
          </a:p>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The latter claim entails for Hegel there’s a sort of “rational structure” to the world</a:t>
            </a:r>
          </a:p>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The world view  proceeds through higher and higher stages (of freedom of Spirit), and maybe even to a Completeness</a:t>
            </a:r>
          </a:p>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Completeness is to  identified with the “self-realization of the Absolute Spirit ( aka God.?)</a:t>
            </a:r>
            <a:endParaRPr lang="en-GB" sz="2400" b="1" dirty="0" smtClean="0">
              <a:solidFill>
                <a:schemeClr val="tx1"/>
              </a:solidFill>
              <a:latin typeface="Bradley Hand ITC TT-Bold"/>
              <a:cs typeface="Bradley Hand ITC TT-Bold"/>
            </a:endParaRPr>
          </a:p>
        </p:txBody>
      </p:sp>
    </p:spTree>
  </p:cSld>
  <p:clrMapOvr>
    <a:masterClrMapping/>
  </p:clrMapOvr>
  <p:transition>
    <p:split orient="vert" dir="in"/>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2594"/>
          </a:xfrm>
        </p:spPr>
        <p:txBody>
          <a:bodyPr/>
          <a:lstStyle/>
          <a:p>
            <a:r>
              <a:rPr lang="en-GB" sz="3200" b="1" dirty="0" smtClean="0">
                <a:solidFill>
                  <a:schemeClr val="tx1"/>
                </a:solidFill>
                <a:latin typeface="Bradley Hand ITC TT-Bold"/>
                <a:cs typeface="Bradley Hand ITC TT-Bold"/>
              </a:rPr>
              <a:t>History and the Dialectic</a:t>
            </a:r>
            <a:endParaRPr lang="en-GB" sz="3200" b="1" dirty="0">
              <a:solidFill>
                <a:schemeClr val="tx1"/>
              </a:solidFill>
              <a:latin typeface="Bradley Hand ITC TT-Bold"/>
              <a:cs typeface="Bradley Hand ITC TT-Bold"/>
            </a:endParaRPr>
          </a:p>
        </p:txBody>
      </p:sp>
      <p:sp>
        <p:nvSpPr>
          <p:cNvPr id="3" name="Content Placeholder 2"/>
          <p:cNvSpPr>
            <a:spLocks noGrp="1"/>
          </p:cNvSpPr>
          <p:nvPr>
            <p:ph idx="1"/>
          </p:nvPr>
        </p:nvSpPr>
        <p:spPr>
          <a:xfrm>
            <a:off x="179512" y="857232"/>
            <a:ext cx="8821644" cy="5786478"/>
          </a:xfrm>
        </p:spPr>
        <p:txBody>
          <a:bodyPr>
            <a:normAutofit/>
          </a:bodyPr>
          <a:lstStyle/>
          <a:p>
            <a:r>
              <a:rPr lang="en-GB" sz="1800" b="1" dirty="0">
                <a:solidFill>
                  <a:schemeClr val="tx1"/>
                </a:solidFill>
                <a:latin typeface="Bradley Hand ITC TT-Bold"/>
                <a:cs typeface="Bradley Hand ITC TT-Bold"/>
              </a:rPr>
              <a:t>A society based on customary morality a harmonious society (</a:t>
            </a:r>
            <a:r>
              <a:rPr lang="en-GB" sz="1800" b="1" dirty="0" smtClean="0">
                <a:solidFill>
                  <a:schemeClr val="tx1"/>
                </a:solidFill>
                <a:latin typeface="Bradley Hand ITC TT-Bold"/>
                <a:cs typeface="Bradley Hand ITC TT-Bold"/>
              </a:rPr>
              <a:t>Greece -mechanical </a:t>
            </a:r>
            <a:r>
              <a:rPr lang="en-GB" sz="1800" b="1" dirty="0">
                <a:solidFill>
                  <a:schemeClr val="tx1"/>
                </a:solidFill>
                <a:latin typeface="Bradley Hand ITC TT-Bold"/>
                <a:cs typeface="Bradley Hand ITC TT-Bold"/>
              </a:rPr>
              <a:t>solidarity)  </a:t>
            </a:r>
            <a:endParaRPr lang="en-GB" sz="1800" b="1" dirty="0" smtClean="0">
              <a:solidFill>
                <a:schemeClr val="tx1"/>
              </a:solidFill>
              <a:latin typeface="Bradley Hand ITC TT-Bold"/>
              <a:cs typeface="Bradley Hand ITC TT-Bold"/>
            </a:endParaRPr>
          </a:p>
          <a:p>
            <a:r>
              <a:rPr lang="en-GB" sz="1800" b="1" dirty="0" smtClean="0">
                <a:solidFill>
                  <a:schemeClr val="tx1"/>
                </a:solidFill>
                <a:latin typeface="Bradley Hand ITC TT-Bold"/>
                <a:cs typeface="Bradley Hand ITC TT-Bold"/>
              </a:rPr>
              <a:t>This </a:t>
            </a:r>
            <a:r>
              <a:rPr lang="en-GB" sz="1800" b="1" dirty="0">
                <a:solidFill>
                  <a:schemeClr val="tx1"/>
                </a:solidFill>
                <a:latin typeface="Bradley Hand ITC TT-Bold"/>
                <a:cs typeface="Bradley Hand ITC TT-Bold"/>
              </a:rPr>
              <a:t>customary community forms the starting point of the dialectic movement known simplistically as the </a:t>
            </a:r>
            <a:r>
              <a:rPr lang="en-GB" sz="1800" b="1" i="1" dirty="0">
                <a:solidFill>
                  <a:schemeClr val="tx1"/>
                </a:solidFill>
                <a:latin typeface="Bradley Hand ITC TT-Bold"/>
                <a:cs typeface="Bradley Hand ITC TT-Bold"/>
              </a:rPr>
              <a:t>thesis</a:t>
            </a:r>
            <a:r>
              <a:rPr lang="en-GB" sz="1800" b="1" dirty="0">
                <a:solidFill>
                  <a:schemeClr val="tx1"/>
                </a:solidFill>
                <a:latin typeface="Bradley Hand ITC TT-Bold"/>
                <a:cs typeface="Bradley Hand ITC TT-Bold"/>
              </a:rPr>
              <a:t>.</a:t>
            </a:r>
          </a:p>
          <a:p>
            <a:r>
              <a:rPr lang="en-GB" sz="1800" b="1" dirty="0">
                <a:solidFill>
                  <a:schemeClr val="tx1"/>
                </a:solidFill>
                <a:latin typeface="Bradley Hand ITC TT-Bold"/>
                <a:cs typeface="Bradley Hand ITC TT-Bold"/>
              </a:rPr>
              <a:t>The next stem is for the thesis to show itself to be inadequate or inconsistent. This is where the community inadequacy is revealed through independent thought. </a:t>
            </a:r>
          </a:p>
          <a:p>
            <a:r>
              <a:rPr lang="en-GB" sz="1800" b="1" dirty="0">
                <a:solidFill>
                  <a:schemeClr val="tx1"/>
                </a:solidFill>
                <a:latin typeface="Bradley Hand ITC TT-Bold"/>
                <a:cs typeface="Bradley Hand ITC TT-Bold"/>
              </a:rPr>
              <a:t>But the independent thinker is deadly to customary morality. </a:t>
            </a:r>
          </a:p>
          <a:p>
            <a:r>
              <a:rPr lang="en-GB" sz="1800" b="1" dirty="0">
                <a:solidFill>
                  <a:schemeClr val="tx1"/>
                </a:solidFill>
                <a:latin typeface="Bradley Hand ITC TT-Bold"/>
                <a:cs typeface="Bradley Hand ITC TT-Bold"/>
              </a:rPr>
              <a:t>he community based on custom thus collapses in the face of the principle of independent thought The harmony of community has been lost but freedom is triumphant. </a:t>
            </a:r>
          </a:p>
          <a:p>
            <a:endParaRPr lang="en-GB" sz="1800" b="1" dirty="0">
              <a:solidFill>
                <a:schemeClr val="tx1"/>
              </a:solidFill>
              <a:latin typeface="Bradley Hand ITC TT-Bold"/>
              <a:cs typeface="Bradley Hand ITC TT-Bold"/>
            </a:endParaRPr>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763" y="142875"/>
            <a:ext cx="7358062" cy="621829"/>
          </a:xfrm>
        </p:spPr>
        <p:txBody>
          <a:bodyPr/>
          <a:lstStyle/>
          <a:p>
            <a:r>
              <a:rPr lang="en-GB" sz="3200" b="1" dirty="0" smtClean="0">
                <a:solidFill>
                  <a:schemeClr val="tx1"/>
                </a:solidFill>
                <a:latin typeface="Bradley Hand ITC TT-Bold"/>
                <a:cs typeface="Bradley Hand ITC TT-Bold"/>
              </a:rPr>
              <a:t>negation</a:t>
            </a:r>
            <a:endParaRPr lang="en-GB" sz="3200" b="1" dirty="0">
              <a:latin typeface="Bradley Hand ITC TT-Bold"/>
              <a:cs typeface="Bradley Hand ITC TT-Bold"/>
            </a:endParaRPr>
          </a:p>
        </p:txBody>
      </p:sp>
      <p:sp>
        <p:nvSpPr>
          <p:cNvPr id="3" name="Content Placeholder 2"/>
          <p:cNvSpPr>
            <a:spLocks noGrp="1"/>
          </p:cNvSpPr>
          <p:nvPr>
            <p:ph idx="1"/>
          </p:nvPr>
        </p:nvSpPr>
        <p:spPr>
          <a:xfrm>
            <a:off x="893763" y="1052736"/>
            <a:ext cx="7358062" cy="5054377"/>
          </a:xfrm>
        </p:spPr>
        <p:txBody>
          <a:bodyPr/>
          <a:lstStyle/>
          <a:p>
            <a:r>
              <a:rPr lang="en-GB" sz="2000" b="1" dirty="0" smtClean="0">
                <a:solidFill>
                  <a:schemeClr val="tx1"/>
                </a:solidFill>
                <a:latin typeface="Bradley Hand ITC TT-Bold"/>
                <a:cs typeface="Bradley Hand ITC TT-Bold"/>
              </a:rPr>
              <a:t>This is the second stage of the dialectic movement. It is the opposite or negation of the first stage and hence it is known as the </a:t>
            </a:r>
            <a:r>
              <a:rPr lang="en-GB" sz="2000" b="1" i="1" dirty="0" smtClean="0">
                <a:solidFill>
                  <a:schemeClr val="tx1"/>
                </a:solidFill>
                <a:latin typeface="Bradley Hand ITC TT-Bold"/>
                <a:cs typeface="Bradley Hand ITC TT-Bold"/>
              </a:rPr>
              <a:t>antithesis.</a:t>
            </a:r>
            <a:endParaRPr lang="en-GB" sz="2000" b="1" dirty="0" smtClean="0">
              <a:solidFill>
                <a:schemeClr val="tx1"/>
              </a:solidFill>
              <a:latin typeface="Bradley Hand ITC TT-Bold"/>
              <a:cs typeface="Bradley Hand ITC TT-Bold"/>
            </a:endParaRPr>
          </a:p>
          <a:p>
            <a:r>
              <a:rPr lang="en-GB" sz="2000" b="1" dirty="0" smtClean="0">
                <a:solidFill>
                  <a:schemeClr val="tx1"/>
                </a:solidFill>
                <a:latin typeface="Bradley Hand ITC TT-Bold"/>
                <a:cs typeface="Bradley Hand ITC TT-Bold"/>
              </a:rPr>
              <a:t>The second stage then also shows itself to be inadequate. Freedom taken by itself turns out to be too abstract too ‘self-interested’  to serve as a basis for a society.  (The ‘terror of the French Revolution) . </a:t>
            </a:r>
          </a:p>
          <a:p>
            <a:r>
              <a:rPr lang="en-GB" sz="2000" b="1" dirty="0" smtClean="0">
                <a:solidFill>
                  <a:schemeClr val="tx1"/>
                </a:solidFill>
                <a:latin typeface="Bradley Hand ITC TT-Bold"/>
                <a:cs typeface="Bradley Hand ITC TT-Bold"/>
              </a:rPr>
              <a:t>We can see that both solidarity (harmony) and  individual freedom (abstract freedom of the individual) are one-sided. </a:t>
            </a:r>
          </a:p>
          <a:p>
            <a:endParaRPr lang="en-GB" b="1" dirty="0">
              <a:latin typeface="Bradley Hand ITC TT-Bold"/>
              <a:cs typeface="Bradley Hand ITC TT-Bold"/>
            </a:endParaRPr>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763" y="142875"/>
            <a:ext cx="7358062" cy="693837"/>
          </a:xfrm>
        </p:spPr>
        <p:txBody>
          <a:bodyPr/>
          <a:lstStyle/>
          <a:p>
            <a:r>
              <a:rPr lang="en-GB" sz="3200" b="1" i="1" dirty="0" smtClean="0">
                <a:solidFill>
                  <a:schemeClr val="tx1"/>
                </a:solidFill>
                <a:latin typeface="Bradley Hand ITC TT-Bold"/>
                <a:cs typeface="Bradley Hand ITC TT-Bold"/>
              </a:rPr>
              <a:t>synthesis</a:t>
            </a:r>
            <a:endParaRPr lang="en-GB" sz="3200" b="1" dirty="0">
              <a:latin typeface="Bradley Hand ITC TT-Bold"/>
              <a:cs typeface="Bradley Hand ITC TT-Bold"/>
            </a:endParaRPr>
          </a:p>
        </p:txBody>
      </p:sp>
      <p:sp>
        <p:nvSpPr>
          <p:cNvPr id="3" name="Content Placeholder 2"/>
          <p:cNvSpPr>
            <a:spLocks noGrp="1"/>
          </p:cNvSpPr>
          <p:nvPr>
            <p:ph idx="1"/>
          </p:nvPr>
        </p:nvSpPr>
        <p:spPr>
          <a:xfrm>
            <a:off x="893763" y="1052736"/>
            <a:ext cx="7358062" cy="5054377"/>
          </a:xfrm>
        </p:spPr>
        <p:txBody>
          <a:bodyPr/>
          <a:lstStyle/>
          <a:p>
            <a:r>
              <a:rPr lang="en-GB" sz="2400" b="1" dirty="0" smtClean="0">
                <a:solidFill>
                  <a:schemeClr val="tx1"/>
                </a:solidFill>
                <a:latin typeface="Bradley Hand ITC TT-Bold"/>
                <a:cs typeface="Bradley Hand ITC TT-Bold"/>
              </a:rPr>
              <a:t>The consequence  is a third and more adequate stage the </a:t>
            </a:r>
            <a:r>
              <a:rPr lang="en-GB" sz="2400" b="1" i="1" dirty="0" smtClean="0">
                <a:solidFill>
                  <a:schemeClr val="tx1"/>
                </a:solidFill>
                <a:latin typeface="Bradley Hand ITC TT-Bold"/>
                <a:cs typeface="Bradley Hand ITC TT-Bold"/>
              </a:rPr>
              <a:t>synthesis.</a:t>
            </a:r>
            <a:r>
              <a:rPr lang="en-GB" sz="2400" b="1" dirty="0" smtClean="0">
                <a:solidFill>
                  <a:schemeClr val="tx1"/>
                </a:solidFill>
                <a:latin typeface="Bradley Hand ITC TT-Bold"/>
                <a:cs typeface="Bradley Hand ITC TT-Bold"/>
              </a:rPr>
              <a:t> </a:t>
            </a:r>
          </a:p>
          <a:p>
            <a:r>
              <a:rPr lang="en-GB" sz="2400" b="1" dirty="0" smtClean="0">
                <a:solidFill>
                  <a:schemeClr val="tx1"/>
                </a:solidFill>
                <a:latin typeface="Bradley Hand ITC TT-Bold"/>
                <a:cs typeface="Bradley Hand ITC TT-Bold"/>
              </a:rPr>
              <a:t>The synthesis is the completed dialectic movement is the establishment of German  Society of Hegel’s time.</a:t>
            </a:r>
          </a:p>
          <a:p>
            <a:r>
              <a:rPr lang="en-GB" sz="2400" b="1" dirty="0" smtClean="0">
                <a:solidFill>
                  <a:schemeClr val="tx1"/>
                </a:solidFill>
                <a:latin typeface="Bradley Hand ITC TT-Bold"/>
                <a:cs typeface="Bradley Hand ITC TT-Bold"/>
              </a:rPr>
              <a:t>He saw  it as harmonious because  of its organic community yet preserving individual freedom because it is rationally organised. </a:t>
            </a:r>
          </a:p>
          <a:p>
            <a:endParaRPr lang="en-GB" b="1" dirty="0">
              <a:latin typeface="Bradley Hand ITC TT-Bold"/>
              <a:cs typeface="Bradley Hand ITC TT-Bold"/>
            </a:endParaRP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92100"/>
            <a:ext cx="8229600" cy="681038"/>
          </a:xfrm>
        </p:spPr>
        <p:txBody>
          <a:bodyPr/>
          <a:lstStyle/>
          <a:p>
            <a:r>
              <a:rPr lang="en-GB" sz="3200" b="1" dirty="0" smtClean="0">
                <a:solidFill>
                  <a:schemeClr val="tx1"/>
                </a:solidFill>
                <a:latin typeface="Bradley Hand ITC TT-Bold"/>
                <a:cs typeface="Bradley Hand ITC TT-Bold"/>
              </a:rPr>
              <a:t>Spirit (</a:t>
            </a:r>
            <a:r>
              <a:rPr lang="en-GB" sz="3200" b="1" dirty="0" err="1" smtClean="0">
                <a:solidFill>
                  <a:schemeClr val="tx1"/>
                </a:solidFill>
                <a:latin typeface="Bradley Hand ITC TT-Bold"/>
                <a:cs typeface="Bradley Hand ITC TT-Bold"/>
              </a:rPr>
              <a:t>Geist</a:t>
            </a:r>
            <a:r>
              <a:rPr lang="en-GB" sz="3200" b="1" dirty="0" smtClean="0">
                <a:solidFill>
                  <a:schemeClr val="tx1"/>
                </a:solidFill>
                <a:latin typeface="Bradley Hand ITC TT-Bold"/>
                <a:cs typeface="Bradley Hand ITC TT-Bold"/>
              </a:rPr>
              <a:t>)</a:t>
            </a:r>
          </a:p>
        </p:txBody>
      </p:sp>
      <p:sp>
        <p:nvSpPr>
          <p:cNvPr id="10243" name="Rectangle 3"/>
          <p:cNvSpPr>
            <a:spLocks noGrp="1" noChangeArrowheads="1"/>
          </p:cNvSpPr>
          <p:nvPr>
            <p:ph idx="1"/>
          </p:nvPr>
        </p:nvSpPr>
        <p:spPr>
          <a:xfrm>
            <a:off x="457200" y="1125538"/>
            <a:ext cx="8229600" cy="5008562"/>
          </a:xfrm>
        </p:spPr>
        <p:txBody>
          <a:bodyPr/>
          <a:lstStyle/>
          <a:p>
            <a:r>
              <a:rPr lang="en-GB" sz="2400" b="1" dirty="0" smtClean="0">
                <a:solidFill>
                  <a:schemeClr val="tx1"/>
                </a:solidFill>
                <a:latin typeface="Bradley Hand ITC TT-Bold"/>
                <a:cs typeface="Bradley Hand ITC TT-Bold"/>
              </a:rPr>
              <a:t>World Spirit ( the agent and subject of History)</a:t>
            </a:r>
          </a:p>
          <a:p>
            <a:pPr>
              <a:buFontTx/>
              <a:buNone/>
            </a:pPr>
            <a:endParaRPr lang="en-GB" sz="2400" b="1" dirty="0" smtClean="0">
              <a:solidFill>
                <a:schemeClr val="tx1"/>
              </a:solidFill>
              <a:latin typeface="Bradley Hand ITC TT-Bold"/>
              <a:cs typeface="Bradley Hand ITC TT-Bold"/>
            </a:endParaRPr>
          </a:p>
          <a:p>
            <a:r>
              <a:rPr lang="en-GB" sz="2400" b="1" dirty="0" smtClean="0">
                <a:solidFill>
                  <a:schemeClr val="tx1"/>
                </a:solidFill>
                <a:latin typeface="Bradley Hand ITC TT-Bold"/>
                <a:cs typeface="Bradley Hand ITC TT-Bold"/>
              </a:rPr>
              <a:t> Collective Subjectivity (national spirits or characteristics [Herder])</a:t>
            </a:r>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889000" y="152400"/>
            <a:ext cx="7366000" cy="396875"/>
          </a:xfrm>
        </p:spPr>
        <p:txBody>
          <a:bodyPr rtlCol="0">
            <a:noAutofit/>
          </a:bodyPr>
          <a:lstStyle/>
          <a:p>
            <a:pPr fontAlgn="auto">
              <a:spcAft>
                <a:spcPts val="0"/>
              </a:spcAft>
              <a:defRPr/>
            </a:pPr>
            <a:r>
              <a:rPr lang="en-GB" sz="3200" b="1" dirty="0">
                <a:solidFill>
                  <a:schemeClr val="tx1"/>
                </a:solidFill>
                <a:latin typeface="Bradley Hand ITC TT-Bold"/>
                <a:cs typeface="Bradley Hand ITC TT-Bold"/>
              </a:rPr>
              <a:t>Spirit</a:t>
            </a:r>
          </a:p>
        </p:txBody>
      </p:sp>
      <p:sp>
        <p:nvSpPr>
          <p:cNvPr id="14339" name="Rectangle 3"/>
          <p:cNvSpPr>
            <a:spLocks noGrp="1" noChangeArrowheads="1"/>
          </p:cNvSpPr>
          <p:nvPr>
            <p:ph idx="1"/>
          </p:nvPr>
        </p:nvSpPr>
        <p:spPr>
          <a:xfrm>
            <a:off x="357188" y="571500"/>
            <a:ext cx="8501062" cy="6097860"/>
          </a:xfrm>
        </p:spPr>
        <p:txBody>
          <a:bodyPr rtlCol="0">
            <a:normAutofit/>
          </a:bodyPr>
          <a:lstStyle/>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Pantheism (Spirit is everything) is the motivating force and the core of Hegel's system.</a:t>
            </a:r>
          </a:p>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All existence and all history are part of Spirit’s cosmic self-development</a:t>
            </a:r>
          </a:p>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Great heroes of world history are the principal means of change, while people and states are the epitome of each phase</a:t>
            </a:r>
          </a:p>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Hegel’s stress on Great Men as the only real agents of history; </a:t>
            </a:r>
          </a:p>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Hegel’s belief that individual welfare or suffering simply did not matter in the sweep of world history, advancing like a juggernaut over the corpses of individuals.</a:t>
            </a:r>
          </a:p>
          <a:p>
            <a:pPr fontAlgn="auto">
              <a:lnSpc>
                <a:spcPct val="80000"/>
              </a:lnSpc>
              <a:spcAft>
                <a:spcPts val="0"/>
              </a:spcAft>
              <a:buFont typeface="Arial" pitchFamily="34" charset="0"/>
              <a:buChar char="•"/>
              <a:defRPr/>
            </a:pPr>
            <a:r>
              <a:rPr lang="en-US" sz="2400" b="1" dirty="0" smtClean="0">
                <a:solidFill>
                  <a:schemeClr val="tx1"/>
                </a:solidFill>
                <a:latin typeface="Bradley Hand ITC TT-Bold"/>
                <a:cs typeface="Bradley Hand ITC TT-Bold"/>
              </a:rPr>
              <a:t>History proceeded through the dialectical process of thesis, contradiction and synthesis.</a:t>
            </a:r>
            <a:endParaRPr lang="en-GB" sz="2400" b="1" dirty="0" smtClean="0">
              <a:solidFill>
                <a:schemeClr val="tx1"/>
              </a:solidFill>
              <a:latin typeface="Bradley Hand ITC TT-Bold"/>
              <a:cs typeface="Bradley Hand ITC TT-Bold"/>
            </a:endParaRPr>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92100"/>
            <a:ext cx="8229600" cy="681038"/>
          </a:xfrm>
        </p:spPr>
        <p:txBody>
          <a:bodyPr/>
          <a:lstStyle/>
          <a:p>
            <a:r>
              <a:rPr lang="en-GB" sz="3200" b="1" dirty="0" smtClean="0">
                <a:solidFill>
                  <a:schemeClr val="tx1"/>
                </a:solidFill>
                <a:latin typeface="Bradley Hand ITC TT-Bold"/>
                <a:cs typeface="Bradley Hand ITC TT-Bold"/>
              </a:rPr>
              <a:t>Real Idea</a:t>
            </a:r>
          </a:p>
        </p:txBody>
      </p:sp>
      <p:sp>
        <p:nvSpPr>
          <p:cNvPr id="13315" name="Rectangle 3"/>
          <p:cNvSpPr>
            <a:spLocks noGrp="1" noChangeArrowheads="1"/>
          </p:cNvSpPr>
          <p:nvPr>
            <p:ph idx="1"/>
          </p:nvPr>
        </p:nvSpPr>
        <p:spPr>
          <a:xfrm>
            <a:off x="457200" y="1125538"/>
            <a:ext cx="8229600" cy="5008562"/>
          </a:xfrm>
        </p:spPr>
        <p:txBody>
          <a:bodyPr/>
          <a:lstStyle/>
          <a:p>
            <a:r>
              <a:rPr lang="en-GB" sz="2400" b="1" dirty="0" smtClean="0">
                <a:solidFill>
                  <a:schemeClr val="tx1"/>
                </a:solidFill>
                <a:latin typeface="Bradley Hand ITC TT-Bold"/>
                <a:cs typeface="Bradley Hand ITC TT-Bold"/>
              </a:rPr>
              <a:t>Realize = </a:t>
            </a:r>
            <a:r>
              <a:rPr lang="en-GB" sz="2400" b="1" i="1" dirty="0" smtClean="0">
                <a:solidFill>
                  <a:schemeClr val="tx1"/>
                </a:solidFill>
                <a:latin typeface="Bradley Hand ITC TT-Bold"/>
                <a:cs typeface="Bradley Hand ITC TT-Bold"/>
              </a:rPr>
              <a:t>to make ‘real’</a:t>
            </a:r>
          </a:p>
          <a:p>
            <a:r>
              <a:rPr lang="en-GB" sz="2400" b="1" dirty="0" smtClean="0">
                <a:solidFill>
                  <a:schemeClr val="tx1"/>
                </a:solidFill>
                <a:latin typeface="Bradley Hand ITC TT-Bold"/>
                <a:cs typeface="Bradley Hand ITC TT-Bold"/>
              </a:rPr>
              <a:t> Real or actual v </a:t>
            </a:r>
            <a:r>
              <a:rPr lang="en-GB" sz="2400" b="1" i="1" dirty="0" smtClean="0">
                <a:solidFill>
                  <a:schemeClr val="tx1"/>
                </a:solidFill>
                <a:latin typeface="Bradley Hand ITC TT-Bold"/>
                <a:cs typeface="Bradley Hand ITC TT-Bold"/>
              </a:rPr>
              <a:t> potential (</a:t>
            </a:r>
            <a:r>
              <a:rPr lang="en-GB" sz="2400" b="1" i="1" dirty="0" err="1" smtClean="0">
                <a:solidFill>
                  <a:schemeClr val="tx1"/>
                </a:solidFill>
                <a:latin typeface="Bradley Hand ITC TT-Bold"/>
                <a:cs typeface="Bradley Hand ITC TT-Bold"/>
              </a:rPr>
              <a:t>e.g</a:t>
            </a:r>
            <a:r>
              <a:rPr lang="en-GB" sz="2400" b="1" i="1" dirty="0" smtClean="0">
                <a:solidFill>
                  <a:schemeClr val="tx1"/>
                </a:solidFill>
                <a:latin typeface="Bradley Hand ITC TT-Bold"/>
                <a:cs typeface="Bradley Hand ITC TT-Bold"/>
              </a:rPr>
              <a:t> transition of child to adulthood)</a:t>
            </a:r>
          </a:p>
          <a:p>
            <a:r>
              <a:rPr lang="en-GB" sz="2400" b="1" dirty="0" smtClean="0">
                <a:solidFill>
                  <a:schemeClr val="tx1"/>
                </a:solidFill>
                <a:latin typeface="Bradley Hand ITC TT-Bold"/>
                <a:cs typeface="Bradley Hand ITC TT-Bold"/>
              </a:rPr>
              <a:t> </a:t>
            </a:r>
            <a:r>
              <a:rPr lang="en-GB" sz="2400" b="1" i="1" dirty="0" smtClean="0">
                <a:solidFill>
                  <a:schemeClr val="tx1"/>
                </a:solidFill>
                <a:latin typeface="Bradley Hand ITC TT-Bold"/>
                <a:cs typeface="Bradley Hand ITC TT-Bold"/>
              </a:rPr>
              <a:t>Idea </a:t>
            </a:r>
            <a:r>
              <a:rPr lang="en-GB" sz="2400" b="1" dirty="0" smtClean="0">
                <a:solidFill>
                  <a:schemeClr val="tx1"/>
                </a:solidFill>
                <a:latin typeface="Bradley Hand ITC TT-Bold"/>
                <a:cs typeface="Bradley Hand ITC TT-Bold"/>
              </a:rPr>
              <a:t> means </a:t>
            </a:r>
            <a:r>
              <a:rPr lang="en-GB" sz="2400" b="1" i="1" dirty="0" smtClean="0">
                <a:solidFill>
                  <a:schemeClr val="tx1"/>
                </a:solidFill>
                <a:latin typeface="Bradley Hand ITC TT-Bold"/>
                <a:cs typeface="Bradley Hand ITC TT-Bold"/>
              </a:rPr>
              <a:t>essence</a:t>
            </a:r>
          </a:p>
          <a:p>
            <a:r>
              <a:rPr lang="en-GB" sz="2400" b="1" i="1" dirty="0" smtClean="0">
                <a:solidFill>
                  <a:schemeClr val="tx1"/>
                </a:solidFill>
                <a:latin typeface="Bradley Hand ITC TT-Bold"/>
                <a:cs typeface="Bradley Hand ITC TT-Bold"/>
              </a:rPr>
              <a:t>“ World History  is a system of  dialectic where the spirit  come to know itself  and make real its essence’</a:t>
            </a:r>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sz="4400" b="1" dirty="0" smtClean="0">
                <a:solidFill>
                  <a:schemeClr val="tx1"/>
                </a:solidFill>
                <a:latin typeface="Bradley Hand ITC TT-Bold"/>
                <a:cs typeface="Bradley Hand ITC TT-Bold"/>
              </a:rPr>
              <a:t>Part Two</a:t>
            </a:r>
          </a:p>
        </p:txBody>
      </p:sp>
      <p:sp>
        <p:nvSpPr>
          <p:cNvPr id="21507" name="Content Placeholder 2"/>
          <p:cNvSpPr>
            <a:spLocks noGrp="1"/>
          </p:cNvSpPr>
          <p:nvPr>
            <p:ph idx="1"/>
          </p:nvPr>
        </p:nvSpPr>
        <p:spPr/>
        <p:txBody>
          <a:bodyPr/>
          <a:lstStyle/>
          <a:p>
            <a:endParaRPr lang="en-GB" smtClean="0"/>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763" y="142875"/>
            <a:ext cx="7358062" cy="837853"/>
          </a:xfrm>
        </p:spPr>
        <p:txBody>
          <a:bodyPr/>
          <a:lstStyle/>
          <a:p>
            <a:r>
              <a:rPr lang="en-GB" sz="3200" b="1" dirty="0" err="1" smtClean="0">
                <a:solidFill>
                  <a:schemeClr val="tx1"/>
                </a:solidFill>
                <a:latin typeface="Bradley Hand ITC TT-Bold"/>
                <a:cs typeface="Bradley Hand ITC TT-Bold"/>
              </a:rPr>
              <a:t>Geist</a:t>
            </a:r>
            <a:endParaRPr lang="en-GB" sz="3200" b="1" dirty="0">
              <a:solidFill>
                <a:schemeClr val="tx1"/>
              </a:solidFill>
              <a:latin typeface="Bradley Hand ITC TT-Bold"/>
              <a:cs typeface="Bradley Hand ITC TT-Bold"/>
            </a:endParaRPr>
          </a:p>
        </p:txBody>
      </p:sp>
      <p:sp>
        <p:nvSpPr>
          <p:cNvPr id="3" name="Content Placeholder 2"/>
          <p:cNvSpPr>
            <a:spLocks noGrp="1"/>
          </p:cNvSpPr>
          <p:nvPr>
            <p:ph idx="1"/>
          </p:nvPr>
        </p:nvSpPr>
        <p:spPr>
          <a:xfrm>
            <a:off x="893763" y="1052736"/>
            <a:ext cx="7358062" cy="5054377"/>
          </a:xfrm>
        </p:spPr>
        <p:txBody>
          <a:bodyPr/>
          <a:lstStyle/>
          <a:p>
            <a:r>
              <a:rPr lang="en-GB" sz="2800" b="1" dirty="0" err="1">
                <a:solidFill>
                  <a:schemeClr val="tx1"/>
                </a:solidFill>
                <a:latin typeface="Bradley Hand ITC TT-Bold"/>
                <a:cs typeface="Bradley Hand ITC TT-Bold"/>
              </a:rPr>
              <a:t>Geist</a:t>
            </a:r>
            <a:r>
              <a:rPr lang="en-GB" sz="2800" b="1" dirty="0">
                <a:solidFill>
                  <a:schemeClr val="tx1"/>
                </a:solidFill>
                <a:latin typeface="Bradley Hand ITC TT-Bold"/>
                <a:cs typeface="Bradley Hand ITC TT-Bold"/>
              </a:rPr>
              <a:t> – the guiding of history, the state is objectified </a:t>
            </a:r>
            <a:r>
              <a:rPr lang="en-GB" sz="2800" b="1" dirty="0" err="1" smtClean="0">
                <a:solidFill>
                  <a:schemeClr val="tx1"/>
                </a:solidFill>
                <a:latin typeface="Bradley Hand ITC TT-Bold"/>
                <a:cs typeface="Bradley Hand ITC TT-Bold"/>
              </a:rPr>
              <a:t>Geist</a:t>
            </a:r>
            <a:endParaRPr lang="en-GB" sz="2800" b="1" dirty="0" smtClean="0">
              <a:solidFill>
                <a:schemeClr val="tx1"/>
              </a:solidFill>
              <a:latin typeface="Bradley Hand ITC TT-Bold"/>
              <a:cs typeface="Bradley Hand ITC TT-Bold"/>
            </a:endParaRPr>
          </a:p>
          <a:p>
            <a:pPr>
              <a:buNone/>
            </a:pPr>
            <a:endParaRPr lang="en-GB" sz="2800" b="1" dirty="0">
              <a:solidFill>
                <a:schemeClr val="tx1"/>
              </a:solidFill>
              <a:latin typeface="Bradley Hand ITC TT-Bold"/>
              <a:cs typeface="Bradley Hand ITC TT-Bold"/>
            </a:endParaRPr>
          </a:p>
          <a:p>
            <a:r>
              <a:rPr lang="en-GB" sz="2800" b="1" dirty="0">
                <a:solidFill>
                  <a:schemeClr val="tx1"/>
                </a:solidFill>
                <a:latin typeface="Bradley Hand ITC TT-Bold"/>
                <a:cs typeface="Bradley Hand ITC TT-Bold"/>
              </a:rPr>
              <a:t>Meaning = ‘Mind’ or ‘Spirit’.</a:t>
            </a:r>
          </a:p>
          <a:p>
            <a:endParaRPr lang="en-GB" sz="1800" b="1" dirty="0">
              <a:solidFill>
                <a:schemeClr val="tx1"/>
              </a:solidFill>
              <a:latin typeface="Bradley Hand ITC TT-Bold"/>
              <a:cs typeface="Bradley Hand ITC TT-Bold"/>
            </a:endParaRPr>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Bradley Hand ITC TT-Bold"/>
                <a:cs typeface="Bradley Hand ITC TT-Bold"/>
              </a:rPr>
              <a:t>Consciousness- Self Consciousness</a:t>
            </a:r>
            <a:br>
              <a:rPr lang="en-GB" sz="3200" b="1" dirty="0">
                <a:solidFill>
                  <a:schemeClr val="tx1"/>
                </a:solidFill>
                <a:latin typeface="Bradley Hand ITC TT-Bold"/>
                <a:cs typeface="Bradley Hand ITC TT-Bold"/>
              </a:rPr>
            </a:br>
            <a:endParaRPr lang="en-GB" sz="3200" b="1" dirty="0">
              <a:solidFill>
                <a:schemeClr val="tx1"/>
              </a:solidFill>
              <a:latin typeface="Bradley Hand ITC TT-Bold"/>
              <a:cs typeface="Bradley Hand ITC TT-Bold"/>
            </a:endParaRPr>
          </a:p>
        </p:txBody>
      </p:sp>
      <p:sp>
        <p:nvSpPr>
          <p:cNvPr id="3" name="Content Placeholder 2"/>
          <p:cNvSpPr>
            <a:spLocks noGrp="1"/>
          </p:cNvSpPr>
          <p:nvPr>
            <p:ph idx="1"/>
          </p:nvPr>
        </p:nvSpPr>
        <p:spPr>
          <a:xfrm>
            <a:off x="893763" y="1340768"/>
            <a:ext cx="7358062" cy="4766345"/>
          </a:xfrm>
        </p:spPr>
        <p:txBody>
          <a:bodyPr>
            <a:normAutofit fontScale="92500" lnSpcReduction="10000"/>
          </a:bodyPr>
          <a:lstStyle/>
          <a:p>
            <a:pPr lvl="0"/>
            <a:r>
              <a:rPr lang="en-GB" sz="2400" b="1" dirty="0">
                <a:solidFill>
                  <a:schemeClr val="tx1"/>
                </a:solidFill>
                <a:latin typeface="Bradley Hand ITC TT-Bold"/>
                <a:cs typeface="Bradley Hand ITC TT-Bold"/>
              </a:rPr>
              <a:t>The mind body problem: </a:t>
            </a:r>
          </a:p>
          <a:p>
            <a:r>
              <a:rPr lang="en-GB" sz="2400" b="1" dirty="0">
                <a:solidFill>
                  <a:schemeClr val="tx1"/>
                </a:solidFill>
                <a:latin typeface="Bradley Hand ITC TT-Bold"/>
                <a:cs typeface="Bradley Hand ITC TT-Bold"/>
              </a:rPr>
              <a:t> </a:t>
            </a:r>
          </a:p>
          <a:p>
            <a:r>
              <a:rPr lang="en-GB" sz="2400" b="1" dirty="0">
                <a:solidFill>
                  <a:schemeClr val="tx1"/>
                </a:solidFill>
                <a:latin typeface="Bradley Hand ITC TT-Bold"/>
                <a:cs typeface="Bradley Hand ITC TT-Bold"/>
              </a:rPr>
              <a:t>How are my thoughts and feelings connected to my body? Are they both mental objects, such as thoughts and material objects such as </a:t>
            </a:r>
            <a:r>
              <a:rPr lang="en-GB" sz="2400" b="1" dirty="0" smtClean="0">
                <a:solidFill>
                  <a:schemeClr val="tx1"/>
                </a:solidFill>
                <a:latin typeface="Bradley Hand ITC TT-Bold"/>
                <a:cs typeface="Bradley Hand ITC TT-Bold"/>
              </a:rPr>
              <a:t>bodies? </a:t>
            </a:r>
            <a:r>
              <a:rPr lang="en-GB" sz="2400" b="1" dirty="0">
                <a:solidFill>
                  <a:schemeClr val="tx1"/>
                </a:solidFill>
                <a:latin typeface="Bradley Hand ITC TT-Bold"/>
                <a:cs typeface="Bradley Hand ITC TT-Bold"/>
              </a:rPr>
              <a:t>Is so how do they interact? How can matter be conscious?</a:t>
            </a:r>
          </a:p>
          <a:p>
            <a:endParaRPr lang="en-GB" sz="2400" b="1" dirty="0">
              <a:solidFill>
                <a:schemeClr val="tx1"/>
              </a:solidFill>
              <a:latin typeface="Bradley Hand ITC TT-Bold"/>
              <a:cs typeface="Bradley Hand ITC TT-Bold"/>
            </a:endParaRPr>
          </a:p>
          <a:p>
            <a:r>
              <a:rPr lang="en-GB" sz="2400" b="1" dirty="0">
                <a:solidFill>
                  <a:schemeClr val="tx1"/>
                </a:solidFill>
                <a:latin typeface="Bradley Hand ITC TT-Bold"/>
                <a:cs typeface="Bradley Hand ITC TT-Bold"/>
              </a:rPr>
              <a:t>Our discussion of </a:t>
            </a:r>
            <a:r>
              <a:rPr lang="en-GB" sz="2400" b="1" dirty="0" err="1">
                <a:solidFill>
                  <a:schemeClr val="tx1"/>
                </a:solidFill>
                <a:latin typeface="Bradley Hand ITC TT-Bold"/>
                <a:cs typeface="Bradley Hand ITC TT-Bold"/>
              </a:rPr>
              <a:t>of</a:t>
            </a:r>
            <a:r>
              <a:rPr lang="en-GB" sz="2400" b="1" dirty="0">
                <a:solidFill>
                  <a:schemeClr val="tx1"/>
                </a:solidFill>
                <a:latin typeface="Bradley Hand ITC TT-Bold"/>
                <a:cs typeface="Bradley Hand ITC TT-Bold"/>
              </a:rPr>
              <a:t> Hegel’s </a:t>
            </a:r>
            <a:r>
              <a:rPr lang="en-GB" sz="2400" b="1" dirty="0" err="1">
                <a:solidFill>
                  <a:schemeClr val="tx1"/>
                </a:solidFill>
                <a:latin typeface="Bradley Hand ITC TT-Bold"/>
                <a:cs typeface="Bradley Hand ITC TT-Bold"/>
              </a:rPr>
              <a:t>Geist</a:t>
            </a:r>
            <a:r>
              <a:rPr lang="en-GB" sz="2400" b="1" dirty="0">
                <a:solidFill>
                  <a:schemeClr val="tx1"/>
                </a:solidFill>
                <a:latin typeface="Bradley Hand ITC TT-Bold"/>
                <a:cs typeface="Bradley Hand ITC TT-Bold"/>
              </a:rPr>
              <a:t> is a contribution to the long standing philosophical debate about the nature of mind.</a:t>
            </a:r>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763" y="142875"/>
            <a:ext cx="7358062" cy="1125885"/>
          </a:xfrm>
        </p:spPr>
        <p:txBody>
          <a:bodyPr>
            <a:normAutofit fontScale="90000"/>
          </a:bodyPr>
          <a:lstStyle/>
          <a:p>
            <a:pPr lvl="0"/>
            <a:r>
              <a:rPr lang="en-GB" sz="1800" b="1" dirty="0" smtClean="0">
                <a:solidFill>
                  <a:schemeClr val="tx1"/>
                </a:solidFill>
                <a:latin typeface="Bradley Hand ITC TT-Bold"/>
                <a:cs typeface="Bradley Hand ITC TT-Bold"/>
              </a:rPr>
              <a:t/>
            </a:r>
            <a:br>
              <a:rPr lang="en-GB" sz="1800" b="1" dirty="0" smtClean="0">
                <a:solidFill>
                  <a:schemeClr val="tx1"/>
                </a:solidFill>
                <a:latin typeface="Bradley Hand ITC TT-Bold"/>
                <a:cs typeface="Bradley Hand ITC TT-Bold"/>
              </a:rPr>
            </a:br>
            <a:r>
              <a:rPr lang="en-GB" sz="2400" b="1" dirty="0" smtClean="0">
                <a:solidFill>
                  <a:schemeClr val="tx1"/>
                </a:solidFill>
                <a:latin typeface="Bradley Hand ITC TT-Bold"/>
                <a:cs typeface="Bradley Hand ITC TT-Bold"/>
              </a:rPr>
              <a:t>The </a:t>
            </a:r>
            <a:r>
              <a:rPr lang="en-GB" sz="2400" b="1" dirty="0">
                <a:solidFill>
                  <a:schemeClr val="tx1"/>
                </a:solidFill>
                <a:latin typeface="Bradley Hand ITC TT-Bold"/>
                <a:cs typeface="Bradley Hand ITC TT-Bold"/>
              </a:rPr>
              <a:t>history of the world </a:t>
            </a:r>
            <a:r>
              <a:rPr lang="en-GB" sz="2400" b="1" dirty="0" smtClean="0">
                <a:solidFill>
                  <a:schemeClr val="tx1"/>
                </a:solidFill>
                <a:latin typeface="Bradley Hand ITC TT-Bold"/>
                <a:cs typeface="Bradley Hand ITC TT-Bold"/>
              </a:rPr>
              <a:t>the </a:t>
            </a:r>
            <a:r>
              <a:rPr lang="en-GB" sz="2400" b="1" dirty="0">
                <a:solidFill>
                  <a:schemeClr val="tx1"/>
                </a:solidFill>
                <a:latin typeface="Bradley Hand ITC TT-Bold"/>
                <a:cs typeface="Bradley Hand ITC TT-Bold"/>
              </a:rPr>
              <a:t>progress of the consciousness of freedom</a:t>
            </a:r>
            <a:br>
              <a:rPr lang="en-GB" sz="2400" b="1" dirty="0">
                <a:solidFill>
                  <a:schemeClr val="tx1"/>
                </a:solidFill>
                <a:latin typeface="Bradley Hand ITC TT-Bold"/>
                <a:cs typeface="Bradley Hand ITC TT-Bold"/>
              </a:rPr>
            </a:br>
            <a:endParaRPr lang="en-GB" sz="2400" b="1" dirty="0">
              <a:solidFill>
                <a:schemeClr val="tx1"/>
              </a:solidFill>
              <a:latin typeface="Bradley Hand ITC TT-Bold"/>
              <a:cs typeface="Bradley Hand ITC TT-Bold"/>
            </a:endParaRPr>
          </a:p>
        </p:txBody>
      </p:sp>
      <p:sp>
        <p:nvSpPr>
          <p:cNvPr id="3" name="Content Placeholder 2"/>
          <p:cNvSpPr>
            <a:spLocks noGrp="1"/>
          </p:cNvSpPr>
          <p:nvPr>
            <p:ph idx="1"/>
          </p:nvPr>
        </p:nvSpPr>
        <p:spPr>
          <a:xfrm>
            <a:off x="893763" y="1196752"/>
            <a:ext cx="7358062" cy="4910361"/>
          </a:xfrm>
        </p:spPr>
        <p:txBody>
          <a:bodyPr>
            <a:normAutofit/>
          </a:bodyPr>
          <a:lstStyle/>
          <a:p>
            <a:r>
              <a:rPr lang="en-GB" sz="2400" b="1" dirty="0">
                <a:solidFill>
                  <a:schemeClr val="tx1"/>
                </a:solidFill>
                <a:latin typeface="Bradley Hand ITC TT-Bold"/>
                <a:cs typeface="Bradley Hand ITC TT-Bold"/>
              </a:rPr>
              <a:t>History happens necessarily, </a:t>
            </a:r>
            <a:r>
              <a:rPr lang="en-GB" sz="2400" b="1" dirty="0" err="1">
                <a:solidFill>
                  <a:schemeClr val="tx1"/>
                </a:solidFill>
                <a:latin typeface="Bradley Hand ITC TT-Bold"/>
                <a:cs typeface="Bradley Hand ITC TT-Bold"/>
              </a:rPr>
              <a:t>i.e</a:t>
            </a:r>
            <a:r>
              <a:rPr lang="en-GB" sz="2400" b="1" dirty="0">
                <a:solidFill>
                  <a:schemeClr val="tx1"/>
                </a:solidFill>
                <a:latin typeface="Bradley Hand ITC TT-Bold"/>
                <a:cs typeface="Bradley Hand ITC TT-Bold"/>
              </a:rPr>
              <a:t> </a:t>
            </a:r>
            <a:r>
              <a:rPr lang="en-GB" sz="2400" b="1" dirty="0" smtClean="0">
                <a:solidFill>
                  <a:schemeClr val="tx1"/>
                </a:solidFill>
                <a:latin typeface="Bradley Hand ITC TT-Bold"/>
                <a:cs typeface="Bradley Hand ITC TT-Bold"/>
              </a:rPr>
              <a:t>.history </a:t>
            </a:r>
            <a:r>
              <a:rPr lang="en-GB" sz="2400" b="1" dirty="0">
                <a:solidFill>
                  <a:schemeClr val="tx1"/>
                </a:solidFill>
                <a:latin typeface="Bradley Hand ITC TT-Bold"/>
                <a:cs typeface="Bradley Hand ITC TT-Bold"/>
              </a:rPr>
              <a:t>is the progress of consciousness of freedom because history is the development of mind. </a:t>
            </a:r>
            <a:endParaRPr lang="en-GB" sz="2400" b="1" dirty="0" smtClean="0">
              <a:solidFill>
                <a:schemeClr val="tx1"/>
              </a:solidFill>
              <a:latin typeface="Bradley Hand ITC TT-Bold"/>
              <a:cs typeface="Bradley Hand ITC TT-Bold"/>
            </a:endParaRPr>
          </a:p>
          <a:p>
            <a:r>
              <a:rPr lang="en-GB" sz="2400" b="1" dirty="0" smtClean="0">
                <a:solidFill>
                  <a:schemeClr val="tx1"/>
                </a:solidFill>
                <a:latin typeface="Bradley Hand ITC TT-Bold"/>
                <a:cs typeface="Bradley Hand ITC TT-Bold"/>
              </a:rPr>
              <a:t>This </a:t>
            </a:r>
            <a:r>
              <a:rPr lang="en-GB" sz="2400" b="1" dirty="0">
                <a:solidFill>
                  <a:schemeClr val="tx1"/>
                </a:solidFill>
                <a:latin typeface="Bradley Hand ITC TT-Bold"/>
                <a:cs typeface="Bradley Hand ITC TT-Bold"/>
              </a:rPr>
              <a:t>is the subject of the </a:t>
            </a:r>
            <a:r>
              <a:rPr lang="en-GB" sz="2400" b="1" i="1" dirty="0" err="1">
                <a:solidFill>
                  <a:schemeClr val="tx1"/>
                </a:solidFill>
                <a:latin typeface="Bradley Hand ITC TT-Bold"/>
                <a:cs typeface="Bradley Hand ITC TT-Bold"/>
              </a:rPr>
              <a:t>The</a:t>
            </a:r>
            <a:r>
              <a:rPr lang="en-GB" sz="2400" b="1" i="1" dirty="0">
                <a:solidFill>
                  <a:schemeClr val="tx1"/>
                </a:solidFill>
                <a:latin typeface="Bradley Hand ITC TT-Bold"/>
                <a:cs typeface="Bradley Hand ITC TT-Bold"/>
              </a:rPr>
              <a:t> Phenomenology of Mind</a:t>
            </a:r>
            <a:r>
              <a:rPr lang="en-GB" sz="2400" b="1" dirty="0">
                <a:solidFill>
                  <a:schemeClr val="tx1"/>
                </a:solidFill>
                <a:latin typeface="Bradley Hand ITC TT-Bold"/>
                <a:cs typeface="Bradley Hand ITC TT-Bold"/>
              </a:rPr>
              <a:t> (phenomenology  is the way things appear to us) How does a our mind appear to us</a:t>
            </a:r>
            <a:r>
              <a:rPr lang="en-GB" sz="2400" b="1" dirty="0" smtClean="0">
                <a:solidFill>
                  <a:schemeClr val="tx1"/>
                </a:solidFill>
                <a:latin typeface="Bradley Hand ITC TT-Bold"/>
                <a:cs typeface="Bradley Hand ITC TT-Bold"/>
              </a:rPr>
              <a:t>?</a:t>
            </a:r>
          </a:p>
          <a:p>
            <a:r>
              <a:rPr lang="en-GB" sz="2400" b="1" dirty="0" smtClean="0">
                <a:solidFill>
                  <a:schemeClr val="tx1"/>
                </a:solidFill>
                <a:latin typeface="Bradley Hand ITC TT-Bold"/>
                <a:cs typeface="Bradley Hand ITC TT-Bold"/>
              </a:rPr>
              <a:t> </a:t>
            </a:r>
            <a:r>
              <a:rPr lang="en-GB" sz="2400" b="1" dirty="0">
                <a:solidFill>
                  <a:schemeClr val="tx1"/>
                </a:solidFill>
                <a:latin typeface="Bradley Hand ITC TT-Bold"/>
                <a:cs typeface="Bradley Hand ITC TT-Bold"/>
              </a:rPr>
              <a:t>How limited forms of consciousness necessarily develop into more adequate ones towards the absolute which equals absolute knowledge of what really is.</a:t>
            </a:r>
          </a:p>
          <a:p>
            <a:endParaRPr lang="en-GB" sz="2400" b="1" dirty="0">
              <a:solidFill>
                <a:schemeClr val="tx1"/>
              </a:solidFill>
              <a:latin typeface="Bradley Hand ITC TT-Bold"/>
              <a:cs typeface="Bradley Hand ITC TT-Bold"/>
            </a:endParaRPr>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755576" y="188640"/>
            <a:ext cx="7772400" cy="644525"/>
          </a:xfrm>
        </p:spPr>
        <p:txBody>
          <a:bodyPr/>
          <a:lstStyle/>
          <a:p>
            <a:r>
              <a:rPr lang="en-GB" sz="3200" b="1" dirty="0" smtClean="0">
                <a:solidFill>
                  <a:schemeClr val="tx1"/>
                </a:solidFill>
                <a:latin typeface="Bradley Hand ITC TT-Bold"/>
                <a:cs typeface="Bradley Hand ITC TT-Bold"/>
              </a:rPr>
              <a:t>The Phenomenology</a:t>
            </a:r>
            <a:endParaRPr lang="en-US" sz="3200" b="1" dirty="0" smtClean="0">
              <a:solidFill>
                <a:schemeClr val="tx1"/>
              </a:solidFill>
              <a:latin typeface="Bradley Hand ITC TT-Bold"/>
              <a:cs typeface="Bradley Hand ITC TT-Bold"/>
            </a:endParaRPr>
          </a:p>
        </p:txBody>
      </p:sp>
      <p:sp>
        <p:nvSpPr>
          <p:cNvPr id="23555" name="Rectangle 3"/>
          <p:cNvSpPr>
            <a:spLocks noGrp="1" noChangeArrowheads="1"/>
          </p:cNvSpPr>
          <p:nvPr>
            <p:ph idx="1"/>
          </p:nvPr>
        </p:nvSpPr>
        <p:spPr>
          <a:xfrm>
            <a:off x="395536" y="908050"/>
            <a:ext cx="8496944" cy="5645150"/>
          </a:xfrm>
        </p:spPr>
        <p:txBody>
          <a:bodyPr/>
          <a:lstStyle/>
          <a:p>
            <a:pPr>
              <a:lnSpc>
                <a:spcPct val="90000"/>
              </a:lnSpc>
            </a:pPr>
            <a:r>
              <a:rPr lang="en-GB" sz="1800" b="1" dirty="0" smtClean="0">
                <a:solidFill>
                  <a:schemeClr val="tx1"/>
                </a:solidFill>
                <a:latin typeface="Bradley Hand ITC TT-Bold"/>
                <a:cs typeface="Bradley Hand ITC TT-Bold"/>
              </a:rPr>
              <a:t>In following spirit's journey towards absolute knowledge, the </a:t>
            </a:r>
            <a:r>
              <a:rPr lang="en-GB" sz="1800" b="1" i="1" dirty="0" smtClean="0">
                <a:solidFill>
                  <a:schemeClr val="tx1"/>
                </a:solidFill>
                <a:latin typeface="Bradley Hand ITC TT-Bold"/>
                <a:cs typeface="Bradley Hand ITC TT-Bold"/>
              </a:rPr>
              <a:t>Phenomenology </a:t>
            </a:r>
            <a:r>
              <a:rPr lang="en-GB" sz="1800" b="1" dirty="0" smtClean="0">
                <a:solidFill>
                  <a:schemeClr val="tx1"/>
                </a:solidFill>
                <a:latin typeface="Bradley Hand ITC TT-Bold"/>
                <a:cs typeface="Bradley Hand ITC TT-Bold"/>
              </a:rPr>
              <a:t>traces the collapse of each inadequate theoretical and practical standpoint adopted by consciousness along the way.</a:t>
            </a:r>
          </a:p>
          <a:p>
            <a:pPr>
              <a:lnSpc>
                <a:spcPct val="90000"/>
              </a:lnSpc>
            </a:pPr>
            <a:r>
              <a:rPr lang="en-GB" sz="1800" b="1" dirty="0" smtClean="0">
                <a:solidFill>
                  <a:schemeClr val="tx1"/>
                </a:solidFill>
                <a:latin typeface="Bradley Hand ITC TT-Bold"/>
                <a:cs typeface="Bradley Hand ITC TT-Bold"/>
              </a:rPr>
              <a:t>The Phenomenology is therefore peppered with the "deconstruction" of various inadequate forms of knowledge, such as sense-certainty, perception, empiricism, the scientific understanding of the natural sciences, observing reason, Enlightenment rationalism, and so on. </a:t>
            </a:r>
          </a:p>
          <a:p>
            <a:pPr>
              <a:lnSpc>
                <a:spcPct val="90000"/>
              </a:lnSpc>
            </a:pPr>
            <a:r>
              <a:rPr lang="en-GB" sz="1800" b="1" dirty="0" smtClean="0">
                <a:solidFill>
                  <a:schemeClr val="tx1"/>
                </a:solidFill>
                <a:latin typeface="Bradley Hand ITC TT-Bold"/>
                <a:cs typeface="Bradley Hand ITC TT-Bold"/>
              </a:rPr>
              <a:t>It also follows the collapse of various practical standpoints, such as the master-slave relationship*, hedonism, virtue, human and divine law, ethical action, and morality. </a:t>
            </a:r>
          </a:p>
          <a:p>
            <a:pPr>
              <a:lnSpc>
                <a:spcPct val="90000"/>
              </a:lnSpc>
            </a:pPr>
            <a:r>
              <a:rPr lang="en-GB" sz="1800" b="1" dirty="0" smtClean="0">
                <a:solidFill>
                  <a:schemeClr val="tx1"/>
                </a:solidFill>
                <a:latin typeface="Bradley Hand ITC TT-Bold"/>
                <a:cs typeface="Bradley Hand ITC TT-Bold"/>
              </a:rPr>
              <a:t>In revealing these theoretical and practical positions as inadequate and incoherent, the Phenomenology aims to show why spirit must move beyond them and arrive at a form of consciousness (absolute knowing) in which their incoherence is resolved. </a:t>
            </a:r>
            <a:endParaRPr lang="en-US" sz="1800" b="1" dirty="0" smtClean="0">
              <a:solidFill>
                <a:schemeClr val="tx1"/>
              </a:solidFill>
              <a:latin typeface="Bradley Hand ITC TT-Bold"/>
              <a:cs typeface="Bradley Hand ITC TT-Bold"/>
            </a:endParaRPr>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92100"/>
            <a:ext cx="8229600" cy="830263"/>
          </a:xfrm>
        </p:spPr>
        <p:txBody>
          <a:bodyPr/>
          <a:lstStyle/>
          <a:p>
            <a:r>
              <a:rPr lang="en-US" sz="3200" b="1" dirty="0" smtClean="0">
                <a:solidFill>
                  <a:schemeClr val="tx1"/>
                </a:solidFill>
                <a:latin typeface="Bradley Hand ITC TT-Bold"/>
                <a:cs typeface="Bradley Hand ITC TT-Bold"/>
              </a:rPr>
              <a:t>Consciousness</a:t>
            </a:r>
          </a:p>
        </p:txBody>
      </p:sp>
      <p:sp>
        <p:nvSpPr>
          <p:cNvPr id="26626" name="Rectangle 3"/>
          <p:cNvSpPr>
            <a:spLocks noGrp="1" noChangeArrowheads="1"/>
          </p:cNvSpPr>
          <p:nvPr>
            <p:ph idx="1"/>
          </p:nvPr>
        </p:nvSpPr>
        <p:spPr>
          <a:xfrm>
            <a:off x="323528" y="1052513"/>
            <a:ext cx="8640960" cy="5500687"/>
          </a:xfrm>
        </p:spPr>
        <p:txBody>
          <a:bodyPr rtlCol="0">
            <a:noAutofit/>
          </a:bodyPr>
          <a:lstStyle/>
          <a:p>
            <a:pPr fontAlgn="auto">
              <a:spcAft>
                <a:spcPts val="0"/>
              </a:spcAft>
              <a:buFont typeface="Arial" pitchFamily="34" charset="0"/>
              <a:buChar char="•"/>
              <a:defRPr/>
            </a:pPr>
            <a:r>
              <a:rPr lang="en-GB" sz="2000" b="1" dirty="0" smtClean="0">
                <a:solidFill>
                  <a:schemeClr val="tx1"/>
                </a:solidFill>
                <a:latin typeface="Bradley Hand ITC TT-Bold"/>
                <a:cs typeface="Bradley Hand ITC TT-Bold"/>
              </a:rPr>
              <a:t>The development of consciousness through these various standpoints is not based on some idea of historical necessity or goal-directed evolution.</a:t>
            </a:r>
          </a:p>
          <a:p>
            <a:pPr fontAlgn="auto">
              <a:spcAft>
                <a:spcPts val="0"/>
              </a:spcAft>
              <a:buFont typeface="Arial" pitchFamily="34" charset="0"/>
              <a:buChar char="•"/>
              <a:defRPr/>
            </a:pPr>
            <a:r>
              <a:rPr lang="en-GB" sz="2000" b="1" dirty="0" smtClean="0">
                <a:solidFill>
                  <a:schemeClr val="tx1"/>
                </a:solidFill>
                <a:latin typeface="Bradley Hand ITC TT-Bold"/>
                <a:cs typeface="Bradley Hand ITC TT-Bold"/>
              </a:rPr>
              <a:t>Rather, consciousness develops in its conception of itself and the world because this conception is causing it to see things in the wrong way, so that it is continually being led into contradictions and one-sided modes of thought. </a:t>
            </a:r>
          </a:p>
          <a:p>
            <a:pPr fontAlgn="auto">
              <a:spcAft>
                <a:spcPts val="0"/>
              </a:spcAft>
              <a:buFont typeface="Arial" pitchFamily="34" charset="0"/>
              <a:buChar char="•"/>
              <a:defRPr/>
            </a:pPr>
            <a:r>
              <a:rPr lang="en-GB" sz="2000" b="1" dirty="0" smtClean="0">
                <a:solidFill>
                  <a:schemeClr val="tx1"/>
                </a:solidFill>
                <a:latin typeface="Bradley Hand ITC TT-Bold"/>
                <a:cs typeface="Bradley Hand ITC TT-Bold"/>
              </a:rPr>
              <a:t>It is the failure of consciousness to use the right concepts and categories that forces it to move from one standpoint to another, as each inadequate conception breaks down. </a:t>
            </a:r>
          </a:p>
          <a:p>
            <a:pPr fontAlgn="auto">
              <a:spcAft>
                <a:spcPts val="0"/>
              </a:spcAft>
              <a:buFont typeface="Arial" pitchFamily="34" charset="0"/>
              <a:buChar char="•"/>
              <a:defRPr/>
            </a:pPr>
            <a:r>
              <a:rPr lang="en-GB" sz="2000" b="1" dirty="0" smtClean="0">
                <a:solidFill>
                  <a:schemeClr val="tx1"/>
                </a:solidFill>
                <a:latin typeface="Bradley Hand ITC TT-Bold"/>
                <a:cs typeface="Bradley Hand ITC TT-Bold"/>
              </a:rPr>
              <a:t>The journey of consciousness only ends when consciousness has arrived at those categories which enable it to avoid a felt contradiction in its experience, and thereby attain absolute knowledge.</a:t>
            </a:r>
            <a:endParaRPr lang="en-US" sz="2000" b="1" dirty="0" smtClean="0">
              <a:solidFill>
                <a:schemeClr val="tx1"/>
              </a:solidFill>
              <a:latin typeface="Bradley Hand ITC TT-Bold"/>
              <a:cs typeface="Bradley Hand ITC TT-Bold"/>
            </a:endParaRPr>
          </a:p>
        </p:txBody>
      </p:sp>
    </p:spTree>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85800" y="420688"/>
            <a:ext cx="7772400" cy="812800"/>
          </a:xfrm>
        </p:spPr>
        <p:txBody>
          <a:bodyPr/>
          <a:lstStyle/>
          <a:p>
            <a:r>
              <a:rPr lang="en-GB" sz="3200" b="1" dirty="0" smtClean="0">
                <a:solidFill>
                  <a:schemeClr val="tx1"/>
                </a:solidFill>
                <a:latin typeface="Bradley Hand ITC TT-Bold"/>
                <a:cs typeface="Bradley Hand ITC TT-Bold"/>
              </a:rPr>
              <a:t>Universal &amp; Particular</a:t>
            </a:r>
            <a:endParaRPr lang="en-US" sz="3200" b="1" u="sng" dirty="0" smtClean="0">
              <a:solidFill>
                <a:schemeClr val="tx1"/>
              </a:solidFill>
              <a:latin typeface="Bradley Hand ITC TT-Bold"/>
              <a:cs typeface="Bradley Hand ITC TT-Bold"/>
            </a:endParaRPr>
          </a:p>
        </p:txBody>
      </p:sp>
      <p:sp>
        <p:nvSpPr>
          <p:cNvPr id="27650" name="Rectangle 3"/>
          <p:cNvSpPr>
            <a:spLocks noGrp="1" noChangeArrowheads="1"/>
          </p:cNvSpPr>
          <p:nvPr>
            <p:ph idx="1"/>
          </p:nvPr>
        </p:nvSpPr>
        <p:spPr>
          <a:xfrm>
            <a:off x="323528" y="1124744"/>
            <a:ext cx="8568952" cy="5328592"/>
          </a:xfrm>
        </p:spPr>
        <p:txBody>
          <a:bodyPr rtlCol="0">
            <a:normAutofit lnSpcReduction="10000"/>
          </a:bodyPr>
          <a:lstStyle/>
          <a:p>
            <a:pPr fontAlgn="auto">
              <a:spcAft>
                <a:spcPts val="0"/>
              </a:spcAft>
              <a:buFont typeface="Arial" pitchFamily="34" charset="0"/>
              <a:buChar char="•"/>
              <a:defRPr/>
            </a:pPr>
            <a:r>
              <a:rPr lang="en-GB" sz="2400" b="1" dirty="0" smtClean="0">
                <a:solidFill>
                  <a:schemeClr val="tx1"/>
                </a:solidFill>
                <a:latin typeface="Bradley Hand ITC TT-Bold"/>
                <a:cs typeface="Bradley Hand ITC TT-Bold"/>
              </a:rPr>
              <a:t>Hegel suggests, consciousness develops in its conception of itself and the world when a certain outlook involves a tension between the categories of universal and particular.</a:t>
            </a:r>
          </a:p>
          <a:p>
            <a:pPr fontAlgn="auto">
              <a:spcAft>
                <a:spcPts val="0"/>
              </a:spcAft>
              <a:buFont typeface="Arial" pitchFamily="34" charset="0"/>
              <a:buChar char="•"/>
              <a:defRPr/>
            </a:pPr>
            <a:r>
              <a:rPr lang="en-GB" sz="2400" b="1" dirty="0" smtClean="0">
                <a:solidFill>
                  <a:schemeClr val="tx1"/>
                </a:solidFill>
                <a:latin typeface="Bradley Hand ITC TT-Bold"/>
                <a:cs typeface="Bradley Hand ITC TT-Bold"/>
              </a:rPr>
              <a:t>This tension is generated because consciousness often turns out to be using these two principal categories in an inadequate way, leading it to treat the universal on the one side as distinct from the particular on the other. </a:t>
            </a:r>
          </a:p>
          <a:p>
            <a:pPr fontAlgn="auto">
              <a:spcAft>
                <a:spcPts val="0"/>
              </a:spcAft>
              <a:buFont typeface="Arial" pitchFamily="34" charset="0"/>
              <a:buChar char="•"/>
              <a:defRPr/>
            </a:pPr>
            <a:r>
              <a:rPr lang="en-GB" sz="2400" b="1" dirty="0" smtClean="0">
                <a:solidFill>
                  <a:schemeClr val="tx1"/>
                </a:solidFill>
                <a:latin typeface="Bradley Hand ITC TT-Bold"/>
                <a:cs typeface="Bradley Hand ITC TT-Bold"/>
              </a:rPr>
              <a:t>It is only when the opposition between these two categories is overcome that this tension in our conceptual scheme can be “resolved" and a unified world-picture emerge. </a:t>
            </a:r>
          </a:p>
          <a:p>
            <a:pPr fontAlgn="auto">
              <a:spcAft>
                <a:spcPts val="0"/>
              </a:spcAft>
              <a:buFont typeface="Arial" pitchFamily="34" charset="0"/>
              <a:buChar char="•"/>
              <a:defRPr/>
            </a:pPr>
            <a:endParaRPr lang="en-US" sz="1800" b="1" dirty="0" smtClean="0">
              <a:solidFill>
                <a:schemeClr val="tx1"/>
              </a:solidFill>
              <a:latin typeface="Bradley Hand ITC TT-Bold"/>
              <a:cs typeface="Bradley Hand ITC TT-Bold"/>
            </a:endParaRPr>
          </a:p>
        </p:txBody>
      </p:sp>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85800" y="328613"/>
            <a:ext cx="7772400" cy="738187"/>
          </a:xfrm>
        </p:spPr>
        <p:txBody>
          <a:bodyPr/>
          <a:lstStyle/>
          <a:p>
            <a:r>
              <a:rPr lang="en-US" sz="1800" b="1" dirty="0" smtClean="0">
                <a:solidFill>
                  <a:schemeClr val="tx1"/>
                </a:solidFill>
                <a:latin typeface="Bradley Hand ITC TT-Bold"/>
                <a:cs typeface="Bradley Hand ITC TT-Bold"/>
              </a:rPr>
              <a:t>Dissolving dichotomies</a:t>
            </a:r>
          </a:p>
        </p:txBody>
      </p:sp>
      <p:sp>
        <p:nvSpPr>
          <p:cNvPr id="28675" name="Rectangle 3"/>
          <p:cNvSpPr>
            <a:spLocks noGrp="1" noChangeArrowheads="1"/>
          </p:cNvSpPr>
          <p:nvPr>
            <p:ph idx="1"/>
          </p:nvPr>
        </p:nvSpPr>
        <p:spPr>
          <a:xfrm>
            <a:off x="395536" y="1219200"/>
            <a:ext cx="8496944" cy="5257800"/>
          </a:xfrm>
        </p:spPr>
        <p:txBody>
          <a:bodyPr/>
          <a:lstStyle/>
          <a:p>
            <a:pPr marL="533400" indent="-533400">
              <a:lnSpc>
                <a:spcPct val="90000"/>
              </a:lnSpc>
            </a:pPr>
            <a:r>
              <a:rPr lang="en-GB" sz="1800" b="1" dirty="0" smtClean="0">
                <a:solidFill>
                  <a:schemeClr val="tx1"/>
                </a:solidFill>
                <a:latin typeface="Bradley Hand ITC TT-Bold"/>
                <a:cs typeface="Bradley Hand ITC TT-Bold"/>
              </a:rPr>
              <a:t>Thus, when Hegel talks of the failure of consciousness to overcome the dichotomy between universal and particular, he is using this to account for a whole series of divisions in our view of the world, between:</a:t>
            </a:r>
          </a:p>
          <a:p>
            <a:pPr marL="914400" lvl="1" indent="-457200">
              <a:lnSpc>
                <a:spcPct val="90000"/>
              </a:lnSpc>
              <a:buClr>
                <a:schemeClr val="tx1"/>
              </a:buClr>
              <a:buFont typeface="Arial" charset="0"/>
              <a:buAutoNum type="alphaLcParenR"/>
            </a:pPr>
            <a:r>
              <a:rPr lang="en-GB" sz="1800" b="1" dirty="0" smtClean="0">
                <a:solidFill>
                  <a:schemeClr val="tx1"/>
                </a:solidFill>
                <a:latin typeface="Bradley Hand ITC TT-Bold"/>
                <a:cs typeface="Bradley Hand ITC TT-Bold"/>
              </a:rPr>
              <a:t>abstract and concrete,</a:t>
            </a:r>
          </a:p>
          <a:p>
            <a:pPr marL="914400" lvl="1" indent="-457200">
              <a:lnSpc>
                <a:spcPct val="90000"/>
              </a:lnSpc>
              <a:buClr>
                <a:schemeClr val="tx1"/>
              </a:buClr>
              <a:buFont typeface="Arial" charset="0"/>
              <a:buAutoNum type="alphaLcParenR"/>
            </a:pPr>
            <a:r>
              <a:rPr lang="en-GB" sz="1800" b="1" dirty="0" smtClean="0">
                <a:solidFill>
                  <a:schemeClr val="tx1"/>
                </a:solidFill>
                <a:latin typeface="Bradley Hand ITC TT-Bold"/>
                <a:cs typeface="Bradley Hand ITC TT-Bold"/>
              </a:rPr>
              <a:t>ideal and real, </a:t>
            </a:r>
          </a:p>
          <a:p>
            <a:pPr marL="914400" lvl="1" indent="-457200">
              <a:lnSpc>
                <a:spcPct val="90000"/>
              </a:lnSpc>
              <a:buClr>
                <a:schemeClr val="tx1"/>
              </a:buClr>
              <a:buFont typeface="Arial" charset="0"/>
              <a:buAutoNum type="alphaLcParenR"/>
            </a:pPr>
            <a:r>
              <a:rPr lang="en-GB" sz="1800" b="1" dirty="0" smtClean="0">
                <a:solidFill>
                  <a:schemeClr val="tx1"/>
                </a:solidFill>
                <a:latin typeface="Bradley Hand ITC TT-Bold"/>
                <a:cs typeface="Bradley Hand ITC TT-Bold"/>
              </a:rPr>
              <a:t>one and many, </a:t>
            </a:r>
          </a:p>
          <a:p>
            <a:pPr marL="914400" lvl="1" indent="-457200">
              <a:lnSpc>
                <a:spcPct val="90000"/>
              </a:lnSpc>
              <a:buClr>
                <a:schemeClr val="tx1"/>
              </a:buClr>
              <a:buFont typeface="Arial" charset="0"/>
              <a:buAutoNum type="alphaLcParenR"/>
            </a:pPr>
            <a:r>
              <a:rPr lang="en-GB" sz="1800" b="1" dirty="0" smtClean="0">
                <a:solidFill>
                  <a:schemeClr val="tx1"/>
                </a:solidFill>
                <a:latin typeface="Bradley Hand ITC TT-Bold"/>
                <a:cs typeface="Bradley Hand ITC TT-Bold"/>
              </a:rPr>
              <a:t>necessity and freedom, </a:t>
            </a:r>
          </a:p>
          <a:p>
            <a:pPr marL="914400" lvl="1" indent="-457200">
              <a:lnSpc>
                <a:spcPct val="90000"/>
              </a:lnSpc>
              <a:buClr>
                <a:schemeClr val="tx1"/>
              </a:buClr>
              <a:buFont typeface="Arial" charset="0"/>
              <a:buAutoNum type="alphaLcParenR"/>
            </a:pPr>
            <a:r>
              <a:rPr lang="en-GB" sz="1800" b="1" dirty="0" smtClean="0">
                <a:solidFill>
                  <a:schemeClr val="tx1"/>
                </a:solidFill>
                <a:latin typeface="Bradley Hand ITC TT-Bold"/>
                <a:cs typeface="Bradley Hand ITC TT-Bold"/>
              </a:rPr>
              <a:t>state and citizen, </a:t>
            </a:r>
          </a:p>
          <a:p>
            <a:pPr marL="914400" lvl="1" indent="-457200">
              <a:lnSpc>
                <a:spcPct val="90000"/>
              </a:lnSpc>
              <a:buClr>
                <a:schemeClr val="tx1"/>
              </a:buClr>
              <a:buFont typeface="Arial" charset="0"/>
              <a:buAutoNum type="alphaLcParenR"/>
            </a:pPr>
            <a:r>
              <a:rPr lang="en-GB" sz="1800" b="1" dirty="0" smtClean="0">
                <a:solidFill>
                  <a:schemeClr val="tx1"/>
                </a:solidFill>
                <a:latin typeface="Bradley Hand ITC TT-Bold"/>
                <a:cs typeface="Bradley Hand ITC TT-Bold"/>
              </a:rPr>
              <a:t>moral law and self-determination, </a:t>
            </a:r>
          </a:p>
          <a:p>
            <a:pPr marL="914400" lvl="1" indent="-457200">
              <a:lnSpc>
                <a:spcPct val="90000"/>
              </a:lnSpc>
              <a:buClr>
                <a:schemeClr val="tx1"/>
              </a:buClr>
              <a:buFont typeface="Arial" charset="0"/>
              <a:buAutoNum type="alphaLcParenR"/>
            </a:pPr>
            <a:r>
              <a:rPr lang="en-GB" sz="1800" b="1" dirty="0" smtClean="0">
                <a:solidFill>
                  <a:schemeClr val="tx1"/>
                </a:solidFill>
                <a:latin typeface="Bradley Hand ITC TT-Bold"/>
                <a:cs typeface="Bradley Hand ITC TT-Bold"/>
              </a:rPr>
              <a:t>general and particular will. </a:t>
            </a:r>
          </a:p>
          <a:p>
            <a:pPr marL="533400" indent="-533400">
              <a:lnSpc>
                <a:spcPct val="90000"/>
              </a:lnSpc>
            </a:pPr>
            <a:r>
              <a:rPr lang="en-GB" sz="1800" b="1" dirty="0" smtClean="0">
                <a:solidFill>
                  <a:schemeClr val="tx1"/>
                </a:solidFill>
                <a:latin typeface="Bradley Hand ITC TT-Bold"/>
                <a:cs typeface="Bradley Hand ITC TT-Bold"/>
              </a:rPr>
              <a:t>Hegel believed that the dichotomy between universal and particular lies behind all these dichotomies, and in demonstrating how these categories interrelate, he sought to demonstrate how all these other dichotomies could also be overcome. </a:t>
            </a:r>
            <a:endParaRPr lang="en-US" sz="1800" b="1" dirty="0" smtClean="0">
              <a:solidFill>
                <a:schemeClr val="tx1"/>
              </a:solidFill>
              <a:latin typeface="Bradley Hand ITC TT-Bold"/>
              <a:cs typeface="Bradley Hand ITC TT-Bold"/>
            </a:endParaRPr>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85800" y="328613"/>
            <a:ext cx="7772400" cy="644525"/>
          </a:xfrm>
        </p:spPr>
        <p:txBody>
          <a:bodyPr/>
          <a:lstStyle/>
          <a:p>
            <a:r>
              <a:rPr lang="en-US" sz="1800" b="1" dirty="0" smtClean="0">
                <a:solidFill>
                  <a:schemeClr val="tx1"/>
                </a:solidFill>
                <a:latin typeface="Bradley Hand ITC TT-Bold"/>
                <a:cs typeface="Bradley Hand ITC TT-Bold"/>
              </a:rPr>
              <a:t>Levels of contradiction</a:t>
            </a:r>
          </a:p>
        </p:txBody>
      </p:sp>
      <p:sp>
        <p:nvSpPr>
          <p:cNvPr id="26627" name="Rectangle 3"/>
          <p:cNvSpPr>
            <a:spLocks noGrp="1" noChangeArrowheads="1"/>
          </p:cNvSpPr>
          <p:nvPr>
            <p:ph idx="1"/>
          </p:nvPr>
        </p:nvSpPr>
        <p:spPr>
          <a:xfrm>
            <a:off x="685800" y="981075"/>
            <a:ext cx="7772400" cy="5543550"/>
          </a:xfrm>
        </p:spPr>
        <p:txBody>
          <a:bodyPr/>
          <a:lstStyle/>
          <a:p>
            <a:pPr>
              <a:lnSpc>
                <a:spcPct val="90000"/>
              </a:lnSpc>
            </a:pPr>
            <a:r>
              <a:rPr lang="en-GB" sz="1800" b="1" dirty="0" smtClean="0">
                <a:solidFill>
                  <a:schemeClr val="tx1"/>
                </a:solidFill>
                <a:latin typeface="Bradley Hand ITC TT-Bold"/>
                <a:cs typeface="Bradley Hand ITC TT-Bold"/>
              </a:rPr>
              <a:t>At the </a:t>
            </a:r>
            <a:r>
              <a:rPr lang="en-GB" sz="1800" b="1" i="1" dirty="0" smtClean="0">
                <a:solidFill>
                  <a:schemeClr val="tx1"/>
                </a:solidFill>
                <a:latin typeface="Bradley Hand ITC TT-Bold"/>
                <a:cs typeface="Bradley Hand ITC TT-Bold"/>
              </a:rPr>
              <a:t>metaphysical level</a:t>
            </a:r>
            <a:r>
              <a:rPr lang="en-GB" sz="1800" b="1" dirty="0" smtClean="0">
                <a:solidFill>
                  <a:schemeClr val="tx1"/>
                </a:solidFill>
                <a:latin typeface="Bradley Hand ITC TT-Bold"/>
                <a:cs typeface="Bradley Hand ITC TT-Bold"/>
              </a:rPr>
              <a:t> we oppose the universality of the ideal to the particularity of the real; the universality of essence to the particularity of existents; universal properties to particular entities; the universality of form to the particularity of matter; and the universality of God to the individuality of man.</a:t>
            </a:r>
          </a:p>
          <a:p>
            <a:pPr>
              <a:lnSpc>
                <a:spcPct val="90000"/>
              </a:lnSpc>
            </a:pPr>
            <a:endParaRPr lang="en-GB" sz="1800" b="1" dirty="0" smtClean="0">
              <a:solidFill>
                <a:schemeClr val="tx1"/>
              </a:solidFill>
              <a:latin typeface="Bradley Hand ITC TT-Bold"/>
              <a:cs typeface="Bradley Hand ITC TT-Bold"/>
            </a:endParaRPr>
          </a:p>
          <a:p>
            <a:pPr>
              <a:lnSpc>
                <a:spcPct val="90000"/>
              </a:lnSpc>
            </a:pPr>
            <a:r>
              <a:rPr lang="en-GB" sz="1800" b="1" dirty="0" smtClean="0">
                <a:solidFill>
                  <a:schemeClr val="tx1"/>
                </a:solidFill>
                <a:latin typeface="Bradley Hand ITC TT-Bold"/>
                <a:cs typeface="Bradley Hand ITC TT-Bold"/>
              </a:rPr>
              <a:t>At the </a:t>
            </a:r>
            <a:r>
              <a:rPr lang="en-GB" sz="1800" b="1" i="1" dirty="0" smtClean="0">
                <a:solidFill>
                  <a:schemeClr val="tx1"/>
                </a:solidFill>
                <a:latin typeface="Bradley Hand ITC TT-Bold"/>
                <a:cs typeface="Bradley Hand ITC TT-Bold"/>
              </a:rPr>
              <a:t>epistemological</a:t>
            </a:r>
            <a:r>
              <a:rPr lang="en-GB" sz="1800" b="1" dirty="0" smtClean="0">
                <a:solidFill>
                  <a:schemeClr val="tx1"/>
                </a:solidFill>
                <a:latin typeface="Bradley Hand ITC TT-Bold"/>
                <a:cs typeface="Bradley Hand ITC TT-Bold"/>
              </a:rPr>
              <a:t> level, we contrast the universality of thought with the particularity of feeling, and the universal concept with the particular intuition. </a:t>
            </a:r>
          </a:p>
          <a:p>
            <a:pPr>
              <a:lnSpc>
                <a:spcPct val="90000"/>
              </a:lnSpc>
            </a:pPr>
            <a:endParaRPr lang="en-GB" sz="1800" b="1" dirty="0" smtClean="0">
              <a:solidFill>
                <a:schemeClr val="tx1"/>
              </a:solidFill>
              <a:latin typeface="Bradley Hand ITC TT-Bold"/>
              <a:cs typeface="Bradley Hand ITC TT-Bold"/>
            </a:endParaRPr>
          </a:p>
          <a:p>
            <a:pPr>
              <a:lnSpc>
                <a:spcPct val="90000"/>
              </a:lnSpc>
            </a:pPr>
            <a:r>
              <a:rPr lang="en-GB" sz="1800" b="1" dirty="0" smtClean="0">
                <a:solidFill>
                  <a:schemeClr val="tx1"/>
                </a:solidFill>
                <a:latin typeface="Bradley Hand ITC TT-Bold"/>
                <a:cs typeface="Bradley Hand ITC TT-Bold"/>
              </a:rPr>
              <a:t>And at the </a:t>
            </a:r>
            <a:r>
              <a:rPr lang="en-GB" sz="1800" b="1" i="1" dirty="0" smtClean="0">
                <a:solidFill>
                  <a:schemeClr val="tx1"/>
                </a:solidFill>
                <a:latin typeface="Bradley Hand ITC TT-Bold"/>
                <a:cs typeface="Bradley Hand ITC TT-Bold"/>
              </a:rPr>
              <a:t>moral and political</a:t>
            </a:r>
            <a:r>
              <a:rPr lang="en-GB" sz="1800" b="1" dirty="0" smtClean="0">
                <a:solidFill>
                  <a:schemeClr val="tx1"/>
                </a:solidFill>
                <a:latin typeface="Bradley Hand ITC TT-Bold"/>
                <a:cs typeface="Bradley Hand ITC TT-Bold"/>
              </a:rPr>
              <a:t> level, we distinguish the universality of the genus from the particularity of the individual; the community as universal from the citizen as individual; the universality of the general will from the particularity of the individual will; and the universality of laws from the freedom of the individual.</a:t>
            </a:r>
          </a:p>
          <a:p>
            <a:pPr>
              <a:lnSpc>
                <a:spcPct val="90000"/>
              </a:lnSpc>
            </a:pPr>
            <a:endParaRPr lang="en-US" sz="1800" b="1" dirty="0" smtClean="0">
              <a:solidFill>
                <a:schemeClr val="tx1"/>
              </a:solidFill>
              <a:latin typeface="Bradley Hand ITC TT-Bold"/>
              <a:cs typeface="Bradley Hand ITC TT-Bold"/>
            </a:endParaRPr>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763" y="142875"/>
            <a:ext cx="7358062" cy="693837"/>
          </a:xfrm>
        </p:spPr>
        <p:txBody>
          <a:bodyPr/>
          <a:lstStyle/>
          <a:p>
            <a:r>
              <a:rPr lang="en-GB" sz="3200" b="1" dirty="0" smtClean="0">
                <a:solidFill>
                  <a:schemeClr val="tx1"/>
                </a:solidFill>
                <a:latin typeface="Bradley Hand ITC TT-Bold"/>
                <a:cs typeface="Bradley Hand ITC TT-Bold"/>
              </a:rPr>
              <a:t>Self Consciousness</a:t>
            </a:r>
            <a:endParaRPr lang="en-GB" sz="3200" b="1" dirty="0">
              <a:solidFill>
                <a:schemeClr val="tx1"/>
              </a:solidFill>
              <a:latin typeface="Bradley Hand ITC TT-Bold"/>
              <a:cs typeface="Bradley Hand ITC TT-Bold"/>
            </a:endParaRPr>
          </a:p>
        </p:txBody>
      </p:sp>
      <p:sp>
        <p:nvSpPr>
          <p:cNvPr id="3" name="Content Placeholder 2"/>
          <p:cNvSpPr>
            <a:spLocks noGrp="1"/>
          </p:cNvSpPr>
          <p:nvPr>
            <p:ph idx="1"/>
          </p:nvPr>
        </p:nvSpPr>
        <p:spPr>
          <a:xfrm>
            <a:off x="467544" y="908720"/>
            <a:ext cx="8424936" cy="5198393"/>
          </a:xfrm>
        </p:spPr>
        <p:txBody>
          <a:bodyPr>
            <a:noAutofit/>
          </a:bodyPr>
          <a:lstStyle/>
          <a:p>
            <a:r>
              <a:rPr lang="en-GB" sz="2400" b="1" dirty="0" smtClean="0">
                <a:solidFill>
                  <a:schemeClr val="tx1"/>
                </a:solidFill>
                <a:latin typeface="Bradley Hand ITC TT-Bold"/>
                <a:cs typeface="Bradley Hand ITC TT-Bold"/>
              </a:rPr>
              <a:t>Self consciousness cannot exist in isolation</a:t>
            </a:r>
          </a:p>
          <a:p>
            <a:r>
              <a:rPr lang="en-GB" sz="2400" b="1" dirty="0" smtClean="0">
                <a:solidFill>
                  <a:schemeClr val="tx1"/>
                </a:solidFill>
                <a:latin typeface="Bradley Hand ITC TT-Bold"/>
                <a:cs typeface="Bradley Hand ITC TT-Bold"/>
              </a:rPr>
              <a:t>There must be differentiation</a:t>
            </a:r>
          </a:p>
          <a:p>
            <a:r>
              <a:rPr lang="en-GB" sz="2400" b="1" dirty="0" smtClean="0">
                <a:solidFill>
                  <a:schemeClr val="tx1"/>
                </a:solidFill>
                <a:latin typeface="Bradley Hand ITC TT-Bold"/>
                <a:cs typeface="Bradley Hand ITC TT-Bold"/>
              </a:rPr>
              <a:t>To differentiate we need ‘subject’ and ‘object’</a:t>
            </a:r>
          </a:p>
          <a:p>
            <a:r>
              <a:rPr lang="en-GB" sz="2400" b="1" dirty="0">
                <a:solidFill>
                  <a:schemeClr val="tx1"/>
                </a:solidFill>
                <a:latin typeface="Bradley Hand ITC TT-Bold"/>
                <a:cs typeface="Bradley Hand ITC TT-Bold"/>
              </a:rPr>
              <a:t>self-consciousness needed some object from which to differentiate itself. </a:t>
            </a:r>
            <a:endParaRPr lang="en-GB" sz="2400" b="1" dirty="0" smtClean="0">
              <a:solidFill>
                <a:schemeClr val="tx1"/>
              </a:solidFill>
              <a:latin typeface="Bradley Hand ITC TT-Bold"/>
              <a:cs typeface="Bradley Hand ITC TT-Bold"/>
            </a:endParaRPr>
          </a:p>
          <a:p>
            <a:r>
              <a:rPr lang="en-GB" sz="2400" b="1" dirty="0" smtClean="0">
                <a:solidFill>
                  <a:schemeClr val="tx1"/>
                </a:solidFill>
                <a:latin typeface="Bradley Hand ITC TT-Bold"/>
                <a:cs typeface="Bradley Hand ITC TT-Bold"/>
              </a:rPr>
              <a:t>The object is external (antithesis). </a:t>
            </a:r>
          </a:p>
          <a:p>
            <a:r>
              <a:rPr lang="en-GB" sz="2400" b="1" dirty="0" smtClean="0">
                <a:solidFill>
                  <a:schemeClr val="tx1"/>
                </a:solidFill>
                <a:latin typeface="Bradley Hand ITC TT-Bold"/>
                <a:cs typeface="Bradley Hand ITC TT-Bold"/>
              </a:rPr>
              <a:t>This is unsatisfactory </a:t>
            </a:r>
            <a:r>
              <a:rPr lang="en-GB" sz="2400" b="1" dirty="0">
                <a:solidFill>
                  <a:schemeClr val="tx1"/>
                </a:solidFill>
                <a:latin typeface="Bradley Hand ITC TT-Bold"/>
                <a:cs typeface="Bradley Hand ITC TT-Bold"/>
              </a:rPr>
              <a:t>because the external is something foreign  or hostile (alien) to self-consciousness. </a:t>
            </a:r>
          </a:p>
        </p:txBody>
      </p:sp>
    </p:spTree>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763" y="142875"/>
            <a:ext cx="7358062" cy="765845"/>
          </a:xfrm>
        </p:spPr>
        <p:txBody>
          <a:bodyPr/>
          <a:lstStyle/>
          <a:p>
            <a:r>
              <a:rPr lang="en-GB" sz="3200" b="1" dirty="0" smtClean="0">
                <a:solidFill>
                  <a:schemeClr val="tx1"/>
                </a:solidFill>
                <a:latin typeface="Bradley Hand ITC TT-Bold"/>
                <a:cs typeface="Bradley Hand ITC TT-Bold"/>
              </a:rPr>
              <a:t>Sense -certainty</a:t>
            </a:r>
            <a:endParaRPr lang="en-GB" sz="3200" b="1" dirty="0">
              <a:solidFill>
                <a:schemeClr val="tx1"/>
              </a:solidFill>
              <a:latin typeface="Bradley Hand ITC TT-Bold"/>
              <a:cs typeface="Bradley Hand ITC TT-Bold"/>
            </a:endParaRPr>
          </a:p>
        </p:txBody>
      </p:sp>
      <p:sp>
        <p:nvSpPr>
          <p:cNvPr id="3" name="Content Placeholder 2"/>
          <p:cNvSpPr>
            <a:spLocks noGrp="1"/>
          </p:cNvSpPr>
          <p:nvPr>
            <p:ph idx="1"/>
          </p:nvPr>
        </p:nvSpPr>
        <p:spPr>
          <a:xfrm>
            <a:off x="395536" y="908720"/>
            <a:ext cx="8568952" cy="5198393"/>
          </a:xfrm>
        </p:spPr>
        <p:txBody>
          <a:bodyPr/>
          <a:lstStyle/>
          <a:p>
            <a:r>
              <a:rPr lang="en-GB" sz="2400" b="1" dirty="0" smtClean="0">
                <a:solidFill>
                  <a:schemeClr val="tx1"/>
                </a:solidFill>
                <a:latin typeface="Bradley Hand ITC TT-Bold"/>
                <a:cs typeface="Bradley Hand ITC TT-Bold"/>
              </a:rPr>
              <a:t>We need classification, e.g. ‘this’. ‘that’</a:t>
            </a:r>
          </a:p>
          <a:p>
            <a:r>
              <a:rPr lang="en-GB" sz="2400" b="1" dirty="0" smtClean="0">
                <a:solidFill>
                  <a:schemeClr val="tx1"/>
                </a:solidFill>
                <a:latin typeface="Bradley Hand ITC TT-Bold"/>
                <a:cs typeface="Bradley Hand ITC TT-Bold"/>
              </a:rPr>
              <a:t>Sense certainty cannot be expressed in language (knowledge of the ‘pure particular’)</a:t>
            </a:r>
          </a:p>
          <a:p>
            <a:r>
              <a:rPr lang="en-GB" sz="2400" b="1" dirty="0" smtClean="0">
                <a:solidFill>
                  <a:schemeClr val="tx1"/>
                </a:solidFill>
                <a:latin typeface="Bradley Hand ITC TT-Bold"/>
                <a:cs typeface="Bradley Hand ITC TT-Bold"/>
              </a:rPr>
              <a:t>To use even the terms ‘now’, ‘here’, ‘this’ is no way to express the pure particular.</a:t>
            </a:r>
          </a:p>
          <a:p>
            <a:endParaRPr lang="en-GB" sz="1800" b="1" dirty="0">
              <a:solidFill>
                <a:schemeClr val="tx1"/>
              </a:solidFill>
              <a:latin typeface="Bradley Hand ITC TT-Bold"/>
              <a:cs typeface="Bradley Hand ITC TT-Bold"/>
            </a:endParaRPr>
          </a:p>
        </p:txBody>
      </p:sp>
    </p:spTree>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763" y="142875"/>
            <a:ext cx="7358062" cy="837853"/>
          </a:xfrm>
        </p:spPr>
        <p:txBody>
          <a:bodyPr/>
          <a:lstStyle/>
          <a:p>
            <a:r>
              <a:rPr lang="en-GB" sz="3200" b="1" dirty="0" smtClean="0">
                <a:solidFill>
                  <a:schemeClr val="tx1"/>
                </a:solidFill>
                <a:latin typeface="Bradley Hand ITC TT-Bold"/>
                <a:cs typeface="Bradley Hand ITC TT-Bold"/>
              </a:rPr>
              <a:t>Desire</a:t>
            </a:r>
            <a:endParaRPr lang="en-GB" sz="3200" b="1" dirty="0">
              <a:solidFill>
                <a:schemeClr val="tx1"/>
              </a:solidFill>
              <a:latin typeface="Bradley Hand ITC TT-Bold"/>
              <a:cs typeface="Bradley Hand ITC TT-Bold"/>
            </a:endParaRPr>
          </a:p>
        </p:txBody>
      </p:sp>
      <p:sp>
        <p:nvSpPr>
          <p:cNvPr id="3" name="Content Placeholder 2"/>
          <p:cNvSpPr>
            <a:spLocks noGrp="1"/>
          </p:cNvSpPr>
          <p:nvPr>
            <p:ph idx="1"/>
          </p:nvPr>
        </p:nvSpPr>
        <p:spPr>
          <a:xfrm>
            <a:off x="467544" y="980728"/>
            <a:ext cx="8352928" cy="5126385"/>
          </a:xfrm>
        </p:spPr>
        <p:txBody>
          <a:bodyPr/>
          <a:lstStyle/>
          <a:p>
            <a:r>
              <a:rPr lang="en-GB" sz="2400" b="1" dirty="0" smtClean="0">
                <a:solidFill>
                  <a:schemeClr val="tx1"/>
                </a:solidFill>
                <a:latin typeface="Bradley Hand ITC TT-Bold"/>
                <a:cs typeface="Bradley Hand ITC TT-Bold"/>
              </a:rPr>
              <a:t>Self-</a:t>
            </a:r>
            <a:r>
              <a:rPr lang="en-GB" sz="2400" b="1" dirty="0" err="1" smtClean="0">
                <a:solidFill>
                  <a:schemeClr val="tx1"/>
                </a:solidFill>
                <a:latin typeface="Bradley Hand ITC TT-Bold"/>
                <a:cs typeface="Bradley Hand ITC TT-Bold"/>
              </a:rPr>
              <a:t>consciouness</a:t>
            </a:r>
            <a:r>
              <a:rPr lang="en-GB" sz="2400" b="1" dirty="0" smtClean="0">
                <a:solidFill>
                  <a:schemeClr val="tx1"/>
                </a:solidFill>
                <a:latin typeface="Bradley Hand ITC TT-Bold"/>
                <a:cs typeface="Bradley Hand ITC TT-Bold"/>
              </a:rPr>
              <a:t> is expressed in the desiring to possess and therefore dissolve the object.</a:t>
            </a:r>
          </a:p>
          <a:p>
            <a:r>
              <a:rPr lang="en-GB" sz="2400" b="1" dirty="0" smtClean="0">
                <a:solidFill>
                  <a:schemeClr val="tx1"/>
                </a:solidFill>
                <a:latin typeface="Bradley Hand ITC TT-Bold"/>
                <a:cs typeface="Bradley Hand ITC TT-Bold"/>
              </a:rPr>
              <a:t>Transforming it into ‘mine’</a:t>
            </a:r>
          </a:p>
          <a:p>
            <a:r>
              <a:rPr lang="en-GB" sz="2400" b="1" dirty="0" smtClean="0">
                <a:solidFill>
                  <a:schemeClr val="tx1"/>
                </a:solidFill>
                <a:latin typeface="Bradley Hand ITC TT-Bold"/>
                <a:cs typeface="Bradley Hand ITC TT-Bold"/>
              </a:rPr>
              <a:t>Resolving the alienation</a:t>
            </a:r>
          </a:p>
          <a:p>
            <a:r>
              <a:rPr lang="en-GB" sz="2400" b="1" dirty="0" smtClean="0">
                <a:solidFill>
                  <a:schemeClr val="tx1"/>
                </a:solidFill>
                <a:latin typeface="Bradley Hand ITC TT-Bold"/>
                <a:cs typeface="Bradley Hand ITC TT-Bold"/>
              </a:rPr>
              <a:t>Thus it is desire  </a:t>
            </a:r>
            <a:r>
              <a:rPr lang="en-GB" sz="2400" b="1" dirty="0" err="1" smtClean="0">
                <a:solidFill>
                  <a:schemeClr val="tx1"/>
                </a:solidFill>
                <a:latin typeface="Bradley Hand ITC TT-Bold"/>
                <a:cs typeface="Bradley Hand ITC TT-Bold"/>
              </a:rPr>
              <a:t>expressess</a:t>
            </a:r>
            <a:r>
              <a:rPr lang="en-GB" sz="2400" b="1" dirty="0" smtClean="0">
                <a:solidFill>
                  <a:schemeClr val="tx1"/>
                </a:solidFill>
                <a:latin typeface="Bradley Hand ITC TT-Bold"/>
                <a:cs typeface="Bradley Hand ITC TT-Bold"/>
              </a:rPr>
              <a:t> the fact that ‘</a:t>
            </a:r>
            <a:r>
              <a:rPr lang="en-GB" sz="2400" b="1" dirty="0" err="1" smtClean="0">
                <a:solidFill>
                  <a:schemeClr val="tx1"/>
                </a:solidFill>
                <a:latin typeface="Bradley Hand ITC TT-Bold"/>
                <a:cs typeface="Bradley Hand ITC TT-Bold"/>
              </a:rPr>
              <a:t>se’f</a:t>
            </a:r>
            <a:r>
              <a:rPr lang="en-GB" sz="2400" b="1" dirty="0" smtClean="0">
                <a:solidFill>
                  <a:schemeClr val="tx1"/>
                </a:solidFill>
                <a:latin typeface="Bradley Hand ITC TT-Bold"/>
                <a:cs typeface="Bradley Hand ITC TT-Bold"/>
              </a:rPr>
              <a:t>-consciousness’ needs the object.</a:t>
            </a:r>
          </a:p>
          <a:p>
            <a:r>
              <a:rPr lang="en-GB" sz="2400" b="1" dirty="0" smtClean="0">
                <a:solidFill>
                  <a:schemeClr val="tx1"/>
                </a:solidFill>
                <a:latin typeface="Bradley Hand ITC TT-Bold"/>
                <a:cs typeface="Bradley Hand ITC TT-Bold"/>
              </a:rPr>
              <a:t>But in doing so finds itself in an unsatisfactory state.</a:t>
            </a:r>
            <a:endParaRPr lang="en-GB" sz="2400" b="1" dirty="0">
              <a:solidFill>
                <a:schemeClr val="tx1"/>
              </a:solidFill>
              <a:latin typeface="Bradley Hand ITC TT-Bold"/>
              <a:cs typeface="Bradley Hand ITC TT-Bold"/>
            </a:endParaRPr>
          </a:p>
        </p:txBody>
      </p:sp>
    </p:spTree>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763" y="142875"/>
            <a:ext cx="7358062" cy="981869"/>
          </a:xfrm>
        </p:spPr>
        <p:txBody>
          <a:bodyPr/>
          <a:lstStyle/>
          <a:p>
            <a:r>
              <a:rPr lang="en-GB" sz="3200" b="1" dirty="0" smtClean="0">
                <a:solidFill>
                  <a:schemeClr val="tx1"/>
                </a:solidFill>
                <a:latin typeface="Bradley Hand ITC TT-Bold"/>
                <a:cs typeface="Bradley Hand ITC TT-Bold"/>
              </a:rPr>
              <a:t>The ‘object’ of ‘desire’</a:t>
            </a:r>
            <a:endParaRPr lang="en-GB" sz="3200" b="1" dirty="0">
              <a:solidFill>
                <a:schemeClr val="tx1"/>
              </a:solidFill>
              <a:latin typeface="Bradley Hand ITC TT-Bold"/>
              <a:cs typeface="Bradley Hand ITC TT-Bold"/>
            </a:endParaRPr>
          </a:p>
        </p:txBody>
      </p:sp>
      <p:sp>
        <p:nvSpPr>
          <p:cNvPr id="3" name="Content Placeholder 2"/>
          <p:cNvSpPr>
            <a:spLocks noGrp="1"/>
          </p:cNvSpPr>
          <p:nvPr>
            <p:ph idx="1"/>
          </p:nvPr>
        </p:nvSpPr>
        <p:spPr>
          <a:xfrm>
            <a:off x="323528" y="1124744"/>
            <a:ext cx="8640960" cy="4982369"/>
          </a:xfrm>
        </p:spPr>
        <p:txBody>
          <a:bodyPr>
            <a:normAutofit/>
          </a:bodyPr>
          <a:lstStyle/>
          <a:p>
            <a:r>
              <a:rPr lang="en-GB" sz="2400" b="1" dirty="0" smtClean="0">
                <a:solidFill>
                  <a:schemeClr val="tx1"/>
                </a:solidFill>
                <a:latin typeface="Bradley Hand ITC TT-Bold"/>
                <a:cs typeface="Bradley Hand ITC TT-Bold"/>
              </a:rPr>
              <a:t>Desire is however ‘lack’ it is an unsatisfactory state.</a:t>
            </a:r>
          </a:p>
          <a:p>
            <a:r>
              <a:rPr lang="en-GB" sz="2400" b="1" dirty="0" smtClean="0">
                <a:solidFill>
                  <a:schemeClr val="tx1"/>
                </a:solidFill>
                <a:latin typeface="Bradley Hand ITC TT-Bold"/>
                <a:cs typeface="Bradley Hand ITC TT-Bold"/>
              </a:rPr>
              <a:t>As the object of desire is dissolved (possessed) it is also transformed</a:t>
            </a:r>
          </a:p>
          <a:p>
            <a:r>
              <a:rPr lang="en-GB" sz="2400" b="1" dirty="0" smtClean="0">
                <a:solidFill>
                  <a:schemeClr val="tx1"/>
                </a:solidFill>
                <a:latin typeface="Bradley Hand ITC TT-Bold"/>
                <a:cs typeface="Bradley Hand ITC TT-Bold"/>
              </a:rPr>
              <a:t>Transformation from independent</a:t>
            </a:r>
            <a:r>
              <a:rPr lang="en-GB" sz="2400" b="1" dirty="0">
                <a:solidFill>
                  <a:schemeClr val="tx1"/>
                </a:solidFill>
                <a:latin typeface="Bradley Hand ITC TT-Bold"/>
                <a:cs typeface="Bradley Hand ITC TT-Bold"/>
              </a:rPr>
              <a:t> </a:t>
            </a:r>
            <a:r>
              <a:rPr lang="en-GB" sz="2400" b="1" dirty="0" smtClean="0">
                <a:solidFill>
                  <a:schemeClr val="tx1"/>
                </a:solidFill>
                <a:latin typeface="Bradley Hand ITC TT-Bold"/>
                <a:cs typeface="Bradley Hand ITC TT-Bold"/>
              </a:rPr>
              <a:t>object to self consciousness leaves the latter without existence.</a:t>
            </a:r>
          </a:p>
          <a:p>
            <a:r>
              <a:rPr lang="en-GB" sz="2400" b="1" dirty="0" smtClean="0">
                <a:solidFill>
                  <a:schemeClr val="tx1"/>
                </a:solidFill>
                <a:latin typeface="Bradley Hand ITC TT-Bold"/>
                <a:cs typeface="Bradley Hand ITC TT-Bold"/>
              </a:rPr>
              <a:t>Self- consciousness is expressed as dissatisfaction</a:t>
            </a:r>
            <a:r>
              <a:rPr lang="en-GB" sz="1800" b="1" dirty="0" smtClean="0">
                <a:solidFill>
                  <a:schemeClr val="tx1"/>
                </a:solidFill>
                <a:latin typeface="Bradley Hand ITC TT-Bold"/>
                <a:cs typeface="Bradley Hand ITC TT-Bold"/>
              </a:rPr>
              <a:t>.</a:t>
            </a:r>
            <a:endParaRPr lang="en-GB" sz="1800" b="1" dirty="0">
              <a:solidFill>
                <a:schemeClr val="tx1"/>
              </a:solidFill>
              <a:latin typeface="Bradley Hand ITC TT-Bold"/>
              <a:cs typeface="Bradley Hand ITC TT-Bold"/>
            </a:endParaRPr>
          </a:p>
        </p:txBody>
      </p:sp>
    </p:spTree>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763" y="142875"/>
            <a:ext cx="7358062" cy="837853"/>
          </a:xfrm>
        </p:spPr>
        <p:txBody>
          <a:bodyPr>
            <a:normAutofit/>
          </a:bodyPr>
          <a:lstStyle/>
          <a:p>
            <a:r>
              <a:rPr lang="en-GB" sz="3200" b="1" dirty="0" smtClean="0">
                <a:solidFill>
                  <a:schemeClr val="tx1"/>
                </a:solidFill>
                <a:latin typeface="Bradley Hand ITC TT-Bold"/>
                <a:cs typeface="Bradley Hand ITC TT-Bold"/>
              </a:rPr>
              <a:t>The ‘synthesis of ‘master’ and slave’</a:t>
            </a:r>
            <a:endParaRPr lang="en-GB" sz="3200" b="1" dirty="0">
              <a:solidFill>
                <a:schemeClr val="tx1"/>
              </a:solidFill>
              <a:latin typeface="Bradley Hand ITC TT-Bold"/>
              <a:cs typeface="Bradley Hand ITC TT-Bold"/>
            </a:endParaRPr>
          </a:p>
        </p:txBody>
      </p:sp>
      <p:sp>
        <p:nvSpPr>
          <p:cNvPr id="3" name="Content Placeholder 2"/>
          <p:cNvSpPr>
            <a:spLocks noGrp="1"/>
          </p:cNvSpPr>
          <p:nvPr>
            <p:ph idx="1"/>
          </p:nvPr>
        </p:nvSpPr>
        <p:spPr>
          <a:xfrm>
            <a:off x="323528" y="980728"/>
            <a:ext cx="8640960" cy="5688632"/>
          </a:xfrm>
        </p:spPr>
        <p:txBody>
          <a:bodyPr>
            <a:noAutofit/>
          </a:bodyPr>
          <a:lstStyle/>
          <a:p>
            <a:r>
              <a:rPr lang="en-GB" sz="2400" b="1" dirty="0">
                <a:solidFill>
                  <a:schemeClr val="tx1"/>
                </a:solidFill>
                <a:latin typeface="Bradley Hand ITC TT-Bold"/>
                <a:cs typeface="Bradley Hand ITC TT-Bold"/>
              </a:rPr>
              <a:t>The synthesis of </a:t>
            </a:r>
            <a:r>
              <a:rPr lang="en-GB" sz="2400" b="1" dirty="0" smtClean="0">
                <a:solidFill>
                  <a:schemeClr val="tx1"/>
                </a:solidFill>
                <a:latin typeface="Bradley Hand ITC TT-Bold"/>
                <a:cs typeface="Bradley Hand ITC TT-Bold"/>
              </a:rPr>
              <a:t>the process is </a:t>
            </a:r>
            <a:r>
              <a:rPr lang="en-GB" sz="2400" b="1" dirty="0">
                <a:solidFill>
                  <a:schemeClr val="tx1"/>
                </a:solidFill>
                <a:latin typeface="Bradley Hand ITC TT-Bold"/>
                <a:cs typeface="Bradley Hand ITC TT-Bold"/>
              </a:rPr>
              <a:t>desire, in which self consciousness retains the external object but makes it his own. </a:t>
            </a:r>
            <a:endParaRPr lang="en-GB" sz="2400" b="1" dirty="0" smtClean="0">
              <a:solidFill>
                <a:schemeClr val="tx1"/>
              </a:solidFill>
              <a:latin typeface="Bradley Hand ITC TT-Bold"/>
              <a:cs typeface="Bradley Hand ITC TT-Bold"/>
            </a:endParaRPr>
          </a:p>
          <a:p>
            <a:r>
              <a:rPr lang="en-GB" sz="2400" b="1" dirty="0" smtClean="0">
                <a:solidFill>
                  <a:schemeClr val="tx1"/>
                </a:solidFill>
                <a:latin typeface="Bradley Hand ITC TT-Bold"/>
                <a:cs typeface="Bradley Hand ITC TT-Bold"/>
              </a:rPr>
              <a:t>The </a:t>
            </a:r>
            <a:r>
              <a:rPr lang="en-GB" sz="2400" b="1" dirty="0">
                <a:solidFill>
                  <a:schemeClr val="tx1"/>
                </a:solidFill>
                <a:latin typeface="Bradley Hand ITC TT-Bold"/>
                <a:cs typeface="Bradley Hand ITC TT-Bold"/>
              </a:rPr>
              <a:t>state of desire in turn proves to be literally unsatisfactory and so is moved to an external object which </a:t>
            </a:r>
            <a:r>
              <a:rPr lang="en-GB" sz="2400" b="1" dirty="0" smtClean="0">
                <a:solidFill>
                  <a:schemeClr val="tx1"/>
                </a:solidFill>
                <a:latin typeface="Bradley Hand ITC TT-Bold"/>
                <a:cs typeface="Bradley Hand ITC TT-Bold"/>
              </a:rPr>
              <a:t>is </a:t>
            </a:r>
            <a:r>
              <a:rPr lang="en-GB" sz="2400" b="1" dirty="0">
                <a:solidFill>
                  <a:schemeClr val="tx1"/>
                </a:solidFill>
                <a:latin typeface="Bradley Hand ITC TT-Bold"/>
                <a:cs typeface="Bradley Hand ITC TT-Bold"/>
              </a:rPr>
              <a:t>itself a self-consciousness. </a:t>
            </a:r>
            <a:endParaRPr lang="en-GB" sz="2400" b="1" dirty="0" smtClean="0">
              <a:solidFill>
                <a:schemeClr val="tx1"/>
              </a:solidFill>
              <a:latin typeface="Bradley Hand ITC TT-Bold"/>
              <a:cs typeface="Bradley Hand ITC TT-Bold"/>
            </a:endParaRPr>
          </a:p>
          <a:p>
            <a:r>
              <a:rPr lang="en-GB" sz="2400" b="1" dirty="0">
                <a:solidFill>
                  <a:schemeClr val="tx1"/>
                </a:solidFill>
                <a:latin typeface="Bradley Hand ITC TT-Bold"/>
                <a:cs typeface="Bradley Hand ITC TT-Bold"/>
              </a:rPr>
              <a:t>I</a:t>
            </a:r>
            <a:r>
              <a:rPr lang="en-GB" sz="2400" b="1" dirty="0" smtClean="0">
                <a:solidFill>
                  <a:schemeClr val="tx1"/>
                </a:solidFill>
                <a:latin typeface="Bradley Hand ITC TT-Bold"/>
                <a:cs typeface="Bradley Hand ITC TT-Bold"/>
              </a:rPr>
              <a:t>n a situation in which the master is dominant over the slave is thereby a way of (self-consciousness) obtaining acknowledgement.</a:t>
            </a:r>
          </a:p>
          <a:p>
            <a:r>
              <a:rPr lang="en-GB" sz="2400" b="1" dirty="0" smtClean="0">
                <a:solidFill>
                  <a:schemeClr val="tx1"/>
                </a:solidFill>
                <a:latin typeface="Bradley Hand ITC TT-Bold"/>
                <a:cs typeface="Bradley Hand ITC TT-Bold"/>
              </a:rPr>
              <a:t>The seconds </a:t>
            </a:r>
            <a:r>
              <a:rPr lang="en-GB" sz="2400" b="1" dirty="0">
                <a:solidFill>
                  <a:schemeClr val="tx1"/>
                </a:solidFill>
                <a:latin typeface="Bradley Hand ITC TT-Bold"/>
                <a:cs typeface="Bradley Hand ITC TT-Bold"/>
              </a:rPr>
              <a:t>self-consciousness might be regarded as the antithesis of the </a:t>
            </a:r>
            <a:r>
              <a:rPr lang="en-GB" sz="2400" b="1" dirty="0" smtClean="0">
                <a:solidFill>
                  <a:schemeClr val="tx1"/>
                </a:solidFill>
                <a:latin typeface="Bradley Hand ITC TT-Bold"/>
                <a:cs typeface="Bradley Hand ITC TT-Bold"/>
              </a:rPr>
              <a:t>first.</a:t>
            </a:r>
          </a:p>
          <a:p>
            <a:r>
              <a:rPr lang="en-GB" sz="2400" b="1" dirty="0" smtClean="0">
                <a:solidFill>
                  <a:schemeClr val="tx1"/>
                </a:solidFill>
                <a:latin typeface="Bradley Hand ITC TT-Bold"/>
                <a:cs typeface="Bradley Hand ITC TT-Bold"/>
              </a:rPr>
              <a:t>But as the slave ends up more independent and self-aware than the master, this could also be seen as the synthesis his </a:t>
            </a:r>
            <a:r>
              <a:rPr lang="en-GB" sz="2400" b="1" dirty="0">
                <a:solidFill>
                  <a:schemeClr val="tx1"/>
                </a:solidFill>
                <a:latin typeface="Bradley Hand ITC TT-Bold"/>
                <a:cs typeface="Bradley Hand ITC TT-Bold"/>
              </a:rPr>
              <a:t>new synthesis is no more lasting than its predecessors</a:t>
            </a:r>
            <a:r>
              <a:rPr lang="en-GB" sz="2400" b="1" dirty="0" smtClean="0">
                <a:solidFill>
                  <a:schemeClr val="tx1"/>
                </a:solidFill>
                <a:latin typeface="Bradley Hand ITC TT-Bold"/>
                <a:cs typeface="Bradley Hand ITC TT-Bold"/>
              </a:rPr>
              <a:t>..</a:t>
            </a:r>
            <a:endParaRPr lang="en-GB" sz="2400" b="1" dirty="0">
              <a:solidFill>
                <a:schemeClr val="tx1"/>
              </a:solidFill>
              <a:latin typeface="Bradley Hand ITC TT-Bold"/>
              <a:cs typeface="Bradley Hand ITC TT-Bold"/>
            </a:endParaRPr>
          </a:p>
        </p:txBody>
      </p:sp>
    </p:spTree>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ctrTitle"/>
          </p:nvPr>
        </p:nvSpPr>
        <p:spPr/>
        <p:txBody>
          <a:bodyPr/>
          <a:lstStyle/>
          <a:p>
            <a:r>
              <a:rPr lang="en-US" sz="4600" b="1" dirty="0">
                <a:solidFill>
                  <a:schemeClr val="tx1"/>
                </a:solidFill>
                <a:latin typeface="Bradley Hand ITC TT-Bold"/>
                <a:cs typeface="Bradley Hand ITC TT-Bold"/>
              </a:rPr>
              <a:t>In Conclusion</a:t>
            </a:r>
            <a:br>
              <a:rPr lang="en-US" sz="4600" b="1" dirty="0">
                <a:solidFill>
                  <a:schemeClr val="tx1"/>
                </a:solidFill>
                <a:latin typeface="Bradley Hand ITC TT-Bold"/>
                <a:cs typeface="Bradley Hand ITC TT-Bold"/>
              </a:rPr>
            </a:br>
            <a:r>
              <a:rPr lang="en-US" sz="4600" b="1" dirty="0">
                <a:solidFill>
                  <a:schemeClr val="tx1"/>
                </a:solidFill>
                <a:latin typeface="Bradley Hand ITC TT-Bold"/>
                <a:cs typeface="Bradley Hand ITC TT-Bold"/>
              </a:rPr>
              <a:t/>
            </a:r>
            <a:br>
              <a:rPr lang="en-US" sz="4600" b="1" dirty="0">
                <a:solidFill>
                  <a:schemeClr val="tx1"/>
                </a:solidFill>
                <a:latin typeface="Bradley Hand ITC TT-Bold"/>
                <a:cs typeface="Bradley Hand ITC TT-Bold"/>
              </a:rPr>
            </a:br>
            <a:r>
              <a:rPr lang="en-US" sz="4600" b="1" dirty="0">
                <a:solidFill>
                  <a:schemeClr val="tx1"/>
                </a:solidFill>
                <a:latin typeface="Bradley Hand ITC TT-Bold"/>
                <a:cs typeface="Bradley Hand ITC TT-Bold"/>
              </a:rPr>
              <a:t>Hegel</a:t>
            </a:r>
          </a:p>
        </p:txBody>
      </p:sp>
      <p:sp>
        <p:nvSpPr>
          <p:cNvPr id="84996" name="Rectangle 4"/>
          <p:cNvSpPr>
            <a:spLocks noGrp="1" noChangeArrowheads="1"/>
          </p:cNvSpPr>
          <p:nvPr>
            <p:ph type="subTitle" idx="1"/>
          </p:nvPr>
        </p:nvSpPr>
        <p:spPr/>
        <p:txBody>
          <a:bodyPr/>
          <a:lstStyle/>
          <a:p>
            <a:pPr marL="585788" indent="-306388"/>
            <a:r>
              <a:rPr lang="en-GB" sz="3600" b="1" dirty="0">
                <a:solidFill>
                  <a:schemeClr val="tx1"/>
                </a:solidFill>
                <a:latin typeface="Bradley Hand ITC TT-Bold"/>
                <a:cs typeface="Bradley Hand ITC TT-Bold"/>
              </a:rPr>
              <a:t>Some Main Points</a:t>
            </a:r>
          </a:p>
        </p:txBody>
      </p:sp>
    </p:spTree>
    <p:extLst>
      <p:ext uri="{BB962C8B-B14F-4D97-AF65-F5344CB8AC3E}">
        <p14:creationId xmlns:p14="http://schemas.microsoft.com/office/powerpoint/2010/main" val="465269023"/>
      </p:ext>
    </p:extLst>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889000" y="152400"/>
            <a:ext cx="7366000" cy="539750"/>
          </a:xfrm>
        </p:spPr>
        <p:txBody>
          <a:bodyPr/>
          <a:lstStyle/>
          <a:p>
            <a:pPr algn="r"/>
            <a:r>
              <a:rPr lang="en-US" sz="3200" b="1" dirty="0">
                <a:solidFill>
                  <a:schemeClr val="tx1"/>
                </a:solidFill>
                <a:latin typeface="Bradley Hand ITC TT-Bold"/>
                <a:cs typeface="Bradley Hand ITC TT-Bold"/>
              </a:rPr>
              <a:t>The </a:t>
            </a:r>
            <a:r>
              <a:rPr lang="ja-JP" altLang="en-US" sz="3200" b="1" dirty="0">
                <a:solidFill>
                  <a:schemeClr val="tx1"/>
                </a:solidFill>
                <a:latin typeface="Bradley Hand ITC TT-Bold"/>
                <a:cs typeface="Bradley Hand ITC TT-Bold"/>
              </a:rPr>
              <a:t>“</a:t>
            </a:r>
            <a:r>
              <a:rPr lang="en-US" sz="3200" b="1" dirty="0">
                <a:solidFill>
                  <a:schemeClr val="tx1"/>
                </a:solidFill>
                <a:latin typeface="Bradley Hand ITC TT-Bold"/>
                <a:cs typeface="Bradley Hand ITC TT-Bold"/>
              </a:rPr>
              <a:t>Dialectic</a:t>
            </a:r>
            <a:r>
              <a:rPr lang="ja-JP" altLang="en-US" sz="3200" b="1" dirty="0">
                <a:solidFill>
                  <a:schemeClr val="tx1"/>
                </a:solidFill>
                <a:latin typeface="Bradley Hand ITC TT-Bold"/>
                <a:cs typeface="Bradley Hand ITC TT-Bold"/>
              </a:rPr>
              <a:t>”</a:t>
            </a:r>
            <a:endParaRPr lang="en-GB" sz="3200" b="1" dirty="0">
              <a:solidFill>
                <a:schemeClr val="tx1"/>
              </a:solidFill>
              <a:latin typeface="Bradley Hand ITC TT-Bold"/>
              <a:cs typeface="Bradley Hand ITC TT-Bold"/>
            </a:endParaRPr>
          </a:p>
        </p:txBody>
      </p:sp>
      <p:sp>
        <p:nvSpPr>
          <p:cNvPr id="91139" name="Rectangle 3"/>
          <p:cNvSpPr>
            <a:spLocks noGrp="1" noChangeArrowheads="1"/>
          </p:cNvSpPr>
          <p:nvPr>
            <p:ph type="body" idx="1"/>
          </p:nvPr>
        </p:nvSpPr>
        <p:spPr>
          <a:xfrm>
            <a:off x="323850" y="908050"/>
            <a:ext cx="8496300" cy="5200650"/>
          </a:xfrm>
        </p:spPr>
        <p:txBody>
          <a:bodyPr/>
          <a:lstStyle/>
          <a:p>
            <a:r>
              <a:rPr lang="en-US" b="1" dirty="0">
                <a:solidFill>
                  <a:schemeClr val="tx1"/>
                </a:solidFill>
                <a:latin typeface="Bradley Hand ITC TT-Bold"/>
                <a:cs typeface="Bradley Hand ITC TT-Bold"/>
              </a:rPr>
              <a:t>All things (reality) are </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constituted by</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 a process of affirmation, contradiction, and the resolution of contradiction or </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thesis, antithesis, and synthesis</a:t>
            </a:r>
            <a:r>
              <a:rPr lang="ja-JP" altLang="en-US" b="1" dirty="0">
                <a:solidFill>
                  <a:schemeClr val="tx1"/>
                </a:solidFill>
                <a:latin typeface="Bradley Hand ITC TT-Bold"/>
                <a:cs typeface="Bradley Hand ITC TT-Bold"/>
              </a:rPr>
              <a:t>”</a:t>
            </a:r>
            <a:endParaRPr lang="en-US" b="1" dirty="0">
              <a:solidFill>
                <a:schemeClr val="tx1"/>
              </a:solidFill>
              <a:latin typeface="Bradley Hand ITC TT-Bold"/>
              <a:cs typeface="Bradley Hand ITC TT-Bold"/>
            </a:endParaRPr>
          </a:p>
          <a:p>
            <a:r>
              <a:rPr lang="en-US" b="1" dirty="0">
                <a:solidFill>
                  <a:schemeClr val="tx1"/>
                </a:solidFill>
                <a:latin typeface="Bradley Hand ITC TT-Bold"/>
                <a:cs typeface="Bradley Hand ITC TT-Bold"/>
              </a:rPr>
              <a:t>1. The idea is that something or other happens and is (amounts to?) a sort of </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assertion</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 or </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thesis</a:t>
            </a:r>
            <a:r>
              <a:rPr lang="ja-JP" altLang="en-US" b="1" dirty="0">
                <a:solidFill>
                  <a:schemeClr val="tx1"/>
                </a:solidFill>
                <a:latin typeface="Bradley Hand ITC TT-Bold"/>
                <a:cs typeface="Bradley Hand ITC TT-Bold"/>
              </a:rPr>
              <a:t>”</a:t>
            </a:r>
            <a:endParaRPr lang="en-US" b="1" dirty="0">
              <a:solidFill>
                <a:schemeClr val="tx1"/>
              </a:solidFill>
              <a:latin typeface="Bradley Hand ITC TT-Bold"/>
              <a:cs typeface="Bradley Hand ITC TT-Bold"/>
            </a:endParaRPr>
          </a:p>
          <a:p>
            <a:r>
              <a:rPr lang="en-US" b="1" dirty="0">
                <a:solidFill>
                  <a:schemeClr val="tx1"/>
                </a:solidFill>
                <a:latin typeface="Bradley Hand ITC TT-Bold"/>
                <a:cs typeface="Bradley Hand ITC TT-Bold"/>
              </a:rPr>
              <a:t>2. This is at variance with something, which is the </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antithesis</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 or </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contradiction</a:t>
            </a:r>
            <a:r>
              <a:rPr lang="ja-JP" altLang="en-US" b="1" dirty="0">
                <a:solidFill>
                  <a:schemeClr val="tx1"/>
                </a:solidFill>
                <a:latin typeface="Bradley Hand ITC TT-Bold"/>
                <a:cs typeface="Bradley Hand ITC TT-Bold"/>
              </a:rPr>
              <a:t>”</a:t>
            </a:r>
            <a:endParaRPr lang="en-US" b="1" dirty="0">
              <a:solidFill>
                <a:schemeClr val="tx1"/>
              </a:solidFill>
              <a:latin typeface="Bradley Hand ITC TT-Bold"/>
              <a:cs typeface="Bradley Hand ITC TT-Bold"/>
            </a:endParaRPr>
          </a:p>
          <a:p>
            <a:r>
              <a:rPr lang="en-US" b="1" dirty="0">
                <a:solidFill>
                  <a:schemeClr val="tx1"/>
                </a:solidFill>
                <a:latin typeface="Bradley Hand ITC TT-Bold"/>
                <a:cs typeface="Bradley Hand ITC TT-Bold"/>
              </a:rPr>
              <a:t>3. Then a </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higher</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 synthesis production from this necessary tension.</a:t>
            </a:r>
          </a:p>
          <a:p>
            <a:r>
              <a:rPr lang="en-US" b="1" dirty="0">
                <a:solidFill>
                  <a:schemeClr val="tx1"/>
                </a:solidFill>
                <a:latin typeface="Bradley Hand ITC TT-Bold"/>
                <a:cs typeface="Bradley Hand ITC TT-Bold"/>
              </a:rPr>
              <a:t> This emergent thought (concept/idea) or thing (event) then is the new antithesis which contains its own synthesis</a:t>
            </a:r>
          </a:p>
        </p:txBody>
      </p:sp>
    </p:spTree>
    <p:extLst>
      <p:ext uri="{BB962C8B-B14F-4D97-AF65-F5344CB8AC3E}">
        <p14:creationId xmlns:p14="http://schemas.microsoft.com/office/powerpoint/2010/main" val="3948684024"/>
      </p:ext>
    </p:extLst>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889000" y="152400"/>
            <a:ext cx="7366000" cy="539750"/>
          </a:xfrm>
        </p:spPr>
        <p:txBody>
          <a:bodyPr/>
          <a:lstStyle/>
          <a:p>
            <a:pPr algn="r"/>
            <a:r>
              <a:rPr lang="en-US" sz="3200" b="1" dirty="0">
                <a:solidFill>
                  <a:schemeClr val="tx1"/>
                </a:solidFill>
                <a:latin typeface="Bradley Hand ITC TT-Bold"/>
                <a:cs typeface="Bradley Hand ITC TT-Bold"/>
              </a:rPr>
              <a:t>Hegel</a:t>
            </a:r>
            <a:r>
              <a:rPr lang="ja-JP" altLang="en-US" sz="3200" b="1" dirty="0">
                <a:solidFill>
                  <a:schemeClr val="tx1"/>
                </a:solidFill>
                <a:latin typeface="Bradley Hand ITC TT-Bold"/>
                <a:cs typeface="Bradley Hand ITC TT-Bold"/>
              </a:rPr>
              <a:t>’</a:t>
            </a:r>
            <a:r>
              <a:rPr lang="en-US" sz="3200" b="1" dirty="0">
                <a:solidFill>
                  <a:schemeClr val="tx1"/>
                </a:solidFill>
                <a:latin typeface="Bradley Hand ITC TT-Bold"/>
                <a:cs typeface="Bradley Hand ITC TT-Bold"/>
              </a:rPr>
              <a:t>s rational dialectic</a:t>
            </a:r>
            <a:endParaRPr lang="en-GB" sz="3200" b="1" dirty="0">
              <a:solidFill>
                <a:schemeClr val="tx1"/>
              </a:solidFill>
              <a:latin typeface="Bradley Hand ITC TT-Bold"/>
              <a:cs typeface="Bradley Hand ITC TT-Bold"/>
            </a:endParaRPr>
          </a:p>
        </p:txBody>
      </p:sp>
      <p:sp>
        <p:nvSpPr>
          <p:cNvPr id="92163" name="Rectangle 3"/>
          <p:cNvSpPr>
            <a:spLocks noGrp="1" noChangeArrowheads="1"/>
          </p:cNvSpPr>
          <p:nvPr>
            <p:ph type="body" idx="1"/>
          </p:nvPr>
        </p:nvSpPr>
        <p:spPr>
          <a:xfrm>
            <a:off x="889000" y="1196975"/>
            <a:ext cx="7366000" cy="5256213"/>
          </a:xfrm>
        </p:spPr>
        <p:txBody>
          <a:bodyPr/>
          <a:lstStyle/>
          <a:p>
            <a:pPr>
              <a:lnSpc>
                <a:spcPct val="80000"/>
              </a:lnSpc>
            </a:pPr>
            <a:r>
              <a:rPr lang="en-US" b="1" dirty="0">
                <a:solidFill>
                  <a:schemeClr val="tx1"/>
                </a:solidFill>
                <a:latin typeface="Bradley Hand ITC TT-Bold"/>
                <a:cs typeface="Bradley Hand ITC TT-Bold"/>
              </a:rPr>
              <a:t>The subject  apprehends  the world in a particular way,( world view)</a:t>
            </a:r>
          </a:p>
          <a:p>
            <a:pPr>
              <a:lnSpc>
                <a:spcPct val="80000"/>
              </a:lnSpc>
            </a:pPr>
            <a:r>
              <a:rPr lang="en-US" b="1" dirty="0">
                <a:solidFill>
                  <a:schemeClr val="tx1"/>
                </a:solidFill>
                <a:latin typeface="Bradley Hand ITC TT-Bold"/>
                <a:cs typeface="Bradley Hand ITC TT-Bold"/>
              </a:rPr>
              <a:t>Its engagement ( passion and abstract rationality) with the world it  encounters, produces counter-evidence (a contradiction), the world view is adjusted, and progress or procession is made</a:t>
            </a:r>
          </a:p>
          <a:p>
            <a:pPr>
              <a:lnSpc>
                <a:spcPct val="80000"/>
              </a:lnSpc>
            </a:pPr>
            <a:r>
              <a:rPr lang="en-US" b="1" dirty="0">
                <a:solidFill>
                  <a:schemeClr val="tx1"/>
                </a:solidFill>
                <a:latin typeface="Bradley Hand ITC TT-Bold"/>
                <a:cs typeface="Bradley Hand ITC TT-Bold"/>
              </a:rPr>
              <a:t>The latter claim entails for Hegel there</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s a sort of </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rational structure</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 to the world</a:t>
            </a:r>
          </a:p>
          <a:p>
            <a:pPr>
              <a:lnSpc>
                <a:spcPct val="80000"/>
              </a:lnSpc>
            </a:pPr>
            <a:r>
              <a:rPr lang="en-US" b="1" dirty="0">
                <a:solidFill>
                  <a:schemeClr val="tx1"/>
                </a:solidFill>
                <a:latin typeface="Bradley Hand ITC TT-Bold"/>
                <a:cs typeface="Bradley Hand ITC TT-Bold"/>
              </a:rPr>
              <a:t>The world view  proceeds through higher and higher stages (of freedom of Spirit), and maybe even to a Completeness</a:t>
            </a:r>
          </a:p>
          <a:p>
            <a:pPr>
              <a:lnSpc>
                <a:spcPct val="80000"/>
              </a:lnSpc>
            </a:pPr>
            <a:r>
              <a:rPr lang="en-US" b="1" dirty="0">
                <a:solidFill>
                  <a:schemeClr val="tx1"/>
                </a:solidFill>
                <a:latin typeface="Bradley Hand ITC TT-Bold"/>
                <a:cs typeface="Bradley Hand ITC TT-Bold"/>
              </a:rPr>
              <a:t>Completeness is to  identified with the </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self-realization of the Absolute Spirit ( aka God.?)</a:t>
            </a:r>
            <a:endParaRPr lang="en-GB" sz="2000" b="1" dirty="0">
              <a:solidFill>
                <a:schemeClr val="tx1"/>
              </a:solidFill>
              <a:latin typeface="Bradley Hand ITC TT-Bold"/>
              <a:cs typeface="Bradley Hand ITC TT-Bold"/>
            </a:endParaRPr>
          </a:p>
        </p:txBody>
      </p:sp>
    </p:spTree>
    <p:extLst>
      <p:ext uri="{BB962C8B-B14F-4D97-AF65-F5344CB8AC3E}">
        <p14:creationId xmlns:p14="http://schemas.microsoft.com/office/powerpoint/2010/main" val="1091307031"/>
      </p:ext>
    </p:extLst>
  </p:cSld>
  <p:clrMapOvr>
    <a:masterClrMapping/>
  </p:clrMapOvr>
  <p:transition>
    <p:split orient="vert" dir="in"/>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889000" y="152400"/>
            <a:ext cx="7366000" cy="828675"/>
          </a:xfrm>
        </p:spPr>
        <p:txBody>
          <a:bodyPr/>
          <a:lstStyle/>
          <a:p>
            <a:pPr algn="r"/>
            <a:r>
              <a:rPr lang="en-US" sz="3600" b="1" dirty="0">
                <a:solidFill>
                  <a:schemeClr val="tx1"/>
                </a:solidFill>
                <a:latin typeface="Bradley Hand ITC TT-Bold"/>
                <a:cs typeface="Bradley Hand ITC TT-Bold"/>
              </a:rPr>
              <a:t>What Hegel means so far </a:t>
            </a:r>
            <a:br>
              <a:rPr lang="en-US" sz="3600" b="1" dirty="0">
                <a:solidFill>
                  <a:schemeClr val="tx1"/>
                </a:solidFill>
                <a:latin typeface="Bradley Hand ITC TT-Bold"/>
                <a:cs typeface="Bradley Hand ITC TT-Bold"/>
              </a:rPr>
            </a:br>
            <a:endParaRPr lang="en-GB" sz="3600" b="1" dirty="0">
              <a:solidFill>
                <a:schemeClr val="tx1"/>
              </a:solidFill>
              <a:latin typeface="Bradley Hand ITC TT-Bold"/>
              <a:cs typeface="Bradley Hand ITC TT-Bold"/>
            </a:endParaRPr>
          </a:p>
        </p:txBody>
      </p:sp>
      <p:sp>
        <p:nvSpPr>
          <p:cNvPr id="87043" name="Rectangle 3"/>
          <p:cNvSpPr>
            <a:spLocks noGrp="1" noChangeArrowheads="1"/>
          </p:cNvSpPr>
          <p:nvPr>
            <p:ph type="body" idx="1"/>
          </p:nvPr>
        </p:nvSpPr>
        <p:spPr>
          <a:xfrm>
            <a:off x="889000" y="981075"/>
            <a:ext cx="7366000" cy="5616575"/>
          </a:xfrm>
        </p:spPr>
        <p:txBody>
          <a:bodyPr/>
          <a:lstStyle/>
          <a:p>
            <a:r>
              <a:rPr lang="en-US" sz="2000" b="1" dirty="0">
                <a:solidFill>
                  <a:schemeClr val="tx1"/>
                </a:solidFill>
                <a:latin typeface="Bradley Hand ITC TT-Bold"/>
                <a:cs typeface="Bradley Hand ITC TT-Bold"/>
              </a:rPr>
              <a:t>The Spirit is the means it uses to realize its Idea, and the form that it takes in the complete realization of its existence</a:t>
            </a:r>
          </a:p>
          <a:p>
            <a:r>
              <a:rPr lang="en-US" sz="2000" b="1" dirty="0">
                <a:solidFill>
                  <a:schemeClr val="tx1"/>
                </a:solidFill>
                <a:latin typeface="Bradley Hand ITC TT-Bold"/>
                <a:cs typeface="Bradley Hand ITC TT-Bold"/>
              </a:rPr>
              <a:t> The State remains to consider the actual "course of world history."</a:t>
            </a:r>
          </a:p>
          <a:p>
            <a:r>
              <a:rPr lang="en-US" sz="2000" b="1" dirty="0">
                <a:solidFill>
                  <a:schemeClr val="tx1"/>
                </a:solidFill>
                <a:latin typeface="Bradley Hand ITC TT-Bold"/>
                <a:cs typeface="Bradley Hand ITC TT-Bold"/>
              </a:rPr>
              <a:t>Nature is an essentially repeated process where nothing truly new ever arises. </a:t>
            </a:r>
          </a:p>
          <a:p>
            <a:r>
              <a:rPr lang="en-US" sz="2000" b="1" dirty="0">
                <a:solidFill>
                  <a:schemeClr val="tx1"/>
                </a:solidFill>
                <a:latin typeface="Bradley Hand ITC TT-Bold"/>
                <a:cs typeface="Bradley Hand ITC TT-Bold"/>
              </a:rPr>
              <a:t>World history, on the other hand, since it actualizes a drive toward perfectibility, often introduces true and fundamental change. </a:t>
            </a:r>
          </a:p>
          <a:p>
            <a:r>
              <a:rPr lang="en-US" sz="2000" b="1" dirty="0">
                <a:solidFill>
                  <a:schemeClr val="tx1"/>
                </a:solidFill>
                <a:latin typeface="Bradley Hand ITC TT-Bold"/>
                <a:cs typeface="Bradley Hand ITC TT-Bold"/>
              </a:rPr>
              <a:t>Mankind wishes to act only for selfish needs, answerable only to the individual</a:t>
            </a:r>
            <a:r>
              <a:rPr lang="ja-JP" altLang="en-US" sz="2000" b="1" dirty="0">
                <a:solidFill>
                  <a:schemeClr val="tx1"/>
                </a:solidFill>
                <a:latin typeface="Bradley Hand ITC TT-Bold"/>
                <a:cs typeface="Bradley Hand ITC TT-Bold"/>
              </a:rPr>
              <a:t>’</a:t>
            </a:r>
            <a:r>
              <a:rPr lang="en-US" sz="2000" b="1" dirty="0">
                <a:solidFill>
                  <a:schemeClr val="tx1"/>
                </a:solidFill>
                <a:latin typeface="Bradley Hand ITC TT-Bold"/>
                <a:cs typeface="Bradley Hand ITC TT-Bold"/>
              </a:rPr>
              <a:t>s will, but this leads to separateness from others: on the other hand Man needs to live with others in order to express and develop inherent capacities. </a:t>
            </a:r>
          </a:p>
          <a:p>
            <a:endParaRPr lang="en-GB" sz="2000" b="1" dirty="0">
              <a:solidFill>
                <a:schemeClr val="tx1"/>
              </a:solidFill>
              <a:latin typeface="Bradley Hand ITC TT-Bold"/>
              <a:cs typeface="Bradley Hand ITC TT-Bold"/>
            </a:endParaRPr>
          </a:p>
        </p:txBody>
      </p:sp>
    </p:spTree>
    <p:extLst>
      <p:ext uri="{BB962C8B-B14F-4D97-AF65-F5344CB8AC3E}">
        <p14:creationId xmlns:p14="http://schemas.microsoft.com/office/powerpoint/2010/main" val="2277886036"/>
      </p:ext>
    </p:extLst>
  </p:cSld>
  <p:clrMapOvr>
    <a:masterClrMapping/>
  </p:clrMapOvr>
  <p:transition>
    <p:fad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889000" y="152400"/>
            <a:ext cx="7366000" cy="396875"/>
          </a:xfrm>
        </p:spPr>
        <p:txBody>
          <a:bodyPr/>
          <a:lstStyle/>
          <a:p>
            <a:pPr algn="r"/>
            <a:r>
              <a:rPr lang="en-GB" sz="3600" b="1" dirty="0">
                <a:solidFill>
                  <a:schemeClr val="tx1"/>
                </a:solidFill>
                <a:latin typeface="Bradley Hand ITC TT-Bold"/>
                <a:cs typeface="Bradley Hand ITC TT-Bold"/>
              </a:rPr>
              <a:t>Spirit</a:t>
            </a:r>
          </a:p>
        </p:txBody>
      </p:sp>
      <p:sp>
        <p:nvSpPr>
          <p:cNvPr id="86019" name="Rectangle 3"/>
          <p:cNvSpPr>
            <a:spLocks noGrp="1" noChangeArrowheads="1"/>
          </p:cNvSpPr>
          <p:nvPr>
            <p:ph type="body" idx="1"/>
          </p:nvPr>
        </p:nvSpPr>
        <p:spPr>
          <a:xfrm>
            <a:off x="900113" y="765175"/>
            <a:ext cx="7366000" cy="6092825"/>
          </a:xfrm>
        </p:spPr>
        <p:txBody>
          <a:bodyPr/>
          <a:lstStyle/>
          <a:p>
            <a:pPr>
              <a:lnSpc>
                <a:spcPct val="80000"/>
              </a:lnSpc>
            </a:pPr>
            <a:r>
              <a:rPr lang="en-US" b="1" dirty="0">
                <a:solidFill>
                  <a:schemeClr val="tx1"/>
                </a:solidFill>
                <a:latin typeface="Bradley Hand ITC TT-Bold"/>
                <a:cs typeface="Bradley Hand ITC TT-Bold"/>
              </a:rPr>
              <a:t>Pantheism (Spirit is everything) is the motivating force and the core of Hegel's system.</a:t>
            </a:r>
          </a:p>
          <a:p>
            <a:pPr>
              <a:lnSpc>
                <a:spcPct val="80000"/>
              </a:lnSpc>
            </a:pPr>
            <a:r>
              <a:rPr lang="en-US" b="1" dirty="0">
                <a:solidFill>
                  <a:schemeClr val="tx1"/>
                </a:solidFill>
                <a:latin typeface="Bradley Hand ITC TT-Bold"/>
                <a:cs typeface="Bradley Hand ITC TT-Bold"/>
              </a:rPr>
              <a:t>All existence and all history are part of Spirit</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s cosmic self-development</a:t>
            </a:r>
          </a:p>
          <a:p>
            <a:pPr>
              <a:lnSpc>
                <a:spcPct val="80000"/>
              </a:lnSpc>
            </a:pPr>
            <a:r>
              <a:rPr lang="en-US" b="1" dirty="0">
                <a:solidFill>
                  <a:schemeClr val="tx1"/>
                </a:solidFill>
                <a:latin typeface="Bradley Hand ITC TT-Bold"/>
                <a:cs typeface="Bradley Hand ITC TT-Bold"/>
              </a:rPr>
              <a:t>Great heroes of world history are the principal means of change, while people and states are the epitome of each phase</a:t>
            </a:r>
          </a:p>
          <a:p>
            <a:pPr>
              <a:lnSpc>
                <a:spcPct val="80000"/>
              </a:lnSpc>
            </a:pPr>
            <a:r>
              <a:rPr lang="en-US" b="1" dirty="0">
                <a:solidFill>
                  <a:schemeClr val="tx1"/>
                </a:solidFill>
                <a:latin typeface="Bradley Hand ITC TT-Bold"/>
                <a:cs typeface="Bradley Hand ITC TT-Bold"/>
              </a:rPr>
              <a:t>Hegel</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s stress on Great Men as the only real agents of history; </a:t>
            </a:r>
          </a:p>
          <a:p>
            <a:pPr>
              <a:lnSpc>
                <a:spcPct val="80000"/>
              </a:lnSpc>
            </a:pPr>
            <a:r>
              <a:rPr lang="en-US" b="1" dirty="0">
                <a:solidFill>
                  <a:schemeClr val="tx1"/>
                </a:solidFill>
                <a:latin typeface="Bradley Hand ITC TT-Bold"/>
                <a:cs typeface="Bradley Hand ITC TT-Bold"/>
              </a:rPr>
              <a:t>Hegel</a:t>
            </a:r>
            <a:r>
              <a:rPr lang="ja-JP" altLang="en-US" b="1" dirty="0">
                <a:solidFill>
                  <a:schemeClr val="tx1"/>
                </a:solidFill>
                <a:latin typeface="Bradley Hand ITC TT-Bold"/>
                <a:cs typeface="Bradley Hand ITC TT-Bold"/>
              </a:rPr>
              <a:t>’</a:t>
            </a:r>
            <a:r>
              <a:rPr lang="en-US" b="1" dirty="0">
                <a:solidFill>
                  <a:schemeClr val="tx1"/>
                </a:solidFill>
                <a:latin typeface="Bradley Hand ITC TT-Bold"/>
                <a:cs typeface="Bradley Hand ITC TT-Bold"/>
              </a:rPr>
              <a:t>s belief that individual welfare or suffering simply did not matter in the sweep of world history, advancing like a juggernaut over the corpses of individuals.</a:t>
            </a:r>
          </a:p>
          <a:p>
            <a:pPr>
              <a:lnSpc>
                <a:spcPct val="80000"/>
              </a:lnSpc>
            </a:pPr>
            <a:r>
              <a:rPr lang="en-US" b="1" dirty="0">
                <a:solidFill>
                  <a:schemeClr val="tx1"/>
                </a:solidFill>
                <a:latin typeface="Bradley Hand ITC TT-Bold"/>
                <a:cs typeface="Bradley Hand ITC TT-Bold"/>
              </a:rPr>
              <a:t>History proceeded through the dialectical process of thesis, contradiction and synthesis.</a:t>
            </a:r>
            <a:endParaRPr lang="en-GB" b="1" dirty="0">
              <a:solidFill>
                <a:schemeClr val="tx1"/>
              </a:solidFill>
              <a:latin typeface="Bradley Hand ITC TT-Bold"/>
              <a:cs typeface="Bradley Hand ITC TT-Bold"/>
            </a:endParaRPr>
          </a:p>
        </p:txBody>
      </p:sp>
    </p:spTree>
    <p:extLst>
      <p:ext uri="{BB962C8B-B14F-4D97-AF65-F5344CB8AC3E}">
        <p14:creationId xmlns:p14="http://schemas.microsoft.com/office/powerpoint/2010/main" val="461333923"/>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889000" y="152400"/>
            <a:ext cx="7366000" cy="684213"/>
          </a:xfrm>
        </p:spPr>
        <p:txBody>
          <a:bodyPr/>
          <a:lstStyle/>
          <a:p>
            <a:pPr algn="r"/>
            <a:r>
              <a:rPr lang="en-US" sz="3600" b="1" dirty="0">
                <a:solidFill>
                  <a:schemeClr val="tx1"/>
                </a:solidFill>
                <a:latin typeface="Bradley Hand ITC TT-Bold"/>
                <a:cs typeface="Bradley Hand ITC TT-Bold"/>
              </a:rPr>
              <a:t>Universal Will</a:t>
            </a:r>
            <a:endParaRPr lang="en-GB" sz="3600" b="1" dirty="0">
              <a:solidFill>
                <a:schemeClr val="tx1"/>
              </a:solidFill>
              <a:latin typeface="Bradley Hand ITC TT-Bold"/>
              <a:cs typeface="Bradley Hand ITC TT-Bold"/>
            </a:endParaRPr>
          </a:p>
        </p:txBody>
      </p:sp>
      <p:sp>
        <p:nvSpPr>
          <p:cNvPr id="90115" name="Rectangle 3"/>
          <p:cNvSpPr>
            <a:spLocks noGrp="1" noChangeArrowheads="1"/>
          </p:cNvSpPr>
          <p:nvPr>
            <p:ph type="body" idx="1"/>
          </p:nvPr>
        </p:nvSpPr>
        <p:spPr>
          <a:xfrm>
            <a:off x="889000" y="981075"/>
            <a:ext cx="7366000" cy="5127625"/>
          </a:xfrm>
        </p:spPr>
        <p:txBody>
          <a:bodyPr/>
          <a:lstStyle/>
          <a:p>
            <a:r>
              <a:rPr lang="en-US" b="1" dirty="0">
                <a:solidFill>
                  <a:schemeClr val="tx1"/>
                </a:solidFill>
                <a:latin typeface="Bradley Hand ITC TT-Bold"/>
                <a:cs typeface="Bradley Hand ITC TT-Bold"/>
              </a:rPr>
              <a:t>Universal Will refers to the overall drive of a group, culture, society, civilization..</a:t>
            </a:r>
          </a:p>
          <a:p>
            <a:r>
              <a:rPr lang="en-US" b="1" dirty="0">
                <a:solidFill>
                  <a:schemeClr val="tx1"/>
                </a:solidFill>
                <a:latin typeface="Bradley Hand ITC TT-Bold"/>
                <a:cs typeface="Bradley Hand ITC TT-Bold"/>
              </a:rPr>
              <a:t>Universal will is also linked to Subjective Will, through world-historical individuals, whose own passions and goals grow partly from knowing the next step needed to be taken in the development of Spirit.</a:t>
            </a:r>
          </a:p>
          <a:p>
            <a:r>
              <a:rPr lang="en-US" b="1" dirty="0">
                <a:solidFill>
                  <a:schemeClr val="tx1"/>
                </a:solidFill>
                <a:latin typeface="Bradley Hand ITC TT-Bold"/>
                <a:cs typeface="Bradley Hand ITC TT-Bold"/>
              </a:rPr>
              <a:t>E.g. You can look at a society, which is a mass of people. They all have their own wills, but together they make one whole will, which is the universal will.</a:t>
            </a:r>
          </a:p>
          <a:p>
            <a:pPr>
              <a:buFontTx/>
              <a:buNone/>
            </a:pPr>
            <a:endParaRPr lang="en-GB" b="1" dirty="0">
              <a:solidFill>
                <a:schemeClr val="tx1"/>
              </a:solidFill>
              <a:latin typeface="Bradley Hand ITC TT-Bold"/>
              <a:cs typeface="Bradley Hand ITC TT-Bold"/>
            </a:endParaRPr>
          </a:p>
        </p:txBody>
      </p:sp>
    </p:spTree>
    <p:extLst>
      <p:ext uri="{BB962C8B-B14F-4D97-AF65-F5344CB8AC3E}">
        <p14:creationId xmlns:p14="http://schemas.microsoft.com/office/powerpoint/2010/main" val="1078679928"/>
      </p:ext>
    </p:extLst>
  </p:cSld>
  <p:clrMapOvr>
    <a:masterClrMapping/>
  </p:clrMapOvr>
  <p:transition>
    <p:fad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1" Type="http://schemas.openxmlformats.org/officeDocument/2006/relationships/image" Target="../media/image1.jpeg"/></Relationships>
</file>

<file path=ppt/theme/_rels/theme7.xml.rels><?xml version="1.0" encoding="UTF-8" standalone="yes"?>
<Relationships xmlns="http://schemas.openxmlformats.org/package/2006/relationships"><Relationship Id="rId1" Type="http://schemas.openxmlformats.org/officeDocument/2006/relationships/image" Target="../media/image1.jpeg"/></Relationships>
</file>

<file path=ppt/theme/_rels/theme8.xml.rels><?xml version="1.0" encoding="UTF-8" standalone="yes"?>
<Relationships xmlns="http://schemas.openxmlformats.org/package/2006/relationships"><Relationship Id="rId1" Type="http://schemas.openxmlformats.org/officeDocument/2006/relationships/image" Target="../media/image1.jpeg"/></Relationships>
</file>

<file path=ppt/theme/_rels/theme9.xml.rels><?xml version="1.0" encoding="UTF-8" standalone="yes"?>
<Relationships xmlns="http://schemas.openxmlformats.org/package/2006/relationships"><Relationship Id="rId1" Type="http://schemas.openxmlformats.org/officeDocument/2006/relationships/image" Target="../media/image1.jpeg"/></Relationships>
</file>

<file path=ppt/theme/_rels/theme10.xml.rels><?xml version="1.0" encoding="UTF-8" standalone="yes"?>
<Relationships xmlns="http://schemas.openxmlformats.org/package/2006/relationships"><Relationship Id="rId1" Type="http://schemas.openxmlformats.org/officeDocument/2006/relationships/image" Target="../media/image1.jpeg"/></Relationships>
</file>

<file path=ppt/theme/_rels/theme11.xml.rels><?xml version="1.0" encoding="UTF-8" standalone="yes"?>
<Relationships xmlns="http://schemas.openxmlformats.org/package/2006/relationships"><Relationship Id="rId1" Type="http://schemas.openxmlformats.org/officeDocument/2006/relationships/image" Target="../media/image1.jpeg"/></Relationships>
</file>

<file path=ppt/theme/_rels/theme1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itle &amp; Bullets">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Title &amp; Bullets">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Title &amp; 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Photo - Horizontal">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Photo - Horizontal">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Photo - Horizontal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Title &amp; Subtitle">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Title &amp; Subtitle">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Title &amp; Bullets - 2 Column">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Title &amp; Bullets - 2 Column">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Title &amp; Bullets - 2 Colum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Photo - Vertical">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Photo - Vertical">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Photo - Vertical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Title - Top">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Title - Top">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Title - To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Blank">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Blank">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Title &amp; Bullets - Left">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Title &amp; Bullets - Left">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Title &amp; Bullets - Lef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Title - Center">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Title - Center">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Title - Cen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Title, Bullets &amp; Photo">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Title, Bullets &amp; Photo">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Title, Bullets &amp; Phot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Title &amp; Bullets - Right">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Title &amp; Bullets - Right">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Title &amp; Bullets - Righ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Bullets">
  <a:themeElements>
    <a:clrScheme name="">
      <a:dk1>
        <a:srgbClr val="808080"/>
      </a:dk1>
      <a:lt1>
        <a:srgbClr val="FFFFFF"/>
      </a:lt1>
      <a:dk2>
        <a:srgbClr val="000000"/>
      </a:dk2>
      <a:lt2>
        <a:srgbClr val="000000"/>
      </a:lt2>
      <a:accent1>
        <a:srgbClr val="BBE0E3"/>
      </a:accent1>
      <a:accent2>
        <a:srgbClr val="333399"/>
      </a:accent2>
      <a:accent3>
        <a:srgbClr val="AAAAAA"/>
      </a:accent3>
      <a:accent4>
        <a:srgbClr val="DADADA"/>
      </a:accent4>
      <a:accent5>
        <a:srgbClr val="DAEDEF"/>
      </a:accent5>
      <a:accent6>
        <a:srgbClr val="2D2D8A"/>
      </a:accent6>
      <a:hlink>
        <a:srgbClr val="009999"/>
      </a:hlink>
      <a:folHlink>
        <a:srgbClr val="99CC00"/>
      </a:folHlink>
    </a:clrScheme>
    <a:fontScheme name="Bullets">
      <a:majorFont>
        <a:latin typeface="Chalkboard"/>
        <a:ea typeface="ヒラギノ角ゴ ProN W3"/>
        <a:cs typeface=""/>
      </a:majorFont>
      <a:minorFont>
        <a:latin typeface="Chalkboard"/>
        <a:ea typeface="ヒラギノ角ゴ ProN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FFFFFF"/>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FFFFFF"/>
            </a:solidFill>
            <a:effectLst/>
            <a:latin typeface="Chalkboard" pitchFamily="32" charset="0"/>
            <a:ea typeface="ヒラギノ角ゴ ProN W3" pitchFamily="32" charset="-128"/>
            <a:sym typeface="Chalkboard" pitchFamily="32" charset="0"/>
          </a:defRPr>
        </a:defPPr>
      </a:lstStyle>
    </a:lnDef>
  </a:objectDefaults>
  <a:extraClrSchemeLst>
    <a:extraClrScheme>
      <a:clrScheme name="Bullet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Wittgenstein Introduction 1</Template>
  <TotalTime>203</TotalTime>
  <Words>2898</Words>
  <Application>Microsoft Office PowerPoint</Application>
  <PresentationFormat>On-screen Show (4:3)</PresentationFormat>
  <Paragraphs>177</Paragraphs>
  <Slides>33</Slides>
  <Notes>2</Notes>
  <HiddenSlides>0</HiddenSlides>
  <MMClips>0</MMClips>
  <ScaleCrop>false</ScaleCrop>
  <HeadingPairs>
    <vt:vector size="6" baseType="variant">
      <vt:variant>
        <vt:lpstr>Fonts Used</vt:lpstr>
      </vt:variant>
      <vt:variant>
        <vt:i4>7</vt:i4>
      </vt:variant>
      <vt:variant>
        <vt:lpstr>Theme</vt:lpstr>
      </vt:variant>
      <vt:variant>
        <vt:i4>12</vt:i4>
      </vt:variant>
      <vt:variant>
        <vt:lpstr>Slide Titles</vt:lpstr>
      </vt:variant>
      <vt:variant>
        <vt:i4>33</vt:i4>
      </vt:variant>
    </vt:vector>
  </HeadingPairs>
  <TitlesOfParts>
    <vt:vector size="52" baseType="lpstr">
      <vt:lpstr>Arial</vt:lpstr>
      <vt:lpstr>Bradley Hand ITC TT-Bold</vt:lpstr>
      <vt:lpstr>Calibri</vt:lpstr>
      <vt:lpstr>Chalkboard</vt:lpstr>
      <vt:lpstr>Times New Roman</vt:lpstr>
      <vt:lpstr>Wingdings 2</vt:lpstr>
      <vt:lpstr>ヒラギノ角ゴ ProN W3</vt:lpstr>
      <vt:lpstr>Title &amp; Bullets</vt:lpstr>
      <vt:lpstr>Photo - Horizontal</vt:lpstr>
      <vt:lpstr>Title &amp; Subtitle</vt:lpstr>
      <vt:lpstr>Title &amp; Bullets - 2 Column</vt:lpstr>
      <vt:lpstr>Photo - Vertical</vt:lpstr>
      <vt:lpstr>Title - Top</vt:lpstr>
      <vt:lpstr>Blank</vt:lpstr>
      <vt:lpstr>Title &amp; Bullets - Left</vt:lpstr>
      <vt:lpstr>Title - Center</vt:lpstr>
      <vt:lpstr>Title, Bullets &amp; Photo</vt:lpstr>
      <vt:lpstr>Title &amp; Bullets - Right</vt:lpstr>
      <vt:lpstr>Bullets</vt:lpstr>
      <vt:lpstr>Lecture 4 19TH Century Continental Philosophy</vt:lpstr>
      <vt:lpstr>His General Philosophy</vt:lpstr>
      <vt:lpstr>History is the dialectic process where by the Spirit comes to know itself and realize its Idea</vt:lpstr>
      <vt:lpstr>History</vt:lpstr>
      <vt:lpstr>Dialectic</vt:lpstr>
      <vt:lpstr>The “Dialectic”</vt:lpstr>
      <vt:lpstr>Hegel’s rational dialectic</vt:lpstr>
      <vt:lpstr>History and the Dialectic</vt:lpstr>
      <vt:lpstr>negation</vt:lpstr>
      <vt:lpstr>synthesis</vt:lpstr>
      <vt:lpstr>Spirit (Geist)</vt:lpstr>
      <vt:lpstr>Spirit</vt:lpstr>
      <vt:lpstr>Real Idea</vt:lpstr>
      <vt:lpstr>Part Two</vt:lpstr>
      <vt:lpstr>Geist</vt:lpstr>
      <vt:lpstr>Consciousness- Self Consciousness </vt:lpstr>
      <vt:lpstr> The history of the world the progress of the consciousness of freedom </vt:lpstr>
      <vt:lpstr>The Phenomenology</vt:lpstr>
      <vt:lpstr>Consciousness</vt:lpstr>
      <vt:lpstr>Universal &amp; Particular</vt:lpstr>
      <vt:lpstr>Dissolving dichotomies</vt:lpstr>
      <vt:lpstr>Levels of contradiction</vt:lpstr>
      <vt:lpstr>Self Consciousness</vt:lpstr>
      <vt:lpstr>Sense -certainty</vt:lpstr>
      <vt:lpstr>Desire</vt:lpstr>
      <vt:lpstr>The ‘object’ of ‘desire’</vt:lpstr>
      <vt:lpstr>The ‘synthesis of ‘master’ and slave’</vt:lpstr>
      <vt:lpstr>In Conclusion  Hegel</vt:lpstr>
      <vt:lpstr>The “Dialectic”</vt:lpstr>
      <vt:lpstr>Hegel’s rational dialectic</vt:lpstr>
      <vt:lpstr>What Hegel means so far  </vt:lpstr>
      <vt:lpstr>Spirit</vt:lpstr>
      <vt:lpstr>Universal Will</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4 Introduction to Continental Philosophy</dc:title>
  <dc:creator>sd034</dc:creator>
  <cp:lastModifiedBy>David Morgans</cp:lastModifiedBy>
  <cp:revision>20</cp:revision>
  <dcterms:created xsi:type="dcterms:W3CDTF">2017-03-20T20:49:14Z</dcterms:created>
  <dcterms:modified xsi:type="dcterms:W3CDTF">2017-03-21T10:44:49Z</dcterms:modified>
</cp:coreProperties>
</file>