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9" r:id="rId1"/>
  </p:sldMasterIdLst>
  <p:sldIdLst>
    <p:sldId id="256" r:id="rId2"/>
    <p:sldId id="257" r:id="rId3"/>
    <p:sldId id="265" r:id="rId4"/>
    <p:sldId id="258" r:id="rId5"/>
    <p:sldId id="267" r:id="rId6"/>
    <p:sldId id="259" r:id="rId7"/>
    <p:sldId id="260" r:id="rId8"/>
    <p:sldId id="261" r:id="rId9"/>
    <p:sldId id="262" r:id="rId10"/>
    <p:sldId id="263" r:id="rId11"/>
    <p:sldId id="264" r:id="rId12"/>
    <p:sldId id="268" r:id="rId13"/>
    <p:sldId id="266"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9"/>
  </p:normalViewPr>
  <p:slideViewPr>
    <p:cSldViewPr snapToGrid="0" snapToObjects="1">
      <p:cViewPr varScale="1">
        <p:scale>
          <a:sx n="90" d="100"/>
          <a:sy n="90" d="100"/>
        </p:scale>
        <p:origin x="23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8.png"/><Relationship Id="rId7" Type="http://schemas.openxmlformats.org/officeDocument/2006/relationships/image" Target="../media/image1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image" Target="../media/image9.svg"/><Relationship Id="rId1" Type="http://schemas.openxmlformats.org/officeDocument/2006/relationships/image" Target="../media/image18.png"/><Relationship Id="rId6" Type="http://schemas.openxmlformats.org/officeDocument/2006/relationships/image" Target="../media/image13.svg"/><Relationship Id="rId5" Type="http://schemas.openxmlformats.org/officeDocument/2006/relationships/image" Target="../media/image20.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7.svg"/><Relationship Id="rId1" Type="http://schemas.openxmlformats.org/officeDocument/2006/relationships/image" Target="../media/image22.png"/><Relationship Id="rId6" Type="http://schemas.openxmlformats.org/officeDocument/2006/relationships/image" Target="../media/image11.svg"/><Relationship Id="rId5" Type="http://schemas.openxmlformats.org/officeDocument/2006/relationships/image" Target="../media/image19.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35.png"/><Relationship Id="rId7" Type="http://schemas.openxmlformats.org/officeDocument/2006/relationships/image" Target="../media/image19.png"/><Relationship Id="rId2" Type="http://schemas.openxmlformats.org/officeDocument/2006/relationships/image" Target="../media/image27.svg"/><Relationship Id="rId1" Type="http://schemas.openxmlformats.org/officeDocument/2006/relationships/image" Target="../media/image34.png"/><Relationship Id="rId6" Type="http://schemas.openxmlformats.org/officeDocument/2006/relationships/image" Target="../media/image31.svg"/><Relationship Id="rId5" Type="http://schemas.openxmlformats.org/officeDocument/2006/relationships/image" Target="../media/image36.pn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97E081-9388-404D-A30F-646AA4E0D3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A003485-80A8-4BF3-810A-BB213E847F07}">
      <dgm:prSet/>
      <dgm:spPr/>
      <dgm:t>
        <a:bodyPr/>
        <a:lstStyle/>
        <a:p>
          <a:r>
            <a:rPr lang="en-US" dirty="0"/>
            <a:t>Explain who you are (3</a:t>
          </a:r>
          <a:r>
            <a:rPr lang="en-US" baseline="30000" dirty="0"/>
            <a:t>rd</a:t>
          </a:r>
          <a:r>
            <a:rPr lang="en-US" dirty="0"/>
            <a:t> student, anthropologist, </a:t>
          </a:r>
          <a:r>
            <a:rPr lang="en-US"/>
            <a:t>show badge)</a:t>
          </a:r>
        </a:p>
      </dgm:t>
    </dgm:pt>
    <dgm:pt modelId="{3EED2B3A-1E5A-4E3D-A9EB-99C141B371FB}" type="parTrans" cxnId="{61608E03-3DAD-4E4E-B922-72DCADB0D19D}">
      <dgm:prSet/>
      <dgm:spPr/>
      <dgm:t>
        <a:bodyPr/>
        <a:lstStyle/>
        <a:p>
          <a:endParaRPr lang="en-US"/>
        </a:p>
      </dgm:t>
    </dgm:pt>
    <dgm:pt modelId="{3EA6F11C-6CF7-4C52-ADF2-65C8708D6896}" type="sibTrans" cxnId="{61608E03-3DAD-4E4E-B922-72DCADB0D19D}">
      <dgm:prSet/>
      <dgm:spPr/>
      <dgm:t>
        <a:bodyPr/>
        <a:lstStyle/>
        <a:p>
          <a:endParaRPr lang="en-US"/>
        </a:p>
      </dgm:t>
    </dgm:pt>
    <dgm:pt modelId="{A2887AD5-2FA6-4AFB-8848-51CC5B3395D5}">
      <dgm:prSet/>
      <dgm:spPr/>
      <dgm:t>
        <a:bodyPr/>
        <a:lstStyle/>
        <a:p>
          <a:r>
            <a:rPr lang="en-US" dirty="0"/>
            <a:t>Outline what you are doing (collecting people’s stories about their experiences) </a:t>
          </a:r>
        </a:p>
      </dgm:t>
    </dgm:pt>
    <dgm:pt modelId="{09ACB112-B3A0-49F8-AE52-9DE266A17FAA}" type="parTrans" cxnId="{88C19D2D-7B28-4EB2-83CF-7E449C117D7F}">
      <dgm:prSet/>
      <dgm:spPr/>
      <dgm:t>
        <a:bodyPr/>
        <a:lstStyle/>
        <a:p>
          <a:endParaRPr lang="en-US"/>
        </a:p>
      </dgm:t>
    </dgm:pt>
    <dgm:pt modelId="{F57DFB27-8240-4C65-A4EF-D9688C8BFD4F}" type="sibTrans" cxnId="{88C19D2D-7B28-4EB2-83CF-7E449C117D7F}">
      <dgm:prSet/>
      <dgm:spPr/>
      <dgm:t>
        <a:bodyPr/>
        <a:lstStyle/>
        <a:p>
          <a:endParaRPr lang="en-US"/>
        </a:p>
      </dgm:t>
    </dgm:pt>
    <dgm:pt modelId="{B7F8EF59-911F-47AA-877B-21F456954939}">
      <dgm:prSet/>
      <dgm:spPr/>
      <dgm:t>
        <a:bodyPr/>
        <a:lstStyle/>
        <a:p>
          <a:r>
            <a:rPr lang="en-US" dirty="0"/>
            <a:t>Briefly explain why you are doing it ( as part of your degree and to produce a report to improve the service)</a:t>
          </a:r>
        </a:p>
      </dgm:t>
    </dgm:pt>
    <dgm:pt modelId="{9BE58829-7E6B-48E6-BD1F-014AFE5E764D}" type="parTrans" cxnId="{07EEB425-4DE7-496D-A92C-E10F59EE1ECB}">
      <dgm:prSet/>
      <dgm:spPr/>
      <dgm:t>
        <a:bodyPr/>
        <a:lstStyle/>
        <a:p>
          <a:endParaRPr lang="en-US"/>
        </a:p>
      </dgm:t>
    </dgm:pt>
    <dgm:pt modelId="{0B19D8C1-EBE0-4403-B456-56567CCE0E6C}" type="sibTrans" cxnId="{07EEB425-4DE7-496D-A92C-E10F59EE1ECB}">
      <dgm:prSet/>
      <dgm:spPr/>
      <dgm:t>
        <a:bodyPr/>
        <a:lstStyle/>
        <a:p>
          <a:endParaRPr lang="en-US"/>
        </a:p>
      </dgm:t>
    </dgm:pt>
    <dgm:pt modelId="{53EB58DA-3394-4336-B7F9-F9064673453E}">
      <dgm:prSet/>
      <dgm:spPr/>
      <dgm:t>
        <a:bodyPr/>
        <a:lstStyle/>
        <a:p>
          <a:r>
            <a:rPr lang="en-US" dirty="0"/>
            <a:t>Explain that you are independent from the health board but that the Board will receive a report from 3 locations (Aber, </a:t>
          </a:r>
          <a:r>
            <a:rPr lang="en-US" dirty="0" err="1"/>
            <a:t>Glangwili</a:t>
          </a:r>
          <a:r>
            <a:rPr lang="en-US" dirty="0"/>
            <a:t> and </a:t>
          </a:r>
          <a:r>
            <a:rPr lang="en-US" dirty="0" err="1"/>
            <a:t>Withybush</a:t>
          </a:r>
          <a:r>
            <a:rPr lang="en-US" dirty="0"/>
            <a:t>) </a:t>
          </a:r>
        </a:p>
      </dgm:t>
    </dgm:pt>
    <dgm:pt modelId="{6646C64C-AB7C-480E-9333-F7B6884A79C0}" type="parTrans" cxnId="{FF0531CE-D552-483E-A48A-1A3DE3736025}">
      <dgm:prSet/>
      <dgm:spPr/>
      <dgm:t>
        <a:bodyPr/>
        <a:lstStyle/>
        <a:p>
          <a:endParaRPr lang="en-US"/>
        </a:p>
      </dgm:t>
    </dgm:pt>
    <dgm:pt modelId="{0F072602-19A4-46AF-BC05-7F55EA9223C9}" type="sibTrans" cxnId="{FF0531CE-D552-483E-A48A-1A3DE3736025}">
      <dgm:prSet/>
      <dgm:spPr/>
      <dgm:t>
        <a:bodyPr/>
        <a:lstStyle/>
        <a:p>
          <a:endParaRPr lang="en-US"/>
        </a:p>
      </dgm:t>
    </dgm:pt>
    <dgm:pt modelId="{14CAE93D-224A-4A02-9359-20F55FB85D0B}">
      <dgm:prSet/>
      <dgm:spPr/>
      <dgm:t>
        <a:bodyPr/>
        <a:lstStyle/>
        <a:p>
          <a:r>
            <a:rPr lang="en-US" dirty="0"/>
            <a:t>Explain consent (sign form, explain they can withdraw at any point by contacting you), say how you are going to record them and ask if that is OK, ask if they want to remain anonymous.</a:t>
          </a:r>
        </a:p>
      </dgm:t>
    </dgm:pt>
    <dgm:pt modelId="{257813CD-068A-4E73-A7A9-1D3122621594}" type="parTrans" cxnId="{414ABA6B-0508-4AB3-8471-2B4528366B1B}">
      <dgm:prSet/>
      <dgm:spPr/>
      <dgm:t>
        <a:bodyPr/>
        <a:lstStyle/>
        <a:p>
          <a:endParaRPr lang="en-US"/>
        </a:p>
      </dgm:t>
    </dgm:pt>
    <dgm:pt modelId="{808C96D0-6082-467F-A5A7-99796C539EF9}" type="sibTrans" cxnId="{414ABA6B-0508-4AB3-8471-2B4528366B1B}">
      <dgm:prSet/>
      <dgm:spPr/>
      <dgm:t>
        <a:bodyPr/>
        <a:lstStyle/>
        <a:p>
          <a:endParaRPr lang="en-US"/>
        </a:p>
      </dgm:t>
    </dgm:pt>
    <dgm:pt modelId="{D9C6D5B4-709A-4CB2-B4D6-CD36319F1636}" type="pres">
      <dgm:prSet presAssocID="{1597E081-9388-404D-A30F-646AA4E0D3A4}" presName="root" presStyleCnt="0">
        <dgm:presLayoutVars>
          <dgm:dir/>
          <dgm:resizeHandles val="exact"/>
        </dgm:presLayoutVars>
      </dgm:prSet>
      <dgm:spPr/>
    </dgm:pt>
    <dgm:pt modelId="{C1064385-4F06-469B-9015-EA09681137DD}" type="pres">
      <dgm:prSet presAssocID="{2A003485-80A8-4BF3-810A-BB213E847F07}" presName="compNode" presStyleCnt="0"/>
      <dgm:spPr/>
    </dgm:pt>
    <dgm:pt modelId="{7AAE194E-529A-4752-8555-3C73E64F3463}" type="pres">
      <dgm:prSet presAssocID="{2A003485-80A8-4BF3-810A-BB213E847F07}" presName="bgRect" presStyleLbl="bgShp" presStyleIdx="0" presStyleCnt="5"/>
      <dgm:spPr/>
    </dgm:pt>
    <dgm:pt modelId="{62C25A96-816D-4894-94EB-D50BEBA88F2E}" type="pres">
      <dgm:prSet presAssocID="{2A003485-80A8-4BF3-810A-BB213E847F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7B5A1E7A-8E74-4AA5-8BD4-38FBCAB7072F}" type="pres">
      <dgm:prSet presAssocID="{2A003485-80A8-4BF3-810A-BB213E847F07}" presName="spaceRect" presStyleCnt="0"/>
      <dgm:spPr/>
    </dgm:pt>
    <dgm:pt modelId="{9111EEF7-8882-448E-B671-90FDB20F6325}" type="pres">
      <dgm:prSet presAssocID="{2A003485-80A8-4BF3-810A-BB213E847F07}" presName="parTx" presStyleLbl="revTx" presStyleIdx="0" presStyleCnt="5">
        <dgm:presLayoutVars>
          <dgm:chMax val="0"/>
          <dgm:chPref val="0"/>
        </dgm:presLayoutVars>
      </dgm:prSet>
      <dgm:spPr/>
    </dgm:pt>
    <dgm:pt modelId="{191F3F65-BFC8-4AEB-9763-968DEA9AC0C2}" type="pres">
      <dgm:prSet presAssocID="{3EA6F11C-6CF7-4C52-ADF2-65C8708D6896}" presName="sibTrans" presStyleCnt="0"/>
      <dgm:spPr/>
    </dgm:pt>
    <dgm:pt modelId="{3FFC4BEF-97F9-474B-AEED-665845AD63EC}" type="pres">
      <dgm:prSet presAssocID="{A2887AD5-2FA6-4AFB-8848-51CC5B3395D5}" presName="compNode" presStyleCnt="0"/>
      <dgm:spPr/>
    </dgm:pt>
    <dgm:pt modelId="{BEB57553-7FA5-4C63-8E15-145F7A17244D}" type="pres">
      <dgm:prSet presAssocID="{A2887AD5-2FA6-4AFB-8848-51CC5B3395D5}" presName="bgRect" presStyleLbl="bgShp" presStyleIdx="1" presStyleCnt="5"/>
      <dgm:spPr/>
    </dgm:pt>
    <dgm:pt modelId="{01E0260B-7E88-4072-B347-3CD3280BF65E}" type="pres">
      <dgm:prSet presAssocID="{A2887AD5-2FA6-4AFB-8848-51CC5B3395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6E756205-872A-44FF-A132-F5336AB3B2F5}" type="pres">
      <dgm:prSet presAssocID="{A2887AD5-2FA6-4AFB-8848-51CC5B3395D5}" presName="spaceRect" presStyleCnt="0"/>
      <dgm:spPr/>
    </dgm:pt>
    <dgm:pt modelId="{D8A3E5E8-0F91-44C2-9564-91D0B6D12ACA}" type="pres">
      <dgm:prSet presAssocID="{A2887AD5-2FA6-4AFB-8848-51CC5B3395D5}" presName="parTx" presStyleLbl="revTx" presStyleIdx="1" presStyleCnt="5">
        <dgm:presLayoutVars>
          <dgm:chMax val="0"/>
          <dgm:chPref val="0"/>
        </dgm:presLayoutVars>
      </dgm:prSet>
      <dgm:spPr/>
    </dgm:pt>
    <dgm:pt modelId="{AD5DA98E-37C8-4B88-BEE4-0F585809A6DE}" type="pres">
      <dgm:prSet presAssocID="{F57DFB27-8240-4C65-A4EF-D9688C8BFD4F}" presName="sibTrans" presStyleCnt="0"/>
      <dgm:spPr/>
    </dgm:pt>
    <dgm:pt modelId="{00B09E1D-56AD-40C0-ADAD-6ADF887DA209}" type="pres">
      <dgm:prSet presAssocID="{B7F8EF59-911F-47AA-877B-21F456954939}" presName="compNode" presStyleCnt="0"/>
      <dgm:spPr/>
    </dgm:pt>
    <dgm:pt modelId="{2984BED8-9165-48AD-AD47-7EEA5D7C5FF7}" type="pres">
      <dgm:prSet presAssocID="{B7F8EF59-911F-47AA-877B-21F456954939}" presName="bgRect" presStyleLbl="bgShp" presStyleIdx="2" presStyleCnt="5"/>
      <dgm:spPr/>
    </dgm:pt>
    <dgm:pt modelId="{83DD5794-0BA4-46E9-9721-903084F1534C}" type="pres">
      <dgm:prSet presAssocID="{B7F8EF59-911F-47AA-877B-21F45695493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B930FB28-53E7-44F0-B69F-F4BB07145078}" type="pres">
      <dgm:prSet presAssocID="{B7F8EF59-911F-47AA-877B-21F456954939}" presName="spaceRect" presStyleCnt="0"/>
      <dgm:spPr/>
    </dgm:pt>
    <dgm:pt modelId="{194C470A-6FAD-4693-8A83-940ADFB2B5BB}" type="pres">
      <dgm:prSet presAssocID="{B7F8EF59-911F-47AA-877B-21F456954939}" presName="parTx" presStyleLbl="revTx" presStyleIdx="2" presStyleCnt="5">
        <dgm:presLayoutVars>
          <dgm:chMax val="0"/>
          <dgm:chPref val="0"/>
        </dgm:presLayoutVars>
      </dgm:prSet>
      <dgm:spPr/>
    </dgm:pt>
    <dgm:pt modelId="{C3DB0C6B-838A-4DBB-B18C-7E7FCDD015CE}" type="pres">
      <dgm:prSet presAssocID="{0B19D8C1-EBE0-4403-B456-56567CCE0E6C}" presName="sibTrans" presStyleCnt="0"/>
      <dgm:spPr/>
    </dgm:pt>
    <dgm:pt modelId="{9E8A4779-368C-4511-A2DA-EFFDEB2CAE4D}" type="pres">
      <dgm:prSet presAssocID="{53EB58DA-3394-4336-B7F9-F9064673453E}" presName="compNode" presStyleCnt="0"/>
      <dgm:spPr/>
    </dgm:pt>
    <dgm:pt modelId="{2B6B654F-9A9A-4019-8884-340A4DC21268}" type="pres">
      <dgm:prSet presAssocID="{53EB58DA-3394-4336-B7F9-F9064673453E}" presName="bgRect" presStyleLbl="bgShp" presStyleIdx="3" presStyleCnt="5"/>
      <dgm:spPr/>
    </dgm:pt>
    <dgm:pt modelId="{9A81DC0B-9021-4DC9-B75A-1F9539D411BB}" type="pres">
      <dgm:prSet presAssocID="{53EB58DA-3394-4336-B7F9-F9064673453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E9749BA7-16BE-4F02-AFF1-C75B581F456F}" type="pres">
      <dgm:prSet presAssocID="{53EB58DA-3394-4336-B7F9-F9064673453E}" presName="spaceRect" presStyleCnt="0"/>
      <dgm:spPr/>
    </dgm:pt>
    <dgm:pt modelId="{01A09C64-F89C-4A47-B16C-96D2DF8E66AC}" type="pres">
      <dgm:prSet presAssocID="{53EB58DA-3394-4336-B7F9-F9064673453E}" presName="parTx" presStyleLbl="revTx" presStyleIdx="3" presStyleCnt="5">
        <dgm:presLayoutVars>
          <dgm:chMax val="0"/>
          <dgm:chPref val="0"/>
        </dgm:presLayoutVars>
      </dgm:prSet>
      <dgm:spPr/>
    </dgm:pt>
    <dgm:pt modelId="{4E9916C1-AD8F-4E6E-B5A8-BC4AEDADC860}" type="pres">
      <dgm:prSet presAssocID="{0F072602-19A4-46AF-BC05-7F55EA9223C9}" presName="sibTrans" presStyleCnt="0"/>
      <dgm:spPr/>
    </dgm:pt>
    <dgm:pt modelId="{70B712C6-7839-412F-B855-F578F59F607E}" type="pres">
      <dgm:prSet presAssocID="{14CAE93D-224A-4A02-9359-20F55FB85D0B}" presName="compNode" presStyleCnt="0"/>
      <dgm:spPr/>
    </dgm:pt>
    <dgm:pt modelId="{DCA993DA-44E8-4354-BF4C-15FD9E54A3BB}" type="pres">
      <dgm:prSet presAssocID="{14CAE93D-224A-4A02-9359-20F55FB85D0B}" presName="bgRect" presStyleLbl="bgShp" presStyleIdx="4" presStyleCnt="5"/>
      <dgm:spPr/>
    </dgm:pt>
    <dgm:pt modelId="{8BAF09F4-3726-453A-9E45-9E1BB35E1D3E}" type="pres">
      <dgm:prSet presAssocID="{14CAE93D-224A-4A02-9359-20F55FB85D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AA985573-9DFA-4EF6-86AE-05E3B9DFB06A}" type="pres">
      <dgm:prSet presAssocID="{14CAE93D-224A-4A02-9359-20F55FB85D0B}" presName="spaceRect" presStyleCnt="0"/>
      <dgm:spPr/>
    </dgm:pt>
    <dgm:pt modelId="{0EFC026C-7073-426B-9781-403B63CFD723}" type="pres">
      <dgm:prSet presAssocID="{14CAE93D-224A-4A02-9359-20F55FB85D0B}" presName="parTx" presStyleLbl="revTx" presStyleIdx="4" presStyleCnt="5">
        <dgm:presLayoutVars>
          <dgm:chMax val="0"/>
          <dgm:chPref val="0"/>
        </dgm:presLayoutVars>
      </dgm:prSet>
      <dgm:spPr/>
    </dgm:pt>
  </dgm:ptLst>
  <dgm:cxnLst>
    <dgm:cxn modelId="{61608E03-3DAD-4E4E-B922-72DCADB0D19D}" srcId="{1597E081-9388-404D-A30F-646AA4E0D3A4}" destId="{2A003485-80A8-4BF3-810A-BB213E847F07}" srcOrd="0" destOrd="0" parTransId="{3EED2B3A-1E5A-4E3D-A9EB-99C141B371FB}" sibTransId="{3EA6F11C-6CF7-4C52-ADF2-65C8708D6896}"/>
    <dgm:cxn modelId="{3A7B3712-8F0F-412B-BEEF-E2F856A7119F}" type="presOf" srcId="{B7F8EF59-911F-47AA-877B-21F456954939}" destId="{194C470A-6FAD-4693-8A83-940ADFB2B5BB}" srcOrd="0" destOrd="0" presId="urn:microsoft.com/office/officeart/2018/2/layout/IconVerticalSolidList"/>
    <dgm:cxn modelId="{07EEB425-4DE7-496D-A92C-E10F59EE1ECB}" srcId="{1597E081-9388-404D-A30F-646AA4E0D3A4}" destId="{B7F8EF59-911F-47AA-877B-21F456954939}" srcOrd="2" destOrd="0" parTransId="{9BE58829-7E6B-48E6-BD1F-014AFE5E764D}" sibTransId="{0B19D8C1-EBE0-4403-B456-56567CCE0E6C}"/>
    <dgm:cxn modelId="{88C19D2D-7B28-4EB2-83CF-7E449C117D7F}" srcId="{1597E081-9388-404D-A30F-646AA4E0D3A4}" destId="{A2887AD5-2FA6-4AFB-8848-51CC5B3395D5}" srcOrd="1" destOrd="0" parTransId="{09ACB112-B3A0-49F8-AE52-9DE266A17FAA}" sibTransId="{F57DFB27-8240-4C65-A4EF-D9688C8BFD4F}"/>
    <dgm:cxn modelId="{25436856-363E-4978-8034-138FDAF7AC77}" type="presOf" srcId="{2A003485-80A8-4BF3-810A-BB213E847F07}" destId="{9111EEF7-8882-448E-B671-90FDB20F6325}" srcOrd="0" destOrd="0" presId="urn:microsoft.com/office/officeart/2018/2/layout/IconVerticalSolidList"/>
    <dgm:cxn modelId="{414ABA6B-0508-4AB3-8471-2B4528366B1B}" srcId="{1597E081-9388-404D-A30F-646AA4E0D3A4}" destId="{14CAE93D-224A-4A02-9359-20F55FB85D0B}" srcOrd="4" destOrd="0" parTransId="{257813CD-068A-4E73-A7A9-1D3122621594}" sibTransId="{808C96D0-6082-467F-A5A7-99796C539EF9}"/>
    <dgm:cxn modelId="{65B23178-5099-40D5-9D17-1F783FD55356}" type="presOf" srcId="{A2887AD5-2FA6-4AFB-8848-51CC5B3395D5}" destId="{D8A3E5E8-0F91-44C2-9564-91D0B6D12ACA}" srcOrd="0" destOrd="0" presId="urn:microsoft.com/office/officeart/2018/2/layout/IconVerticalSolidList"/>
    <dgm:cxn modelId="{2C98F7A2-30A1-4785-8A95-21BBFBBEE992}" type="presOf" srcId="{1597E081-9388-404D-A30F-646AA4E0D3A4}" destId="{D9C6D5B4-709A-4CB2-B4D6-CD36319F1636}" srcOrd="0" destOrd="0" presId="urn:microsoft.com/office/officeart/2018/2/layout/IconVerticalSolidList"/>
    <dgm:cxn modelId="{72DEF8C7-21E2-466C-9459-AAC364C8C036}" type="presOf" srcId="{14CAE93D-224A-4A02-9359-20F55FB85D0B}" destId="{0EFC026C-7073-426B-9781-403B63CFD723}" srcOrd="0" destOrd="0" presId="urn:microsoft.com/office/officeart/2018/2/layout/IconVerticalSolidList"/>
    <dgm:cxn modelId="{FF0531CE-D552-483E-A48A-1A3DE3736025}" srcId="{1597E081-9388-404D-A30F-646AA4E0D3A4}" destId="{53EB58DA-3394-4336-B7F9-F9064673453E}" srcOrd="3" destOrd="0" parTransId="{6646C64C-AB7C-480E-9333-F7B6884A79C0}" sibTransId="{0F072602-19A4-46AF-BC05-7F55EA9223C9}"/>
    <dgm:cxn modelId="{CB0A3BF8-369E-4FE6-A0F4-6E0756313F9C}" type="presOf" srcId="{53EB58DA-3394-4336-B7F9-F9064673453E}" destId="{01A09C64-F89C-4A47-B16C-96D2DF8E66AC}" srcOrd="0" destOrd="0" presId="urn:microsoft.com/office/officeart/2018/2/layout/IconVerticalSolidList"/>
    <dgm:cxn modelId="{BC6CE017-31F0-4282-8D04-8722AFEB20D5}" type="presParOf" srcId="{D9C6D5B4-709A-4CB2-B4D6-CD36319F1636}" destId="{C1064385-4F06-469B-9015-EA09681137DD}" srcOrd="0" destOrd="0" presId="urn:microsoft.com/office/officeart/2018/2/layout/IconVerticalSolidList"/>
    <dgm:cxn modelId="{38F890EC-DC72-40F6-B31D-E2798C7E8120}" type="presParOf" srcId="{C1064385-4F06-469B-9015-EA09681137DD}" destId="{7AAE194E-529A-4752-8555-3C73E64F3463}" srcOrd="0" destOrd="0" presId="urn:microsoft.com/office/officeart/2018/2/layout/IconVerticalSolidList"/>
    <dgm:cxn modelId="{6E280D94-7EFA-4F3F-9705-9B4FD7FF00B7}" type="presParOf" srcId="{C1064385-4F06-469B-9015-EA09681137DD}" destId="{62C25A96-816D-4894-94EB-D50BEBA88F2E}" srcOrd="1" destOrd="0" presId="urn:microsoft.com/office/officeart/2018/2/layout/IconVerticalSolidList"/>
    <dgm:cxn modelId="{0BD52390-01C0-4DA4-83FC-CAB797916F0A}" type="presParOf" srcId="{C1064385-4F06-469B-9015-EA09681137DD}" destId="{7B5A1E7A-8E74-4AA5-8BD4-38FBCAB7072F}" srcOrd="2" destOrd="0" presId="urn:microsoft.com/office/officeart/2018/2/layout/IconVerticalSolidList"/>
    <dgm:cxn modelId="{82A1C4B8-583D-40A1-AF62-54F6E45151A3}" type="presParOf" srcId="{C1064385-4F06-469B-9015-EA09681137DD}" destId="{9111EEF7-8882-448E-B671-90FDB20F6325}" srcOrd="3" destOrd="0" presId="urn:microsoft.com/office/officeart/2018/2/layout/IconVerticalSolidList"/>
    <dgm:cxn modelId="{54A33EB0-9E59-42D2-AF06-8F9BCE8F7293}" type="presParOf" srcId="{D9C6D5B4-709A-4CB2-B4D6-CD36319F1636}" destId="{191F3F65-BFC8-4AEB-9763-968DEA9AC0C2}" srcOrd="1" destOrd="0" presId="urn:microsoft.com/office/officeart/2018/2/layout/IconVerticalSolidList"/>
    <dgm:cxn modelId="{6CF8A302-4632-428A-B20C-A4E0126AE411}" type="presParOf" srcId="{D9C6D5B4-709A-4CB2-B4D6-CD36319F1636}" destId="{3FFC4BEF-97F9-474B-AEED-665845AD63EC}" srcOrd="2" destOrd="0" presId="urn:microsoft.com/office/officeart/2018/2/layout/IconVerticalSolidList"/>
    <dgm:cxn modelId="{FD7758CD-ACDE-4129-A63D-05962B29AEB7}" type="presParOf" srcId="{3FFC4BEF-97F9-474B-AEED-665845AD63EC}" destId="{BEB57553-7FA5-4C63-8E15-145F7A17244D}" srcOrd="0" destOrd="0" presId="urn:microsoft.com/office/officeart/2018/2/layout/IconVerticalSolidList"/>
    <dgm:cxn modelId="{3D18D6D8-3583-462F-9AA1-2D39624D5E64}" type="presParOf" srcId="{3FFC4BEF-97F9-474B-AEED-665845AD63EC}" destId="{01E0260B-7E88-4072-B347-3CD3280BF65E}" srcOrd="1" destOrd="0" presId="urn:microsoft.com/office/officeart/2018/2/layout/IconVerticalSolidList"/>
    <dgm:cxn modelId="{7B69D8E0-0B33-4538-8369-6565ED66FAFA}" type="presParOf" srcId="{3FFC4BEF-97F9-474B-AEED-665845AD63EC}" destId="{6E756205-872A-44FF-A132-F5336AB3B2F5}" srcOrd="2" destOrd="0" presId="urn:microsoft.com/office/officeart/2018/2/layout/IconVerticalSolidList"/>
    <dgm:cxn modelId="{27C8A8F9-B82B-4A13-94DB-B062C08A8645}" type="presParOf" srcId="{3FFC4BEF-97F9-474B-AEED-665845AD63EC}" destId="{D8A3E5E8-0F91-44C2-9564-91D0B6D12ACA}" srcOrd="3" destOrd="0" presId="urn:microsoft.com/office/officeart/2018/2/layout/IconVerticalSolidList"/>
    <dgm:cxn modelId="{00A64131-88B8-41BF-8929-7E421C5D38BA}" type="presParOf" srcId="{D9C6D5B4-709A-4CB2-B4D6-CD36319F1636}" destId="{AD5DA98E-37C8-4B88-BEE4-0F585809A6DE}" srcOrd="3" destOrd="0" presId="urn:microsoft.com/office/officeart/2018/2/layout/IconVerticalSolidList"/>
    <dgm:cxn modelId="{CB405A09-0EB6-4994-B00B-9B8E6D499893}" type="presParOf" srcId="{D9C6D5B4-709A-4CB2-B4D6-CD36319F1636}" destId="{00B09E1D-56AD-40C0-ADAD-6ADF887DA209}" srcOrd="4" destOrd="0" presId="urn:microsoft.com/office/officeart/2018/2/layout/IconVerticalSolidList"/>
    <dgm:cxn modelId="{9FCEBD0B-F776-49F8-898B-72AC22C73A07}" type="presParOf" srcId="{00B09E1D-56AD-40C0-ADAD-6ADF887DA209}" destId="{2984BED8-9165-48AD-AD47-7EEA5D7C5FF7}" srcOrd="0" destOrd="0" presId="urn:microsoft.com/office/officeart/2018/2/layout/IconVerticalSolidList"/>
    <dgm:cxn modelId="{03F491A5-157A-449B-B5F3-454939065F0C}" type="presParOf" srcId="{00B09E1D-56AD-40C0-ADAD-6ADF887DA209}" destId="{83DD5794-0BA4-46E9-9721-903084F1534C}" srcOrd="1" destOrd="0" presId="urn:microsoft.com/office/officeart/2018/2/layout/IconVerticalSolidList"/>
    <dgm:cxn modelId="{D6F76FC3-B658-4BB3-919D-DB76426DC06D}" type="presParOf" srcId="{00B09E1D-56AD-40C0-ADAD-6ADF887DA209}" destId="{B930FB28-53E7-44F0-B69F-F4BB07145078}" srcOrd="2" destOrd="0" presId="urn:microsoft.com/office/officeart/2018/2/layout/IconVerticalSolidList"/>
    <dgm:cxn modelId="{53504F3F-E729-4939-8FC6-03A13AC442E6}" type="presParOf" srcId="{00B09E1D-56AD-40C0-ADAD-6ADF887DA209}" destId="{194C470A-6FAD-4693-8A83-940ADFB2B5BB}" srcOrd="3" destOrd="0" presId="urn:microsoft.com/office/officeart/2018/2/layout/IconVerticalSolidList"/>
    <dgm:cxn modelId="{81DF00B6-3CAD-4B3E-9AEA-683B47C8D7C3}" type="presParOf" srcId="{D9C6D5B4-709A-4CB2-B4D6-CD36319F1636}" destId="{C3DB0C6B-838A-4DBB-B18C-7E7FCDD015CE}" srcOrd="5" destOrd="0" presId="urn:microsoft.com/office/officeart/2018/2/layout/IconVerticalSolidList"/>
    <dgm:cxn modelId="{74E3710B-3E46-4E92-B29D-F8D8512E7D14}" type="presParOf" srcId="{D9C6D5B4-709A-4CB2-B4D6-CD36319F1636}" destId="{9E8A4779-368C-4511-A2DA-EFFDEB2CAE4D}" srcOrd="6" destOrd="0" presId="urn:microsoft.com/office/officeart/2018/2/layout/IconVerticalSolidList"/>
    <dgm:cxn modelId="{46F80517-CEB4-471E-8F4A-7F7D4C2FDFB8}" type="presParOf" srcId="{9E8A4779-368C-4511-A2DA-EFFDEB2CAE4D}" destId="{2B6B654F-9A9A-4019-8884-340A4DC21268}" srcOrd="0" destOrd="0" presId="urn:microsoft.com/office/officeart/2018/2/layout/IconVerticalSolidList"/>
    <dgm:cxn modelId="{8EAC2D7F-2487-4196-91EA-238E0310C9E3}" type="presParOf" srcId="{9E8A4779-368C-4511-A2DA-EFFDEB2CAE4D}" destId="{9A81DC0B-9021-4DC9-B75A-1F9539D411BB}" srcOrd="1" destOrd="0" presId="urn:microsoft.com/office/officeart/2018/2/layout/IconVerticalSolidList"/>
    <dgm:cxn modelId="{5E5A9DBB-2A07-433B-984F-76DB27A3210A}" type="presParOf" srcId="{9E8A4779-368C-4511-A2DA-EFFDEB2CAE4D}" destId="{E9749BA7-16BE-4F02-AFF1-C75B581F456F}" srcOrd="2" destOrd="0" presId="urn:microsoft.com/office/officeart/2018/2/layout/IconVerticalSolidList"/>
    <dgm:cxn modelId="{B00F8BB5-3AFC-4747-A4BF-04472C7FE41D}" type="presParOf" srcId="{9E8A4779-368C-4511-A2DA-EFFDEB2CAE4D}" destId="{01A09C64-F89C-4A47-B16C-96D2DF8E66AC}" srcOrd="3" destOrd="0" presId="urn:microsoft.com/office/officeart/2018/2/layout/IconVerticalSolidList"/>
    <dgm:cxn modelId="{4A996319-F8EF-4C36-817C-CF06C17E4D47}" type="presParOf" srcId="{D9C6D5B4-709A-4CB2-B4D6-CD36319F1636}" destId="{4E9916C1-AD8F-4E6E-B5A8-BC4AEDADC860}" srcOrd="7" destOrd="0" presId="urn:microsoft.com/office/officeart/2018/2/layout/IconVerticalSolidList"/>
    <dgm:cxn modelId="{0C80A8CE-C30A-46C4-9B41-AF1951277B4E}" type="presParOf" srcId="{D9C6D5B4-709A-4CB2-B4D6-CD36319F1636}" destId="{70B712C6-7839-412F-B855-F578F59F607E}" srcOrd="8" destOrd="0" presId="urn:microsoft.com/office/officeart/2018/2/layout/IconVerticalSolidList"/>
    <dgm:cxn modelId="{1F4C5911-2727-4AFE-8BE8-36FECDCA755C}" type="presParOf" srcId="{70B712C6-7839-412F-B855-F578F59F607E}" destId="{DCA993DA-44E8-4354-BF4C-15FD9E54A3BB}" srcOrd="0" destOrd="0" presId="urn:microsoft.com/office/officeart/2018/2/layout/IconVerticalSolidList"/>
    <dgm:cxn modelId="{4F8C3C89-FDF1-4F0E-9693-277DA202EAED}" type="presParOf" srcId="{70B712C6-7839-412F-B855-F578F59F607E}" destId="{8BAF09F4-3726-453A-9E45-9E1BB35E1D3E}" srcOrd="1" destOrd="0" presId="urn:microsoft.com/office/officeart/2018/2/layout/IconVerticalSolidList"/>
    <dgm:cxn modelId="{95FD7492-B4F4-4377-837E-D95232C55BB6}" type="presParOf" srcId="{70B712C6-7839-412F-B855-F578F59F607E}" destId="{AA985573-9DFA-4EF6-86AE-05E3B9DFB06A}" srcOrd="2" destOrd="0" presId="urn:microsoft.com/office/officeart/2018/2/layout/IconVerticalSolidList"/>
    <dgm:cxn modelId="{D1ACE0BC-6A7B-4EBB-8DFB-4F8CCC4135DF}" type="presParOf" srcId="{70B712C6-7839-412F-B855-F578F59F607E}" destId="{0EFC026C-7073-426B-9781-403B63CFD7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B0643A-AB43-4AAE-B77B-244A28723F3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6ED635-3FCC-42CD-8984-3D94BEB1051F}">
      <dgm:prSet/>
      <dgm:spPr/>
      <dgm:t>
        <a:bodyPr/>
        <a:lstStyle/>
        <a:p>
          <a:r>
            <a:rPr lang="en-US" dirty="0"/>
            <a:t>After getting personal data, start with an open question.</a:t>
          </a:r>
        </a:p>
      </dgm:t>
    </dgm:pt>
    <dgm:pt modelId="{E7573A60-2A34-44A0-8EA8-2B371E2184A4}" type="parTrans" cxnId="{BA8D027E-75FD-4F82-B94C-F23F25DCE31F}">
      <dgm:prSet/>
      <dgm:spPr/>
      <dgm:t>
        <a:bodyPr/>
        <a:lstStyle/>
        <a:p>
          <a:endParaRPr lang="en-US"/>
        </a:p>
      </dgm:t>
    </dgm:pt>
    <dgm:pt modelId="{3C94508B-FB40-4A61-B876-A24295537C94}" type="sibTrans" cxnId="{BA8D027E-75FD-4F82-B94C-F23F25DCE31F}">
      <dgm:prSet/>
      <dgm:spPr/>
      <dgm:t>
        <a:bodyPr/>
        <a:lstStyle/>
        <a:p>
          <a:endParaRPr lang="en-US"/>
        </a:p>
      </dgm:t>
    </dgm:pt>
    <dgm:pt modelId="{8DDCCF9C-4B3E-463C-B678-FB9BCFD9F91D}">
      <dgm:prSet/>
      <dgm:spPr/>
      <dgm:t>
        <a:bodyPr/>
        <a:lstStyle/>
        <a:p>
          <a:r>
            <a:rPr lang="en-US"/>
            <a:t>Then let them decide what to say/let them lead.</a:t>
          </a:r>
        </a:p>
      </dgm:t>
    </dgm:pt>
    <dgm:pt modelId="{4ABA7C45-59C9-4334-9456-6EA6BB61ACE1}" type="parTrans" cxnId="{09A4610E-459E-4221-B543-F4953B16047D}">
      <dgm:prSet/>
      <dgm:spPr/>
      <dgm:t>
        <a:bodyPr/>
        <a:lstStyle/>
        <a:p>
          <a:endParaRPr lang="en-US"/>
        </a:p>
      </dgm:t>
    </dgm:pt>
    <dgm:pt modelId="{83E64AE6-A14D-4BC0-9C7E-653FD7A48670}" type="sibTrans" cxnId="{09A4610E-459E-4221-B543-F4953B16047D}">
      <dgm:prSet/>
      <dgm:spPr/>
      <dgm:t>
        <a:bodyPr/>
        <a:lstStyle/>
        <a:p>
          <a:endParaRPr lang="en-US"/>
        </a:p>
      </dgm:t>
    </dgm:pt>
    <dgm:pt modelId="{B7E32E9E-60FD-4095-BE98-220670B73E02}">
      <dgm:prSet/>
      <dgm:spPr/>
      <dgm:t>
        <a:bodyPr/>
        <a:lstStyle/>
        <a:p>
          <a:r>
            <a:rPr lang="en-US"/>
            <a:t>Record their story as it unfolds. Don’t ask for a beginning or timeline – just let them talk.</a:t>
          </a:r>
        </a:p>
      </dgm:t>
    </dgm:pt>
    <dgm:pt modelId="{C5E902D2-A72C-4762-8AED-2CB3BA10669C}" type="parTrans" cxnId="{FA4BEB99-E94E-45F5-A873-11956700536D}">
      <dgm:prSet/>
      <dgm:spPr/>
      <dgm:t>
        <a:bodyPr/>
        <a:lstStyle/>
        <a:p>
          <a:endParaRPr lang="en-US"/>
        </a:p>
      </dgm:t>
    </dgm:pt>
    <dgm:pt modelId="{C53E8F29-11EC-4FCB-B330-47329F4F32E4}" type="sibTrans" cxnId="{FA4BEB99-E94E-45F5-A873-11956700536D}">
      <dgm:prSet/>
      <dgm:spPr/>
      <dgm:t>
        <a:bodyPr/>
        <a:lstStyle/>
        <a:p>
          <a:endParaRPr lang="en-US"/>
        </a:p>
      </dgm:t>
    </dgm:pt>
    <dgm:pt modelId="{421F0617-3007-4A0F-95DA-EDD81D8207FB}" type="pres">
      <dgm:prSet presAssocID="{63B0643A-AB43-4AAE-B77B-244A28723F37}" presName="root" presStyleCnt="0">
        <dgm:presLayoutVars>
          <dgm:dir/>
          <dgm:resizeHandles val="exact"/>
        </dgm:presLayoutVars>
      </dgm:prSet>
      <dgm:spPr/>
    </dgm:pt>
    <dgm:pt modelId="{27C11743-E42D-4A5C-84D1-3392030044BD}" type="pres">
      <dgm:prSet presAssocID="{C66ED635-3FCC-42CD-8984-3D94BEB1051F}" presName="compNode" presStyleCnt="0"/>
      <dgm:spPr/>
    </dgm:pt>
    <dgm:pt modelId="{84395A7C-2215-48BA-9DE2-964C1721DD96}" type="pres">
      <dgm:prSet presAssocID="{C66ED635-3FCC-42CD-8984-3D94BEB1051F}" presName="bgRect" presStyleLbl="bgShp" presStyleIdx="0" presStyleCnt="3"/>
      <dgm:spPr/>
    </dgm:pt>
    <dgm:pt modelId="{3FDE0C60-52A8-4F71-8D26-89201961ACAC}" type="pres">
      <dgm:prSet presAssocID="{C66ED635-3FCC-42CD-8984-3D94BEB105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10C6CF77-E951-48C3-9BB3-3D36735EDDB3}" type="pres">
      <dgm:prSet presAssocID="{C66ED635-3FCC-42CD-8984-3D94BEB1051F}" presName="spaceRect" presStyleCnt="0"/>
      <dgm:spPr/>
    </dgm:pt>
    <dgm:pt modelId="{BA2BC135-87B0-4203-950B-BC9DDED5D71B}" type="pres">
      <dgm:prSet presAssocID="{C66ED635-3FCC-42CD-8984-3D94BEB1051F}" presName="parTx" presStyleLbl="revTx" presStyleIdx="0" presStyleCnt="3">
        <dgm:presLayoutVars>
          <dgm:chMax val="0"/>
          <dgm:chPref val="0"/>
        </dgm:presLayoutVars>
      </dgm:prSet>
      <dgm:spPr/>
    </dgm:pt>
    <dgm:pt modelId="{AAEC0CF6-4FD4-4BAC-9456-5FB178DA8EBA}" type="pres">
      <dgm:prSet presAssocID="{3C94508B-FB40-4A61-B876-A24295537C94}" presName="sibTrans" presStyleCnt="0"/>
      <dgm:spPr/>
    </dgm:pt>
    <dgm:pt modelId="{84983E1E-AADC-41C0-91B0-D7FF28CA03BD}" type="pres">
      <dgm:prSet presAssocID="{8DDCCF9C-4B3E-463C-B678-FB9BCFD9F91D}" presName="compNode" presStyleCnt="0"/>
      <dgm:spPr/>
    </dgm:pt>
    <dgm:pt modelId="{BBFDB9B3-6CAE-41FF-B1A0-3A2CCFD9B017}" type="pres">
      <dgm:prSet presAssocID="{8DDCCF9C-4B3E-463C-B678-FB9BCFD9F91D}" presName="bgRect" presStyleLbl="bgShp" presStyleIdx="1" presStyleCnt="3"/>
      <dgm:spPr/>
    </dgm:pt>
    <dgm:pt modelId="{FE49A127-0176-48C4-B9ED-2B09E995D0E7}" type="pres">
      <dgm:prSet presAssocID="{8DDCCF9C-4B3E-463C-B678-FB9BCFD9F9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8CA4943D-4BDA-4424-9096-8483512E6E96}" type="pres">
      <dgm:prSet presAssocID="{8DDCCF9C-4B3E-463C-B678-FB9BCFD9F91D}" presName="spaceRect" presStyleCnt="0"/>
      <dgm:spPr/>
    </dgm:pt>
    <dgm:pt modelId="{ADB87B76-4438-4F88-9B7B-84E2E4B80B2A}" type="pres">
      <dgm:prSet presAssocID="{8DDCCF9C-4B3E-463C-B678-FB9BCFD9F91D}" presName="parTx" presStyleLbl="revTx" presStyleIdx="1" presStyleCnt="3">
        <dgm:presLayoutVars>
          <dgm:chMax val="0"/>
          <dgm:chPref val="0"/>
        </dgm:presLayoutVars>
      </dgm:prSet>
      <dgm:spPr/>
    </dgm:pt>
    <dgm:pt modelId="{84C148EB-6CAA-4380-BD34-2C65FDA681D7}" type="pres">
      <dgm:prSet presAssocID="{83E64AE6-A14D-4BC0-9C7E-653FD7A48670}" presName="sibTrans" presStyleCnt="0"/>
      <dgm:spPr/>
    </dgm:pt>
    <dgm:pt modelId="{06568BF3-352F-4CE8-BFA7-22CF7318B6F6}" type="pres">
      <dgm:prSet presAssocID="{B7E32E9E-60FD-4095-BE98-220670B73E02}" presName="compNode" presStyleCnt="0"/>
      <dgm:spPr/>
    </dgm:pt>
    <dgm:pt modelId="{46045035-1182-4B3F-B757-FE7C1C961D98}" type="pres">
      <dgm:prSet presAssocID="{B7E32E9E-60FD-4095-BE98-220670B73E02}" presName="bgRect" presStyleLbl="bgShp" presStyleIdx="2" presStyleCnt="3"/>
      <dgm:spPr/>
    </dgm:pt>
    <dgm:pt modelId="{423BF0B8-077C-47D0-B926-EB3E5A02DF50}" type="pres">
      <dgm:prSet presAssocID="{B7E32E9E-60FD-4095-BE98-220670B73E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51E69C21-DE47-406A-944A-0568D6CF0E4C}" type="pres">
      <dgm:prSet presAssocID="{B7E32E9E-60FD-4095-BE98-220670B73E02}" presName="spaceRect" presStyleCnt="0"/>
      <dgm:spPr/>
    </dgm:pt>
    <dgm:pt modelId="{036772CD-D10C-4E85-8610-D3448BFBC144}" type="pres">
      <dgm:prSet presAssocID="{B7E32E9E-60FD-4095-BE98-220670B73E02}" presName="parTx" presStyleLbl="revTx" presStyleIdx="2" presStyleCnt="3">
        <dgm:presLayoutVars>
          <dgm:chMax val="0"/>
          <dgm:chPref val="0"/>
        </dgm:presLayoutVars>
      </dgm:prSet>
      <dgm:spPr/>
    </dgm:pt>
  </dgm:ptLst>
  <dgm:cxnLst>
    <dgm:cxn modelId="{09A4610E-459E-4221-B543-F4953B16047D}" srcId="{63B0643A-AB43-4AAE-B77B-244A28723F37}" destId="{8DDCCF9C-4B3E-463C-B678-FB9BCFD9F91D}" srcOrd="1" destOrd="0" parTransId="{4ABA7C45-59C9-4334-9456-6EA6BB61ACE1}" sibTransId="{83E64AE6-A14D-4BC0-9C7E-653FD7A48670}"/>
    <dgm:cxn modelId="{AC628C31-F15D-460F-8E49-AE07FCAF19F1}" type="presOf" srcId="{8DDCCF9C-4B3E-463C-B678-FB9BCFD9F91D}" destId="{ADB87B76-4438-4F88-9B7B-84E2E4B80B2A}" srcOrd="0" destOrd="0" presId="urn:microsoft.com/office/officeart/2018/2/layout/IconVerticalSolidList"/>
    <dgm:cxn modelId="{A4BA3B4C-5B8F-4E4B-840B-3DB2BAC387D0}" type="presOf" srcId="{C66ED635-3FCC-42CD-8984-3D94BEB1051F}" destId="{BA2BC135-87B0-4203-950B-BC9DDED5D71B}" srcOrd="0" destOrd="0" presId="urn:microsoft.com/office/officeart/2018/2/layout/IconVerticalSolidList"/>
    <dgm:cxn modelId="{5A45594F-DF63-4A82-A935-0325B5211C8C}" type="presOf" srcId="{B7E32E9E-60FD-4095-BE98-220670B73E02}" destId="{036772CD-D10C-4E85-8610-D3448BFBC144}" srcOrd="0" destOrd="0" presId="urn:microsoft.com/office/officeart/2018/2/layout/IconVerticalSolidList"/>
    <dgm:cxn modelId="{BA8D027E-75FD-4F82-B94C-F23F25DCE31F}" srcId="{63B0643A-AB43-4AAE-B77B-244A28723F37}" destId="{C66ED635-3FCC-42CD-8984-3D94BEB1051F}" srcOrd="0" destOrd="0" parTransId="{E7573A60-2A34-44A0-8EA8-2B371E2184A4}" sibTransId="{3C94508B-FB40-4A61-B876-A24295537C94}"/>
    <dgm:cxn modelId="{F70BE880-D797-4B48-9336-201416B3318E}" type="presOf" srcId="{63B0643A-AB43-4AAE-B77B-244A28723F37}" destId="{421F0617-3007-4A0F-95DA-EDD81D8207FB}" srcOrd="0" destOrd="0" presId="urn:microsoft.com/office/officeart/2018/2/layout/IconVerticalSolidList"/>
    <dgm:cxn modelId="{FA4BEB99-E94E-45F5-A873-11956700536D}" srcId="{63B0643A-AB43-4AAE-B77B-244A28723F37}" destId="{B7E32E9E-60FD-4095-BE98-220670B73E02}" srcOrd="2" destOrd="0" parTransId="{C5E902D2-A72C-4762-8AED-2CB3BA10669C}" sibTransId="{C53E8F29-11EC-4FCB-B330-47329F4F32E4}"/>
    <dgm:cxn modelId="{2C46C009-A32D-4B75-A956-D2512E100DAD}" type="presParOf" srcId="{421F0617-3007-4A0F-95DA-EDD81D8207FB}" destId="{27C11743-E42D-4A5C-84D1-3392030044BD}" srcOrd="0" destOrd="0" presId="urn:microsoft.com/office/officeart/2018/2/layout/IconVerticalSolidList"/>
    <dgm:cxn modelId="{959EA811-2763-49A1-9013-958FF88EBB09}" type="presParOf" srcId="{27C11743-E42D-4A5C-84D1-3392030044BD}" destId="{84395A7C-2215-48BA-9DE2-964C1721DD96}" srcOrd="0" destOrd="0" presId="urn:microsoft.com/office/officeart/2018/2/layout/IconVerticalSolidList"/>
    <dgm:cxn modelId="{6EBF3CA4-6CE3-4964-B62B-5D3E5AD357AA}" type="presParOf" srcId="{27C11743-E42D-4A5C-84D1-3392030044BD}" destId="{3FDE0C60-52A8-4F71-8D26-89201961ACAC}" srcOrd="1" destOrd="0" presId="urn:microsoft.com/office/officeart/2018/2/layout/IconVerticalSolidList"/>
    <dgm:cxn modelId="{BA70564E-8F98-454F-A8D8-35443285A2A6}" type="presParOf" srcId="{27C11743-E42D-4A5C-84D1-3392030044BD}" destId="{10C6CF77-E951-48C3-9BB3-3D36735EDDB3}" srcOrd="2" destOrd="0" presId="urn:microsoft.com/office/officeart/2018/2/layout/IconVerticalSolidList"/>
    <dgm:cxn modelId="{A981FDF0-3E8B-4158-B81B-EFC2677E68D6}" type="presParOf" srcId="{27C11743-E42D-4A5C-84D1-3392030044BD}" destId="{BA2BC135-87B0-4203-950B-BC9DDED5D71B}" srcOrd="3" destOrd="0" presId="urn:microsoft.com/office/officeart/2018/2/layout/IconVerticalSolidList"/>
    <dgm:cxn modelId="{E68C4AFF-50BE-4E40-84B7-A96DB83131EA}" type="presParOf" srcId="{421F0617-3007-4A0F-95DA-EDD81D8207FB}" destId="{AAEC0CF6-4FD4-4BAC-9456-5FB178DA8EBA}" srcOrd="1" destOrd="0" presId="urn:microsoft.com/office/officeart/2018/2/layout/IconVerticalSolidList"/>
    <dgm:cxn modelId="{04DE98CB-501C-431D-A9AD-C7C33B5151B1}" type="presParOf" srcId="{421F0617-3007-4A0F-95DA-EDD81D8207FB}" destId="{84983E1E-AADC-41C0-91B0-D7FF28CA03BD}" srcOrd="2" destOrd="0" presId="urn:microsoft.com/office/officeart/2018/2/layout/IconVerticalSolidList"/>
    <dgm:cxn modelId="{A5FF9472-4AAA-40FA-9544-E27AB24CE2C3}" type="presParOf" srcId="{84983E1E-AADC-41C0-91B0-D7FF28CA03BD}" destId="{BBFDB9B3-6CAE-41FF-B1A0-3A2CCFD9B017}" srcOrd="0" destOrd="0" presId="urn:microsoft.com/office/officeart/2018/2/layout/IconVerticalSolidList"/>
    <dgm:cxn modelId="{FAEB05CE-99BE-4956-AB86-EB615C3F37C4}" type="presParOf" srcId="{84983E1E-AADC-41C0-91B0-D7FF28CA03BD}" destId="{FE49A127-0176-48C4-B9ED-2B09E995D0E7}" srcOrd="1" destOrd="0" presId="urn:microsoft.com/office/officeart/2018/2/layout/IconVerticalSolidList"/>
    <dgm:cxn modelId="{916131F0-F30A-43BC-812E-DE864B148384}" type="presParOf" srcId="{84983E1E-AADC-41C0-91B0-D7FF28CA03BD}" destId="{8CA4943D-4BDA-4424-9096-8483512E6E96}" srcOrd="2" destOrd="0" presId="urn:microsoft.com/office/officeart/2018/2/layout/IconVerticalSolidList"/>
    <dgm:cxn modelId="{0187742D-9DA6-4796-93F0-757226F5A059}" type="presParOf" srcId="{84983E1E-AADC-41C0-91B0-D7FF28CA03BD}" destId="{ADB87B76-4438-4F88-9B7B-84E2E4B80B2A}" srcOrd="3" destOrd="0" presId="urn:microsoft.com/office/officeart/2018/2/layout/IconVerticalSolidList"/>
    <dgm:cxn modelId="{5C4158DB-00D4-4713-90E3-EFE83B937295}" type="presParOf" srcId="{421F0617-3007-4A0F-95DA-EDD81D8207FB}" destId="{84C148EB-6CAA-4380-BD34-2C65FDA681D7}" srcOrd="3" destOrd="0" presId="urn:microsoft.com/office/officeart/2018/2/layout/IconVerticalSolidList"/>
    <dgm:cxn modelId="{4D7B677C-212C-4021-96F7-43ADE9B62583}" type="presParOf" srcId="{421F0617-3007-4A0F-95DA-EDD81D8207FB}" destId="{06568BF3-352F-4CE8-BFA7-22CF7318B6F6}" srcOrd="4" destOrd="0" presId="urn:microsoft.com/office/officeart/2018/2/layout/IconVerticalSolidList"/>
    <dgm:cxn modelId="{47E3308D-355A-47C6-9A82-3C3B0560CFD3}" type="presParOf" srcId="{06568BF3-352F-4CE8-BFA7-22CF7318B6F6}" destId="{46045035-1182-4B3F-B757-FE7C1C961D98}" srcOrd="0" destOrd="0" presId="urn:microsoft.com/office/officeart/2018/2/layout/IconVerticalSolidList"/>
    <dgm:cxn modelId="{3B4938F1-1577-424C-A70C-3C031C3268BA}" type="presParOf" srcId="{06568BF3-352F-4CE8-BFA7-22CF7318B6F6}" destId="{423BF0B8-077C-47D0-B926-EB3E5A02DF50}" srcOrd="1" destOrd="0" presId="urn:microsoft.com/office/officeart/2018/2/layout/IconVerticalSolidList"/>
    <dgm:cxn modelId="{8935D048-67B6-4DE1-A597-53B51F4F19AA}" type="presParOf" srcId="{06568BF3-352F-4CE8-BFA7-22CF7318B6F6}" destId="{51E69C21-DE47-406A-944A-0568D6CF0E4C}" srcOrd="2" destOrd="0" presId="urn:microsoft.com/office/officeart/2018/2/layout/IconVerticalSolidList"/>
    <dgm:cxn modelId="{91A616D0-3423-4CEB-BB03-8837FFA6D259}" type="presParOf" srcId="{06568BF3-352F-4CE8-BFA7-22CF7318B6F6}" destId="{036772CD-D10C-4E85-8610-D3448BFBC1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FAFD9F-1402-4DBC-973B-DE8B5B6C497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84C6EA-FF21-465F-96A8-67D4D3273AC2}">
      <dgm:prSet/>
      <dgm:spPr/>
      <dgm:t>
        <a:bodyPr/>
        <a:lstStyle/>
        <a:p>
          <a:r>
            <a:rPr lang="en-US" dirty="0"/>
            <a:t>Protect identities (confidentiality </a:t>
          </a:r>
          <a:r>
            <a:rPr lang="en-US" dirty="0" err="1"/>
            <a:t>etc</a:t>
          </a:r>
          <a:r>
            <a:rPr lang="en-US" dirty="0"/>
            <a:t>, and trust is forever)</a:t>
          </a:r>
        </a:p>
      </dgm:t>
    </dgm:pt>
    <dgm:pt modelId="{41110BBA-B51D-42BA-AEDA-1A0277335ABC}" type="parTrans" cxnId="{D4405912-1BB1-410F-963E-A981167CC4E2}">
      <dgm:prSet/>
      <dgm:spPr/>
      <dgm:t>
        <a:bodyPr/>
        <a:lstStyle/>
        <a:p>
          <a:endParaRPr lang="en-US"/>
        </a:p>
      </dgm:t>
    </dgm:pt>
    <dgm:pt modelId="{BB101F50-2913-46BD-81DD-5A583764B3CB}" type="sibTrans" cxnId="{D4405912-1BB1-410F-963E-A981167CC4E2}">
      <dgm:prSet/>
      <dgm:spPr/>
      <dgm:t>
        <a:bodyPr/>
        <a:lstStyle/>
        <a:p>
          <a:endParaRPr lang="en-US"/>
        </a:p>
      </dgm:t>
    </dgm:pt>
    <dgm:pt modelId="{0EC80FEB-824A-4B5C-8FB3-7467EA6195D5}">
      <dgm:prSet/>
      <dgm:spPr/>
      <dgm:t>
        <a:bodyPr/>
        <a:lstStyle/>
        <a:p>
          <a:r>
            <a:rPr lang="en-US"/>
            <a:t>Make them aware of any risks, goals and intentions</a:t>
          </a:r>
        </a:p>
      </dgm:t>
    </dgm:pt>
    <dgm:pt modelId="{A3EEBA9C-28A1-4D07-B31B-38B095FFC60F}" type="parTrans" cxnId="{1FDFC9C8-3926-4518-81EC-1219F96F6627}">
      <dgm:prSet/>
      <dgm:spPr/>
      <dgm:t>
        <a:bodyPr/>
        <a:lstStyle/>
        <a:p>
          <a:endParaRPr lang="en-US"/>
        </a:p>
      </dgm:t>
    </dgm:pt>
    <dgm:pt modelId="{45C2C4C9-F574-45DC-A91D-0ED97CAAF291}" type="sibTrans" cxnId="{1FDFC9C8-3926-4518-81EC-1219F96F6627}">
      <dgm:prSet/>
      <dgm:spPr/>
      <dgm:t>
        <a:bodyPr/>
        <a:lstStyle/>
        <a:p>
          <a:endParaRPr lang="en-US"/>
        </a:p>
      </dgm:t>
    </dgm:pt>
    <dgm:pt modelId="{EB90A4D2-F135-454E-91D9-88987110D538}">
      <dgm:prSet/>
      <dgm:spPr/>
      <dgm:t>
        <a:bodyPr/>
        <a:lstStyle/>
        <a:p>
          <a:r>
            <a:rPr lang="en-US" dirty="0"/>
            <a:t>No judgement, no forcing questions, no insensitive prying</a:t>
          </a:r>
        </a:p>
      </dgm:t>
    </dgm:pt>
    <dgm:pt modelId="{BD5E3A58-6362-4DC2-98CF-ED1B2E9B758C}" type="parTrans" cxnId="{BC0BB2EB-AF72-4F83-A2E5-1AFAA17E58F2}">
      <dgm:prSet/>
      <dgm:spPr/>
      <dgm:t>
        <a:bodyPr/>
        <a:lstStyle/>
        <a:p>
          <a:endParaRPr lang="en-US"/>
        </a:p>
      </dgm:t>
    </dgm:pt>
    <dgm:pt modelId="{30E87C11-C9D0-4C0C-A7C7-6F07E1AB6D8E}" type="sibTrans" cxnId="{BC0BB2EB-AF72-4F83-A2E5-1AFAA17E58F2}">
      <dgm:prSet/>
      <dgm:spPr/>
      <dgm:t>
        <a:bodyPr/>
        <a:lstStyle/>
        <a:p>
          <a:endParaRPr lang="en-US"/>
        </a:p>
      </dgm:t>
    </dgm:pt>
    <dgm:pt modelId="{ECC0E5BA-04DA-4F38-96AB-C7C909F0374F}">
      <dgm:prSet/>
      <dgm:spPr/>
      <dgm:t>
        <a:bodyPr/>
        <a:lstStyle/>
        <a:p>
          <a:r>
            <a:rPr lang="en-US"/>
            <a:t>Don’t adjust their stories or make them ‘tidy’</a:t>
          </a:r>
        </a:p>
      </dgm:t>
    </dgm:pt>
    <dgm:pt modelId="{12613E8D-CA7B-4C67-9CD5-F0A24CE4C50C}" type="parTrans" cxnId="{961991F4-3EBC-4BA4-A232-9BDE0B206765}">
      <dgm:prSet/>
      <dgm:spPr/>
      <dgm:t>
        <a:bodyPr/>
        <a:lstStyle/>
        <a:p>
          <a:endParaRPr lang="en-US"/>
        </a:p>
      </dgm:t>
    </dgm:pt>
    <dgm:pt modelId="{25C56295-0541-40EC-A68D-D62E6EF84845}" type="sibTrans" cxnId="{961991F4-3EBC-4BA4-A232-9BDE0B206765}">
      <dgm:prSet/>
      <dgm:spPr/>
      <dgm:t>
        <a:bodyPr/>
        <a:lstStyle/>
        <a:p>
          <a:endParaRPr lang="en-US"/>
        </a:p>
      </dgm:t>
    </dgm:pt>
    <dgm:pt modelId="{38B62393-FBDD-457E-BEC6-3216B5F83935}">
      <dgm:prSet/>
      <dgm:spPr/>
      <dgm:t>
        <a:bodyPr/>
        <a:lstStyle/>
        <a:p>
          <a:r>
            <a:rPr lang="en-US" dirty="0"/>
            <a:t>Allow them follow up and to have some editorial control</a:t>
          </a:r>
        </a:p>
      </dgm:t>
    </dgm:pt>
    <dgm:pt modelId="{C2EC32BB-2763-4A19-8FB5-131723C4225B}" type="parTrans" cxnId="{34749D11-0E98-4CDA-926A-5AD08774F1B3}">
      <dgm:prSet/>
      <dgm:spPr/>
      <dgm:t>
        <a:bodyPr/>
        <a:lstStyle/>
        <a:p>
          <a:endParaRPr lang="en-US"/>
        </a:p>
      </dgm:t>
    </dgm:pt>
    <dgm:pt modelId="{BC057096-AA06-4D40-B946-C128DF480527}" type="sibTrans" cxnId="{34749D11-0E98-4CDA-926A-5AD08774F1B3}">
      <dgm:prSet/>
      <dgm:spPr/>
      <dgm:t>
        <a:bodyPr/>
        <a:lstStyle/>
        <a:p>
          <a:endParaRPr lang="en-US"/>
        </a:p>
      </dgm:t>
    </dgm:pt>
    <dgm:pt modelId="{90DB4F6A-9F81-444D-BA35-D295A467875A}" type="pres">
      <dgm:prSet presAssocID="{9CFAFD9F-1402-4DBC-973B-DE8B5B6C497B}" presName="root" presStyleCnt="0">
        <dgm:presLayoutVars>
          <dgm:dir/>
          <dgm:resizeHandles val="exact"/>
        </dgm:presLayoutVars>
      </dgm:prSet>
      <dgm:spPr/>
    </dgm:pt>
    <dgm:pt modelId="{2A0DAC6E-A1E4-46AE-BD56-68A2940FE2AF}" type="pres">
      <dgm:prSet presAssocID="{4A84C6EA-FF21-465F-96A8-67D4D3273AC2}" presName="compNode" presStyleCnt="0"/>
      <dgm:spPr/>
    </dgm:pt>
    <dgm:pt modelId="{1EF9D8CC-808F-414A-A7B0-22A9E9EC015F}" type="pres">
      <dgm:prSet presAssocID="{4A84C6EA-FF21-465F-96A8-67D4D3273AC2}" presName="bgRect" presStyleLbl="bgShp" presStyleIdx="0" presStyleCnt="5"/>
      <dgm:spPr/>
    </dgm:pt>
    <dgm:pt modelId="{A6D922C9-252D-41DA-A547-A56E7116A831}" type="pres">
      <dgm:prSet presAssocID="{4A84C6EA-FF21-465F-96A8-67D4D3273AC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3512967E-583A-433C-8B0B-00351378666E}" type="pres">
      <dgm:prSet presAssocID="{4A84C6EA-FF21-465F-96A8-67D4D3273AC2}" presName="spaceRect" presStyleCnt="0"/>
      <dgm:spPr/>
    </dgm:pt>
    <dgm:pt modelId="{C3549F9A-C3ED-4E8D-8B86-C8246D2C1B61}" type="pres">
      <dgm:prSet presAssocID="{4A84C6EA-FF21-465F-96A8-67D4D3273AC2}" presName="parTx" presStyleLbl="revTx" presStyleIdx="0" presStyleCnt="5">
        <dgm:presLayoutVars>
          <dgm:chMax val="0"/>
          <dgm:chPref val="0"/>
        </dgm:presLayoutVars>
      </dgm:prSet>
      <dgm:spPr/>
    </dgm:pt>
    <dgm:pt modelId="{1F86EF49-EB35-47F5-B08D-BA9D5F583A05}" type="pres">
      <dgm:prSet presAssocID="{BB101F50-2913-46BD-81DD-5A583764B3CB}" presName="sibTrans" presStyleCnt="0"/>
      <dgm:spPr/>
    </dgm:pt>
    <dgm:pt modelId="{20B843FB-8D21-4769-B4C6-4B08A6B249F4}" type="pres">
      <dgm:prSet presAssocID="{0EC80FEB-824A-4B5C-8FB3-7467EA6195D5}" presName="compNode" presStyleCnt="0"/>
      <dgm:spPr/>
    </dgm:pt>
    <dgm:pt modelId="{6F75A8F1-EE60-47B0-A121-731DD4FB50F5}" type="pres">
      <dgm:prSet presAssocID="{0EC80FEB-824A-4B5C-8FB3-7467EA6195D5}" presName="bgRect" presStyleLbl="bgShp" presStyleIdx="1" presStyleCnt="5"/>
      <dgm:spPr/>
    </dgm:pt>
    <dgm:pt modelId="{22B1C532-6D8D-4778-9DDE-2DBF0256A3D2}" type="pres">
      <dgm:prSet presAssocID="{0EC80FEB-824A-4B5C-8FB3-7467EA6195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2BAB5C1-3293-4DA7-B486-8ADD580C394E}" type="pres">
      <dgm:prSet presAssocID="{0EC80FEB-824A-4B5C-8FB3-7467EA6195D5}" presName="spaceRect" presStyleCnt="0"/>
      <dgm:spPr/>
    </dgm:pt>
    <dgm:pt modelId="{1DEDAE3D-D321-45AC-A6C4-AB59EB02A75E}" type="pres">
      <dgm:prSet presAssocID="{0EC80FEB-824A-4B5C-8FB3-7467EA6195D5}" presName="parTx" presStyleLbl="revTx" presStyleIdx="1" presStyleCnt="5">
        <dgm:presLayoutVars>
          <dgm:chMax val="0"/>
          <dgm:chPref val="0"/>
        </dgm:presLayoutVars>
      </dgm:prSet>
      <dgm:spPr/>
    </dgm:pt>
    <dgm:pt modelId="{845A7962-7343-4116-A008-E3F14CB39AF0}" type="pres">
      <dgm:prSet presAssocID="{45C2C4C9-F574-45DC-A91D-0ED97CAAF291}" presName="sibTrans" presStyleCnt="0"/>
      <dgm:spPr/>
    </dgm:pt>
    <dgm:pt modelId="{E59DC811-9B03-4EFA-9E0E-25EB714EE1F4}" type="pres">
      <dgm:prSet presAssocID="{EB90A4D2-F135-454E-91D9-88987110D538}" presName="compNode" presStyleCnt="0"/>
      <dgm:spPr/>
    </dgm:pt>
    <dgm:pt modelId="{4B35A83A-A868-4629-9225-20DCD7A80DD0}" type="pres">
      <dgm:prSet presAssocID="{EB90A4D2-F135-454E-91D9-88987110D538}" presName="bgRect" presStyleLbl="bgShp" presStyleIdx="2" presStyleCnt="5"/>
      <dgm:spPr/>
    </dgm:pt>
    <dgm:pt modelId="{01874AD9-B12A-445C-AA68-F9327DF032A0}" type="pres">
      <dgm:prSet presAssocID="{EB90A4D2-F135-454E-91D9-88987110D5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1708BBA0-BF8D-4FCD-A237-A6A280179E62}" type="pres">
      <dgm:prSet presAssocID="{EB90A4D2-F135-454E-91D9-88987110D538}" presName="spaceRect" presStyleCnt="0"/>
      <dgm:spPr/>
    </dgm:pt>
    <dgm:pt modelId="{BA306B2D-2DF7-4723-841F-35A2429C8044}" type="pres">
      <dgm:prSet presAssocID="{EB90A4D2-F135-454E-91D9-88987110D538}" presName="parTx" presStyleLbl="revTx" presStyleIdx="2" presStyleCnt="5">
        <dgm:presLayoutVars>
          <dgm:chMax val="0"/>
          <dgm:chPref val="0"/>
        </dgm:presLayoutVars>
      </dgm:prSet>
      <dgm:spPr/>
    </dgm:pt>
    <dgm:pt modelId="{AD011FD9-C3B9-48AB-9F0C-3DB7261CBC8F}" type="pres">
      <dgm:prSet presAssocID="{30E87C11-C9D0-4C0C-A7C7-6F07E1AB6D8E}" presName="sibTrans" presStyleCnt="0"/>
      <dgm:spPr/>
    </dgm:pt>
    <dgm:pt modelId="{CC9B9B81-DA98-436C-A319-8DA60AF74F3F}" type="pres">
      <dgm:prSet presAssocID="{ECC0E5BA-04DA-4F38-96AB-C7C909F0374F}" presName="compNode" presStyleCnt="0"/>
      <dgm:spPr/>
    </dgm:pt>
    <dgm:pt modelId="{84574610-CD3D-4ABE-B8D4-D1A30EFE4336}" type="pres">
      <dgm:prSet presAssocID="{ECC0E5BA-04DA-4F38-96AB-C7C909F0374F}" presName="bgRect" presStyleLbl="bgShp" presStyleIdx="3" presStyleCnt="5"/>
      <dgm:spPr/>
    </dgm:pt>
    <dgm:pt modelId="{8A994370-3FDD-4BBA-AB2C-BCDF0A5ECE31}" type="pres">
      <dgm:prSet presAssocID="{ECC0E5BA-04DA-4F38-96AB-C7C909F0374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CA547A75-9A3D-4290-9CB7-FCE47D3BE631}" type="pres">
      <dgm:prSet presAssocID="{ECC0E5BA-04DA-4F38-96AB-C7C909F0374F}" presName="spaceRect" presStyleCnt="0"/>
      <dgm:spPr/>
    </dgm:pt>
    <dgm:pt modelId="{BEBF0D31-B34F-432E-AB4C-64124DC2E764}" type="pres">
      <dgm:prSet presAssocID="{ECC0E5BA-04DA-4F38-96AB-C7C909F0374F}" presName="parTx" presStyleLbl="revTx" presStyleIdx="3" presStyleCnt="5">
        <dgm:presLayoutVars>
          <dgm:chMax val="0"/>
          <dgm:chPref val="0"/>
        </dgm:presLayoutVars>
      </dgm:prSet>
      <dgm:spPr/>
    </dgm:pt>
    <dgm:pt modelId="{425F7DF2-0B03-432F-9C12-E36A220B6193}" type="pres">
      <dgm:prSet presAssocID="{25C56295-0541-40EC-A68D-D62E6EF84845}" presName="sibTrans" presStyleCnt="0"/>
      <dgm:spPr/>
    </dgm:pt>
    <dgm:pt modelId="{1321169B-F82F-454C-84ED-71D1B74C8B41}" type="pres">
      <dgm:prSet presAssocID="{38B62393-FBDD-457E-BEC6-3216B5F83935}" presName="compNode" presStyleCnt="0"/>
      <dgm:spPr/>
    </dgm:pt>
    <dgm:pt modelId="{2D8C3ABC-460F-47E4-BB0F-D13BBCEE2F06}" type="pres">
      <dgm:prSet presAssocID="{38B62393-FBDD-457E-BEC6-3216B5F83935}" presName="bgRect" presStyleLbl="bgShp" presStyleIdx="4" presStyleCnt="5"/>
      <dgm:spPr/>
    </dgm:pt>
    <dgm:pt modelId="{2C847E40-312B-4E6B-800A-CA8FD7371F61}" type="pres">
      <dgm:prSet presAssocID="{38B62393-FBDD-457E-BEC6-3216B5F8393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443EF831-E7B4-4D54-AA5D-979C669594E7}" type="pres">
      <dgm:prSet presAssocID="{38B62393-FBDD-457E-BEC6-3216B5F83935}" presName="spaceRect" presStyleCnt="0"/>
      <dgm:spPr/>
    </dgm:pt>
    <dgm:pt modelId="{E647BA13-B92B-491F-8206-92A4904DB39D}" type="pres">
      <dgm:prSet presAssocID="{38B62393-FBDD-457E-BEC6-3216B5F83935}" presName="parTx" presStyleLbl="revTx" presStyleIdx="4" presStyleCnt="5">
        <dgm:presLayoutVars>
          <dgm:chMax val="0"/>
          <dgm:chPref val="0"/>
        </dgm:presLayoutVars>
      </dgm:prSet>
      <dgm:spPr/>
    </dgm:pt>
  </dgm:ptLst>
  <dgm:cxnLst>
    <dgm:cxn modelId="{34749D11-0E98-4CDA-926A-5AD08774F1B3}" srcId="{9CFAFD9F-1402-4DBC-973B-DE8B5B6C497B}" destId="{38B62393-FBDD-457E-BEC6-3216B5F83935}" srcOrd="4" destOrd="0" parTransId="{C2EC32BB-2763-4A19-8FB5-131723C4225B}" sibTransId="{BC057096-AA06-4D40-B946-C128DF480527}"/>
    <dgm:cxn modelId="{D4405912-1BB1-410F-963E-A981167CC4E2}" srcId="{9CFAFD9F-1402-4DBC-973B-DE8B5B6C497B}" destId="{4A84C6EA-FF21-465F-96A8-67D4D3273AC2}" srcOrd="0" destOrd="0" parTransId="{41110BBA-B51D-42BA-AEDA-1A0277335ABC}" sibTransId="{BB101F50-2913-46BD-81DD-5A583764B3CB}"/>
    <dgm:cxn modelId="{8FE8F95E-F321-4AC4-9331-51DB8BE22B4F}" type="presOf" srcId="{0EC80FEB-824A-4B5C-8FB3-7467EA6195D5}" destId="{1DEDAE3D-D321-45AC-A6C4-AB59EB02A75E}" srcOrd="0" destOrd="0" presId="urn:microsoft.com/office/officeart/2018/2/layout/IconVerticalSolidList"/>
    <dgm:cxn modelId="{A0C7A482-BFCD-4079-839A-2C397C09931E}" type="presOf" srcId="{ECC0E5BA-04DA-4F38-96AB-C7C909F0374F}" destId="{BEBF0D31-B34F-432E-AB4C-64124DC2E764}" srcOrd="0" destOrd="0" presId="urn:microsoft.com/office/officeart/2018/2/layout/IconVerticalSolidList"/>
    <dgm:cxn modelId="{F19A8CC7-07FA-44CE-ADD5-792B1DED7C5C}" type="presOf" srcId="{4A84C6EA-FF21-465F-96A8-67D4D3273AC2}" destId="{C3549F9A-C3ED-4E8D-8B86-C8246D2C1B61}" srcOrd="0" destOrd="0" presId="urn:microsoft.com/office/officeart/2018/2/layout/IconVerticalSolidList"/>
    <dgm:cxn modelId="{1FDFC9C8-3926-4518-81EC-1219F96F6627}" srcId="{9CFAFD9F-1402-4DBC-973B-DE8B5B6C497B}" destId="{0EC80FEB-824A-4B5C-8FB3-7467EA6195D5}" srcOrd="1" destOrd="0" parTransId="{A3EEBA9C-28A1-4D07-B31B-38B095FFC60F}" sibTransId="{45C2C4C9-F574-45DC-A91D-0ED97CAAF291}"/>
    <dgm:cxn modelId="{D17B90C9-1633-47F9-843E-F0861F927B67}" type="presOf" srcId="{38B62393-FBDD-457E-BEC6-3216B5F83935}" destId="{E647BA13-B92B-491F-8206-92A4904DB39D}" srcOrd="0" destOrd="0" presId="urn:microsoft.com/office/officeart/2018/2/layout/IconVerticalSolidList"/>
    <dgm:cxn modelId="{E5F424CE-4B57-451C-AED9-68B8689920D7}" type="presOf" srcId="{EB90A4D2-F135-454E-91D9-88987110D538}" destId="{BA306B2D-2DF7-4723-841F-35A2429C8044}" srcOrd="0" destOrd="0" presId="urn:microsoft.com/office/officeart/2018/2/layout/IconVerticalSolidList"/>
    <dgm:cxn modelId="{BC0BB2EB-AF72-4F83-A2E5-1AFAA17E58F2}" srcId="{9CFAFD9F-1402-4DBC-973B-DE8B5B6C497B}" destId="{EB90A4D2-F135-454E-91D9-88987110D538}" srcOrd="2" destOrd="0" parTransId="{BD5E3A58-6362-4DC2-98CF-ED1B2E9B758C}" sibTransId="{30E87C11-C9D0-4C0C-A7C7-6F07E1AB6D8E}"/>
    <dgm:cxn modelId="{961991F4-3EBC-4BA4-A232-9BDE0B206765}" srcId="{9CFAFD9F-1402-4DBC-973B-DE8B5B6C497B}" destId="{ECC0E5BA-04DA-4F38-96AB-C7C909F0374F}" srcOrd="3" destOrd="0" parTransId="{12613E8D-CA7B-4C67-9CD5-F0A24CE4C50C}" sibTransId="{25C56295-0541-40EC-A68D-D62E6EF84845}"/>
    <dgm:cxn modelId="{3BB10AF5-D762-4BAF-BA3A-7822C44091FE}" type="presOf" srcId="{9CFAFD9F-1402-4DBC-973B-DE8B5B6C497B}" destId="{90DB4F6A-9F81-444D-BA35-D295A467875A}" srcOrd="0" destOrd="0" presId="urn:microsoft.com/office/officeart/2018/2/layout/IconVerticalSolidList"/>
    <dgm:cxn modelId="{AEE0043F-F2E9-4D57-9F40-1139BE3CFE73}" type="presParOf" srcId="{90DB4F6A-9F81-444D-BA35-D295A467875A}" destId="{2A0DAC6E-A1E4-46AE-BD56-68A2940FE2AF}" srcOrd="0" destOrd="0" presId="urn:microsoft.com/office/officeart/2018/2/layout/IconVerticalSolidList"/>
    <dgm:cxn modelId="{BBFEBFDD-1690-4A40-AF4B-266909DBB633}" type="presParOf" srcId="{2A0DAC6E-A1E4-46AE-BD56-68A2940FE2AF}" destId="{1EF9D8CC-808F-414A-A7B0-22A9E9EC015F}" srcOrd="0" destOrd="0" presId="urn:microsoft.com/office/officeart/2018/2/layout/IconVerticalSolidList"/>
    <dgm:cxn modelId="{472C89D7-6388-42C6-9BD9-3CB206A7A344}" type="presParOf" srcId="{2A0DAC6E-A1E4-46AE-BD56-68A2940FE2AF}" destId="{A6D922C9-252D-41DA-A547-A56E7116A831}" srcOrd="1" destOrd="0" presId="urn:microsoft.com/office/officeart/2018/2/layout/IconVerticalSolidList"/>
    <dgm:cxn modelId="{245B7312-77CF-4F74-9082-EF12FBFC32AF}" type="presParOf" srcId="{2A0DAC6E-A1E4-46AE-BD56-68A2940FE2AF}" destId="{3512967E-583A-433C-8B0B-00351378666E}" srcOrd="2" destOrd="0" presId="urn:microsoft.com/office/officeart/2018/2/layout/IconVerticalSolidList"/>
    <dgm:cxn modelId="{3CB53FC8-FA7A-487D-ABA9-8F23E548AF6E}" type="presParOf" srcId="{2A0DAC6E-A1E4-46AE-BD56-68A2940FE2AF}" destId="{C3549F9A-C3ED-4E8D-8B86-C8246D2C1B61}" srcOrd="3" destOrd="0" presId="urn:microsoft.com/office/officeart/2018/2/layout/IconVerticalSolidList"/>
    <dgm:cxn modelId="{026A875C-8FB6-41EF-A302-744B54F98914}" type="presParOf" srcId="{90DB4F6A-9F81-444D-BA35-D295A467875A}" destId="{1F86EF49-EB35-47F5-B08D-BA9D5F583A05}" srcOrd="1" destOrd="0" presId="urn:microsoft.com/office/officeart/2018/2/layout/IconVerticalSolidList"/>
    <dgm:cxn modelId="{37A75698-DC8F-4C23-8F9B-C446FCCF52C5}" type="presParOf" srcId="{90DB4F6A-9F81-444D-BA35-D295A467875A}" destId="{20B843FB-8D21-4769-B4C6-4B08A6B249F4}" srcOrd="2" destOrd="0" presId="urn:microsoft.com/office/officeart/2018/2/layout/IconVerticalSolidList"/>
    <dgm:cxn modelId="{B0516EC0-F65B-49C5-8B58-B7A2B3870955}" type="presParOf" srcId="{20B843FB-8D21-4769-B4C6-4B08A6B249F4}" destId="{6F75A8F1-EE60-47B0-A121-731DD4FB50F5}" srcOrd="0" destOrd="0" presId="urn:microsoft.com/office/officeart/2018/2/layout/IconVerticalSolidList"/>
    <dgm:cxn modelId="{ABEC3B8C-8944-42EE-B6DE-1077561EF76C}" type="presParOf" srcId="{20B843FB-8D21-4769-B4C6-4B08A6B249F4}" destId="{22B1C532-6D8D-4778-9DDE-2DBF0256A3D2}" srcOrd="1" destOrd="0" presId="urn:microsoft.com/office/officeart/2018/2/layout/IconVerticalSolidList"/>
    <dgm:cxn modelId="{132B8C6E-AD8C-4218-BF1D-6C120098CC87}" type="presParOf" srcId="{20B843FB-8D21-4769-B4C6-4B08A6B249F4}" destId="{62BAB5C1-3293-4DA7-B486-8ADD580C394E}" srcOrd="2" destOrd="0" presId="urn:microsoft.com/office/officeart/2018/2/layout/IconVerticalSolidList"/>
    <dgm:cxn modelId="{B3E0520F-F48B-47E2-BA42-A55ADB74E25C}" type="presParOf" srcId="{20B843FB-8D21-4769-B4C6-4B08A6B249F4}" destId="{1DEDAE3D-D321-45AC-A6C4-AB59EB02A75E}" srcOrd="3" destOrd="0" presId="urn:microsoft.com/office/officeart/2018/2/layout/IconVerticalSolidList"/>
    <dgm:cxn modelId="{34C7F952-F4FB-484F-B4D1-24ED02ED964D}" type="presParOf" srcId="{90DB4F6A-9F81-444D-BA35-D295A467875A}" destId="{845A7962-7343-4116-A008-E3F14CB39AF0}" srcOrd="3" destOrd="0" presId="urn:microsoft.com/office/officeart/2018/2/layout/IconVerticalSolidList"/>
    <dgm:cxn modelId="{30E4A30A-F031-458E-8A6B-9308D33DFBA0}" type="presParOf" srcId="{90DB4F6A-9F81-444D-BA35-D295A467875A}" destId="{E59DC811-9B03-4EFA-9E0E-25EB714EE1F4}" srcOrd="4" destOrd="0" presId="urn:microsoft.com/office/officeart/2018/2/layout/IconVerticalSolidList"/>
    <dgm:cxn modelId="{55D6464F-83F9-4797-A9F3-B02FEE85EF46}" type="presParOf" srcId="{E59DC811-9B03-4EFA-9E0E-25EB714EE1F4}" destId="{4B35A83A-A868-4629-9225-20DCD7A80DD0}" srcOrd="0" destOrd="0" presId="urn:microsoft.com/office/officeart/2018/2/layout/IconVerticalSolidList"/>
    <dgm:cxn modelId="{8DA38EA3-3335-4157-BEBB-12F39A1E0B5A}" type="presParOf" srcId="{E59DC811-9B03-4EFA-9E0E-25EB714EE1F4}" destId="{01874AD9-B12A-445C-AA68-F9327DF032A0}" srcOrd="1" destOrd="0" presId="urn:microsoft.com/office/officeart/2018/2/layout/IconVerticalSolidList"/>
    <dgm:cxn modelId="{DEAA2355-7D31-4BBD-9C82-A40049030B8A}" type="presParOf" srcId="{E59DC811-9B03-4EFA-9E0E-25EB714EE1F4}" destId="{1708BBA0-BF8D-4FCD-A237-A6A280179E62}" srcOrd="2" destOrd="0" presId="urn:microsoft.com/office/officeart/2018/2/layout/IconVerticalSolidList"/>
    <dgm:cxn modelId="{5BBA231D-E223-48A4-92D1-CC5F52CEA2B4}" type="presParOf" srcId="{E59DC811-9B03-4EFA-9E0E-25EB714EE1F4}" destId="{BA306B2D-2DF7-4723-841F-35A2429C8044}" srcOrd="3" destOrd="0" presId="urn:microsoft.com/office/officeart/2018/2/layout/IconVerticalSolidList"/>
    <dgm:cxn modelId="{120CACD8-0692-419D-B26B-F4905C2FAF0B}" type="presParOf" srcId="{90DB4F6A-9F81-444D-BA35-D295A467875A}" destId="{AD011FD9-C3B9-48AB-9F0C-3DB7261CBC8F}" srcOrd="5" destOrd="0" presId="urn:microsoft.com/office/officeart/2018/2/layout/IconVerticalSolidList"/>
    <dgm:cxn modelId="{5A95D958-0D04-4F8D-990E-A5EDF97DEDF7}" type="presParOf" srcId="{90DB4F6A-9F81-444D-BA35-D295A467875A}" destId="{CC9B9B81-DA98-436C-A319-8DA60AF74F3F}" srcOrd="6" destOrd="0" presId="urn:microsoft.com/office/officeart/2018/2/layout/IconVerticalSolidList"/>
    <dgm:cxn modelId="{9850C4D0-D075-460F-B4BC-13148E7EEEF6}" type="presParOf" srcId="{CC9B9B81-DA98-436C-A319-8DA60AF74F3F}" destId="{84574610-CD3D-4ABE-B8D4-D1A30EFE4336}" srcOrd="0" destOrd="0" presId="urn:microsoft.com/office/officeart/2018/2/layout/IconVerticalSolidList"/>
    <dgm:cxn modelId="{0EB31FD8-9E5F-411F-8850-0B0C946C91D5}" type="presParOf" srcId="{CC9B9B81-DA98-436C-A319-8DA60AF74F3F}" destId="{8A994370-3FDD-4BBA-AB2C-BCDF0A5ECE31}" srcOrd="1" destOrd="0" presId="urn:microsoft.com/office/officeart/2018/2/layout/IconVerticalSolidList"/>
    <dgm:cxn modelId="{42F9A778-E56A-43B0-9277-A89F26FCA809}" type="presParOf" srcId="{CC9B9B81-DA98-436C-A319-8DA60AF74F3F}" destId="{CA547A75-9A3D-4290-9CB7-FCE47D3BE631}" srcOrd="2" destOrd="0" presId="urn:microsoft.com/office/officeart/2018/2/layout/IconVerticalSolidList"/>
    <dgm:cxn modelId="{C5B8DAB0-C229-4BB2-8F98-EA563AB34139}" type="presParOf" srcId="{CC9B9B81-DA98-436C-A319-8DA60AF74F3F}" destId="{BEBF0D31-B34F-432E-AB4C-64124DC2E764}" srcOrd="3" destOrd="0" presId="urn:microsoft.com/office/officeart/2018/2/layout/IconVerticalSolidList"/>
    <dgm:cxn modelId="{A9B33691-3D58-465F-87AD-7DDA43F31AEA}" type="presParOf" srcId="{90DB4F6A-9F81-444D-BA35-D295A467875A}" destId="{425F7DF2-0B03-432F-9C12-E36A220B6193}" srcOrd="7" destOrd="0" presId="urn:microsoft.com/office/officeart/2018/2/layout/IconVerticalSolidList"/>
    <dgm:cxn modelId="{13CF6DB3-9F98-441B-9505-97C75558EE2B}" type="presParOf" srcId="{90DB4F6A-9F81-444D-BA35-D295A467875A}" destId="{1321169B-F82F-454C-84ED-71D1B74C8B41}" srcOrd="8" destOrd="0" presId="urn:microsoft.com/office/officeart/2018/2/layout/IconVerticalSolidList"/>
    <dgm:cxn modelId="{BED294B9-8A0C-4726-89CD-9A9FE210BB87}" type="presParOf" srcId="{1321169B-F82F-454C-84ED-71D1B74C8B41}" destId="{2D8C3ABC-460F-47E4-BB0F-D13BBCEE2F06}" srcOrd="0" destOrd="0" presId="urn:microsoft.com/office/officeart/2018/2/layout/IconVerticalSolidList"/>
    <dgm:cxn modelId="{0CAA5CB6-719C-4D50-A0FF-900794E8AC21}" type="presParOf" srcId="{1321169B-F82F-454C-84ED-71D1B74C8B41}" destId="{2C847E40-312B-4E6B-800A-CA8FD7371F61}" srcOrd="1" destOrd="0" presId="urn:microsoft.com/office/officeart/2018/2/layout/IconVerticalSolidList"/>
    <dgm:cxn modelId="{3BAC568A-A4C9-49B0-B37F-E746ED1E97F0}" type="presParOf" srcId="{1321169B-F82F-454C-84ED-71D1B74C8B41}" destId="{443EF831-E7B4-4D54-AA5D-979C669594E7}" srcOrd="2" destOrd="0" presId="urn:microsoft.com/office/officeart/2018/2/layout/IconVerticalSolidList"/>
    <dgm:cxn modelId="{0A470C77-A546-4938-A3A7-B7C10ABD4632}" type="presParOf" srcId="{1321169B-F82F-454C-84ED-71D1B74C8B41}" destId="{E647BA13-B92B-491F-8206-92A4904DB3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6242AE-A9EF-490B-8477-288415F0DAC6}" type="doc">
      <dgm:prSet loTypeId="urn:microsoft.com/office/officeart/2005/8/layout/process4" loCatId="process" qsTypeId="urn:microsoft.com/office/officeart/2005/8/quickstyle/simple4" qsCatId="simple" csTypeId="urn:microsoft.com/office/officeart/2005/8/colors/colorful5" csCatId="colorful" phldr="1"/>
      <dgm:spPr/>
      <dgm:t>
        <a:bodyPr/>
        <a:lstStyle/>
        <a:p>
          <a:endParaRPr lang="en-US"/>
        </a:p>
      </dgm:t>
    </dgm:pt>
    <dgm:pt modelId="{64D483E3-46D1-48A1-A4F2-03C1F98BE04E}">
      <dgm:prSet/>
      <dgm:spPr/>
      <dgm:t>
        <a:bodyPr/>
        <a:lstStyle/>
        <a:p>
          <a:r>
            <a:rPr lang="en-US"/>
            <a:t>An opener depends on the person, the point in their pregnancy etc</a:t>
          </a:r>
        </a:p>
      </dgm:t>
    </dgm:pt>
    <dgm:pt modelId="{BCF2423A-32AF-45AC-B73E-960D761160DA}" type="parTrans" cxnId="{FDDD6A1E-2C89-4D1B-9762-FAC1AEDFD5B2}">
      <dgm:prSet/>
      <dgm:spPr/>
      <dgm:t>
        <a:bodyPr/>
        <a:lstStyle/>
        <a:p>
          <a:endParaRPr lang="en-US"/>
        </a:p>
      </dgm:t>
    </dgm:pt>
    <dgm:pt modelId="{38669787-DB88-493E-A1A8-BC7E10A6C36C}" type="sibTrans" cxnId="{FDDD6A1E-2C89-4D1B-9762-FAC1AEDFD5B2}">
      <dgm:prSet/>
      <dgm:spPr/>
      <dgm:t>
        <a:bodyPr/>
        <a:lstStyle/>
        <a:p>
          <a:endParaRPr lang="en-US"/>
        </a:p>
      </dgm:t>
    </dgm:pt>
    <dgm:pt modelId="{9376DDA6-0D60-4A30-A4A6-9482B0E02A60}">
      <dgm:prSet/>
      <dgm:spPr/>
      <dgm:t>
        <a:bodyPr/>
        <a:lstStyle/>
        <a:p>
          <a:r>
            <a:rPr lang="en-US" dirty="0"/>
            <a:t>You might ask: “I’d like to understand how you have felt about your care. Can you tell me how have you found your care so far?” Or “Can you explain how being cared for here has felt?”</a:t>
          </a:r>
        </a:p>
      </dgm:t>
    </dgm:pt>
    <dgm:pt modelId="{1C5B9DD8-ECBE-4F47-A391-915B3C4E0F0B}" type="parTrans" cxnId="{9C6C307B-AFEF-4A50-BE22-A4DE21014494}">
      <dgm:prSet/>
      <dgm:spPr/>
      <dgm:t>
        <a:bodyPr/>
        <a:lstStyle/>
        <a:p>
          <a:endParaRPr lang="en-US"/>
        </a:p>
      </dgm:t>
    </dgm:pt>
    <dgm:pt modelId="{663D4EFA-BA49-4C79-B9FE-85BA85ACDE49}" type="sibTrans" cxnId="{9C6C307B-AFEF-4A50-BE22-A4DE21014494}">
      <dgm:prSet/>
      <dgm:spPr/>
      <dgm:t>
        <a:bodyPr/>
        <a:lstStyle/>
        <a:p>
          <a:endParaRPr lang="en-US"/>
        </a:p>
      </dgm:t>
    </dgm:pt>
    <dgm:pt modelId="{A3BC7289-0720-534D-9128-91E81F688B6B}">
      <dgm:prSet/>
      <dgm:spPr/>
      <dgm:t>
        <a:bodyPr/>
        <a:lstStyle/>
        <a:p>
          <a:r>
            <a:rPr lang="en-US" dirty="0"/>
            <a:t> or “What do you think I need to know to understand your experience here?”</a:t>
          </a:r>
          <a:endParaRPr lang="en-GB" dirty="0"/>
        </a:p>
      </dgm:t>
    </dgm:pt>
    <dgm:pt modelId="{2328C75C-8B1C-4240-AA3A-C3C8DCB97017}" type="parTrans" cxnId="{AA004064-6120-2941-B2C6-E8DB5A994B42}">
      <dgm:prSet/>
      <dgm:spPr/>
      <dgm:t>
        <a:bodyPr/>
        <a:lstStyle/>
        <a:p>
          <a:endParaRPr lang="en-GB"/>
        </a:p>
      </dgm:t>
    </dgm:pt>
    <dgm:pt modelId="{5C369B75-A88D-4547-9A61-0C0981CFE416}" type="sibTrans" cxnId="{AA004064-6120-2941-B2C6-E8DB5A994B42}">
      <dgm:prSet/>
      <dgm:spPr/>
      <dgm:t>
        <a:bodyPr/>
        <a:lstStyle/>
        <a:p>
          <a:endParaRPr lang="en-GB"/>
        </a:p>
      </dgm:t>
    </dgm:pt>
    <dgm:pt modelId="{AD76EB09-BF04-5A40-A52B-8FE7B601DD74}">
      <dgm:prSet/>
      <dgm:spPr/>
      <dgm:t>
        <a:bodyPr/>
        <a:lstStyle/>
        <a:p>
          <a:r>
            <a:rPr lang="en-US" dirty="0"/>
            <a:t>Or just, “Tell me your care story”</a:t>
          </a:r>
          <a:endParaRPr lang="en-GB" dirty="0"/>
        </a:p>
      </dgm:t>
    </dgm:pt>
    <dgm:pt modelId="{0D8DB5FB-75B3-4146-BF44-E3198FB63FA3}" type="parTrans" cxnId="{5E16F84C-5DA6-4246-8251-3ED7A37BAC97}">
      <dgm:prSet/>
      <dgm:spPr/>
      <dgm:t>
        <a:bodyPr/>
        <a:lstStyle/>
        <a:p>
          <a:endParaRPr lang="en-GB"/>
        </a:p>
      </dgm:t>
    </dgm:pt>
    <dgm:pt modelId="{83174AB8-B928-6743-96D0-EBF35CE6DF4C}" type="sibTrans" cxnId="{5E16F84C-5DA6-4246-8251-3ED7A37BAC97}">
      <dgm:prSet/>
      <dgm:spPr/>
    </dgm:pt>
    <dgm:pt modelId="{CC0A6267-D39E-1646-BD3F-4749DB362B88}" type="pres">
      <dgm:prSet presAssocID="{756242AE-A9EF-490B-8477-288415F0DAC6}" presName="Name0" presStyleCnt="0">
        <dgm:presLayoutVars>
          <dgm:dir/>
          <dgm:animLvl val="lvl"/>
          <dgm:resizeHandles val="exact"/>
        </dgm:presLayoutVars>
      </dgm:prSet>
      <dgm:spPr/>
    </dgm:pt>
    <dgm:pt modelId="{AED88ACF-43E5-B244-9591-BA1E60ED898C}" type="pres">
      <dgm:prSet presAssocID="{9376DDA6-0D60-4A30-A4A6-9482B0E02A60}" presName="boxAndChildren" presStyleCnt="0"/>
      <dgm:spPr/>
    </dgm:pt>
    <dgm:pt modelId="{02B67344-7962-7549-9173-C5F26E12EEA2}" type="pres">
      <dgm:prSet presAssocID="{9376DDA6-0D60-4A30-A4A6-9482B0E02A60}" presName="parentTextBox" presStyleLbl="node1" presStyleIdx="0" presStyleCnt="2"/>
      <dgm:spPr/>
    </dgm:pt>
    <dgm:pt modelId="{CAC0A286-9A99-C247-9192-E547F8BF9BD9}" type="pres">
      <dgm:prSet presAssocID="{9376DDA6-0D60-4A30-A4A6-9482B0E02A60}" presName="entireBox" presStyleLbl="node1" presStyleIdx="0" presStyleCnt="2"/>
      <dgm:spPr/>
    </dgm:pt>
    <dgm:pt modelId="{75BDD01B-704F-F240-8EB3-AFDBAF8A1CBF}" type="pres">
      <dgm:prSet presAssocID="{9376DDA6-0D60-4A30-A4A6-9482B0E02A60}" presName="descendantBox" presStyleCnt="0"/>
      <dgm:spPr/>
    </dgm:pt>
    <dgm:pt modelId="{D05FF4F4-CD87-B444-A74B-AECD7D875B14}" type="pres">
      <dgm:prSet presAssocID="{A3BC7289-0720-534D-9128-91E81F688B6B}" presName="childTextBox" presStyleLbl="fgAccFollowNode1" presStyleIdx="0" presStyleCnt="2">
        <dgm:presLayoutVars>
          <dgm:bulletEnabled val="1"/>
        </dgm:presLayoutVars>
      </dgm:prSet>
      <dgm:spPr/>
    </dgm:pt>
    <dgm:pt modelId="{6C12CCDF-3354-2643-8794-B05E88CC8B2A}" type="pres">
      <dgm:prSet presAssocID="{AD76EB09-BF04-5A40-A52B-8FE7B601DD74}" presName="childTextBox" presStyleLbl="fgAccFollowNode1" presStyleIdx="1" presStyleCnt="2">
        <dgm:presLayoutVars>
          <dgm:bulletEnabled val="1"/>
        </dgm:presLayoutVars>
      </dgm:prSet>
      <dgm:spPr/>
    </dgm:pt>
    <dgm:pt modelId="{51368345-34DC-1D43-9A6F-C8221F1DC0EB}" type="pres">
      <dgm:prSet presAssocID="{38669787-DB88-493E-A1A8-BC7E10A6C36C}" presName="sp" presStyleCnt="0"/>
      <dgm:spPr/>
    </dgm:pt>
    <dgm:pt modelId="{D40B2ECB-5F36-5843-82F1-887B3ACEF9BF}" type="pres">
      <dgm:prSet presAssocID="{64D483E3-46D1-48A1-A4F2-03C1F98BE04E}" presName="arrowAndChildren" presStyleCnt="0"/>
      <dgm:spPr/>
    </dgm:pt>
    <dgm:pt modelId="{A92A4756-770F-3B45-920B-12D5D132CC8D}" type="pres">
      <dgm:prSet presAssocID="{64D483E3-46D1-48A1-A4F2-03C1F98BE04E}" presName="parentTextArrow" presStyleLbl="node1" presStyleIdx="1" presStyleCnt="2"/>
      <dgm:spPr/>
    </dgm:pt>
  </dgm:ptLst>
  <dgm:cxnLst>
    <dgm:cxn modelId="{5BB6E10F-8C1C-BC4A-89CA-0B1659D5886F}" type="presOf" srcId="{9376DDA6-0D60-4A30-A4A6-9482B0E02A60}" destId="{CAC0A286-9A99-C247-9192-E547F8BF9BD9}" srcOrd="1" destOrd="0" presId="urn:microsoft.com/office/officeart/2005/8/layout/process4"/>
    <dgm:cxn modelId="{FDDD6A1E-2C89-4D1B-9762-FAC1AEDFD5B2}" srcId="{756242AE-A9EF-490B-8477-288415F0DAC6}" destId="{64D483E3-46D1-48A1-A4F2-03C1F98BE04E}" srcOrd="0" destOrd="0" parTransId="{BCF2423A-32AF-45AC-B73E-960D761160DA}" sibTransId="{38669787-DB88-493E-A1A8-BC7E10A6C36C}"/>
    <dgm:cxn modelId="{5E16F84C-5DA6-4246-8251-3ED7A37BAC97}" srcId="{9376DDA6-0D60-4A30-A4A6-9482B0E02A60}" destId="{AD76EB09-BF04-5A40-A52B-8FE7B601DD74}" srcOrd="1" destOrd="0" parTransId="{0D8DB5FB-75B3-4146-BF44-E3198FB63FA3}" sibTransId="{83174AB8-B928-6743-96D0-EBF35CE6DF4C}"/>
    <dgm:cxn modelId="{1AAD044D-2F09-784E-BFAA-60E6D21F7DC6}" type="presOf" srcId="{AD76EB09-BF04-5A40-A52B-8FE7B601DD74}" destId="{6C12CCDF-3354-2643-8794-B05E88CC8B2A}" srcOrd="0" destOrd="0" presId="urn:microsoft.com/office/officeart/2005/8/layout/process4"/>
    <dgm:cxn modelId="{AA004064-6120-2941-B2C6-E8DB5A994B42}" srcId="{9376DDA6-0D60-4A30-A4A6-9482B0E02A60}" destId="{A3BC7289-0720-534D-9128-91E81F688B6B}" srcOrd="0" destOrd="0" parTransId="{2328C75C-8B1C-4240-AA3A-C3C8DCB97017}" sibTransId="{5C369B75-A88D-4547-9A61-0C0981CFE416}"/>
    <dgm:cxn modelId="{D44E4571-9EAB-2442-94EE-5A3FB90C515D}" type="presOf" srcId="{756242AE-A9EF-490B-8477-288415F0DAC6}" destId="{CC0A6267-D39E-1646-BD3F-4749DB362B88}" srcOrd="0" destOrd="0" presId="urn:microsoft.com/office/officeart/2005/8/layout/process4"/>
    <dgm:cxn modelId="{9C6C307B-AFEF-4A50-BE22-A4DE21014494}" srcId="{756242AE-A9EF-490B-8477-288415F0DAC6}" destId="{9376DDA6-0D60-4A30-A4A6-9482B0E02A60}" srcOrd="1" destOrd="0" parTransId="{1C5B9DD8-ECBE-4F47-A391-915B3C4E0F0B}" sibTransId="{663D4EFA-BA49-4C79-B9FE-85BA85ACDE49}"/>
    <dgm:cxn modelId="{526498A7-67C8-BA40-838A-6E2ACE0738AC}" type="presOf" srcId="{A3BC7289-0720-534D-9128-91E81F688B6B}" destId="{D05FF4F4-CD87-B444-A74B-AECD7D875B14}" srcOrd="0" destOrd="0" presId="urn:microsoft.com/office/officeart/2005/8/layout/process4"/>
    <dgm:cxn modelId="{6B26FDB8-6483-BF40-9340-4772C2FE5D1E}" type="presOf" srcId="{64D483E3-46D1-48A1-A4F2-03C1F98BE04E}" destId="{A92A4756-770F-3B45-920B-12D5D132CC8D}" srcOrd="0" destOrd="0" presId="urn:microsoft.com/office/officeart/2005/8/layout/process4"/>
    <dgm:cxn modelId="{DEFEFFDB-F1E1-9E49-AD60-5728A230F1A4}" type="presOf" srcId="{9376DDA6-0D60-4A30-A4A6-9482B0E02A60}" destId="{02B67344-7962-7549-9173-C5F26E12EEA2}" srcOrd="0" destOrd="0" presId="urn:microsoft.com/office/officeart/2005/8/layout/process4"/>
    <dgm:cxn modelId="{2F3F6DB5-783A-A34D-B4CA-1ECA59C444E9}" type="presParOf" srcId="{CC0A6267-D39E-1646-BD3F-4749DB362B88}" destId="{AED88ACF-43E5-B244-9591-BA1E60ED898C}" srcOrd="0" destOrd="0" presId="urn:microsoft.com/office/officeart/2005/8/layout/process4"/>
    <dgm:cxn modelId="{65127D7B-2FAF-C045-9BC5-1F27D7BB7C60}" type="presParOf" srcId="{AED88ACF-43E5-B244-9591-BA1E60ED898C}" destId="{02B67344-7962-7549-9173-C5F26E12EEA2}" srcOrd="0" destOrd="0" presId="urn:microsoft.com/office/officeart/2005/8/layout/process4"/>
    <dgm:cxn modelId="{63BA6954-4B59-9A46-9166-C496693105D3}" type="presParOf" srcId="{AED88ACF-43E5-B244-9591-BA1E60ED898C}" destId="{CAC0A286-9A99-C247-9192-E547F8BF9BD9}" srcOrd="1" destOrd="0" presId="urn:microsoft.com/office/officeart/2005/8/layout/process4"/>
    <dgm:cxn modelId="{C741EAFD-0408-BC47-BCD5-394958F0CD8F}" type="presParOf" srcId="{AED88ACF-43E5-B244-9591-BA1E60ED898C}" destId="{75BDD01B-704F-F240-8EB3-AFDBAF8A1CBF}" srcOrd="2" destOrd="0" presId="urn:microsoft.com/office/officeart/2005/8/layout/process4"/>
    <dgm:cxn modelId="{233A553C-A137-F64D-A660-4E78C6BA81F6}" type="presParOf" srcId="{75BDD01B-704F-F240-8EB3-AFDBAF8A1CBF}" destId="{D05FF4F4-CD87-B444-A74B-AECD7D875B14}" srcOrd="0" destOrd="0" presId="urn:microsoft.com/office/officeart/2005/8/layout/process4"/>
    <dgm:cxn modelId="{DBBE6E6A-40E0-5A40-A1BE-AB1147F753F4}" type="presParOf" srcId="{75BDD01B-704F-F240-8EB3-AFDBAF8A1CBF}" destId="{6C12CCDF-3354-2643-8794-B05E88CC8B2A}" srcOrd="1" destOrd="0" presId="urn:microsoft.com/office/officeart/2005/8/layout/process4"/>
    <dgm:cxn modelId="{DDD8628D-F21C-8548-9394-60CF17925B31}" type="presParOf" srcId="{CC0A6267-D39E-1646-BD3F-4749DB362B88}" destId="{51368345-34DC-1D43-9A6F-C8221F1DC0EB}" srcOrd="1" destOrd="0" presId="urn:microsoft.com/office/officeart/2005/8/layout/process4"/>
    <dgm:cxn modelId="{E30B467A-5CB1-2241-9866-22512CE08C0A}" type="presParOf" srcId="{CC0A6267-D39E-1646-BD3F-4749DB362B88}" destId="{D40B2ECB-5F36-5843-82F1-887B3ACEF9BF}" srcOrd="2" destOrd="0" presId="urn:microsoft.com/office/officeart/2005/8/layout/process4"/>
    <dgm:cxn modelId="{D3BB4628-7216-FA49-8435-E29C410D7299}" type="presParOf" srcId="{D40B2ECB-5F36-5843-82F1-887B3ACEF9BF}" destId="{A92A4756-770F-3B45-920B-12D5D132CC8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E194E-529A-4752-8555-3C73E64F3463}">
      <dsp:nvSpPr>
        <dsp:cNvPr id="0" name=""/>
        <dsp:cNvSpPr/>
      </dsp:nvSpPr>
      <dsp:spPr>
        <a:xfrm>
          <a:off x="0" y="3679"/>
          <a:ext cx="7012370" cy="7836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25A96-816D-4894-94EB-D50BEBA88F2E}">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11EEF7-8882-448E-B671-90FDB20F6325}">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711200">
            <a:lnSpc>
              <a:spcPct val="90000"/>
            </a:lnSpc>
            <a:spcBef>
              <a:spcPct val="0"/>
            </a:spcBef>
            <a:spcAft>
              <a:spcPct val="35000"/>
            </a:spcAft>
            <a:buNone/>
          </a:pPr>
          <a:r>
            <a:rPr lang="en-US" sz="1600" kern="1200" dirty="0"/>
            <a:t>Explain who you are (3</a:t>
          </a:r>
          <a:r>
            <a:rPr lang="en-US" sz="1600" kern="1200" baseline="30000" dirty="0"/>
            <a:t>rd</a:t>
          </a:r>
          <a:r>
            <a:rPr lang="en-US" sz="1600" kern="1200" dirty="0"/>
            <a:t> student, anthropologist, </a:t>
          </a:r>
          <a:r>
            <a:rPr lang="en-US" sz="1600" kern="1200"/>
            <a:t>show badge)</a:t>
          </a:r>
        </a:p>
      </dsp:txBody>
      <dsp:txXfrm>
        <a:off x="905091" y="3679"/>
        <a:ext cx="6107278" cy="783628"/>
      </dsp:txXfrm>
    </dsp:sp>
    <dsp:sp modelId="{BEB57553-7FA5-4C63-8E15-145F7A17244D}">
      <dsp:nvSpPr>
        <dsp:cNvPr id="0" name=""/>
        <dsp:cNvSpPr/>
      </dsp:nvSpPr>
      <dsp:spPr>
        <a:xfrm>
          <a:off x="0" y="983215"/>
          <a:ext cx="7012370" cy="783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0260B-7E88-4072-B347-3CD3280BF65E}">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A3E5E8-0F91-44C2-9564-91D0B6D12ACA}">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711200">
            <a:lnSpc>
              <a:spcPct val="90000"/>
            </a:lnSpc>
            <a:spcBef>
              <a:spcPct val="0"/>
            </a:spcBef>
            <a:spcAft>
              <a:spcPct val="35000"/>
            </a:spcAft>
            <a:buNone/>
          </a:pPr>
          <a:r>
            <a:rPr lang="en-US" sz="1600" kern="1200" dirty="0"/>
            <a:t>Outline what you are doing (collecting people’s stories about their experiences) </a:t>
          </a:r>
        </a:p>
      </dsp:txBody>
      <dsp:txXfrm>
        <a:off x="905091" y="983215"/>
        <a:ext cx="6107278" cy="783628"/>
      </dsp:txXfrm>
    </dsp:sp>
    <dsp:sp modelId="{2984BED8-9165-48AD-AD47-7EEA5D7C5FF7}">
      <dsp:nvSpPr>
        <dsp:cNvPr id="0" name=""/>
        <dsp:cNvSpPr/>
      </dsp:nvSpPr>
      <dsp:spPr>
        <a:xfrm>
          <a:off x="0" y="1962751"/>
          <a:ext cx="7012370" cy="7836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D5794-0BA4-46E9-9721-903084F1534C}">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4C470A-6FAD-4693-8A83-940ADFB2B5BB}">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711200">
            <a:lnSpc>
              <a:spcPct val="90000"/>
            </a:lnSpc>
            <a:spcBef>
              <a:spcPct val="0"/>
            </a:spcBef>
            <a:spcAft>
              <a:spcPct val="35000"/>
            </a:spcAft>
            <a:buNone/>
          </a:pPr>
          <a:r>
            <a:rPr lang="en-US" sz="1600" kern="1200" dirty="0"/>
            <a:t>Briefly explain why you are doing it ( as part of your degree and to produce a report to improve the service)</a:t>
          </a:r>
        </a:p>
      </dsp:txBody>
      <dsp:txXfrm>
        <a:off x="905091" y="1962751"/>
        <a:ext cx="6107278" cy="783628"/>
      </dsp:txXfrm>
    </dsp:sp>
    <dsp:sp modelId="{2B6B654F-9A9A-4019-8884-340A4DC21268}">
      <dsp:nvSpPr>
        <dsp:cNvPr id="0" name=""/>
        <dsp:cNvSpPr/>
      </dsp:nvSpPr>
      <dsp:spPr>
        <a:xfrm>
          <a:off x="0" y="2942287"/>
          <a:ext cx="7012370" cy="7836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81DC0B-9021-4DC9-B75A-1F9539D411BB}">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A09C64-F89C-4A47-B16C-96D2DF8E66AC}">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711200">
            <a:lnSpc>
              <a:spcPct val="90000"/>
            </a:lnSpc>
            <a:spcBef>
              <a:spcPct val="0"/>
            </a:spcBef>
            <a:spcAft>
              <a:spcPct val="35000"/>
            </a:spcAft>
            <a:buNone/>
          </a:pPr>
          <a:r>
            <a:rPr lang="en-US" sz="1600" kern="1200" dirty="0"/>
            <a:t>Explain that you are independent from the health board but that the Board will receive a report from 3 locations (Aber, </a:t>
          </a:r>
          <a:r>
            <a:rPr lang="en-US" sz="1600" kern="1200" dirty="0" err="1"/>
            <a:t>Glangwili</a:t>
          </a:r>
          <a:r>
            <a:rPr lang="en-US" sz="1600" kern="1200" dirty="0"/>
            <a:t> and </a:t>
          </a:r>
          <a:r>
            <a:rPr lang="en-US" sz="1600" kern="1200" dirty="0" err="1"/>
            <a:t>Withybush</a:t>
          </a:r>
          <a:r>
            <a:rPr lang="en-US" sz="1600" kern="1200" dirty="0"/>
            <a:t>) </a:t>
          </a:r>
        </a:p>
      </dsp:txBody>
      <dsp:txXfrm>
        <a:off x="905091" y="2942287"/>
        <a:ext cx="6107278" cy="783628"/>
      </dsp:txXfrm>
    </dsp:sp>
    <dsp:sp modelId="{DCA993DA-44E8-4354-BF4C-15FD9E54A3BB}">
      <dsp:nvSpPr>
        <dsp:cNvPr id="0" name=""/>
        <dsp:cNvSpPr/>
      </dsp:nvSpPr>
      <dsp:spPr>
        <a:xfrm>
          <a:off x="0" y="3921823"/>
          <a:ext cx="7012370" cy="7836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F09F4-3726-453A-9E45-9E1BB35E1D3E}">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FC026C-7073-426B-9781-403B63CFD723}">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711200">
            <a:lnSpc>
              <a:spcPct val="90000"/>
            </a:lnSpc>
            <a:spcBef>
              <a:spcPct val="0"/>
            </a:spcBef>
            <a:spcAft>
              <a:spcPct val="35000"/>
            </a:spcAft>
            <a:buNone/>
          </a:pPr>
          <a:r>
            <a:rPr lang="en-US" sz="1600" kern="1200" dirty="0"/>
            <a:t>Explain consent (sign form, explain they can withdraw at any point by contacting you), say how you are going to record them and ask if that is OK, ask if they want to remain anonymous.</a:t>
          </a:r>
        </a:p>
      </dsp:txBody>
      <dsp:txXfrm>
        <a:off x="905091" y="3921823"/>
        <a:ext cx="6107278" cy="783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95A7C-2215-48BA-9DE2-964C1721DD96}">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E0C60-52A8-4F71-8D26-89201961ACAC}">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2BC135-87B0-4203-950B-BC9DDED5D71B}">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US" sz="2500" kern="1200" dirty="0"/>
            <a:t>After getting personal data, start with an open question.</a:t>
          </a:r>
        </a:p>
      </dsp:txBody>
      <dsp:txXfrm>
        <a:off x="1553633" y="574"/>
        <a:ext cx="5458736" cy="1345137"/>
      </dsp:txXfrm>
    </dsp:sp>
    <dsp:sp modelId="{BBFDB9B3-6CAE-41FF-B1A0-3A2CCFD9B017}">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9A127-0176-48C4-B9ED-2B09E995D0E7}">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B87B76-4438-4F88-9B7B-84E2E4B80B2A}">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US" sz="2500" kern="1200"/>
            <a:t>Then let them decide what to say/let them lead.</a:t>
          </a:r>
        </a:p>
      </dsp:txBody>
      <dsp:txXfrm>
        <a:off x="1553633" y="1681996"/>
        <a:ext cx="5458736" cy="1345137"/>
      </dsp:txXfrm>
    </dsp:sp>
    <dsp:sp modelId="{46045035-1182-4B3F-B757-FE7C1C961D98}">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BF0B8-077C-47D0-B926-EB3E5A02DF50}">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6772CD-D10C-4E85-8610-D3448BFBC144}">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US" sz="2500" kern="1200"/>
            <a:t>Record their story as it unfolds. Don’t ask for a beginning or timeline – just let them talk.</a:t>
          </a:r>
        </a:p>
      </dsp:txBody>
      <dsp:txXfrm>
        <a:off x="1553633" y="3363418"/>
        <a:ext cx="5458736" cy="13451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9D8CC-808F-414A-A7B0-22A9E9EC015F}">
      <dsp:nvSpPr>
        <dsp:cNvPr id="0" name=""/>
        <dsp:cNvSpPr/>
      </dsp:nvSpPr>
      <dsp:spPr>
        <a:xfrm>
          <a:off x="0" y="3679"/>
          <a:ext cx="7012370" cy="7836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922C9-252D-41DA-A547-A56E7116A831}">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549F9A-C3ED-4E8D-8B86-C8246D2C1B61}">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90000"/>
            </a:lnSpc>
            <a:spcBef>
              <a:spcPct val="0"/>
            </a:spcBef>
            <a:spcAft>
              <a:spcPct val="35000"/>
            </a:spcAft>
            <a:buNone/>
          </a:pPr>
          <a:r>
            <a:rPr lang="en-US" sz="1900" kern="1200" dirty="0"/>
            <a:t>Protect identities (confidentiality </a:t>
          </a:r>
          <a:r>
            <a:rPr lang="en-US" sz="1900" kern="1200" dirty="0" err="1"/>
            <a:t>etc</a:t>
          </a:r>
          <a:r>
            <a:rPr lang="en-US" sz="1900" kern="1200" dirty="0"/>
            <a:t>, and trust is forever)</a:t>
          </a:r>
        </a:p>
      </dsp:txBody>
      <dsp:txXfrm>
        <a:off x="905091" y="3679"/>
        <a:ext cx="6107278" cy="783628"/>
      </dsp:txXfrm>
    </dsp:sp>
    <dsp:sp modelId="{6F75A8F1-EE60-47B0-A121-731DD4FB50F5}">
      <dsp:nvSpPr>
        <dsp:cNvPr id="0" name=""/>
        <dsp:cNvSpPr/>
      </dsp:nvSpPr>
      <dsp:spPr>
        <a:xfrm>
          <a:off x="0" y="983215"/>
          <a:ext cx="7012370" cy="783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1C532-6D8D-4778-9DDE-2DBF0256A3D2}">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EDAE3D-D321-45AC-A6C4-AB59EB02A75E}">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90000"/>
            </a:lnSpc>
            <a:spcBef>
              <a:spcPct val="0"/>
            </a:spcBef>
            <a:spcAft>
              <a:spcPct val="35000"/>
            </a:spcAft>
            <a:buNone/>
          </a:pPr>
          <a:r>
            <a:rPr lang="en-US" sz="1900" kern="1200"/>
            <a:t>Make them aware of any risks, goals and intentions</a:t>
          </a:r>
        </a:p>
      </dsp:txBody>
      <dsp:txXfrm>
        <a:off x="905091" y="983215"/>
        <a:ext cx="6107278" cy="783628"/>
      </dsp:txXfrm>
    </dsp:sp>
    <dsp:sp modelId="{4B35A83A-A868-4629-9225-20DCD7A80DD0}">
      <dsp:nvSpPr>
        <dsp:cNvPr id="0" name=""/>
        <dsp:cNvSpPr/>
      </dsp:nvSpPr>
      <dsp:spPr>
        <a:xfrm>
          <a:off x="0" y="1962751"/>
          <a:ext cx="7012370" cy="7836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874AD9-B12A-445C-AA68-F9327DF032A0}">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306B2D-2DF7-4723-841F-35A2429C8044}">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90000"/>
            </a:lnSpc>
            <a:spcBef>
              <a:spcPct val="0"/>
            </a:spcBef>
            <a:spcAft>
              <a:spcPct val="35000"/>
            </a:spcAft>
            <a:buNone/>
          </a:pPr>
          <a:r>
            <a:rPr lang="en-US" sz="1900" kern="1200" dirty="0"/>
            <a:t>No judgement, no forcing questions, no insensitive prying</a:t>
          </a:r>
        </a:p>
      </dsp:txBody>
      <dsp:txXfrm>
        <a:off x="905091" y="1962751"/>
        <a:ext cx="6107278" cy="783628"/>
      </dsp:txXfrm>
    </dsp:sp>
    <dsp:sp modelId="{84574610-CD3D-4ABE-B8D4-D1A30EFE4336}">
      <dsp:nvSpPr>
        <dsp:cNvPr id="0" name=""/>
        <dsp:cNvSpPr/>
      </dsp:nvSpPr>
      <dsp:spPr>
        <a:xfrm>
          <a:off x="0" y="2942287"/>
          <a:ext cx="7012370" cy="7836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94370-3FDD-4BBA-AB2C-BCDF0A5ECE31}">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BF0D31-B34F-432E-AB4C-64124DC2E764}">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90000"/>
            </a:lnSpc>
            <a:spcBef>
              <a:spcPct val="0"/>
            </a:spcBef>
            <a:spcAft>
              <a:spcPct val="35000"/>
            </a:spcAft>
            <a:buNone/>
          </a:pPr>
          <a:r>
            <a:rPr lang="en-US" sz="1900" kern="1200"/>
            <a:t>Don’t adjust their stories or make them ‘tidy’</a:t>
          </a:r>
        </a:p>
      </dsp:txBody>
      <dsp:txXfrm>
        <a:off x="905091" y="2942287"/>
        <a:ext cx="6107278" cy="783628"/>
      </dsp:txXfrm>
    </dsp:sp>
    <dsp:sp modelId="{2D8C3ABC-460F-47E4-BB0F-D13BBCEE2F06}">
      <dsp:nvSpPr>
        <dsp:cNvPr id="0" name=""/>
        <dsp:cNvSpPr/>
      </dsp:nvSpPr>
      <dsp:spPr>
        <a:xfrm>
          <a:off x="0" y="3921823"/>
          <a:ext cx="7012370" cy="7836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47E40-312B-4E6B-800A-CA8FD7371F61}">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47BA13-B92B-491F-8206-92A4904DB39D}">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90000"/>
            </a:lnSpc>
            <a:spcBef>
              <a:spcPct val="0"/>
            </a:spcBef>
            <a:spcAft>
              <a:spcPct val="35000"/>
            </a:spcAft>
            <a:buNone/>
          </a:pPr>
          <a:r>
            <a:rPr lang="en-US" sz="1900" kern="1200" dirty="0"/>
            <a:t>Allow them follow up and to have some editorial control</a:t>
          </a:r>
        </a:p>
      </dsp:txBody>
      <dsp:txXfrm>
        <a:off x="905091" y="3921823"/>
        <a:ext cx="6107278" cy="783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0A286-9A99-C247-9192-E547F8BF9BD9}">
      <dsp:nvSpPr>
        <dsp:cNvPr id="0" name=""/>
        <dsp:cNvSpPr/>
      </dsp:nvSpPr>
      <dsp:spPr>
        <a:xfrm>
          <a:off x="0" y="2842210"/>
          <a:ext cx="7012370" cy="1864797"/>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You might ask: “I’d like to understand how you have felt about your care. Can you tell me how have you found your care so far?” Or “Can you explain how being cared for here has felt?”</a:t>
          </a:r>
        </a:p>
      </dsp:txBody>
      <dsp:txXfrm>
        <a:off x="0" y="2842210"/>
        <a:ext cx="7012370" cy="1006990"/>
      </dsp:txXfrm>
    </dsp:sp>
    <dsp:sp modelId="{D05FF4F4-CD87-B444-A74B-AECD7D875B14}">
      <dsp:nvSpPr>
        <dsp:cNvPr id="0" name=""/>
        <dsp:cNvSpPr/>
      </dsp:nvSpPr>
      <dsp:spPr>
        <a:xfrm>
          <a:off x="0" y="3811904"/>
          <a:ext cx="3506184" cy="857806"/>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 or “What do you think I need to know to understand your experience here?”</a:t>
          </a:r>
          <a:endParaRPr lang="en-GB" sz="2100" kern="1200" dirty="0"/>
        </a:p>
      </dsp:txBody>
      <dsp:txXfrm>
        <a:off x="0" y="3811904"/>
        <a:ext cx="3506184" cy="857806"/>
      </dsp:txXfrm>
    </dsp:sp>
    <dsp:sp modelId="{6C12CCDF-3354-2643-8794-B05E88CC8B2A}">
      <dsp:nvSpPr>
        <dsp:cNvPr id="0" name=""/>
        <dsp:cNvSpPr/>
      </dsp:nvSpPr>
      <dsp:spPr>
        <a:xfrm>
          <a:off x="3506185" y="3811904"/>
          <a:ext cx="3506184" cy="857806"/>
        </a:xfrm>
        <a:prstGeom prst="rect">
          <a:avLst/>
        </a:prstGeom>
        <a:solidFill>
          <a:schemeClr val="accent5">
            <a:tint val="40000"/>
            <a:alpha val="90000"/>
            <a:hueOff val="-2336995"/>
            <a:satOff val="-15069"/>
            <a:lumOff val="-1416"/>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Or just, “Tell me your care story”</a:t>
          </a:r>
          <a:endParaRPr lang="en-GB" sz="2100" kern="1200" dirty="0"/>
        </a:p>
      </dsp:txBody>
      <dsp:txXfrm>
        <a:off x="3506185" y="3811904"/>
        <a:ext cx="3506184" cy="857806"/>
      </dsp:txXfrm>
    </dsp:sp>
    <dsp:sp modelId="{A92A4756-770F-3B45-920B-12D5D132CC8D}">
      <dsp:nvSpPr>
        <dsp:cNvPr id="0" name=""/>
        <dsp:cNvSpPr/>
      </dsp:nvSpPr>
      <dsp:spPr>
        <a:xfrm rot="10800000">
          <a:off x="0" y="2123"/>
          <a:ext cx="7012370" cy="2868058"/>
        </a:xfrm>
        <a:prstGeom prst="upArrowCallout">
          <a:avLst/>
        </a:prstGeom>
        <a:gradFill rotWithShape="0">
          <a:gsLst>
            <a:gs pos="0">
              <a:schemeClr val="accent5">
                <a:hueOff val="-1486983"/>
                <a:satOff val="656"/>
                <a:lumOff val="-7059"/>
                <a:alphaOff val="0"/>
                <a:tint val="98000"/>
                <a:lumMod val="110000"/>
              </a:schemeClr>
            </a:gs>
            <a:gs pos="84000">
              <a:schemeClr val="accent5">
                <a:hueOff val="-1486983"/>
                <a:satOff val="656"/>
                <a:lumOff val="-705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An opener depends on the person, the point in their pregnancy etc</a:t>
          </a:r>
        </a:p>
      </dsp:txBody>
      <dsp:txXfrm rot="10800000">
        <a:off x="0" y="2123"/>
        <a:ext cx="7012370" cy="1863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2/6/20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4759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2/6/20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7521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2/6/20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2544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63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7112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0650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2697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2/6/20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29908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2/6/20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8886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8992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2/6/20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000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2/6/20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2644290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8" r:id="rId6"/>
    <p:sldLayoutId id="2147483673" r:id="rId7"/>
    <p:sldLayoutId id="2147483674" r:id="rId8"/>
    <p:sldLayoutId id="2147483675" r:id="rId9"/>
    <p:sldLayoutId id="2147483677" r:id="rId10"/>
    <p:sldLayoutId id="2147483676"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7" name="Rectangle 2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DA6678-9E8A-6545-993E-BAC88435F3F5}"/>
              </a:ext>
            </a:extLst>
          </p:cNvPr>
          <p:cNvSpPr>
            <a:spLocks noGrp="1"/>
          </p:cNvSpPr>
          <p:nvPr>
            <p:ph type="ctrTitle"/>
          </p:nvPr>
        </p:nvSpPr>
        <p:spPr>
          <a:xfrm>
            <a:off x="638620" y="863695"/>
            <a:ext cx="3511233" cy="3779995"/>
          </a:xfrm>
        </p:spPr>
        <p:txBody>
          <a:bodyPr anchor="ctr">
            <a:normAutofit/>
          </a:bodyPr>
          <a:lstStyle/>
          <a:p>
            <a:r>
              <a:rPr lang="en-US">
                <a:solidFill>
                  <a:schemeClr val="tx1"/>
                </a:solidFill>
              </a:rPr>
              <a:t>Informal interviews</a:t>
            </a:r>
          </a:p>
        </p:txBody>
      </p:sp>
      <p:sp>
        <p:nvSpPr>
          <p:cNvPr id="3" name="Subtitle 2">
            <a:extLst>
              <a:ext uri="{FF2B5EF4-FFF2-40B4-BE49-F238E27FC236}">
                <a16:creationId xmlns:a16="http://schemas.microsoft.com/office/drawing/2014/main" id="{B6677EDC-1F1A-AE49-9515-B08432960429}"/>
              </a:ext>
            </a:extLst>
          </p:cNvPr>
          <p:cNvSpPr>
            <a:spLocks noGrp="1"/>
          </p:cNvSpPr>
          <p:nvPr>
            <p:ph type="subTitle" idx="1"/>
          </p:nvPr>
        </p:nvSpPr>
        <p:spPr>
          <a:xfrm>
            <a:off x="638621" y="4739780"/>
            <a:ext cx="3511233" cy="1147054"/>
          </a:xfrm>
        </p:spPr>
        <p:txBody>
          <a:bodyPr anchor="t">
            <a:normAutofit/>
          </a:bodyPr>
          <a:lstStyle/>
          <a:p>
            <a:r>
              <a:rPr lang="en-US" sz="2200" dirty="0"/>
              <a:t>Ethnographic stories</a:t>
            </a:r>
          </a:p>
        </p:txBody>
      </p:sp>
      <p:sp>
        <p:nvSpPr>
          <p:cNvPr id="29" name="Rectangle 2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8" name="Picture 3">
            <a:extLst>
              <a:ext uri="{FF2B5EF4-FFF2-40B4-BE49-F238E27FC236}">
                <a16:creationId xmlns:a16="http://schemas.microsoft.com/office/drawing/2014/main" id="{CE22D183-B03A-48EF-A0EE-3B0CF51323B1}"/>
              </a:ext>
            </a:extLst>
          </p:cNvPr>
          <p:cNvPicPr>
            <a:picLocks noChangeAspect="1"/>
          </p:cNvPicPr>
          <p:nvPr/>
        </p:nvPicPr>
        <p:blipFill rotWithShape="1">
          <a:blip r:embed="rId2"/>
          <a:srcRect l="10299" r="16334" b="-1"/>
          <a:stretch/>
        </p:blipFill>
        <p:spPr>
          <a:xfrm>
            <a:off x="4654295" y="10"/>
            <a:ext cx="7537705" cy="6857990"/>
          </a:xfrm>
          <a:prstGeom prst="rect">
            <a:avLst/>
          </a:prstGeom>
        </p:spPr>
      </p:pic>
    </p:spTree>
    <p:extLst>
      <p:ext uri="{BB962C8B-B14F-4D97-AF65-F5344CB8AC3E}">
        <p14:creationId xmlns:p14="http://schemas.microsoft.com/office/powerpoint/2010/main" val="41375302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6" name="Rectangle 2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EC4D19C-F794-B74D-BDD0-F4A2C0E4D82E}"/>
              </a:ext>
            </a:extLst>
          </p:cNvPr>
          <p:cNvSpPr>
            <a:spLocks noGrp="1"/>
          </p:cNvSpPr>
          <p:nvPr>
            <p:ph type="title"/>
          </p:nvPr>
        </p:nvSpPr>
        <p:spPr>
          <a:xfrm>
            <a:off x="638620" y="863695"/>
            <a:ext cx="3511233" cy="5122768"/>
          </a:xfrm>
        </p:spPr>
        <p:txBody>
          <a:bodyPr vert="horz" lIns="91440" tIns="45720" rIns="91440" bIns="45720" rtlCol="0" anchor="ctr">
            <a:normAutofit fontScale="90000"/>
          </a:bodyPr>
          <a:lstStyle/>
          <a:p>
            <a:pPr>
              <a:lnSpc>
                <a:spcPct val="90000"/>
              </a:lnSpc>
            </a:pPr>
            <a:r>
              <a:rPr lang="en-US" sz="2500" dirty="0">
                <a:solidFill>
                  <a:schemeClr val="tx1"/>
                </a:solidFill>
              </a:rPr>
              <a:t>Informal interviews  -</a:t>
            </a:r>
            <a:br>
              <a:rPr lang="en-US" sz="2500" dirty="0">
                <a:solidFill>
                  <a:schemeClr val="tx1"/>
                </a:solidFill>
              </a:rPr>
            </a:br>
            <a:r>
              <a:rPr lang="en-US" sz="2500" dirty="0">
                <a:solidFill>
                  <a:schemeClr val="tx1"/>
                </a:solidFill>
              </a:rPr>
              <a:t>you are not expected to approach research with a predefined set of questions, concepts, intentions or goals but instead aim to discover the distinct, unique and contextual character of a situation using ‘local interpretations’ (Geertz 1973)</a:t>
            </a:r>
          </a:p>
        </p:txBody>
      </p:sp>
      <p:sp>
        <p:nvSpPr>
          <p:cNvPr id="28" name="Rectangle 2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179B49AF-AA72-4360-A032-B9A56F332DEB}"/>
              </a:ext>
            </a:extLst>
          </p:cNvPr>
          <p:cNvPicPr>
            <a:picLocks noChangeAspect="1"/>
          </p:cNvPicPr>
          <p:nvPr/>
        </p:nvPicPr>
        <p:blipFill rotWithShape="1">
          <a:blip r:embed="rId2"/>
          <a:srcRect l="10256" r="16377" b="-1"/>
          <a:stretch/>
        </p:blipFill>
        <p:spPr>
          <a:xfrm>
            <a:off x="4654295" y="10"/>
            <a:ext cx="7537705" cy="6857990"/>
          </a:xfrm>
          <a:prstGeom prst="rect">
            <a:avLst/>
          </a:prstGeom>
        </p:spPr>
      </p:pic>
    </p:spTree>
    <p:extLst>
      <p:ext uri="{BB962C8B-B14F-4D97-AF65-F5344CB8AC3E}">
        <p14:creationId xmlns:p14="http://schemas.microsoft.com/office/powerpoint/2010/main" val="10769014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D64F700-8C65-E84B-B25A-D7F638B5BD77}"/>
              </a:ext>
            </a:extLst>
          </p:cNvPr>
          <p:cNvSpPr>
            <a:spLocks noGrp="1"/>
          </p:cNvSpPr>
          <p:nvPr>
            <p:ph type="title"/>
          </p:nvPr>
        </p:nvSpPr>
        <p:spPr>
          <a:xfrm>
            <a:off x="638620" y="863695"/>
            <a:ext cx="3511233" cy="4951318"/>
          </a:xfrm>
        </p:spPr>
        <p:txBody>
          <a:bodyPr vert="horz" lIns="91440" tIns="45720" rIns="91440" bIns="45720" rtlCol="0" anchor="ctr">
            <a:normAutofit/>
          </a:bodyPr>
          <a:lstStyle/>
          <a:p>
            <a:pPr>
              <a:lnSpc>
                <a:spcPct val="90000"/>
              </a:lnSpc>
            </a:pPr>
            <a:r>
              <a:rPr lang="en-US" sz="3100" dirty="0">
                <a:solidFill>
                  <a:schemeClr val="tx1"/>
                </a:solidFill>
              </a:rPr>
              <a:t>Ethnography and Anthropology is</a:t>
            </a:r>
            <a:br>
              <a:rPr lang="en-US" sz="3100" dirty="0">
                <a:solidFill>
                  <a:schemeClr val="tx1"/>
                </a:solidFill>
              </a:rPr>
            </a:br>
            <a:r>
              <a:rPr lang="en-US" sz="3100" dirty="0">
                <a:solidFill>
                  <a:schemeClr val="tx1"/>
                </a:solidFill>
              </a:rPr>
              <a:t>‘an attempt to understand another life world using the self…as an instrument of knowing’ (Ortner 2006)</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F41EDEEE-3531-5B4E-BA26-F14B6DE14D69}"/>
              </a:ext>
            </a:extLst>
          </p:cNvPr>
          <p:cNvPicPr>
            <a:picLocks noGrp="1" noChangeAspect="1"/>
          </p:cNvPicPr>
          <p:nvPr>
            <p:ph idx="1"/>
          </p:nvPr>
        </p:nvPicPr>
        <p:blipFill rotWithShape="1">
          <a:blip r:embed="rId2"/>
          <a:srcRect t="22210"/>
          <a:stretch/>
        </p:blipFill>
        <p:spPr>
          <a:xfrm>
            <a:off x="4654295" y="10"/>
            <a:ext cx="7537705" cy="6857990"/>
          </a:xfrm>
          <a:prstGeom prst="rect">
            <a:avLst/>
          </a:prstGeom>
        </p:spPr>
      </p:pic>
    </p:spTree>
    <p:extLst>
      <p:ext uri="{BB962C8B-B14F-4D97-AF65-F5344CB8AC3E}">
        <p14:creationId xmlns:p14="http://schemas.microsoft.com/office/powerpoint/2010/main" val="26792553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6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7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7" name="Rectangle 7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EE0CDA-AEEB-0841-9DEE-4BE231E5D94F}"/>
              </a:ext>
            </a:extLst>
          </p:cNvPr>
          <p:cNvSpPr>
            <a:spLocks noGrp="1"/>
          </p:cNvSpPr>
          <p:nvPr>
            <p:ph type="title"/>
          </p:nvPr>
        </p:nvSpPr>
        <p:spPr>
          <a:xfrm>
            <a:off x="638620" y="863695"/>
            <a:ext cx="3511233" cy="4779868"/>
          </a:xfrm>
        </p:spPr>
        <p:txBody>
          <a:bodyPr vert="horz" lIns="91440" tIns="45720" rIns="91440" bIns="45720" rtlCol="0" anchor="ctr">
            <a:normAutofit/>
          </a:bodyPr>
          <a:lstStyle/>
          <a:p>
            <a:pPr>
              <a:lnSpc>
                <a:spcPct val="90000"/>
              </a:lnSpc>
            </a:pPr>
            <a:r>
              <a:rPr lang="en-US" sz="2300" dirty="0">
                <a:solidFill>
                  <a:srgbClr val="FFFFFF"/>
                </a:solidFill>
              </a:rPr>
              <a:t>The interview is really a conversation during which you listen whilst providing a safe environment for the person to explain their experience. - as they see it.</a:t>
            </a:r>
            <a:br>
              <a:rPr lang="en-US" sz="2300" dirty="0">
                <a:solidFill>
                  <a:srgbClr val="FFFFFF"/>
                </a:solidFill>
              </a:rPr>
            </a:br>
            <a:r>
              <a:rPr lang="en-US" sz="2300" dirty="0">
                <a:solidFill>
                  <a:srgbClr val="FFFFFF"/>
                </a:solidFill>
              </a:rPr>
              <a:t>Remember, you are </a:t>
            </a:r>
            <a:r>
              <a:rPr lang="en-US" sz="2300" i="1" dirty="0">
                <a:solidFill>
                  <a:srgbClr val="FFFFFF"/>
                </a:solidFill>
              </a:rPr>
              <a:t>learning from them</a:t>
            </a:r>
          </a:p>
        </p:txBody>
      </p:sp>
      <p:sp>
        <p:nvSpPr>
          <p:cNvPr id="79" name="Rectangle 7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50C66D10-44F6-6E42-84BA-6F79CC4C9425}"/>
              </a:ext>
            </a:extLst>
          </p:cNvPr>
          <p:cNvPicPr>
            <a:picLocks noChangeAspect="1"/>
          </p:cNvPicPr>
          <p:nvPr/>
        </p:nvPicPr>
        <p:blipFill rotWithShape="1">
          <a:blip r:embed="rId2"/>
          <a:srcRect l="24328" r="11411" b="-2"/>
          <a:stretch/>
        </p:blipFill>
        <p:spPr>
          <a:xfrm>
            <a:off x="4654295" y="457200"/>
            <a:ext cx="7086151" cy="5899650"/>
          </a:xfrm>
          <a:prstGeom prst="rect">
            <a:avLst/>
          </a:prstGeom>
        </p:spPr>
      </p:pic>
    </p:spTree>
    <p:extLst>
      <p:ext uri="{BB962C8B-B14F-4D97-AF65-F5344CB8AC3E}">
        <p14:creationId xmlns:p14="http://schemas.microsoft.com/office/powerpoint/2010/main" val="26731985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6" name="Rectangle 3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9385513-91A8-E347-B435-9C236A8CB14F}"/>
              </a:ext>
            </a:extLst>
          </p:cNvPr>
          <p:cNvSpPr>
            <a:spLocks noGrp="1"/>
          </p:cNvSpPr>
          <p:nvPr>
            <p:ph type="title"/>
          </p:nvPr>
        </p:nvSpPr>
        <p:spPr>
          <a:xfrm>
            <a:off x="638620" y="863695"/>
            <a:ext cx="3511233" cy="5094193"/>
          </a:xfrm>
        </p:spPr>
        <p:txBody>
          <a:bodyPr vert="horz" lIns="91440" tIns="45720" rIns="91440" bIns="45720" rtlCol="0" anchor="ctr">
            <a:normAutofit/>
          </a:bodyPr>
          <a:lstStyle/>
          <a:p>
            <a:pPr>
              <a:lnSpc>
                <a:spcPct val="90000"/>
              </a:lnSpc>
            </a:pPr>
            <a:r>
              <a:rPr lang="en-US" sz="2500" dirty="0">
                <a:solidFill>
                  <a:schemeClr val="tx1"/>
                </a:solidFill>
              </a:rPr>
              <a:t>Telling stories makes people reflect on and order their experience. </a:t>
            </a:r>
            <a:br>
              <a:rPr lang="en-US" sz="2500" dirty="0">
                <a:solidFill>
                  <a:schemeClr val="tx1"/>
                </a:solidFill>
              </a:rPr>
            </a:br>
            <a:br>
              <a:rPr lang="en-US" sz="2500" dirty="0">
                <a:solidFill>
                  <a:schemeClr val="tx1"/>
                </a:solidFill>
              </a:rPr>
            </a:br>
            <a:r>
              <a:rPr lang="en-US" sz="2500" dirty="0">
                <a:solidFill>
                  <a:schemeClr val="tx1"/>
                </a:solidFill>
              </a:rPr>
              <a:t>How it is ordered is relevant.</a:t>
            </a:r>
            <a:br>
              <a:rPr lang="en-US" sz="2500" dirty="0">
                <a:solidFill>
                  <a:schemeClr val="tx1"/>
                </a:solidFill>
              </a:rPr>
            </a:br>
            <a:br>
              <a:rPr lang="en-US" sz="2500" dirty="0">
                <a:solidFill>
                  <a:schemeClr val="tx1"/>
                </a:solidFill>
              </a:rPr>
            </a:br>
            <a:r>
              <a:rPr lang="en-US" sz="2500" dirty="0">
                <a:solidFill>
                  <a:schemeClr val="tx1"/>
                </a:solidFill>
              </a:rPr>
              <a:t>Your role is to contain or hold their story, not make it.</a:t>
            </a:r>
          </a:p>
        </p:txBody>
      </p:sp>
      <p:sp>
        <p:nvSpPr>
          <p:cNvPr id="38" name="Rectangle 3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5A137D8C-0D7B-4E41-B2C6-2C52D057F83C}"/>
              </a:ext>
            </a:extLst>
          </p:cNvPr>
          <p:cNvPicPr>
            <a:picLocks noChangeAspect="1"/>
          </p:cNvPicPr>
          <p:nvPr/>
        </p:nvPicPr>
        <p:blipFill rotWithShape="1">
          <a:blip r:embed="rId2"/>
          <a:srcRect l="16162" r="26409" b="-1"/>
          <a:stretch/>
        </p:blipFill>
        <p:spPr>
          <a:xfrm>
            <a:off x="4654295" y="10"/>
            <a:ext cx="7537705" cy="6857990"/>
          </a:xfrm>
          <a:prstGeom prst="rect">
            <a:avLst/>
          </a:prstGeom>
        </p:spPr>
      </p:pic>
    </p:spTree>
    <p:extLst>
      <p:ext uri="{BB962C8B-B14F-4D97-AF65-F5344CB8AC3E}">
        <p14:creationId xmlns:p14="http://schemas.microsoft.com/office/powerpoint/2010/main" val="25965557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FB8A08D-ACD9-4747-AC64-28E2DDC3518D}"/>
              </a:ext>
            </a:extLst>
          </p:cNvPr>
          <p:cNvSpPr>
            <a:spLocks noGrp="1"/>
          </p:cNvSpPr>
          <p:nvPr>
            <p:ph type="title"/>
          </p:nvPr>
        </p:nvSpPr>
        <p:spPr>
          <a:xfrm>
            <a:off x="8109235" y="863695"/>
            <a:ext cx="3511233" cy="3779995"/>
          </a:xfrm>
        </p:spPr>
        <p:txBody>
          <a:bodyPr vert="horz" lIns="91440" tIns="45720" rIns="91440" bIns="45720" rtlCol="0" anchor="ctr">
            <a:normAutofit/>
          </a:bodyPr>
          <a:lstStyle/>
          <a:p>
            <a:r>
              <a:rPr lang="en-US" sz="3600" dirty="0">
                <a:solidFill>
                  <a:schemeClr val="tx1"/>
                </a:solidFill>
              </a:rPr>
              <a:t>What is a </a:t>
            </a:r>
            <a:br>
              <a:rPr lang="en-US" sz="3600" dirty="0">
                <a:solidFill>
                  <a:schemeClr val="tx1"/>
                </a:solidFill>
              </a:rPr>
            </a:br>
            <a:r>
              <a:rPr lang="en-US" sz="3600" dirty="0">
                <a:solidFill>
                  <a:schemeClr val="tx1"/>
                </a:solidFill>
              </a:rPr>
              <a:t>‘safe environment’? How do I create one?</a:t>
            </a:r>
          </a:p>
        </p:txBody>
      </p:sp>
      <p:pic>
        <p:nvPicPr>
          <p:cNvPr id="5" name="Picture 4">
            <a:extLst>
              <a:ext uri="{FF2B5EF4-FFF2-40B4-BE49-F238E27FC236}">
                <a16:creationId xmlns:a16="http://schemas.microsoft.com/office/drawing/2014/main" id="{66CD7AA5-7437-4C08-AC0E-B09393C1D1AF}"/>
              </a:ext>
            </a:extLst>
          </p:cNvPr>
          <p:cNvPicPr>
            <a:picLocks noChangeAspect="1"/>
          </p:cNvPicPr>
          <p:nvPr/>
        </p:nvPicPr>
        <p:blipFill rotWithShape="1">
          <a:blip r:embed="rId2"/>
          <a:srcRect l="5071" r="23762" b="1"/>
          <a:stretch/>
        </p:blipFill>
        <p:spPr>
          <a:xfrm>
            <a:off x="20" y="10"/>
            <a:ext cx="7537685" cy="6857990"/>
          </a:xfrm>
          <a:prstGeom prst="rect">
            <a:avLst/>
          </a:prstGeom>
        </p:spPr>
      </p:pic>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9681205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3445A34-5D7B-3148-9583-FAAD94C85EF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Transparency, shared power, ethics work to create a safe environment</a:t>
            </a: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B4A2E49-3161-C644-811A-3BA70A8E177D}"/>
              </a:ext>
            </a:extLst>
          </p:cNvPr>
          <p:cNvPicPr>
            <a:picLocks noChangeAspect="1"/>
          </p:cNvPicPr>
          <p:nvPr/>
        </p:nvPicPr>
        <p:blipFill rotWithShape="1">
          <a:blip r:embed="rId2"/>
          <a:srcRect l="29196" r="8979"/>
          <a:stretch/>
        </p:blipFill>
        <p:spPr>
          <a:xfrm>
            <a:off x="4654295" y="10"/>
            <a:ext cx="7537705" cy="6857990"/>
          </a:xfrm>
          <a:prstGeom prst="rect">
            <a:avLst/>
          </a:prstGeom>
        </p:spPr>
      </p:pic>
    </p:spTree>
    <p:extLst>
      <p:ext uri="{BB962C8B-B14F-4D97-AF65-F5344CB8AC3E}">
        <p14:creationId xmlns:p14="http://schemas.microsoft.com/office/powerpoint/2010/main" val="182253029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8B37D1-A509-7C46-87F3-C0590A215FE0}"/>
              </a:ext>
            </a:extLst>
          </p:cNvPr>
          <p:cNvSpPr>
            <a:spLocks noGrp="1"/>
          </p:cNvSpPr>
          <p:nvPr>
            <p:ph type="title"/>
          </p:nvPr>
        </p:nvSpPr>
        <p:spPr>
          <a:xfrm>
            <a:off x="746228" y="1037967"/>
            <a:ext cx="3054091" cy="4709131"/>
          </a:xfrm>
        </p:spPr>
        <p:txBody>
          <a:bodyPr anchor="ctr">
            <a:normAutofit/>
          </a:bodyPr>
          <a:lstStyle/>
          <a:p>
            <a:r>
              <a:rPr lang="en-US" dirty="0"/>
              <a:t>Transparency – open, approachable honesty about the research, its purpose and their role in it</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CF44D64-C9FC-4C91-82A1-DC3969C8FBC0}"/>
              </a:ext>
            </a:extLst>
          </p:cNvPr>
          <p:cNvGraphicFramePr>
            <a:graphicFrameLocks noGrp="1"/>
          </p:cNvGraphicFramePr>
          <p:nvPr>
            <p:ph idx="1"/>
            <p:extLst>
              <p:ext uri="{D42A27DB-BD31-4B8C-83A1-F6EECF244321}">
                <p14:modId xmlns:p14="http://schemas.microsoft.com/office/powerpoint/2010/main" val="347922023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362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67367-D0B8-EB49-85EE-16D3EE8A899D}"/>
              </a:ext>
            </a:extLst>
          </p:cNvPr>
          <p:cNvSpPr>
            <a:spLocks noGrp="1"/>
          </p:cNvSpPr>
          <p:nvPr>
            <p:ph type="title"/>
          </p:nvPr>
        </p:nvSpPr>
        <p:spPr>
          <a:xfrm>
            <a:off x="746228" y="1037967"/>
            <a:ext cx="3054091" cy="4709131"/>
          </a:xfrm>
        </p:spPr>
        <p:txBody>
          <a:bodyPr anchor="ctr">
            <a:normAutofit/>
          </a:bodyPr>
          <a:lstStyle/>
          <a:p>
            <a:r>
              <a:rPr lang="en-US" dirty="0"/>
              <a:t>Shared power – they are the experts of their experience</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C4AC830-A6A7-4A06-8E6D-AFDE46A3392F}"/>
              </a:ext>
            </a:extLst>
          </p:cNvPr>
          <p:cNvGraphicFramePr>
            <a:graphicFrameLocks noGrp="1"/>
          </p:cNvGraphicFramePr>
          <p:nvPr>
            <p:ph idx="1"/>
            <p:extLst>
              <p:ext uri="{D42A27DB-BD31-4B8C-83A1-F6EECF244321}">
                <p14:modId xmlns:p14="http://schemas.microsoft.com/office/powerpoint/2010/main" val="208238151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081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3050A-9151-9040-AE2D-9FF4CF695C27}"/>
              </a:ext>
            </a:extLst>
          </p:cNvPr>
          <p:cNvSpPr>
            <a:spLocks noGrp="1"/>
          </p:cNvSpPr>
          <p:nvPr>
            <p:ph type="title"/>
          </p:nvPr>
        </p:nvSpPr>
        <p:spPr>
          <a:xfrm>
            <a:off x="746228" y="1037967"/>
            <a:ext cx="3054091" cy="4709131"/>
          </a:xfrm>
        </p:spPr>
        <p:txBody>
          <a:bodyPr anchor="ctr">
            <a:normAutofit/>
          </a:bodyPr>
          <a:lstStyle/>
          <a:p>
            <a:r>
              <a:rPr lang="en-US" dirty="0"/>
              <a:t>Ethics - Protect the people who have been kind enough to participate from harm</a:t>
            </a:r>
            <a:br>
              <a:rPr lang="en-US" dirty="0"/>
            </a:br>
            <a:endParaRPr lang="en-US" dirty="0"/>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E82CA9A-3CF3-4E16-85E3-BD22823F4448}"/>
              </a:ext>
            </a:extLst>
          </p:cNvPr>
          <p:cNvGraphicFramePr>
            <a:graphicFrameLocks noGrp="1"/>
          </p:cNvGraphicFramePr>
          <p:nvPr>
            <p:ph idx="1"/>
            <p:extLst>
              <p:ext uri="{D42A27DB-BD31-4B8C-83A1-F6EECF244321}">
                <p14:modId xmlns:p14="http://schemas.microsoft.com/office/powerpoint/2010/main" val="242286577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868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E3539-F791-914E-91C7-02FF46FDB0A4}"/>
              </a:ext>
            </a:extLst>
          </p:cNvPr>
          <p:cNvSpPr>
            <a:spLocks noGrp="1"/>
          </p:cNvSpPr>
          <p:nvPr>
            <p:ph type="title"/>
          </p:nvPr>
        </p:nvSpPr>
        <p:spPr>
          <a:xfrm>
            <a:off x="581193" y="702156"/>
            <a:ext cx="6309003" cy="1013800"/>
          </a:xfrm>
        </p:spPr>
        <p:txBody>
          <a:bodyPr>
            <a:normAutofit/>
          </a:bodyPr>
          <a:lstStyle/>
          <a:p>
            <a:r>
              <a:rPr lang="en-US" dirty="0">
                <a:solidFill>
                  <a:schemeClr val="tx2"/>
                </a:solidFill>
              </a:rPr>
              <a:t>Your beginning</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6DD4039-BE49-9B46-A9D2-9BB173A31A1F}"/>
              </a:ext>
            </a:extLst>
          </p:cNvPr>
          <p:cNvSpPr>
            <a:spLocks noGrp="1"/>
          </p:cNvSpPr>
          <p:nvPr>
            <p:ph idx="1"/>
          </p:nvPr>
        </p:nvSpPr>
        <p:spPr>
          <a:xfrm>
            <a:off x="581194" y="1896533"/>
            <a:ext cx="6309003" cy="3962266"/>
          </a:xfrm>
        </p:spPr>
        <p:txBody>
          <a:bodyPr>
            <a:normAutofit/>
          </a:bodyPr>
          <a:lstStyle/>
          <a:p>
            <a:r>
              <a:rPr lang="en-US" dirty="0">
                <a:solidFill>
                  <a:schemeClr val="tx2"/>
                </a:solidFill>
              </a:rPr>
              <a:t>Introductions – give them your details and ‘explanation script’ (student, collecting stories)</a:t>
            </a:r>
          </a:p>
          <a:p>
            <a:r>
              <a:rPr lang="en-US" dirty="0">
                <a:solidFill>
                  <a:schemeClr val="tx2"/>
                </a:solidFill>
              </a:rPr>
              <a:t>Record their personal info quickly </a:t>
            </a:r>
          </a:p>
          <a:p>
            <a:r>
              <a:rPr lang="en-US" dirty="0">
                <a:solidFill>
                  <a:schemeClr val="tx2"/>
                </a:solidFill>
              </a:rPr>
              <a:t>Don’t act like the one in charge doing the paperwork,</a:t>
            </a:r>
            <a:r>
              <a:rPr lang="en-US" i="1" dirty="0">
                <a:solidFill>
                  <a:schemeClr val="tx2"/>
                </a:solidFill>
              </a:rPr>
              <a:t> </a:t>
            </a:r>
            <a:r>
              <a:rPr lang="en-US" dirty="0">
                <a:solidFill>
                  <a:schemeClr val="tx2"/>
                </a:solidFill>
              </a:rPr>
              <a:t>make them feel equal and comfortable. Be relaxed and appear confident. </a:t>
            </a:r>
          </a:p>
          <a:p>
            <a:pPr lvl="1"/>
            <a:r>
              <a:rPr lang="en-US" dirty="0">
                <a:solidFill>
                  <a:schemeClr val="tx2"/>
                </a:solidFill>
              </a:rPr>
              <a:t>You can do this by showing that you know what you are doing. (Do you know what you are doing?) Some tricks to communicate confidence:</a:t>
            </a:r>
            <a:endParaRPr lang="en-US" i="1" dirty="0">
              <a:solidFill>
                <a:schemeClr val="tx2"/>
              </a:solidFill>
            </a:endParaRPr>
          </a:p>
          <a:p>
            <a:pPr lvl="2"/>
            <a:r>
              <a:rPr lang="en-US" dirty="0">
                <a:solidFill>
                  <a:schemeClr val="tx2"/>
                </a:solidFill>
              </a:rPr>
              <a:t>Open body language (turn to them, don’t cross arms, smile (if </a:t>
            </a:r>
            <a:r>
              <a:rPr lang="en-US" dirty="0" err="1">
                <a:solidFill>
                  <a:schemeClr val="tx2"/>
                </a:solidFill>
              </a:rPr>
              <a:t>poss</a:t>
            </a:r>
            <a:r>
              <a:rPr lang="en-US" dirty="0">
                <a:solidFill>
                  <a:schemeClr val="tx2"/>
                </a:solidFill>
              </a:rPr>
              <a:t>), hold some eye contact, mirror them physically</a:t>
            </a:r>
          </a:p>
        </p:txBody>
      </p:sp>
      <p:pic>
        <p:nvPicPr>
          <p:cNvPr id="5" name="Picture 4">
            <a:extLst>
              <a:ext uri="{FF2B5EF4-FFF2-40B4-BE49-F238E27FC236}">
                <a16:creationId xmlns:a16="http://schemas.microsoft.com/office/drawing/2014/main" id="{5F490286-26CF-43F5-8CB1-82068C9F8BDD}"/>
              </a:ext>
            </a:extLst>
          </p:cNvPr>
          <p:cNvPicPr>
            <a:picLocks noChangeAspect="1"/>
          </p:cNvPicPr>
          <p:nvPr/>
        </p:nvPicPr>
        <p:blipFill rotWithShape="1">
          <a:blip r:embed="rId2"/>
          <a:srcRect l="28823" r="25715" b="-1"/>
          <a:stretch/>
        </p:blipFill>
        <p:spPr>
          <a:xfrm>
            <a:off x="7521283" y="10"/>
            <a:ext cx="4670717" cy="6857990"/>
          </a:xfrm>
          <a:prstGeom prst="rect">
            <a:avLst/>
          </a:prstGeom>
        </p:spPr>
      </p:pic>
    </p:spTree>
    <p:extLst>
      <p:ext uri="{BB962C8B-B14F-4D97-AF65-F5344CB8AC3E}">
        <p14:creationId xmlns:p14="http://schemas.microsoft.com/office/powerpoint/2010/main" val="557616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CDF65-1641-F748-B453-3F57E265F8A1}"/>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Start the ball rolling</a:t>
            </a:r>
          </a:p>
        </p:txBody>
      </p:sp>
      <p:sp>
        <p:nvSpPr>
          <p:cNvPr id="37" name="Rectangle 36">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E51C28A7-5A09-4037-80CB-018D84033A05}"/>
              </a:ext>
            </a:extLst>
          </p:cNvPr>
          <p:cNvGraphicFramePr>
            <a:graphicFrameLocks noGrp="1"/>
          </p:cNvGraphicFramePr>
          <p:nvPr>
            <p:ph idx="1"/>
            <p:extLst>
              <p:ext uri="{D42A27DB-BD31-4B8C-83A1-F6EECF244321}">
                <p14:modId xmlns:p14="http://schemas.microsoft.com/office/powerpoint/2010/main" val="233548873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82997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21EBB-B60F-F243-8019-DCD9A9F4FDB4}"/>
              </a:ext>
            </a:extLst>
          </p:cNvPr>
          <p:cNvSpPr>
            <a:spLocks noGrp="1"/>
          </p:cNvSpPr>
          <p:nvPr>
            <p:ph type="title"/>
          </p:nvPr>
        </p:nvSpPr>
        <p:spPr>
          <a:xfrm>
            <a:off x="581193" y="552197"/>
            <a:ext cx="6309003" cy="1013800"/>
          </a:xfrm>
        </p:spPr>
        <p:txBody>
          <a:bodyPr>
            <a:normAutofit/>
          </a:bodyPr>
          <a:lstStyle/>
          <a:p>
            <a:r>
              <a:rPr lang="en-US" dirty="0">
                <a:solidFill>
                  <a:schemeClr val="tx2"/>
                </a:solidFill>
              </a:rPr>
              <a:t>Once they are talking</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B20C392-60EA-494D-A240-F1CD27FF7128}"/>
              </a:ext>
            </a:extLst>
          </p:cNvPr>
          <p:cNvSpPr>
            <a:spLocks noGrp="1"/>
          </p:cNvSpPr>
          <p:nvPr>
            <p:ph idx="1"/>
          </p:nvPr>
        </p:nvSpPr>
        <p:spPr>
          <a:xfrm>
            <a:off x="581194" y="1896532"/>
            <a:ext cx="6309003" cy="4409269"/>
          </a:xfrm>
        </p:spPr>
        <p:txBody>
          <a:bodyPr>
            <a:normAutofit fontScale="92500" lnSpcReduction="20000"/>
          </a:bodyPr>
          <a:lstStyle/>
          <a:p>
            <a:r>
              <a:rPr lang="en-US" dirty="0">
                <a:solidFill>
                  <a:schemeClr val="tx2"/>
                </a:solidFill>
              </a:rPr>
              <a:t>Let the power shift to them by letting them tell their story</a:t>
            </a:r>
          </a:p>
          <a:p>
            <a:pPr lvl="1"/>
            <a:r>
              <a:rPr lang="en-US" dirty="0">
                <a:solidFill>
                  <a:schemeClr val="tx2"/>
                </a:solidFill>
              </a:rPr>
              <a:t>Let them lead, do not push</a:t>
            </a:r>
          </a:p>
          <a:p>
            <a:pPr lvl="1"/>
            <a:r>
              <a:rPr lang="en-US" dirty="0">
                <a:solidFill>
                  <a:schemeClr val="tx2"/>
                </a:solidFill>
              </a:rPr>
              <a:t>Let them have silences (just note where they are in the convo and why) </a:t>
            </a:r>
          </a:p>
          <a:p>
            <a:pPr lvl="1"/>
            <a:r>
              <a:rPr lang="en-US" dirty="0">
                <a:solidFill>
                  <a:schemeClr val="tx2"/>
                </a:solidFill>
              </a:rPr>
              <a:t>Pay full attention, don’t get distracted, be engaged</a:t>
            </a:r>
          </a:p>
          <a:p>
            <a:r>
              <a:rPr lang="en-US" dirty="0">
                <a:solidFill>
                  <a:schemeClr val="tx2"/>
                </a:solidFill>
              </a:rPr>
              <a:t>Don’t worry about deviations. Let them stray…you don’t know where it will lead</a:t>
            </a:r>
          </a:p>
          <a:p>
            <a:r>
              <a:rPr lang="en-US" dirty="0">
                <a:solidFill>
                  <a:schemeClr val="tx2"/>
                </a:solidFill>
              </a:rPr>
              <a:t>Record the non-</a:t>
            </a:r>
            <a:r>
              <a:rPr lang="en-US" dirty="0" err="1">
                <a:solidFill>
                  <a:schemeClr val="tx2"/>
                </a:solidFill>
              </a:rPr>
              <a:t>verbals</a:t>
            </a:r>
            <a:r>
              <a:rPr lang="en-US" dirty="0">
                <a:solidFill>
                  <a:schemeClr val="tx2"/>
                </a:solidFill>
              </a:rPr>
              <a:t> - emotional and aesthetic qualities - on your pad</a:t>
            </a:r>
          </a:p>
          <a:p>
            <a:r>
              <a:rPr lang="en-US" dirty="0">
                <a:solidFill>
                  <a:schemeClr val="tx2"/>
                </a:solidFill>
              </a:rPr>
              <a:t>Give them all the time they need</a:t>
            </a:r>
          </a:p>
          <a:p>
            <a:r>
              <a:rPr lang="en-US" dirty="0">
                <a:solidFill>
                  <a:schemeClr val="tx2"/>
                </a:solidFill>
              </a:rPr>
              <a:t>Do NOT question contradictions. Leave them there. </a:t>
            </a:r>
          </a:p>
          <a:p>
            <a:r>
              <a:rPr lang="en-US" dirty="0">
                <a:solidFill>
                  <a:schemeClr val="tx2"/>
                </a:solidFill>
              </a:rPr>
              <a:t>Just ‘bear witness’ to their experience, any </a:t>
            </a:r>
            <a:r>
              <a:rPr lang="en-US" dirty="0" err="1">
                <a:solidFill>
                  <a:schemeClr val="tx2"/>
                </a:solidFill>
              </a:rPr>
              <a:t>qs</a:t>
            </a:r>
            <a:r>
              <a:rPr lang="en-US" dirty="0">
                <a:solidFill>
                  <a:schemeClr val="tx2"/>
                </a:solidFill>
              </a:rPr>
              <a:t> you ask should only be to draw out their story.</a:t>
            </a:r>
          </a:p>
          <a:p>
            <a:endParaRPr lang="en-US" dirty="0">
              <a:solidFill>
                <a:schemeClr val="tx2"/>
              </a:solidFill>
            </a:endParaRPr>
          </a:p>
          <a:p>
            <a:endParaRPr lang="en-US" dirty="0">
              <a:solidFill>
                <a:schemeClr val="tx2"/>
              </a:solidFill>
            </a:endParaRPr>
          </a:p>
        </p:txBody>
      </p:sp>
      <p:pic>
        <p:nvPicPr>
          <p:cNvPr id="5" name="Picture 4">
            <a:extLst>
              <a:ext uri="{FF2B5EF4-FFF2-40B4-BE49-F238E27FC236}">
                <a16:creationId xmlns:a16="http://schemas.microsoft.com/office/drawing/2014/main" id="{BBEC7C81-B121-4B4D-B6ED-7039ECA337C2}"/>
              </a:ext>
            </a:extLst>
          </p:cNvPr>
          <p:cNvPicPr>
            <a:picLocks noChangeAspect="1"/>
          </p:cNvPicPr>
          <p:nvPr/>
        </p:nvPicPr>
        <p:blipFill rotWithShape="1">
          <a:blip r:embed="rId2"/>
          <a:srcRect l="31433" r="23106" b="-1"/>
          <a:stretch/>
        </p:blipFill>
        <p:spPr>
          <a:xfrm>
            <a:off x="7521283" y="10"/>
            <a:ext cx="4670717" cy="6857990"/>
          </a:xfrm>
          <a:prstGeom prst="rect">
            <a:avLst/>
          </a:prstGeom>
        </p:spPr>
      </p:pic>
    </p:spTree>
    <p:extLst>
      <p:ext uri="{BB962C8B-B14F-4D97-AF65-F5344CB8AC3E}">
        <p14:creationId xmlns:p14="http://schemas.microsoft.com/office/powerpoint/2010/main" val="2602715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CE1D31-C82E-4042-9F65-D9A34796CF54}"/>
              </a:ext>
            </a:extLst>
          </p:cNvPr>
          <p:cNvSpPr>
            <a:spLocks noGrp="1"/>
          </p:cNvSpPr>
          <p:nvPr>
            <p:ph type="title"/>
          </p:nvPr>
        </p:nvSpPr>
        <p:spPr>
          <a:xfrm>
            <a:off x="672280" y="944752"/>
            <a:ext cx="3259016" cy="1462692"/>
          </a:xfrm>
        </p:spPr>
        <p:txBody>
          <a:bodyPr>
            <a:normAutofit/>
          </a:bodyPr>
          <a:lstStyle/>
          <a:p>
            <a:r>
              <a:rPr lang="en-US">
                <a:solidFill>
                  <a:srgbClr val="FFFFFF"/>
                </a:solidFill>
              </a:rPr>
              <a:t>Finishing up</a:t>
            </a:r>
          </a:p>
        </p:txBody>
      </p:sp>
      <p:sp>
        <p:nvSpPr>
          <p:cNvPr id="20" name="Rectangle 1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F3CF135-3C3B-1344-A250-7706C9FC8833}"/>
              </a:ext>
            </a:extLst>
          </p:cNvPr>
          <p:cNvSpPr>
            <a:spLocks noGrp="1"/>
          </p:cNvSpPr>
          <p:nvPr>
            <p:ph idx="1"/>
          </p:nvPr>
        </p:nvSpPr>
        <p:spPr>
          <a:xfrm>
            <a:off x="671513" y="2536031"/>
            <a:ext cx="3123783" cy="3671936"/>
          </a:xfrm>
        </p:spPr>
        <p:txBody>
          <a:bodyPr anchor="t">
            <a:normAutofit/>
          </a:bodyPr>
          <a:lstStyle/>
          <a:p>
            <a:pPr>
              <a:lnSpc>
                <a:spcPct val="100000"/>
              </a:lnSpc>
            </a:pPr>
            <a:r>
              <a:rPr lang="en-US" sz="1600">
                <a:solidFill>
                  <a:srgbClr val="FFFFFF"/>
                </a:solidFill>
              </a:rPr>
              <a:t>Summarise what has happened (the process) verbally</a:t>
            </a:r>
          </a:p>
          <a:p>
            <a:pPr>
              <a:lnSpc>
                <a:spcPct val="100000"/>
              </a:lnSpc>
            </a:pPr>
            <a:r>
              <a:rPr lang="en-US" sz="1600">
                <a:solidFill>
                  <a:srgbClr val="FFFFFF"/>
                </a:solidFill>
              </a:rPr>
              <a:t>Thank them and remind them of what the work is for and their ‘rights’</a:t>
            </a:r>
          </a:p>
          <a:p>
            <a:pPr>
              <a:lnSpc>
                <a:spcPct val="100000"/>
              </a:lnSpc>
            </a:pPr>
            <a:endParaRPr lang="en-US" sz="1600">
              <a:solidFill>
                <a:srgbClr val="FFFFFF"/>
              </a:solidFill>
            </a:endParaRPr>
          </a:p>
          <a:p>
            <a:pPr>
              <a:lnSpc>
                <a:spcPct val="100000"/>
              </a:lnSpc>
            </a:pPr>
            <a:r>
              <a:rPr lang="en-US" sz="1600">
                <a:solidFill>
                  <a:srgbClr val="FFFFFF"/>
                </a:solidFill>
              </a:rPr>
              <a:t>After they have left: write up what you think happened (add description) and any insights or additional info you want to add.</a:t>
            </a:r>
          </a:p>
        </p:txBody>
      </p:sp>
      <p:pic>
        <p:nvPicPr>
          <p:cNvPr id="5" name="Picture 4">
            <a:extLst>
              <a:ext uri="{FF2B5EF4-FFF2-40B4-BE49-F238E27FC236}">
                <a16:creationId xmlns:a16="http://schemas.microsoft.com/office/drawing/2014/main" id="{E40EE555-C562-44ED-8F9E-C729222E96C9}"/>
              </a:ext>
            </a:extLst>
          </p:cNvPr>
          <p:cNvPicPr>
            <a:picLocks noChangeAspect="1"/>
          </p:cNvPicPr>
          <p:nvPr/>
        </p:nvPicPr>
        <p:blipFill rotWithShape="1">
          <a:blip r:embed="rId2"/>
          <a:srcRect l="7169" r="6642" b="2"/>
          <a:stretch/>
        </p:blipFill>
        <p:spPr>
          <a:xfrm>
            <a:off x="4241830" y="601200"/>
            <a:ext cx="7503636" cy="5789365"/>
          </a:xfrm>
          <a:prstGeom prst="rect">
            <a:avLst/>
          </a:prstGeom>
        </p:spPr>
      </p:pic>
    </p:spTree>
    <p:extLst>
      <p:ext uri="{BB962C8B-B14F-4D97-AF65-F5344CB8AC3E}">
        <p14:creationId xmlns:p14="http://schemas.microsoft.com/office/powerpoint/2010/main" val="42154049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581F4A-AAC4-3A4A-864D-D7E8D77B5EAD}"/>
              </a:ext>
            </a:extLst>
          </p:cNvPr>
          <p:cNvPicPr>
            <a:picLocks noChangeAspect="1"/>
          </p:cNvPicPr>
          <p:nvPr/>
        </p:nvPicPr>
        <p:blipFill rotWithShape="1">
          <a:blip r:embed="rId2"/>
          <a:srcRect t="4722" b="8406"/>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33C8BC-54D1-D442-8D83-944026FD1F4F}"/>
              </a:ext>
            </a:extLst>
          </p:cNvPr>
          <p:cNvSpPr>
            <a:spLocks noGrp="1"/>
          </p:cNvSpPr>
          <p:nvPr>
            <p:ph type="title"/>
          </p:nvPr>
        </p:nvSpPr>
        <p:spPr>
          <a:xfrm>
            <a:off x="897227" y="1153886"/>
            <a:ext cx="3374265" cy="971306"/>
          </a:xfrm>
        </p:spPr>
        <p:txBody>
          <a:bodyPr>
            <a:normAutofit/>
          </a:bodyPr>
          <a:lstStyle/>
          <a:p>
            <a:r>
              <a:rPr lang="en-US" sz="2400">
                <a:solidFill>
                  <a:schemeClr val="tx1"/>
                </a:solidFill>
              </a:rPr>
              <a:t>troubleshooting</a:t>
            </a:r>
          </a:p>
        </p:txBody>
      </p:sp>
      <p:sp>
        <p:nvSpPr>
          <p:cNvPr id="3" name="Content Placeholder 2">
            <a:extLst>
              <a:ext uri="{FF2B5EF4-FFF2-40B4-BE49-F238E27FC236}">
                <a16:creationId xmlns:a16="http://schemas.microsoft.com/office/drawing/2014/main" id="{48A42492-576B-8C49-95AF-51D9C11EC58E}"/>
              </a:ext>
            </a:extLst>
          </p:cNvPr>
          <p:cNvSpPr>
            <a:spLocks noGrp="1"/>
          </p:cNvSpPr>
          <p:nvPr>
            <p:ph idx="1"/>
          </p:nvPr>
        </p:nvSpPr>
        <p:spPr>
          <a:xfrm>
            <a:off x="897226" y="2266683"/>
            <a:ext cx="3374265" cy="2704562"/>
          </a:xfrm>
        </p:spPr>
        <p:txBody>
          <a:bodyPr>
            <a:normAutofit/>
          </a:bodyPr>
          <a:lstStyle/>
          <a:p>
            <a:r>
              <a:rPr lang="en-US" sz="1600"/>
              <a:t>If things get emotional, what will you do?</a:t>
            </a:r>
          </a:p>
          <a:p>
            <a:pPr lvl="1"/>
            <a:r>
              <a:rPr lang="en-US" sz="1600"/>
              <a:t>Angry?</a:t>
            </a:r>
          </a:p>
          <a:p>
            <a:pPr lvl="1"/>
            <a:r>
              <a:rPr lang="en-US" sz="1600"/>
              <a:t>Sad/crying?</a:t>
            </a:r>
          </a:p>
          <a:p>
            <a:r>
              <a:rPr lang="en-US" sz="1600"/>
              <a:t>If people won’t say much, what will you do?</a:t>
            </a:r>
          </a:p>
          <a:p>
            <a:r>
              <a:rPr lang="en-US" sz="1600"/>
              <a:t>If you feel stupid, what will you do?</a:t>
            </a:r>
          </a:p>
        </p:txBody>
      </p:sp>
    </p:spTree>
    <p:extLst>
      <p:ext uri="{BB962C8B-B14F-4D97-AF65-F5344CB8AC3E}">
        <p14:creationId xmlns:p14="http://schemas.microsoft.com/office/powerpoint/2010/main" val="10923007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RegularSeedLeftStep">
      <a:dk1>
        <a:srgbClr val="000000"/>
      </a:dk1>
      <a:lt1>
        <a:srgbClr val="FFFFFF"/>
      </a:lt1>
      <a:dk2>
        <a:srgbClr val="2A301B"/>
      </a:dk2>
      <a:lt2>
        <a:srgbClr val="EFEFF2"/>
      </a:lt2>
      <a:accent1>
        <a:srgbClr val="A9A320"/>
      </a:accent1>
      <a:accent2>
        <a:srgbClr val="D27D1A"/>
      </a:accent2>
      <a:accent3>
        <a:srgbClr val="E4422C"/>
      </a:accent3>
      <a:accent4>
        <a:srgbClr val="D21A50"/>
      </a:accent4>
      <a:accent5>
        <a:srgbClr val="E42CAF"/>
      </a:accent5>
      <a:accent6>
        <a:srgbClr val="BB1AD2"/>
      </a:accent6>
      <a:hlink>
        <a:srgbClr val="7B7FD3"/>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0</TotalTime>
  <Words>824</Words>
  <Application>Microsoft Macintosh PowerPoint</Application>
  <PresentationFormat>Widescreen</PresentationFormat>
  <Paragraphs>56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Gill Sans MT</vt:lpstr>
      <vt:lpstr>Tw Cen MT</vt:lpstr>
      <vt:lpstr>Wingdings 2</vt:lpstr>
      <vt:lpstr>DividendVTI</vt:lpstr>
      <vt:lpstr>Informal interviews</vt:lpstr>
      <vt:lpstr>Informal interviews  - you are not expected to approach research with a predefined set of questions, concepts, intentions or goals but instead aim to discover the distinct, unique and contextual character of a situation using ‘local interpretations’ (Geertz 1973)</vt:lpstr>
      <vt:lpstr>Ethnography and Anthropology is ‘an attempt to understand another life world using the self…as an instrument of knowing’ (Ortner 2006)</vt:lpstr>
      <vt:lpstr>The interview is really a conversation during which you listen whilst providing a safe environment for the person to explain their experience. - as they see it. Remember, you are learning from them</vt:lpstr>
      <vt:lpstr>Telling stories makes people reflect on and order their experience.   How it is ordered is relevant.  Your role is to contain or hold their story, not make it.</vt:lpstr>
      <vt:lpstr>What is a  ‘safe environment’? How do I create one?</vt:lpstr>
      <vt:lpstr>Transparency, shared power, ethics work to create a safe environment</vt:lpstr>
      <vt:lpstr>Transparency – open, approachable honesty about the research, its purpose and their role in it</vt:lpstr>
      <vt:lpstr>Shared power – they are the experts of their experience</vt:lpstr>
      <vt:lpstr>Ethics - Protect the people who have been kind enough to participate from harm </vt:lpstr>
      <vt:lpstr>Your beginning</vt:lpstr>
      <vt:lpstr>Start the ball rolling</vt:lpstr>
      <vt:lpstr>Once they are talking</vt:lpstr>
      <vt:lpstr>Finishing up</vt:lpstr>
      <vt:lpstr>troubleshooting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Informal interviews</dc:title>
  <dc:creator>Luci  Attala</dc:creator>
  <cp:lastModifiedBy>Luci  Attala</cp:lastModifiedBy>
  <cp:revision>1</cp:revision>
  <dcterms:created xsi:type="dcterms:W3CDTF">2020-02-06T12:04:05Z</dcterms:created>
  <dcterms:modified xsi:type="dcterms:W3CDTF">2020-02-06T12:04:10Z</dcterms:modified>
</cp:coreProperties>
</file>