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C3C796-2EB6-BA10-2C26-F0ED8047673E}" v="1" dt="2024-02-19T10:19:52.8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8B8422F8-3BCF-4433-A812-83ADEF84320D}"/>
    <pc:docChg chg="modSld">
      <pc:chgData name="" userId="" providerId="" clId="Web-{8B8422F8-3BCF-4433-A812-83ADEF84320D}" dt="2023-09-25T08:02:51.029" v="8" actId="20577"/>
      <pc:docMkLst>
        <pc:docMk/>
      </pc:docMkLst>
      <pc:sldChg chg="modSp">
        <pc:chgData name="" userId="" providerId="" clId="Web-{8B8422F8-3BCF-4433-A812-83ADEF84320D}" dt="2023-09-25T08:02:51.029" v="8" actId="20577"/>
        <pc:sldMkLst>
          <pc:docMk/>
          <pc:sldMk cId="109857222" sldId="256"/>
        </pc:sldMkLst>
        <pc:spChg chg="mod">
          <ac:chgData name="" userId="" providerId="" clId="Web-{8B8422F8-3BCF-4433-A812-83ADEF84320D}" dt="2023-09-25T08:02:51.029" v="8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Laura James" userId="S::laura.james@uwtsd.ac.uk::e815814b-f5ab-4367-85bb-abbbaf16d579" providerId="AD" clId="Web-{5F6AFF77-2544-BC62-2F06-776AD1D85D50}"/>
    <pc:docChg chg="addSld modSld">
      <pc:chgData name="Laura James" userId="S::laura.james@uwtsd.ac.uk::e815814b-f5ab-4367-85bb-abbbaf16d579" providerId="AD" clId="Web-{5F6AFF77-2544-BC62-2F06-776AD1D85D50}" dt="2023-09-25T15:39:35.765" v="36" actId="20577"/>
      <pc:docMkLst>
        <pc:docMk/>
      </pc:docMkLst>
      <pc:sldChg chg="modSp">
        <pc:chgData name="Laura James" userId="S::laura.james@uwtsd.ac.uk::e815814b-f5ab-4367-85bb-abbbaf16d579" providerId="AD" clId="Web-{5F6AFF77-2544-BC62-2F06-776AD1D85D50}" dt="2023-09-25T08:23:01.761" v="27" actId="20577"/>
        <pc:sldMkLst>
          <pc:docMk/>
          <pc:sldMk cId="1508196941" sldId="261"/>
        </pc:sldMkLst>
        <pc:spChg chg="mod">
          <ac:chgData name="Laura James" userId="S::laura.james@uwtsd.ac.uk::e815814b-f5ab-4367-85bb-abbbaf16d579" providerId="AD" clId="Web-{5F6AFF77-2544-BC62-2F06-776AD1D85D50}" dt="2023-09-25T08:23:01.761" v="27" actId="20577"/>
          <ac:spMkLst>
            <pc:docMk/>
            <pc:sldMk cId="1508196941" sldId="261"/>
            <ac:spMk id="3" creationId="{9EE5C120-E367-5906-92DE-2459D871EACB}"/>
          </ac:spMkLst>
        </pc:spChg>
      </pc:sldChg>
      <pc:sldChg chg="modSp new">
        <pc:chgData name="Laura James" userId="S::laura.james@uwtsd.ac.uk::e815814b-f5ab-4367-85bb-abbbaf16d579" providerId="AD" clId="Web-{5F6AFF77-2544-BC62-2F06-776AD1D85D50}" dt="2023-09-25T15:39:35.765" v="36" actId="20577"/>
        <pc:sldMkLst>
          <pc:docMk/>
          <pc:sldMk cId="736534728" sldId="262"/>
        </pc:sldMkLst>
        <pc:spChg chg="mod">
          <ac:chgData name="Laura James" userId="S::laura.james@uwtsd.ac.uk::e815814b-f5ab-4367-85bb-abbbaf16d579" providerId="AD" clId="Web-{5F6AFF77-2544-BC62-2F06-776AD1D85D50}" dt="2023-09-25T15:39:35.765" v="36" actId="20577"/>
          <ac:spMkLst>
            <pc:docMk/>
            <pc:sldMk cId="736534728" sldId="262"/>
            <ac:spMk id="2" creationId="{120E1971-D35D-34C2-B4C6-811FDC92544E}"/>
          </ac:spMkLst>
        </pc:spChg>
      </pc:sldChg>
    </pc:docChg>
  </pc:docChgLst>
  <pc:docChgLst>
    <pc:chgData name="Laura James" userId="S::laura.james@uwtsd.ac.uk::e815814b-f5ab-4367-85bb-abbbaf16d579" providerId="AD" clId="Web-{8B8422F8-3BCF-4433-A812-83ADEF84320D}"/>
    <pc:docChg chg="addSld modSld addMainMaster delMainMaster">
      <pc:chgData name="Laura James" userId="S::laura.james@uwtsd.ac.uk::e815814b-f5ab-4367-85bb-abbbaf16d579" providerId="AD" clId="Web-{8B8422F8-3BCF-4433-A812-83ADEF84320D}" dt="2023-09-25T08:21:22.106" v="627" actId="20577"/>
      <pc:docMkLst>
        <pc:docMk/>
      </pc:docMkLst>
      <pc:sldChg chg="addSp modSp mod setBg modClrScheme addAnim chgLayout">
        <pc:chgData name="Laura James" userId="S::laura.james@uwtsd.ac.uk::e815814b-f5ab-4367-85bb-abbbaf16d579" providerId="AD" clId="Web-{8B8422F8-3BCF-4433-A812-83ADEF84320D}" dt="2023-09-25T08:03:17.233" v="8"/>
        <pc:sldMkLst>
          <pc:docMk/>
          <pc:sldMk cId="109857222" sldId="256"/>
        </pc:sldMkLst>
        <pc:spChg chg="mod">
          <ac:chgData name="Laura James" userId="S::laura.james@uwtsd.ac.uk::e815814b-f5ab-4367-85bb-abbbaf16d579" providerId="AD" clId="Web-{8B8422F8-3BCF-4433-A812-83ADEF84320D}" dt="2023-09-25T08:03:17.218" v="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ura James" userId="S::laura.james@uwtsd.ac.uk::e815814b-f5ab-4367-85bb-abbbaf16d579" providerId="AD" clId="Web-{8B8422F8-3BCF-4433-A812-83ADEF84320D}" dt="2023-09-25T08:03:17.218" v="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aura James" userId="S::laura.james@uwtsd.ac.uk::e815814b-f5ab-4367-85bb-abbbaf16d579" providerId="AD" clId="Web-{8B8422F8-3BCF-4433-A812-83ADEF84320D}" dt="2023-09-25T08:03:17.218" v="6"/>
          <ac:spMkLst>
            <pc:docMk/>
            <pc:sldMk cId="109857222" sldId="256"/>
            <ac:spMk id="9" creationId="{FE469E50-3893-4ED6-92BA-2985C32B0CA6}"/>
          </ac:spMkLst>
        </pc:spChg>
        <pc:picChg chg="add">
          <ac:chgData name="Laura James" userId="S::laura.james@uwtsd.ac.uk::e815814b-f5ab-4367-85bb-abbbaf16d579" providerId="AD" clId="Web-{8B8422F8-3BCF-4433-A812-83ADEF84320D}" dt="2023-09-25T08:03:17.218" v="6"/>
          <ac:picMkLst>
            <pc:docMk/>
            <pc:sldMk cId="109857222" sldId="256"/>
            <ac:picMk id="4" creationId="{BE063949-C328-2DAC-8B85-C2AA6DEB5DC3}"/>
          </ac:picMkLst>
        </pc:picChg>
      </pc:sldChg>
      <pc:sldChg chg="addSp modSp new mod setBg setClrOvrMap">
        <pc:chgData name="Laura James" userId="S::laura.james@uwtsd.ac.uk::e815814b-f5ab-4367-85bb-abbbaf16d579" providerId="AD" clId="Web-{8B8422F8-3BCF-4433-A812-83ADEF84320D}" dt="2023-09-25T08:07:04.942" v="149"/>
        <pc:sldMkLst>
          <pc:docMk/>
          <pc:sldMk cId="1903439636" sldId="257"/>
        </pc:sldMkLst>
        <pc:spChg chg="mod">
          <ac:chgData name="Laura James" userId="S::laura.james@uwtsd.ac.uk::e815814b-f5ab-4367-85bb-abbbaf16d579" providerId="AD" clId="Web-{8B8422F8-3BCF-4433-A812-83ADEF84320D}" dt="2023-09-25T08:07:04.942" v="149"/>
          <ac:spMkLst>
            <pc:docMk/>
            <pc:sldMk cId="1903439636" sldId="257"/>
            <ac:spMk id="2" creationId="{B54910A6-666C-818E-FFBE-3CE4D7F7D7AF}"/>
          </ac:spMkLst>
        </pc:spChg>
        <pc:spChg chg="mod">
          <ac:chgData name="Laura James" userId="S::laura.james@uwtsd.ac.uk::e815814b-f5ab-4367-85bb-abbbaf16d579" providerId="AD" clId="Web-{8B8422F8-3BCF-4433-A812-83ADEF84320D}" dt="2023-09-25T08:07:04.942" v="149"/>
          <ac:spMkLst>
            <pc:docMk/>
            <pc:sldMk cId="1903439636" sldId="257"/>
            <ac:spMk id="3" creationId="{D794D310-957B-6FC6-1F8F-7C5630BE2807}"/>
          </ac:spMkLst>
        </pc:spChg>
        <pc:spChg chg="add">
          <ac:chgData name="Laura James" userId="S::laura.james@uwtsd.ac.uk::e815814b-f5ab-4367-85bb-abbbaf16d579" providerId="AD" clId="Web-{8B8422F8-3BCF-4433-A812-83ADEF84320D}" dt="2023-09-25T08:07:04.942" v="149"/>
          <ac:spMkLst>
            <pc:docMk/>
            <pc:sldMk cId="1903439636" sldId="257"/>
            <ac:spMk id="8" creationId="{1C3D9BD5-A493-4B97-963D-60135D533822}"/>
          </ac:spMkLst>
        </pc:spChg>
        <pc:spChg chg="add">
          <ac:chgData name="Laura James" userId="S::laura.james@uwtsd.ac.uk::e815814b-f5ab-4367-85bb-abbbaf16d579" providerId="AD" clId="Web-{8B8422F8-3BCF-4433-A812-83ADEF84320D}" dt="2023-09-25T08:07:04.942" v="149"/>
          <ac:spMkLst>
            <pc:docMk/>
            <pc:sldMk cId="1903439636" sldId="257"/>
            <ac:spMk id="10" creationId="{1F759AF4-E342-4E60-8A32-C44A328F2F42}"/>
          </ac:spMkLst>
        </pc:spChg>
        <pc:cxnChg chg="add">
          <ac:chgData name="Laura James" userId="S::laura.james@uwtsd.ac.uk::e815814b-f5ab-4367-85bb-abbbaf16d579" providerId="AD" clId="Web-{8B8422F8-3BCF-4433-A812-83ADEF84320D}" dt="2023-09-25T08:07:04.942" v="149"/>
          <ac:cxnSpMkLst>
            <pc:docMk/>
            <pc:sldMk cId="1903439636" sldId="257"/>
            <ac:cxnSpMk id="12" creationId="{A49B2805-6469-407A-A68A-BB85AC8A8596}"/>
          </ac:cxnSpMkLst>
        </pc:cxnChg>
      </pc:sldChg>
      <pc:sldChg chg="addSp modSp new mod setBg setClrOvrMap">
        <pc:chgData name="Laura James" userId="S::laura.james@uwtsd.ac.uk::e815814b-f5ab-4367-85bb-abbbaf16d579" providerId="AD" clId="Web-{8B8422F8-3BCF-4433-A812-83ADEF84320D}" dt="2023-09-25T08:08:14.366" v="166"/>
        <pc:sldMkLst>
          <pc:docMk/>
          <pc:sldMk cId="2305535564" sldId="258"/>
        </pc:sldMkLst>
        <pc:spChg chg="mod">
          <ac:chgData name="Laura James" userId="S::laura.james@uwtsd.ac.uk::e815814b-f5ab-4367-85bb-abbbaf16d579" providerId="AD" clId="Web-{8B8422F8-3BCF-4433-A812-83ADEF84320D}" dt="2023-09-25T08:08:14.366" v="166"/>
          <ac:spMkLst>
            <pc:docMk/>
            <pc:sldMk cId="2305535564" sldId="258"/>
            <ac:spMk id="2" creationId="{2FCCACCD-4969-3884-3230-6AA6B4782B0E}"/>
          </ac:spMkLst>
        </pc:spChg>
        <pc:spChg chg="add mod">
          <ac:chgData name="Laura James" userId="S::laura.james@uwtsd.ac.uk::e815814b-f5ab-4367-85bb-abbbaf16d579" providerId="AD" clId="Web-{8B8422F8-3BCF-4433-A812-83ADEF84320D}" dt="2023-09-25T08:08:14.366" v="166"/>
          <ac:spMkLst>
            <pc:docMk/>
            <pc:sldMk cId="2305535564" sldId="258"/>
            <ac:spMk id="3" creationId="{9838CDEA-76C1-EFA3-26ED-204EB97A257F}"/>
          </ac:spMkLst>
        </pc:spChg>
        <pc:spChg chg="add">
          <ac:chgData name="Laura James" userId="S::laura.james@uwtsd.ac.uk::e815814b-f5ab-4367-85bb-abbbaf16d579" providerId="AD" clId="Web-{8B8422F8-3BCF-4433-A812-83ADEF84320D}" dt="2023-09-25T08:08:14.366" v="166"/>
          <ac:spMkLst>
            <pc:docMk/>
            <pc:sldMk cId="2305535564" sldId="258"/>
            <ac:spMk id="8" creationId="{7CFAC9FD-BAD6-47B4-9C11-BE23CEAC750B}"/>
          </ac:spMkLst>
        </pc:spChg>
        <pc:spChg chg="add">
          <ac:chgData name="Laura James" userId="S::laura.james@uwtsd.ac.uk::e815814b-f5ab-4367-85bb-abbbaf16d579" providerId="AD" clId="Web-{8B8422F8-3BCF-4433-A812-83ADEF84320D}" dt="2023-09-25T08:08:14.366" v="166"/>
          <ac:spMkLst>
            <pc:docMk/>
            <pc:sldMk cId="2305535564" sldId="258"/>
            <ac:spMk id="10" creationId="{45B67B9C-9B45-4084-9BB5-187071EE9A61}"/>
          </ac:spMkLst>
        </pc:spChg>
      </pc:sldChg>
      <pc:sldChg chg="addSp delSp modSp new mod setBg setClrOvrMap">
        <pc:chgData name="Laura James" userId="S::laura.james@uwtsd.ac.uk::e815814b-f5ab-4367-85bb-abbbaf16d579" providerId="AD" clId="Web-{8B8422F8-3BCF-4433-A812-83ADEF84320D}" dt="2023-09-25T08:09:52.666" v="249"/>
        <pc:sldMkLst>
          <pc:docMk/>
          <pc:sldMk cId="2089295641" sldId="259"/>
        </pc:sldMkLst>
        <pc:spChg chg="mod">
          <ac:chgData name="Laura James" userId="S::laura.james@uwtsd.ac.uk::e815814b-f5ab-4367-85bb-abbbaf16d579" providerId="AD" clId="Web-{8B8422F8-3BCF-4433-A812-83ADEF84320D}" dt="2023-09-25T08:09:52.666" v="249"/>
          <ac:spMkLst>
            <pc:docMk/>
            <pc:sldMk cId="2089295641" sldId="259"/>
            <ac:spMk id="2" creationId="{0F68E675-3B7A-27E4-F3FC-5874A8C9CC05}"/>
          </ac:spMkLst>
        </pc:spChg>
        <pc:spChg chg="add mod">
          <ac:chgData name="Laura James" userId="S::laura.james@uwtsd.ac.uk::e815814b-f5ab-4367-85bb-abbbaf16d579" providerId="AD" clId="Web-{8B8422F8-3BCF-4433-A812-83ADEF84320D}" dt="2023-09-25T08:09:52.666" v="249"/>
          <ac:spMkLst>
            <pc:docMk/>
            <pc:sldMk cId="2089295641" sldId="259"/>
            <ac:spMk id="3" creationId="{17006D1E-E060-5D49-AA1C-1BAA8DB1991F}"/>
          </ac:spMkLst>
        </pc:spChg>
        <pc:spChg chg="add">
          <ac:chgData name="Laura James" userId="S::laura.james@uwtsd.ac.uk::e815814b-f5ab-4367-85bb-abbbaf16d579" providerId="AD" clId="Web-{8B8422F8-3BCF-4433-A812-83ADEF84320D}" dt="2023-09-25T08:09:52.666" v="249"/>
          <ac:spMkLst>
            <pc:docMk/>
            <pc:sldMk cId="2089295641" sldId="259"/>
            <ac:spMk id="8" creationId="{56B051A4-96A7-4A11-9DAD-063A9C577F83}"/>
          </ac:spMkLst>
        </pc:spChg>
        <pc:spChg chg="add del">
          <ac:chgData name="Laura James" userId="S::laura.james@uwtsd.ac.uk::e815814b-f5ab-4367-85bb-abbbaf16d579" providerId="AD" clId="Web-{8B8422F8-3BCF-4433-A812-83ADEF84320D}" dt="2023-09-25T08:09:44.947" v="246"/>
          <ac:spMkLst>
            <pc:docMk/>
            <pc:sldMk cId="2089295641" sldId="259"/>
            <ac:spMk id="9" creationId="{991E3E68-B79D-4D0B-9917-2CDE4CDF587B}"/>
          </ac:spMkLst>
        </pc:spChg>
        <pc:spChg chg="add">
          <ac:chgData name="Laura James" userId="S::laura.james@uwtsd.ac.uk::e815814b-f5ab-4367-85bb-abbbaf16d579" providerId="AD" clId="Web-{8B8422F8-3BCF-4433-A812-83ADEF84320D}" dt="2023-09-25T08:09:52.666" v="249"/>
          <ac:spMkLst>
            <pc:docMk/>
            <pc:sldMk cId="2089295641" sldId="259"/>
            <ac:spMk id="10" creationId="{45B67B9C-9B45-4084-9BB5-187071EE9A61}"/>
          </ac:spMkLst>
        </pc:spChg>
        <pc:spChg chg="add del">
          <ac:chgData name="Laura James" userId="S::laura.james@uwtsd.ac.uk::e815814b-f5ab-4367-85bb-abbbaf16d579" providerId="AD" clId="Web-{8B8422F8-3BCF-4433-A812-83ADEF84320D}" dt="2023-09-25T08:09:52.650" v="248"/>
          <ac:spMkLst>
            <pc:docMk/>
            <pc:sldMk cId="2089295641" sldId="259"/>
            <ac:spMk id="13" creationId="{95CB840F-8E41-4CA5-B79B-25CC80AD234A}"/>
          </ac:spMkLst>
        </pc:spChg>
        <pc:spChg chg="add del">
          <ac:chgData name="Laura James" userId="S::laura.james@uwtsd.ac.uk::e815814b-f5ab-4367-85bb-abbbaf16d579" providerId="AD" clId="Web-{8B8422F8-3BCF-4433-A812-83ADEF84320D}" dt="2023-09-25T08:09:52.650" v="248"/>
          <ac:spMkLst>
            <pc:docMk/>
            <pc:sldMk cId="2089295641" sldId="259"/>
            <ac:spMk id="14" creationId="{BEF75C5D-2BA1-43DF-A7EA-02C7DEC122DF}"/>
          </ac:spMkLst>
        </pc:spChg>
        <pc:picChg chg="add del">
          <ac:chgData name="Laura James" userId="S::laura.james@uwtsd.ac.uk::e815814b-f5ab-4367-85bb-abbbaf16d579" providerId="AD" clId="Web-{8B8422F8-3BCF-4433-A812-83ADEF84320D}" dt="2023-09-25T08:09:44.947" v="246"/>
          <ac:picMkLst>
            <pc:docMk/>
            <pc:sldMk cId="2089295641" sldId="259"/>
            <ac:picMk id="5" creationId="{BB89D9F1-9923-D08E-35D4-341E8B7EDBD3}"/>
          </ac:picMkLst>
        </pc:picChg>
        <pc:picChg chg="add del">
          <ac:chgData name="Laura James" userId="S::laura.james@uwtsd.ac.uk::e815814b-f5ab-4367-85bb-abbbaf16d579" providerId="AD" clId="Web-{8B8422F8-3BCF-4433-A812-83ADEF84320D}" dt="2023-09-25T08:09:44.947" v="246"/>
          <ac:picMkLst>
            <pc:docMk/>
            <pc:sldMk cId="2089295641" sldId="259"/>
            <ac:picMk id="11" creationId="{5405F23C-C82E-4181-95EA-321F3D891A40}"/>
          </ac:picMkLst>
        </pc:picChg>
        <pc:picChg chg="add del">
          <ac:chgData name="Laura James" userId="S::laura.james@uwtsd.ac.uk::e815814b-f5ab-4367-85bb-abbbaf16d579" providerId="AD" clId="Web-{8B8422F8-3BCF-4433-A812-83ADEF84320D}" dt="2023-09-25T08:09:52.650" v="248"/>
          <ac:picMkLst>
            <pc:docMk/>
            <pc:sldMk cId="2089295641" sldId="259"/>
            <ac:picMk id="15" creationId="{8C841EE3-C246-02ED-4E4D-A5F95DF15D78}"/>
          </ac:picMkLst>
        </pc:picChg>
      </pc:sldChg>
      <pc:sldChg chg="addSp delSp modSp new mod setBg">
        <pc:chgData name="Laura James" userId="S::laura.james@uwtsd.ac.uk::e815814b-f5ab-4367-85bb-abbbaf16d579" providerId="AD" clId="Web-{8B8422F8-3BCF-4433-A812-83ADEF84320D}" dt="2023-09-25T08:13:42.125" v="272"/>
        <pc:sldMkLst>
          <pc:docMk/>
          <pc:sldMk cId="1041989373" sldId="260"/>
        </pc:sldMkLst>
        <pc:spChg chg="mod">
          <ac:chgData name="Laura James" userId="S::laura.james@uwtsd.ac.uk::e815814b-f5ab-4367-85bb-abbbaf16d579" providerId="AD" clId="Web-{8B8422F8-3BCF-4433-A812-83ADEF84320D}" dt="2023-09-25T08:13:42.125" v="272"/>
          <ac:spMkLst>
            <pc:docMk/>
            <pc:sldMk cId="1041989373" sldId="260"/>
            <ac:spMk id="2" creationId="{FB57EBB0-4189-545D-2E29-2FC40487F7E9}"/>
          </ac:spMkLst>
        </pc:spChg>
        <pc:spChg chg="add del mod">
          <ac:chgData name="Laura James" userId="S::laura.james@uwtsd.ac.uk::e815814b-f5ab-4367-85bb-abbbaf16d579" providerId="AD" clId="Web-{8B8422F8-3BCF-4433-A812-83ADEF84320D}" dt="2023-09-25T08:13:42.125" v="272"/>
          <ac:spMkLst>
            <pc:docMk/>
            <pc:sldMk cId="1041989373" sldId="260"/>
            <ac:spMk id="3" creationId="{952A7A93-FD66-1495-DDB7-242B0E32F103}"/>
          </ac:spMkLst>
        </pc:spChg>
        <pc:spChg chg="add">
          <ac:chgData name="Laura James" userId="S::laura.james@uwtsd.ac.uk::e815814b-f5ab-4367-85bb-abbbaf16d579" providerId="AD" clId="Web-{8B8422F8-3BCF-4433-A812-83ADEF84320D}" dt="2023-09-25T08:13:42.125" v="272"/>
          <ac:spMkLst>
            <pc:docMk/>
            <pc:sldMk cId="1041989373" sldId="260"/>
            <ac:spMk id="9" creationId="{E702B083-54F7-41CA-9C6D-B87D35683988}"/>
          </ac:spMkLst>
        </pc:spChg>
        <pc:spChg chg="add">
          <ac:chgData name="Laura James" userId="S::laura.james@uwtsd.ac.uk::e815814b-f5ab-4367-85bb-abbbaf16d579" providerId="AD" clId="Web-{8B8422F8-3BCF-4433-A812-83ADEF84320D}" dt="2023-09-25T08:13:42.125" v="272"/>
          <ac:spMkLst>
            <pc:docMk/>
            <pc:sldMk cId="1041989373" sldId="260"/>
            <ac:spMk id="11" creationId="{92AA17E1-8D32-49FA-8C33-D57631B4EB41}"/>
          </ac:spMkLst>
        </pc:spChg>
        <pc:graphicFrameChg chg="add del">
          <ac:chgData name="Laura James" userId="S::laura.james@uwtsd.ac.uk::e815814b-f5ab-4367-85bb-abbbaf16d579" providerId="AD" clId="Web-{8B8422F8-3BCF-4433-A812-83ADEF84320D}" dt="2023-09-25T08:13:42.031" v="271"/>
          <ac:graphicFrameMkLst>
            <pc:docMk/>
            <pc:sldMk cId="1041989373" sldId="260"/>
            <ac:graphicFrameMk id="5" creationId="{DA5D2FAF-4071-C8FC-0AA6-391254FBFCDC}"/>
          </ac:graphicFrameMkLst>
        </pc:graphicFrameChg>
        <pc:graphicFrameChg chg="add">
          <ac:chgData name="Laura James" userId="S::laura.james@uwtsd.ac.uk::e815814b-f5ab-4367-85bb-abbbaf16d579" providerId="AD" clId="Web-{8B8422F8-3BCF-4433-A812-83ADEF84320D}" dt="2023-09-25T08:13:42.125" v="272"/>
          <ac:graphicFrameMkLst>
            <pc:docMk/>
            <pc:sldMk cId="1041989373" sldId="260"/>
            <ac:graphicFrameMk id="7" creationId="{DEE7DCD4-19C3-A7E5-7031-C32609D6F977}"/>
          </ac:graphicFrameMkLst>
        </pc:graphicFrameChg>
      </pc:sldChg>
      <pc:sldChg chg="addSp modSp new">
        <pc:chgData name="Laura James" userId="S::laura.james@uwtsd.ac.uk::e815814b-f5ab-4367-85bb-abbbaf16d579" providerId="AD" clId="Web-{8B8422F8-3BCF-4433-A812-83ADEF84320D}" dt="2023-09-25T08:21:22.106" v="627" actId="20577"/>
        <pc:sldMkLst>
          <pc:docMk/>
          <pc:sldMk cId="1508196941" sldId="261"/>
        </pc:sldMkLst>
        <pc:spChg chg="mod">
          <ac:chgData name="Laura James" userId="S::laura.james@uwtsd.ac.uk::e815814b-f5ab-4367-85bb-abbbaf16d579" providerId="AD" clId="Web-{8B8422F8-3BCF-4433-A812-83ADEF84320D}" dt="2023-09-25T08:13:52.797" v="275" actId="20577"/>
          <ac:spMkLst>
            <pc:docMk/>
            <pc:sldMk cId="1508196941" sldId="261"/>
            <ac:spMk id="2" creationId="{D615D71A-A7A5-826A-7590-3D18080A1534}"/>
          </ac:spMkLst>
        </pc:spChg>
        <pc:spChg chg="add mod">
          <ac:chgData name="Laura James" userId="S::laura.james@uwtsd.ac.uk::e815814b-f5ab-4367-85bb-abbbaf16d579" providerId="AD" clId="Web-{8B8422F8-3BCF-4433-A812-83ADEF84320D}" dt="2023-09-25T08:21:22.106" v="627" actId="20577"/>
          <ac:spMkLst>
            <pc:docMk/>
            <pc:sldMk cId="1508196941" sldId="261"/>
            <ac:spMk id="3" creationId="{9EE5C120-E367-5906-92DE-2459D871EACB}"/>
          </ac:spMkLst>
        </pc:spChg>
      </pc:sldChg>
      <pc:sldMasterChg chg="del delSldLayout">
        <pc:chgData name="Laura James" userId="S::laura.james@uwtsd.ac.uk::e815814b-f5ab-4367-85bb-abbbaf16d579" providerId="AD" clId="Web-{8B8422F8-3BCF-4433-A812-83ADEF84320D}" dt="2023-09-25T08:03:17.218" v="6"/>
        <pc:sldMasterMkLst>
          <pc:docMk/>
          <pc:sldMasterMk cId="2460954070" sldId="2147483660"/>
        </pc:sldMasterMkLst>
        <pc:sldLayoutChg chg="del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Laura James" userId="S::laura.james@uwtsd.ac.uk::e815814b-f5ab-4367-85bb-abbbaf16d579" providerId="AD" clId="Web-{8B8422F8-3BCF-4433-A812-83ADEF84320D}" dt="2023-09-25T08:03:17.218" v="6"/>
        <pc:sldMasterMkLst>
          <pc:docMk/>
          <pc:sldMasterMk cId="1989687108" sldId="2147483691"/>
        </pc:sldMasterMkLst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501851197" sldId="2147483674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3084914047" sldId="2147483675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2998900179" sldId="2147483676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3172451749" sldId="2147483677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1001837631" sldId="2147483678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4093362462" sldId="2147483679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2009392298" sldId="2147483680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2617480338" sldId="2147483681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3354453037" sldId="2147483682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122967841" sldId="2147483683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339741885" sldId="2147483684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3766036829" sldId="2147483685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994334270" sldId="2147483686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2160536313" sldId="2147483687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3113121831" sldId="2147483688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3871214435" sldId="2147483689"/>
          </pc:sldLayoutMkLst>
        </pc:sldLayoutChg>
        <pc:sldLayoutChg chg="add">
          <pc:chgData name="Laura James" userId="S::laura.james@uwtsd.ac.uk::e815814b-f5ab-4367-85bb-abbbaf16d579" providerId="AD" clId="Web-{8B8422F8-3BCF-4433-A812-83ADEF84320D}" dt="2023-09-25T08:03:17.218" v="6"/>
          <pc:sldLayoutMkLst>
            <pc:docMk/>
            <pc:sldMasterMk cId="1989687108" sldId="2147483691"/>
            <pc:sldLayoutMk cId="638365389" sldId="2147483690"/>
          </pc:sldLayoutMkLst>
        </pc:sldLayoutChg>
      </pc:sldMasterChg>
    </pc:docChg>
  </pc:docChgLst>
  <pc:docChgLst>
    <pc:chgData name="Laura James" userId="e815814b-f5ab-4367-85bb-abbbaf16d579" providerId="ADAL" clId="{5CA20DC1-38B8-4225-8489-1D53EC2E140B}"/>
    <pc:docChg chg="modSld">
      <pc:chgData name="Laura James" userId="e815814b-f5ab-4367-85bb-abbbaf16d579" providerId="ADAL" clId="{5CA20DC1-38B8-4225-8489-1D53EC2E140B}" dt="2023-09-27T14:07:58.827" v="0"/>
      <pc:docMkLst>
        <pc:docMk/>
      </pc:docMkLst>
      <pc:sldChg chg="addSp modSp">
        <pc:chgData name="Laura James" userId="e815814b-f5ab-4367-85bb-abbbaf16d579" providerId="ADAL" clId="{5CA20DC1-38B8-4225-8489-1D53EC2E140B}" dt="2023-09-27T14:07:58.827" v="0"/>
        <pc:sldMkLst>
          <pc:docMk/>
          <pc:sldMk cId="109857222" sldId="256"/>
        </pc:sldMkLst>
        <pc:picChg chg="add mod">
          <ac:chgData name="Laura James" userId="e815814b-f5ab-4367-85bb-abbbaf16d579" providerId="ADAL" clId="{5CA20DC1-38B8-4225-8489-1D53EC2E140B}" dt="2023-09-27T14:07:58.827" v="0"/>
          <ac:picMkLst>
            <pc:docMk/>
            <pc:sldMk cId="109857222" sldId="256"/>
            <ac:picMk id="8" creationId="{4F6CE7F3-237B-8492-F730-1B239F1F78A2}"/>
          </ac:picMkLst>
        </pc:picChg>
      </pc:sldChg>
      <pc:sldChg chg="addSp modSp">
        <pc:chgData name="Laura James" userId="e815814b-f5ab-4367-85bb-abbbaf16d579" providerId="ADAL" clId="{5CA20DC1-38B8-4225-8489-1D53EC2E140B}" dt="2023-09-27T14:07:58.827" v="0"/>
        <pc:sldMkLst>
          <pc:docMk/>
          <pc:sldMk cId="1903439636" sldId="257"/>
        </pc:sldMkLst>
        <pc:picChg chg="add mod">
          <ac:chgData name="Laura James" userId="e815814b-f5ab-4367-85bb-abbbaf16d579" providerId="ADAL" clId="{5CA20DC1-38B8-4225-8489-1D53EC2E140B}" dt="2023-09-27T14:07:58.827" v="0"/>
          <ac:picMkLst>
            <pc:docMk/>
            <pc:sldMk cId="1903439636" sldId="257"/>
            <ac:picMk id="6" creationId="{FEDCC2DF-FC03-8838-8FB3-16247E91F97D}"/>
          </ac:picMkLst>
        </pc:picChg>
      </pc:sldChg>
      <pc:sldChg chg="addSp modSp">
        <pc:chgData name="Laura James" userId="e815814b-f5ab-4367-85bb-abbbaf16d579" providerId="ADAL" clId="{5CA20DC1-38B8-4225-8489-1D53EC2E140B}" dt="2023-09-27T14:07:58.827" v="0"/>
        <pc:sldMkLst>
          <pc:docMk/>
          <pc:sldMk cId="2305535564" sldId="258"/>
        </pc:sldMkLst>
        <pc:picChg chg="add mod">
          <ac:chgData name="Laura James" userId="e815814b-f5ab-4367-85bb-abbbaf16d579" providerId="ADAL" clId="{5CA20DC1-38B8-4225-8489-1D53EC2E140B}" dt="2023-09-27T14:07:58.827" v="0"/>
          <ac:picMkLst>
            <pc:docMk/>
            <pc:sldMk cId="2305535564" sldId="258"/>
            <ac:picMk id="5" creationId="{9CB289D2-1B71-9445-40CD-D8727FFC31A6}"/>
          </ac:picMkLst>
        </pc:picChg>
      </pc:sldChg>
      <pc:sldChg chg="addSp modSp">
        <pc:chgData name="Laura James" userId="e815814b-f5ab-4367-85bb-abbbaf16d579" providerId="ADAL" clId="{5CA20DC1-38B8-4225-8489-1D53EC2E140B}" dt="2023-09-27T14:07:58.827" v="0"/>
        <pc:sldMkLst>
          <pc:docMk/>
          <pc:sldMk cId="2089295641" sldId="259"/>
        </pc:sldMkLst>
        <pc:picChg chg="add mod">
          <ac:chgData name="Laura James" userId="e815814b-f5ab-4367-85bb-abbbaf16d579" providerId="ADAL" clId="{5CA20DC1-38B8-4225-8489-1D53EC2E140B}" dt="2023-09-27T14:07:58.827" v="0"/>
          <ac:picMkLst>
            <pc:docMk/>
            <pc:sldMk cId="2089295641" sldId="259"/>
            <ac:picMk id="5" creationId="{4C462210-BC7B-407C-2F7D-DE9D80B6ED9E}"/>
          </ac:picMkLst>
        </pc:picChg>
      </pc:sldChg>
      <pc:sldChg chg="addSp modSp">
        <pc:chgData name="Laura James" userId="e815814b-f5ab-4367-85bb-abbbaf16d579" providerId="ADAL" clId="{5CA20DC1-38B8-4225-8489-1D53EC2E140B}" dt="2023-09-27T14:07:58.827" v="0"/>
        <pc:sldMkLst>
          <pc:docMk/>
          <pc:sldMk cId="1041989373" sldId="260"/>
        </pc:sldMkLst>
        <pc:picChg chg="add mod">
          <ac:chgData name="Laura James" userId="e815814b-f5ab-4367-85bb-abbbaf16d579" providerId="ADAL" clId="{5CA20DC1-38B8-4225-8489-1D53EC2E140B}" dt="2023-09-27T14:07:58.827" v="0"/>
          <ac:picMkLst>
            <pc:docMk/>
            <pc:sldMk cId="1041989373" sldId="260"/>
            <ac:picMk id="4" creationId="{28BD1A59-2B8A-0B86-A02A-6DE278B989CA}"/>
          </ac:picMkLst>
        </pc:picChg>
      </pc:sldChg>
      <pc:sldChg chg="addSp modSp">
        <pc:chgData name="Laura James" userId="e815814b-f5ab-4367-85bb-abbbaf16d579" providerId="ADAL" clId="{5CA20DC1-38B8-4225-8489-1D53EC2E140B}" dt="2023-09-27T14:07:58.827" v="0"/>
        <pc:sldMkLst>
          <pc:docMk/>
          <pc:sldMk cId="1508196941" sldId="261"/>
        </pc:sldMkLst>
        <pc:picChg chg="add mod">
          <ac:chgData name="Laura James" userId="e815814b-f5ab-4367-85bb-abbbaf16d579" providerId="ADAL" clId="{5CA20DC1-38B8-4225-8489-1D53EC2E140B}" dt="2023-09-27T14:07:58.827" v="0"/>
          <ac:picMkLst>
            <pc:docMk/>
            <pc:sldMk cId="1508196941" sldId="261"/>
            <ac:picMk id="5" creationId="{7FF7B93F-0ADC-A485-3CBD-0CFA8825569D}"/>
          </ac:picMkLst>
        </pc:picChg>
      </pc:sldChg>
      <pc:sldChg chg="addSp modSp">
        <pc:chgData name="Laura James" userId="e815814b-f5ab-4367-85bb-abbbaf16d579" providerId="ADAL" clId="{5CA20DC1-38B8-4225-8489-1D53EC2E140B}" dt="2023-09-27T14:07:58.827" v="0"/>
        <pc:sldMkLst>
          <pc:docMk/>
          <pc:sldMk cId="736534728" sldId="262"/>
        </pc:sldMkLst>
        <pc:picChg chg="add mod">
          <ac:chgData name="Laura James" userId="e815814b-f5ab-4367-85bb-abbbaf16d579" providerId="ADAL" clId="{5CA20DC1-38B8-4225-8489-1D53EC2E140B}" dt="2023-09-27T14:07:58.827" v="0"/>
          <ac:picMkLst>
            <pc:docMk/>
            <pc:sldMk cId="736534728" sldId="262"/>
            <ac:picMk id="6" creationId="{D1360B82-7719-91DF-76A5-F18AF12D2C11}"/>
          </ac:picMkLst>
        </pc:picChg>
      </pc:sldChg>
      <pc:sldChg chg="addSp modSp">
        <pc:chgData name="Laura James" userId="e815814b-f5ab-4367-85bb-abbbaf16d579" providerId="ADAL" clId="{5CA20DC1-38B8-4225-8489-1D53EC2E140B}" dt="2023-09-27T14:07:58.827" v="0"/>
        <pc:sldMkLst>
          <pc:docMk/>
          <pc:sldMk cId="752259956" sldId="263"/>
        </pc:sldMkLst>
        <pc:picChg chg="add mod">
          <ac:chgData name="Laura James" userId="e815814b-f5ab-4367-85bb-abbbaf16d579" providerId="ADAL" clId="{5CA20DC1-38B8-4225-8489-1D53EC2E140B}" dt="2023-09-27T14:07:58.827" v="0"/>
          <ac:picMkLst>
            <pc:docMk/>
            <pc:sldMk cId="752259956" sldId="263"/>
            <ac:picMk id="6" creationId="{F9D0D09D-74CE-6A7A-5F4B-C42F6B3A5CBD}"/>
          </ac:picMkLst>
        </pc:picChg>
      </pc:sldChg>
      <pc:sldChg chg="addSp modSp">
        <pc:chgData name="Laura James" userId="e815814b-f5ab-4367-85bb-abbbaf16d579" providerId="ADAL" clId="{5CA20DC1-38B8-4225-8489-1D53EC2E140B}" dt="2023-09-27T14:07:58.827" v="0"/>
        <pc:sldMkLst>
          <pc:docMk/>
          <pc:sldMk cId="4022085718" sldId="264"/>
        </pc:sldMkLst>
        <pc:picChg chg="add mod">
          <ac:chgData name="Laura James" userId="e815814b-f5ab-4367-85bb-abbbaf16d579" providerId="ADAL" clId="{5CA20DC1-38B8-4225-8489-1D53EC2E140B}" dt="2023-09-27T14:07:58.827" v="0"/>
          <ac:picMkLst>
            <pc:docMk/>
            <pc:sldMk cId="4022085718" sldId="264"/>
            <ac:picMk id="4" creationId="{18D45834-571F-0175-3D7C-37C8339AB340}"/>
          </ac:picMkLst>
        </pc:picChg>
      </pc:sldChg>
    </pc:docChg>
  </pc:docChgLst>
  <pc:docChgLst>
    <pc:chgData name="Laura James" userId="S::laura.james@uwtsd.ac.uk::e815814b-f5ab-4367-85bb-abbbaf16d579" providerId="AD" clId="Web-{23C3C796-2EB6-BA10-2C26-F0ED8047673E}"/>
    <pc:docChg chg="modSld">
      <pc:chgData name="Laura James" userId="S::laura.james@uwtsd.ac.uk::e815814b-f5ab-4367-85bb-abbbaf16d579" providerId="AD" clId="Web-{23C3C796-2EB6-BA10-2C26-F0ED8047673E}" dt="2024-02-19T10:19:52.875" v="0" actId="20577"/>
      <pc:docMkLst>
        <pc:docMk/>
      </pc:docMkLst>
      <pc:sldChg chg="modSp">
        <pc:chgData name="Laura James" userId="S::laura.james@uwtsd.ac.uk::e815814b-f5ab-4367-85bb-abbbaf16d579" providerId="AD" clId="Web-{23C3C796-2EB6-BA10-2C26-F0ED8047673E}" dt="2024-02-19T10:19:52.875" v="0" actId="20577"/>
        <pc:sldMkLst>
          <pc:docMk/>
          <pc:sldMk cId="4022085718" sldId="264"/>
        </pc:sldMkLst>
        <pc:spChg chg="mod">
          <ac:chgData name="Laura James" userId="S::laura.james@uwtsd.ac.uk::e815814b-f5ab-4367-85bb-abbbaf16d579" providerId="AD" clId="Web-{23C3C796-2EB6-BA10-2C26-F0ED8047673E}" dt="2024-02-19T10:19:52.875" v="0" actId="20577"/>
          <ac:spMkLst>
            <pc:docMk/>
            <pc:sldMk cId="4022085718" sldId="264"/>
            <ac:spMk id="15" creationId="{1C8CB56F-C437-575E-606F-2023EA799E30}"/>
          </ac:spMkLst>
        </pc:spChg>
      </pc:sldChg>
    </pc:docChg>
  </pc:docChgLst>
  <pc:docChgLst>
    <pc:chgData name="Laura James" userId="S::laura.james@uwtsd.ac.uk::e815814b-f5ab-4367-85bb-abbbaf16d579" providerId="AD" clId="Web-{111DDA80-0223-7C6B-BC01-5B5732A3B565}"/>
    <pc:docChg chg="addSld modSld">
      <pc:chgData name="Laura James" userId="S::laura.james@uwtsd.ac.uk::e815814b-f5ab-4367-85bb-abbbaf16d579" providerId="AD" clId="Web-{111DDA80-0223-7C6B-BC01-5B5732A3B565}" dt="2023-09-27T09:16:49.959" v="254"/>
      <pc:docMkLst>
        <pc:docMk/>
      </pc:docMkLst>
      <pc:sldChg chg="modSp">
        <pc:chgData name="Laura James" userId="S::laura.james@uwtsd.ac.uk::e815814b-f5ab-4367-85bb-abbbaf16d579" providerId="AD" clId="Web-{111DDA80-0223-7C6B-BC01-5B5732A3B565}" dt="2023-09-27T09:15:27.894" v="242" actId="1076"/>
        <pc:sldMkLst>
          <pc:docMk/>
          <pc:sldMk cId="1508196941" sldId="261"/>
        </pc:sldMkLst>
        <pc:spChg chg="mod">
          <ac:chgData name="Laura James" userId="S::laura.james@uwtsd.ac.uk::e815814b-f5ab-4367-85bb-abbbaf16d579" providerId="AD" clId="Web-{111DDA80-0223-7C6B-BC01-5B5732A3B565}" dt="2023-09-27T09:14:58.330" v="235" actId="1076"/>
          <ac:spMkLst>
            <pc:docMk/>
            <pc:sldMk cId="1508196941" sldId="261"/>
            <ac:spMk id="2" creationId="{D615D71A-A7A5-826A-7590-3D18080A1534}"/>
          </ac:spMkLst>
        </pc:spChg>
        <pc:spChg chg="mod">
          <ac:chgData name="Laura James" userId="S::laura.james@uwtsd.ac.uk::e815814b-f5ab-4367-85bb-abbbaf16d579" providerId="AD" clId="Web-{111DDA80-0223-7C6B-BC01-5B5732A3B565}" dt="2023-09-27T09:15:27.894" v="242" actId="1076"/>
          <ac:spMkLst>
            <pc:docMk/>
            <pc:sldMk cId="1508196941" sldId="261"/>
            <ac:spMk id="3" creationId="{9EE5C120-E367-5906-92DE-2459D871EACB}"/>
          </ac:spMkLst>
        </pc:spChg>
      </pc:sldChg>
      <pc:sldChg chg="addSp modSp mod setBg">
        <pc:chgData name="Laura James" userId="S::laura.james@uwtsd.ac.uk::e815814b-f5ab-4367-85bb-abbbaf16d579" providerId="AD" clId="Web-{111DDA80-0223-7C6B-BC01-5B5732A3B565}" dt="2023-09-27T09:16:06.645" v="245" actId="20577"/>
        <pc:sldMkLst>
          <pc:docMk/>
          <pc:sldMk cId="736534728" sldId="262"/>
        </pc:sldMkLst>
        <pc:spChg chg="mod">
          <ac:chgData name="Laura James" userId="S::laura.james@uwtsd.ac.uk::e815814b-f5ab-4367-85bb-abbbaf16d579" providerId="AD" clId="Web-{111DDA80-0223-7C6B-BC01-5B5732A3B565}" dt="2023-09-27T09:15:52.144" v="243"/>
          <ac:spMkLst>
            <pc:docMk/>
            <pc:sldMk cId="736534728" sldId="262"/>
            <ac:spMk id="2" creationId="{120E1971-D35D-34C2-B4C6-811FDC92544E}"/>
          </ac:spMkLst>
        </pc:spChg>
        <pc:spChg chg="add mod">
          <ac:chgData name="Laura James" userId="S::laura.james@uwtsd.ac.uk::e815814b-f5ab-4367-85bb-abbbaf16d579" providerId="AD" clId="Web-{111DDA80-0223-7C6B-BC01-5B5732A3B565}" dt="2023-09-27T09:16:06.645" v="245" actId="20577"/>
          <ac:spMkLst>
            <pc:docMk/>
            <pc:sldMk cId="736534728" sldId="262"/>
            <ac:spMk id="3" creationId="{87A38D7E-3BAE-D648-D79D-85716985932B}"/>
          </ac:spMkLst>
        </pc:spChg>
        <pc:spChg chg="add">
          <ac:chgData name="Laura James" userId="S::laura.james@uwtsd.ac.uk::e815814b-f5ab-4367-85bb-abbbaf16d579" providerId="AD" clId="Web-{111DDA80-0223-7C6B-BC01-5B5732A3B565}" dt="2023-09-27T09:15:52.144" v="243"/>
          <ac:spMkLst>
            <pc:docMk/>
            <pc:sldMk cId="736534728" sldId="262"/>
            <ac:spMk id="9" creationId="{94AB646F-3BE3-47A3-B14F-9CB84F6BF5BD}"/>
          </ac:spMkLst>
        </pc:spChg>
        <pc:picChg chg="add">
          <ac:chgData name="Laura James" userId="S::laura.james@uwtsd.ac.uk::e815814b-f5ab-4367-85bb-abbbaf16d579" providerId="AD" clId="Web-{111DDA80-0223-7C6B-BC01-5B5732A3B565}" dt="2023-09-27T09:15:52.144" v="243"/>
          <ac:picMkLst>
            <pc:docMk/>
            <pc:sldMk cId="736534728" sldId="262"/>
            <ac:picMk id="5" creationId="{70501569-5E03-5FA3-9F99-FD161173C4DC}"/>
          </ac:picMkLst>
        </pc:picChg>
        <pc:picChg chg="add">
          <ac:chgData name="Laura James" userId="S::laura.james@uwtsd.ac.uk::e815814b-f5ab-4367-85bb-abbbaf16d579" providerId="AD" clId="Web-{111DDA80-0223-7C6B-BC01-5B5732A3B565}" dt="2023-09-27T09:15:52.144" v="243"/>
          <ac:picMkLst>
            <pc:docMk/>
            <pc:sldMk cId="736534728" sldId="262"/>
            <ac:picMk id="11" creationId="{E0BE7827-5B1A-4F37-BF70-19F7C5C6BDEB}"/>
          </ac:picMkLst>
        </pc:picChg>
      </pc:sldChg>
      <pc:sldChg chg="addSp modSp new mod setBg">
        <pc:chgData name="Laura James" userId="S::laura.james@uwtsd.ac.uk::e815814b-f5ab-4367-85bb-abbbaf16d579" providerId="AD" clId="Web-{111DDA80-0223-7C6B-BC01-5B5732A3B565}" dt="2023-09-27T09:16:19.223" v="248" actId="20577"/>
        <pc:sldMkLst>
          <pc:docMk/>
          <pc:sldMk cId="752259956" sldId="263"/>
        </pc:sldMkLst>
        <pc:spChg chg="mod">
          <ac:chgData name="Laura James" userId="S::laura.james@uwtsd.ac.uk::e815814b-f5ab-4367-85bb-abbbaf16d579" providerId="AD" clId="Web-{111DDA80-0223-7C6B-BC01-5B5732A3B565}" dt="2023-09-27T09:16:11.942" v="246"/>
          <ac:spMkLst>
            <pc:docMk/>
            <pc:sldMk cId="752259956" sldId="263"/>
            <ac:spMk id="2" creationId="{8348C11C-FA92-1BF3-E9B8-E6E65D9F1A74}"/>
          </ac:spMkLst>
        </pc:spChg>
        <pc:spChg chg="add mod">
          <ac:chgData name="Laura James" userId="S::laura.james@uwtsd.ac.uk::e815814b-f5ab-4367-85bb-abbbaf16d579" providerId="AD" clId="Web-{111DDA80-0223-7C6B-BC01-5B5732A3B565}" dt="2023-09-27T09:16:19.223" v="248" actId="20577"/>
          <ac:spMkLst>
            <pc:docMk/>
            <pc:sldMk cId="752259956" sldId="263"/>
            <ac:spMk id="3" creationId="{947D7E39-33E5-A8A5-55B7-DEA3CE6BC267}"/>
          </ac:spMkLst>
        </pc:spChg>
        <pc:spChg chg="add">
          <ac:chgData name="Laura James" userId="S::laura.james@uwtsd.ac.uk::e815814b-f5ab-4367-85bb-abbbaf16d579" providerId="AD" clId="Web-{111DDA80-0223-7C6B-BC01-5B5732A3B565}" dt="2023-09-27T09:16:11.942" v="246"/>
          <ac:spMkLst>
            <pc:docMk/>
            <pc:sldMk cId="752259956" sldId="263"/>
            <ac:spMk id="9" creationId="{0EF2A0DA-AE81-4A45-972E-646AC2870C2F}"/>
          </ac:spMkLst>
        </pc:spChg>
        <pc:picChg chg="add">
          <ac:chgData name="Laura James" userId="S::laura.james@uwtsd.ac.uk::e815814b-f5ab-4367-85bb-abbbaf16d579" providerId="AD" clId="Web-{111DDA80-0223-7C6B-BC01-5B5732A3B565}" dt="2023-09-27T09:16:11.942" v="246"/>
          <ac:picMkLst>
            <pc:docMk/>
            <pc:sldMk cId="752259956" sldId="263"/>
            <ac:picMk id="5" creationId="{15984D8A-975B-BB1F-6C78-56EBE0A1D95D}"/>
          </ac:picMkLst>
        </pc:picChg>
        <pc:picChg chg="add">
          <ac:chgData name="Laura James" userId="S::laura.james@uwtsd.ac.uk::e815814b-f5ab-4367-85bb-abbbaf16d579" providerId="AD" clId="Web-{111DDA80-0223-7C6B-BC01-5B5732A3B565}" dt="2023-09-27T09:16:11.942" v="246"/>
          <ac:picMkLst>
            <pc:docMk/>
            <pc:sldMk cId="752259956" sldId="263"/>
            <ac:picMk id="11" creationId="{B536FA4E-0152-4E27-91DA-0FC22D1846BB}"/>
          </ac:picMkLst>
        </pc:picChg>
      </pc:sldChg>
      <pc:sldChg chg="addSp delSp modSp new mod setBg addAnim setClrOvrMap">
        <pc:chgData name="Laura James" userId="S::laura.james@uwtsd.ac.uk::e815814b-f5ab-4367-85bb-abbbaf16d579" providerId="AD" clId="Web-{111DDA80-0223-7C6B-BC01-5B5732A3B565}" dt="2023-09-27T09:16:49.959" v="254"/>
        <pc:sldMkLst>
          <pc:docMk/>
          <pc:sldMk cId="4022085718" sldId="264"/>
        </pc:sldMkLst>
        <pc:spChg chg="mod">
          <ac:chgData name="Laura James" userId="S::laura.james@uwtsd.ac.uk::e815814b-f5ab-4367-85bb-abbbaf16d579" providerId="AD" clId="Web-{111DDA80-0223-7C6B-BC01-5B5732A3B565}" dt="2023-09-27T09:16:38.068" v="253"/>
          <ac:spMkLst>
            <pc:docMk/>
            <pc:sldMk cId="4022085718" sldId="264"/>
            <ac:spMk id="2" creationId="{95350D81-CBE2-BC2E-61E4-AB9260A01CD4}"/>
          </ac:spMkLst>
        </pc:spChg>
        <pc:spChg chg="add del mod">
          <ac:chgData name="Laura James" userId="S::laura.james@uwtsd.ac.uk::e815814b-f5ab-4367-85bb-abbbaf16d579" providerId="AD" clId="Web-{111DDA80-0223-7C6B-BC01-5B5732A3B565}" dt="2023-09-27T09:16:38.068" v="253"/>
          <ac:spMkLst>
            <pc:docMk/>
            <pc:sldMk cId="4022085718" sldId="264"/>
            <ac:spMk id="3" creationId="{1C8CB56F-C437-575E-606F-2023EA799E30}"/>
          </ac:spMkLst>
        </pc:spChg>
        <pc:spChg chg="add">
          <ac:chgData name="Laura James" userId="S::laura.james@uwtsd.ac.uk::e815814b-f5ab-4367-85bb-abbbaf16d579" providerId="AD" clId="Web-{111DDA80-0223-7C6B-BC01-5B5732A3B565}" dt="2023-09-27T09:16:38.068" v="253"/>
          <ac:spMkLst>
            <pc:docMk/>
            <pc:sldMk cId="4022085718" sldId="264"/>
            <ac:spMk id="8" creationId="{1C3D9BD5-A493-4B97-963D-60135D533822}"/>
          </ac:spMkLst>
        </pc:spChg>
        <pc:spChg chg="add del">
          <ac:chgData name="Laura James" userId="S::laura.james@uwtsd.ac.uk::e815814b-f5ab-4367-85bb-abbbaf16d579" providerId="AD" clId="Web-{111DDA80-0223-7C6B-BC01-5B5732A3B565}" dt="2023-09-27T09:16:33.708" v="250"/>
          <ac:spMkLst>
            <pc:docMk/>
            <pc:sldMk cId="4022085718" sldId="264"/>
            <ac:spMk id="9" creationId="{95CB840F-8E41-4CA5-B79B-25CC80AD234A}"/>
          </ac:spMkLst>
        </pc:spChg>
        <pc:spChg chg="add">
          <ac:chgData name="Laura James" userId="S::laura.james@uwtsd.ac.uk::e815814b-f5ab-4367-85bb-abbbaf16d579" providerId="AD" clId="Web-{111DDA80-0223-7C6B-BC01-5B5732A3B565}" dt="2023-09-27T09:16:38.068" v="253"/>
          <ac:spMkLst>
            <pc:docMk/>
            <pc:sldMk cId="4022085718" sldId="264"/>
            <ac:spMk id="10" creationId="{1F759AF4-E342-4E60-8A32-C44A328F2F42}"/>
          </ac:spMkLst>
        </pc:spChg>
        <pc:spChg chg="add del">
          <ac:chgData name="Laura James" userId="S::laura.james@uwtsd.ac.uk::e815814b-f5ab-4367-85bb-abbbaf16d579" providerId="AD" clId="Web-{111DDA80-0223-7C6B-BC01-5B5732A3B565}" dt="2023-09-27T09:16:33.708" v="250"/>
          <ac:spMkLst>
            <pc:docMk/>
            <pc:sldMk cId="4022085718" sldId="264"/>
            <ac:spMk id="11" creationId="{BEF75C5D-2BA1-43DF-A7EA-02C7DEC122DF}"/>
          </ac:spMkLst>
        </pc:spChg>
        <pc:spChg chg="add">
          <ac:chgData name="Laura James" userId="S::laura.james@uwtsd.ac.uk::e815814b-f5ab-4367-85bb-abbbaf16d579" providerId="AD" clId="Web-{111DDA80-0223-7C6B-BC01-5B5732A3B565}" dt="2023-09-27T09:16:38.068" v="253"/>
          <ac:spMkLst>
            <pc:docMk/>
            <pc:sldMk cId="4022085718" sldId="264"/>
            <ac:spMk id="15" creationId="{1C8CB56F-C437-575E-606F-2023EA799E30}"/>
          </ac:spMkLst>
        </pc:spChg>
        <pc:graphicFrameChg chg="add del">
          <ac:chgData name="Laura James" userId="S::laura.james@uwtsd.ac.uk::e815814b-f5ab-4367-85bb-abbbaf16d579" providerId="AD" clId="Web-{111DDA80-0223-7C6B-BC01-5B5732A3B565}" dt="2023-09-27T09:16:38.052" v="252"/>
          <ac:graphicFrameMkLst>
            <pc:docMk/>
            <pc:sldMk cId="4022085718" sldId="264"/>
            <ac:graphicFrameMk id="13" creationId="{65A833F0-FEBC-FA60-96BF-5A9AF4A4CC86}"/>
          </ac:graphicFrameMkLst>
        </pc:graphicFrameChg>
        <pc:picChg chg="add del">
          <ac:chgData name="Laura James" userId="S::laura.james@uwtsd.ac.uk::e815814b-f5ab-4367-85bb-abbbaf16d579" providerId="AD" clId="Web-{111DDA80-0223-7C6B-BC01-5B5732A3B565}" dt="2023-09-27T09:16:33.708" v="250"/>
          <ac:picMkLst>
            <pc:docMk/>
            <pc:sldMk cId="4022085718" sldId="264"/>
            <ac:picMk id="5" creationId="{446DD10B-837D-00CA-9EA5-7F95B6031C4C}"/>
          </ac:picMkLst>
        </pc:picChg>
        <pc:cxnChg chg="add">
          <ac:chgData name="Laura James" userId="S::laura.james@uwtsd.ac.uk::e815814b-f5ab-4367-85bb-abbbaf16d579" providerId="AD" clId="Web-{111DDA80-0223-7C6B-BC01-5B5732A3B565}" dt="2023-09-27T09:16:38.068" v="253"/>
          <ac:cxnSpMkLst>
            <pc:docMk/>
            <pc:sldMk cId="4022085718" sldId="264"/>
            <ac:cxnSpMk id="12" creationId="{A49B2805-6469-407A-A68A-BB85AC8A8596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6C1445-2C4C-4CFD-BA43-516185DF18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08B05E5-3491-4C96-ADE2-E56A314652A5}">
      <dgm:prSet/>
      <dgm:spPr/>
      <dgm:t>
        <a:bodyPr/>
        <a:lstStyle/>
        <a:p>
          <a:r>
            <a:rPr lang="en-GB" i="1"/>
            <a:t>Include a brief introduction to your organisation and what research title you will be using to evaluate (if using). </a:t>
          </a:r>
          <a:r>
            <a:rPr lang="en-GB"/>
            <a:t> </a:t>
          </a:r>
          <a:endParaRPr lang="en-US"/>
        </a:p>
      </dgm:t>
    </dgm:pt>
    <dgm:pt modelId="{BF216968-25A3-4B80-B6F1-2F9FB3EA1184}" type="parTrans" cxnId="{67F749BF-5E2B-465D-A17B-A570E2E59CFA}">
      <dgm:prSet/>
      <dgm:spPr/>
      <dgm:t>
        <a:bodyPr/>
        <a:lstStyle/>
        <a:p>
          <a:endParaRPr lang="en-US"/>
        </a:p>
      </dgm:t>
    </dgm:pt>
    <dgm:pt modelId="{745E0494-1842-4CCC-AC33-9D9FBC68CD3B}" type="sibTrans" cxnId="{67F749BF-5E2B-465D-A17B-A570E2E59CFA}">
      <dgm:prSet/>
      <dgm:spPr/>
      <dgm:t>
        <a:bodyPr/>
        <a:lstStyle/>
        <a:p>
          <a:endParaRPr lang="en-US"/>
        </a:p>
      </dgm:t>
    </dgm:pt>
    <dgm:pt modelId="{22C21FB0-1BE3-4A7C-BAE9-98F04C7C302B}">
      <dgm:prSet/>
      <dgm:spPr/>
      <dgm:t>
        <a:bodyPr/>
        <a:lstStyle/>
        <a:p>
          <a:r>
            <a:rPr lang="en-GB" i="1"/>
            <a:t>Also, ensure that you demonstrate understanding of philosophical background to research (covering Paradigm, Ontology and Epistemology)</a:t>
          </a:r>
          <a:r>
            <a:rPr lang="en-GB"/>
            <a:t> </a:t>
          </a:r>
          <a:endParaRPr lang="en-US"/>
        </a:p>
      </dgm:t>
    </dgm:pt>
    <dgm:pt modelId="{ECD06E8D-AD51-4C1A-A38C-CAABA42CF420}" type="parTrans" cxnId="{B945BD49-EF78-4A6B-829B-16A800EC2EBD}">
      <dgm:prSet/>
      <dgm:spPr/>
      <dgm:t>
        <a:bodyPr/>
        <a:lstStyle/>
        <a:p>
          <a:endParaRPr lang="en-US"/>
        </a:p>
      </dgm:t>
    </dgm:pt>
    <dgm:pt modelId="{573166EF-2BE4-44E0-A456-78EE8F77E79D}" type="sibTrans" cxnId="{B945BD49-EF78-4A6B-829B-16A800EC2EBD}">
      <dgm:prSet/>
      <dgm:spPr/>
      <dgm:t>
        <a:bodyPr/>
        <a:lstStyle/>
        <a:p>
          <a:endParaRPr lang="en-US"/>
        </a:p>
      </dgm:t>
    </dgm:pt>
    <dgm:pt modelId="{2152ED15-EAA7-4527-A15A-B67733810105}" type="pres">
      <dgm:prSet presAssocID="{D66C1445-2C4C-4CFD-BA43-516185DF1870}" presName="root" presStyleCnt="0">
        <dgm:presLayoutVars>
          <dgm:dir/>
          <dgm:resizeHandles val="exact"/>
        </dgm:presLayoutVars>
      </dgm:prSet>
      <dgm:spPr/>
    </dgm:pt>
    <dgm:pt modelId="{84DE1714-095D-4A09-9B38-C7FD97602C84}" type="pres">
      <dgm:prSet presAssocID="{D08B05E5-3491-4C96-ADE2-E56A314652A5}" presName="compNode" presStyleCnt="0"/>
      <dgm:spPr/>
    </dgm:pt>
    <dgm:pt modelId="{2F311E92-09FC-450B-939A-6934DEB9EC66}" type="pres">
      <dgm:prSet presAssocID="{D08B05E5-3491-4C96-ADE2-E56A314652A5}" presName="bgRect" presStyleLbl="bgShp" presStyleIdx="0" presStyleCnt="2"/>
      <dgm:spPr/>
    </dgm:pt>
    <dgm:pt modelId="{48CFCAA0-5FF9-43BF-B79F-241713D29BBE}" type="pres">
      <dgm:prSet presAssocID="{D08B05E5-3491-4C96-ADE2-E56A314652A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AE19D50-2802-4508-AB57-5D9CB79F7876}" type="pres">
      <dgm:prSet presAssocID="{D08B05E5-3491-4C96-ADE2-E56A314652A5}" presName="spaceRect" presStyleCnt="0"/>
      <dgm:spPr/>
    </dgm:pt>
    <dgm:pt modelId="{9C0D1245-51F0-4EB2-8474-ACB23AC6B39B}" type="pres">
      <dgm:prSet presAssocID="{D08B05E5-3491-4C96-ADE2-E56A314652A5}" presName="parTx" presStyleLbl="revTx" presStyleIdx="0" presStyleCnt="2">
        <dgm:presLayoutVars>
          <dgm:chMax val="0"/>
          <dgm:chPref val="0"/>
        </dgm:presLayoutVars>
      </dgm:prSet>
      <dgm:spPr/>
    </dgm:pt>
    <dgm:pt modelId="{8586A3D8-AD70-445D-8F99-F181CD6E2F57}" type="pres">
      <dgm:prSet presAssocID="{745E0494-1842-4CCC-AC33-9D9FBC68CD3B}" presName="sibTrans" presStyleCnt="0"/>
      <dgm:spPr/>
    </dgm:pt>
    <dgm:pt modelId="{1B38ECBE-C0A3-4B4A-8FEF-5B76A5915D23}" type="pres">
      <dgm:prSet presAssocID="{22C21FB0-1BE3-4A7C-BAE9-98F04C7C302B}" presName="compNode" presStyleCnt="0"/>
      <dgm:spPr/>
    </dgm:pt>
    <dgm:pt modelId="{60910220-4E6A-4FD1-AA80-9EAC2637C69E}" type="pres">
      <dgm:prSet presAssocID="{22C21FB0-1BE3-4A7C-BAE9-98F04C7C302B}" presName="bgRect" presStyleLbl="bgShp" presStyleIdx="1" presStyleCnt="2"/>
      <dgm:spPr/>
    </dgm:pt>
    <dgm:pt modelId="{C71C6F52-8A66-4CA3-8BD1-61CCE2842ABD}" type="pres">
      <dgm:prSet presAssocID="{22C21FB0-1BE3-4A7C-BAE9-98F04C7C302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A27DC7AD-5BBB-4C75-B762-5D2EA5EE1976}" type="pres">
      <dgm:prSet presAssocID="{22C21FB0-1BE3-4A7C-BAE9-98F04C7C302B}" presName="spaceRect" presStyleCnt="0"/>
      <dgm:spPr/>
    </dgm:pt>
    <dgm:pt modelId="{770BE593-4A6B-4C48-BDE1-7CE7EBCD3FA1}" type="pres">
      <dgm:prSet presAssocID="{22C21FB0-1BE3-4A7C-BAE9-98F04C7C302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0506828-E439-4704-911D-FCAC51D25D51}" type="presOf" srcId="{D66C1445-2C4C-4CFD-BA43-516185DF1870}" destId="{2152ED15-EAA7-4527-A15A-B67733810105}" srcOrd="0" destOrd="0" presId="urn:microsoft.com/office/officeart/2018/2/layout/IconVerticalSolidList"/>
    <dgm:cxn modelId="{B945BD49-EF78-4A6B-829B-16A800EC2EBD}" srcId="{D66C1445-2C4C-4CFD-BA43-516185DF1870}" destId="{22C21FB0-1BE3-4A7C-BAE9-98F04C7C302B}" srcOrd="1" destOrd="0" parTransId="{ECD06E8D-AD51-4C1A-A38C-CAABA42CF420}" sibTransId="{573166EF-2BE4-44E0-A456-78EE8F77E79D}"/>
    <dgm:cxn modelId="{A3FCB195-3C27-4DD4-A3BC-B660327DE809}" type="presOf" srcId="{22C21FB0-1BE3-4A7C-BAE9-98F04C7C302B}" destId="{770BE593-4A6B-4C48-BDE1-7CE7EBCD3FA1}" srcOrd="0" destOrd="0" presId="urn:microsoft.com/office/officeart/2018/2/layout/IconVerticalSolidList"/>
    <dgm:cxn modelId="{67D4FF95-A4A0-4505-B6BB-6A50477E0AC2}" type="presOf" srcId="{D08B05E5-3491-4C96-ADE2-E56A314652A5}" destId="{9C0D1245-51F0-4EB2-8474-ACB23AC6B39B}" srcOrd="0" destOrd="0" presId="urn:microsoft.com/office/officeart/2018/2/layout/IconVerticalSolidList"/>
    <dgm:cxn modelId="{67F749BF-5E2B-465D-A17B-A570E2E59CFA}" srcId="{D66C1445-2C4C-4CFD-BA43-516185DF1870}" destId="{D08B05E5-3491-4C96-ADE2-E56A314652A5}" srcOrd="0" destOrd="0" parTransId="{BF216968-25A3-4B80-B6F1-2F9FB3EA1184}" sibTransId="{745E0494-1842-4CCC-AC33-9D9FBC68CD3B}"/>
    <dgm:cxn modelId="{DD229ACD-9297-4EC0-95C8-8DD9CE5F76EC}" type="presParOf" srcId="{2152ED15-EAA7-4527-A15A-B67733810105}" destId="{84DE1714-095D-4A09-9B38-C7FD97602C84}" srcOrd="0" destOrd="0" presId="urn:microsoft.com/office/officeart/2018/2/layout/IconVerticalSolidList"/>
    <dgm:cxn modelId="{8919C438-8D85-44DF-9411-866E679D1490}" type="presParOf" srcId="{84DE1714-095D-4A09-9B38-C7FD97602C84}" destId="{2F311E92-09FC-450B-939A-6934DEB9EC66}" srcOrd="0" destOrd="0" presId="urn:microsoft.com/office/officeart/2018/2/layout/IconVerticalSolidList"/>
    <dgm:cxn modelId="{FCF381EF-82A5-4927-9D4D-314BECFE9997}" type="presParOf" srcId="{84DE1714-095D-4A09-9B38-C7FD97602C84}" destId="{48CFCAA0-5FF9-43BF-B79F-241713D29BBE}" srcOrd="1" destOrd="0" presId="urn:microsoft.com/office/officeart/2018/2/layout/IconVerticalSolidList"/>
    <dgm:cxn modelId="{B54CABAC-1ED7-4F22-90A5-6BB171F2F1E2}" type="presParOf" srcId="{84DE1714-095D-4A09-9B38-C7FD97602C84}" destId="{CAE19D50-2802-4508-AB57-5D9CB79F7876}" srcOrd="2" destOrd="0" presId="urn:microsoft.com/office/officeart/2018/2/layout/IconVerticalSolidList"/>
    <dgm:cxn modelId="{7CD31EC4-0CD9-46C3-BFFE-D79453EDF1AD}" type="presParOf" srcId="{84DE1714-095D-4A09-9B38-C7FD97602C84}" destId="{9C0D1245-51F0-4EB2-8474-ACB23AC6B39B}" srcOrd="3" destOrd="0" presId="urn:microsoft.com/office/officeart/2018/2/layout/IconVerticalSolidList"/>
    <dgm:cxn modelId="{21DBBECF-5124-4DB4-9496-2FB3666A0663}" type="presParOf" srcId="{2152ED15-EAA7-4527-A15A-B67733810105}" destId="{8586A3D8-AD70-445D-8F99-F181CD6E2F57}" srcOrd="1" destOrd="0" presId="urn:microsoft.com/office/officeart/2018/2/layout/IconVerticalSolidList"/>
    <dgm:cxn modelId="{F645EF00-828B-4384-BC60-CD60C965DC2F}" type="presParOf" srcId="{2152ED15-EAA7-4527-A15A-B67733810105}" destId="{1B38ECBE-C0A3-4B4A-8FEF-5B76A5915D23}" srcOrd="2" destOrd="0" presId="urn:microsoft.com/office/officeart/2018/2/layout/IconVerticalSolidList"/>
    <dgm:cxn modelId="{5175466A-605A-462B-9998-05F7D1D54D95}" type="presParOf" srcId="{1B38ECBE-C0A3-4B4A-8FEF-5B76A5915D23}" destId="{60910220-4E6A-4FD1-AA80-9EAC2637C69E}" srcOrd="0" destOrd="0" presId="urn:microsoft.com/office/officeart/2018/2/layout/IconVerticalSolidList"/>
    <dgm:cxn modelId="{C5BFF79F-19D1-4AAA-B95A-74074D5AFCEA}" type="presParOf" srcId="{1B38ECBE-C0A3-4B4A-8FEF-5B76A5915D23}" destId="{C71C6F52-8A66-4CA3-8BD1-61CCE2842ABD}" srcOrd="1" destOrd="0" presId="urn:microsoft.com/office/officeart/2018/2/layout/IconVerticalSolidList"/>
    <dgm:cxn modelId="{DB4247C0-37E1-4151-B21A-70EF5AC4E8A4}" type="presParOf" srcId="{1B38ECBE-C0A3-4B4A-8FEF-5B76A5915D23}" destId="{A27DC7AD-5BBB-4C75-B762-5D2EA5EE1976}" srcOrd="2" destOrd="0" presId="urn:microsoft.com/office/officeart/2018/2/layout/IconVerticalSolidList"/>
    <dgm:cxn modelId="{53D8C6C2-0A82-4248-B91B-75C87D092629}" type="presParOf" srcId="{1B38ECBE-C0A3-4B4A-8FEF-5B76A5915D23}" destId="{770BE593-4A6B-4C48-BDE1-7CE7EBCD3FA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311E92-09FC-450B-939A-6934DEB9EC66}">
      <dsp:nvSpPr>
        <dsp:cNvPr id="0" name=""/>
        <dsp:cNvSpPr/>
      </dsp:nvSpPr>
      <dsp:spPr>
        <a:xfrm>
          <a:off x="0" y="796176"/>
          <a:ext cx="6266011" cy="14698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CFCAA0-5FF9-43BF-B79F-241713D29BBE}">
      <dsp:nvSpPr>
        <dsp:cNvPr id="0" name=""/>
        <dsp:cNvSpPr/>
      </dsp:nvSpPr>
      <dsp:spPr>
        <a:xfrm>
          <a:off x="444633" y="1126895"/>
          <a:ext cx="808425" cy="8084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D1245-51F0-4EB2-8474-ACB23AC6B39B}">
      <dsp:nvSpPr>
        <dsp:cNvPr id="0" name=""/>
        <dsp:cNvSpPr/>
      </dsp:nvSpPr>
      <dsp:spPr>
        <a:xfrm>
          <a:off x="1697693" y="796176"/>
          <a:ext cx="4568317" cy="1469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561" tIns="155561" rIns="155561" bIns="1555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/>
            <a:t>Include a brief introduction to your organisation and what research title you will be using to evaluate (if using). </a:t>
          </a:r>
          <a:r>
            <a:rPr lang="en-GB" sz="2000" kern="1200"/>
            <a:t> </a:t>
          </a:r>
          <a:endParaRPr lang="en-US" sz="2000" kern="1200"/>
        </a:p>
      </dsp:txBody>
      <dsp:txXfrm>
        <a:off x="1697693" y="796176"/>
        <a:ext cx="4568317" cy="1469864"/>
      </dsp:txXfrm>
    </dsp:sp>
    <dsp:sp modelId="{60910220-4E6A-4FD1-AA80-9EAC2637C69E}">
      <dsp:nvSpPr>
        <dsp:cNvPr id="0" name=""/>
        <dsp:cNvSpPr/>
      </dsp:nvSpPr>
      <dsp:spPr>
        <a:xfrm>
          <a:off x="0" y="2633506"/>
          <a:ext cx="6266011" cy="14698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1C6F52-8A66-4CA3-8BD1-61CCE2842ABD}">
      <dsp:nvSpPr>
        <dsp:cNvPr id="0" name=""/>
        <dsp:cNvSpPr/>
      </dsp:nvSpPr>
      <dsp:spPr>
        <a:xfrm>
          <a:off x="444633" y="2964225"/>
          <a:ext cx="808425" cy="8084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BE593-4A6B-4C48-BDE1-7CE7EBCD3FA1}">
      <dsp:nvSpPr>
        <dsp:cNvPr id="0" name=""/>
        <dsp:cNvSpPr/>
      </dsp:nvSpPr>
      <dsp:spPr>
        <a:xfrm>
          <a:off x="1697693" y="2633506"/>
          <a:ext cx="4568317" cy="1469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561" tIns="155561" rIns="155561" bIns="1555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/>
            <a:t>Also, ensure that you demonstrate understanding of philosophical background to research (covering Paradigm, Ontology and Epistemology)</a:t>
          </a:r>
          <a:r>
            <a:rPr lang="en-GB" sz="2000" kern="1200"/>
            <a:t> </a:t>
          </a:r>
          <a:endParaRPr lang="en-US" sz="2000" kern="1200"/>
        </a:p>
      </dsp:txBody>
      <dsp:txXfrm>
        <a:off x="1697693" y="2633506"/>
        <a:ext cx="4568317" cy="14698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214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365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851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8900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451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837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362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392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480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4530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131218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967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7418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0368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43342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536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6871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8" r:id="rId12"/>
    <p:sldLayoutId id="2147483683" r:id="rId13"/>
    <p:sldLayoutId id="2147483684" r:id="rId14"/>
    <p:sldLayoutId id="2147483685" r:id="rId15"/>
    <p:sldLayoutId id="2147483686" r:id="rId16"/>
    <p:sldLayoutId id="2147483687" r:id="rId17"/>
  </p:sldLayoutIdLst>
  <p:hf sldNum="0" hdr="0" ftr="0" dt="0"/>
  <p:txStyles>
    <p:titleStyle>
      <a:lvl1pPr algn="ctr" defTabSz="457200" rtl="0" eaLnBrk="1" latinLnBrk="0" hangingPunct="1">
        <a:lnSpc>
          <a:spcPct val="100000"/>
        </a:lnSpc>
        <a:spcBef>
          <a:spcPct val="0"/>
        </a:spcBef>
        <a:buNone/>
        <a:defRPr sz="4000" i="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9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7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8.png"/><Relationship Id="rId4" Type="http://schemas.openxmlformats.org/officeDocument/2006/relationships/image" Target="../media/image6.jpeg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8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13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8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14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2" Type="http://schemas.microsoft.com/office/2007/relationships/media" Target="../media/media9.m4a"/><Relationship Id="rId1" Type="http://schemas.openxmlformats.org/officeDocument/2006/relationships/tags" Target="../tags/tag1.xml"/><Relationship Id="rId5" Type="http://schemas.openxmlformats.org/officeDocument/2006/relationships/image" Target="../media/image8.png"/><Relationship Id="rId4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agnifying glass showing decling performance">
            <a:extLst>
              <a:ext uri="{FF2B5EF4-FFF2-40B4-BE49-F238E27FC236}">
                <a16:creationId xmlns:a16="http://schemas.microsoft.com/office/drawing/2014/main" id="{BE063949-C328-2DAC-8B85-C2AA6DEB5DC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01" r="-2" b="15002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 useBgFill="1">
        <p:nvSpPr>
          <p:cNvPr id="9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6965" y="1673524"/>
            <a:ext cx="3485073" cy="2420504"/>
          </a:xfrm>
        </p:spPr>
        <p:txBody>
          <a:bodyPr>
            <a:normAutofit/>
          </a:bodyPr>
          <a:lstStyle/>
          <a:p>
            <a:pPr algn="l"/>
            <a:r>
              <a:rPr lang="en-GB" sz="4000">
                <a:ea typeface="Calibri Light"/>
                <a:cs typeface="Calibri Light"/>
              </a:rPr>
              <a:t>Work-Based Research</a:t>
            </a:r>
            <a:endParaRPr lang="en-GB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6963" y="4157933"/>
            <a:ext cx="3485072" cy="102654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>
                <a:solidFill>
                  <a:srgbClr val="C34DBE"/>
                </a:solidFill>
                <a:ea typeface="Calibri"/>
                <a:cs typeface="Calibri"/>
              </a:rPr>
              <a:t>Assessment 1 Guidance</a:t>
            </a:r>
            <a:endParaRPr lang="en-GB">
              <a:solidFill>
                <a:srgbClr val="C34DBE"/>
              </a:solidFill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F6CE7F3-237B-8492-F730-1B239F1F78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754"/>
    </mc:Choice>
    <mc:Fallback xmlns="">
      <p:transition spd="slow" advTm="25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910A6-666C-818E-FFBE-3CE4D7F7D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pPr algn="l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Learning Objectives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4D310-957B-6FC6-1F8F-7C5630BE2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560" y="1023257"/>
            <a:ext cx="6025645" cy="4570457"/>
          </a:xfrm>
          <a:effectLst/>
        </p:spPr>
        <p:txBody>
          <a:bodyPr anchor="ctr">
            <a:normAutofit/>
          </a:bodyPr>
          <a:lstStyle/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The purpose of this session is the following;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Revisit Assessment 1 to remind ourselves of the assignment brief</a:t>
            </a:r>
          </a:p>
          <a:p>
            <a:pPr indent="-305435"/>
            <a:r>
              <a:rPr lang="en-GB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Offer some ideas as to how you could structure the assessment </a:t>
            </a:r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Understand the key areas to include 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Provide further insight and thought into elements of critical analysis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EDCC2DF-FC03-8838-8FB3-16247E91F9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034396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3666"/>
    </mc:Choice>
    <mc:Fallback xmlns="">
      <p:transition spd="slow" advTm="536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FAC9FD-BAD6-47B4-9C11-BE23CEAC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8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CCACCD-4969-3884-3230-6AA6B4782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916" y="1078264"/>
            <a:ext cx="3422930" cy="47014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>
                <a:solidFill>
                  <a:srgbClr val="FFFFFF"/>
                </a:solidFill>
              </a:rPr>
              <a:t>Assessment Reminder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38CDEA-76C1-EFA3-26ED-204EB97A257F}"/>
              </a:ext>
            </a:extLst>
          </p:cNvPr>
          <p:cNvSpPr txBox="1"/>
          <p:nvPr/>
        </p:nvSpPr>
        <p:spPr>
          <a:xfrm>
            <a:off x="5114167" y="1078263"/>
            <a:ext cx="6117578" cy="4701474"/>
          </a:xfrm>
          <a:prstGeom prst="rect">
            <a:avLst/>
          </a:prstGeom>
          <a:effectLst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Using </a:t>
            </a:r>
            <a:r>
              <a:rPr lang="en-US" b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your organisation</a:t>
            </a: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as a Case Study, </a:t>
            </a:r>
            <a:r>
              <a:rPr lang="en-US" b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critically evaluate</a:t>
            </a: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how a range of methodological approaches, research design and methods can be used to gather data from your work-based setting. You can discuss this in a broader sense or select a suggested topic for research.  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i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For example; ‘What is the link between motivation and performance.’</a:t>
            </a: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 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Furthermore, discuss the ethical considerations and issues as an insider researcher with recommendations on how this could be overcome.   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This assessment should be submitted in report format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CB289D2-1B71-9445-40CD-D8727FFC31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055355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99333"/>
    </mc:Choice>
    <mc:Fallback xmlns="">
      <p:transition spd="slow" advTm="993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B051A4-96A7-4A11-9DAD-063A9C577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5659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68E675-3B7A-27E4-F3FC-5874A8C9C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4" y="741515"/>
            <a:ext cx="10353761" cy="16333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Required Chapters of Report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006D1E-E060-5D49-AA1C-1BAA8DB1991F}"/>
              </a:ext>
            </a:extLst>
          </p:cNvPr>
          <p:cNvSpPr txBox="1"/>
          <p:nvPr/>
        </p:nvSpPr>
        <p:spPr>
          <a:xfrm>
            <a:off x="913795" y="3070927"/>
            <a:ext cx="10353762" cy="3045558"/>
          </a:xfrm>
          <a:prstGeom prst="rect">
            <a:avLst/>
          </a:prstGeom>
          <a:effectLst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Cover Page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Contents Page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Introduction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Main Findings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Conclusion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Recommendations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Reference List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Appendices 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C462210-BC7B-407C-2F7D-DE9D80B6ED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892956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6500"/>
    </mc:Choice>
    <mc:Fallback xmlns="">
      <p:transition spd="slow" advTm="86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702B083-54F7-41CA-9C6D-B87D35683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7EBB0-4189-545D-2E29-2FC40487F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4" y="609599"/>
            <a:ext cx="2799465" cy="52736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100"/>
              <a:t>Introduction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92AA17E1-8D32-49FA-8C33-D57631B4E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83806" y="-2"/>
            <a:ext cx="8108194" cy="6858002"/>
          </a:xfrm>
          <a:custGeom>
            <a:avLst/>
            <a:gdLst>
              <a:gd name="connsiteX0" fmla="*/ 4629960 w 8108194"/>
              <a:gd name="connsiteY0" fmla="*/ 0 h 6858002"/>
              <a:gd name="connsiteX1" fmla="*/ 0 w 8108194"/>
              <a:gd name="connsiteY1" fmla="*/ 0 h 6858002"/>
              <a:gd name="connsiteX2" fmla="*/ 0 w 8108194"/>
              <a:gd name="connsiteY2" fmla="*/ 6858002 h 6858002"/>
              <a:gd name="connsiteX3" fmla="*/ 1406984 w 8108194"/>
              <a:gd name="connsiteY3" fmla="*/ 6858002 h 6858002"/>
              <a:gd name="connsiteX4" fmla="*/ 4629960 w 8108194"/>
              <a:gd name="connsiteY4" fmla="*/ 6858002 h 6858002"/>
              <a:gd name="connsiteX5" fmla="*/ 7761129 w 8108194"/>
              <a:gd name="connsiteY5" fmla="*/ 6858002 h 6858002"/>
              <a:gd name="connsiteX6" fmla="*/ 7795626 w 8108194"/>
              <a:gd name="connsiteY6" fmla="*/ 6702327 h 6858002"/>
              <a:gd name="connsiteX7" fmla="*/ 7828504 w 8108194"/>
              <a:gd name="connsiteY7" fmla="*/ 6547336 h 6858002"/>
              <a:gd name="connsiteX8" fmla="*/ 7860686 w 8108194"/>
              <a:gd name="connsiteY8" fmla="*/ 6391660 h 6858002"/>
              <a:gd name="connsiteX9" fmla="*/ 7888239 w 8108194"/>
              <a:gd name="connsiteY9" fmla="*/ 6235297 h 6858002"/>
              <a:gd name="connsiteX10" fmla="*/ 7916023 w 8108194"/>
              <a:gd name="connsiteY10" fmla="*/ 6079621 h 6858002"/>
              <a:gd name="connsiteX11" fmla="*/ 7941955 w 8108194"/>
              <a:gd name="connsiteY11" fmla="*/ 5923258 h 6858002"/>
              <a:gd name="connsiteX12" fmla="*/ 7964181 w 8108194"/>
              <a:gd name="connsiteY12" fmla="*/ 5768953 h 6858002"/>
              <a:gd name="connsiteX13" fmla="*/ 7985250 w 8108194"/>
              <a:gd name="connsiteY13" fmla="*/ 5612591 h 6858002"/>
              <a:gd name="connsiteX14" fmla="*/ 8004468 w 8108194"/>
              <a:gd name="connsiteY14" fmla="*/ 5456914 h 6858002"/>
              <a:gd name="connsiteX15" fmla="*/ 8021137 w 8108194"/>
              <a:gd name="connsiteY15" fmla="*/ 5303981 h 6858002"/>
              <a:gd name="connsiteX16" fmla="*/ 8037808 w 8108194"/>
              <a:gd name="connsiteY16" fmla="*/ 5148990 h 6858002"/>
              <a:gd name="connsiteX17" fmla="*/ 8051700 w 8108194"/>
              <a:gd name="connsiteY17" fmla="*/ 4996057 h 6858002"/>
              <a:gd name="connsiteX18" fmla="*/ 8062581 w 8108194"/>
              <a:gd name="connsiteY18" fmla="*/ 4843123 h 6858002"/>
              <a:gd name="connsiteX19" fmla="*/ 8073927 w 8108194"/>
              <a:gd name="connsiteY19" fmla="*/ 4690876 h 6858002"/>
              <a:gd name="connsiteX20" fmla="*/ 8083419 w 8108194"/>
              <a:gd name="connsiteY20" fmla="*/ 4540000 h 6858002"/>
              <a:gd name="connsiteX21" fmla="*/ 8090134 w 8108194"/>
              <a:gd name="connsiteY21" fmla="*/ 4390495 h 6858002"/>
              <a:gd name="connsiteX22" fmla="*/ 8095922 w 8108194"/>
              <a:gd name="connsiteY22" fmla="*/ 4240991 h 6858002"/>
              <a:gd name="connsiteX23" fmla="*/ 8101479 w 8108194"/>
              <a:gd name="connsiteY23" fmla="*/ 4092858 h 6858002"/>
              <a:gd name="connsiteX24" fmla="*/ 8104026 w 8108194"/>
              <a:gd name="connsiteY24" fmla="*/ 3946783 h 6858002"/>
              <a:gd name="connsiteX25" fmla="*/ 8106804 w 8108194"/>
              <a:gd name="connsiteY25" fmla="*/ 3800707 h 6858002"/>
              <a:gd name="connsiteX26" fmla="*/ 8108194 w 8108194"/>
              <a:gd name="connsiteY26" fmla="*/ 3656689 h 6858002"/>
              <a:gd name="connsiteX27" fmla="*/ 8106804 w 8108194"/>
              <a:gd name="connsiteY27" fmla="*/ 3514043 h 6858002"/>
              <a:gd name="connsiteX28" fmla="*/ 8106804 w 8108194"/>
              <a:gd name="connsiteY28" fmla="*/ 3372768 h 6858002"/>
              <a:gd name="connsiteX29" fmla="*/ 8104026 w 8108194"/>
              <a:gd name="connsiteY29" fmla="*/ 3232865 h 6858002"/>
              <a:gd name="connsiteX30" fmla="*/ 8099859 w 8108194"/>
              <a:gd name="connsiteY30" fmla="*/ 3095705 h 6858002"/>
              <a:gd name="connsiteX31" fmla="*/ 8095922 w 8108194"/>
              <a:gd name="connsiteY31" fmla="*/ 2959917 h 6858002"/>
              <a:gd name="connsiteX32" fmla="*/ 8091523 w 8108194"/>
              <a:gd name="connsiteY32" fmla="*/ 2826871 h 6858002"/>
              <a:gd name="connsiteX33" fmla="*/ 8084809 w 8108194"/>
              <a:gd name="connsiteY33" fmla="*/ 2694512 h 6858002"/>
              <a:gd name="connsiteX34" fmla="*/ 8077631 w 8108194"/>
              <a:gd name="connsiteY34" fmla="*/ 2564211 h 6858002"/>
              <a:gd name="connsiteX35" fmla="*/ 8071149 w 8108194"/>
              <a:gd name="connsiteY35" fmla="*/ 2436652 h 6858002"/>
              <a:gd name="connsiteX36" fmla="*/ 8052857 w 8108194"/>
              <a:gd name="connsiteY36" fmla="*/ 2187706 h 6858002"/>
              <a:gd name="connsiteX37" fmla="*/ 8033409 w 8108194"/>
              <a:gd name="connsiteY37" fmla="*/ 1949048 h 6858002"/>
              <a:gd name="connsiteX38" fmla="*/ 8013034 w 8108194"/>
              <a:gd name="connsiteY38" fmla="*/ 1719991 h 6858002"/>
              <a:gd name="connsiteX39" fmla="*/ 7990575 w 8108194"/>
              <a:gd name="connsiteY39" fmla="*/ 1503278 h 6858002"/>
              <a:gd name="connsiteX40" fmla="*/ 7967191 w 8108194"/>
              <a:gd name="connsiteY40" fmla="*/ 1296166 h 6858002"/>
              <a:gd name="connsiteX41" fmla="*/ 7941955 w 8108194"/>
              <a:gd name="connsiteY41" fmla="*/ 1104142 h 6858002"/>
              <a:gd name="connsiteX42" fmla="*/ 7917180 w 8108194"/>
              <a:gd name="connsiteY42" fmla="*/ 923777 h 6858002"/>
              <a:gd name="connsiteX43" fmla="*/ 7892407 w 8108194"/>
              <a:gd name="connsiteY43" fmla="*/ 757813 h 6858002"/>
              <a:gd name="connsiteX44" fmla="*/ 7869022 w 8108194"/>
              <a:gd name="connsiteY44" fmla="*/ 605566 h 6858002"/>
              <a:gd name="connsiteX45" fmla="*/ 7846795 w 8108194"/>
              <a:gd name="connsiteY45" fmla="*/ 470463 h 6858002"/>
              <a:gd name="connsiteX46" fmla="*/ 7825725 w 8108194"/>
              <a:gd name="connsiteY46" fmla="*/ 348391 h 6858002"/>
              <a:gd name="connsiteX47" fmla="*/ 7808129 w 8108194"/>
              <a:gd name="connsiteY47" fmla="*/ 245521 h 6858002"/>
              <a:gd name="connsiteX48" fmla="*/ 7791459 w 8108194"/>
              <a:gd name="connsiteY48" fmla="*/ 159110 h 6858002"/>
              <a:gd name="connsiteX49" fmla="*/ 7767610 w 8108194"/>
              <a:gd name="connsiteY49" fmla="*/ 40466 h 6858002"/>
              <a:gd name="connsiteX50" fmla="*/ 7759507 w 8108194"/>
              <a:gd name="connsiteY50" fmla="*/ 4 h 6858002"/>
              <a:gd name="connsiteX51" fmla="*/ 7768809 w 8108194"/>
              <a:gd name="connsiteY51" fmla="*/ 4 h 6858002"/>
              <a:gd name="connsiteX52" fmla="*/ 7768809 w 8108194"/>
              <a:gd name="connsiteY52" fmla="*/ 3 h 6858002"/>
              <a:gd name="connsiteX53" fmla="*/ 4629960 w 8108194"/>
              <a:gd name="connsiteY53" fmla="*/ 3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8108194" h="6858002">
                <a:moveTo>
                  <a:pt x="4629960" y="0"/>
                </a:moveTo>
                <a:lnTo>
                  <a:pt x="0" y="0"/>
                </a:lnTo>
                <a:lnTo>
                  <a:pt x="0" y="6858002"/>
                </a:lnTo>
                <a:lnTo>
                  <a:pt x="1406984" y="6858002"/>
                </a:lnTo>
                <a:lnTo>
                  <a:pt x="4629960" y="6858002"/>
                </a:lnTo>
                <a:lnTo>
                  <a:pt x="7761129" y="6858002"/>
                </a:lnTo>
                <a:lnTo>
                  <a:pt x="7795626" y="6702327"/>
                </a:lnTo>
                <a:lnTo>
                  <a:pt x="7828504" y="6547336"/>
                </a:lnTo>
                <a:lnTo>
                  <a:pt x="7860686" y="6391660"/>
                </a:lnTo>
                <a:lnTo>
                  <a:pt x="7888239" y="6235297"/>
                </a:lnTo>
                <a:lnTo>
                  <a:pt x="7916023" y="6079621"/>
                </a:lnTo>
                <a:lnTo>
                  <a:pt x="7941955" y="5923258"/>
                </a:lnTo>
                <a:lnTo>
                  <a:pt x="7964181" y="5768953"/>
                </a:lnTo>
                <a:lnTo>
                  <a:pt x="7985250" y="5612591"/>
                </a:lnTo>
                <a:lnTo>
                  <a:pt x="8004468" y="5456914"/>
                </a:lnTo>
                <a:lnTo>
                  <a:pt x="8021137" y="5303981"/>
                </a:lnTo>
                <a:lnTo>
                  <a:pt x="8037808" y="5148990"/>
                </a:lnTo>
                <a:lnTo>
                  <a:pt x="8051700" y="4996057"/>
                </a:lnTo>
                <a:lnTo>
                  <a:pt x="8062581" y="4843123"/>
                </a:lnTo>
                <a:lnTo>
                  <a:pt x="8073927" y="4690876"/>
                </a:lnTo>
                <a:lnTo>
                  <a:pt x="8083419" y="4540000"/>
                </a:lnTo>
                <a:lnTo>
                  <a:pt x="8090134" y="4390495"/>
                </a:lnTo>
                <a:lnTo>
                  <a:pt x="8095922" y="4240991"/>
                </a:lnTo>
                <a:lnTo>
                  <a:pt x="8101479" y="4092858"/>
                </a:lnTo>
                <a:lnTo>
                  <a:pt x="8104026" y="3946783"/>
                </a:lnTo>
                <a:lnTo>
                  <a:pt x="8106804" y="3800707"/>
                </a:lnTo>
                <a:lnTo>
                  <a:pt x="8108194" y="3656689"/>
                </a:lnTo>
                <a:lnTo>
                  <a:pt x="8106804" y="3514043"/>
                </a:lnTo>
                <a:lnTo>
                  <a:pt x="8106804" y="3372768"/>
                </a:lnTo>
                <a:lnTo>
                  <a:pt x="8104026" y="3232865"/>
                </a:lnTo>
                <a:lnTo>
                  <a:pt x="8099859" y="3095705"/>
                </a:lnTo>
                <a:lnTo>
                  <a:pt x="8095922" y="2959917"/>
                </a:lnTo>
                <a:lnTo>
                  <a:pt x="8091523" y="2826871"/>
                </a:lnTo>
                <a:lnTo>
                  <a:pt x="8084809" y="2694512"/>
                </a:lnTo>
                <a:lnTo>
                  <a:pt x="8077631" y="2564211"/>
                </a:lnTo>
                <a:lnTo>
                  <a:pt x="8071149" y="2436652"/>
                </a:lnTo>
                <a:lnTo>
                  <a:pt x="8052857" y="2187706"/>
                </a:lnTo>
                <a:lnTo>
                  <a:pt x="8033409" y="1949048"/>
                </a:lnTo>
                <a:lnTo>
                  <a:pt x="8013034" y="1719991"/>
                </a:lnTo>
                <a:lnTo>
                  <a:pt x="7990575" y="1503278"/>
                </a:lnTo>
                <a:lnTo>
                  <a:pt x="7967191" y="1296166"/>
                </a:lnTo>
                <a:lnTo>
                  <a:pt x="7941955" y="1104142"/>
                </a:lnTo>
                <a:lnTo>
                  <a:pt x="7917180" y="923777"/>
                </a:lnTo>
                <a:lnTo>
                  <a:pt x="7892407" y="757813"/>
                </a:lnTo>
                <a:lnTo>
                  <a:pt x="7869022" y="605566"/>
                </a:lnTo>
                <a:lnTo>
                  <a:pt x="7846795" y="470463"/>
                </a:lnTo>
                <a:lnTo>
                  <a:pt x="7825725" y="348391"/>
                </a:lnTo>
                <a:lnTo>
                  <a:pt x="7808129" y="245521"/>
                </a:lnTo>
                <a:lnTo>
                  <a:pt x="7791459" y="159110"/>
                </a:lnTo>
                <a:lnTo>
                  <a:pt x="7767610" y="40466"/>
                </a:lnTo>
                <a:lnTo>
                  <a:pt x="7759507" y="4"/>
                </a:lnTo>
                <a:lnTo>
                  <a:pt x="7768809" y="4"/>
                </a:lnTo>
                <a:lnTo>
                  <a:pt x="7768809" y="3"/>
                </a:lnTo>
                <a:lnTo>
                  <a:pt x="4629960" y="3"/>
                </a:lnTo>
                <a:close/>
              </a:path>
            </a:pathLst>
          </a:custGeom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DEE7DCD4-19C3-A7E5-7031-C32609D6F9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42106107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8BD1A59-2B8A-0B86-A02A-6DE278B989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1989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07"/>
    </mc:Choice>
    <mc:Fallback xmlns="">
      <p:transition spd="slow" advTm="646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5D71A-A7A5-826A-7590-3D18080A1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18" y="91831"/>
            <a:ext cx="10353762" cy="1257300"/>
          </a:xfrm>
        </p:spPr>
        <p:txBody>
          <a:bodyPr/>
          <a:lstStyle/>
          <a:p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Main Findings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E5C120-E367-5906-92DE-2459D871EACB}"/>
              </a:ext>
            </a:extLst>
          </p:cNvPr>
          <p:cNvSpPr txBox="1"/>
          <p:nvPr/>
        </p:nvSpPr>
        <p:spPr>
          <a:xfrm>
            <a:off x="435233" y="1210576"/>
            <a:ext cx="11476890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Include Sub-Headings in your Main Findings (the following is an example of how you could structure the Main Findings;</a:t>
            </a:r>
          </a:p>
          <a:p>
            <a:endParaRPr lang="en-GB" sz="14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q"/>
            </a:pPr>
            <a:endParaRPr lang="en-GB" sz="1400" b="1" u="sng" dirty="0">
              <a:latin typeface="Arial"/>
              <a:cs typeface="Arial"/>
            </a:endParaRPr>
          </a:p>
          <a:p>
            <a:r>
              <a:rPr lang="en-GB" sz="1400" b="1" u="sng" dirty="0">
                <a:latin typeface="Arial"/>
                <a:cs typeface="Arial"/>
              </a:rPr>
              <a:t>2.1 Methodological Approaches</a:t>
            </a:r>
          </a:p>
          <a:p>
            <a:r>
              <a:rPr lang="en-GB" sz="1400" dirty="0">
                <a:latin typeface="Arial"/>
                <a:cs typeface="Arial"/>
              </a:rPr>
              <a:t>Go into the two main Methodological approaches; Qualitative and Quantitative</a:t>
            </a:r>
            <a:endParaRPr lang="en-GB" sz="1400"/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u="sng" dirty="0">
                <a:latin typeface="Arial"/>
                <a:cs typeface="Arial"/>
              </a:rPr>
              <a:t>2.1.1 Qualitative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u="sng" dirty="0">
                <a:latin typeface="Arial"/>
                <a:cs typeface="Arial"/>
              </a:rPr>
              <a:t>2.1.2 Quantitative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b="1" u="sng" dirty="0">
                <a:latin typeface="Arial"/>
                <a:cs typeface="Arial"/>
              </a:rPr>
              <a:t>2.2 Research Design</a:t>
            </a:r>
          </a:p>
          <a:p>
            <a:r>
              <a:rPr lang="en-GB" sz="1400" dirty="0">
                <a:latin typeface="Arial"/>
                <a:cs typeface="Arial"/>
              </a:rPr>
              <a:t>What is research design?</a:t>
            </a:r>
          </a:p>
          <a:p>
            <a:r>
              <a:rPr lang="en-GB" sz="1400" dirty="0">
                <a:latin typeface="Arial"/>
                <a:cs typeface="Arial"/>
              </a:rPr>
              <a:t>Cover off some Key Research Designs to demonstrate your level of knowledge and understanding;</a:t>
            </a:r>
            <a:endParaRPr lang="en-GB" sz="1400"/>
          </a:p>
          <a:p>
            <a:r>
              <a:rPr lang="en-GB" sz="1400" dirty="0">
                <a:latin typeface="Arial"/>
                <a:cs typeface="Arial"/>
              </a:rPr>
              <a:t>Case Study, Experiment, Action Research etc</a:t>
            </a:r>
          </a:p>
          <a:p>
            <a:r>
              <a:rPr lang="en-GB" sz="1400" dirty="0">
                <a:latin typeface="Arial"/>
                <a:cs typeface="Arial"/>
              </a:rPr>
              <a:t>Consider these in relation to your workplace and critically evaluate them where you can.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b="1" u="sng" dirty="0">
                <a:latin typeface="Arial"/>
                <a:cs typeface="Arial"/>
              </a:rPr>
              <a:t>2.3 Research methods</a:t>
            </a:r>
            <a:r>
              <a:rPr lang="en-GB" sz="1400" dirty="0">
                <a:latin typeface="Arial"/>
                <a:cs typeface="Arial"/>
              </a:rPr>
              <a:t> </a:t>
            </a:r>
          </a:p>
          <a:p>
            <a:r>
              <a:rPr lang="en-GB" sz="1400" dirty="0">
                <a:latin typeface="Arial"/>
                <a:cs typeface="Arial"/>
              </a:rPr>
              <a:t>Critical evaluation of a number of research methods</a:t>
            </a:r>
          </a:p>
          <a:p>
            <a:r>
              <a:rPr lang="en-GB" sz="1400" dirty="0">
                <a:latin typeface="Arial"/>
                <a:cs typeface="Arial"/>
              </a:rPr>
              <a:t>Interviews, surveys, focus groups etc</a:t>
            </a:r>
          </a:p>
          <a:p>
            <a:r>
              <a:rPr lang="en-GB" sz="1400" dirty="0">
                <a:latin typeface="Arial"/>
                <a:cs typeface="Arial"/>
              </a:rPr>
              <a:t>How could these be used in your workplace? What may be the challenges using these? Benefits / drawbacks?</a:t>
            </a:r>
          </a:p>
          <a:p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b="1" u="sng" dirty="0">
                <a:latin typeface="Arial"/>
                <a:cs typeface="Arial"/>
              </a:rPr>
              <a:t>2.4 Ethical Considerations</a:t>
            </a:r>
          </a:p>
          <a:p>
            <a:r>
              <a:rPr lang="en-GB" sz="1400" i="1" dirty="0">
                <a:latin typeface="Arial"/>
                <a:cs typeface="Arial"/>
              </a:rPr>
              <a:t>Identify and discuss any potential consideration for ethics for research conducted in your organisation and the issue of insider research.</a:t>
            </a:r>
            <a:r>
              <a:rPr lang="en-GB" sz="1400" dirty="0">
                <a:latin typeface="Arial"/>
                <a:cs typeface="Arial"/>
              </a:rPr>
              <a:t> </a:t>
            </a:r>
            <a:endParaRPr lang="en-GB" sz="140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FF7B93F-0ADC-A485-3CBD-0CFA882556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08196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129"/>
    </mc:Choice>
    <mc:Fallback xmlns="">
      <p:transition spd="slow" advTm="3021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E1971-D35D-34C2-B4C6-811FDC925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599"/>
            <a:ext cx="5978072" cy="14811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A38D7E-3BAE-D648-D79D-85716985932B}"/>
              </a:ext>
            </a:extLst>
          </p:cNvPr>
          <p:cNvSpPr txBox="1"/>
          <p:nvPr/>
        </p:nvSpPr>
        <p:spPr>
          <a:xfrm>
            <a:off x="913795" y="2279176"/>
            <a:ext cx="5978072" cy="34156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Provide a brief conclusion </a:t>
            </a:r>
            <a:r>
              <a:rPr lang="en-US" sz="220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summarising</a:t>
            </a:r>
            <a:r>
              <a:rPr lang="en-US" sz="2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  the research design and method useful for research in your </a:t>
            </a:r>
            <a:r>
              <a:rPr lang="en-US" sz="220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organisation</a:t>
            </a:r>
            <a:r>
              <a:rPr lang="en-US" sz="2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and provide reasons why.</a:t>
            </a:r>
            <a:endParaRPr lang="en-US" sz="22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2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No new information should be brought into the conclusion.</a:t>
            </a: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 </a:t>
            </a:r>
            <a:endParaRPr lang="en-US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501569-5E03-5FA3-9F99-FD161173C4D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140" r="34257" b="-1"/>
          <a:stretch/>
        </p:blipFill>
        <p:spPr>
          <a:xfrm>
            <a:off x="7620351" y="10"/>
            <a:ext cx="4571649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1360B82-7719-91DF-76A5-F18AF12D2C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36534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71"/>
    </mc:Choice>
    <mc:Fallback xmlns="">
      <p:transition spd="slow" advTm="392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984D8A-975B-BB1F-6C78-56EBE0A1D95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811" r="2099" b="5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48C11C-FA92-1BF3-E9B8-E6E65D9F1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200"/>
              <a:t>Recommendations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7D7E39-33E5-A8A5-55B7-DEA3CE6BC267}"/>
              </a:ext>
            </a:extLst>
          </p:cNvPr>
          <p:cNvSpPr txBox="1"/>
          <p:nvPr/>
        </p:nvSpPr>
        <p:spPr>
          <a:xfrm>
            <a:off x="6900493" y="1732449"/>
            <a:ext cx="4403596" cy="405875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4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Bullet point ¾ (no more than 5) recommendations for which research design, methodology </a:t>
            </a:r>
            <a:r>
              <a:rPr lang="en-US" sz="240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etc</a:t>
            </a:r>
            <a:r>
              <a:rPr lang="en-US" sz="24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could be used in the future in your </a:t>
            </a:r>
            <a:r>
              <a:rPr lang="en-US" sz="240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organisation</a:t>
            </a:r>
            <a:r>
              <a:rPr lang="en-US" sz="24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and what ethical considerations there are.</a:t>
            </a:r>
            <a:endParaRPr lang="en-US" sz="24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4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Keep each point </a:t>
            </a:r>
            <a:r>
              <a:rPr lang="en-US" sz="240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focussed</a:t>
            </a:r>
            <a:r>
              <a:rPr lang="en-US" sz="24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and brief. </a:t>
            </a:r>
            <a:endParaRPr lang="en-US" sz="24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9D0D09D-74CE-6A7A-5F4B-C42F6B3A5C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52259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260"/>
    </mc:Choice>
    <mc:Fallback xmlns="">
      <p:transition spd="slow" advTm="55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350D81-CBE2-BC2E-61E4-AB9260A0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/>
              <a:t>Elements to consider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1C8CB56F-C437-575E-606F-2023EA799E30}"/>
              </a:ext>
            </a:extLst>
          </p:cNvPr>
          <p:cNvSpPr txBox="1"/>
          <p:nvPr/>
        </p:nvSpPr>
        <p:spPr>
          <a:xfrm>
            <a:off x="5252560" y="1023257"/>
            <a:ext cx="6025645" cy="4570457"/>
          </a:xfrm>
          <a:prstGeom prst="rect">
            <a:avLst/>
          </a:prstGeom>
          <a:effectLst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20 references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Appendices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Written in third person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Discuss a range of methodological approaches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Critical Evaluation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Report structure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endParaRPr lang="en-US" dirty="0">
              <a:ln>
                <a:solidFill>
                  <a:srgbClr val="FFFFFF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rgbClr val="FFFFFF">
                    <a:alpha val="30000"/>
                  </a:srgbClr>
                </a:outerShdw>
              </a:effectLst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8D45834-571F-0175-3D7C-37C8339AB34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220857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53078"/>
    </mc:Choice>
    <mc:Fallback xmlns="">
      <p:transition spd="slow" advTm="253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15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8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DarkSeedLeftStep">
      <a:dk1>
        <a:srgbClr val="000000"/>
      </a:dk1>
      <a:lt1>
        <a:srgbClr val="FFFFFF"/>
      </a:lt1>
      <a:dk2>
        <a:srgbClr val="242941"/>
      </a:dk2>
      <a:lt2>
        <a:srgbClr val="E2E8E2"/>
      </a:lt2>
      <a:accent1>
        <a:srgbClr val="C34DBE"/>
      </a:accent1>
      <a:accent2>
        <a:srgbClr val="853BB1"/>
      </a:accent2>
      <a:accent3>
        <a:srgbClr val="664DC3"/>
      </a:accent3>
      <a:accent4>
        <a:srgbClr val="3B53B1"/>
      </a:accent4>
      <a:accent5>
        <a:srgbClr val="4D96C3"/>
      </a:accent5>
      <a:accent6>
        <a:srgbClr val="3BB1AD"/>
      </a:accent6>
      <a:hlink>
        <a:srgbClr val="3F79BF"/>
      </a:hlink>
      <a:folHlink>
        <a:srgbClr val="7F7F7F"/>
      </a:folHlink>
    </a:clrScheme>
    <a:fontScheme name="Slate">
      <a:majorFont>
        <a:latin typeface="Bookman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455</Words>
  <Application>Microsoft Office PowerPoint</Application>
  <PresentationFormat>Widescreen</PresentationFormat>
  <Paragraphs>68</Paragraphs>
  <Slides>9</Slides>
  <Notes>0</Notes>
  <HiddenSlides>0</HiddenSlides>
  <MMClips>9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SlateVTI</vt:lpstr>
      <vt:lpstr>Work-Based Research</vt:lpstr>
      <vt:lpstr>Learning Objectives</vt:lpstr>
      <vt:lpstr>Assessment Reminder </vt:lpstr>
      <vt:lpstr>Required Chapters of Report </vt:lpstr>
      <vt:lpstr>Introduction</vt:lpstr>
      <vt:lpstr>Main Findings</vt:lpstr>
      <vt:lpstr>Conclusion</vt:lpstr>
      <vt:lpstr>Recommendations</vt:lpstr>
      <vt:lpstr>Elements to consider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Work-Based </dc:title>
  <dc:creator/>
  <cp:lastModifiedBy>Laura James</cp:lastModifiedBy>
  <cp:revision>173</cp:revision>
  <dcterms:created xsi:type="dcterms:W3CDTF">2023-09-25T08:02:40Z</dcterms:created>
  <dcterms:modified xsi:type="dcterms:W3CDTF">2024-02-19T10:19:53Z</dcterms:modified>
</cp:coreProperties>
</file>