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E0FE38-6218-4E66-8969-3C50942F4282}" v="905" dt="2023-02-10T18:49:06.8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nel Gheorghe (2122263)" userId="S::2122263@student.uwtsd.ac.uk::dc42d490-92a6-41b0-b706-d3dddcc38b06" providerId="AD" clId="Web-{D5E0FE38-6218-4E66-8969-3C50942F4282}"/>
    <pc:docChg chg="addSld delSld modSld addMainMaster delMainMaster">
      <pc:chgData name="Ionel Gheorghe (2122263)" userId="S::2122263@student.uwtsd.ac.uk::dc42d490-92a6-41b0-b706-d3dddcc38b06" providerId="AD" clId="Web-{D5E0FE38-6218-4E66-8969-3C50942F4282}" dt="2023-02-10T18:49:06.885" v="944" actId="20577"/>
      <pc:docMkLst>
        <pc:docMk/>
      </pc:docMkLst>
      <pc:sldChg chg="addSp delSp modSp mod setBg modClrScheme addAnim chgLayout">
        <pc:chgData name="Ionel Gheorghe (2122263)" userId="S::2122263@student.uwtsd.ac.uk::dc42d490-92a6-41b0-b706-d3dddcc38b06" providerId="AD" clId="Web-{D5E0FE38-6218-4E66-8969-3C50942F4282}" dt="2023-02-10T16:37:29.643" v="110"/>
        <pc:sldMkLst>
          <pc:docMk/>
          <pc:sldMk cId="109857222" sldId="256"/>
        </pc:sldMkLst>
        <pc:spChg chg="mod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29.389" v="52"/>
          <ac:spMkLst>
            <pc:docMk/>
            <pc:sldMk cId="109857222" sldId="256"/>
            <ac:spMk id="9" creationId="{1DBC8414-BE7E-4B6C-A114-B2C3795C883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29.389" v="52"/>
          <ac:spMkLst>
            <pc:docMk/>
            <pc:sldMk cId="109857222" sldId="256"/>
            <ac:spMk id="11" creationId="{0EC398C5-5C2E-4038-9DB3-DE2B5A9BEFFB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29.389" v="52"/>
          <ac:spMkLst>
            <pc:docMk/>
            <pc:sldMk cId="109857222" sldId="256"/>
            <ac:spMk id="13" creationId="{A2F10B26-073B-4B10-8AAA-161242DD82B0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29.389" v="52"/>
          <ac:spMkLst>
            <pc:docMk/>
            <pc:sldMk cId="109857222" sldId="256"/>
            <ac:spMk id="15" creationId="{610DBBC7-698F-4A54-B1CB-A99F9CC356D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29.389" v="52"/>
          <ac:spMkLst>
            <pc:docMk/>
            <pc:sldMk cId="109857222" sldId="256"/>
            <ac:spMk id="17" creationId="{DE6E822A-8BCF-432C-83E6-BBE821476CD4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74" v="58"/>
          <ac:spMkLst>
            <pc:docMk/>
            <pc:sldMk cId="109857222" sldId="256"/>
            <ac:spMk id="19" creationId="{FED3E28F-E990-4EB1-BDE1-DEF2B7F98CF4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74" v="58"/>
          <ac:spMkLst>
            <pc:docMk/>
            <pc:sldMk cId="109857222" sldId="256"/>
            <ac:spMk id="20" creationId="{F5CA07C1-041F-475C-9FC6-2E431653212E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74" v="58"/>
          <ac:spMkLst>
            <pc:docMk/>
            <pc:sldMk cId="109857222" sldId="256"/>
            <ac:spMk id="21" creationId="{82749E47-91E3-4256-A517-9E7E684EB4D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74" v="58"/>
          <ac:spMkLst>
            <pc:docMk/>
            <pc:sldMk cId="109857222" sldId="256"/>
            <ac:spMk id="22" creationId="{5A54E502-E41E-47D5-8AB9-683E3D3EEDC7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74" v="58"/>
          <ac:spMkLst>
            <pc:docMk/>
            <pc:sldMk cId="109857222" sldId="256"/>
            <ac:spMk id="23" creationId="{3FCBF8AE-1318-4240-B3C3-A276ADFA57B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27" v="57"/>
          <ac:spMkLst>
            <pc:docMk/>
            <pc:sldMk cId="109857222" sldId="256"/>
            <ac:spMk id="28" creationId="{70105F5E-5B61-4F51-927C-5B28DB7DD9BB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27" v="57"/>
          <ac:spMkLst>
            <pc:docMk/>
            <pc:sldMk cId="109857222" sldId="256"/>
            <ac:spMk id="30" creationId="{5882C1C4-D961-459C-91C5-334ABD6E63EA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4:48.827" v="57"/>
          <ac:spMkLst>
            <pc:docMk/>
            <pc:sldMk cId="109857222" sldId="256"/>
            <ac:spMk id="32" creationId="{A7B8B125-A98E-403C-9A7F-494FF789C26E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5:11.687" v="68"/>
          <ac:spMkLst>
            <pc:docMk/>
            <pc:sldMk cId="109857222" sldId="256"/>
            <ac:spMk id="36" creationId="{2FDF0794-1B86-42B2-B8C7-F60123E638ED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5:11.687" v="68"/>
          <ac:spMkLst>
            <pc:docMk/>
            <pc:sldMk cId="109857222" sldId="256"/>
            <ac:spMk id="37" creationId="{C5373426-E26E-431D-959C-5DB96C0B620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5:11.687" v="68"/>
          <ac:spMkLst>
            <pc:docMk/>
            <pc:sldMk cId="109857222" sldId="256"/>
            <ac:spMk id="39" creationId="{E239D8CC-16F4-4B2B-80F0-203C56D0D2DE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44" creationId="{86230F49-7FFF-4471-8A64-33B1F4CF119D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46" creationId="{ABCED6B1-E99D-4963-BCB1-2C5FC2B7E9D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48" creationId="{13A48C6C-3CC4-4EE5-A773-EC1EB7F59CD4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50" creationId="{48B13CA8-CBEA-4805-955D-CEBE32236560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59" creationId="{A2679492-7988-4050-9056-542444452411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6:37:29.643" v="110"/>
          <ac:spMkLst>
            <pc:docMk/>
            <pc:sldMk cId="109857222" sldId="256"/>
            <ac:spMk id="61" creationId="{B091B163-7D61-4891-ABCF-5C13D9C418D0}"/>
          </ac:spMkLst>
        </pc:spChg>
        <pc:picChg chg="add mod ord">
          <ac:chgData name="Ionel Gheorghe (2122263)" userId="S::2122263@student.uwtsd.ac.uk::dc42d490-92a6-41b0-b706-d3dddcc38b06" providerId="AD" clId="Web-{D5E0FE38-6218-4E66-8969-3C50942F4282}" dt="2023-02-10T16:37:29.643" v="110"/>
          <ac:picMkLst>
            <pc:docMk/>
            <pc:sldMk cId="109857222" sldId="256"/>
            <ac:picMk id="4" creationId="{9375789C-13DC-3F82-B705-305F15D60067}"/>
          </ac:picMkLst>
        </pc:picChg>
        <pc:cxnChg chg="add del">
          <ac:chgData name="Ionel Gheorghe (2122263)" userId="S::2122263@student.uwtsd.ac.uk::dc42d490-92a6-41b0-b706-d3dddcc38b06" providerId="AD" clId="Web-{D5E0FE38-6218-4E66-8969-3C50942F4282}" dt="2023-02-10T16:34:48.827" v="57"/>
          <ac:cxnSpMkLst>
            <pc:docMk/>
            <pc:sldMk cId="109857222" sldId="256"/>
            <ac:cxnSpMk id="34" creationId="{20B1C5DD-CB08-4407-9D12-CC2C42B047A7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35:11.687" v="68"/>
          <ac:cxnSpMkLst>
            <pc:docMk/>
            <pc:sldMk cId="109857222" sldId="256"/>
            <ac:cxnSpMk id="38" creationId="{96D07482-83A3-4451-943C-B46961082957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37:29.643" v="110"/>
          <ac:cxnSpMkLst>
            <pc:docMk/>
            <pc:sldMk cId="109857222" sldId="256"/>
            <ac:cxnSpMk id="52" creationId="{B6297268-1B4B-4EAB-B8C5-91187E87FFFE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6:37:29.643" v="110"/>
          <ac:cxnSpMkLst>
            <pc:docMk/>
            <pc:sldMk cId="109857222" sldId="256"/>
            <ac:cxnSpMk id="57" creationId="{5C05CAAB-DBA2-4548-AD5F-01BB97FBB207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6:37:29.643" v="110"/>
          <ac:cxnSpMkLst>
            <pc:docMk/>
            <pc:sldMk cId="109857222" sldId="256"/>
            <ac:cxnSpMk id="63" creationId="{C49DA8F6-BCC1-4447-B54C-57856834B94B}"/>
          </ac:cxnSpMkLst>
        </pc:cxnChg>
      </pc:sldChg>
      <pc:sldChg chg="addSp delSp modSp new mod setBg addAnim delAnim setClrOvrMap">
        <pc:chgData name="Ionel Gheorghe (2122263)" userId="S::2122263@student.uwtsd.ac.uk::dc42d490-92a6-41b0-b706-d3dddcc38b06" providerId="AD" clId="Web-{D5E0FE38-6218-4E66-8969-3C50942F4282}" dt="2023-02-10T16:50:46.819" v="332"/>
        <pc:sldMkLst>
          <pc:docMk/>
          <pc:sldMk cId="2082265873" sldId="257"/>
        </pc:sldMkLst>
        <pc:spChg chg="mod">
          <ac:chgData name="Ionel Gheorghe (2122263)" userId="S::2122263@student.uwtsd.ac.uk::dc42d490-92a6-41b0-b706-d3dddcc38b06" providerId="AD" clId="Web-{D5E0FE38-6218-4E66-8969-3C50942F4282}" dt="2023-02-10T16:44:01.137" v="195"/>
          <ac:spMkLst>
            <pc:docMk/>
            <pc:sldMk cId="2082265873" sldId="257"/>
            <ac:spMk id="2" creationId="{E90A5BE6-F92C-1A28-AA84-FAEB32C16EB3}"/>
          </ac:spMkLst>
        </pc:spChg>
        <pc:spChg chg="mod">
          <ac:chgData name="Ionel Gheorghe (2122263)" userId="S::2122263@student.uwtsd.ac.uk::dc42d490-92a6-41b0-b706-d3dddcc38b06" providerId="AD" clId="Web-{D5E0FE38-6218-4E66-8969-3C50942F4282}" dt="2023-02-10T16:50:46.585" v="331" actId="20577"/>
          <ac:spMkLst>
            <pc:docMk/>
            <pc:sldMk cId="2082265873" sldId="257"/>
            <ac:spMk id="3" creationId="{11692F31-54F5-6545-D0BB-CA576413C07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2:31.760" v="184"/>
          <ac:spMkLst>
            <pc:docMk/>
            <pc:sldMk cId="2082265873" sldId="257"/>
            <ac:spMk id="11" creationId="{D5B012D8-7F27-4758-9AC6-C889B154BD73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2:31.760" v="184"/>
          <ac:spMkLst>
            <pc:docMk/>
            <pc:sldMk cId="2082265873" sldId="257"/>
            <ac:spMk id="13" creationId="{4063B759-00FC-46D1-9898-8E8625268FA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37" v="195"/>
          <ac:spMkLst>
            <pc:docMk/>
            <pc:sldMk cId="2082265873" sldId="257"/>
            <ac:spMk id="16" creationId="{0671A8AE-40A1-4631-A6B8-581AFF06548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37" v="195"/>
          <ac:spMkLst>
            <pc:docMk/>
            <pc:sldMk cId="2082265873" sldId="257"/>
            <ac:spMk id="18" creationId="{A44CD100-6267-4E62-AA64-2182A3A6A1C0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3:58.653" v="192"/>
          <ac:spMkLst>
            <pc:docMk/>
            <pc:sldMk cId="2082265873" sldId="257"/>
            <ac:spMk id="23" creationId="{7EE0A6B3-EB7E-45AA-ADB6-138489E0CD7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3:58.653" v="192"/>
          <ac:spMkLst>
            <pc:docMk/>
            <pc:sldMk cId="2082265873" sldId="257"/>
            <ac:spMk id="25" creationId="{0C0EA1AB-DC8C-4976-9474-9313A673D4E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3:58.653" v="192"/>
          <ac:spMkLst>
            <pc:docMk/>
            <pc:sldMk cId="2082265873" sldId="257"/>
            <ac:spMk id="27" creationId="{6CB927A4-E432-4310-9CD5-E89FF506317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3:58.653" v="192"/>
          <ac:spMkLst>
            <pc:docMk/>
            <pc:sldMk cId="2082265873" sldId="257"/>
            <ac:spMk id="29" creationId="{E3020543-B24B-4EC4-8FFC-8DD88EEA91A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3:58.653" v="192"/>
          <ac:spMkLst>
            <pc:docMk/>
            <pc:sldMk cId="2082265873" sldId="257"/>
            <ac:spMk id="31" creationId="{1453BF6C-B012-48B7-B4E8-6D7AC7C27D0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22" v="194"/>
          <ac:spMkLst>
            <pc:docMk/>
            <pc:sldMk cId="2082265873" sldId="257"/>
            <ac:spMk id="35" creationId="{45CF0CC2-658D-4A87-9D2E-154B0ABE1BA0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22" v="194"/>
          <ac:spMkLst>
            <pc:docMk/>
            <pc:sldMk cId="2082265873" sldId="257"/>
            <ac:spMk id="36" creationId="{796C2CE2-29C3-4EBD-A8BB-82C6CC06950D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22" v="194"/>
          <ac:spMkLst>
            <pc:docMk/>
            <pc:sldMk cId="2082265873" sldId="257"/>
            <ac:spMk id="37" creationId="{6CB927A4-E432-4310-9CD5-E89FF506317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22" v="194"/>
          <ac:spMkLst>
            <pc:docMk/>
            <pc:sldMk cId="2082265873" sldId="257"/>
            <ac:spMk id="38" creationId="{E3020543-B24B-4EC4-8FFC-8DD88EEA91A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44:01.122" v="194"/>
          <ac:spMkLst>
            <pc:docMk/>
            <pc:sldMk cId="2082265873" sldId="257"/>
            <ac:spMk id="39" creationId="{1453BF6C-B012-48B7-B4E8-6D7AC7C27D0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50:46.819" v="332"/>
          <ac:spMkLst>
            <pc:docMk/>
            <pc:sldMk cId="2082265873" sldId="257"/>
            <ac:spMk id="42" creationId="{A2679492-7988-4050-9056-542444452411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6:50:46.819" v="332"/>
          <ac:spMkLst>
            <pc:docMk/>
            <pc:sldMk cId="2082265873" sldId="257"/>
            <ac:spMk id="43" creationId="{B091B163-7D61-4891-ABCF-5C13D9C418D0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6:50:46.819" v="332"/>
          <ac:spMkLst>
            <pc:docMk/>
            <pc:sldMk cId="2082265873" sldId="257"/>
            <ac:spMk id="49" creationId="{A2679492-7988-4050-9056-542444452411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6:50:46.819" v="332"/>
          <ac:spMkLst>
            <pc:docMk/>
            <pc:sldMk cId="2082265873" sldId="257"/>
            <ac:spMk id="51" creationId="{B091B163-7D61-4891-ABCF-5C13D9C418D0}"/>
          </ac:spMkLst>
        </pc:spChg>
        <pc:picChg chg="add del">
          <ac:chgData name="Ionel Gheorghe (2122263)" userId="S::2122263@student.uwtsd.ac.uk::dc42d490-92a6-41b0-b706-d3dddcc38b06" providerId="AD" clId="Web-{D5E0FE38-6218-4E66-8969-3C50942F4282}" dt="2023-02-10T16:42:31.760" v="184"/>
          <ac:picMkLst>
            <pc:docMk/>
            <pc:sldMk cId="2082265873" sldId="257"/>
            <ac:picMk id="5" creationId="{53DC92EE-37F3-36DC-0B62-880D6C40E219}"/>
          </ac:picMkLst>
        </pc:picChg>
        <pc:picChg chg="add mod ord">
          <ac:chgData name="Ionel Gheorghe (2122263)" userId="S::2122263@student.uwtsd.ac.uk::dc42d490-92a6-41b0-b706-d3dddcc38b06" providerId="AD" clId="Web-{D5E0FE38-6218-4E66-8969-3C50942F4282}" dt="2023-02-10T16:44:01.137" v="195"/>
          <ac:picMkLst>
            <pc:docMk/>
            <pc:sldMk cId="2082265873" sldId="257"/>
            <ac:picMk id="17" creationId="{2DF38FD0-0667-F967-7B96-56D4E77CF6D1}"/>
          </ac:picMkLst>
        </pc:picChg>
        <pc:cxnChg chg="add del">
          <ac:chgData name="Ionel Gheorghe (2122263)" userId="S::2122263@student.uwtsd.ac.uk::dc42d490-92a6-41b0-b706-d3dddcc38b06" providerId="AD" clId="Web-{D5E0FE38-6218-4E66-8969-3C50942F4282}" dt="2023-02-10T16:42:31.760" v="184"/>
          <ac:cxnSpMkLst>
            <pc:docMk/>
            <pc:sldMk cId="2082265873" sldId="257"/>
            <ac:cxnSpMk id="9" creationId="{D1B787A8-0D67-4B7E-9B48-86BD906AB6B5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44:01.137" v="195"/>
          <ac:cxnSpMkLst>
            <pc:docMk/>
            <pc:sldMk cId="2082265873" sldId="257"/>
            <ac:cxnSpMk id="15" creationId="{D1B787A8-0D67-4B7E-9B48-86BD906AB6B5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43:58.653" v="192"/>
          <ac:cxnSpMkLst>
            <pc:docMk/>
            <pc:sldMk cId="2082265873" sldId="257"/>
            <ac:cxnSpMk id="33" creationId="{C49DA8F6-BCC1-4447-B54C-57856834B94B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44:01.122" v="194"/>
          <ac:cxnSpMkLst>
            <pc:docMk/>
            <pc:sldMk cId="2082265873" sldId="257"/>
            <ac:cxnSpMk id="40" creationId="{BF76EB78-6E9D-49A9-ADC5-7BCCD6F1FD48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6:50:46.819" v="332"/>
          <ac:cxnSpMkLst>
            <pc:docMk/>
            <pc:sldMk cId="2082265873" sldId="257"/>
            <ac:cxnSpMk id="44" creationId="{C49DA8F6-BCC1-4447-B54C-57856834B94B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6:50:46.819" v="332"/>
          <ac:cxnSpMkLst>
            <pc:docMk/>
            <pc:sldMk cId="2082265873" sldId="257"/>
            <ac:cxnSpMk id="53" creationId="{C49DA8F6-BCC1-4447-B54C-57856834B94B}"/>
          </ac:cxnSpMkLst>
        </pc:cxnChg>
      </pc:sldChg>
      <pc:sldChg chg="delSp new del">
        <pc:chgData name="Ionel Gheorghe (2122263)" userId="S::2122263@student.uwtsd.ac.uk::dc42d490-92a6-41b0-b706-d3dddcc38b06" providerId="AD" clId="Web-{D5E0FE38-6218-4E66-8969-3C50942F4282}" dt="2023-02-10T16:55:02.841" v="337"/>
        <pc:sldMkLst>
          <pc:docMk/>
          <pc:sldMk cId="631177240" sldId="258"/>
        </pc:sldMkLst>
        <pc:spChg chg="del">
          <ac:chgData name="Ionel Gheorghe (2122263)" userId="S::2122263@student.uwtsd.ac.uk::dc42d490-92a6-41b0-b706-d3dddcc38b06" providerId="AD" clId="Web-{D5E0FE38-6218-4E66-8969-3C50942F4282}" dt="2023-02-10T16:54:39.997" v="335"/>
          <ac:spMkLst>
            <pc:docMk/>
            <pc:sldMk cId="631177240" sldId="258"/>
            <ac:spMk id="2" creationId="{0727A969-6567-2E2D-03E1-F882BB50B7A8}"/>
          </ac:spMkLst>
        </pc:spChg>
        <pc:spChg chg="del">
          <ac:chgData name="Ionel Gheorghe (2122263)" userId="S::2122263@student.uwtsd.ac.uk::dc42d490-92a6-41b0-b706-d3dddcc38b06" providerId="AD" clId="Web-{D5E0FE38-6218-4E66-8969-3C50942F4282}" dt="2023-02-10T16:54:50.825" v="336"/>
          <ac:spMkLst>
            <pc:docMk/>
            <pc:sldMk cId="631177240" sldId="258"/>
            <ac:spMk id="3" creationId="{CC42B0F0-F099-E63D-5FCE-200756543428}"/>
          </ac:spMkLst>
        </pc:spChg>
      </pc:sldChg>
      <pc:sldChg chg="new del">
        <pc:chgData name="Ionel Gheorghe (2122263)" userId="S::2122263@student.uwtsd.ac.uk::dc42d490-92a6-41b0-b706-d3dddcc38b06" providerId="AD" clId="Web-{D5E0FE38-6218-4E66-8969-3C50942F4282}" dt="2023-02-10T17:07:05.515" v="340"/>
        <pc:sldMkLst>
          <pc:docMk/>
          <pc:sldMk cId="2033447473" sldId="258"/>
        </pc:sldMkLst>
      </pc:sldChg>
      <pc:sldChg chg="addSp delSp modSp new mod setBg addAnim delAnim setClrOvrMap">
        <pc:chgData name="Ionel Gheorghe (2122263)" userId="S::2122263@student.uwtsd.ac.uk::dc42d490-92a6-41b0-b706-d3dddcc38b06" providerId="AD" clId="Web-{D5E0FE38-6218-4E66-8969-3C50942F4282}" dt="2023-02-10T17:19:22.127" v="460"/>
        <pc:sldMkLst>
          <pc:docMk/>
          <pc:sldMk cId="4052528948" sldId="258"/>
        </pc:sldMkLst>
        <pc:spChg chg="mod ord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2" creationId="{0FB2A91F-EC57-3ED3-7C7A-BF29E4FB55D1}"/>
          </ac:spMkLst>
        </pc:spChg>
        <pc:spChg chg="del">
          <ac:chgData name="Ionel Gheorghe (2122263)" userId="S::2122263@student.uwtsd.ac.uk::dc42d490-92a6-41b0-b706-d3dddcc38b06" providerId="AD" clId="Web-{D5E0FE38-6218-4E66-8969-3C50942F4282}" dt="2023-02-10T17:10:35.067" v="403"/>
          <ac:spMkLst>
            <pc:docMk/>
            <pc:sldMk cId="4052528948" sldId="258"/>
            <ac:spMk id="3" creationId="{6EE53B4E-A6E3-79A9-5FCB-FBB8B33353A6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2:15.273" v="411"/>
          <ac:spMkLst>
            <pc:docMk/>
            <pc:sldMk cId="4052528948" sldId="258"/>
            <ac:spMk id="11" creationId="{526E0BFB-CDF1-4990-8C11-AC849311E0A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2:15.273" v="411"/>
          <ac:spMkLst>
            <pc:docMk/>
            <pc:sldMk cId="4052528948" sldId="258"/>
            <ac:spMk id="13" creationId="{6069A1F8-9BEB-4786-9694-FC48B2D75D21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20" creationId="{158B3569-73B2-4D05-8E95-886A6EE17F1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22" creationId="{B71758F4-3F46-45DA-8AC5-4E508DA080BA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26" creationId="{8D61482F-F3C5-4D66-8C5D-C6BBE3E1275C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03.471" v="455"/>
          <ac:spMkLst>
            <pc:docMk/>
            <pc:sldMk cId="4052528948" sldId="258"/>
            <ac:spMk id="33" creationId="{C17278C5-34E8-4293-BE47-73B18483AF7B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03.471" v="455"/>
          <ac:spMkLst>
            <pc:docMk/>
            <pc:sldMk cId="4052528948" sldId="258"/>
            <ac:spMk id="35" creationId="{9A3F5928-D955-456A-97B5-AA390B8CE9D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03.471" v="455"/>
          <ac:spMkLst>
            <pc:docMk/>
            <pc:sldMk cId="4052528948" sldId="258"/>
            <ac:spMk id="39" creationId="{C5CB530E-515E-412C-9DF1-5F8FFBD6F383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03.471" v="455"/>
          <ac:spMkLst>
            <pc:docMk/>
            <pc:sldMk cId="4052528948" sldId="258"/>
            <ac:spMk id="41" creationId="{712D4376-A578-4FF1-94FC-245E7A6A489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03.471" v="455"/>
          <ac:spMkLst>
            <pc:docMk/>
            <pc:sldMk cId="4052528948" sldId="258"/>
            <ac:spMk id="43" creationId="{AEA7509D-F04F-40CB-A0B3-EEF16499CC9F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22.112" v="459"/>
          <ac:spMkLst>
            <pc:docMk/>
            <pc:sldMk cId="4052528948" sldId="258"/>
            <ac:spMk id="46" creationId="{0671A8AE-40A1-4631-A6B8-581AFF06548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19:22.112" v="459"/>
          <ac:spMkLst>
            <pc:docMk/>
            <pc:sldMk cId="4052528948" sldId="258"/>
            <ac:spMk id="47" creationId="{A44CD100-6267-4E62-AA64-2182A3A6A1C0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50" creationId="{EFA9B6C6-A247-48A8-9A1C-1E36FA9456B5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51" creationId="{C5CB530E-515E-412C-9DF1-5F8FFBD6F383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52" creationId="{712D4376-A578-4FF1-94FC-245E7A6A489F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19:22.127" v="460"/>
          <ac:spMkLst>
            <pc:docMk/>
            <pc:sldMk cId="4052528948" sldId="258"/>
            <ac:spMk id="53" creationId="{AEA7509D-F04F-40CB-A0B3-EEF16499CC9F}"/>
          </ac:spMkLst>
        </pc:spChg>
        <pc:picChg chg="add mod ord">
          <ac:chgData name="Ionel Gheorghe (2122263)" userId="S::2122263@student.uwtsd.ac.uk::dc42d490-92a6-41b0-b706-d3dddcc38b06" providerId="AD" clId="Web-{D5E0FE38-6218-4E66-8969-3C50942F4282}" dt="2023-02-10T17:19:22.127" v="460"/>
          <ac:picMkLst>
            <pc:docMk/>
            <pc:sldMk cId="4052528948" sldId="258"/>
            <ac:picMk id="5" creationId="{B5764E32-977D-D033-4494-7F5C90D06CC5}"/>
          </ac:picMkLst>
        </pc:picChg>
        <pc:cxnChg chg="add del">
          <ac:chgData name="Ionel Gheorghe (2122263)" userId="S::2122263@student.uwtsd.ac.uk::dc42d490-92a6-41b0-b706-d3dddcc38b06" providerId="AD" clId="Web-{D5E0FE38-6218-4E66-8969-3C50942F4282}" dt="2023-02-10T17:12:15.273" v="411"/>
          <ac:cxnSpMkLst>
            <pc:docMk/>
            <pc:sldMk cId="4052528948" sldId="258"/>
            <ac:cxnSpMk id="9" creationId="{D1B787A8-0D67-4B7E-9B48-86BD906AB6B5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19:22.127" v="460"/>
          <ac:cxnSpMkLst>
            <pc:docMk/>
            <pc:sldMk cId="4052528948" sldId="258"/>
            <ac:cxnSpMk id="18" creationId="{D1B787A8-0D67-4B7E-9B48-86BD906AB6B5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19:22.127" v="460"/>
          <ac:cxnSpMkLst>
            <pc:docMk/>
            <pc:sldMk cId="4052528948" sldId="258"/>
            <ac:cxnSpMk id="24" creationId="{56020367-4FD5-4596-8E10-C5F095CD8DBF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19:03.471" v="455"/>
          <ac:cxnSpMkLst>
            <pc:docMk/>
            <pc:sldMk cId="4052528948" sldId="258"/>
            <ac:cxnSpMk id="31" creationId="{D1B787A8-0D67-4B7E-9B48-86BD906AB6B5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19:03.471" v="455"/>
          <ac:cxnSpMkLst>
            <pc:docMk/>
            <pc:sldMk cId="4052528948" sldId="258"/>
            <ac:cxnSpMk id="37" creationId="{56020367-4FD5-4596-8E10-C5F095CD8DBF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19:22.112" v="459"/>
          <ac:cxnSpMkLst>
            <pc:docMk/>
            <pc:sldMk cId="4052528948" sldId="258"/>
            <ac:cxnSpMk id="45" creationId="{D1B787A8-0D67-4B7E-9B48-86BD906AB6B5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7:19:22.127" v="460"/>
          <ac:cxnSpMkLst>
            <pc:docMk/>
            <pc:sldMk cId="4052528948" sldId="258"/>
            <ac:cxnSpMk id="49" creationId="{D1B787A8-0D67-4B7E-9B48-86BD906AB6B5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7:19:22.127" v="460"/>
          <ac:cxnSpMkLst>
            <pc:docMk/>
            <pc:sldMk cId="4052528948" sldId="258"/>
            <ac:cxnSpMk id="54" creationId="{56020367-4FD5-4596-8E10-C5F095CD8DBF}"/>
          </ac:cxnSpMkLst>
        </pc:cxnChg>
      </pc:sldChg>
      <pc:sldChg chg="new del">
        <pc:chgData name="Ionel Gheorghe (2122263)" userId="S::2122263@student.uwtsd.ac.uk::dc42d490-92a6-41b0-b706-d3dddcc38b06" providerId="AD" clId="Web-{D5E0FE38-6218-4E66-8969-3C50942F4282}" dt="2023-02-10T16:55:07.013" v="338"/>
        <pc:sldMkLst>
          <pc:docMk/>
          <pc:sldMk cId="1710782066" sldId="259"/>
        </pc:sldMkLst>
      </pc:sldChg>
      <pc:sldChg chg="addSp delSp modSp new mod setBg">
        <pc:chgData name="Ionel Gheorghe (2122263)" userId="S::2122263@student.uwtsd.ac.uk::dc42d490-92a6-41b0-b706-d3dddcc38b06" providerId="AD" clId="Web-{D5E0FE38-6218-4E66-8969-3C50942F4282}" dt="2023-02-10T17:59:30.629" v="560"/>
        <pc:sldMkLst>
          <pc:docMk/>
          <pc:sldMk cId="2426595064" sldId="259"/>
        </pc:sldMkLst>
        <pc:spChg chg="del">
          <ac:chgData name="Ionel Gheorghe (2122263)" userId="S::2122263@student.uwtsd.ac.uk::dc42d490-92a6-41b0-b706-d3dddcc38b06" providerId="AD" clId="Web-{D5E0FE38-6218-4E66-8969-3C50942F4282}" dt="2023-02-10T17:30:16.487" v="462"/>
          <ac:spMkLst>
            <pc:docMk/>
            <pc:sldMk cId="2426595064" sldId="259"/>
            <ac:spMk id="2" creationId="{31D68424-4047-08DB-3FF2-BAAD64213A3C}"/>
          </ac:spMkLst>
        </pc:spChg>
        <pc:spChg chg="mo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3" creationId="{0C653890-8AFC-6824-BF35-2D6E9941348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30.566" v="559"/>
          <ac:spMkLst>
            <pc:docMk/>
            <pc:sldMk cId="2426595064" sldId="259"/>
            <ac:spMk id="8" creationId="{327D73B4-9F5C-4A64-A179-51B9500CB8B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22.878" v="557"/>
          <ac:spMkLst>
            <pc:docMk/>
            <pc:sldMk cId="2426595064" sldId="259"/>
            <ac:spMk id="9" creationId="{7EE0A6B3-EB7E-45AA-ADB6-138489E0CD75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30.566" v="559"/>
          <ac:spMkLst>
            <pc:docMk/>
            <pc:sldMk cId="2426595064" sldId="259"/>
            <ac:spMk id="10" creationId="{C1F06963-6374-4B48-844F-071A9BAAAE0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22.878" v="557"/>
          <ac:spMkLst>
            <pc:docMk/>
            <pc:sldMk cId="2426595064" sldId="259"/>
            <ac:spMk id="11" creationId="{0C0EA1AB-DC8C-4976-9474-9313A673D4E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30.566" v="559"/>
          <ac:spMkLst>
            <pc:docMk/>
            <pc:sldMk cId="2426595064" sldId="259"/>
            <ac:spMk id="12" creationId="{6CB927A4-E432-4310-9CD5-E89FF506317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22.878" v="557"/>
          <ac:spMkLst>
            <pc:docMk/>
            <pc:sldMk cId="2426595064" sldId="259"/>
            <ac:spMk id="13" creationId="{6CB927A4-E432-4310-9CD5-E89FF5063179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30.566" v="559"/>
          <ac:spMkLst>
            <pc:docMk/>
            <pc:sldMk cId="2426595064" sldId="259"/>
            <ac:spMk id="14" creationId="{1453BF6C-B012-48B7-B4E8-6D7AC7C27D02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22.878" v="557"/>
          <ac:spMkLst>
            <pc:docMk/>
            <pc:sldMk cId="2426595064" sldId="259"/>
            <ac:spMk id="15" creationId="{E3020543-B24B-4EC4-8FFC-8DD88EEA91A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30.566" v="559"/>
          <ac:spMkLst>
            <pc:docMk/>
            <pc:sldMk cId="2426595064" sldId="259"/>
            <ac:spMk id="16" creationId="{E3020543-B24B-4EC4-8FFC-8DD88EEA91A8}"/>
          </ac:spMkLst>
        </pc:spChg>
        <pc:spChg chg="add del">
          <ac:chgData name="Ionel Gheorghe (2122263)" userId="S::2122263@student.uwtsd.ac.uk::dc42d490-92a6-41b0-b706-d3dddcc38b06" providerId="AD" clId="Web-{D5E0FE38-6218-4E66-8969-3C50942F4282}" dt="2023-02-10T17:59:22.878" v="557"/>
          <ac:spMkLst>
            <pc:docMk/>
            <pc:sldMk cId="2426595064" sldId="259"/>
            <ac:spMk id="17" creationId="{1453BF6C-B012-48B7-B4E8-6D7AC7C27D02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20" creationId="{7EE0A6B3-EB7E-45AA-ADB6-138489E0CD75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21" creationId="{0C0EA1AB-DC8C-4976-9474-9313A673D4E9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23" creationId="{6CB927A4-E432-4310-9CD5-E89FF5063179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24" creationId="{E3020543-B24B-4EC4-8FFC-8DD88EEA91A8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7:59:30.629" v="560"/>
          <ac:spMkLst>
            <pc:docMk/>
            <pc:sldMk cId="2426595064" sldId="259"/>
            <ac:spMk id="25" creationId="{1453BF6C-B012-48B7-B4E8-6D7AC7C27D02}"/>
          </ac:spMkLst>
        </pc:spChg>
        <pc:picChg chg="add del">
          <ac:chgData name="Ionel Gheorghe (2122263)" userId="S::2122263@student.uwtsd.ac.uk::dc42d490-92a6-41b0-b706-d3dddcc38b06" providerId="AD" clId="Web-{D5E0FE38-6218-4E66-8969-3C50942F4282}" dt="2023-02-10T17:59:22.878" v="557"/>
          <ac:picMkLst>
            <pc:docMk/>
            <pc:sldMk cId="2426595064" sldId="259"/>
            <ac:picMk id="5" creationId="{0922C33C-2AB2-6C39-9DC1-235CFDD10190}"/>
          </ac:picMkLst>
        </pc:picChg>
        <pc:picChg chg="add">
          <ac:chgData name="Ionel Gheorghe (2122263)" userId="S::2122263@student.uwtsd.ac.uk::dc42d490-92a6-41b0-b706-d3dddcc38b06" providerId="AD" clId="Web-{D5E0FE38-6218-4E66-8969-3C50942F4282}" dt="2023-02-10T17:59:30.629" v="560"/>
          <ac:picMkLst>
            <pc:docMk/>
            <pc:sldMk cId="2426595064" sldId="259"/>
            <ac:picMk id="22" creationId="{0922C33C-2AB2-6C39-9DC1-235CFDD10190}"/>
          </ac:picMkLst>
        </pc:picChg>
        <pc:cxnChg chg="add del">
          <ac:chgData name="Ionel Gheorghe (2122263)" userId="S::2122263@student.uwtsd.ac.uk::dc42d490-92a6-41b0-b706-d3dddcc38b06" providerId="AD" clId="Web-{D5E0FE38-6218-4E66-8969-3C50942F4282}" dt="2023-02-10T17:59:30.566" v="559"/>
          <ac:cxnSpMkLst>
            <pc:docMk/>
            <pc:sldMk cId="2426595064" sldId="259"/>
            <ac:cxnSpMk id="18" creationId="{C49DA8F6-BCC1-4447-B54C-57856834B94B}"/>
          </ac:cxnSpMkLst>
        </pc:cxnChg>
        <pc:cxnChg chg="add del">
          <ac:chgData name="Ionel Gheorghe (2122263)" userId="S::2122263@student.uwtsd.ac.uk::dc42d490-92a6-41b0-b706-d3dddcc38b06" providerId="AD" clId="Web-{D5E0FE38-6218-4E66-8969-3C50942F4282}" dt="2023-02-10T17:59:22.878" v="557"/>
          <ac:cxnSpMkLst>
            <pc:docMk/>
            <pc:sldMk cId="2426595064" sldId="259"/>
            <ac:cxnSpMk id="19" creationId="{C49DA8F6-BCC1-4447-B54C-57856834B94B}"/>
          </ac:cxnSpMkLst>
        </pc:cxnChg>
        <pc:cxnChg chg="add">
          <ac:chgData name="Ionel Gheorghe (2122263)" userId="S::2122263@student.uwtsd.ac.uk::dc42d490-92a6-41b0-b706-d3dddcc38b06" providerId="AD" clId="Web-{D5E0FE38-6218-4E66-8969-3C50942F4282}" dt="2023-02-10T17:59:30.629" v="560"/>
          <ac:cxnSpMkLst>
            <pc:docMk/>
            <pc:sldMk cId="2426595064" sldId="259"/>
            <ac:cxnSpMk id="26" creationId="{C49DA8F6-BCC1-4447-B54C-57856834B94B}"/>
          </ac:cxnSpMkLst>
        </pc:cxnChg>
      </pc:sldChg>
      <pc:sldChg chg="addSp modSp new mod setBg">
        <pc:chgData name="Ionel Gheorghe (2122263)" userId="S::2122263@student.uwtsd.ac.uk::dc42d490-92a6-41b0-b706-d3dddcc38b06" providerId="AD" clId="Web-{D5E0FE38-6218-4E66-8969-3C50942F4282}" dt="2023-02-10T18:10:30.606" v="657" actId="20577"/>
        <pc:sldMkLst>
          <pc:docMk/>
          <pc:sldMk cId="1611794380" sldId="260"/>
        </pc:sldMkLst>
        <pc:spChg chg="mo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2" creationId="{142168C4-7BF3-530C-7569-B395E3FA3CE4}"/>
          </ac:spMkLst>
        </pc:spChg>
        <pc:spChg chg="mod">
          <ac:chgData name="Ionel Gheorghe (2122263)" userId="S::2122263@student.uwtsd.ac.uk::dc42d490-92a6-41b0-b706-d3dddcc38b06" providerId="AD" clId="Web-{D5E0FE38-6218-4E66-8969-3C50942F4282}" dt="2023-02-10T18:10:30.606" v="657" actId="20577"/>
          <ac:spMkLst>
            <pc:docMk/>
            <pc:sldMk cId="1611794380" sldId="260"/>
            <ac:spMk id="3" creationId="{CEEDC577-6C2C-2033-8B80-9FDDD6AD4518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8" creationId="{A2679492-7988-4050-9056-542444452411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10" creationId="{B091B163-7D61-4891-ABCF-5C13D9C418D0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12" creationId="{6CB927A4-E432-4310-9CD5-E89FF5063179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14" creationId="{E3020543-B24B-4EC4-8FFC-8DD88EEA91A8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07:33.439" v="655"/>
          <ac:spMkLst>
            <pc:docMk/>
            <pc:sldMk cId="1611794380" sldId="260"/>
            <ac:spMk id="16" creationId="{1453BF6C-B012-48B7-B4E8-6D7AC7C27D02}"/>
          </ac:spMkLst>
        </pc:spChg>
        <pc:cxnChg chg="add">
          <ac:chgData name="Ionel Gheorghe (2122263)" userId="S::2122263@student.uwtsd.ac.uk::dc42d490-92a6-41b0-b706-d3dddcc38b06" providerId="AD" clId="Web-{D5E0FE38-6218-4E66-8969-3C50942F4282}" dt="2023-02-10T18:07:33.439" v="655"/>
          <ac:cxnSpMkLst>
            <pc:docMk/>
            <pc:sldMk cId="1611794380" sldId="260"/>
            <ac:cxnSpMk id="18" creationId="{C49DA8F6-BCC1-4447-B54C-57856834B94B}"/>
          </ac:cxnSpMkLst>
        </pc:cxnChg>
      </pc:sldChg>
      <pc:sldChg chg="addSp delSp modSp new mod setBg">
        <pc:chgData name="Ionel Gheorghe (2122263)" userId="S::2122263@student.uwtsd.ac.uk::dc42d490-92a6-41b0-b706-d3dddcc38b06" providerId="AD" clId="Web-{D5E0FE38-6218-4E66-8969-3C50942F4282}" dt="2023-02-10T18:34:10.550" v="801"/>
        <pc:sldMkLst>
          <pc:docMk/>
          <pc:sldMk cId="675163613" sldId="261"/>
        </pc:sldMkLst>
        <pc:spChg chg="mod">
          <ac:chgData name="Ionel Gheorghe (2122263)" userId="S::2122263@student.uwtsd.ac.uk::dc42d490-92a6-41b0-b706-d3dddcc38b06" providerId="AD" clId="Web-{D5E0FE38-6218-4E66-8969-3C50942F4282}" dt="2023-02-10T18:34:10.550" v="801"/>
          <ac:spMkLst>
            <pc:docMk/>
            <pc:sldMk cId="675163613" sldId="261"/>
            <ac:spMk id="2" creationId="{70EA8B19-FB47-E262-EE46-64490DC917C6}"/>
          </ac:spMkLst>
        </pc:spChg>
        <pc:spChg chg="del mod">
          <ac:chgData name="Ionel Gheorghe (2122263)" userId="S::2122263@student.uwtsd.ac.uk::dc42d490-92a6-41b0-b706-d3dddcc38b06" providerId="AD" clId="Web-{D5E0FE38-6218-4E66-8969-3C50942F4282}" dt="2023-02-10T18:34:10.550" v="801"/>
          <ac:spMkLst>
            <pc:docMk/>
            <pc:sldMk cId="675163613" sldId="261"/>
            <ac:spMk id="3" creationId="{105462B0-4BE7-18D0-1FD9-B176167E998C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34:10.550" v="801"/>
          <ac:spMkLst>
            <pc:docMk/>
            <pc:sldMk cId="675163613" sldId="261"/>
            <ac:spMk id="9" creationId="{2659FDB4-FCBE-4A89-B46D-43D4FA54464D}"/>
          </ac:spMkLst>
        </pc:spChg>
        <pc:graphicFrameChg chg="add">
          <ac:chgData name="Ionel Gheorghe (2122263)" userId="S::2122263@student.uwtsd.ac.uk::dc42d490-92a6-41b0-b706-d3dddcc38b06" providerId="AD" clId="Web-{D5E0FE38-6218-4E66-8969-3C50942F4282}" dt="2023-02-10T18:34:10.550" v="801"/>
          <ac:graphicFrameMkLst>
            <pc:docMk/>
            <pc:sldMk cId="675163613" sldId="261"/>
            <ac:graphicFrameMk id="5" creationId="{E4880F2B-F9AD-B8E8-AB14-0DD875915E6E}"/>
          </ac:graphicFrameMkLst>
        </pc:graphicFrameChg>
        <pc:cxnChg chg="add">
          <ac:chgData name="Ionel Gheorghe (2122263)" userId="S::2122263@student.uwtsd.ac.uk::dc42d490-92a6-41b0-b706-d3dddcc38b06" providerId="AD" clId="Web-{D5E0FE38-6218-4E66-8969-3C50942F4282}" dt="2023-02-10T18:34:10.550" v="801"/>
          <ac:cxnSpMkLst>
            <pc:docMk/>
            <pc:sldMk cId="675163613" sldId="261"/>
            <ac:cxnSpMk id="11" creationId="{C8F51B3F-8331-4E4A-AE96-D47B1006EEAD}"/>
          </ac:cxnSpMkLst>
        </pc:cxnChg>
      </pc:sldChg>
      <pc:sldChg chg="addSp modSp new mod setBg">
        <pc:chgData name="Ionel Gheorghe (2122263)" userId="S::2122263@student.uwtsd.ac.uk::dc42d490-92a6-41b0-b706-d3dddcc38b06" providerId="AD" clId="Web-{D5E0FE38-6218-4E66-8969-3C50942F4282}" dt="2023-02-10T18:49:06.885" v="944" actId="20577"/>
        <pc:sldMkLst>
          <pc:docMk/>
          <pc:sldMk cId="1287642771" sldId="262"/>
        </pc:sldMkLst>
        <pc:spChg chg="mo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2" creationId="{999776A1-EBAC-C76B-21B4-A81CE1C1D69B}"/>
          </ac:spMkLst>
        </pc:spChg>
        <pc:spChg chg="mod">
          <ac:chgData name="Ionel Gheorghe (2122263)" userId="S::2122263@student.uwtsd.ac.uk::dc42d490-92a6-41b0-b706-d3dddcc38b06" providerId="AD" clId="Web-{D5E0FE38-6218-4E66-8969-3C50942F4282}" dt="2023-02-10T18:49:06.885" v="944" actId="20577"/>
          <ac:spMkLst>
            <pc:docMk/>
            <pc:sldMk cId="1287642771" sldId="262"/>
            <ac:spMk id="3" creationId="{209FD28B-E5DA-5DFB-7C11-698DE2571DA2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8" creationId="{327D73B4-9F5C-4A64-A179-51B9500CB8B5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10" creationId="{C1F06963-6374-4B48-844F-071A9BAAAE02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12" creationId="{6CB927A4-E432-4310-9CD5-E89FF5063179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14" creationId="{1453BF6C-B012-48B7-B4E8-6D7AC7C27D02}"/>
          </ac:spMkLst>
        </pc:spChg>
        <pc:spChg chg="add">
          <ac:chgData name="Ionel Gheorghe (2122263)" userId="S::2122263@student.uwtsd.ac.uk::dc42d490-92a6-41b0-b706-d3dddcc38b06" providerId="AD" clId="Web-{D5E0FE38-6218-4E66-8969-3C50942F4282}" dt="2023-02-10T18:41:44.030" v="846"/>
          <ac:spMkLst>
            <pc:docMk/>
            <pc:sldMk cId="1287642771" sldId="262"/>
            <ac:spMk id="16" creationId="{E3020543-B24B-4EC4-8FFC-8DD88EEA91A8}"/>
          </ac:spMkLst>
        </pc:spChg>
        <pc:cxnChg chg="add">
          <ac:chgData name="Ionel Gheorghe (2122263)" userId="S::2122263@student.uwtsd.ac.uk::dc42d490-92a6-41b0-b706-d3dddcc38b06" providerId="AD" clId="Web-{D5E0FE38-6218-4E66-8969-3C50942F4282}" dt="2023-02-10T18:41:44.030" v="846"/>
          <ac:cxnSpMkLst>
            <pc:docMk/>
            <pc:sldMk cId="1287642771" sldId="262"/>
            <ac:cxnSpMk id="18" creationId="{C49DA8F6-BCC1-4447-B54C-57856834B94B}"/>
          </ac:cxnSpMkLst>
        </pc:cxnChg>
      </pc:sld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4:29.452" v="53"/>
        <pc:sldMasterMkLst>
          <pc:docMk/>
          <pc:sldMasterMk cId="2460954070" sldId="2147483660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29.452" v="53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4:48.874" v="58"/>
        <pc:sldMasterMkLst>
          <pc:docMk/>
          <pc:sldMasterMk cId="4045894011" sldId="2147483685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4:48.874" v="58"/>
          <pc:sldLayoutMkLst>
            <pc:docMk/>
            <pc:sldMasterMk cId="4045894011" sldId="2147483685"/>
            <pc:sldLayoutMk cId="3469332010" sldId="2147483680"/>
          </pc:sldLayoutMkLst>
        </pc:sldLayoutChg>
      </pc:sldMaster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4:48.827" v="57"/>
        <pc:sldMasterMkLst>
          <pc:docMk/>
          <pc:sldMasterMk cId="1492533548" sldId="2147483686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2451990477" sldId="2147483687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68858580" sldId="2147483688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3995115312" sldId="2147483689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1800916609" sldId="2147483690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1430697652" sldId="2147483691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1743619704" sldId="2147483692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953086180" sldId="2147483693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3868749848" sldId="2147483694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2535307188" sldId="2147483695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793388770" sldId="2147483696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4:48.827" v="57"/>
          <pc:sldLayoutMkLst>
            <pc:docMk/>
            <pc:sldMasterMk cId="1492533548" sldId="2147483686"/>
            <pc:sldLayoutMk cId="1306228885" sldId="2147483697"/>
          </pc:sldLayoutMkLst>
        </pc:sldLayoutChg>
      </pc:sldMaster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4:29.389" v="52"/>
        <pc:sldMasterMkLst>
          <pc:docMk/>
          <pc:sldMasterMk cId="2203522198" sldId="2147483698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4:29.389" v="52"/>
          <pc:sldLayoutMkLst>
            <pc:docMk/>
            <pc:sldMasterMk cId="2203522198" sldId="2147483698"/>
            <pc:sldLayoutMk cId="2583095270" sldId="2147483693"/>
          </pc:sldLayoutMkLst>
        </pc:sldLayoutChg>
      </pc:sldMaster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5:11.687" v="68"/>
        <pc:sldMasterMkLst>
          <pc:docMk/>
          <pc:sldMasterMk cId="4142457017" sldId="2147483761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2974352840" sldId="2147483750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3391593582" sldId="2147483751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1448233479" sldId="2147483752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663589923" sldId="2147483753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2643746935" sldId="2147483754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224240355" sldId="2147483755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1647239179" sldId="2147483756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3780548296" sldId="2147483757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915703448" sldId="2147483758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3022528163" sldId="2147483759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5:11.687" v="68"/>
          <pc:sldLayoutMkLst>
            <pc:docMk/>
            <pc:sldMasterMk cId="4142457017" sldId="2147483761"/>
            <pc:sldLayoutMk cId="2483404561" sldId="2147483760"/>
          </pc:sldLayoutMkLst>
        </pc:sldLayoutChg>
      </pc:sldMasterChg>
      <pc:sldMasterChg chg="add del addSldLayout delSldLayout">
        <pc:chgData name="Ionel Gheorghe (2122263)" userId="S::2122263@student.uwtsd.ac.uk::dc42d490-92a6-41b0-b706-d3dddcc38b06" providerId="AD" clId="Web-{D5E0FE38-6218-4E66-8969-3C50942F4282}" dt="2023-02-10T16:37:29.643" v="110"/>
        <pc:sldMasterMkLst>
          <pc:docMk/>
          <pc:sldMasterMk cId="1858576197" sldId="2147483824"/>
        </pc:sldMasterMkLst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3232172972" sldId="2147483813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3822569496" sldId="2147483814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464740665" sldId="2147483815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184493589" sldId="2147483816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1535800572" sldId="2147483817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4099091785" sldId="2147483818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4234647601" sldId="2147483819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516043550" sldId="2147483820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1789595593" sldId="2147483821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1658233723" sldId="2147483822"/>
          </pc:sldLayoutMkLst>
        </pc:sldLayoutChg>
        <pc:sldLayoutChg chg="add del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1858576197" sldId="2147483824"/>
            <pc:sldLayoutMk cId="372911912" sldId="2147483823"/>
          </pc:sldLayoutMkLst>
        </pc:sldLayoutChg>
      </pc:sldMasterChg>
      <pc:sldMasterChg chg="add addSldLayout">
        <pc:chgData name="Ionel Gheorghe (2122263)" userId="S::2122263@student.uwtsd.ac.uk::dc42d490-92a6-41b0-b706-d3dddcc38b06" providerId="AD" clId="Web-{D5E0FE38-6218-4E66-8969-3C50942F4282}" dt="2023-02-10T16:37:29.643" v="110"/>
        <pc:sldMasterMkLst>
          <pc:docMk/>
          <pc:sldMasterMk cId="3158924948" sldId="2147483825"/>
        </pc:sldMasterMkLst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1774647306" sldId="2147483826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2318207499" sldId="2147483827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4007134737" sldId="2147483828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3766326147" sldId="2147483829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2847333927" sldId="2147483830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60620440" sldId="2147483831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4259796144" sldId="2147483832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1216435776" sldId="2147483833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559190920" sldId="2147483834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2489888576" sldId="2147483835"/>
          </pc:sldLayoutMkLst>
        </pc:sldLayoutChg>
        <pc:sldLayoutChg chg="add">
          <pc:chgData name="Ionel Gheorghe (2122263)" userId="S::2122263@student.uwtsd.ac.uk::dc42d490-92a6-41b0-b706-d3dddcc38b06" providerId="AD" clId="Web-{D5E0FE38-6218-4E66-8969-3C50942F4282}" dt="2023-02-10T16:37:29.643" v="110"/>
          <pc:sldLayoutMkLst>
            <pc:docMk/>
            <pc:sldMasterMk cId="3158924948" sldId="2147483825"/>
            <pc:sldLayoutMk cId="2858040883" sldId="2147483836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9368BC-85D3-4949-8B76-E1D737276C2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680F3DD-1235-48B2-B042-8A2617969F21}">
      <dgm:prSet/>
      <dgm:spPr/>
      <dgm:t>
        <a:bodyPr/>
        <a:lstStyle/>
        <a:p>
          <a:r>
            <a:rPr lang="en-GB"/>
            <a:t>The main purpose is to ensure the customers to have a great experience and offer them great services.</a:t>
          </a:r>
          <a:endParaRPr lang="en-US"/>
        </a:p>
      </dgm:t>
    </dgm:pt>
    <dgm:pt modelId="{20E696BE-F2D5-4114-98CC-AD13FE2DC0F4}" type="parTrans" cxnId="{FE898336-2543-44CE-ACC3-95B94EE4C783}">
      <dgm:prSet/>
      <dgm:spPr/>
      <dgm:t>
        <a:bodyPr/>
        <a:lstStyle/>
        <a:p>
          <a:endParaRPr lang="en-US"/>
        </a:p>
      </dgm:t>
    </dgm:pt>
    <dgm:pt modelId="{2EB1AA22-6405-422C-AA4F-F627BF27EBC4}" type="sibTrans" cxnId="{FE898336-2543-44CE-ACC3-95B94EE4C783}">
      <dgm:prSet/>
      <dgm:spPr/>
      <dgm:t>
        <a:bodyPr/>
        <a:lstStyle/>
        <a:p>
          <a:endParaRPr lang="en-US"/>
        </a:p>
      </dgm:t>
    </dgm:pt>
    <dgm:pt modelId="{5BC25B09-9790-4255-9FFD-56E893F27AB9}">
      <dgm:prSet/>
      <dgm:spPr/>
      <dgm:t>
        <a:bodyPr/>
        <a:lstStyle/>
        <a:p>
          <a:r>
            <a:rPr lang="en-GB"/>
            <a:t>By going an extra mile and trying to achieved the wow factor   </a:t>
          </a:r>
          <a:endParaRPr lang="en-US"/>
        </a:p>
      </dgm:t>
    </dgm:pt>
    <dgm:pt modelId="{064527F1-7632-4F28-9556-082AFAE14B8F}" type="parTrans" cxnId="{26782348-29F8-4200-9D6E-5074887AC28F}">
      <dgm:prSet/>
      <dgm:spPr/>
      <dgm:t>
        <a:bodyPr/>
        <a:lstStyle/>
        <a:p>
          <a:endParaRPr lang="en-US"/>
        </a:p>
      </dgm:t>
    </dgm:pt>
    <dgm:pt modelId="{941BC078-2FA3-4A48-9A25-2EAD5155F1AC}" type="sibTrans" cxnId="{26782348-29F8-4200-9D6E-5074887AC28F}">
      <dgm:prSet/>
      <dgm:spPr/>
      <dgm:t>
        <a:bodyPr/>
        <a:lstStyle/>
        <a:p>
          <a:endParaRPr lang="en-US"/>
        </a:p>
      </dgm:t>
    </dgm:pt>
    <dgm:pt modelId="{57FE9F0B-E5E0-4EC4-96C8-985E0BE0097C}">
      <dgm:prSet/>
      <dgm:spPr/>
      <dgm:t>
        <a:bodyPr/>
        <a:lstStyle/>
        <a:p>
          <a:r>
            <a:rPr lang="en-GB"/>
            <a:t>By connect emotionally to the guest</a:t>
          </a:r>
          <a:endParaRPr lang="en-US"/>
        </a:p>
      </dgm:t>
    </dgm:pt>
    <dgm:pt modelId="{51A5D58E-1B9E-4AAA-B5BD-AA6DA518238C}" type="parTrans" cxnId="{DC2E92AD-99D4-4938-A374-44C10B42D9BB}">
      <dgm:prSet/>
      <dgm:spPr/>
      <dgm:t>
        <a:bodyPr/>
        <a:lstStyle/>
        <a:p>
          <a:endParaRPr lang="en-US"/>
        </a:p>
      </dgm:t>
    </dgm:pt>
    <dgm:pt modelId="{AD54D061-ABBB-45D1-BEBC-7C5B70CFE139}" type="sibTrans" cxnId="{DC2E92AD-99D4-4938-A374-44C10B42D9BB}">
      <dgm:prSet/>
      <dgm:spPr/>
      <dgm:t>
        <a:bodyPr/>
        <a:lstStyle/>
        <a:p>
          <a:endParaRPr lang="en-US"/>
        </a:p>
      </dgm:t>
    </dgm:pt>
    <dgm:pt modelId="{78904808-7C7E-42A5-8389-53355968683F}" type="pres">
      <dgm:prSet presAssocID="{C29368BC-85D3-4949-8B76-E1D737276C2D}" presName="root" presStyleCnt="0">
        <dgm:presLayoutVars>
          <dgm:dir/>
          <dgm:resizeHandles val="exact"/>
        </dgm:presLayoutVars>
      </dgm:prSet>
      <dgm:spPr/>
    </dgm:pt>
    <dgm:pt modelId="{18673133-D44D-459A-9AB7-BFBFCE093A69}" type="pres">
      <dgm:prSet presAssocID="{3680F3DD-1235-48B2-B042-8A2617969F21}" presName="compNode" presStyleCnt="0"/>
      <dgm:spPr/>
    </dgm:pt>
    <dgm:pt modelId="{51E9E091-FF95-4DA9-849C-1AB4F11B3C6E}" type="pres">
      <dgm:prSet presAssocID="{3680F3DD-1235-48B2-B042-8A2617969F21}" presName="bgRect" presStyleLbl="bgShp" presStyleIdx="0" presStyleCnt="3"/>
      <dgm:spPr/>
    </dgm:pt>
    <dgm:pt modelId="{65060D86-F5E8-4FBC-B70F-CBB04B48E769}" type="pres">
      <dgm:prSet presAssocID="{3680F3DD-1235-48B2-B042-8A2617969F2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D13EF82F-617A-4A3F-B744-A26694DF271F}" type="pres">
      <dgm:prSet presAssocID="{3680F3DD-1235-48B2-B042-8A2617969F21}" presName="spaceRect" presStyleCnt="0"/>
      <dgm:spPr/>
    </dgm:pt>
    <dgm:pt modelId="{FC4BF5F9-88D2-4312-BFF0-82A8DCE592CA}" type="pres">
      <dgm:prSet presAssocID="{3680F3DD-1235-48B2-B042-8A2617969F21}" presName="parTx" presStyleLbl="revTx" presStyleIdx="0" presStyleCnt="3">
        <dgm:presLayoutVars>
          <dgm:chMax val="0"/>
          <dgm:chPref val="0"/>
        </dgm:presLayoutVars>
      </dgm:prSet>
      <dgm:spPr/>
    </dgm:pt>
    <dgm:pt modelId="{0608A344-D90B-41AA-854C-2354F8785472}" type="pres">
      <dgm:prSet presAssocID="{2EB1AA22-6405-422C-AA4F-F627BF27EBC4}" presName="sibTrans" presStyleCnt="0"/>
      <dgm:spPr/>
    </dgm:pt>
    <dgm:pt modelId="{F3E5AF95-14CD-4972-9B92-FBFEA872E295}" type="pres">
      <dgm:prSet presAssocID="{5BC25B09-9790-4255-9FFD-56E893F27AB9}" presName="compNode" presStyleCnt="0"/>
      <dgm:spPr/>
    </dgm:pt>
    <dgm:pt modelId="{9E53477B-0B58-4A35-A40B-6ECD8483E55C}" type="pres">
      <dgm:prSet presAssocID="{5BC25B09-9790-4255-9FFD-56E893F27AB9}" presName="bgRect" presStyleLbl="bgShp" presStyleIdx="1" presStyleCnt="3"/>
      <dgm:spPr/>
    </dgm:pt>
    <dgm:pt modelId="{E3DA9576-2EF5-4FAE-86D7-035ACDDBF7F4}" type="pres">
      <dgm:prSet presAssocID="{5BC25B09-9790-4255-9FFD-56E893F27AB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AC2B0AA8-033A-43EC-BCEE-7733E8E99A88}" type="pres">
      <dgm:prSet presAssocID="{5BC25B09-9790-4255-9FFD-56E893F27AB9}" presName="spaceRect" presStyleCnt="0"/>
      <dgm:spPr/>
    </dgm:pt>
    <dgm:pt modelId="{04E48A49-8CD7-4874-956C-6D0D1444E428}" type="pres">
      <dgm:prSet presAssocID="{5BC25B09-9790-4255-9FFD-56E893F27AB9}" presName="parTx" presStyleLbl="revTx" presStyleIdx="1" presStyleCnt="3">
        <dgm:presLayoutVars>
          <dgm:chMax val="0"/>
          <dgm:chPref val="0"/>
        </dgm:presLayoutVars>
      </dgm:prSet>
      <dgm:spPr/>
    </dgm:pt>
    <dgm:pt modelId="{E5434FEF-D050-469D-A926-F144E435BEA0}" type="pres">
      <dgm:prSet presAssocID="{941BC078-2FA3-4A48-9A25-2EAD5155F1AC}" presName="sibTrans" presStyleCnt="0"/>
      <dgm:spPr/>
    </dgm:pt>
    <dgm:pt modelId="{5FB74CB5-5892-47F8-9DEE-CDC11BD82C3D}" type="pres">
      <dgm:prSet presAssocID="{57FE9F0B-E5E0-4EC4-96C8-985E0BE0097C}" presName="compNode" presStyleCnt="0"/>
      <dgm:spPr/>
    </dgm:pt>
    <dgm:pt modelId="{967C87D2-089E-4495-B0ED-B871744C9567}" type="pres">
      <dgm:prSet presAssocID="{57FE9F0B-E5E0-4EC4-96C8-985E0BE0097C}" presName="bgRect" presStyleLbl="bgShp" presStyleIdx="2" presStyleCnt="3"/>
      <dgm:spPr/>
    </dgm:pt>
    <dgm:pt modelId="{0B3CB43F-6C41-484B-9E0D-8AFE4C46417B}" type="pres">
      <dgm:prSet presAssocID="{57FE9F0B-E5E0-4EC4-96C8-985E0BE0097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3058F7E9-EBF8-497F-8DAB-788DD0DC7EB4}" type="pres">
      <dgm:prSet presAssocID="{57FE9F0B-E5E0-4EC4-96C8-985E0BE0097C}" presName="spaceRect" presStyleCnt="0"/>
      <dgm:spPr/>
    </dgm:pt>
    <dgm:pt modelId="{0A9184DD-3544-4C02-9A0E-234757C03943}" type="pres">
      <dgm:prSet presAssocID="{57FE9F0B-E5E0-4EC4-96C8-985E0BE0097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09F9B32-3522-472A-BF9C-1C163A73B728}" type="presOf" srcId="{57FE9F0B-E5E0-4EC4-96C8-985E0BE0097C}" destId="{0A9184DD-3544-4C02-9A0E-234757C03943}" srcOrd="0" destOrd="0" presId="urn:microsoft.com/office/officeart/2018/2/layout/IconVerticalSolidList"/>
    <dgm:cxn modelId="{FE898336-2543-44CE-ACC3-95B94EE4C783}" srcId="{C29368BC-85D3-4949-8B76-E1D737276C2D}" destId="{3680F3DD-1235-48B2-B042-8A2617969F21}" srcOrd="0" destOrd="0" parTransId="{20E696BE-F2D5-4114-98CC-AD13FE2DC0F4}" sibTransId="{2EB1AA22-6405-422C-AA4F-F627BF27EBC4}"/>
    <dgm:cxn modelId="{26782348-29F8-4200-9D6E-5074887AC28F}" srcId="{C29368BC-85D3-4949-8B76-E1D737276C2D}" destId="{5BC25B09-9790-4255-9FFD-56E893F27AB9}" srcOrd="1" destOrd="0" parTransId="{064527F1-7632-4F28-9556-082AFAE14B8F}" sibTransId="{941BC078-2FA3-4A48-9A25-2EAD5155F1AC}"/>
    <dgm:cxn modelId="{2528216C-36EA-4351-BD4F-F831702EADE3}" type="presOf" srcId="{3680F3DD-1235-48B2-B042-8A2617969F21}" destId="{FC4BF5F9-88D2-4312-BFF0-82A8DCE592CA}" srcOrd="0" destOrd="0" presId="urn:microsoft.com/office/officeart/2018/2/layout/IconVerticalSolidList"/>
    <dgm:cxn modelId="{C7087591-43E2-4D4D-8F0E-E6283918A79B}" type="presOf" srcId="{5BC25B09-9790-4255-9FFD-56E893F27AB9}" destId="{04E48A49-8CD7-4874-956C-6D0D1444E428}" srcOrd="0" destOrd="0" presId="urn:microsoft.com/office/officeart/2018/2/layout/IconVerticalSolidList"/>
    <dgm:cxn modelId="{DC2E92AD-99D4-4938-A374-44C10B42D9BB}" srcId="{C29368BC-85D3-4949-8B76-E1D737276C2D}" destId="{57FE9F0B-E5E0-4EC4-96C8-985E0BE0097C}" srcOrd="2" destOrd="0" parTransId="{51A5D58E-1B9E-4AAA-B5BD-AA6DA518238C}" sibTransId="{AD54D061-ABBB-45D1-BEBC-7C5B70CFE139}"/>
    <dgm:cxn modelId="{BE5261C4-B02D-4368-AB65-48813E348F74}" type="presOf" srcId="{C29368BC-85D3-4949-8B76-E1D737276C2D}" destId="{78904808-7C7E-42A5-8389-53355968683F}" srcOrd="0" destOrd="0" presId="urn:microsoft.com/office/officeart/2018/2/layout/IconVerticalSolidList"/>
    <dgm:cxn modelId="{C4CA67C8-943A-4550-AAD4-172D0D4C8725}" type="presParOf" srcId="{78904808-7C7E-42A5-8389-53355968683F}" destId="{18673133-D44D-459A-9AB7-BFBFCE093A69}" srcOrd="0" destOrd="0" presId="urn:microsoft.com/office/officeart/2018/2/layout/IconVerticalSolidList"/>
    <dgm:cxn modelId="{5AEC13E2-E1D1-4B7E-8C82-A9A076165FC1}" type="presParOf" srcId="{18673133-D44D-459A-9AB7-BFBFCE093A69}" destId="{51E9E091-FF95-4DA9-849C-1AB4F11B3C6E}" srcOrd="0" destOrd="0" presId="urn:microsoft.com/office/officeart/2018/2/layout/IconVerticalSolidList"/>
    <dgm:cxn modelId="{E19908E2-19D1-49FD-A7FF-007C9D7918A6}" type="presParOf" srcId="{18673133-D44D-459A-9AB7-BFBFCE093A69}" destId="{65060D86-F5E8-4FBC-B70F-CBB04B48E769}" srcOrd="1" destOrd="0" presId="urn:microsoft.com/office/officeart/2018/2/layout/IconVerticalSolidList"/>
    <dgm:cxn modelId="{CB45A955-E6BE-4A37-830C-AB099D21594E}" type="presParOf" srcId="{18673133-D44D-459A-9AB7-BFBFCE093A69}" destId="{D13EF82F-617A-4A3F-B744-A26694DF271F}" srcOrd="2" destOrd="0" presId="urn:microsoft.com/office/officeart/2018/2/layout/IconVerticalSolidList"/>
    <dgm:cxn modelId="{49914DF3-5B20-4E2C-A8A0-47739FFDE82C}" type="presParOf" srcId="{18673133-D44D-459A-9AB7-BFBFCE093A69}" destId="{FC4BF5F9-88D2-4312-BFF0-82A8DCE592CA}" srcOrd="3" destOrd="0" presId="urn:microsoft.com/office/officeart/2018/2/layout/IconVerticalSolidList"/>
    <dgm:cxn modelId="{EAC0AA74-C089-4CC6-9115-11052F80A113}" type="presParOf" srcId="{78904808-7C7E-42A5-8389-53355968683F}" destId="{0608A344-D90B-41AA-854C-2354F8785472}" srcOrd="1" destOrd="0" presId="urn:microsoft.com/office/officeart/2018/2/layout/IconVerticalSolidList"/>
    <dgm:cxn modelId="{FE8451A2-3C09-4FC2-8994-CDA327A848DC}" type="presParOf" srcId="{78904808-7C7E-42A5-8389-53355968683F}" destId="{F3E5AF95-14CD-4972-9B92-FBFEA872E295}" srcOrd="2" destOrd="0" presId="urn:microsoft.com/office/officeart/2018/2/layout/IconVerticalSolidList"/>
    <dgm:cxn modelId="{B26D978B-DC44-4975-A1E3-1AB4CE16B461}" type="presParOf" srcId="{F3E5AF95-14CD-4972-9B92-FBFEA872E295}" destId="{9E53477B-0B58-4A35-A40B-6ECD8483E55C}" srcOrd="0" destOrd="0" presId="urn:microsoft.com/office/officeart/2018/2/layout/IconVerticalSolidList"/>
    <dgm:cxn modelId="{70C147FF-DBFC-450B-893D-3D2F5C584D2B}" type="presParOf" srcId="{F3E5AF95-14CD-4972-9B92-FBFEA872E295}" destId="{E3DA9576-2EF5-4FAE-86D7-035ACDDBF7F4}" srcOrd="1" destOrd="0" presId="urn:microsoft.com/office/officeart/2018/2/layout/IconVerticalSolidList"/>
    <dgm:cxn modelId="{65EFE64C-0C82-42FB-89EC-774D853A636F}" type="presParOf" srcId="{F3E5AF95-14CD-4972-9B92-FBFEA872E295}" destId="{AC2B0AA8-033A-43EC-BCEE-7733E8E99A88}" srcOrd="2" destOrd="0" presId="urn:microsoft.com/office/officeart/2018/2/layout/IconVerticalSolidList"/>
    <dgm:cxn modelId="{01416CD9-4FB7-4DA0-A502-D9370EC8A236}" type="presParOf" srcId="{F3E5AF95-14CD-4972-9B92-FBFEA872E295}" destId="{04E48A49-8CD7-4874-956C-6D0D1444E428}" srcOrd="3" destOrd="0" presId="urn:microsoft.com/office/officeart/2018/2/layout/IconVerticalSolidList"/>
    <dgm:cxn modelId="{83E83163-CA25-412C-8324-76ED6F300ADA}" type="presParOf" srcId="{78904808-7C7E-42A5-8389-53355968683F}" destId="{E5434FEF-D050-469D-A926-F144E435BEA0}" srcOrd="3" destOrd="0" presId="urn:microsoft.com/office/officeart/2018/2/layout/IconVerticalSolidList"/>
    <dgm:cxn modelId="{6C48FB22-5782-40CC-BCB7-B43EA8CFED5C}" type="presParOf" srcId="{78904808-7C7E-42A5-8389-53355968683F}" destId="{5FB74CB5-5892-47F8-9DEE-CDC11BD82C3D}" srcOrd="4" destOrd="0" presId="urn:microsoft.com/office/officeart/2018/2/layout/IconVerticalSolidList"/>
    <dgm:cxn modelId="{92FE11CC-D4E5-4912-8A36-66E51AE16EB8}" type="presParOf" srcId="{5FB74CB5-5892-47F8-9DEE-CDC11BD82C3D}" destId="{967C87D2-089E-4495-B0ED-B871744C9567}" srcOrd="0" destOrd="0" presId="urn:microsoft.com/office/officeart/2018/2/layout/IconVerticalSolidList"/>
    <dgm:cxn modelId="{99E47CAE-9E5A-4DEA-AF47-753D531CFC3F}" type="presParOf" srcId="{5FB74CB5-5892-47F8-9DEE-CDC11BD82C3D}" destId="{0B3CB43F-6C41-484B-9E0D-8AFE4C46417B}" srcOrd="1" destOrd="0" presId="urn:microsoft.com/office/officeart/2018/2/layout/IconVerticalSolidList"/>
    <dgm:cxn modelId="{A43589DC-7231-4795-8DCE-410974E3E3FB}" type="presParOf" srcId="{5FB74CB5-5892-47F8-9DEE-CDC11BD82C3D}" destId="{3058F7E9-EBF8-497F-8DAB-788DD0DC7EB4}" srcOrd="2" destOrd="0" presId="urn:microsoft.com/office/officeart/2018/2/layout/IconVerticalSolidList"/>
    <dgm:cxn modelId="{F44B3F3D-3403-42A7-8DE4-2275BDC30CBE}" type="presParOf" srcId="{5FB74CB5-5892-47F8-9DEE-CDC11BD82C3D}" destId="{0A9184DD-3544-4C02-9A0E-234757C039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E9E091-FF95-4DA9-849C-1AB4F11B3C6E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060D86-F5E8-4FBC-B70F-CBB04B48E769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4BF5F9-88D2-4312-BFF0-82A8DCE592CA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main purpose is to ensure the customers to have a great experience and offer them great services.</a:t>
          </a:r>
          <a:endParaRPr lang="en-US" sz="2200" kern="1200"/>
        </a:p>
      </dsp:txBody>
      <dsp:txXfrm>
        <a:off x="1844034" y="682"/>
        <a:ext cx="4401230" cy="1596566"/>
      </dsp:txXfrm>
    </dsp:sp>
    <dsp:sp modelId="{9E53477B-0B58-4A35-A40B-6ECD8483E55C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DA9576-2EF5-4FAE-86D7-035ACDDBF7F4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E48A49-8CD7-4874-956C-6D0D1444E428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By going an extra mile and trying to achieved the wow factor   </a:t>
          </a:r>
          <a:endParaRPr lang="en-US" sz="2200" kern="1200"/>
        </a:p>
      </dsp:txBody>
      <dsp:txXfrm>
        <a:off x="1844034" y="1996390"/>
        <a:ext cx="4401230" cy="1596566"/>
      </dsp:txXfrm>
    </dsp:sp>
    <dsp:sp modelId="{967C87D2-089E-4495-B0ED-B871744C9567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3CB43F-6C41-484B-9E0D-8AFE4C46417B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9184DD-3544-4C02-9A0E-234757C03943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By connect emotionally to the guest</a:t>
          </a:r>
          <a:endParaRPr lang="en-US" sz="2200" kern="1200"/>
        </a:p>
      </dsp:txBody>
      <dsp:txXfrm>
        <a:off x="1844034" y="3992098"/>
        <a:ext cx="4401230" cy="1596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647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20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713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6326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733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20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79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6435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9190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888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04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92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scholar.com" TargetMode="External"/><Relationship Id="rId2" Type="http://schemas.openxmlformats.org/officeDocument/2006/relationships/hyperlink" Target="http://www.ritz-carlton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deed" TargetMode="External"/><Relationship Id="rId5" Type="http://schemas.openxmlformats.org/officeDocument/2006/relationships/hyperlink" Target="http://www.marriot.co.uk" TargetMode="External"/><Relationship Id="rId4" Type="http://schemas.openxmlformats.org/officeDocument/2006/relationships/hyperlink" Target="http://www.businessinsider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92583" y="501651"/>
            <a:ext cx="4414848" cy="171625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role and importance of quality service, hospitality and guest service in the hospitality industry.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9375789C-13DC-3F82-B705-305F15D60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40" r="25449" b="-1"/>
          <a:stretch/>
        </p:blipFill>
        <p:spPr>
          <a:xfrm>
            <a:off x="279143" y="299509"/>
            <a:ext cx="5221625" cy="625898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92583" y="2645922"/>
            <a:ext cx="4434721" cy="37104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Ionel Gheorghe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2122263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Hospitality and guest service BMIH4003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/>
              <a:t>Kathryn Flynn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/>
          </a:p>
        </p:txBody>
      </p:sp>
      <p:cxnSp>
        <p:nvCxnSpPr>
          <p:cNvPr id="63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A5BE6-F92C-1A28-AA84-FAEB32C16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14848" cy="171625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i="0" kern="1200" cap="all" baseline="0">
                <a:latin typeface="+mj-lt"/>
                <a:ea typeface="+mj-ea"/>
                <a:cs typeface="+mj-cs"/>
              </a:rPr>
              <a:t>The Ritz-Carlton 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4" descr="Building with blue windows">
            <a:extLst>
              <a:ext uri="{FF2B5EF4-FFF2-40B4-BE49-F238E27FC236}">
                <a16:creationId xmlns:a16="http://schemas.microsoft.com/office/drawing/2014/main" id="{2DF38FD0-0667-F967-7B96-56D4E77CF6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94" r="22019"/>
          <a:stretch/>
        </p:blipFill>
        <p:spPr>
          <a:xfrm>
            <a:off x="279143" y="299509"/>
            <a:ext cx="5221625" cy="625898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92F31-54F5-6545-D0BB-CA576413C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 kern="1200" dirty="0">
                <a:latin typeface="+mn-lt"/>
                <a:ea typeface="+mn-ea"/>
                <a:cs typeface="+mn-cs"/>
              </a:rPr>
              <a:t>The Ritz-Carlton is a luxury hotel chain that has 108 luxury hotels and resorts in 30 </a:t>
            </a:r>
            <a:r>
              <a:rPr lang="en-US" sz="1800" dirty="0"/>
              <a:t>country</a:t>
            </a:r>
          </a:p>
          <a:p>
            <a:pPr marL="0" indent="0">
              <a:buNone/>
            </a:pPr>
            <a:r>
              <a:rPr lang="en-US" sz="1800" dirty="0"/>
              <a:t>The company had a few hotels known as Ritz-Carlton, however in 1983 The Ritz-Carlton hotel company was formed. The luxury chain had expanded to 23exeptional luxury hotels earning its first Malcolm Baldrige National Quality Award.</a:t>
            </a:r>
          </a:p>
        </p:txBody>
      </p:sp>
      <p:cxnSp>
        <p:nvCxnSpPr>
          <p:cNvPr id="53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2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Connector 30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32">
            <a:extLst>
              <a:ext uri="{FF2B5EF4-FFF2-40B4-BE49-F238E27FC236}">
                <a16:creationId xmlns:a16="http://schemas.microsoft.com/office/drawing/2014/main" id="{EFA9B6C6-A247-48A8-9A1C-1E36FA945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2A91F-EC57-3ED3-7C7A-BF29E4FB5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0136" y="590062"/>
            <a:ext cx="5141964" cy="28389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b="1" i="0" kern="1200" cap="all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 luxury hotel chain has as main consumers are the business man, leisure travellers</a:t>
            </a:r>
          </a:p>
        </p:txBody>
      </p:sp>
      <p:sp>
        <p:nvSpPr>
          <p:cNvPr id="51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7334" y="1931746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2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6112" y="214158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3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1794" y="2385465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4" name="Straight Connector 40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5145" y="3496322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Building with blue windows">
            <a:extLst>
              <a:ext uri="{FF2B5EF4-FFF2-40B4-BE49-F238E27FC236}">
                <a16:creationId xmlns:a16="http://schemas.microsoft.com/office/drawing/2014/main" id="{B5764E32-977D-D033-4494-7F5C90D06C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605" r="-2" b="-2"/>
          <a:stretch/>
        </p:blipFill>
        <p:spPr>
          <a:xfrm>
            <a:off x="7480300" y="4203716"/>
            <a:ext cx="4711700" cy="265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52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7EE0A6B3-EB7E-45AA-ADB6-138489E0C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!!Rectangle">
            <a:extLst>
              <a:ext uri="{FF2B5EF4-FFF2-40B4-BE49-F238E27FC236}">
                <a16:creationId xmlns:a16="http://schemas.microsoft.com/office/drawing/2014/main" id="{0C0EA1AB-DC8C-4976-9474-9313A673D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22" name="Picture 4" descr="Building with blue windows">
            <a:extLst>
              <a:ext uri="{FF2B5EF4-FFF2-40B4-BE49-F238E27FC236}">
                <a16:creationId xmlns:a16="http://schemas.microsoft.com/office/drawing/2014/main" id="{0922C33C-2AB2-6C39-9DC1-235CFDD101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t="15605" r="-2" b="-2"/>
          <a:stretch/>
        </p:blipFill>
        <p:spPr>
          <a:xfrm>
            <a:off x="20" y="-8877"/>
            <a:ext cx="12191980" cy="6858000"/>
          </a:xfrm>
          <a:prstGeom prst="rect">
            <a:avLst/>
          </a:prstGeom>
        </p:spPr>
      </p:pic>
      <p:sp>
        <p:nvSpPr>
          <p:cNvPr id="2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3369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rgbClr val="FFFFFF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4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55951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94200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rgbClr val="FFFFFF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cxnSp>
        <p:nvCxnSpPr>
          <p:cNvPr id="26" name="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53890-8AFC-6824-BF35-2D6E99413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069" y="3175552"/>
            <a:ext cx="5366041" cy="28091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>
                <a:solidFill>
                  <a:srgbClr val="FFFFFF"/>
                </a:solidFill>
              </a:rPr>
              <a:t>The employee of the luxury hotel need to create a great experience for the guest by offering a the best facilites for the modern-day travellers like spa, tenis court and golf course.</a:t>
            </a:r>
          </a:p>
        </p:txBody>
      </p:sp>
    </p:spTree>
    <p:extLst>
      <p:ext uri="{BB962C8B-B14F-4D97-AF65-F5344CB8AC3E}">
        <p14:creationId xmlns:p14="http://schemas.microsoft.com/office/powerpoint/2010/main" val="2426595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2168C4-7BF3-530C-7569-B395E3FA3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7200">
                <a:solidFill>
                  <a:schemeClr val="bg1"/>
                </a:solidFill>
              </a:rPr>
              <a:t>The role and function of guest service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061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bg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643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92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bg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DC577-6C2C-2033-8B80-9FDDD6AD4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81935"/>
            <a:ext cx="4986955" cy="59744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dirty="0"/>
              <a:t>A great guest service is when </a:t>
            </a:r>
            <a:r>
              <a:rPr lang="en-GB" sz="1800" dirty="0" err="1"/>
              <a:t>empolyee</a:t>
            </a:r>
            <a:r>
              <a:rPr lang="en-GB" sz="1800" dirty="0"/>
              <a:t> of the hotel are greeting guest and make them feel welcomed, putting the guest beyond themself.</a:t>
            </a:r>
          </a:p>
          <a:p>
            <a:pPr marL="0" indent="0">
              <a:buNone/>
            </a:pPr>
            <a:endParaRPr lang="en-GB" sz="18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794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EA8B19-FB47-E262-EE46-64490DC9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000"/>
              <a:t>Importance of hospitality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880F2B-F9AD-B8E8-AB14-0DD875915E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587068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5163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9776A1-EBAC-C76B-21B4-A81CE1C1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chemeClr val="bg1"/>
                </a:solidFill>
              </a:rPr>
              <a:t>Reference list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FD28B-E5DA-5DFB-7C11-698DE2571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7039" y="381935"/>
            <a:ext cx="4685916" cy="597441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r>
              <a:rPr lang="en-GB" sz="1800" dirty="0">
                <a:ea typeface="+mn-lt"/>
                <a:cs typeface="+mn-lt"/>
              </a:rPr>
              <a:t>•Miao, C., Humphrey, R. H. and Qian, S. (2021) ‘Emotional intelligence and job performance in the hospitality industry: a meta-analytic review’, </a:t>
            </a:r>
            <a:r>
              <a:rPr lang="en-GB" sz="1800" i="1" dirty="0">
                <a:ea typeface="+mn-lt"/>
                <a:cs typeface="+mn-lt"/>
              </a:rPr>
              <a:t>International Journal of Contemporary Hospitality Management</a:t>
            </a:r>
            <a:r>
              <a:rPr lang="en-GB" sz="1800" dirty="0">
                <a:ea typeface="+mn-lt"/>
                <a:cs typeface="+mn-lt"/>
              </a:rPr>
              <a:t>, Vol. 33(8).</a:t>
            </a:r>
            <a:endParaRPr lang="en-GB" sz="1800" dirty="0"/>
          </a:p>
          <a:p>
            <a:r>
              <a:rPr lang="en-GB" sz="1800" dirty="0">
                <a:ea typeface="+mn-lt"/>
                <a:cs typeface="+mn-lt"/>
              </a:rPr>
              <a:t>•Solomon, M. (2019) </a:t>
            </a:r>
            <a:r>
              <a:rPr lang="en-GB" sz="1800" i="1" dirty="0">
                <a:ea typeface="+mn-lt"/>
                <a:cs typeface="+mn-lt"/>
              </a:rPr>
              <a:t>Heart of hospitality</a:t>
            </a:r>
            <a:r>
              <a:rPr lang="en-GB" sz="1800" dirty="0">
                <a:ea typeface="+mn-lt"/>
                <a:cs typeface="+mn-lt"/>
              </a:rPr>
              <a:t>. New York: SELECT Books INC.</a:t>
            </a:r>
            <a:endParaRPr lang="en-GB" sz="1800" dirty="0"/>
          </a:p>
          <a:p>
            <a:r>
              <a:rPr lang="en-GB" sz="1800" dirty="0">
                <a:hlinkClick r:id="rId2"/>
              </a:rPr>
              <a:t>www.ritz-carlton.com</a:t>
            </a:r>
            <a:r>
              <a:rPr lang="en-GB" sz="1800" dirty="0"/>
              <a:t> (accessed 10/2/2023 )</a:t>
            </a:r>
          </a:p>
          <a:p>
            <a:r>
              <a:rPr lang="en-GB" sz="1800" dirty="0">
                <a:ea typeface="+mn-lt"/>
                <a:cs typeface="+mn-lt"/>
              </a:rPr>
              <a:t>Brand Culture (2021) </a:t>
            </a:r>
            <a:r>
              <a:rPr lang="en-GB" sz="1800" i="1" dirty="0" err="1">
                <a:ea typeface="+mn-lt"/>
                <a:cs typeface="+mn-lt"/>
              </a:rPr>
              <a:t>BrandCulture's</a:t>
            </a:r>
            <a:r>
              <a:rPr lang="en-GB" sz="1800" i="1" dirty="0">
                <a:ea typeface="+mn-lt"/>
                <a:cs typeface="+mn-lt"/>
              </a:rPr>
              <a:t> Hospitality: How to Cultivate a Culture</a:t>
            </a:r>
            <a:r>
              <a:rPr lang="en-GB" sz="1800" dirty="0">
                <a:ea typeface="+mn-lt"/>
                <a:cs typeface="+mn-lt"/>
              </a:rPr>
              <a:t>. Available at: &lt;https://brandculture.com/insights/cultivating-a-culture-brand-culture-hospitality/ (accessed 10/02/2023)</a:t>
            </a:r>
          </a:p>
          <a:p>
            <a:r>
              <a:rPr lang="en-GB" sz="1800" dirty="0" err="1">
                <a:ea typeface="+mn-lt"/>
                <a:cs typeface="+mn-lt"/>
              </a:rPr>
              <a:t>Ukhospitality</a:t>
            </a:r>
            <a:r>
              <a:rPr lang="en-GB" sz="1800" dirty="0">
                <a:ea typeface="+mn-lt"/>
                <a:cs typeface="+mn-lt"/>
              </a:rPr>
              <a:t> (2020) </a:t>
            </a:r>
            <a:r>
              <a:rPr lang="en-GB" sz="1800" i="1" dirty="0">
                <a:ea typeface="+mn-lt"/>
                <a:cs typeface="+mn-lt"/>
              </a:rPr>
              <a:t>Reports.</a:t>
            </a:r>
            <a:r>
              <a:rPr lang="en-GB" sz="1800" dirty="0">
                <a:ea typeface="+mn-lt"/>
                <a:cs typeface="+mn-lt"/>
              </a:rPr>
              <a:t> Available at: https://www.ukhospitality.org.uk/page/Reports (accessed 10/02/2023)</a:t>
            </a:r>
            <a:endParaRPr lang="en-GB" sz="1800" dirty="0"/>
          </a:p>
          <a:p>
            <a:r>
              <a:rPr lang="en-GB" sz="1800" dirty="0">
                <a:ea typeface="+mn-lt"/>
                <a:cs typeface="+mn-lt"/>
              </a:rPr>
              <a:t>Hill Camp (2015) </a:t>
            </a:r>
            <a:r>
              <a:rPr lang="en-GB" sz="1800" i="1" dirty="0">
                <a:ea typeface="+mn-lt"/>
                <a:cs typeface="+mn-lt"/>
              </a:rPr>
              <a:t>What is Hospitality? </a:t>
            </a:r>
            <a:r>
              <a:rPr lang="en-GB" sz="1800" dirty="0">
                <a:ea typeface="+mn-lt"/>
                <a:cs typeface="+mn-lt"/>
              </a:rPr>
              <a:t>Available at: https://www.youtube.com/watch?v=u0bqEeCVI_A ( accessed 10/02/2023)</a:t>
            </a:r>
            <a:endParaRPr lang="en-GB" sz="1800" dirty="0"/>
          </a:p>
          <a:p>
            <a:r>
              <a:rPr lang="en-GB" sz="1800" dirty="0">
                <a:hlinkClick r:id="rId3"/>
              </a:rPr>
              <a:t>www.googlescholar.com</a:t>
            </a:r>
            <a:endParaRPr lang="en-GB" sz="1800" dirty="0"/>
          </a:p>
          <a:p>
            <a:r>
              <a:rPr lang="en-GB" sz="1800" dirty="0">
                <a:hlinkClick r:id="rId4"/>
              </a:rPr>
              <a:t>www.businessinsider.com</a:t>
            </a:r>
            <a:endParaRPr lang="en-GB" sz="1800" dirty="0"/>
          </a:p>
          <a:p>
            <a:r>
              <a:rPr lang="en-GB" sz="1800" dirty="0">
                <a:hlinkClick r:id="rId5"/>
              </a:rPr>
              <a:t>www.marriot.co.uk</a:t>
            </a:r>
            <a:r>
              <a:rPr lang="en-GB" sz="1800" dirty="0"/>
              <a:t> </a:t>
            </a:r>
          </a:p>
          <a:p>
            <a:r>
              <a:rPr lang="en-GB" sz="1800" dirty="0">
                <a:hlinkClick r:id="rId6"/>
              </a:rPr>
              <a:t>www.indeed.com</a:t>
            </a:r>
            <a:endParaRPr lang="en-GB" sz="1800" dirty="0"/>
          </a:p>
          <a:p>
            <a:endParaRPr lang="en-GB" sz="1800"/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642771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Custom 148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GradientVTI</vt:lpstr>
      <vt:lpstr>The role and importance of quality service, hospitality and guest service in the hospitality industry.</vt:lpstr>
      <vt:lpstr>The Ritz-Carlton </vt:lpstr>
      <vt:lpstr>The luxury hotel chain has as main consumers are the business man, leisure travellers</vt:lpstr>
      <vt:lpstr>PowerPoint Presentation</vt:lpstr>
      <vt:lpstr>The role and function of guest service</vt:lpstr>
      <vt:lpstr>Importance of hospitality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286</cp:revision>
  <dcterms:created xsi:type="dcterms:W3CDTF">2023-02-10T16:24:14Z</dcterms:created>
  <dcterms:modified xsi:type="dcterms:W3CDTF">2023-02-10T18:49:07Z</dcterms:modified>
</cp:coreProperties>
</file>