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5"/>
  </p:notesMasterIdLst>
  <p:handoutMasterIdLst>
    <p:handoutMasterId r:id="rId6"/>
  </p:handoutMasterIdLst>
  <p:sldIdLst>
    <p:sldId id="359" r:id="rId2"/>
    <p:sldId id="315" r:id="rId3"/>
    <p:sldId id="263" r:id="rId4"/>
  </p:sldIdLst>
  <p:sldSz cx="12192000" cy="6858000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39B73B-A875-4321-94CA-E7105BDC0509}" v="9" dt="2024-05-27T13:07:10.28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29" autoAdjust="0"/>
    <p:restoredTop sz="89422" autoAdjust="0"/>
  </p:normalViewPr>
  <p:slideViewPr>
    <p:cSldViewPr>
      <p:cViewPr varScale="1">
        <p:scale>
          <a:sx n="78" d="100"/>
          <a:sy n="78" d="100"/>
        </p:scale>
        <p:origin x="749" y="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34" Type="http://schemas.microsoft.com/office/2016/11/relationships/changesInfo" Target="changesInfos/changesInfo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Relationship Id="rId35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iyumika Kithulgoda Gamage" userId="8130ac14-9727-4963-a006-512f362f8357" providerId="ADAL" clId="{5739B73B-A875-4321-94CA-E7105BDC0509}"/>
    <pc:docChg chg="custSel addSld modSld">
      <pc:chgData name="Piyumika Kithulgoda Gamage" userId="8130ac14-9727-4963-a006-512f362f8357" providerId="ADAL" clId="{5739B73B-A875-4321-94CA-E7105BDC0509}" dt="2024-05-27T13:07:32.563" v="94" actId="14100"/>
      <pc:docMkLst>
        <pc:docMk/>
      </pc:docMkLst>
      <pc:sldChg chg="modSp mod">
        <pc:chgData name="Piyumika Kithulgoda Gamage" userId="8130ac14-9727-4963-a006-512f362f8357" providerId="ADAL" clId="{5739B73B-A875-4321-94CA-E7105BDC0509}" dt="2024-05-27T13:02:16.626" v="78" actId="404"/>
        <pc:sldMkLst>
          <pc:docMk/>
          <pc:sldMk cId="1546590388" sldId="300"/>
        </pc:sldMkLst>
        <pc:spChg chg="mod">
          <ac:chgData name="Piyumika Kithulgoda Gamage" userId="8130ac14-9727-4963-a006-512f362f8357" providerId="ADAL" clId="{5739B73B-A875-4321-94CA-E7105BDC0509}" dt="2024-05-27T13:02:16.626" v="78" actId="404"/>
          <ac:spMkLst>
            <pc:docMk/>
            <pc:sldMk cId="1546590388" sldId="300"/>
            <ac:spMk id="8" creationId="{46612086-406D-A183-BB7B-824413CAECFC}"/>
          </ac:spMkLst>
        </pc:spChg>
      </pc:sldChg>
      <pc:sldChg chg="addSp delSp modSp mod">
        <pc:chgData name="Piyumika Kithulgoda Gamage" userId="8130ac14-9727-4963-a006-512f362f8357" providerId="ADAL" clId="{5739B73B-A875-4321-94CA-E7105BDC0509}" dt="2024-05-27T13:06:34.468" v="84" actId="1076"/>
        <pc:sldMkLst>
          <pc:docMk/>
          <pc:sldMk cId="1274501921" sldId="315"/>
        </pc:sldMkLst>
        <pc:spChg chg="add mod">
          <ac:chgData name="Piyumika Kithulgoda Gamage" userId="8130ac14-9727-4963-a006-512f362f8357" providerId="ADAL" clId="{5739B73B-A875-4321-94CA-E7105BDC0509}" dt="2024-05-27T13:06:34.468" v="84" actId="1076"/>
          <ac:spMkLst>
            <pc:docMk/>
            <pc:sldMk cId="1274501921" sldId="315"/>
            <ac:spMk id="3" creationId="{3BCF131B-BD56-80BA-FD71-FDF8F3709D55}"/>
          </ac:spMkLst>
        </pc:spChg>
        <pc:spChg chg="add del mod">
          <ac:chgData name="Piyumika Kithulgoda Gamage" userId="8130ac14-9727-4963-a006-512f362f8357" providerId="ADAL" clId="{5739B73B-A875-4321-94CA-E7105BDC0509}" dt="2024-05-27T13:02:02.378" v="71" actId="478"/>
          <ac:spMkLst>
            <pc:docMk/>
            <pc:sldMk cId="1274501921" sldId="315"/>
            <ac:spMk id="4" creationId="{44DC6DD9-2A4A-91A9-CE1E-7DA8F22378EE}"/>
          </ac:spMkLst>
        </pc:spChg>
        <pc:spChg chg="del mod">
          <ac:chgData name="Piyumika Kithulgoda Gamage" userId="8130ac14-9727-4963-a006-512f362f8357" providerId="ADAL" clId="{5739B73B-A875-4321-94CA-E7105BDC0509}" dt="2024-05-27T13:02:00.273" v="70" actId="478"/>
          <ac:spMkLst>
            <pc:docMk/>
            <pc:sldMk cId="1274501921" sldId="315"/>
            <ac:spMk id="10" creationId="{9518A307-C928-C638-78EF-135DF188B4EC}"/>
          </ac:spMkLst>
        </pc:spChg>
      </pc:sldChg>
      <pc:sldChg chg="addSp delSp modSp mod">
        <pc:chgData name="Piyumika Kithulgoda Gamage" userId="8130ac14-9727-4963-a006-512f362f8357" providerId="ADAL" clId="{5739B73B-A875-4321-94CA-E7105BDC0509}" dt="2024-05-27T13:07:32.563" v="94" actId="14100"/>
        <pc:sldMkLst>
          <pc:docMk/>
          <pc:sldMk cId="529622520" sldId="316"/>
        </pc:sldMkLst>
        <pc:spChg chg="del mod">
          <ac:chgData name="Piyumika Kithulgoda Gamage" userId="8130ac14-9727-4963-a006-512f362f8357" providerId="ADAL" clId="{5739B73B-A875-4321-94CA-E7105BDC0509}" dt="2024-05-27T13:07:00.523" v="85" actId="478"/>
          <ac:spMkLst>
            <pc:docMk/>
            <pc:sldMk cId="529622520" sldId="316"/>
            <ac:spMk id="2" creationId="{898640CF-CDBC-5350-7ADF-9C9C8AC15E1F}"/>
          </ac:spMkLst>
        </pc:spChg>
        <pc:spChg chg="mod">
          <ac:chgData name="Piyumika Kithulgoda Gamage" userId="8130ac14-9727-4963-a006-512f362f8357" providerId="ADAL" clId="{5739B73B-A875-4321-94CA-E7105BDC0509}" dt="2024-05-27T10:02:35.325" v="65" actId="14100"/>
          <ac:spMkLst>
            <pc:docMk/>
            <pc:sldMk cId="529622520" sldId="316"/>
            <ac:spMk id="3" creationId="{90C8453D-6031-602E-ABBC-1178D1DCB6C8}"/>
          </ac:spMkLst>
        </pc:spChg>
        <pc:spChg chg="add del mod">
          <ac:chgData name="Piyumika Kithulgoda Gamage" userId="8130ac14-9727-4963-a006-512f362f8357" providerId="ADAL" clId="{5739B73B-A875-4321-94CA-E7105BDC0509}" dt="2024-05-27T13:07:07.006" v="87" actId="478"/>
          <ac:spMkLst>
            <pc:docMk/>
            <pc:sldMk cId="529622520" sldId="316"/>
            <ac:spMk id="4" creationId="{2F13B5F2-3DE1-7595-B19A-393A79DB6F14}"/>
          </ac:spMkLst>
        </pc:spChg>
        <pc:spChg chg="add del mod">
          <ac:chgData name="Piyumika Kithulgoda Gamage" userId="8130ac14-9727-4963-a006-512f362f8357" providerId="ADAL" clId="{5739B73B-A875-4321-94CA-E7105BDC0509}" dt="2024-05-27T13:07:09.426" v="88" actId="478"/>
          <ac:spMkLst>
            <pc:docMk/>
            <pc:sldMk cId="529622520" sldId="316"/>
            <ac:spMk id="5" creationId="{FEC71A35-7E34-1B3E-A034-7A8EB3838E18}"/>
          </ac:spMkLst>
        </pc:spChg>
        <pc:spChg chg="add mod">
          <ac:chgData name="Piyumika Kithulgoda Gamage" userId="8130ac14-9727-4963-a006-512f362f8357" providerId="ADAL" clId="{5739B73B-A875-4321-94CA-E7105BDC0509}" dt="2024-05-27T13:07:32.563" v="94" actId="14100"/>
          <ac:spMkLst>
            <pc:docMk/>
            <pc:sldMk cId="529622520" sldId="316"/>
            <ac:spMk id="6" creationId="{481A9B55-3462-1A06-4D7B-DE2C15C008CF}"/>
          </ac:spMkLst>
        </pc:spChg>
        <pc:picChg chg="del">
          <ac:chgData name="Piyumika Kithulgoda Gamage" userId="8130ac14-9727-4963-a006-512f362f8357" providerId="ADAL" clId="{5739B73B-A875-4321-94CA-E7105BDC0509}" dt="2024-05-27T10:02:31.826" v="64" actId="478"/>
          <ac:picMkLst>
            <pc:docMk/>
            <pc:sldMk cId="529622520" sldId="316"/>
            <ac:picMk id="2050" creationId="{6B160F8B-3627-AAE5-E7B9-3978DD9FAC77}"/>
          </ac:picMkLst>
        </pc:picChg>
      </pc:sldChg>
      <pc:sldChg chg="modSp mod">
        <pc:chgData name="Piyumika Kithulgoda Gamage" userId="8130ac14-9727-4963-a006-512f362f8357" providerId="ADAL" clId="{5739B73B-A875-4321-94CA-E7105BDC0509}" dt="2024-05-27T09:52:05.259" v="1" actId="20577"/>
        <pc:sldMkLst>
          <pc:docMk/>
          <pc:sldMk cId="4041403823" sldId="354"/>
        </pc:sldMkLst>
        <pc:spChg chg="mod">
          <ac:chgData name="Piyumika Kithulgoda Gamage" userId="8130ac14-9727-4963-a006-512f362f8357" providerId="ADAL" clId="{5739B73B-A875-4321-94CA-E7105BDC0509}" dt="2024-05-27T09:52:05.259" v="1" actId="20577"/>
          <ac:spMkLst>
            <pc:docMk/>
            <pc:sldMk cId="4041403823" sldId="354"/>
            <ac:spMk id="7" creationId="{673C1525-F3A6-4A8D-B8F9-227D18C2359A}"/>
          </ac:spMkLst>
        </pc:spChg>
        <pc:spChg chg="mod">
          <ac:chgData name="Piyumika Kithulgoda Gamage" userId="8130ac14-9727-4963-a006-512f362f8357" providerId="ADAL" clId="{5739B73B-A875-4321-94CA-E7105BDC0509}" dt="2024-05-27T08:27:10.977" v="0"/>
          <ac:spMkLst>
            <pc:docMk/>
            <pc:sldMk cId="4041403823" sldId="354"/>
            <ac:spMk id="6146" creationId="{00000000-0000-0000-0000-000000000000}"/>
          </ac:spMkLst>
        </pc:spChg>
      </pc:sldChg>
      <pc:sldChg chg="modSp new mod">
        <pc:chgData name="Piyumika Kithulgoda Gamage" userId="8130ac14-9727-4963-a006-512f362f8357" providerId="ADAL" clId="{5739B73B-A875-4321-94CA-E7105BDC0509}" dt="2024-05-27T10:00:44.425" v="52" actId="20577"/>
        <pc:sldMkLst>
          <pc:docMk/>
          <pc:sldMk cId="3807932212" sldId="358"/>
        </pc:sldMkLst>
        <pc:spChg chg="mod">
          <ac:chgData name="Piyumika Kithulgoda Gamage" userId="8130ac14-9727-4963-a006-512f362f8357" providerId="ADAL" clId="{5739B73B-A875-4321-94CA-E7105BDC0509}" dt="2024-05-27T09:59:19.497" v="7" actId="403"/>
          <ac:spMkLst>
            <pc:docMk/>
            <pc:sldMk cId="3807932212" sldId="358"/>
            <ac:spMk id="2" creationId="{B78083DE-F88A-6FD4-861A-6F7612586D35}"/>
          </ac:spMkLst>
        </pc:spChg>
        <pc:spChg chg="mod">
          <ac:chgData name="Piyumika Kithulgoda Gamage" userId="8130ac14-9727-4963-a006-512f362f8357" providerId="ADAL" clId="{5739B73B-A875-4321-94CA-E7105BDC0509}" dt="2024-05-27T10:00:44.425" v="52" actId="20577"/>
          <ac:spMkLst>
            <pc:docMk/>
            <pc:sldMk cId="3807932212" sldId="358"/>
            <ac:spMk id="3" creationId="{30B62D61-0BE1-1ACE-50D2-E371E471EADC}"/>
          </ac:spMkLst>
        </pc:spChg>
      </pc:sldChg>
    </pc:docChg>
  </pc:docChgLst>
  <pc:docChgLst>
    <pc:chgData name="Piyumika Kithulgoda Gamage" userId="8130ac14-9727-4963-a006-512f362f8357" providerId="ADAL" clId="{58E33101-C3AE-49E8-B49B-21B8410B348A}"/>
    <pc:docChg chg="undo custSel addSld delSld modSld">
      <pc:chgData name="Piyumika Kithulgoda Gamage" userId="8130ac14-9727-4963-a006-512f362f8357" providerId="ADAL" clId="{58E33101-C3AE-49E8-B49B-21B8410B348A}" dt="2024-05-25T21:55:09.607" v="813" actId="20577"/>
      <pc:docMkLst>
        <pc:docMk/>
      </pc:docMkLst>
      <pc:sldChg chg="delSp modSp mod">
        <pc:chgData name="Piyumika Kithulgoda Gamage" userId="8130ac14-9727-4963-a006-512f362f8357" providerId="ADAL" clId="{58E33101-C3AE-49E8-B49B-21B8410B348A}" dt="2024-05-25T20:35:21.917" v="11" actId="20577"/>
        <pc:sldMkLst>
          <pc:docMk/>
          <pc:sldMk cId="517909775" sldId="257"/>
        </pc:sldMkLst>
        <pc:spChg chg="mod">
          <ac:chgData name="Piyumika Kithulgoda Gamage" userId="8130ac14-9727-4963-a006-512f362f8357" providerId="ADAL" clId="{58E33101-C3AE-49E8-B49B-21B8410B348A}" dt="2024-05-25T20:35:15.850" v="7" actId="404"/>
          <ac:spMkLst>
            <pc:docMk/>
            <pc:sldMk cId="517909775" sldId="257"/>
            <ac:spMk id="2" creationId="{96901DC8-2DD5-D32F-6B7D-E068DDBEEA40}"/>
          </ac:spMkLst>
        </pc:spChg>
        <pc:spChg chg="mod">
          <ac:chgData name="Piyumika Kithulgoda Gamage" userId="8130ac14-9727-4963-a006-512f362f8357" providerId="ADAL" clId="{58E33101-C3AE-49E8-B49B-21B8410B348A}" dt="2024-05-25T20:35:21.917" v="11" actId="20577"/>
          <ac:spMkLst>
            <pc:docMk/>
            <pc:sldMk cId="517909775" sldId="257"/>
            <ac:spMk id="3" creationId="{1315FFF1-43FC-FCFE-BEC0-38B41837CFA3}"/>
          </ac:spMkLst>
        </pc:spChg>
        <pc:spChg chg="del mod">
          <ac:chgData name="Piyumika Kithulgoda Gamage" userId="8130ac14-9727-4963-a006-512f362f8357" providerId="ADAL" clId="{58E33101-C3AE-49E8-B49B-21B8410B348A}" dt="2024-05-25T20:35:05.549" v="3" actId="478"/>
          <ac:spMkLst>
            <pc:docMk/>
            <pc:sldMk cId="517909775" sldId="257"/>
            <ac:spMk id="10" creationId="{11647272-23C8-66E5-265A-274B36557460}"/>
          </ac:spMkLst>
        </pc:spChg>
      </pc:sldChg>
      <pc:sldChg chg="modSp mod">
        <pc:chgData name="Piyumika Kithulgoda Gamage" userId="8130ac14-9727-4963-a006-512f362f8357" providerId="ADAL" clId="{58E33101-C3AE-49E8-B49B-21B8410B348A}" dt="2024-05-25T20:37:56.081" v="55" actId="404"/>
        <pc:sldMkLst>
          <pc:docMk/>
          <pc:sldMk cId="2189326861" sldId="258"/>
        </pc:sldMkLst>
        <pc:spChg chg="mod">
          <ac:chgData name="Piyumika Kithulgoda Gamage" userId="8130ac14-9727-4963-a006-512f362f8357" providerId="ADAL" clId="{58E33101-C3AE-49E8-B49B-21B8410B348A}" dt="2024-05-25T20:37:56.081" v="55" actId="404"/>
          <ac:spMkLst>
            <pc:docMk/>
            <pc:sldMk cId="2189326861" sldId="258"/>
            <ac:spMk id="8" creationId="{94C555B4-2422-7EE2-BF9C-1F8B9022F733}"/>
          </ac:spMkLst>
        </pc:spChg>
      </pc:sldChg>
      <pc:sldChg chg="modSp mod">
        <pc:chgData name="Piyumika Kithulgoda Gamage" userId="8130ac14-9727-4963-a006-512f362f8357" providerId="ADAL" clId="{58E33101-C3AE-49E8-B49B-21B8410B348A}" dt="2024-05-25T20:37:40.527" v="54" actId="207"/>
        <pc:sldMkLst>
          <pc:docMk/>
          <pc:sldMk cId="3971143460" sldId="259"/>
        </pc:sldMkLst>
        <pc:spChg chg="mod">
          <ac:chgData name="Piyumika Kithulgoda Gamage" userId="8130ac14-9727-4963-a006-512f362f8357" providerId="ADAL" clId="{58E33101-C3AE-49E8-B49B-21B8410B348A}" dt="2024-05-25T20:37:40.527" v="54" actId="207"/>
          <ac:spMkLst>
            <pc:docMk/>
            <pc:sldMk cId="3971143460" sldId="259"/>
            <ac:spMk id="3" creationId="{1315FFF1-43FC-FCFE-BEC0-38B41837CFA3}"/>
          </ac:spMkLst>
        </pc:spChg>
        <pc:graphicFrameChg chg="mod">
          <ac:chgData name="Piyumika Kithulgoda Gamage" userId="8130ac14-9727-4963-a006-512f362f8357" providerId="ADAL" clId="{58E33101-C3AE-49E8-B49B-21B8410B348A}" dt="2024-05-25T20:36:11.455" v="22" actId="1076"/>
          <ac:graphicFrameMkLst>
            <pc:docMk/>
            <pc:sldMk cId="3971143460" sldId="259"/>
            <ac:graphicFrameMk id="4" creationId="{E388A89E-0C71-FE50-19EE-D23772DED757}"/>
          </ac:graphicFrameMkLst>
        </pc:graphicFrameChg>
        <pc:graphicFrameChg chg="mod">
          <ac:chgData name="Piyumika Kithulgoda Gamage" userId="8130ac14-9727-4963-a006-512f362f8357" providerId="ADAL" clId="{58E33101-C3AE-49E8-B49B-21B8410B348A}" dt="2024-05-25T20:36:15.805" v="23" actId="1076"/>
          <ac:graphicFrameMkLst>
            <pc:docMk/>
            <pc:sldMk cId="3971143460" sldId="259"/>
            <ac:graphicFrameMk id="5" creationId="{DF4CC156-72CC-E47A-F1C6-72B485A093E8}"/>
          </ac:graphicFrameMkLst>
        </pc:graphicFrameChg>
      </pc:sldChg>
      <pc:sldChg chg="modSp mod">
        <pc:chgData name="Piyumika Kithulgoda Gamage" userId="8130ac14-9727-4963-a006-512f362f8357" providerId="ADAL" clId="{58E33101-C3AE-49E8-B49B-21B8410B348A}" dt="2024-05-25T21:55:09.607" v="813" actId="20577"/>
        <pc:sldMkLst>
          <pc:docMk/>
          <pc:sldMk cId="1229450736" sldId="260"/>
        </pc:sldMkLst>
        <pc:spChg chg="mod">
          <ac:chgData name="Piyumika Kithulgoda Gamage" userId="8130ac14-9727-4963-a006-512f362f8357" providerId="ADAL" clId="{58E33101-C3AE-49E8-B49B-21B8410B348A}" dt="2024-05-25T21:55:09.607" v="813" actId="20577"/>
          <ac:spMkLst>
            <pc:docMk/>
            <pc:sldMk cId="1229450736" sldId="260"/>
            <ac:spMk id="3" creationId="{1315FFF1-43FC-FCFE-BEC0-38B41837CFA3}"/>
          </ac:spMkLst>
        </pc:spChg>
      </pc:sldChg>
      <pc:sldChg chg="modSp mod">
        <pc:chgData name="Piyumika Kithulgoda Gamage" userId="8130ac14-9727-4963-a006-512f362f8357" providerId="ADAL" clId="{58E33101-C3AE-49E8-B49B-21B8410B348A}" dt="2024-05-25T20:39:01.786" v="62" actId="113"/>
        <pc:sldMkLst>
          <pc:docMk/>
          <pc:sldMk cId="1742980919" sldId="261"/>
        </pc:sldMkLst>
        <pc:spChg chg="mod">
          <ac:chgData name="Piyumika Kithulgoda Gamage" userId="8130ac14-9727-4963-a006-512f362f8357" providerId="ADAL" clId="{58E33101-C3AE-49E8-B49B-21B8410B348A}" dt="2024-05-25T20:38:35.634" v="60" actId="20577"/>
          <ac:spMkLst>
            <pc:docMk/>
            <pc:sldMk cId="1742980919" sldId="261"/>
            <ac:spMk id="3" creationId="{1315FFF1-43FC-FCFE-BEC0-38B41837CFA3}"/>
          </ac:spMkLst>
        </pc:spChg>
        <pc:spChg chg="mod">
          <ac:chgData name="Piyumika Kithulgoda Gamage" userId="8130ac14-9727-4963-a006-512f362f8357" providerId="ADAL" clId="{58E33101-C3AE-49E8-B49B-21B8410B348A}" dt="2024-05-25T20:39:01.786" v="62" actId="113"/>
          <ac:spMkLst>
            <pc:docMk/>
            <pc:sldMk cId="1742980919" sldId="261"/>
            <ac:spMk id="8" creationId="{F7192219-D758-4404-2949-294AD97A5051}"/>
          </ac:spMkLst>
        </pc:spChg>
      </pc:sldChg>
      <pc:sldChg chg="modSp mod">
        <pc:chgData name="Piyumika Kithulgoda Gamage" userId="8130ac14-9727-4963-a006-512f362f8357" providerId="ADAL" clId="{58E33101-C3AE-49E8-B49B-21B8410B348A}" dt="2024-05-25T21:49:02.047" v="800" actId="20577"/>
        <pc:sldMkLst>
          <pc:docMk/>
          <pc:sldMk cId="4211995302" sldId="262"/>
        </pc:sldMkLst>
        <pc:spChg chg="mod">
          <ac:chgData name="Piyumika Kithulgoda Gamage" userId="8130ac14-9727-4963-a006-512f362f8357" providerId="ADAL" clId="{58E33101-C3AE-49E8-B49B-21B8410B348A}" dt="2024-05-25T21:49:02.047" v="800" actId="20577"/>
          <ac:spMkLst>
            <pc:docMk/>
            <pc:sldMk cId="4211995302" sldId="262"/>
            <ac:spMk id="3" creationId="{1315FFF1-43FC-FCFE-BEC0-38B41837CFA3}"/>
          </ac:spMkLst>
        </pc:spChg>
        <pc:spChg chg="mod">
          <ac:chgData name="Piyumika Kithulgoda Gamage" userId="8130ac14-9727-4963-a006-512f362f8357" providerId="ADAL" clId="{58E33101-C3AE-49E8-B49B-21B8410B348A}" dt="2024-05-25T21:45:23.842" v="761" actId="113"/>
          <ac:spMkLst>
            <pc:docMk/>
            <pc:sldMk cId="4211995302" sldId="262"/>
            <ac:spMk id="8" creationId="{8A7F69F2-12A2-C5AB-4BE6-DF87F9AD1153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1:17:41.190" v="504" actId="403"/>
        <pc:sldMkLst>
          <pc:docMk/>
          <pc:sldMk cId="2964811970" sldId="265"/>
        </pc:sldMkLst>
        <pc:spChg chg="add del">
          <ac:chgData name="Piyumika Kithulgoda Gamage" userId="8130ac14-9727-4963-a006-512f362f8357" providerId="ADAL" clId="{58E33101-C3AE-49E8-B49B-21B8410B348A}" dt="2024-05-25T21:14:06.906" v="451" actId="22"/>
          <ac:spMkLst>
            <pc:docMk/>
            <pc:sldMk cId="2964811970" sldId="265"/>
            <ac:spMk id="3" creationId="{045F6659-ADC2-605E-256F-418B28C0BA6A}"/>
          </ac:spMkLst>
        </pc:spChg>
        <pc:spChg chg="del mod">
          <ac:chgData name="Piyumika Kithulgoda Gamage" userId="8130ac14-9727-4963-a006-512f362f8357" providerId="ADAL" clId="{58E33101-C3AE-49E8-B49B-21B8410B348A}" dt="2024-05-25T21:14:25.119" v="452" actId="478"/>
          <ac:spMkLst>
            <pc:docMk/>
            <pc:sldMk cId="2964811970" sldId="265"/>
            <ac:spMk id="4" creationId="{BB1B243D-D1FA-AFB4-A51C-E6FCCCAE4FD0}"/>
          </ac:spMkLst>
        </pc:spChg>
        <pc:spChg chg="add del mod">
          <ac:chgData name="Piyumika Kithulgoda Gamage" userId="8130ac14-9727-4963-a006-512f362f8357" providerId="ADAL" clId="{58E33101-C3AE-49E8-B49B-21B8410B348A}" dt="2024-05-25T21:14:42.096" v="457" actId="478"/>
          <ac:spMkLst>
            <pc:docMk/>
            <pc:sldMk cId="2964811970" sldId="265"/>
            <ac:spMk id="5" creationId="{BA837983-61CE-97D1-F2F1-1ABDB537B178}"/>
          </ac:spMkLst>
        </pc:spChg>
        <pc:spChg chg="add mod">
          <ac:chgData name="Piyumika Kithulgoda Gamage" userId="8130ac14-9727-4963-a006-512f362f8357" providerId="ADAL" clId="{58E33101-C3AE-49E8-B49B-21B8410B348A}" dt="2024-05-25T21:17:41.190" v="504" actId="403"/>
          <ac:spMkLst>
            <pc:docMk/>
            <pc:sldMk cId="2964811970" sldId="265"/>
            <ac:spMk id="7" creationId="{B565728C-A4E1-640E-2B51-1DE3AEF2B7AB}"/>
          </ac:spMkLst>
        </pc:spChg>
        <pc:spChg chg="mod">
          <ac:chgData name="Piyumika Kithulgoda Gamage" userId="8130ac14-9727-4963-a006-512f362f8357" providerId="ADAL" clId="{58E33101-C3AE-49E8-B49B-21B8410B348A}" dt="2024-05-25T21:16:24.309" v="484" actId="14100"/>
          <ac:spMkLst>
            <pc:docMk/>
            <pc:sldMk cId="2964811970" sldId="265"/>
            <ac:spMk id="9" creationId="{90B5D4FC-D7D6-B90C-E679-53D03714F251}"/>
          </ac:spMkLst>
        </pc:spChg>
      </pc:sldChg>
      <pc:sldChg chg="modSp mod">
        <pc:chgData name="Piyumika Kithulgoda Gamage" userId="8130ac14-9727-4963-a006-512f362f8357" providerId="ADAL" clId="{58E33101-C3AE-49E8-B49B-21B8410B348A}" dt="2024-05-25T20:39:28.166" v="65" actId="12"/>
        <pc:sldMkLst>
          <pc:docMk/>
          <pc:sldMk cId="3392241887" sldId="266"/>
        </pc:sldMkLst>
        <pc:spChg chg="mod">
          <ac:chgData name="Piyumika Kithulgoda Gamage" userId="8130ac14-9727-4963-a006-512f362f8357" providerId="ADAL" clId="{58E33101-C3AE-49E8-B49B-21B8410B348A}" dt="2024-05-25T20:39:28.166" v="65" actId="12"/>
          <ac:spMkLst>
            <pc:docMk/>
            <pc:sldMk cId="3392241887" sldId="266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58E33101-C3AE-49E8-B49B-21B8410B348A}" dt="2024-05-25T20:39:20.346" v="64" actId="113"/>
          <ac:spMkLst>
            <pc:docMk/>
            <pc:sldMk cId="3392241887" sldId="266"/>
            <ac:spMk id="9" creationId="{6564BD19-53B3-8E14-57BD-8D8BC924D159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1:27:27.130" v="581" actId="113"/>
        <pc:sldMkLst>
          <pc:docMk/>
          <pc:sldMk cId="511000915" sldId="267"/>
        </pc:sldMkLst>
        <pc:spChg chg="add mod">
          <ac:chgData name="Piyumika Kithulgoda Gamage" userId="8130ac14-9727-4963-a006-512f362f8357" providerId="ADAL" clId="{58E33101-C3AE-49E8-B49B-21B8410B348A}" dt="2024-05-25T21:26:20.619" v="571"/>
          <ac:spMkLst>
            <pc:docMk/>
            <pc:sldMk cId="511000915" sldId="267"/>
            <ac:spMk id="2" creationId="{93A011C1-90A7-9C83-68FA-00D70D49D5BE}"/>
          </ac:spMkLst>
        </pc:spChg>
        <pc:spChg chg="mod">
          <ac:chgData name="Piyumika Kithulgoda Gamage" userId="8130ac14-9727-4963-a006-512f362f8357" providerId="ADAL" clId="{58E33101-C3AE-49E8-B49B-21B8410B348A}" dt="2024-05-25T21:27:27.130" v="581" actId="113"/>
          <ac:spMkLst>
            <pc:docMk/>
            <pc:sldMk cId="511000915" sldId="267"/>
            <ac:spMk id="4" creationId="{BB1B243D-D1FA-AFB4-A51C-E6FCCCAE4FD0}"/>
          </ac:spMkLst>
        </pc:spChg>
        <pc:spChg chg="del">
          <ac:chgData name="Piyumika Kithulgoda Gamage" userId="8130ac14-9727-4963-a006-512f362f8357" providerId="ADAL" clId="{58E33101-C3AE-49E8-B49B-21B8410B348A}" dt="2024-05-25T21:26:19.993" v="570" actId="478"/>
          <ac:spMkLst>
            <pc:docMk/>
            <pc:sldMk cId="511000915" sldId="267"/>
            <ac:spMk id="9" creationId="{07C93DA7-0710-C3FD-7468-19C0E887E5AB}"/>
          </ac:spMkLst>
        </pc:spChg>
      </pc:sldChg>
      <pc:sldChg chg="del">
        <pc:chgData name="Piyumika Kithulgoda Gamage" userId="8130ac14-9727-4963-a006-512f362f8357" providerId="ADAL" clId="{58E33101-C3AE-49E8-B49B-21B8410B348A}" dt="2024-05-25T20:44:11.017" v="115" actId="47"/>
        <pc:sldMkLst>
          <pc:docMk/>
          <pc:sldMk cId="2975333960" sldId="268"/>
        </pc:sldMkLst>
      </pc:sldChg>
      <pc:sldChg chg="addSp delSp modSp mod">
        <pc:chgData name="Piyumika Kithulgoda Gamage" userId="8130ac14-9727-4963-a006-512f362f8357" providerId="ADAL" clId="{58E33101-C3AE-49E8-B49B-21B8410B348A}" dt="2024-05-25T20:50:13.932" v="163" actId="120"/>
        <pc:sldMkLst>
          <pc:docMk/>
          <pc:sldMk cId="722754073" sldId="269"/>
        </pc:sldMkLst>
        <pc:spChg chg="add del mod">
          <ac:chgData name="Piyumika Kithulgoda Gamage" userId="8130ac14-9727-4963-a006-512f362f8357" providerId="ADAL" clId="{58E33101-C3AE-49E8-B49B-21B8410B348A}" dt="2024-05-25T20:49:38.280" v="143" actId="478"/>
          <ac:spMkLst>
            <pc:docMk/>
            <pc:sldMk cId="722754073" sldId="269"/>
            <ac:spMk id="2" creationId="{6225AB12-2BD8-8807-EBBD-E4C012C3F565}"/>
          </ac:spMkLst>
        </pc:spChg>
        <pc:spChg chg="del mod">
          <ac:chgData name="Piyumika Kithulgoda Gamage" userId="8130ac14-9727-4963-a006-512f362f8357" providerId="ADAL" clId="{58E33101-C3AE-49E8-B49B-21B8410B348A}" dt="2024-05-25T20:49:34.539" v="141" actId="478"/>
          <ac:spMkLst>
            <pc:docMk/>
            <pc:sldMk cId="722754073" sldId="269"/>
            <ac:spMk id="4" creationId="{BB1B243D-D1FA-AFB4-A51C-E6FCCCAE4FD0}"/>
          </ac:spMkLst>
        </pc:spChg>
        <pc:spChg chg="add mod">
          <ac:chgData name="Piyumika Kithulgoda Gamage" userId="8130ac14-9727-4963-a006-512f362f8357" providerId="ADAL" clId="{58E33101-C3AE-49E8-B49B-21B8410B348A}" dt="2024-05-25T20:50:05.605" v="161" actId="14100"/>
          <ac:spMkLst>
            <pc:docMk/>
            <pc:sldMk cId="722754073" sldId="269"/>
            <ac:spMk id="5" creationId="{FA239E70-281C-0BDF-002F-E765B08E3F9A}"/>
          </ac:spMkLst>
        </pc:spChg>
        <pc:spChg chg="mod">
          <ac:chgData name="Piyumika Kithulgoda Gamage" userId="8130ac14-9727-4963-a006-512f362f8357" providerId="ADAL" clId="{58E33101-C3AE-49E8-B49B-21B8410B348A}" dt="2024-05-25T20:50:13.932" v="163" actId="120"/>
          <ac:spMkLst>
            <pc:docMk/>
            <pc:sldMk cId="722754073" sldId="269"/>
            <ac:spMk id="9" creationId="{E7D487FC-BA9C-7968-9899-436361424B0B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0:52:40.760" v="214" actId="120"/>
        <pc:sldMkLst>
          <pc:docMk/>
          <pc:sldMk cId="3051524116" sldId="270"/>
        </pc:sldMkLst>
        <pc:spChg chg="add del mod">
          <ac:chgData name="Piyumika Kithulgoda Gamage" userId="8130ac14-9727-4963-a006-512f362f8357" providerId="ADAL" clId="{58E33101-C3AE-49E8-B49B-21B8410B348A}" dt="2024-05-25T20:51:54.213" v="191" actId="478"/>
          <ac:spMkLst>
            <pc:docMk/>
            <pc:sldMk cId="3051524116" sldId="270"/>
            <ac:spMk id="2" creationId="{BE234D2A-8673-68BE-E591-29CC5961CD21}"/>
          </ac:spMkLst>
        </pc:spChg>
        <pc:spChg chg="del mod">
          <ac:chgData name="Piyumika Kithulgoda Gamage" userId="8130ac14-9727-4963-a006-512f362f8357" providerId="ADAL" clId="{58E33101-C3AE-49E8-B49B-21B8410B348A}" dt="2024-05-25T20:51:51.969" v="190" actId="478"/>
          <ac:spMkLst>
            <pc:docMk/>
            <pc:sldMk cId="3051524116" sldId="270"/>
            <ac:spMk id="4" creationId="{BB1B243D-D1FA-AFB4-A51C-E6FCCCAE4FD0}"/>
          </ac:spMkLst>
        </pc:spChg>
        <pc:spChg chg="add mod">
          <ac:chgData name="Piyumika Kithulgoda Gamage" userId="8130ac14-9727-4963-a006-512f362f8357" providerId="ADAL" clId="{58E33101-C3AE-49E8-B49B-21B8410B348A}" dt="2024-05-25T20:52:19.735" v="212" actId="113"/>
          <ac:spMkLst>
            <pc:docMk/>
            <pc:sldMk cId="3051524116" sldId="270"/>
            <ac:spMk id="5" creationId="{7A505E85-09BE-BDC7-D56A-0D4587AF5870}"/>
          </ac:spMkLst>
        </pc:spChg>
        <pc:spChg chg="mod">
          <ac:chgData name="Piyumika Kithulgoda Gamage" userId="8130ac14-9727-4963-a006-512f362f8357" providerId="ADAL" clId="{58E33101-C3AE-49E8-B49B-21B8410B348A}" dt="2024-05-25T20:52:40.760" v="214" actId="120"/>
          <ac:spMkLst>
            <pc:docMk/>
            <pc:sldMk cId="3051524116" sldId="270"/>
            <ac:spMk id="9" creationId="{91BB2EC3-EAFD-5D12-98E3-628F204E55C0}"/>
          </ac:spMkLst>
        </pc:spChg>
      </pc:sldChg>
      <pc:sldChg chg="addSp delSp modSp mod modClrScheme chgLayout">
        <pc:chgData name="Piyumika Kithulgoda Gamage" userId="8130ac14-9727-4963-a006-512f362f8357" providerId="ADAL" clId="{58E33101-C3AE-49E8-B49B-21B8410B348A}" dt="2024-05-25T21:42:22.231" v="727" actId="12269"/>
        <pc:sldMkLst>
          <pc:docMk/>
          <pc:sldMk cId="248311886" sldId="281"/>
        </pc:sldMkLst>
        <pc:spChg chg="del mod">
          <ac:chgData name="Piyumika Kithulgoda Gamage" userId="8130ac14-9727-4963-a006-512f362f8357" providerId="ADAL" clId="{58E33101-C3AE-49E8-B49B-21B8410B348A}" dt="2024-05-25T21:41:45.378" v="721" actId="478"/>
          <ac:spMkLst>
            <pc:docMk/>
            <pc:sldMk cId="248311886" sldId="281"/>
            <ac:spMk id="6" creationId="{49F0F81E-EA81-96EC-491A-239E29DA432A}"/>
          </ac:spMkLst>
        </pc:spChg>
        <pc:spChg chg="mod">
          <ac:chgData name="Piyumika Kithulgoda Gamage" userId="8130ac14-9727-4963-a006-512f362f8357" providerId="ADAL" clId="{58E33101-C3AE-49E8-B49B-21B8410B348A}" dt="2024-05-25T21:42:01.164" v="723" actId="1076"/>
          <ac:spMkLst>
            <pc:docMk/>
            <pc:sldMk cId="248311886" sldId="281"/>
            <ac:spMk id="8" creationId="{88ED9453-277C-204F-BD72-DCE03B1E8BBA}"/>
          </ac:spMkLst>
        </pc:spChg>
        <pc:graphicFrameChg chg="add mod modGraphic">
          <ac:chgData name="Piyumika Kithulgoda Gamage" userId="8130ac14-9727-4963-a006-512f362f8357" providerId="ADAL" clId="{58E33101-C3AE-49E8-B49B-21B8410B348A}" dt="2024-05-25T21:42:22.231" v="727" actId="12269"/>
          <ac:graphicFrameMkLst>
            <pc:docMk/>
            <pc:sldMk cId="248311886" sldId="281"/>
            <ac:graphicFrameMk id="2" creationId="{FC905095-CC99-4F3E-D7CE-E118F05613E2}"/>
          </ac:graphicFrameMkLst>
        </pc:graphicFrameChg>
      </pc:sldChg>
      <pc:sldChg chg="modSp mod">
        <pc:chgData name="Piyumika Kithulgoda Gamage" userId="8130ac14-9727-4963-a006-512f362f8357" providerId="ADAL" clId="{58E33101-C3AE-49E8-B49B-21B8410B348A}" dt="2024-05-25T21:25:18.801" v="569" actId="14100"/>
        <pc:sldMkLst>
          <pc:docMk/>
          <pc:sldMk cId="1846535011" sldId="283"/>
        </pc:sldMkLst>
        <pc:spChg chg="mod">
          <ac:chgData name="Piyumika Kithulgoda Gamage" userId="8130ac14-9727-4963-a006-512f362f8357" providerId="ADAL" clId="{58E33101-C3AE-49E8-B49B-21B8410B348A}" dt="2024-05-25T21:25:18.801" v="569" actId="14100"/>
          <ac:spMkLst>
            <pc:docMk/>
            <pc:sldMk cId="1846535011" sldId="283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58E33101-C3AE-49E8-B49B-21B8410B348A}" dt="2024-05-25T21:25:09.629" v="568" actId="20577"/>
          <ac:spMkLst>
            <pc:docMk/>
            <pc:sldMk cId="1846535011" sldId="283"/>
            <ac:spMk id="9" creationId="{0165B943-595D-CC8A-2F49-63A8FFABEF40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1:29:26.995" v="606" actId="113"/>
        <pc:sldMkLst>
          <pc:docMk/>
          <pc:sldMk cId="51292185" sldId="284"/>
        </pc:sldMkLst>
        <pc:spChg chg="add mod">
          <ac:chgData name="Piyumika Kithulgoda Gamage" userId="8130ac14-9727-4963-a006-512f362f8357" providerId="ADAL" clId="{58E33101-C3AE-49E8-B49B-21B8410B348A}" dt="2024-05-25T21:28:00.222" v="583"/>
          <ac:spMkLst>
            <pc:docMk/>
            <pc:sldMk cId="51292185" sldId="284"/>
            <ac:spMk id="2" creationId="{1C0EC4A5-5831-8226-E3A2-E61219699117}"/>
          </ac:spMkLst>
        </pc:spChg>
        <pc:spChg chg="mod">
          <ac:chgData name="Piyumika Kithulgoda Gamage" userId="8130ac14-9727-4963-a006-512f362f8357" providerId="ADAL" clId="{58E33101-C3AE-49E8-B49B-21B8410B348A}" dt="2024-05-25T21:29:26.995" v="606" actId="113"/>
          <ac:spMkLst>
            <pc:docMk/>
            <pc:sldMk cId="51292185" sldId="284"/>
            <ac:spMk id="4" creationId="{BB1B243D-D1FA-AFB4-A51C-E6FCCCAE4FD0}"/>
          </ac:spMkLst>
        </pc:spChg>
        <pc:spChg chg="del">
          <ac:chgData name="Piyumika Kithulgoda Gamage" userId="8130ac14-9727-4963-a006-512f362f8357" providerId="ADAL" clId="{58E33101-C3AE-49E8-B49B-21B8410B348A}" dt="2024-05-25T21:27:59.830" v="582" actId="478"/>
          <ac:spMkLst>
            <pc:docMk/>
            <pc:sldMk cId="51292185" sldId="284"/>
            <ac:spMk id="9" creationId="{2394C7EF-4159-F101-C260-29094DED61BD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1:31:51.977" v="633" actId="20577"/>
        <pc:sldMkLst>
          <pc:docMk/>
          <pc:sldMk cId="4208276109" sldId="285"/>
        </pc:sldMkLst>
        <pc:spChg chg="add mod">
          <ac:chgData name="Piyumika Kithulgoda Gamage" userId="8130ac14-9727-4963-a006-512f362f8357" providerId="ADAL" clId="{58E33101-C3AE-49E8-B49B-21B8410B348A}" dt="2024-05-25T21:30:50.612" v="609"/>
          <ac:spMkLst>
            <pc:docMk/>
            <pc:sldMk cId="4208276109" sldId="285"/>
            <ac:spMk id="2" creationId="{B47B6CDA-4F34-CA54-BB74-A22EC4FCFF8B}"/>
          </ac:spMkLst>
        </pc:spChg>
        <pc:spChg chg="mod">
          <ac:chgData name="Piyumika Kithulgoda Gamage" userId="8130ac14-9727-4963-a006-512f362f8357" providerId="ADAL" clId="{58E33101-C3AE-49E8-B49B-21B8410B348A}" dt="2024-05-25T21:31:51.977" v="633" actId="20577"/>
          <ac:spMkLst>
            <pc:docMk/>
            <pc:sldMk cId="4208276109" sldId="285"/>
            <ac:spMk id="4" creationId="{BB1B243D-D1FA-AFB4-A51C-E6FCCCAE4FD0}"/>
          </ac:spMkLst>
        </pc:spChg>
        <pc:spChg chg="del">
          <ac:chgData name="Piyumika Kithulgoda Gamage" userId="8130ac14-9727-4963-a006-512f362f8357" providerId="ADAL" clId="{58E33101-C3AE-49E8-B49B-21B8410B348A}" dt="2024-05-25T21:30:50.159" v="608" actId="478"/>
          <ac:spMkLst>
            <pc:docMk/>
            <pc:sldMk cId="4208276109" sldId="285"/>
            <ac:spMk id="9" creationId="{970615C5-1E79-1404-1753-5E8A5375B44E}"/>
          </ac:spMkLst>
        </pc:spChg>
      </pc:sldChg>
      <pc:sldChg chg="del">
        <pc:chgData name="Piyumika Kithulgoda Gamage" userId="8130ac14-9727-4963-a006-512f362f8357" providerId="ADAL" clId="{58E33101-C3AE-49E8-B49B-21B8410B348A}" dt="2024-05-25T21:30:14.376" v="607" actId="47"/>
        <pc:sldMkLst>
          <pc:docMk/>
          <pc:sldMk cId="3852990021" sldId="286"/>
        </pc:sldMkLst>
      </pc:sldChg>
      <pc:sldChg chg="addSp delSp modSp mod">
        <pc:chgData name="Piyumika Kithulgoda Gamage" userId="8130ac14-9727-4963-a006-512f362f8357" providerId="ADAL" clId="{58E33101-C3AE-49E8-B49B-21B8410B348A}" dt="2024-05-25T21:02:42.395" v="320" actId="113"/>
        <pc:sldMkLst>
          <pc:docMk/>
          <pc:sldMk cId="2779259505" sldId="289"/>
        </pc:sldMkLst>
        <pc:spChg chg="add mod">
          <ac:chgData name="Piyumika Kithulgoda Gamage" userId="8130ac14-9727-4963-a006-512f362f8357" providerId="ADAL" clId="{58E33101-C3AE-49E8-B49B-21B8410B348A}" dt="2024-05-25T21:02:42.395" v="320" actId="113"/>
          <ac:spMkLst>
            <pc:docMk/>
            <pc:sldMk cId="2779259505" sldId="289"/>
            <ac:spMk id="2" creationId="{1A763CD6-AE4A-090D-D20C-45599B613982}"/>
          </ac:spMkLst>
        </pc:spChg>
        <pc:spChg chg="del mod">
          <ac:chgData name="Piyumika Kithulgoda Gamage" userId="8130ac14-9727-4963-a006-512f362f8357" providerId="ADAL" clId="{58E33101-C3AE-49E8-B49B-21B8410B348A}" dt="2024-05-25T21:00:09.237" v="276" actId="478"/>
          <ac:spMkLst>
            <pc:docMk/>
            <pc:sldMk cId="2779259505" sldId="289"/>
            <ac:spMk id="4" creationId="{BB1B243D-D1FA-AFB4-A51C-E6FCCCAE4FD0}"/>
          </ac:spMkLst>
        </pc:spChg>
        <pc:spChg chg="add del mod">
          <ac:chgData name="Piyumika Kithulgoda Gamage" userId="8130ac14-9727-4963-a006-512f362f8357" providerId="ADAL" clId="{58E33101-C3AE-49E8-B49B-21B8410B348A}" dt="2024-05-25T21:00:16.300" v="279" actId="478"/>
          <ac:spMkLst>
            <pc:docMk/>
            <pc:sldMk cId="2779259505" sldId="289"/>
            <ac:spMk id="5" creationId="{FF2AF6D6-65E5-347C-9F6E-AE9450E03BD4}"/>
          </ac:spMkLst>
        </pc:spChg>
        <pc:spChg chg="mod">
          <ac:chgData name="Piyumika Kithulgoda Gamage" userId="8130ac14-9727-4963-a006-512f362f8357" providerId="ADAL" clId="{58E33101-C3AE-49E8-B49B-21B8410B348A}" dt="2024-05-25T20:52:59.019" v="219" actId="113"/>
          <ac:spMkLst>
            <pc:docMk/>
            <pc:sldMk cId="2779259505" sldId="289"/>
            <ac:spMk id="9" creationId="{803E05A2-F371-5AF7-A896-DCF5C0D234EB}"/>
          </ac:spMkLst>
        </pc:spChg>
      </pc:sldChg>
      <pc:sldChg chg="modSp mod">
        <pc:chgData name="Piyumika Kithulgoda Gamage" userId="8130ac14-9727-4963-a006-512f362f8357" providerId="ADAL" clId="{58E33101-C3AE-49E8-B49B-21B8410B348A}" dt="2024-05-25T21:06:51.525" v="446" actId="20577"/>
        <pc:sldMkLst>
          <pc:docMk/>
          <pc:sldMk cId="1767512393" sldId="290"/>
        </pc:sldMkLst>
        <pc:spChg chg="mod">
          <ac:chgData name="Piyumika Kithulgoda Gamage" userId="8130ac14-9727-4963-a006-512f362f8357" providerId="ADAL" clId="{58E33101-C3AE-49E8-B49B-21B8410B348A}" dt="2024-05-25T21:06:51.525" v="446" actId="20577"/>
          <ac:spMkLst>
            <pc:docMk/>
            <pc:sldMk cId="1767512393" sldId="290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58E33101-C3AE-49E8-B49B-21B8410B348A}" dt="2024-05-25T21:04:42.155" v="344" actId="255"/>
          <ac:spMkLst>
            <pc:docMk/>
            <pc:sldMk cId="1767512393" sldId="290"/>
            <ac:spMk id="9" creationId="{714A846F-60E9-710D-3204-B0470B8C10D9}"/>
          </ac:spMkLst>
        </pc:spChg>
      </pc:sldChg>
      <pc:sldChg chg="addSp delSp modSp mod">
        <pc:chgData name="Piyumika Kithulgoda Gamage" userId="8130ac14-9727-4963-a006-512f362f8357" providerId="ADAL" clId="{58E33101-C3AE-49E8-B49B-21B8410B348A}" dt="2024-05-25T20:52:35.970" v="213" actId="120"/>
        <pc:sldMkLst>
          <pc:docMk/>
          <pc:sldMk cId="2926603474" sldId="291"/>
        </pc:sldMkLst>
        <pc:spChg chg="add del mod">
          <ac:chgData name="Piyumika Kithulgoda Gamage" userId="8130ac14-9727-4963-a006-512f362f8357" providerId="ADAL" clId="{58E33101-C3AE-49E8-B49B-21B8410B348A}" dt="2024-05-25T20:50:59.180" v="168" actId="478"/>
          <ac:spMkLst>
            <pc:docMk/>
            <pc:sldMk cId="2926603474" sldId="291"/>
            <ac:spMk id="2" creationId="{73F65E0A-9506-BF39-41D5-A0F9C026E01C}"/>
          </ac:spMkLst>
        </pc:spChg>
        <pc:spChg chg="del mod">
          <ac:chgData name="Piyumika Kithulgoda Gamage" userId="8130ac14-9727-4963-a006-512f362f8357" providerId="ADAL" clId="{58E33101-C3AE-49E8-B49B-21B8410B348A}" dt="2024-05-25T20:50:51.821" v="165" actId="478"/>
          <ac:spMkLst>
            <pc:docMk/>
            <pc:sldMk cId="2926603474" sldId="291"/>
            <ac:spMk id="4" creationId="{BB1B243D-D1FA-AFB4-A51C-E6FCCCAE4FD0}"/>
          </ac:spMkLst>
        </pc:spChg>
        <pc:spChg chg="add mod">
          <ac:chgData name="Piyumika Kithulgoda Gamage" userId="8130ac14-9727-4963-a006-512f362f8357" providerId="ADAL" clId="{58E33101-C3AE-49E8-B49B-21B8410B348A}" dt="2024-05-25T20:51:39.842" v="189" actId="20577"/>
          <ac:spMkLst>
            <pc:docMk/>
            <pc:sldMk cId="2926603474" sldId="291"/>
            <ac:spMk id="5" creationId="{C269B2F1-398F-9CF3-6549-8E1F1F47DFF6}"/>
          </ac:spMkLst>
        </pc:spChg>
        <pc:spChg chg="mod">
          <ac:chgData name="Piyumika Kithulgoda Gamage" userId="8130ac14-9727-4963-a006-512f362f8357" providerId="ADAL" clId="{58E33101-C3AE-49E8-B49B-21B8410B348A}" dt="2024-05-25T20:52:35.970" v="213" actId="120"/>
          <ac:spMkLst>
            <pc:docMk/>
            <pc:sldMk cId="2926603474" sldId="291"/>
            <ac:spMk id="9" creationId="{1DB94D6D-78D8-3F29-3559-518FBCD5A55B}"/>
          </ac:spMkLst>
        </pc:spChg>
      </pc:sldChg>
      <pc:sldChg chg="modSp del mod">
        <pc:chgData name="Piyumika Kithulgoda Gamage" userId="8130ac14-9727-4963-a006-512f362f8357" providerId="ADAL" clId="{58E33101-C3AE-49E8-B49B-21B8410B348A}" dt="2024-05-25T20:57:54.671" v="275" actId="47"/>
        <pc:sldMkLst>
          <pc:docMk/>
          <pc:sldMk cId="2361538278" sldId="292"/>
        </pc:sldMkLst>
        <pc:spChg chg="mod">
          <ac:chgData name="Piyumika Kithulgoda Gamage" userId="8130ac14-9727-4963-a006-512f362f8357" providerId="ADAL" clId="{58E33101-C3AE-49E8-B49B-21B8410B348A}" dt="2024-05-25T20:57:47.830" v="271" actId="21"/>
          <ac:spMkLst>
            <pc:docMk/>
            <pc:sldMk cId="2361538278" sldId="292"/>
            <ac:spMk id="4" creationId="{BB1B243D-D1FA-AFB4-A51C-E6FCCCAE4FD0}"/>
          </ac:spMkLst>
        </pc:spChg>
      </pc:sldChg>
      <pc:sldChg chg="modSp del mod">
        <pc:chgData name="Piyumika Kithulgoda Gamage" userId="8130ac14-9727-4963-a006-512f362f8357" providerId="ADAL" clId="{58E33101-C3AE-49E8-B49B-21B8410B348A}" dt="2024-05-25T21:03:00.802" v="325" actId="47"/>
        <pc:sldMkLst>
          <pc:docMk/>
          <pc:sldMk cId="316386460" sldId="293"/>
        </pc:sldMkLst>
        <pc:spChg chg="mod">
          <ac:chgData name="Piyumika Kithulgoda Gamage" userId="8130ac14-9727-4963-a006-512f362f8357" providerId="ADAL" clId="{58E33101-C3AE-49E8-B49B-21B8410B348A}" dt="2024-05-25T21:02:54.924" v="321" actId="21"/>
          <ac:spMkLst>
            <pc:docMk/>
            <pc:sldMk cId="316386460" sldId="293"/>
            <ac:spMk id="4" creationId="{BB1B243D-D1FA-AFB4-A51C-E6FCCCAE4FD0}"/>
          </ac:spMkLst>
        </pc:spChg>
      </pc:sldChg>
      <pc:sldChg chg="modSp mod">
        <pc:chgData name="Piyumika Kithulgoda Gamage" userId="8130ac14-9727-4963-a006-512f362f8357" providerId="ADAL" clId="{58E33101-C3AE-49E8-B49B-21B8410B348A}" dt="2024-05-25T21:18:14.388" v="515" actId="120"/>
        <pc:sldMkLst>
          <pc:docMk/>
          <pc:sldMk cId="3237120434" sldId="294"/>
        </pc:sldMkLst>
        <pc:spChg chg="mod">
          <ac:chgData name="Piyumika Kithulgoda Gamage" userId="8130ac14-9727-4963-a006-512f362f8357" providerId="ADAL" clId="{58E33101-C3AE-49E8-B49B-21B8410B348A}" dt="2024-05-25T21:18:03.369" v="513" actId="404"/>
          <ac:spMkLst>
            <pc:docMk/>
            <pc:sldMk cId="3237120434" sldId="294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58E33101-C3AE-49E8-B49B-21B8410B348A}" dt="2024-05-25T21:18:14.388" v="515" actId="120"/>
          <ac:spMkLst>
            <pc:docMk/>
            <pc:sldMk cId="3237120434" sldId="294"/>
            <ac:spMk id="9" creationId="{2EBD21EC-560E-3364-0A22-B81826CD5645}"/>
          </ac:spMkLst>
        </pc:spChg>
      </pc:sldChg>
      <pc:sldChg chg="del">
        <pc:chgData name="Piyumika Kithulgoda Gamage" userId="8130ac14-9727-4963-a006-512f362f8357" providerId="ADAL" clId="{58E33101-C3AE-49E8-B49B-21B8410B348A}" dt="2024-05-25T21:17:54.488" v="509" actId="47"/>
        <pc:sldMkLst>
          <pc:docMk/>
          <pc:sldMk cId="56841122" sldId="295"/>
        </pc:sldMkLst>
      </pc:sldChg>
      <pc:sldChg chg="del">
        <pc:chgData name="Piyumika Kithulgoda Gamage" userId="8130ac14-9727-4963-a006-512f362f8357" providerId="ADAL" clId="{58E33101-C3AE-49E8-B49B-21B8410B348A}" dt="2024-05-25T20:44:05.143" v="114" actId="47"/>
        <pc:sldMkLst>
          <pc:docMk/>
          <pc:sldMk cId="3862257890" sldId="296"/>
        </pc:sldMkLst>
      </pc:sldChg>
      <pc:sldChg chg="addSp delSp modSp mod modClrScheme chgLayout">
        <pc:chgData name="Piyumika Kithulgoda Gamage" userId="8130ac14-9727-4963-a006-512f362f8357" providerId="ADAL" clId="{58E33101-C3AE-49E8-B49B-21B8410B348A}" dt="2024-05-25T21:39:24.700" v="693" actId="26606"/>
        <pc:sldMkLst>
          <pc:docMk/>
          <pc:sldMk cId="4063864537" sldId="297"/>
        </pc:sldMkLst>
        <pc:spChg chg="mod ord">
          <ac:chgData name="Piyumika Kithulgoda Gamage" userId="8130ac14-9727-4963-a006-512f362f8357" providerId="ADAL" clId="{58E33101-C3AE-49E8-B49B-21B8410B348A}" dt="2024-05-25T21:39:24.700" v="693" actId="26606"/>
          <ac:spMkLst>
            <pc:docMk/>
            <pc:sldMk cId="4063864537" sldId="297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58E33101-C3AE-49E8-B49B-21B8410B348A}" dt="2024-05-25T21:39:24.700" v="692" actId="26606"/>
          <ac:spMkLst>
            <pc:docMk/>
            <pc:sldMk cId="4063864537" sldId="297"/>
            <ac:spMk id="9" creationId="{76E7CC8F-577E-5B0F-26EA-1109BA7656A5}"/>
          </ac:spMkLst>
        </pc:spChg>
        <pc:spChg chg="add del mod">
          <ac:chgData name="Piyumika Kithulgoda Gamage" userId="8130ac14-9727-4963-a006-512f362f8357" providerId="ADAL" clId="{58E33101-C3AE-49E8-B49B-21B8410B348A}" dt="2024-05-25T21:39:12.589" v="688"/>
          <ac:spMkLst>
            <pc:docMk/>
            <pc:sldMk cId="4063864537" sldId="297"/>
            <ac:spMk id="14" creationId="{F14977DE-6F2F-BF68-0865-0B5FF34092BF}"/>
          </ac:spMkLst>
        </pc:spChg>
        <pc:spChg chg="add del mod">
          <ac:chgData name="Piyumika Kithulgoda Gamage" userId="8130ac14-9727-4963-a006-512f362f8357" providerId="ADAL" clId="{58E33101-C3AE-49E8-B49B-21B8410B348A}" dt="2024-05-25T21:39:24.700" v="692" actId="26606"/>
          <ac:spMkLst>
            <pc:docMk/>
            <pc:sldMk cId="4063864537" sldId="297"/>
            <ac:spMk id="3079" creationId="{D1527041-F972-0925-A8A6-778ADA5613E5}"/>
          </ac:spMkLst>
        </pc:spChg>
        <pc:spChg chg="add del mod">
          <ac:chgData name="Piyumika Kithulgoda Gamage" userId="8130ac14-9727-4963-a006-512f362f8357" providerId="ADAL" clId="{58E33101-C3AE-49E8-B49B-21B8410B348A}" dt="2024-05-25T21:39:24.700" v="692" actId="26606"/>
          <ac:spMkLst>
            <pc:docMk/>
            <pc:sldMk cId="4063864537" sldId="297"/>
            <ac:spMk id="3081" creationId="{2D2CE51E-703D-B5D7-9856-1EFAB9E97E73}"/>
          </ac:spMkLst>
        </pc:spChg>
        <pc:picChg chg="add mod">
          <ac:chgData name="Piyumika Kithulgoda Gamage" userId="8130ac14-9727-4963-a006-512f362f8357" providerId="ADAL" clId="{58E33101-C3AE-49E8-B49B-21B8410B348A}" dt="2024-05-25T21:39:24.700" v="693" actId="26606"/>
          <ac:picMkLst>
            <pc:docMk/>
            <pc:sldMk cId="4063864537" sldId="297"/>
            <ac:picMk id="3074" creationId="{1BD95FF6-9DF7-F5E3-071D-7C2BA8A015A0}"/>
          </ac:picMkLst>
        </pc:picChg>
      </pc:sldChg>
      <pc:sldChg chg="addSp delSp modSp mod">
        <pc:chgData name="Piyumika Kithulgoda Gamage" userId="8130ac14-9727-4963-a006-512f362f8357" providerId="ADAL" clId="{58E33101-C3AE-49E8-B49B-21B8410B348A}" dt="2024-05-25T20:48:18.321" v="117" actId="22"/>
        <pc:sldMkLst>
          <pc:docMk/>
          <pc:sldMk cId="745738017" sldId="298"/>
        </pc:sldMkLst>
        <pc:spChg chg="add del">
          <ac:chgData name="Piyumika Kithulgoda Gamage" userId="8130ac14-9727-4963-a006-512f362f8357" providerId="ADAL" clId="{58E33101-C3AE-49E8-B49B-21B8410B348A}" dt="2024-05-25T20:48:18.321" v="117" actId="22"/>
          <ac:spMkLst>
            <pc:docMk/>
            <pc:sldMk cId="745738017" sldId="298"/>
            <ac:spMk id="3" creationId="{2FC1695E-7D8A-51AE-F178-B65EB6187683}"/>
          </ac:spMkLst>
        </pc:spChg>
        <pc:spChg chg="mod">
          <ac:chgData name="Piyumika Kithulgoda Gamage" userId="8130ac14-9727-4963-a006-512f362f8357" providerId="ADAL" clId="{58E33101-C3AE-49E8-B49B-21B8410B348A}" dt="2024-05-25T20:39:57.465" v="82" actId="20577"/>
          <ac:spMkLst>
            <pc:docMk/>
            <pc:sldMk cId="745738017" sldId="298"/>
            <ac:spMk id="6" creationId="{49F0F81E-EA81-96EC-491A-239E29DA432A}"/>
          </ac:spMkLst>
        </pc:spChg>
        <pc:spChg chg="mod">
          <ac:chgData name="Piyumika Kithulgoda Gamage" userId="8130ac14-9727-4963-a006-512f362f8357" providerId="ADAL" clId="{58E33101-C3AE-49E8-B49B-21B8410B348A}" dt="2024-05-25T20:40:10.177" v="85" actId="113"/>
          <ac:spMkLst>
            <pc:docMk/>
            <pc:sldMk cId="745738017" sldId="298"/>
            <ac:spMk id="8" creationId="{88ED9453-277C-204F-BD72-DCE03B1E8BBA}"/>
          </ac:spMkLst>
        </pc:spChg>
      </pc:sldChg>
      <pc:sldChg chg="addSp delSp modSp mod modClrScheme chgLayout">
        <pc:chgData name="Piyumika Kithulgoda Gamage" userId="8130ac14-9727-4963-a006-512f362f8357" providerId="ADAL" clId="{58E33101-C3AE-49E8-B49B-21B8410B348A}" dt="2024-05-25T21:48:32.852" v="794" actId="113"/>
        <pc:sldMkLst>
          <pc:docMk/>
          <pc:sldMk cId="3155095531" sldId="299"/>
        </pc:sldMkLst>
        <pc:spChg chg="mod">
          <ac:chgData name="Piyumika Kithulgoda Gamage" userId="8130ac14-9727-4963-a006-512f362f8357" providerId="ADAL" clId="{58E33101-C3AE-49E8-B49B-21B8410B348A}" dt="2024-05-25T21:48:32.852" v="794" actId="113"/>
          <ac:spMkLst>
            <pc:docMk/>
            <pc:sldMk cId="3155095531" sldId="299"/>
            <ac:spMk id="3" creationId="{4C318957-1753-EBB6-03D2-08BCABEC55E6}"/>
          </ac:spMkLst>
        </pc:spChg>
        <pc:spChg chg="add del mod">
          <ac:chgData name="Piyumika Kithulgoda Gamage" userId="8130ac14-9727-4963-a006-512f362f8357" providerId="ADAL" clId="{58E33101-C3AE-49E8-B49B-21B8410B348A}" dt="2024-05-25T21:45:44.637" v="763" actId="26606"/>
          <ac:spMkLst>
            <pc:docMk/>
            <pc:sldMk cId="3155095531" sldId="299"/>
            <ac:spMk id="8" creationId="{AD1EB647-12EE-D2EC-3FDE-B12734FA3C68}"/>
          </ac:spMkLst>
        </pc:spChg>
        <pc:spChg chg="add del mod">
          <ac:chgData name="Piyumika Kithulgoda Gamage" userId="8130ac14-9727-4963-a006-512f362f8357" providerId="ADAL" clId="{58E33101-C3AE-49E8-B49B-21B8410B348A}" dt="2024-05-25T21:45:44.637" v="763" actId="26606"/>
          <ac:spMkLst>
            <pc:docMk/>
            <pc:sldMk cId="3155095531" sldId="299"/>
            <ac:spMk id="10" creationId="{0F440E36-5B9C-5E8B-D49D-AD128296D5B4}"/>
          </ac:spMkLst>
        </pc:spChg>
        <pc:spChg chg="add del mod">
          <ac:chgData name="Piyumika Kithulgoda Gamage" userId="8130ac14-9727-4963-a006-512f362f8357" providerId="ADAL" clId="{58E33101-C3AE-49E8-B49B-21B8410B348A}" dt="2024-05-25T21:45:44.637" v="763" actId="26606"/>
          <ac:spMkLst>
            <pc:docMk/>
            <pc:sldMk cId="3155095531" sldId="299"/>
            <ac:spMk id="12" creationId="{E1F78869-E905-5B83-5155-67BF689592E0}"/>
          </ac:spMkLst>
        </pc:spChg>
        <pc:spChg chg="add del mod">
          <ac:chgData name="Piyumika Kithulgoda Gamage" userId="8130ac14-9727-4963-a006-512f362f8357" providerId="ADAL" clId="{58E33101-C3AE-49E8-B49B-21B8410B348A}" dt="2024-05-25T21:45:44.637" v="763" actId="26606"/>
          <ac:spMkLst>
            <pc:docMk/>
            <pc:sldMk cId="3155095531" sldId="299"/>
            <ac:spMk id="14" creationId="{033AC775-391F-0EC3-E749-4E75F9395526}"/>
          </ac:spMkLst>
        </pc:spChg>
        <pc:graphicFrameChg chg="add mod modGraphic">
          <ac:chgData name="Piyumika Kithulgoda Gamage" userId="8130ac14-9727-4963-a006-512f362f8357" providerId="ADAL" clId="{58E33101-C3AE-49E8-B49B-21B8410B348A}" dt="2024-05-25T21:48:28.818" v="793" actId="14100"/>
          <ac:graphicFrameMkLst>
            <pc:docMk/>
            <pc:sldMk cId="3155095531" sldId="299"/>
            <ac:graphicFrameMk id="2" creationId="{E2412D52-F901-0180-9469-10B97E7886EE}"/>
          </ac:graphicFrameMkLst>
        </pc:graphicFrameChg>
      </pc:sldChg>
      <pc:sldChg chg="addSp delSp modSp mod">
        <pc:chgData name="Piyumika Kithulgoda Gamage" userId="8130ac14-9727-4963-a006-512f362f8357" providerId="ADAL" clId="{58E33101-C3AE-49E8-B49B-21B8410B348A}" dt="2024-05-25T20:50:22.279" v="164" actId="120"/>
        <pc:sldMkLst>
          <pc:docMk/>
          <pc:sldMk cId="4147016941" sldId="355"/>
        </pc:sldMkLst>
        <pc:spChg chg="mod">
          <ac:chgData name="Piyumika Kithulgoda Gamage" userId="8130ac14-9727-4963-a006-512f362f8357" providerId="ADAL" clId="{58E33101-C3AE-49E8-B49B-21B8410B348A}" dt="2024-05-25T20:50:22.279" v="164" actId="120"/>
          <ac:spMkLst>
            <pc:docMk/>
            <pc:sldMk cId="4147016941" sldId="355"/>
            <ac:spMk id="2" creationId="{124D384F-4FF9-82A4-754F-85A1A52CC2C4}"/>
          </ac:spMkLst>
        </pc:spChg>
        <pc:spChg chg="del mod">
          <ac:chgData name="Piyumika Kithulgoda Gamage" userId="8130ac14-9727-4963-a006-512f362f8357" providerId="ADAL" clId="{58E33101-C3AE-49E8-B49B-21B8410B348A}" dt="2024-05-25T20:49:04.951" v="133" actId="478"/>
          <ac:spMkLst>
            <pc:docMk/>
            <pc:sldMk cId="4147016941" sldId="355"/>
            <ac:spMk id="3" creationId="{E8F9A3F4-41A4-AACE-4DAC-1513A6220C73}"/>
          </ac:spMkLst>
        </pc:spChg>
        <pc:spChg chg="add del mod">
          <ac:chgData name="Piyumika Kithulgoda Gamage" userId="8130ac14-9727-4963-a006-512f362f8357" providerId="ADAL" clId="{58E33101-C3AE-49E8-B49B-21B8410B348A}" dt="2024-05-25T20:49:07.880" v="135" actId="478"/>
          <ac:spMkLst>
            <pc:docMk/>
            <pc:sldMk cId="4147016941" sldId="355"/>
            <ac:spMk id="4" creationId="{0994B9B3-A658-1FCD-BFC2-BA4D74013D93}"/>
          </ac:spMkLst>
        </pc:spChg>
        <pc:spChg chg="add mod">
          <ac:chgData name="Piyumika Kithulgoda Gamage" userId="8130ac14-9727-4963-a006-512f362f8357" providerId="ADAL" clId="{58E33101-C3AE-49E8-B49B-21B8410B348A}" dt="2024-05-25T20:49:23.505" v="140" actId="113"/>
          <ac:spMkLst>
            <pc:docMk/>
            <pc:sldMk cId="4147016941" sldId="355"/>
            <ac:spMk id="5" creationId="{887A8FA2-8E4D-1C13-A552-4A6675E4B886}"/>
          </ac:spMkLst>
        </pc:spChg>
      </pc:sldChg>
      <pc:sldChg chg="addSp modSp mod modClrScheme chgLayout">
        <pc:chgData name="Piyumika Kithulgoda Gamage" userId="8130ac14-9727-4963-a006-512f362f8357" providerId="ADAL" clId="{58E33101-C3AE-49E8-B49B-21B8410B348A}" dt="2024-05-25T21:44:04.150" v="758" actId="403"/>
        <pc:sldMkLst>
          <pc:docMk/>
          <pc:sldMk cId="2394180643" sldId="356"/>
        </pc:sldMkLst>
        <pc:spChg chg="add mod">
          <ac:chgData name="Piyumika Kithulgoda Gamage" userId="8130ac14-9727-4963-a006-512f362f8357" providerId="ADAL" clId="{58E33101-C3AE-49E8-B49B-21B8410B348A}" dt="2024-05-25T21:37:39.844" v="686" actId="313"/>
          <ac:spMkLst>
            <pc:docMk/>
            <pc:sldMk cId="2394180643" sldId="356"/>
            <ac:spMk id="3" creationId="{F0F7F290-38EE-9137-6F6D-562D715BDB44}"/>
          </ac:spMkLst>
        </pc:spChg>
        <pc:spChg chg="mod">
          <ac:chgData name="Piyumika Kithulgoda Gamage" userId="8130ac14-9727-4963-a006-512f362f8357" providerId="ADAL" clId="{58E33101-C3AE-49E8-B49B-21B8410B348A}" dt="2024-05-25T21:37:24.997" v="682" actId="26606"/>
          <ac:spMkLst>
            <pc:docMk/>
            <pc:sldMk cId="2394180643" sldId="356"/>
            <ac:spMk id="4" creationId="{BB1B243D-D1FA-AFB4-A51C-E6FCCCAE4FD0}"/>
          </ac:spMkLst>
        </pc:spChg>
        <pc:spChg chg="mod">
          <ac:chgData name="Piyumika Kithulgoda Gamage" userId="8130ac14-9727-4963-a006-512f362f8357" providerId="ADAL" clId="{58E33101-C3AE-49E8-B49B-21B8410B348A}" dt="2024-05-25T21:44:04.150" v="758" actId="403"/>
          <ac:spMkLst>
            <pc:docMk/>
            <pc:sldMk cId="2394180643" sldId="356"/>
            <ac:spMk id="9" creationId="{970615C5-1E79-1404-1753-5E8A5375B44E}"/>
          </ac:spMkLst>
        </pc:spChg>
      </pc:sldChg>
      <pc:sldChg chg="addSp delSp modSp new del mod">
        <pc:chgData name="Piyumika Kithulgoda Gamage" userId="8130ac14-9727-4963-a006-512f362f8357" providerId="ADAL" clId="{58E33101-C3AE-49E8-B49B-21B8410B348A}" dt="2024-05-25T20:48:55.558" v="132" actId="47"/>
        <pc:sldMkLst>
          <pc:docMk/>
          <pc:sldMk cId="2469677461" sldId="357"/>
        </pc:sldMkLst>
        <pc:spChg chg="add del mod">
          <ac:chgData name="Piyumika Kithulgoda Gamage" userId="8130ac14-9727-4963-a006-512f362f8357" providerId="ADAL" clId="{58E33101-C3AE-49E8-B49B-21B8410B348A}" dt="2024-05-25T20:48:53.659" v="131" actId="21"/>
          <ac:spMkLst>
            <pc:docMk/>
            <pc:sldMk cId="2469677461" sldId="357"/>
            <ac:spMk id="3" creationId="{887A8FA2-8E4D-1C13-A552-4A6675E4B886}"/>
          </ac:spMkLst>
        </pc:spChg>
      </pc:sldChg>
      <pc:sldChg chg="addSp delSp modSp new mod">
        <pc:chgData name="Piyumika Kithulgoda Gamage" userId="8130ac14-9727-4963-a006-512f362f8357" providerId="ADAL" clId="{58E33101-C3AE-49E8-B49B-21B8410B348A}" dt="2024-05-25T20:56:38.530" v="270" actId="14100"/>
        <pc:sldMkLst>
          <pc:docMk/>
          <pc:sldMk cId="3010695707" sldId="357"/>
        </pc:sldMkLst>
        <pc:spChg chg="mod">
          <ac:chgData name="Piyumika Kithulgoda Gamage" userId="8130ac14-9727-4963-a006-512f362f8357" providerId="ADAL" clId="{58E33101-C3AE-49E8-B49B-21B8410B348A}" dt="2024-05-25T20:56:31.770" v="269" actId="404"/>
          <ac:spMkLst>
            <pc:docMk/>
            <pc:sldMk cId="3010695707" sldId="357"/>
            <ac:spMk id="2" creationId="{C33E270C-969E-6A8E-737A-989B59BE05C6}"/>
          </ac:spMkLst>
        </pc:spChg>
        <pc:spChg chg="del">
          <ac:chgData name="Piyumika Kithulgoda Gamage" userId="8130ac14-9727-4963-a006-512f362f8357" providerId="ADAL" clId="{58E33101-C3AE-49E8-B49B-21B8410B348A}" dt="2024-05-25T20:54:20.787" v="221"/>
          <ac:spMkLst>
            <pc:docMk/>
            <pc:sldMk cId="3010695707" sldId="357"/>
            <ac:spMk id="3" creationId="{8564C3C8-871C-88FF-5EB6-7AB294F7D920}"/>
          </ac:spMkLst>
        </pc:spChg>
        <pc:graphicFrameChg chg="add mod modGraphic">
          <ac:chgData name="Piyumika Kithulgoda Gamage" userId="8130ac14-9727-4963-a006-512f362f8357" providerId="ADAL" clId="{58E33101-C3AE-49E8-B49B-21B8410B348A}" dt="2024-05-25T20:56:38.530" v="270" actId="14100"/>
          <ac:graphicFrameMkLst>
            <pc:docMk/>
            <pc:sldMk cId="3010695707" sldId="357"/>
            <ac:graphicFrameMk id="4" creationId="{2B98C21F-F955-682B-C55E-1DA76B4443F6}"/>
          </ac:graphicFrameMkLst>
        </pc:graphicFrameChg>
      </pc:sldChg>
      <pc:sldChg chg="addSp delSp modSp new mod">
        <pc:chgData name="Piyumika Kithulgoda Gamage" userId="8130ac14-9727-4963-a006-512f362f8357" providerId="ADAL" clId="{58E33101-C3AE-49E8-B49B-21B8410B348A}" dt="2024-05-25T21:43:42.336" v="752" actId="1076"/>
        <pc:sldMkLst>
          <pc:docMk/>
          <pc:sldMk cId="910462670" sldId="358"/>
        </pc:sldMkLst>
        <pc:spChg chg="mod">
          <ac:chgData name="Piyumika Kithulgoda Gamage" userId="8130ac14-9727-4963-a006-512f362f8357" providerId="ADAL" clId="{58E33101-C3AE-49E8-B49B-21B8410B348A}" dt="2024-05-25T21:43:42.336" v="752" actId="1076"/>
          <ac:spMkLst>
            <pc:docMk/>
            <pc:sldMk cId="910462670" sldId="358"/>
            <ac:spMk id="2" creationId="{9DB1A6C8-B922-0177-0A71-209B26DD5FF9}"/>
          </ac:spMkLst>
        </pc:spChg>
        <pc:spChg chg="del">
          <ac:chgData name="Piyumika Kithulgoda Gamage" userId="8130ac14-9727-4963-a006-512f362f8357" providerId="ADAL" clId="{58E33101-C3AE-49E8-B49B-21B8410B348A}" dt="2024-05-25T21:33:44.525" v="635"/>
          <ac:spMkLst>
            <pc:docMk/>
            <pc:sldMk cId="910462670" sldId="358"/>
            <ac:spMk id="3" creationId="{2F1F2CE1-B12B-2D48-8FD4-4128B353CA08}"/>
          </ac:spMkLst>
        </pc:spChg>
        <pc:graphicFrameChg chg="add mod modGraphic">
          <ac:chgData name="Piyumika Kithulgoda Gamage" userId="8130ac14-9727-4963-a006-512f362f8357" providerId="ADAL" clId="{58E33101-C3AE-49E8-B49B-21B8410B348A}" dt="2024-05-25T21:43:36.637" v="751" actId="1076"/>
          <ac:graphicFrameMkLst>
            <pc:docMk/>
            <pc:sldMk cId="910462670" sldId="358"/>
            <ac:graphicFrameMk id="4" creationId="{CBD39CEC-EB60-9A0C-8EA9-1C14F97101A8}"/>
          </ac:graphicFrameMkLst>
        </pc:graphicFrameChg>
      </pc:sldChg>
    </pc:docChg>
  </pc:docChgLst>
  <pc:docChgLst>
    <pc:chgData name="Piyumika Kithulgoda Gamage" userId="8130ac14-9727-4963-a006-512f362f8357" providerId="ADAL" clId="{ECF709CB-CDA8-4B5E-85F9-63D9EB829955}"/>
    <pc:docChg chg="undo custSel addSld delSld modSld sldOrd">
      <pc:chgData name="Piyumika Kithulgoda Gamage" userId="8130ac14-9727-4963-a006-512f362f8357" providerId="ADAL" clId="{ECF709CB-CDA8-4B5E-85F9-63D9EB829955}" dt="2024-05-25T23:30:18.261" v="1095" actId="1076"/>
      <pc:docMkLst>
        <pc:docMk/>
      </pc:docMkLst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517909775" sldId="257"/>
        </pc:sldMkLst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2189326861" sldId="258"/>
        </pc:sldMkLst>
      </pc:sldChg>
      <pc:sldChg chg="modSp add del mod">
        <pc:chgData name="Piyumika Kithulgoda Gamage" userId="8130ac14-9727-4963-a006-512f362f8357" providerId="ADAL" clId="{ECF709CB-CDA8-4B5E-85F9-63D9EB829955}" dt="2024-05-25T22:33:46.154" v="372" actId="47"/>
        <pc:sldMkLst>
          <pc:docMk/>
          <pc:sldMk cId="2469806717" sldId="259"/>
        </pc:sldMkLst>
        <pc:spChg chg="mod">
          <ac:chgData name="Piyumika Kithulgoda Gamage" userId="8130ac14-9727-4963-a006-512f362f8357" providerId="ADAL" clId="{ECF709CB-CDA8-4B5E-85F9-63D9EB829955}" dt="2024-05-25T22:33:44.128" v="371" actId="21"/>
          <ac:spMkLst>
            <pc:docMk/>
            <pc:sldMk cId="2469806717" sldId="259"/>
            <ac:spMk id="3" creationId="{1315FFF1-43FC-FCFE-BEC0-38B41837CFA3}"/>
          </ac:spMkLst>
        </pc:spChg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3971143460" sldId="259"/>
        </pc:sldMkLst>
      </pc:sldChg>
      <pc:sldChg chg="add del ord">
        <pc:chgData name="Piyumika Kithulgoda Gamage" userId="8130ac14-9727-4963-a006-512f362f8357" providerId="ADAL" clId="{ECF709CB-CDA8-4B5E-85F9-63D9EB829955}" dt="2024-05-25T22:37:35.092" v="403" actId="47"/>
        <pc:sldMkLst>
          <pc:docMk/>
          <pc:sldMk cId="372093480" sldId="260"/>
        </pc:sldMkLst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1229450736" sldId="260"/>
        </pc:sldMkLst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1742980919" sldId="261"/>
        </pc:sldMkLst>
      </pc:sldChg>
      <pc:sldChg chg="modSp add mod">
        <pc:chgData name="Piyumika Kithulgoda Gamage" userId="8130ac14-9727-4963-a006-512f362f8357" providerId="ADAL" clId="{ECF709CB-CDA8-4B5E-85F9-63D9EB829955}" dt="2024-05-25T22:06:19.738" v="183" actId="26606"/>
        <pc:sldMkLst>
          <pc:docMk/>
          <pc:sldMk cId="3565547120" sldId="261"/>
        </pc:sldMkLst>
        <pc:picChg chg="mod">
          <ac:chgData name="Piyumika Kithulgoda Gamage" userId="8130ac14-9727-4963-a006-512f362f8357" providerId="ADAL" clId="{ECF709CB-CDA8-4B5E-85F9-63D9EB829955}" dt="2024-05-25T22:06:19.738" v="183" actId="26606"/>
          <ac:picMkLst>
            <pc:docMk/>
            <pc:sldMk cId="3565547120" sldId="261"/>
            <ac:picMk id="4" creationId="{6A2C21B8-8017-8CE4-CFED-C22700F4D6C5}"/>
          </ac:picMkLst>
        </pc:picChg>
      </pc:sldChg>
      <pc:sldChg chg="modSp mod">
        <pc:chgData name="Piyumika Kithulgoda Gamage" userId="8130ac14-9727-4963-a006-512f362f8357" providerId="ADAL" clId="{ECF709CB-CDA8-4B5E-85F9-63D9EB829955}" dt="2024-05-25T22:37:25.894" v="402" actId="27636"/>
        <pc:sldMkLst>
          <pc:docMk/>
          <pc:sldMk cId="4211995302" sldId="262"/>
        </pc:sldMkLst>
        <pc:spChg chg="mod">
          <ac:chgData name="Piyumika Kithulgoda Gamage" userId="8130ac14-9727-4963-a006-512f362f8357" providerId="ADAL" clId="{ECF709CB-CDA8-4B5E-85F9-63D9EB829955}" dt="2024-05-25T22:37:25.894" v="402" actId="27636"/>
          <ac:spMkLst>
            <pc:docMk/>
            <pc:sldMk cId="4211995302" sldId="262"/>
            <ac:spMk id="3" creationId="{1315FFF1-43FC-FCFE-BEC0-38B41837CFA3}"/>
          </ac:spMkLst>
        </pc:spChg>
      </pc:sldChg>
      <pc:sldChg chg="addSp delSp modSp add mod modClrScheme chgLayout">
        <pc:chgData name="Piyumika Kithulgoda Gamage" userId="8130ac14-9727-4963-a006-512f362f8357" providerId="ADAL" clId="{ECF709CB-CDA8-4B5E-85F9-63D9EB829955}" dt="2024-05-25T23:01:09.348" v="709" actId="208"/>
        <pc:sldMkLst>
          <pc:docMk/>
          <pc:sldMk cId="1880809986" sldId="263"/>
        </pc:sldMkLst>
        <pc:spChg chg="add mod">
          <ac:chgData name="Piyumika Kithulgoda Gamage" userId="8130ac14-9727-4963-a006-512f362f8357" providerId="ADAL" clId="{ECF709CB-CDA8-4B5E-85F9-63D9EB829955}" dt="2024-05-25T23:01:09.348" v="709" actId="208"/>
          <ac:spMkLst>
            <pc:docMk/>
            <pc:sldMk cId="1880809986" sldId="263"/>
            <ac:spMk id="3" creationId="{53BC8E38-6194-80D9-2332-A948056072D1}"/>
          </ac:spMkLst>
        </pc:spChg>
        <pc:spChg chg="add del mod">
          <ac:chgData name="Piyumika Kithulgoda Gamage" userId="8130ac14-9727-4963-a006-512f362f8357" providerId="ADAL" clId="{ECF709CB-CDA8-4B5E-85F9-63D9EB829955}" dt="2024-05-25T23:00:33.895" v="702" actId="26606"/>
          <ac:spMkLst>
            <pc:docMk/>
            <pc:sldMk cId="1880809986" sldId="263"/>
            <ac:spMk id="9" creationId="{0ABBD22C-F647-CC06-3D34-F8E4B9568022}"/>
          </ac:spMkLst>
        </pc:spChg>
        <pc:spChg chg="add del mod">
          <ac:chgData name="Piyumika Kithulgoda Gamage" userId="8130ac14-9727-4963-a006-512f362f8357" providerId="ADAL" clId="{ECF709CB-CDA8-4B5E-85F9-63D9EB829955}" dt="2024-05-25T23:00:33.895" v="702" actId="26606"/>
          <ac:spMkLst>
            <pc:docMk/>
            <pc:sldMk cId="1880809986" sldId="263"/>
            <ac:spMk id="11" creationId="{6238097E-D81A-D6D6-0F37-19E29B9F35EB}"/>
          </ac:spMkLst>
        </pc:spChg>
        <pc:spChg chg="add del mod">
          <ac:chgData name="Piyumika Kithulgoda Gamage" userId="8130ac14-9727-4963-a006-512f362f8357" providerId="ADAL" clId="{ECF709CB-CDA8-4B5E-85F9-63D9EB829955}" dt="2024-05-25T23:00:33.895" v="702" actId="26606"/>
          <ac:spMkLst>
            <pc:docMk/>
            <pc:sldMk cId="1880809986" sldId="263"/>
            <ac:spMk id="13" creationId="{DA9C2115-F605-AB2D-B216-7DE23D6AD426}"/>
          </ac:spMkLst>
        </pc:spChg>
        <pc:spChg chg="add del mod">
          <ac:chgData name="Piyumika Kithulgoda Gamage" userId="8130ac14-9727-4963-a006-512f362f8357" providerId="ADAL" clId="{ECF709CB-CDA8-4B5E-85F9-63D9EB829955}" dt="2024-05-25T23:00:47.706" v="707" actId="478"/>
          <ac:spMkLst>
            <pc:docMk/>
            <pc:sldMk cId="1880809986" sldId="263"/>
            <ac:spMk id="15" creationId="{F4C3003D-0A7F-A91B-58AC-12D0DB3F368F}"/>
          </ac:spMkLst>
        </pc:spChg>
        <pc:picChg chg="mod ord">
          <ac:chgData name="Piyumika Kithulgoda Gamage" userId="8130ac14-9727-4963-a006-512f362f8357" providerId="ADAL" clId="{ECF709CB-CDA8-4B5E-85F9-63D9EB829955}" dt="2024-05-25T23:00:49.578" v="708" actId="1076"/>
          <ac:picMkLst>
            <pc:docMk/>
            <pc:sldMk cId="1880809986" sldId="263"/>
            <ac:picMk id="4" creationId="{03D69250-D0FA-44D7-FA3F-FF04B3F3BDFC}"/>
          </ac:picMkLst>
        </pc:picChg>
      </pc:sldChg>
      <pc:sldChg chg="modSp add del">
        <pc:chgData name="Piyumika Kithulgoda Gamage" userId="8130ac14-9727-4963-a006-512f362f8357" providerId="ADAL" clId="{ECF709CB-CDA8-4B5E-85F9-63D9EB829955}" dt="2024-05-25T22:25:31.577" v="274" actId="47"/>
        <pc:sldMkLst>
          <pc:docMk/>
          <pc:sldMk cId="1342469097" sldId="264"/>
        </pc:sldMkLst>
        <pc:picChg chg="mod">
          <ac:chgData name="Piyumika Kithulgoda Gamage" userId="8130ac14-9727-4963-a006-512f362f8357" providerId="ADAL" clId="{ECF709CB-CDA8-4B5E-85F9-63D9EB829955}" dt="2024-05-25T22:24:04.571" v="269" actId="1076"/>
          <ac:picMkLst>
            <pc:docMk/>
            <pc:sldMk cId="1342469097" sldId="264"/>
            <ac:picMk id="4" creationId="{38294616-D094-A643-B567-E74A195FF07E}"/>
          </ac:picMkLst>
        </pc:picChg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2964811970" sldId="265"/>
        </pc:sldMkLst>
      </pc:sldChg>
      <pc:sldChg chg="addSp modSp add mod modClrScheme chgLayout">
        <pc:chgData name="Piyumika Kithulgoda Gamage" userId="8130ac14-9727-4963-a006-512f362f8357" providerId="ADAL" clId="{ECF709CB-CDA8-4B5E-85F9-63D9EB829955}" dt="2024-05-25T23:16:24.600" v="858" actId="20577"/>
        <pc:sldMkLst>
          <pc:docMk/>
          <pc:sldMk cId="3439730729" sldId="265"/>
        </pc:sldMkLst>
        <pc:spChg chg="add mod">
          <ac:chgData name="Piyumika Kithulgoda Gamage" userId="8130ac14-9727-4963-a006-512f362f8357" providerId="ADAL" clId="{ECF709CB-CDA8-4B5E-85F9-63D9EB829955}" dt="2024-05-25T22:33:16.630" v="367" actId="26606"/>
          <ac:spMkLst>
            <pc:docMk/>
            <pc:sldMk cId="3439730729" sldId="265"/>
            <ac:spMk id="3" creationId="{C19DCE8A-D468-CFBE-FEEC-A955E4446F91}"/>
          </ac:spMkLst>
        </pc:spChg>
        <pc:spChg chg="add mod">
          <ac:chgData name="Piyumika Kithulgoda Gamage" userId="8130ac14-9727-4963-a006-512f362f8357" providerId="ADAL" clId="{ECF709CB-CDA8-4B5E-85F9-63D9EB829955}" dt="2024-05-25T23:16:24.600" v="858" actId="20577"/>
          <ac:spMkLst>
            <pc:docMk/>
            <pc:sldMk cId="3439730729" sldId="265"/>
            <ac:spMk id="9" creationId="{776A4D96-2B47-7183-9E68-4EB13498C764}"/>
          </ac:spMkLst>
        </pc:spChg>
        <pc:picChg chg="mod">
          <ac:chgData name="Piyumika Kithulgoda Gamage" userId="8130ac14-9727-4963-a006-512f362f8357" providerId="ADAL" clId="{ECF709CB-CDA8-4B5E-85F9-63D9EB829955}" dt="2024-05-25T22:33:16.630" v="367" actId="26606"/>
          <ac:picMkLst>
            <pc:docMk/>
            <pc:sldMk cId="3439730729" sldId="265"/>
            <ac:picMk id="4" creationId="{3F4359AD-EDBC-EC4A-D955-F03C5081DC90}"/>
          </ac:picMkLst>
        </pc:picChg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3392241887" sldId="266"/>
        </pc:sldMkLst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511000915" sldId="267"/>
        </pc:sldMkLst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722754073" sldId="269"/>
        </pc:sldMkLst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3051524116" sldId="270"/>
        </pc:sldMkLst>
      </pc:sldChg>
      <pc:sldChg chg="del">
        <pc:chgData name="Piyumika Kithulgoda Gamage" userId="8130ac14-9727-4963-a006-512f362f8357" providerId="ADAL" clId="{ECF709CB-CDA8-4B5E-85F9-63D9EB829955}" dt="2024-05-25T23:17:04.023" v="861" actId="47"/>
        <pc:sldMkLst>
          <pc:docMk/>
          <pc:sldMk cId="0" sldId="277"/>
        </pc:sldMkLst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248311886" sldId="281"/>
        </pc:sldMkLst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1846535011" sldId="283"/>
        </pc:sldMkLst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51292185" sldId="284"/>
        </pc:sldMkLst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4208276109" sldId="285"/>
        </pc:sldMkLst>
      </pc:sldChg>
      <pc:sldChg chg="addSp delSp modSp add mod modClrScheme chgLayout">
        <pc:chgData name="Piyumika Kithulgoda Gamage" userId="8130ac14-9727-4963-a006-512f362f8357" providerId="ADAL" clId="{ECF709CB-CDA8-4B5E-85F9-63D9EB829955}" dt="2024-05-25T23:24:53.798" v="1030" actId="6549"/>
        <pc:sldMkLst>
          <pc:docMk/>
          <pc:sldMk cId="405175230" sldId="287"/>
        </pc:sldMkLst>
        <pc:spChg chg="add del mod">
          <ac:chgData name="Piyumika Kithulgoda Gamage" userId="8130ac14-9727-4963-a006-512f362f8357" providerId="ADAL" clId="{ECF709CB-CDA8-4B5E-85F9-63D9EB829955}" dt="2024-05-25T22:25:47.171" v="278" actId="26606"/>
          <ac:spMkLst>
            <pc:docMk/>
            <pc:sldMk cId="405175230" sldId="287"/>
            <ac:spMk id="2" creationId="{C5DCF802-A6EA-B115-1C0F-0FF5969A4A1F}"/>
          </ac:spMkLst>
        </pc:spChg>
        <pc:spChg chg="del mod">
          <ac:chgData name="Piyumika Kithulgoda Gamage" userId="8130ac14-9727-4963-a006-512f362f8357" providerId="ADAL" clId="{ECF709CB-CDA8-4B5E-85F9-63D9EB829955}" dt="2024-05-25T22:25:42.153" v="276" actId="478"/>
          <ac:spMkLst>
            <pc:docMk/>
            <pc:sldMk cId="405175230" sldId="287"/>
            <ac:spMk id="4" creationId="{BB1B243D-D1FA-AFB4-A51C-E6FCCCAE4FD0}"/>
          </ac:spMkLst>
        </pc:spChg>
        <pc:spChg chg="add mod">
          <ac:chgData name="Piyumika Kithulgoda Gamage" userId="8130ac14-9727-4963-a006-512f362f8357" providerId="ADAL" clId="{ECF709CB-CDA8-4B5E-85F9-63D9EB829955}" dt="2024-05-25T23:24:53.798" v="1030" actId="6549"/>
          <ac:spMkLst>
            <pc:docMk/>
            <pc:sldMk cId="405175230" sldId="287"/>
            <ac:spMk id="5" creationId="{5F9CA8A8-6489-A5DA-F1C1-04C68699768A}"/>
          </ac:spMkLst>
        </pc:spChg>
        <pc:spChg chg="add mod">
          <ac:chgData name="Piyumika Kithulgoda Gamage" userId="8130ac14-9727-4963-a006-512f362f8357" providerId="ADAL" clId="{ECF709CB-CDA8-4B5E-85F9-63D9EB829955}" dt="2024-05-25T23:14:42.690" v="845" actId="120"/>
          <ac:spMkLst>
            <pc:docMk/>
            <pc:sldMk cId="405175230" sldId="287"/>
            <ac:spMk id="10" creationId="{85854DF5-BF0F-B918-58E8-ED25A948035A}"/>
          </ac:spMkLst>
        </pc:spChg>
        <pc:spChg chg="add del mod">
          <ac:chgData name="Piyumika Kithulgoda Gamage" userId="8130ac14-9727-4963-a006-512f362f8357" providerId="ADAL" clId="{ECF709CB-CDA8-4B5E-85F9-63D9EB829955}" dt="2024-05-25T22:25:50.276" v="279" actId="478"/>
          <ac:spMkLst>
            <pc:docMk/>
            <pc:sldMk cId="405175230" sldId="287"/>
            <ac:spMk id="12" creationId="{A96FAF47-4426-2159-F2D8-F9C9EF348BF8}"/>
          </ac:spMkLst>
        </pc:spChg>
      </pc:sldChg>
      <pc:sldChg chg="addSp delSp modSp add mod modClrScheme chgLayout">
        <pc:chgData name="Piyumika Kithulgoda Gamage" userId="8130ac14-9727-4963-a006-512f362f8357" providerId="ADAL" clId="{ECF709CB-CDA8-4B5E-85F9-63D9EB829955}" dt="2024-05-25T23:18:30.421" v="926" actId="20577"/>
        <pc:sldMkLst>
          <pc:docMk/>
          <pc:sldMk cId="2446182327" sldId="288"/>
        </pc:sldMkLst>
        <pc:spChg chg="add del mod">
          <ac:chgData name="Piyumika Kithulgoda Gamage" userId="8130ac14-9727-4963-a006-512f362f8357" providerId="ADAL" clId="{ECF709CB-CDA8-4B5E-85F9-63D9EB829955}" dt="2024-05-25T22:00:57.698" v="42" actId="26606"/>
          <ac:spMkLst>
            <pc:docMk/>
            <pc:sldMk cId="2446182327" sldId="288"/>
            <ac:spMk id="2" creationId="{B9CBB1E1-2833-3BA9-40D6-060EF3892E38}"/>
          </ac:spMkLst>
        </pc:spChg>
        <pc:spChg chg="del mod">
          <ac:chgData name="Piyumika Kithulgoda Gamage" userId="8130ac14-9727-4963-a006-512f362f8357" providerId="ADAL" clId="{ECF709CB-CDA8-4B5E-85F9-63D9EB829955}" dt="2024-05-25T22:00:47.870" v="40" actId="478"/>
          <ac:spMkLst>
            <pc:docMk/>
            <pc:sldMk cId="2446182327" sldId="288"/>
            <ac:spMk id="3" creationId="{1315FFF1-43FC-FCFE-BEC0-38B41837CFA3}"/>
          </ac:spMkLst>
        </pc:spChg>
        <pc:spChg chg="add mod">
          <ac:chgData name="Piyumika Kithulgoda Gamage" userId="8130ac14-9727-4963-a006-512f362f8357" providerId="ADAL" clId="{ECF709CB-CDA8-4B5E-85F9-63D9EB829955}" dt="2024-05-25T23:18:30.421" v="926" actId="20577"/>
          <ac:spMkLst>
            <pc:docMk/>
            <pc:sldMk cId="2446182327" sldId="288"/>
            <ac:spMk id="5" creationId="{1F0E7F22-1CEF-F2E4-A674-80121FAE9633}"/>
          </ac:spMkLst>
        </pc:spChg>
        <pc:spChg chg="add mod">
          <ac:chgData name="Piyumika Kithulgoda Gamage" userId="8130ac14-9727-4963-a006-512f362f8357" providerId="ADAL" clId="{ECF709CB-CDA8-4B5E-85F9-63D9EB829955}" dt="2024-05-25T22:42:39.802" v="456" actId="120"/>
          <ac:spMkLst>
            <pc:docMk/>
            <pc:sldMk cId="2446182327" sldId="288"/>
            <ac:spMk id="10" creationId="{41B4608D-8033-3A89-4163-B324814637EF}"/>
          </ac:spMkLst>
        </pc:spChg>
        <pc:spChg chg="add del mod">
          <ac:chgData name="Piyumika Kithulgoda Gamage" userId="8130ac14-9727-4963-a006-512f362f8357" providerId="ADAL" clId="{ECF709CB-CDA8-4B5E-85F9-63D9EB829955}" dt="2024-05-25T22:01:01.273" v="43" actId="478"/>
          <ac:spMkLst>
            <pc:docMk/>
            <pc:sldMk cId="2446182327" sldId="288"/>
            <ac:spMk id="12" creationId="{F39787D5-C8E7-A141-0E4C-193FDF810541}"/>
          </ac:spMkLst>
        </pc:spChg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3243072164" sldId="288"/>
        </pc:sldMkLst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2779259505" sldId="289"/>
        </pc:sldMkLst>
      </pc:sldChg>
      <pc:sldChg chg="addSp delSp modSp add mod modClrScheme chgLayout">
        <pc:chgData name="Piyumika Kithulgoda Gamage" userId="8130ac14-9727-4963-a006-512f362f8357" providerId="ADAL" clId="{ECF709CB-CDA8-4B5E-85F9-63D9EB829955}" dt="2024-05-25T23:19:00.234" v="955" actId="20577"/>
        <pc:sldMkLst>
          <pc:docMk/>
          <pc:sldMk cId="3616352126" sldId="289"/>
        </pc:sldMkLst>
        <pc:spChg chg="mod ord">
          <ac:chgData name="Piyumika Kithulgoda Gamage" userId="8130ac14-9727-4963-a006-512f362f8357" providerId="ADAL" clId="{ECF709CB-CDA8-4B5E-85F9-63D9EB829955}" dt="2024-05-25T23:19:00.234" v="955" actId="20577"/>
          <ac:spMkLst>
            <pc:docMk/>
            <pc:sldMk cId="3616352126" sldId="289"/>
            <ac:spMk id="3" creationId="{1315FFF1-43FC-FCFE-BEC0-38B41837CFA3}"/>
          </ac:spMkLst>
        </pc:spChg>
        <pc:spChg chg="add del mod">
          <ac:chgData name="Piyumika Kithulgoda Gamage" userId="8130ac14-9727-4963-a006-512f362f8357" providerId="ADAL" clId="{ECF709CB-CDA8-4B5E-85F9-63D9EB829955}" dt="2024-05-25T22:35:34.109" v="389" actId="26606"/>
          <ac:spMkLst>
            <pc:docMk/>
            <pc:sldMk cId="3616352126" sldId="289"/>
            <ac:spMk id="8" creationId="{BA47FA25-CBBC-5ABC-74A2-CCE4155028DF}"/>
          </ac:spMkLst>
        </pc:spChg>
        <pc:spChg chg="add mod">
          <ac:chgData name="Piyumika Kithulgoda Gamage" userId="8130ac14-9727-4963-a006-512f362f8357" providerId="ADAL" clId="{ECF709CB-CDA8-4B5E-85F9-63D9EB829955}" dt="2024-05-25T22:39:52.809" v="432" actId="26606"/>
          <ac:spMkLst>
            <pc:docMk/>
            <pc:sldMk cId="3616352126" sldId="289"/>
            <ac:spMk id="13" creationId="{76C36EA5-70D3-055A-0222-FD454043EB22}"/>
          </ac:spMkLst>
        </pc:spChg>
        <pc:picChg chg="add mod ord">
          <ac:chgData name="Piyumika Kithulgoda Gamage" userId="8130ac14-9727-4963-a006-512f362f8357" providerId="ADAL" clId="{ECF709CB-CDA8-4B5E-85F9-63D9EB829955}" dt="2024-05-25T22:39:52.809" v="432" actId="26606"/>
          <ac:picMkLst>
            <pc:docMk/>
            <pc:sldMk cId="3616352126" sldId="289"/>
            <ac:picMk id="2" creationId="{CCFEE4D3-AF28-4C16-D741-CD5B73EE93CD}"/>
          </ac:picMkLst>
        </pc:picChg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1767512393" sldId="290"/>
        </pc:sldMkLst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2926603474" sldId="291"/>
        </pc:sldMkLst>
      </pc:sldChg>
      <pc:sldChg chg="addSp delSp modSp add mod modClrScheme chgLayout">
        <pc:chgData name="Piyumika Kithulgoda Gamage" userId="8130ac14-9727-4963-a006-512f362f8357" providerId="ADAL" clId="{ECF709CB-CDA8-4B5E-85F9-63D9EB829955}" dt="2024-05-25T22:51:40.572" v="603" actId="113"/>
        <pc:sldMkLst>
          <pc:docMk/>
          <pc:sldMk cId="1938197706" sldId="292"/>
        </pc:sldMkLst>
        <pc:spChg chg="add del mod">
          <ac:chgData name="Piyumika Kithulgoda Gamage" userId="8130ac14-9727-4963-a006-512f362f8357" providerId="ADAL" clId="{ECF709CB-CDA8-4B5E-85F9-63D9EB829955}" dt="2024-05-25T22:05:01.801" v="148" actId="26606"/>
          <ac:spMkLst>
            <pc:docMk/>
            <pc:sldMk cId="1938197706" sldId="292"/>
            <ac:spMk id="2" creationId="{6D044318-8101-56E0-03B0-C0A035AB0643}"/>
          </ac:spMkLst>
        </pc:spChg>
        <pc:spChg chg="del mod">
          <ac:chgData name="Piyumika Kithulgoda Gamage" userId="8130ac14-9727-4963-a006-512f362f8357" providerId="ADAL" clId="{ECF709CB-CDA8-4B5E-85F9-63D9EB829955}" dt="2024-05-25T22:04:58.082" v="146" actId="478"/>
          <ac:spMkLst>
            <pc:docMk/>
            <pc:sldMk cId="1938197706" sldId="292"/>
            <ac:spMk id="3" creationId="{1315FFF1-43FC-FCFE-BEC0-38B41837CFA3}"/>
          </ac:spMkLst>
        </pc:spChg>
        <pc:spChg chg="add mod">
          <ac:chgData name="Piyumika Kithulgoda Gamage" userId="8130ac14-9727-4963-a006-512f362f8357" providerId="ADAL" clId="{ECF709CB-CDA8-4B5E-85F9-63D9EB829955}" dt="2024-05-25T22:51:40.572" v="603" actId="113"/>
          <ac:spMkLst>
            <pc:docMk/>
            <pc:sldMk cId="1938197706" sldId="292"/>
            <ac:spMk id="5" creationId="{2AACACDE-4FEE-359D-16D2-65141C297AB1}"/>
          </ac:spMkLst>
        </pc:spChg>
        <pc:spChg chg="add mod">
          <ac:chgData name="Piyumika Kithulgoda Gamage" userId="8130ac14-9727-4963-a006-512f362f8357" providerId="ADAL" clId="{ECF709CB-CDA8-4B5E-85F9-63D9EB829955}" dt="2024-05-25T22:51:21.761" v="597" actId="20577"/>
          <ac:spMkLst>
            <pc:docMk/>
            <pc:sldMk cId="1938197706" sldId="292"/>
            <ac:spMk id="10" creationId="{462A4F1C-789A-EB9E-D359-2517DB4F2424}"/>
          </ac:spMkLst>
        </pc:spChg>
        <pc:spChg chg="add del mod">
          <ac:chgData name="Piyumika Kithulgoda Gamage" userId="8130ac14-9727-4963-a006-512f362f8357" providerId="ADAL" clId="{ECF709CB-CDA8-4B5E-85F9-63D9EB829955}" dt="2024-05-25T22:05:04.781" v="149" actId="478"/>
          <ac:spMkLst>
            <pc:docMk/>
            <pc:sldMk cId="1938197706" sldId="292"/>
            <ac:spMk id="12" creationId="{53B05B64-BF0E-2151-FE3E-C84EB37AF862}"/>
          </ac:spMkLst>
        </pc:spChg>
      </pc:sldChg>
      <pc:sldChg chg="addSp delSp modSp add mod modClrScheme chgLayout">
        <pc:chgData name="Piyumika Kithulgoda Gamage" userId="8130ac14-9727-4963-a006-512f362f8357" providerId="ADAL" clId="{ECF709CB-CDA8-4B5E-85F9-63D9EB829955}" dt="2024-05-25T22:55:41.597" v="652" actId="120"/>
        <pc:sldMkLst>
          <pc:docMk/>
          <pc:sldMk cId="2150623038" sldId="293"/>
        </pc:sldMkLst>
        <pc:spChg chg="add del mod">
          <ac:chgData name="Piyumika Kithulgoda Gamage" userId="8130ac14-9727-4963-a006-512f362f8357" providerId="ADAL" clId="{ECF709CB-CDA8-4B5E-85F9-63D9EB829955}" dt="2024-05-25T22:05:58.481" v="175" actId="26606"/>
          <ac:spMkLst>
            <pc:docMk/>
            <pc:sldMk cId="2150623038" sldId="293"/>
            <ac:spMk id="2" creationId="{324E943D-D99C-6A64-44D7-E3862936C221}"/>
          </ac:spMkLst>
        </pc:spChg>
        <pc:spChg chg="del mod">
          <ac:chgData name="Piyumika Kithulgoda Gamage" userId="8130ac14-9727-4963-a006-512f362f8357" providerId="ADAL" clId="{ECF709CB-CDA8-4B5E-85F9-63D9EB829955}" dt="2024-05-25T22:05:52.844" v="173" actId="478"/>
          <ac:spMkLst>
            <pc:docMk/>
            <pc:sldMk cId="2150623038" sldId="293"/>
            <ac:spMk id="3" creationId="{1315FFF1-43FC-FCFE-BEC0-38B41837CFA3}"/>
          </ac:spMkLst>
        </pc:spChg>
        <pc:spChg chg="add mod">
          <ac:chgData name="Piyumika Kithulgoda Gamage" userId="8130ac14-9727-4963-a006-512f362f8357" providerId="ADAL" clId="{ECF709CB-CDA8-4B5E-85F9-63D9EB829955}" dt="2024-05-25T22:52:51.096" v="616" actId="15"/>
          <ac:spMkLst>
            <pc:docMk/>
            <pc:sldMk cId="2150623038" sldId="293"/>
            <ac:spMk id="5" creationId="{7B3A5FB7-544E-4B3B-0C79-BF9E5DC41F0D}"/>
          </ac:spMkLst>
        </pc:spChg>
        <pc:spChg chg="add mod">
          <ac:chgData name="Piyumika Kithulgoda Gamage" userId="8130ac14-9727-4963-a006-512f362f8357" providerId="ADAL" clId="{ECF709CB-CDA8-4B5E-85F9-63D9EB829955}" dt="2024-05-25T22:55:41.597" v="652" actId="120"/>
          <ac:spMkLst>
            <pc:docMk/>
            <pc:sldMk cId="2150623038" sldId="293"/>
            <ac:spMk id="10" creationId="{926DC536-5554-C478-2621-A5EF04371FD8}"/>
          </ac:spMkLst>
        </pc:spChg>
        <pc:spChg chg="add del mod">
          <ac:chgData name="Piyumika Kithulgoda Gamage" userId="8130ac14-9727-4963-a006-512f362f8357" providerId="ADAL" clId="{ECF709CB-CDA8-4B5E-85F9-63D9EB829955}" dt="2024-05-25T22:06:06.938" v="179" actId="478"/>
          <ac:spMkLst>
            <pc:docMk/>
            <pc:sldMk cId="2150623038" sldId="293"/>
            <ac:spMk id="12" creationId="{548FCFF1-C273-4E38-0313-8949A194E536}"/>
          </ac:spMkLst>
        </pc:spChg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3237120434" sldId="294"/>
        </pc:sldMkLst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4063864537" sldId="297"/>
        </pc:sldMkLst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745738017" sldId="298"/>
        </pc:sldMkLst>
      </pc:sldChg>
      <pc:sldChg chg="addSp delSp modSp add del mod modClrScheme chgLayout">
        <pc:chgData name="Piyumika Kithulgoda Gamage" userId="8130ac14-9727-4963-a006-512f362f8357" providerId="ADAL" clId="{ECF709CB-CDA8-4B5E-85F9-63D9EB829955}" dt="2024-05-25T22:02:43.546" v="73" actId="47"/>
        <pc:sldMkLst>
          <pc:docMk/>
          <pc:sldMk cId="4090041829" sldId="298"/>
        </pc:sldMkLst>
        <pc:spChg chg="add del mod">
          <ac:chgData name="Piyumika Kithulgoda Gamage" userId="8130ac14-9727-4963-a006-512f362f8357" providerId="ADAL" clId="{ECF709CB-CDA8-4B5E-85F9-63D9EB829955}" dt="2024-05-25T22:01:26.715" v="53" actId="26606"/>
          <ac:spMkLst>
            <pc:docMk/>
            <pc:sldMk cId="4090041829" sldId="298"/>
            <ac:spMk id="2" creationId="{E6BA26B2-3A4F-323C-E1DC-EA0AEA11CEB5}"/>
          </ac:spMkLst>
        </pc:spChg>
        <pc:spChg chg="del mod">
          <ac:chgData name="Piyumika Kithulgoda Gamage" userId="8130ac14-9727-4963-a006-512f362f8357" providerId="ADAL" clId="{ECF709CB-CDA8-4B5E-85F9-63D9EB829955}" dt="2024-05-25T22:01:22.541" v="51" actId="478"/>
          <ac:spMkLst>
            <pc:docMk/>
            <pc:sldMk cId="4090041829" sldId="298"/>
            <ac:spMk id="3" creationId="{1315FFF1-43FC-FCFE-BEC0-38B41837CFA3}"/>
          </ac:spMkLst>
        </pc:spChg>
        <pc:spChg chg="add mod">
          <ac:chgData name="Piyumika Kithulgoda Gamage" userId="8130ac14-9727-4963-a006-512f362f8357" providerId="ADAL" clId="{ECF709CB-CDA8-4B5E-85F9-63D9EB829955}" dt="2024-05-25T22:01:41.643" v="56" actId="21"/>
          <ac:spMkLst>
            <pc:docMk/>
            <pc:sldMk cId="4090041829" sldId="298"/>
            <ac:spMk id="5" creationId="{32065CB8-04B7-FEEC-3ACB-10AEFE102CBA}"/>
          </ac:spMkLst>
        </pc:spChg>
        <pc:spChg chg="add mod">
          <ac:chgData name="Piyumika Kithulgoda Gamage" userId="8130ac14-9727-4963-a006-512f362f8357" providerId="ADAL" clId="{ECF709CB-CDA8-4B5E-85F9-63D9EB829955}" dt="2024-05-25T22:01:26.715" v="53" actId="26606"/>
          <ac:spMkLst>
            <pc:docMk/>
            <pc:sldMk cId="4090041829" sldId="298"/>
            <ac:spMk id="10" creationId="{9FC25640-D10C-3EB0-9E71-C13C9AA35EFB}"/>
          </ac:spMkLst>
        </pc:spChg>
        <pc:spChg chg="add del mod">
          <ac:chgData name="Piyumika Kithulgoda Gamage" userId="8130ac14-9727-4963-a006-512f362f8357" providerId="ADAL" clId="{ECF709CB-CDA8-4B5E-85F9-63D9EB829955}" dt="2024-05-25T22:01:31.234" v="54" actId="478"/>
          <ac:spMkLst>
            <pc:docMk/>
            <pc:sldMk cId="4090041829" sldId="298"/>
            <ac:spMk id="12" creationId="{152AD6E9-116B-433C-7DB3-5183435CD768}"/>
          </ac:spMkLst>
        </pc:spChg>
      </pc:sldChg>
      <pc:sldChg chg="modSp ord">
        <pc:chgData name="Piyumika Kithulgoda Gamage" userId="8130ac14-9727-4963-a006-512f362f8357" providerId="ADAL" clId="{ECF709CB-CDA8-4B5E-85F9-63D9EB829955}" dt="2024-05-25T22:34:22.880" v="376" actId="255"/>
        <pc:sldMkLst>
          <pc:docMk/>
          <pc:sldMk cId="3155095531" sldId="299"/>
        </pc:sldMkLst>
        <pc:graphicFrameChg chg="mod">
          <ac:chgData name="Piyumika Kithulgoda Gamage" userId="8130ac14-9727-4963-a006-512f362f8357" providerId="ADAL" clId="{ECF709CB-CDA8-4B5E-85F9-63D9EB829955}" dt="2024-05-25T22:34:22.880" v="376" actId="255"/>
          <ac:graphicFrameMkLst>
            <pc:docMk/>
            <pc:sldMk cId="3155095531" sldId="299"/>
            <ac:graphicFrameMk id="2" creationId="{E2412D52-F901-0180-9469-10B97E7886EE}"/>
          </ac:graphicFrameMkLst>
        </pc:graphicFrameChg>
      </pc:sldChg>
      <pc:sldChg chg="addSp modSp add mod modClrScheme chgLayout">
        <pc:chgData name="Piyumika Kithulgoda Gamage" userId="8130ac14-9727-4963-a006-512f362f8357" providerId="ADAL" clId="{ECF709CB-CDA8-4B5E-85F9-63D9EB829955}" dt="2024-05-25T23:19:26.183" v="960" actId="20577"/>
        <pc:sldMkLst>
          <pc:docMk/>
          <pc:sldMk cId="1546590388" sldId="300"/>
        </pc:sldMkLst>
        <pc:spChg chg="mod">
          <ac:chgData name="Piyumika Kithulgoda Gamage" userId="8130ac14-9727-4963-a006-512f362f8357" providerId="ADAL" clId="{ECF709CB-CDA8-4B5E-85F9-63D9EB829955}" dt="2024-05-25T23:19:26.183" v="960" actId="20577"/>
          <ac:spMkLst>
            <pc:docMk/>
            <pc:sldMk cId="1546590388" sldId="300"/>
            <ac:spMk id="3" creationId="{1315FFF1-43FC-FCFE-BEC0-38B41837CFA3}"/>
          </ac:spMkLst>
        </pc:spChg>
        <pc:spChg chg="add mod">
          <ac:chgData name="Piyumika Kithulgoda Gamage" userId="8130ac14-9727-4963-a006-512f362f8357" providerId="ADAL" clId="{ECF709CB-CDA8-4B5E-85F9-63D9EB829955}" dt="2024-05-25T22:55:36.273" v="651" actId="120"/>
          <ac:spMkLst>
            <pc:docMk/>
            <pc:sldMk cId="1546590388" sldId="300"/>
            <ac:spMk id="8" creationId="{46612086-406D-A183-BB7B-824413CAECFC}"/>
          </ac:spMkLst>
        </pc:spChg>
      </pc:sldChg>
      <pc:sldChg chg="modSp add del mod">
        <pc:chgData name="Piyumika Kithulgoda Gamage" userId="8130ac14-9727-4963-a006-512f362f8357" providerId="ADAL" clId="{ECF709CB-CDA8-4B5E-85F9-63D9EB829955}" dt="2024-05-25T22:04:46.488" v="143" actId="47"/>
        <pc:sldMkLst>
          <pc:docMk/>
          <pc:sldMk cId="3081889914" sldId="301"/>
        </pc:sldMkLst>
        <pc:spChg chg="mod">
          <ac:chgData name="Piyumika Kithulgoda Gamage" userId="8130ac14-9727-4963-a006-512f362f8357" providerId="ADAL" clId="{ECF709CB-CDA8-4B5E-85F9-63D9EB829955}" dt="2024-05-25T22:03:58.194" v="106" actId="27636"/>
          <ac:spMkLst>
            <pc:docMk/>
            <pc:sldMk cId="3081889914" sldId="301"/>
            <ac:spMk id="3" creationId="{1315FFF1-43FC-FCFE-BEC0-38B41837CFA3}"/>
          </ac:spMkLst>
        </pc:spChg>
      </pc:sldChg>
      <pc:sldChg chg="addSp delSp modSp add mod modClrScheme chgLayout">
        <pc:chgData name="Piyumika Kithulgoda Gamage" userId="8130ac14-9727-4963-a006-512f362f8357" providerId="ADAL" clId="{ECF709CB-CDA8-4B5E-85F9-63D9EB829955}" dt="2024-05-25T23:09:33.212" v="780" actId="120"/>
        <pc:sldMkLst>
          <pc:docMk/>
          <pc:sldMk cId="836466852" sldId="302"/>
        </pc:sldMkLst>
        <pc:spChg chg="add del mod">
          <ac:chgData name="Piyumika Kithulgoda Gamage" userId="8130ac14-9727-4963-a006-512f362f8357" providerId="ADAL" clId="{ECF709CB-CDA8-4B5E-85F9-63D9EB829955}" dt="2024-05-25T22:27:46.587" v="305" actId="26606"/>
          <ac:spMkLst>
            <pc:docMk/>
            <pc:sldMk cId="836466852" sldId="302"/>
            <ac:spMk id="2" creationId="{E5188A5D-73BB-2507-65B2-7BDCF26C97C9}"/>
          </ac:spMkLst>
        </pc:spChg>
        <pc:spChg chg="del mod">
          <ac:chgData name="Piyumika Kithulgoda Gamage" userId="8130ac14-9727-4963-a006-512f362f8357" providerId="ADAL" clId="{ECF709CB-CDA8-4B5E-85F9-63D9EB829955}" dt="2024-05-25T22:27:42.211" v="303" actId="478"/>
          <ac:spMkLst>
            <pc:docMk/>
            <pc:sldMk cId="836466852" sldId="302"/>
            <ac:spMk id="4" creationId="{BB1B243D-D1FA-AFB4-A51C-E6FCCCAE4FD0}"/>
          </ac:spMkLst>
        </pc:spChg>
        <pc:spChg chg="add mod">
          <ac:chgData name="Piyumika Kithulgoda Gamage" userId="8130ac14-9727-4963-a006-512f362f8357" providerId="ADAL" clId="{ECF709CB-CDA8-4B5E-85F9-63D9EB829955}" dt="2024-05-25T23:09:29.189" v="778" actId="21"/>
          <ac:spMkLst>
            <pc:docMk/>
            <pc:sldMk cId="836466852" sldId="302"/>
            <ac:spMk id="5" creationId="{B98E8533-4101-B51B-534C-7D8B01561AD8}"/>
          </ac:spMkLst>
        </pc:spChg>
        <pc:spChg chg="add mod">
          <ac:chgData name="Piyumika Kithulgoda Gamage" userId="8130ac14-9727-4963-a006-512f362f8357" providerId="ADAL" clId="{ECF709CB-CDA8-4B5E-85F9-63D9EB829955}" dt="2024-05-25T23:09:33.212" v="780" actId="120"/>
          <ac:spMkLst>
            <pc:docMk/>
            <pc:sldMk cId="836466852" sldId="302"/>
            <ac:spMk id="10" creationId="{1C5EE474-3498-9BC1-BF1E-37D0CCAC6266}"/>
          </ac:spMkLst>
        </pc:spChg>
        <pc:spChg chg="add del mod">
          <ac:chgData name="Piyumika Kithulgoda Gamage" userId="8130ac14-9727-4963-a006-512f362f8357" providerId="ADAL" clId="{ECF709CB-CDA8-4B5E-85F9-63D9EB829955}" dt="2024-05-25T22:27:50.852" v="306" actId="478"/>
          <ac:spMkLst>
            <pc:docMk/>
            <pc:sldMk cId="836466852" sldId="302"/>
            <ac:spMk id="12" creationId="{41E2C137-15C1-6845-8A01-040C3040E4E2}"/>
          </ac:spMkLst>
        </pc:spChg>
      </pc:sldChg>
      <pc:sldChg chg="addSp delSp modSp add mod modClrScheme chgLayout">
        <pc:chgData name="Piyumika Kithulgoda Gamage" userId="8130ac14-9727-4963-a006-512f362f8357" providerId="ADAL" clId="{ECF709CB-CDA8-4B5E-85F9-63D9EB829955}" dt="2024-05-25T23:10:23.809" v="801" actId="20577"/>
        <pc:sldMkLst>
          <pc:docMk/>
          <pc:sldMk cId="2977527979" sldId="303"/>
        </pc:sldMkLst>
        <pc:spChg chg="add del mod">
          <ac:chgData name="Piyumika Kithulgoda Gamage" userId="8130ac14-9727-4963-a006-512f362f8357" providerId="ADAL" clId="{ECF709CB-CDA8-4B5E-85F9-63D9EB829955}" dt="2024-05-25T22:29:18.549" v="324" actId="26606"/>
          <ac:spMkLst>
            <pc:docMk/>
            <pc:sldMk cId="2977527979" sldId="303"/>
            <ac:spMk id="2" creationId="{637EF844-259B-D203-72FF-316A4CAF36F0}"/>
          </ac:spMkLst>
        </pc:spChg>
        <pc:spChg chg="del mod">
          <ac:chgData name="Piyumika Kithulgoda Gamage" userId="8130ac14-9727-4963-a006-512f362f8357" providerId="ADAL" clId="{ECF709CB-CDA8-4B5E-85F9-63D9EB829955}" dt="2024-05-25T22:29:12.082" v="322" actId="478"/>
          <ac:spMkLst>
            <pc:docMk/>
            <pc:sldMk cId="2977527979" sldId="303"/>
            <ac:spMk id="4" creationId="{BB1B243D-D1FA-AFB4-A51C-E6FCCCAE4FD0}"/>
          </ac:spMkLst>
        </pc:spChg>
        <pc:spChg chg="add mod">
          <ac:chgData name="Piyumika Kithulgoda Gamage" userId="8130ac14-9727-4963-a006-512f362f8357" providerId="ADAL" clId="{ECF709CB-CDA8-4B5E-85F9-63D9EB829955}" dt="2024-05-25T23:09:45.128" v="784" actId="21"/>
          <ac:spMkLst>
            <pc:docMk/>
            <pc:sldMk cId="2977527979" sldId="303"/>
            <ac:spMk id="5" creationId="{96EB19B9-0B37-C1EA-FE5C-3A60CAF4C812}"/>
          </ac:spMkLst>
        </pc:spChg>
        <pc:spChg chg="add mod">
          <ac:chgData name="Piyumika Kithulgoda Gamage" userId="8130ac14-9727-4963-a006-512f362f8357" providerId="ADAL" clId="{ECF709CB-CDA8-4B5E-85F9-63D9EB829955}" dt="2024-05-25T23:10:23.809" v="801" actId="20577"/>
          <ac:spMkLst>
            <pc:docMk/>
            <pc:sldMk cId="2977527979" sldId="303"/>
            <ac:spMk id="10" creationId="{6923ACE4-CC9C-09F7-095E-3BEDF5C61A21}"/>
          </ac:spMkLst>
        </pc:spChg>
        <pc:spChg chg="add del mod">
          <ac:chgData name="Piyumika Kithulgoda Gamage" userId="8130ac14-9727-4963-a006-512f362f8357" providerId="ADAL" clId="{ECF709CB-CDA8-4B5E-85F9-63D9EB829955}" dt="2024-05-25T22:29:20.803" v="325" actId="478"/>
          <ac:spMkLst>
            <pc:docMk/>
            <pc:sldMk cId="2977527979" sldId="303"/>
            <ac:spMk id="12" creationId="{2D69CA5F-AD7D-1077-F74B-16D99A7594A0}"/>
          </ac:spMkLst>
        </pc:spChg>
      </pc:sldChg>
      <pc:sldChg chg="addSp modSp add mod modClrScheme chgLayout">
        <pc:chgData name="Piyumika Kithulgoda Gamage" userId="8130ac14-9727-4963-a006-512f362f8357" providerId="ADAL" clId="{ECF709CB-CDA8-4B5E-85F9-63D9EB829955}" dt="2024-05-25T23:10:46.349" v="806" actId="120"/>
        <pc:sldMkLst>
          <pc:docMk/>
          <pc:sldMk cId="2890735563" sldId="304"/>
        </pc:sldMkLst>
        <pc:spChg chg="mod">
          <ac:chgData name="Piyumika Kithulgoda Gamage" userId="8130ac14-9727-4963-a006-512f362f8357" providerId="ADAL" clId="{ECF709CB-CDA8-4B5E-85F9-63D9EB829955}" dt="2024-05-25T23:10:42.991" v="804" actId="21"/>
          <ac:spMkLst>
            <pc:docMk/>
            <pc:sldMk cId="2890735563" sldId="304"/>
            <ac:spMk id="4" creationId="{BB1B243D-D1FA-AFB4-A51C-E6FCCCAE4FD0}"/>
          </ac:spMkLst>
        </pc:spChg>
        <pc:spChg chg="add mod">
          <ac:chgData name="Piyumika Kithulgoda Gamage" userId="8130ac14-9727-4963-a006-512f362f8357" providerId="ADAL" clId="{ECF709CB-CDA8-4B5E-85F9-63D9EB829955}" dt="2024-05-25T23:10:46.349" v="806" actId="120"/>
          <ac:spMkLst>
            <pc:docMk/>
            <pc:sldMk cId="2890735563" sldId="304"/>
            <ac:spMk id="9" creationId="{5C52D326-06A2-F077-532C-834FA4F3413C}"/>
          </ac:spMkLst>
        </pc:spChg>
      </pc:sldChg>
      <pc:sldChg chg="add del">
        <pc:chgData name="Piyumika Kithulgoda Gamage" userId="8130ac14-9727-4963-a006-512f362f8357" providerId="ADAL" clId="{ECF709CB-CDA8-4B5E-85F9-63D9EB829955}" dt="2024-05-25T21:59:03.286" v="22" actId="47"/>
        <pc:sldMkLst>
          <pc:docMk/>
          <pc:sldMk cId="3047820283" sldId="305"/>
        </pc:sldMkLst>
      </pc:sldChg>
      <pc:sldChg chg="addSp delSp modSp add mod modClrScheme chgLayout">
        <pc:chgData name="Piyumika Kithulgoda Gamage" userId="8130ac14-9727-4963-a006-512f362f8357" providerId="ADAL" clId="{ECF709CB-CDA8-4B5E-85F9-63D9EB829955}" dt="2024-05-25T23:23:10.873" v="1004" actId="113"/>
        <pc:sldMkLst>
          <pc:docMk/>
          <pc:sldMk cId="2050390002" sldId="306"/>
        </pc:sldMkLst>
        <pc:spChg chg="del mod ord">
          <ac:chgData name="Piyumika Kithulgoda Gamage" userId="8130ac14-9727-4963-a006-512f362f8357" providerId="ADAL" clId="{ECF709CB-CDA8-4B5E-85F9-63D9EB829955}" dt="2024-05-25T22:09:24.281" v="222" actId="478"/>
          <ac:spMkLst>
            <pc:docMk/>
            <pc:sldMk cId="2050390002" sldId="306"/>
            <ac:spMk id="3" creationId="{77BDBFB3-71C2-C434-5252-4F792DBA0069}"/>
          </ac:spMkLst>
        </pc:spChg>
        <pc:spChg chg="add del mod">
          <ac:chgData name="Piyumika Kithulgoda Gamage" userId="8130ac14-9727-4963-a006-512f362f8357" providerId="ADAL" clId="{ECF709CB-CDA8-4B5E-85F9-63D9EB829955}" dt="2024-05-25T22:09:06.057" v="213" actId="478"/>
          <ac:spMkLst>
            <pc:docMk/>
            <pc:sldMk cId="2050390002" sldId="306"/>
            <ac:spMk id="4" creationId="{D0B24329-1CFD-F71F-82C0-29EA84B6AB11}"/>
          </ac:spMkLst>
        </pc:spChg>
        <pc:spChg chg="add del mod">
          <ac:chgData name="Piyumika Kithulgoda Gamage" userId="8130ac14-9727-4963-a006-512f362f8357" providerId="ADAL" clId="{ECF709CB-CDA8-4B5E-85F9-63D9EB829955}" dt="2024-05-25T22:10:20.837" v="240" actId="478"/>
          <ac:spMkLst>
            <pc:docMk/>
            <pc:sldMk cId="2050390002" sldId="306"/>
            <ac:spMk id="5" creationId="{40868CE7-90DC-8651-D5FD-94F6D257DB3B}"/>
          </ac:spMkLst>
        </pc:spChg>
        <pc:spChg chg="add del">
          <ac:chgData name="Piyumika Kithulgoda Gamage" userId="8130ac14-9727-4963-a006-512f362f8357" providerId="ADAL" clId="{ECF709CB-CDA8-4B5E-85F9-63D9EB829955}" dt="2024-05-25T22:09:33.149" v="224" actId="478"/>
          <ac:spMkLst>
            <pc:docMk/>
            <pc:sldMk cId="2050390002" sldId="306"/>
            <ac:spMk id="7" creationId="{8A965633-3C89-676F-146B-18A4B9CEDDB9}"/>
          </ac:spMkLst>
        </pc:spChg>
        <pc:spChg chg="add del mod">
          <ac:chgData name="Piyumika Kithulgoda Gamage" userId="8130ac14-9727-4963-a006-512f362f8357" providerId="ADAL" clId="{ECF709CB-CDA8-4B5E-85F9-63D9EB829955}" dt="2024-05-25T22:07:30.239" v="188" actId="26606"/>
          <ac:spMkLst>
            <pc:docMk/>
            <pc:sldMk cId="2050390002" sldId="306"/>
            <ac:spMk id="8" creationId="{D2C97DB3-E2C6-938E-3B4C-6035CEAC2AC7}"/>
          </ac:spMkLst>
        </pc:spChg>
        <pc:spChg chg="add del mod">
          <ac:chgData name="Piyumika Kithulgoda Gamage" userId="8130ac14-9727-4963-a006-512f362f8357" providerId="ADAL" clId="{ECF709CB-CDA8-4B5E-85F9-63D9EB829955}" dt="2024-05-25T22:07:30.239" v="188" actId="26606"/>
          <ac:spMkLst>
            <pc:docMk/>
            <pc:sldMk cId="2050390002" sldId="306"/>
            <ac:spMk id="10" creationId="{B7A21C57-65DF-211C-7BB6-BF2EBA7EA0E2}"/>
          </ac:spMkLst>
        </pc:spChg>
        <pc:spChg chg="add del mod">
          <ac:chgData name="Piyumika Kithulgoda Gamage" userId="8130ac14-9727-4963-a006-512f362f8357" providerId="ADAL" clId="{ECF709CB-CDA8-4B5E-85F9-63D9EB829955}" dt="2024-05-25T23:21:43.703" v="986" actId="478"/>
          <ac:spMkLst>
            <pc:docMk/>
            <pc:sldMk cId="2050390002" sldId="306"/>
            <ac:spMk id="11" creationId="{E04575EE-1A13-A1F1-F832-D5CECB30E389}"/>
          </ac:spMkLst>
        </pc:spChg>
        <pc:spChg chg="add mod">
          <ac:chgData name="Piyumika Kithulgoda Gamage" userId="8130ac14-9727-4963-a006-512f362f8357" providerId="ADAL" clId="{ECF709CB-CDA8-4B5E-85F9-63D9EB829955}" dt="2024-05-25T23:23:10.873" v="1004" actId="113"/>
          <ac:spMkLst>
            <pc:docMk/>
            <pc:sldMk cId="2050390002" sldId="306"/>
            <ac:spMk id="14" creationId="{8952D945-D7B1-972B-3AFB-CD877D107D18}"/>
          </ac:spMkLst>
        </pc:spChg>
        <pc:spChg chg="add del mod">
          <ac:chgData name="Piyumika Kithulgoda Gamage" userId="8130ac14-9727-4963-a006-512f362f8357" providerId="ADAL" clId="{ECF709CB-CDA8-4B5E-85F9-63D9EB829955}" dt="2024-05-25T22:07:30.239" v="187" actId="26606"/>
          <ac:spMkLst>
            <pc:docMk/>
            <pc:sldMk cId="2050390002" sldId="306"/>
            <ac:spMk id="1031" creationId="{BE7D42D7-A8F5-E3A6-2A7F-C24575599508}"/>
          </ac:spMkLst>
        </pc:spChg>
        <pc:spChg chg="add del mod">
          <ac:chgData name="Piyumika Kithulgoda Gamage" userId="8130ac14-9727-4963-a006-512f362f8357" providerId="ADAL" clId="{ECF709CB-CDA8-4B5E-85F9-63D9EB829955}" dt="2024-05-25T22:07:47.856" v="192" actId="478"/>
          <ac:spMkLst>
            <pc:docMk/>
            <pc:sldMk cId="2050390002" sldId="306"/>
            <ac:spMk id="1033" creationId="{15F65D3E-B38C-7673-D98C-D825A3EC5FED}"/>
          </ac:spMkLst>
        </pc:spChg>
        <pc:spChg chg="add mod">
          <ac:chgData name="Piyumika Kithulgoda Gamage" userId="8130ac14-9727-4963-a006-512f362f8357" providerId="ADAL" clId="{ECF709CB-CDA8-4B5E-85F9-63D9EB829955}" dt="2024-05-25T23:22:58.887" v="1001" actId="1076"/>
          <ac:spMkLst>
            <pc:docMk/>
            <pc:sldMk cId="2050390002" sldId="306"/>
            <ac:spMk id="1034" creationId="{A1A214A3-9F2A-E7C9-8F5F-7A7C5224133D}"/>
          </ac:spMkLst>
        </pc:spChg>
        <pc:spChg chg="add del mod">
          <ac:chgData name="Piyumika Kithulgoda Gamage" userId="8130ac14-9727-4963-a006-512f362f8357" providerId="ADAL" clId="{ECF709CB-CDA8-4B5E-85F9-63D9EB829955}" dt="2024-05-25T22:07:45.971" v="191" actId="478"/>
          <ac:spMkLst>
            <pc:docMk/>
            <pc:sldMk cId="2050390002" sldId="306"/>
            <ac:spMk id="1035" creationId="{17CD818B-2B46-4244-7453-A2D09A56B91C}"/>
          </ac:spMkLst>
        </pc:spChg>
        <pc:graphicFrameChg chg="add mod modGraphic">
          <ac:chgData name="Piyumika Kithulgoda Gamage" userId="8130ac14-9727-4963-a006-512f362f8357" providerId="ADAL" clId="{ECF709CB-CDA8-4B5E-85F9-63D9EB829955}" dt="2024-05-25T23:23:04.073" v="1002" actId="1076"/>
          <ac:graphicFrameMkLst>
            <pc:docMk/>
            <pc:sldMk cId="2050390002" sldId="306"/>
            <ac:graphicFrameMk id="12" creationId="{520F6A16-639C-5F5B-4C85-187A0A704E45}"/>
          </ac:graphicFrameMkLst>
        </pc:graphicFrameChg>
        <pc:picChg chg="add del mod ord">
          <ac:chgData name="Piyumika Kithulgoda Gamage" userId="8130ac14-9727-4963-a006-512f362f8357" providerId="ADAL" clId="{ECF709CB-CDA8-4B5E-85F9-63D9EB829955}" dt="2024-05-25T22:10:11.604" v="237" actId="478"/>
          <ac:picMkLst>
            <pc:docMk/>
            <pc:sldMk cId="2050390002" sldId="306"/>
            <ac:picMk id="1026" creationId="{C4192007-7123-7EC2-93AC-58CE64E5D813}"/>
          </ac:picMkLst>
        </pc:picChg>
      </pc:sldChg>
      <pc:sldChg chg="addSp modSp add del mod modClrScheme chgLayout">
        <pc:chgData name="Piyumika Kithulgoda Gamage" userId="8130ac14-9727-4963-a006-512f362f8357" providerId="ADAL" clId="{ECF709CB-CDA8-4B5E-85F9-63D9EB829955}" dt="2024-05-25T22:22:23.816" v="250" actId="47"/>
        <pc:sldMkLst>
          <pc:docMk/>
          <pc:sldMk cId="4259929667" sldId="307"/>
        </pc:sldMkLst>
        <pc:spChg chg="mod">
          <ac:chgData name="Piyumika Kithulgoda Gamage" userId="8130ac14-9727-4963-a006-512f362f8357" providerId="ADAL" clId="{ECF709CB-CDA8-4B5E-85F9-63D9EB829955}" dt="2024-05-25T22:08:27.059" v="201" actId="21"/>
          <ac:spMkLst>
            <pc:docMk/>
            <pc:sldMk cId="4259929667" sldId="307"/>
            <ac:spMk id="3" creationId="{77BDBFB3-71C2-C434-5252-4F792DBA0069}"/>
          </ac:spMkLst>
        </pc:spChg>
        <pc:spChg chg="add mod">
          <ac:chgData name="Piyumika Kithulgoda Gamage" userId="8130ac14-9727-4963-a006-512f362f8357" providerId="ADAL" clId="{ECF709CB-CDA8-4B5E-85F9-63D9EB829955}" dt="2024-05-25T22:08:21.286" v="200"/>
          <ac:spMkLst>
            <pc:docMk/>
            <pc:sldMk cId="4259929667" sldId="307"/>
            <ac:spMk id="8" creationId="{53C9E2FC-9E08-90E9-B080-86E2C6906318}"/>
          </ac:spMkLst>
        </pc:spChg>
        <pc:spChg chg="add mod">
          <ac:chgData name="Piyumika Kithulgoda Gamage" userId="8130ac14-9727-4963-a006-512f362f8357" providerId="ADAL" clId="{ECF709CB-CDA8-4B5E-85F9-63D9EB829955}" dt="2024-05-25T22:08:13.301" v="198" actId="26606"/>
          <ac:spMkLst>
            <pc:docMk/>
            <pc:sldMk cId="4259929667" sldId="307"/>
            <ac:spMk id="10" creationId="{A61263B5-F363-33CA-5228-1D8C81A01537}"/>
          </ac:spMkLst>
        </pc:spChg>
      </pc:sldChg>
      <pc:sldChg chg="modSp add del mod">
        <pc:chgData name="Piyumika Kithulgoda Gamage" userId="8130ac14-9727-4963-a006-512f362f8357" providerId="ADAL" clId="{ECF709CB-CDA8-4B5E-85F9-63D9EB829955}" dt="2024-05-25T22:23:32.568" v="265" actId="47"/>
        <pc:sldMkLst>
          <pc:docMk/>
          <pc:sldMk cId="1784580702" sldId="308"/>
        </pc:sldMkLst>
        <pc:spChg chg="mod">
          <ac:chgData name="Piyumika Kithulgoda Gamage" userId="8130ac14-9727-4963-a006-512f362f8357" providerId="ADAL" clId="{ECF709CB-CDA8-4B5E-85F9-63D9EB829955}" dt="2024-05-25T22:23:04.259" v="253" actId="27636"/>
          <ac:spMkLst>
            <pc:docMk/>
            <pc:sldMk cId="1784580702" sldId="308"/>
            <ac:spMk id="3" creationId="{77BDBFB3-71C2-C434-5252-4F792DBA0069}"/>
          </ac:spMkLst>
        </pc:spChg>
      </pc:sldChg>
      <pc:sldChg chg="addSp delSp modSp add mod modClrScheme chgLayout">
        <pc:chgData name="Piyumika Kithulgoda Gamage" userId="8130ac14-9727-4963-a006-512f362f8357" providerId="ADAL" clId="{ECF709CB-CDA8-4B5E-85F9-63D9EB829955}" dt="2024-05-25T23:09:24.518" v="777" actId="20577"/>
        <pc:sldMkLst>
          <pc:docMk/>
          <pc:sldMk cId="2502915555" sldId="309"/>
        </pc:sldMkLst>
        <pc:spChg chg="add del mod">
          <ac:chgData name="Piyumika Kithulgoda Gamage" userId="8130ac14-9727-4963-a006-512f362f8357" providerId="ADAL" clId="{ECF709CB-CDA8-4B5E-85F9-63D9EB829955}" dt="2024-05-25T22:26:39.174" v="290" actId="26606"/>
          <ac:spMkLst>
            <pc:docMk/>
            <pc:sldMk cId="2502915555" sldId="309"/>
            <ac:spMk id="2" creationId="{418B97E0-FC12-4B62-02C5-C223BBE93D47}"/>
          </ac:spMkLst>
        </pc:spChg>
        <pc:spChg chg="del mod">
          <ac:chgData name="Piyumika Kithulgoda Gamage" userId="8130ac14-9727-4963-a006-512f362f8357" providerId="ADAL" clId="{ECF709CB-CDA8-4B5E-85F9-63D9EB829955}" dt="2024-05-25T22:26:34.751" v="288" actId="478"/>
          <ac:spMkLst>
            <pc:docMk/>
            <pc:sldMk cId="2502915555" sldId="309"/>
            <ac:spMk id="4" creationId="{BB1B243D-D1FA-AFB4-A51C-E6FCCCAE4FD0}"/>
          </ac:spMkLst>
        </pc:spChg>
        <pc:spChg chg="add mod">
          <ac:chgData name="Piyumika Kithulgoda Gamage" userId="8130ac14-9727-4963-a006-512f362f8357" providerId="ADAL" clId="{ECF709CB-CDA8-4B5E-85F9-63D9EB829955}" dt="2024-05-25T23:09:18.125" v="774" actId="21"/>
          <ac:spMkLst>
            <pc:docMk/>
            <pc:sldMk cId="2502915555" sldId="309"/>
            <ac:spMk id="5" creationId="{1146642D-4ADE-55D5-5A2D-2C9558346794}"/>
          </ac:spMkLst>
        </pc:spChg>
        <pc:spChg chg="add mod">
          <ac:chgData name="Piyumika Kithulgoda Gamage" userId="8130ac14-9727-4963-a006-512f362f8357" providerId="ADAL" clId="{ECF709CB-CDA8-4B5E-85F9-63D9EB829955}" dt="2024-05-25T23:09:24.518" v="777" actId="20577"/>
          <ac:spMkLst>
            <pc:docMk/>
            <pc:sldMk cId="2502915555" sldId="309"/>
            <ac:spMk id="10" creationId="{6F48BC1E-0B81-C0C2-D99D-2C5BDF3421F8}"/>
          </ac:spMkLst>
        </pc:spChg>
        <pc:spChg chg="add del mod">
          <ac:chgData name="Piyumika Kithulgoda Gamage" userId="8130ac14-9727-4963-a006-512f362f8357" providerId="ADAL" clId="{ECF709CB-CDA8-4B5E-85F9-63D9EB829955}" dt="2024-05-25T22:27:25.283" v="299" actId="478"/>
          <ac:spMkLst>
            <pc:docMk/>
            <pc:sldMk cId="2502915555" sldId="309"/>
            <ac:spMk id="12" creationId="{F113A908-02AE-E95C-0F85-D24A16CF5AFD}"/>
          </ac:spMkLst>
        </pc:spChg>
      </pc:sldChg>
      <pc:sldChg chg="addSp delSp modSp add mod modClrScheme chgLayout">
        <pc:chgData name="Piyumika Kithulgoda Gamage" userId="8130ac14-9727-4963-a006-512f362f8357" providerId="ADAL" clId="{ECF709CB-CDA8-4B5E-85F9-63D9EB829955}" dt="2024-05-25T23:09:41.142" v="783" actId="120"/>
        <pc:sldMkLst>
          <pc:docMk/>
          <pc:sldMk cId="3601099693" sldId="310"/>
        </pc:sldMkLst>
        <pc:spChg chg="add del mod">
          <ac:chgData name="Piyumika Kithulgoda Gamage" userId="8130ac14-9727-4963-a006-512f362f8357" providerId="ADAL" clId="{ECF709CB-CDA8-4B5E-85F9-63D9EB829955}" dt="2024-05-25T22:28:42.711" v="317" actId="26606"/>
          <ac:spMkLst>
            <pc:docMk/>
            <pc:sldMk cId="3601099693" sldId="310"/>
            <ac:spMk id="2" creationId="{CDEDC90E-E77C-7099-513E-1D6788D64D63}"/>
          </ac:spMkLst>
        </pc:spChg>
        <pc:spChg chg="del mod">
          <ac:chgData name="Piyumika Kithulgoda Gamage" userId="8130ac14-9727-4963-a006-512f362f8357" providerId="ADAL" clId="{ECF709CB-CDA8-4B5E-85F9-63D9EB829955}" dt="2024-05-25T22:28:39.116" v="315" actId="478"/>
          <ac:spMkLst>
            <pc:docMk/>
            <pc:sldMk cId="3601099693" sldId="310"/>
            <ac:spMk id="4" creationId="{BB1B243D-D1FA-AFB4-A51C-E6FCCCAE4FD0}"/>
          </ac:spMkLst>
        </pc:spChg>
        <pc:spChg chg="add mod">
          <ac:chgData name="Piyumika Kithulgoda Gamage" userId="8130ac14-9727-4963-a006-512f362f8357" providerId="ADAL" clId="{ECF709CB-CDA8-4B5E-85F9-63D9EB829955}" dt="2024-05-25T23:09:36.956" v="781" actId="21"/>
          <ac:spMkLst>
            <pc:docMk/>
            <pc:sldMk cId="3601099693" sldId="310"/>
            <ac:spMk id="5" creationId="{77A8DCD5-43B9-65FD-CF46-9B3D87FF29C5}"/>
          </ac:spMkLst>
        </pc:spChg>
        <pc:spChg chg="add mod">
          <ac:chgData name="Piyumika Kithulgoda Gamage" userId="8130ac14-9727-4963-a006-512f362f8357" providerId="ADAL" clId="{ECF709CB-CDA8-4B5E-85F9-63D9EB829955}" dt="2024-05-25T23:09:41.142" v="783" actId="120"/>
          <ac:spMkLst>
            <pc:docMk/>
            <pc:sldMk cId="3601099693" sldId="310"/>
            <ac:spMk id="10" creationId="{1582C387-BDFA-092A-C63F-B3941570018E}"/>
          </ac:spMkLst>
        </pc:spChg>
        <pc:spChg chg="add del mod">
          <ac:chgData name="Piyumika Kithulgoda Gamage" userId="8130ac14-9727-4963-a006-512f362f8357" providerId="ADAL" clId="{ECF709CB-CDA8-4B5E-85F9-63D9EB829955}" dt="2024-05-25T22:28:47.655" v="318" actId="478"/>
          <ac:spMkLst>
            <pc:docMk/>
            <pc:sldMk cId="3601099693" sldId="310"/>
            <ac:spMk id="12" creationId="{39D84B44-62A6-1472-B021-82B69B74C79A}"/>
          </ac:spMkLst>
        </pc:spChg>
      </pc:sldChg>
      <pc:sldChg chg="addSp modSp add mod modClrScheme chgLayout">
        <pc:chgData name="Piyumika Kithulgoda Gamage" userId="8130ac14-9727-4963-a006-512f362f8357" providerId="ADAL" clId="{ECF709CB-CDA8-4B5E-85F9-63D9EB829955}" dt="2024-05-25T23:10:13.836" v="797" actId="20577"/>
        <pc:sldMkLst>
          <pc:docMk/>
          <pc:sldMk cId="3383477215" sldId="311"/>
        </pc:sldMkLst>
        <pc:spChg chg="mod">
          <ac:chgData name="Piyumika Kithulgoda Gamage" userId="8130ac14-9727-4963-a006-512f362f8357" providerId="ADAL" clId="{ECF709CB-CDA8-4B5E-85F9-63D9EB829955}" dt="2024-05-25T23:10:04.305" v="791" actId="21"/>
          <ac:spMkLst>
            <pc:docMk/>
            <pc:sldMk cId="3383477215" sldId="311"/>
            <ac:spMk id="4" creationId="{BB1B243D-D1FA-AFB4-A51C-E6FCCCAE4FD0}"/>
          </ac:spMkLst>
        </pc:spChg>
        <pc:spChg chg="add mod">
          <ac:chgData name="Piyumika Kithulgoda Gamage" userId="8130ac14-9727-4963-a006-512f362f8357" providerId="ADAL" clId="{ECF709CB-CDA8-4B5E-85F9-63D9EB829955}" dt="2024-05-25T23:10:13.836" v="797" actId="20577"/>
          <ac:spMkLst>
            <pc:docMk/>
            <pc:sldMk cId="3383477215" sldId="311"/>
            <ac:spMk id="9" creationId="{DF372AC9-A636-38A0-AC2D-553585DF2AED}"/>
          </ac:spMkLst>
        </pc:spChg>
      </pc:sldChg>
      <pc:sldChg chg="addSp modSp add mod modClrScheme chgLayout">
        <pc:chgData name="Piyumika Kithulgoda Gamage" userId="8130ac14-9727-4963-a006-512f362f8357" providerId="ADAL" clId="{ECF709CB-CDA8-4B5E-85F9-63D9EB829955}" dt="2024-05-25T23:10:28.448" v="803" actId="20577"/>
        <pc:sldMkLst>
          <pc:docMk/>
          <pc:sldMk cId="336138031" sldId="312"/>
        </pc:sldMkLst>
        <pc:spChg chg="mod">
          <ac:chgData name="Piyumika Kithulgoda Gamage" userId="8130ac14-9727-4963-a006-512f362f8357" providerId="ADAL" clId="{ECF709CB-CDA8-4B5E-85F9-63D9EB829955}" dt="2024-05-25T23:09:52.224" v="788" actId="21"/>
          <ac:spMkLst>
            <pc:docMk/>
            <pc:sldMk cId="336138031" sldId="312"/>
            <ac:spMk id="4" creationId="{BB1B243D-D1FA-AFB4-A51C-E6FCCCAE4FD0}"/>
          </ac:spMkLst>
        </pc:spChg>
        <pc:spChg chg="add mod">
          <ac:chgData name="Piyumika Kithulgoda Gamage" userId="8130ac14-9727-4963-a006-512f362f8357" providerId="ADAL" clId="{ECF709CB-CDA8-4B5E-85F9-63D9EB829955}" dt="2024-05-25T23:10:28.448" v="803" actId="20577"/>
          <ac:spMkLst>
            <pc:docMk/>
            <pc:sldMk cId="336138031" sldId="312"/>
            <ac:spMk id="9" creationId="{D745D0F0-4C44-A70A-3911-4EBAC3B1AA40}"/>
          </ac:spMkLst>
        </pc:spChg>
      </pc:sldChg>
      <pc:sldChg chg="addSp modSp add del mod modClrScheme chgLayout">
        <pc:chgData name="Piyumika Kithulgoda Gamage" userId="8130ac14-9727-4963-a006-512f362f8357" providerId="ADAL" clId="{ECF709CB-CDA8-4B5E-85F9-63D9EB829955}" dt="2024-05-25T23:11:47.051" v="814" actId="20577"/>
        <pc:sldMkLst>
          <pc:docMk/>
          <pc:sldMk cId="591098271" sldId="313"/>
        </pc:sldMkLst>
        <pc:spChg chg="mod">
          <ac:chgData name="Piyumika Kithulgoda Gamage" userId="8130ac14-9727-4963-a006-512f362f8357" providerId="ADAL" clId="{ECF709CB-CDA8-4B5E-85F9-63D9EB829955}" dt="2024-05-25T23:11:47.051" v="814" actId="20577"/>
          <ac:spMkLst>
            <pc:docMk/>
            <pc:sldMk cId="591098271" sldId="313"/>
            <ac:spMk id="4" creationId="{BB1B243D-D1FA-AFB4-A51C-E6FCCCAE4FD0}"/>
          </ac:spMkLst>
        </pc:spChg>
        <pc:spChg chg="add mod">
          <ac:chgData name="Piyumika Kithulgoda Gamage" userId="8130ac14-9727-4963-a006-512f362f8357" providerId="ADAL" clId="{ECF709CB-CDA8-4B5E-85F9-63D9EB829955}" dt="2024-05-25T23:11:42.681" v="813" actId="113"/>
          <ac:spMkLst>
            <pc:docMk/>
            <pc:sldMk cId="591098271" sldId="313"/>
            <ac:spMk id="9" creationId="{575075DC-D9A4-0292-EE4F-0D5A0E9EBE41}"/>
          </ac:spMkLst>
        </pc:spChg>
      </pc:sldChg>
      <pc:sldChg chg="modSp add del mod">
        <pc:chgData name="Piyumika Kithulgoda Gamage" userId="8130ac14-9727-4963-a006-512f362f8357" providerId="ADAL" clId="{ECF709CB-CDA8-4B5E-85F9-63D9EB829955}" dt="2024-05-25T22:35:02.026" v="387" actId="47"/>
        <pc:sldMkLst>
          <pc:docMk/>
          <pc:sldMk cId="2741097227" sldId="314"/>
        </pc:sldMkLst>
        <pc:spChg chg="mod">
          <ac:chgData name="Piyumika Kithulgoda Gamage" userId="8130ac14-9727-4963-a006-512f362f8357" providerId="ADAL" clId="{ECF709CB-CDA8-4B5E-85F9-63D9EB829955}" dt="2024-05-25T22:34:39.292" v="377" actId="21"/>
          <ac:spMkLst>
            <pc:docMk/>
            <pc:sldMk cId="2741097227" sldId="314"/>
            <ac:spMk id="3" creationId="{1315FFF1-43FC-FCFE-BEC0-38B41837CFA3}"/>
          </ac:spMkLst>
        </pc:spChg>
      </pc:sldChg>
      <pc:sldChg chg="addSp delSp modSp add mod modClrScheme chgLayout">
        <pc:chgData name="Piyumika Kithulgoda Gamage" userId="8130ac14-9727-4963-a006-512f362f8357" providerId="ADAL" clId="{ECF709CB-CDA8-4B5E-85F9-63D9EB829955}" dt="2024-05-25T23:24:38.680" v="1029" actId="1076"/>
        <pc:sldMkLst>
          <pc:docMk/>
          <pc:sldMk cId="1274501921" sldId="315"/>
        </pc:sldMkLst>
        <pc:spChg chg="del mod">
          <ac:chgData name="Piyumika Kithulgoda Gamage" userId="8130ac14-9727-4963-a006-512f362f8357" providerId="ADAL" clId="{ECF709CB-CDA8-4B5E-85F9-63D9EB829955}" dt="2024-05-25T22:58:26.529" v="680" actId="478"/>
          <ac:spMkLst>
            <pc:docMk/>
            <pc:sldMk cId="1274501921" sldId="315"/>
            <ac:spMk id="3" creationId="{521E0BD2-F336-0B57-A461-4AE5EF3A765C}"/>
          </ac:spMkLst>
        </pc:spChg>
        <pc:spChg chg="add del mod">
          <ac:chgData name="Piyumika Kithulgoda Gamage" userId="8130ac14-9727-4963-a006-512f362f8357" providerId="ADAL" clId="{ECF709CB-CDA8-4B5E-85F9-63D9EB829955}" dt="2024-05-25T23:23:58.032" v="1007" actId="478"/>
          <ac:spMkLst>
            <pc:docMk/>
            <pc:sldMk cId="1274501921" sldId="315"/>
            <ac:spMk id="5" creationId="{74E2A055-164E-D7F7-644F-C9120C0DAC7B}"/>
          </ac:spMkLst>
        </pc:spChg>
        <pc:spChg chg="add del mod">
          <ac:chgData name="Piyumika Kithulgoda Gamage" userId="8130ac14-9727-4963-a006-512f362f8357" providerId="ADAL" clId="{ECF709CB-CDA8-4B5E-85F9-63D9EB829955}" dt="2024-05-25T22:58:29.245" v="681" actId="478"/>
          <ac:spMkLst>
            <pc:docMk/>
            <pc:sldMk cId="1274501921" sldId="315"/>
            <ac:spMk id="6" creationId="{8CDE2128-12C1-B163-7EBE-4B5711CDAB7A}"/>
          </ac:spMkLst>
        </pc:spChg>
        <pc:spChg chg="add mod">
          <ac:chgData name="Piyumika Kithulgoda Gamage" userId="8130ac14-9727-4963-a006-512f362f8357" providerId="ADAL" clId="{ECF709CB-CDA8-4B5E-85F9-63D9EB829955}" dt="2024-05-25T23:24:29.919" v="1028" actId="12"/>
          <ac:spMkLst>
            <pc:docMk/>
            <pc:sldMk cId="1274501921" sldId="315"/>
            <ac:spMk id="7" creationId="{A18E4D21-F6EC-D4AA-B05F-E8C22AA2DD88}"/>
          </ac:spMkLst>
        </pc:spChg>
        <pc:spChg chg="add mod">
          <ac:chgData name="Piyumika Kithulgoda Gamage" userId="8130ac14-9727-4963-a006-512f362f8357" providerId="ADAL" clId="{ECF709CB-CDA8-4B5E-85F9-63D9EB829955}" dt="2024-05-25T23:24:38.680" v="1029" actId="1076"/>
          <ac:spMkLst>
            <pc:docMk/>
            <pc:sldMk cId="1274501921" sldId="315"/>
            <ac:spMk id="10" creationId="{9518A307-C928-C638-78EF-135DF188B4EC}"/>
          </ac:spMkLst>
        </pc:spChg>
        <pc:graphicFrameChg chg="add del mod modGraphic">
          <ac:chgData name="Piyumika Kithulgoda Gamage" userId="8130ac14-9727-4963-a006-512f362f8357" providerId="ADAL" clId="{ECF709CB-CDA8-4B5E-85F9-63D9EB829955}" dt="2024-05-25T22:58:10.471" v="675" actId="478"/>
          <ac:graphicFrameMkLst>
            <pc:docMk/>
            <pc:sldMk cId="1274501921" sldId="315"/>
            <ac:graphicFrameMk id="2" creationId="{05D82384-7304-C657-2FDF-3ACDBC15F4A7}"/>
          </ac:graphicFrameMkLst>
        </pc:graphicFrameChg>
      </pc:sldChg>
      <pc:sldChg chg="addSp delSp modSp add mod modClrScheme chgLayout">
        <pc:chgData name="Piyumika Kithulgoda Gamage" userId="8130ac14-9727-4963-a006-512f362f8357" providerId="ADAL" clId="{ECF709CB-CDA8-4B5E-85F9-63D9EB829955}" dt="2024-05-25T23:15:42.240" v="846"/>
        <pc:sldMkLst>
          <pc:docMk/>
          <pc:sldMk cId="529622520" sldId="316"/>
        </pc:sldMkLst>
        <pc:spChg chg="mod">
          <ac:chgData name="Piyumika Kithulgoda Gamage" userId="8130ac14-9727-4963-a006-512f362f8357" providerId="ADAL" clId="{ECF709CB-CDA8-4B5E-85F9-63D9EB829955}" dt="2024-05-25T22:32:05.725" v="361" actId="33524"/>
          <ac:spMkLst>
            <pc:docMk/>
            <pc:sldMk cId="529622520" sldId="316"/>
            <ac:spMk id="2" creationId="{898640CF-CDBC-5350-7ADF-9C9C8AC15E1F}"/>
          </ac:spMkLst>
        </pc:spChg>
        <pc:spChg chg="mod ord">
          <ac:chgData name="Piyumika Kithulgoda Gamage" userId="8130ac14-9727-4963-a006-512f362f8357" providerId="ADAL" clId="{ECF709CB-CDA8-4B5E-85F9-63D9EB829955}" dt="2024-05-25T23:15:42.240" v="846"/>
          <ac:spMkLst>
            <pc:docMk/>
            <pc:sldMk cId="529622520" sldId="316"/>
            <ac:spMk id="3" creationId="{90C8453D-6031-602E-ABBC-1178D1DCB6C8}"/>
          </ac:spMkLst>
        </pc:spChg>
        <pc:spChg chg="add del mod">
          <ac:chgData name="Piyumika Kithulgoda Gamage" userId="8130ac14-9727-4963-a006-512f362f8357" providerId="ADAL" clId="{ECF709CB-CDA8-4B5E-85F9-63D9EB829955}" dt="2024-05-25T22:31:56.580" v="360" actId="26606"/>
          <ac:spMkLst>
            <pc:docMk/>
            <pc:sldMk cId="529622520" sldId="316"/>
            <ac:spMk id="8" creationId="{89065FBA-C4C4-E377-B28D-0B444596EE3D}"/>
          </ac:spMkLst>
        </pc:spChg>
        <pc:picChg chg="add mod">
          <ac:chgData name="Piyumika Kithulgoda Gamage" userId="8130ac14-9727-4963-a006-512f362f8357" providerId="ADAL" clId="{ECF709CB-CDA8-4B5E-85F9-63D9EB829955}" dt="2024-05-25T22:32:11.726" v="362" actId="26606"/>
          <ac:picMkLst>
            <pc:docMk/>
            <pc:sldMk cId="529622520" sldId="316"/>
            <ac:picMk id="2050" creationId="{6B160F8B-3627-AAE5-E7B9-3978DD9FAC77}"/>
          </ac:picMkLst>
        </pc:picChg>
      </pc:sldChg>
      <pc:sldChg chg="modSp mod">
        <pc:chgData name="Piyumika Kithulgoda Gamage" userId="8130ac14-9727-4963-a006-512f362f8357" providerId="ADAL" clId="{ECF709CB-CDA8-4B5E-85F9-63D9EB829955}" dt="2024-05-25T23:16:59.311" v="860" actId="20577"/>
        <pc:sldMkLst>
          <pc:docMk/>
          <pc:sldMk cId="4041403823" sldId="354"/>
        </pc:sldMkLst>
        <pc:spChg chg="mod">
          <ac:chgData name="Piyumika Kithulgoda Gamage" userId="8130ac14-9727-4963-a006-512f362f8357" providerId="ADAL" clId="{ECF709CB-CDA8-4B5E-85F9-63D9EB829955}" dt="2024-05-25T23:16:59.311" v="860" actId="20577"/>
          <ac:spMkLst>
            <pc:docMk/>
            <pc:sldMk cId="4041403823" sldId="354"/>
            <ac:spMk id="5" creationId="{E8FBFAA6-7D53-4F46-B4FA-B6E25AA48337}"/>
          </ac:spMkLst>
        </pc:spChg>
      </pc:sldChg>
      <pc:sldChg chg="addSp delSp modSp add mod modClrScheme chgLayout">
        <pc:chgData name="Piyumika Kithulgoda Gamage" userId="8130ac14-9727-4963-a006-512f362f8357" providerId="ADAL" clId="{ECF709CB-CDA8-4B5E-85F9-63D9EB829955}" dt="2024-05-25T22:55:33.510" v="650" actId="120"/>
        <pc:sldMkLst>
          <pc:docMk/>
          <pc:sldMk cId="3739758128" sldId="355"/>
        </pc:sldMkLst>
        <pc:spChg chg="add del mod">
          <ac:chgData name="Piyumika Kithulgoda Gamage" userId="8130ac14-9727-4963-a006-512f362f8357" providerId="ADAL" clId="{ECF709CB-CDA8-4B5E-85F9-63D9EB829955}" dt="2024-05-25T22:02:55.241" v="78" actId="26606"/>
          <ac:spMkLst>
            <pc:docMk/>
            <pc:sldMk cId="3739758128" sldId="355"/>
            <ac:spMk id="2" creationId="{F609185A-7011-1511-ACA7-9846988A0773}"/>
          </ac:spMkLst>
        </pc:spChg>
        <pc:spChg chg="del mod">
          <ac:chgData name="Piyumika Kithulgoda Gamage" userId="8130ac14-9727-4963-a006-512f362f8357" providerId="ADAL" clId="{ECF709CB-CDA8-4B5E-85F9-63D9EB829955}" dt="2024-05-25T22:02:51.529" v="76" actId="478"/>
          <ac:spMkLst>
            <pc:docMk/>
            <pc:sldMk cId="3739758128" sldId="355"/>
            <ac:spMk id="3" creationId="{1315FFF1-43FC-FCFE-BEC0-38B41837CFA3}"/>
          </ac:spMkLst>
        </pc:spChg>
        <pc:spChg chg="add mod">
          <ac:chgData name="Piyumika Kithulgoda Gamage" userId="8130ac14-9727-4963-a006-512f362f8357" providerId="ADAL" clId="{ECF709CB-CDA8-4B5E-85F9-63D9EB829955}" dt="2024-05-25T22:46:09.137" v="519" actId="5793"/>
          <ac:spMkLst>
            <pc:docMk/>
            <pc:sldMk cId="3739758128" sldId="355"/>
            <ac:spMk id="5" creationId="{81EC098E-01ED-3D1F-1E3E-E10269641D88}"/>
          </ac:spMkLst>
        </pc:spChg>
        <pc:spChg chg="add mod">
          <ac:chgData name="Piyumika Kithulgoda Gamage" userId="8130ac14-9727-4963-a006-512f362f8357" providerId="ADAL" clId="{ECF709CB-CDA8-4B5E-85F9-63D9EB829955}" dt="2024-05-25T22:55:33.510" v="650" actId="120"/>
          <ac:spMkLst>
            <pc:docMk/>
            <pc:sldMk cId="3739758128" sldId="355"/>
            <ac:spMk id="10" creationId="{843400B1-F4DA-A886-9768-7D4A49614A0F}"/>
          </ac:spMkLst>
        </pc:spChg>
        <pc:spChg chg="add del mod">
          <ac:chgData name="Piyumika Kithulgoda Gamage" userId="8130ac14-9727-4963-a006-512f362f8357" providerId="ADAL" clId="{ECF709CB-CDA8-4B5E-85F9-63D9EB829955}" dt="2024-05-25T22:03:10.294" v="82" actId="478"/>
          <ac:spMkLst>
            <pc:docMk/>
            <pc:sldMk cId="3739758128" sldId="355"/>
            <ac:spMk id="12" creationId="{A05D325B-A0B8-DDD9-D7ED-A50F315800F4}"/>
          </ac:spMkLst>
        </pc:spChg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4147016941" sldId="355"/>
        </pc:sldMkLst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2394180643" sldId="356"/>
        </pc:sldMkLst>
      </pc:sldChg>
      <pc:sldChg chg="addSp delSp modSp new del mod modClrScheme chgLayout">
        <pc:chgData name="Piyumika Kithulgoda Gamage" userId="8130ac14-9727-4963-a006-512f362f8357" providerId="ADAL" clId="{ECF709CB-CDA8-4B5E-85F9-63D9EB829955}" dt="2024-05-25T23:26:55.931" v="1051" actId="47"/>
        <pc:sldMkLst>
          <pc:docMk/>
          <pc:sldMk cId="3292559315" sldId="356"/>
        </pc:sldMkLst>
        <pc:spChg chg="del">
          <ac:chgData name="Piyumika Kithulgoda Gamage" userId="8130ac14-9727-4963-a006-512f362f8357" providerId="ADAL" clId="{ECF709CB-CDA8-4B5E-85F9-63D9EB829955}" dt="2024-05-25T23:12:32.690" v="818" actId="26606"/>
          <ac:spMkLst>
            <pc:docMk/>
            <pc:sldMk cId="3292559315" sldId="356"/>
            <ac:spMk id="2" creationId="{C2124271-DC63-705A-08C9-A2471E1887C5}"/>
          </ac:spMkLst>
        </pc:spChg>
        <pc:spChg chg="del mod">
          <ac:chgData name="Piyumika Kithulgoda Gamage" userId="8130ac14-9727-4963-a006-512f362f8357" providerId="ADAL" clId="{ECF709CB-CDA8-4B5E-85F9-63D9EB829955}" dt="2024-05-25T23:13:26.995" v="825" actId="478"/>
          <ac:spMkLst>
            <pc:docMk/>
            <pc:sldMk cId="3292559315" sldId="356"/>
            <ac:spMk id="3" creationId="{46AE23B9-9A00-0C7A-0E2F-307D58CD7241}"/>
          </ac:spMkLst>
        </pc:spChg>
        <pc:spChg chg="del">
          <ac:chgData name="Piyumika Kithulgoda Gamage" userId="8130ac14-9727-4963-a006-512f362f8357" providerId="ADAL" clId="{ECF709CB-CDA8-4B5E-85F9-63D9EB829955}" dt="2024-05-25T23:12:32.690" v="818" actId="26606"/>
          <ac:spMkLst>
            <pc:docMk/>
            <pc:sldMk cId="3292559315" sldId="356"/>
            <ac:spMk id="4" creationId="{C5B95F75-5700-05B6-9F70-E810D4718D88}"/>
          </ac:spMkLst>
        </pc:spChg>
        <pc:spChg chg="add del mod">
          <ac:chgData name="Piyumika Kithulgoda Gamage" userId="8130ac14-9727-4963-a006-512f362f8357" providerId="ADAL" clId="{ECF709CB-CDA8-4B5E-85F9-63D9EB829955}" dt="2024-05-25T23:25:17.265" v="1034" actId="21"/>
          <ac:spMkLst>
            <pc:docMk/>
            <pc:sldMk cId="3292559315" sldId="356"/>
            <ac:spMk id="7" creationId="{369D1E0E-AD3B-78E9-0947-4577837A4B47}"/>
          </ac:spMkLst>
        </pc:spChg>
        <pc:spChg chg="add mod">
          <ac:chgData name="Piyumika Kithulgoda Gamage" userId="8130ac14-9727-4963-a006-512f362f8357" providerId="ADAL" clId="{ECF709CB-CDA8-4B5E-85F9-63D9EB829955}" dt="2024-05-25T23:25:37.157" v="1038" actId="1076"/>
          <ac:spMkLst>
            <pc:docMk/>
            <pc:sldMk cId="3292559315" sldId="356"/>
            <ac:spMk id="8" creationId="{369D1E0E-AD3B-78E9-0947-4577837A4B47}"/>
          </ac:spMkLst>
        </pc:spChg>
        <pc:spChg chg="add del mod">
          <ac:chgData name="Piyumika Kithulgoda Gamage" userId="8130ac14-9727-4963-a006-512f362f8357" providerId="ADAL" clId="{ECF709CB-CDA8-4B5E-85F9-63D9EB829955}" dt="2024-05-25T23:14:02.792" v="832" actId="26606"/>
          <ac:spMkLst>
            <pc:docMk/>
            <pc:sldMk cId="3292559315" sldId="356"/>
            <ac:spMk id="9" creationId="{1C56362E-B2C9-F824-A8A2-DCD6CE95E6D7}"/>
          </ac:spMkLst>
        </pc:spChg>
        <pc:picChg chg="add del mod ord">
          <ac:chgData name="Piyumika Kithulgoda Gamage" userId="8130ac14-9727-4963-a006-512f362f8357" providerId="ADAL" clId="{ECF709CB-CDA8-4B5E-85F9-63D9EB829955}" dt="2024-05-25T23:26:32.134" v="1044" actId="21"/>
          <ac:picMkLst>
            <pc:docMk/>
            <pc:sldMk cId="3292559315" sldId="356"/>
            <ac:picMk id="5" creationId="{0E4C992D-FF58-C6F0-3D0F-FB41F22DA423}"/>
          </ac:picMkLst>
        </pc:picChg>
        <pc:picChg chg="add del mod">
          <ac:chgData name="Piyumika Kithulgoda Gamage" userId="8130ac14-9727-4963-a006-512f362f8357" providerId="ADAL" clId="{ECF709CB-CDA8-4B5E-85F9-63D9EB829955}" dt="2024-05-25T23:26:38.981" v="1046" actId="478"/>
          <ac:picMkLst>
            <pc:docMk/>
            <pc:sldMk cId="3292559315" sldId="356"/>
            <ac:picMk id="10" creationId="{0E4C992D-FF58-C6F0-3D0F-FB41F22DA423}"/>
          </ac:picMkLst>
        </pc:picChg>
        <pc:picChg chg="add mod">
          <ac:chgData name="Piyumika Kithulgoda Gamage" userId="8130ac14-9727-4963-a006-512f362f8357" providerId="ADAL" clId="{ECF709CB-CDA8-4B5E-85F9-63D9EB829955}" dt="2024-05-25T23:26:46.556" v="1049"/>
          <ac:picMkLst>
            <pc:docMk/>
            <pc:sldMk cId="3292559315" sldId="356"/>
            <ac:picMk id="11" creationId="{D8248936-525B-6188-E41D-5FA99E1FA900}"/>
          </ac:picMkLst>
        </pc:picChg>
        <pc:picChg chg="add del mod">
          <ac:chgData name="Piyumika Kithulgoda Gamage" userId="8130ac14-9727-4963-a006-512f362f8357" providerId="ADAL" clId="{ECF709CB-CDA8-4B5E-85F9-63D9EB829955}" dt="2024-05-25T23:13:24.378" v="824" actId="21"/>
          <ac:picMkLst>
            <pc:docMk/>
            <pc:sldMk cId="3292559315" sldId="356"/>
            <ac:picMk id="3074" creationId="{0E4C992D-FF58-C6F0-3D0F-FB41F22DA423}"/>
          </ac:picMkLst>
        </pc:picChg>
        <pc:picChg chg="add del mod">
          <ac:chgData name="Piyumika Kithulgoda Gamage" userId="8130ac14-9727-4963-a006-512f362f8357" providerId="ADAL" clId="{ECF709CB-CDA8-4B5E-85F9-63D9EB829955}" dt="2024-05-25T23:26:44.828" v="1048" actId="21"/>
          <ac:picMkLst>
            <pc:docMk/>
            <pc:sldMk cId="3292559315" sldId="356"/>
            <ac:picMk id="3076" creationId="{D8248936-525B-6188-E41D-5FA99E1FA900}"/>
          </ac:picMkLst>
        </pc:picChg>
      </pc:sldChg>
      <pc:sldChg chg="modSp add del">
        <pc:chgData name="Piyumika Kithulgoda Gamage" userId="8130ac14-9727-4963-a006-512f362f8357" providerId="ADAL" clId="{ECF709CB-CDA8-4B5E-85F9-63D9EB829955}" dt="2024-05-25T22:23:51.975" v="267" actId="47"/>
        <pc:sldMkLst>
          <pc:docMk/>
          <pc:sldMk cId="4070112831" sldId="356"/>
        </pc:sldMkLst>
        <pc:picChg chg="mod">
          <ac:chgData name="Piyumika Kithulgoda Gamage" userId="8130ac14-9727-4963-a006-512f362f8357" providerId="ADAL" clId="{ECF709CB-CDA8-4B5E-85F9-63D9EB829955}" dt="2024-05-25T22:23:35.945" v="266" actId="1076"/>
          <ac:picMkLst>
            <pc:docMk/>
            <pc:sldMk cId="4070112831" sldId="356"/>
            <ac:picMk id="4" creationId="{0F6EDBE6-739C-70F6-9917-0975BD6EB833}"/>
          </ac:picMkLst>
        </pc:picChg>
      </pc:sldChg>
      <pc:sldChg chg="addSp delSp modSp add mod">
        <pc:chgData name="Piyumika Kithulgoda Gamage" userId="8130ac14-9727-4963-a006-512f362f8357" providerId="ADAL" clId="{ECF709CB-CDA8-4B5E-85F9-63D9EB829955}" dt="2024-05-25T23:30:18.261" v="1095" actId="1076"/>
        <pc:sldMkLst>
          <pc:docMk/>
          <pc:sldMk cId="2845671684" sldId="357"/>
        </pc:sldMkLst>
        <pc:spChg chg="add del mod">
          <ac:chgData name="Piyumika Kithulgoda Gamage" userId="8130ac14-9727-4963-a006-512f362f8357" providerId="ADAL" clId="{ECF709CB-CDA8-4B5E-85F9-63D9EB829955}" dt="2024-05-25T23:27:22.039" v="1058"/>
          <ac:spMkLst>
            <pc:docMk/>
            <pc:sldMk cId="2845671684" sldId="357"/>
            <ac:spMk id="3" creationId="{7B3B855A-273E-B679-3671-25A32D620A82}"/>
          </ac:spMkLst>
        </pc:spChg>
        <pc:spChg chg="mod">
          <ac:chgData name="Piyumika Kithulgoda Gamage" userId="8130ac14-9727-4963-a006-512f362f8357" providerId="ADAL" clId="{ECF709CB-CDA8-4B5E-85F9-63D9EB829955}" dt="2024-05-25T23:30:13.961" v="1093" actId="1076"/>
          <ac:spMkLst>
            <pc:docMk/>
            <pc:sldMk cId="2845671684" sldId="357"/>
            <ac:spMk id="8" creationId="{369D1E0E-AD3B-78E9-0947-4577837A4B47}"/>
          </ac:spMkLst>
        </pc:spChg>
        <pc:picChg chg="del">
          <ac:chgData name="Piyumika Kithulgoda Gamage" userId="8130ac14-9727-4963-a006-512f362f8357" providerId="ADAL" clId="{ECF709CB-CDA8-4B5E-85F9-63D9EB829955}" dt="2024-05-25T23:27:49.936" v="1062" actId="478"/>
          <ac:picMkLst>
            <pc:docMk/>
            <pc:sldMk cId="2845671684" sldId="357"/>
            <ac:picMk id="11" creationId="{D8248936-525B-6188-E41D-5FA99E1FA900}"/>
          </ac:picMkLst>
        </pc:picChg>
        <pc:picChg chg="add mod">
          <ac:chgData name="Piyumika Kithulgoda Gamage" userId="8130ac14-9727-4963-a006-512f362f8357" providerId="ADAL" clId="{ECF709CB-CDA8-4B5E-85F9-63D9EB829955}" dt="2024-05-25T23:29:52.440" v="1081" actId="1076"/>
          <ac:picMkLst>
            <pc:docMk/>
            <pc:sldMk cId="2845671684" sldId="357"/>
            <ac:picMk id="1026" creationId="{9A5EF4DD-DA1B-063C-0603-2C25869D0E6B}"/>
          </ac:picMkLst>
        </pc:picChg>
        <pc:picChg chg="add del mod">
          <ac:chgData name="Piyumika Kithulgoda Gamage" userId="8130ac14-9727-4963-a006-512f362f8357" providerId="ADAL" clId="{ECF709CB-CDA8-4B5E-85F9-63D9EB829955}" dt="2024-05-25T23:30:18.261" v="1095" actId="1076"/>
          <ac:picMkLst>
            <pc:docMk/>
            <pc:sldMk cId="2845671684" sldId="357"/>
            <ac:picMk id="4098" creationId="{8CEA2847-49E0-43BC-4A45-EBC98151B892}"/>
          </ac:picMkLst>
        </pc:picChg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3010695707" sldId="357"/>
        </pc:sldMkLst>
      </pc:sldChg>
      <pc:sldChg chg="del">
        <pc:chgData name="Piyumika Kithulgoda Gamage" userId="8130ac14-9727-4963-a006-512f362f8357" providerId="ADAL" clId="{ECF709CB-CDA8-4B5E-85F9-63D9EB829955}" dt="2024-05-25T21:57:43.996" v="0" actId="47"/>
        <pc:sldMkLst>
          <pc:docMk/>
          <pc:sldMk cId="910462670" sldId="358"/>
        </pc:sldMkLst>
      </pc:sldChg>
      <pc:sldChg chg="new del">
        <pc:chgData name="Piyumika Kithulgoda Gamage" userId="8130ac14-9727-4963-a006-512f362f8357" providerId="ADAL" clId="{ECF709CB-CDA8-4B5E-85F9-63D9EB829955}" dt="2024-05-25T23:28:23.775" v="1064" actId="47"/>
        <pc:sldMkLst>
          <pc:docMk/>
          <pc:sldMk cId="2529934313" sldId="358"/>
        </pc:sldMkLst>
      </pc:sldChg>
      <pc:sldMasterChg chg="delSldLayout">
        <pc:chgData name="Piyumika Kithulgoda Gamage" userId="8130ac14-9727-4963-a006-512f362f8357" providerId="ADAL" clId="{ECF709CB-CDA8-4B5E-85F9-63D9EB829955}" dt="2024-05-25T21:57:43.996" v="0" actId="47"/>
        <pc:sldMasterMkLst>
          <pc:docMk/>
          <pc:sldMasterMk cId="0" sldId="2147483677"/>
        </pc:sldMasterMkLst>
        <pc:sldLayoutChg chg="del">
          <pc:chgData name="Piyumika Kithulgoda Gamage" userId="8130ac14-9727-4963-a006-512f362f8357" providerId="ADAL" clId="{ECF709CB-CDA8-4B5E-85F9-63D9EB829955}" dt="2024-05-25T21:57:43.996" v="0" actId="47"/>
          <pc:sldLayoutMkLst>
            <pc:docMk/>
            <pc:sldMasterMk cId="0" sldId="2147483677"/>
            <pc:sldLayoutMk cId="2691152662" sldId="2147483788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2550" y="730250"/>
            <a:ext cx="65039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126BE-2B11-4C15-9167-0AEA0ED2A25D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39ABA-8476-47D9-80A0-5033786BCB72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0D81D-633B-4627-A562-25F3E6B64B11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56C84-0050-45C6-A153-D430B4C0D6FF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9540D-0AA9-4962-9475-E8ADC6DD4930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8B36E-4321-400C-8E7A-4FCB9118D968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BCCEA-FF61-4260-ACFE-7F7C23F62991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D050C-C869-4CC5-9D78-7F483CBE7183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4482C-3897-478C-BB79-23A31000D5CF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1161B-8EB7-4236-A7DB-8E6C420692B9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FE7E7-A98C-4CEB-A79A-5015CF368AA9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3D1104-0316-455E-BAFF-BC38C56D81EE}" type="datetime1">
              <a:rPr lang="en-GB" altLang="en-US" smtClean="0"/>
              <a:t>10/06/2024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rCxlZJ4tFrA?feature=oembed" TargetMode="External"/><Relationship Id="rId4" Type="http://schemas.openxmlformats.org/officeDocument/2006/relationships/hyperlink" Target="https://www.youtube.com/watch?v=rCxlZJ4tFr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2214885" y="476672"/>
            <a:ext cx="7772400" cy="1512888"/>
          </a:xfrm>
        </p:spPr>
        <p:txBody>
          <a:bodyPr/>
          <a:lstStyle/>
          <a:p>
            <a:pPr eaLnBrk="1" hangingPunct="1"/>
            <a:r>
              <a:rPr lang="en-GB" b="1" dirty="0"/>
              <a:t>LCBB4010 </a:t>
            </a:r>
            <a:endParaRPr lang="en-GB" altLang="en-US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8FBFAA6-7D53-4F46-B4FA-B6E25AA48337}"/>
              </a:ext>
            </a:extLst>
          </p:cNvPr>
          <p:cNvSpPr txBox="1">
            <a:spLocks/>
          </p:cNvSpPr>
          <p:nvPr/>
        </p:nvSpPr>
        <p:spPr bwMode="auto">
          <a:xfrm>
            <a:off x="1271464" y="3789040"/>
            <a:ext cx="9711487" cy="1272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b="1" dirty="0" smtClean="0">
                <a:solidFill>
                  <a:srgbClr val="FFFF00"/>
                </a:solidFill>
              </a:rPr>
              <a:t>Week 2_</a:t>
            </a:r>
          </a:p>
          <a:p>
            <a:pPr eaLnBrk="1" hangingPunct="1"/>
            <a:r>
              <a:rPr lang="en-GB" altLang="en-US" b="1" dirty="0" smtClean="0">
                <a:solidFill>
                  <a:srgbClr val="FFFF00"/>
                </a:solidFill>
              </a:rPr>
              <a:t>Session </a:t>
            </a:r>
            <a:r>
              <a:rPr lang="en-GB" altLang="en-US" b="1" dirty="0" smtClean="0">
                <a:solidFill>
                  <a:srgbClr val="FFFF00"/>
                </a:solidFill>
              </a:rPr>
              <a:t>1 – Activity 1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7" name="Subtitle 4">
            <a:extLst>
              <a:ext uri="{FF2B5EF4-FFF2-40B4-BE49-F238E27FC236}">
                <a16:creationId xmlns:a16="http://schemas.microsoft.com/office/drawing/2014/main" id="{673C1525-F3A6-4A8D-B8F9-227D18C2359A}"/>
              </a:ext>
            </a:extLst>
          </p:cNvPr>
          <p:cNvSpPr txBox="1">
            <a:spLocks/>
          </p:cNvSpPr>
          <p:nvPr/>
        </p:nvSpPr>
        <p:spPr bwMode="auto">
          <a:xfrm>
            <a:off x="479376" y="2276872"/>
            <a:ext cx="10945216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sz="4000" b="1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Global </a:t>
            </a:r>
            <a:r>
              <a:rPr lang="en-GB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Business Environment</a:t>
            </a:r>
          </a:p>
          <a:p>
            <a:pPr eaLnBrk="1" hangingPunct="1"/>
            <a:endParaRPr lang="en-GB" altLang="en-US" sz="3600" b="1" dirty="0">
              <a:ln w="13462">
                <a:solidFill>
                  <a:schemeClr val="bg1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01459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Top Corners Rounded 6">
            <a:extLst>
              <a:ext uri="{FF2B5EF4-FFF2-40B4-BE49-F238E27FC236}">
                <a16:creationId xmlns:a16="http://schemas.microsoft.com/office/drawing/2014/main" id="{A18E4D21-F6EC-D4AA-B05F-E8C22AA2DD88}"/>
              </a:ext>
            </a:extLst>
          </p:cNvPr>
          <p:cNvSpPr/>
          <p:nvPr/>
        </p:nvSpPr>
        <p:spPr>
          <a:xfrm>
            <a:off x="3719736" y="1340768"/>
            <a:ext cx="7344816" cy="3168352"/>
          </a:xfrm>
          <a:prstGeom prst="round2Same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cs typeface="+mn-cs"/>
              </a:rPr>
              <a:t>Watch the video on the next slide and answer the following questions: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sz="1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  <a:cs typeface="+mn-cs"/>
            </a:endParaRP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cs typeface="+mn-cs"/>
              </a:rPr>
              <a:t>Why did Walmart expand globally?</a:t>
            </a: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cs typeface="+mn-cs"/>
              </a:rPr>
              <a:t>What made its expansion successful in some countries and not in others?</a:t>
            </a:r>
          </a:p>
          <a:p>
            <a:pPr algn="ctr"/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CF131B-BD56-80BA-FD71-FDF8F3709D55}"/>
              </a:ext>
            </a:extLst>
          </p:cNvPr>
          <p:cNvSpPr txBox="1"/>
          <p:nvPr/>
        </p:nvSpPr>
        <p:spPr>
          <a:xfrm>
            <a:off x="983432" y="548680"/>
            <a:ext cx="9392496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400" b="1" dirty="0">
                <a:effectLst/>
                <a:latin typeface="Myriad Pro (Headings)"/>
                <a:ea typeface="Aptos" panose="020B0004020202020204" pitchFamily="34" charset="0"/>
              </a:rPr>
              <a:t>Activity </a:t>
            </a:r>
            <a:r>
              <a:rPr lang="en-GB" sz="3400" b="1" dirty="0">
                <a:latin typeface="Myriad Pro (Headings)"/>
                <a:ea typeface="Aptos" panose="020B0004020202020204" pitchFamily="34" charset="0"/>
              </a:rPr>
              <a:t>1</a:t>
            </a:r>
            <a:r>
              <a:rPr lang="en-GB" sz="3400" b="1" dirty="0">
                <a:effectLst/>
                <a:latin typeface="Myriad Pro (Headings)"/>
                <a:ea typeface="Aptos" panose="020B0004020202020204" pitchFamily="34" charset="0"/>
              </a:rPr>
              <a:t>: </a:t>
            </a:r>
            <a:r>
              <a:rPr lang="en-US" sz="3400" b="1" dirty="0">
                <a:effectLst/>
                <a:latin typeface="Myriad Pro (Headings)"/>
                <a:ea typeface="Aptos" panose="020B0004020202020204" pitchFamily="34" charset="0"/>
              </a:rPr>
              <a:t>Walmart’s Case study</a:t>
            </a:r>
            <a:endParaRPr lang="en-GB" sz="3400" b="1" dirty="0">
              <a:latin typeface="Myriad Pro (Headings)"/>
            </a:endParaRPr>
          </a:p>
        </p:txBody>
      </p:sp>
    </p:spTree>
    <p:extLst>
      <p:ext uri="{BB962C8B-B14F-4D97-AF65-F5344CB8AC3E}">
        <p14:creationId xmlns:p14="http://schemas.microsoft.com/office/powerpoint/2010/main" val="12745019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Walmart's Global expansion Strategy | Globalization |  MBA Case study examples with solutions">
            <a:hlinkClick r:id="" action="ppaction://media"/>
            <a:extLst>
              <a:ext uri="{FF2B5EF4-FFF2-40B4-BE49-F238E27FC236}">
                <a16:creationId xmlns:a16="http://schemas.microsoft.com/office/drawing/2014/main" id="{03D69250-D0FA-44D7-FA3F-FF04B3F3BDFC}"/>
              </a:ext>
            </a:extLst>
          </p:cNvPr>
          <p:cNvPicPr>
            <a:picLocks noGrp="1" noRot="1" noChangeAspect="1"/>
          </p:cNvPicPr>
          <p:nvPr>
            <p:ph sz="half"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07368" y="548680"/>
            <a:ext cx="5384800" cy="3042412"/>
          </a:xfr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3BC8E38-6194-80D9-2332-A948056072D1}"/>
              </a:ext>
            </a:extLst>
          </p:cNvPr>
          <p:cNvSpPr txBox="1"/>
          <p:nvPr/>
        </p:nvSpPr>
        <p:spPr bwMode="auto">
          <a:xfrm>
            <a:off x="6197600" y="2780927"/>
            <a:ext cx="5384800" cy="28083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ctr">
              <a:spcBef>
                <a:spcPct val="20000"/>
              </a:spcBef>
            </a:pPr>
            <a:r>
              <a:rPr lang="en-US" sz="2800" dirty="0">
                <a:latin typeface="+mn-lt"/>
                <a:cs typeface="+mn-cs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Walmart's Global expansion Strategy | Globalization | MBA Case study examples with solutions (youtube.com)</a:t>
            </a:r>
            <a:endParaRPr lang="en-US" sz="280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0809986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66</Words>
  <Application>Microsoft Office PowerPoint</Application>
  <PresentationFormat>Widescreen</PresentationFormat>
  <Paragraphs>10</Paragraphs>
  <Slides>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Aharoni</vt:lpstr>
      <vt:lpstr>Aptos</vt:lpstr>
      <vt:lpstr>Arial</vt:lpstr>
      <vt:lpstr>Myriad Pro</vt:lpstr>
      <vt:lpstr>Myriad Pro (Headings)</vt:lpstr>
      <vt:lpstr>Verdana</vt:lpstr>
      <vt:lpstr>20140311PresentationUWTSDTemplate</vt:lpstr>
      <vt:lpstr>LCBB4010 </vt:lpstr>
      <vt:lpstr>PowerPoint Presentation</vt:lpstr>
      <vt:lpstr>PowerPoint Presentation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Piyumika Kithulgoda Gamage</cp:lastModifiedBy>
  <cp:revision>139</cp:revision>
  <cp:lastPrinted>2018-07-09T15:27:01Z</cp:lastPrinted>
  <dcterms:created xsi:type="dcterms:W3CDTF">2002-10-07T19:43:58Z</dcterms:created>
  <dcterms:modified xsi:type="dcterms:W3CDTF">2024-06-10T15:45:50Z</dcterms:modified>
</cp:coreProperties>
</file>