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49" r:id="rId1"/>
    <p:sldMasterId id="2147483650" r:id="rId2"/>
    <p:sldMasterId id="2147483651" r:id="rId3"/>
  </p:sldMasterIdLst>
  <p:notesMasterIdLst>
    <p:notesMasterId r:id="rId17"/>
  </p:notesMasterIdLst>
  <p:sldIdLst>
    <p:sldId id="621" r:id="rId4"/>
    <p:sldId id="624" r:id="rId5"/>
    <p:sldId id="633" r:id="rId6"/>
    <p:sldId id="643" r:id="rId7"/>
    <p:sldId id="627" r:id="rId8"/>
    <p:sldId id="634" r:id="rId9"/>
    <p:sldId id="635" r:id="rId10"/>
    <p:sldId id="644" r:id="rId11"/>
    <p:sldId id="645" r:id="rId12"/>
    <p:sldId id="646" r:id="rId13"/>
    <p:sldId id="647" r:id="rId14"/>
    <p:sldId id="648" r:id="rId15"/>
    <p:sldId id="640" r:id="rId16"/>
  </p:sldIdLst>
  <p:sldSz cx="9144000" cy="6858000" type="screen4x3"/>
  <p:notesSz cx="6858000" cy="91440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clrMru>
    <a:srgbClr val="FC261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1E171933-4619-4E11-9A3F-F7608DF75F80}" styleName="Medium Style 1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a:noFill/>
            </a:ln>
          </a:insideV>
        </a:tcBdr>
        <a:fill>
          <a:solidFill>
            <a:schemeClr val="lt1"/>
          </a:solidFill>
        </a:fill>
      </a:tcStyle>
    </a:wholeTbl>
    <a:band1H>
      <a:tcStyle>
        <a:tcBdr/>
        <a:fill>
          <a:solidFill>
            <a:schemeClr val="accent4">
              <a:tint val="20000"/>
            </a:schemeClr>
          </a:solidFill>
        </a:fill>
      </a:tcStyle>
    </a:band1H>
    <a:band1V>
      <a:tcStyle>
        <a:tcBdr/>
        <a:fill>
          <a:solidFill>
            <a:schemeClr val="accent4">
              <a:tint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solidFill>
            <a:schemeClr val="lt1"/>
          </a:solidFill>
        </a:fill>
      </a:tcStyle>
    </a:lastRow>
    <a:firstRow>
      <a:tcTxStyle b="on">
        <a:fontRef idx="minor">
          <a:scrgbClr r="0" g="0" b="0"/>
        </a:fontRef>
        <a:schemeClr val="lt1"/>
      </a:tcTxStyle>
      <a:tcStyle>
        <a:tcBdr/>
        <a:fill>
          <a:solidFill>
            <a:schemeClr val="accent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8301" autoAdjust="0"/>
    <p:restoredTop sz="95974" autoAdjust="0"/>
  </p:normalViewPr>
  <p:slideViewPr>
    <p:cSldViewPr>
      <p:cViewPr varScale="1">
        <p:scale>
          <a:sx n="103" d="100"/>
          <a:sy n="103" d="100"/>
        </p:scale>
        <p:origin x="300" y="108"/>
      </p:cViewPr>
      <p:guideLst>
        <p:guide orient="horz" pos="2160"/>
        <p:guide pos="2880"/>
      </p:guideLst>
    </p:cSldViewPr>
  </p:slideViewPr>
  <p:notesTextViewPr>
    <p:cViewPr>
      <p:scale>
        <a:sx n="100" d="100"/>
        <a:sy n="100" d="100"/>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presProps" Target="presProps.xml"/><Relationship Id="rId3" Type="http://schemas.openxmlformats.org/officeDocument/2006/relationships/slideMaster" Target="slideMasters/slideMaster3.xml"/><Relationship Id="rId21" Type="http://schemas.openxmlformats.org/officeDocument/2006/relationships/tableStyles" Target="tableStyles.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notesMaster" Target="notesMasters/notesMaster1.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5" Type="http://schemas.openxmlformats.org/officeDocument/2006/relationships/slide" Target="slides/slide2.xml"/><Relationship Id="rId15" Type="http://schemas.openxmlformats.org/officeDocument/2006/relationships/slide" Target="slides/slide12.xml"/><Relationship Id="rId10" Type="http://schemas.openxmlformats.org/officeDocument/2006/relationships/slide" Target="slides/slide7.xml"/><Relationship Id="rId19" Type="http://schemas.openxmlformats.org/officeDocument/2006/relationships/viewProps" Target="viewProps.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eaLnBrk="1" fontAlgn="auto" hangingPunct="1">
              <a:spcBef>
                <a:spcPts val="0"/>
              </a:spcBef>
              <a:spcAft>
                <a:spcPts val="0"/>
              </a:spcAft>
              <a:defRPr sz="1200">
                <a:latin typeface="+mn-lt"/>
                <a:cs typeface="+mn-cs"/>
              </a:defRPr>
            </a:lvl1pPr>
          </a:lstStyle>
          <a:p>
            <a:pPr>
              <a:defRPr/>
            </a:pPr>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eaLnBrk="1" fontAlgn="auto" hangingPunct="1">
              <a:spcBef>
                <a:spcPts val="0"/>
              </a:spcBef>
              <a:spcAft>
                <a:spcPts val="0"/>
              </a:spcAft>
              <a:defRPr sz="1200">
                <a:latin typeface="+mn-lt"/>
                <a:cs typeface="+mn-cs"/>
              </a:defRPr>
            </a:lvl1pPr>
          </a:lstStyle>
          <a:p>
            <a:pPr>
              <a:defRPr/>
            </a:pPr>
            <a:fld id="{BFDDDB29-D266-48FC-8465-C8D9DCBE8265}" type="datetimeFigureOut">
              <a:rPr lang="en-GB"/>
              <a:pPr>
                <a:defRPr/>
              </a:pPr>
              <a:t>27/02/2024</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eaLnBrk="1" fontAlgn="auto" hangingPunct="1">
              <a:spcBef>
                <a:spcPts val="0"/>
              </a:spcBef>
              <a:spcAft>
                <a:spcPts val="0"/>
              </a:spcAft>
              <a:defRPr sz="1200">
                <a:latin typeface="+mn-lt"/>
                <a:cs typeface="+mn-cs"/>
              </a:defRPr>
            </a:lvl1pPr>
          </a:lstStyle>
          <a:p>
            <a:pPr>
              <a:defRPr/>
            </a:pPr>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a:latin typeface="Calibri" panose="020F0502020204030204" pitchFamily="34" charset="0"/>
              </a:defRPr>
            </a:lvl1pPr>
          </a:lstStyle>
          <a:p>
            <a:pPr>
              <a:defRPr/>
            </a:pPr>
            <a:fld id="{F248F1B4-D8DB-4A55-8E6E-EBADE4857EED}"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D8957A9D-AC9B-4E69-A4C8-E529DE123C02}" type="datetime1">
              <a:rPr lang="en-GB"/>
              <a:pPr>
                <a:defRPr/>
              </a:pPr>
              <a:t>27/02/2024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BE2B4994-F2C0-43BA-805D-BAE87E775281}" type="slidenum">
              <a:rPr lang="en-GB" altLang="en-US"/>
              <a:pPr>
                <a:defRPr/>
              </a:pPr>
              <a:t>‹#›</a:t>
            </a:fld>
            <a:endParaRPr lang="en-GB" altLang="en-US"/>
          </a:p>
        </p:txBody>
      </p:sp>
    </p:spTree>
    <p:extLst>
      <p:ext uri="{BB962C8B-B14F-4D97-AF65-F5344CB8AC3E}">
        <p14:creationId xmlns:p14="http://schemas.microsoft.com/office/powerpoint/2010/main" val="13971307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E4366ECD-46FF-4892-9806-222A0977A9D4}" type="datetime1">
              <a:rPr lang="en-GB"/>
              <a:pPr>
                <a:defRPr/>
              </a:pPr>
              <a:t>27/02/2024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A22189B4-4D1C-4360-9D7A-FA5B0CE2A45F}" type="slidenum">
              <a:rPr lang="en-GB" altLang="en-US"/>
              <a:pPr>
                <a:defRPr/>
              </a:pPr>
              <a:t>‹#›</a:t>
            </a:fld>
            <a:endParaRPr lang="en-GB" altLang="en-US"/>
          </a:p>
        </p:txBody>
      </p:sp>
    </p:spTree>
    <p:extLst>
      <p:ext uri="{BB962C8B-B14F-4D97-AF65-F5344CB8AC3E}">
        <p14:creationId xmlns:p14="http://schemas.microsoft.com/office/powerpoint/2010/main" val="35955258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912352F6-B0D5-4708-A681-C79D43E526A8}" type="datetime1">
              <a:rPr lang="en-GB"/>
              <a:pPr>
                <a:defRPr/>
              </a:pPr>
              <a:t>27/02/2024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96A9F66A-178D-4084-A6A9-FEAAFFD91103}" type="slidenum">
              <a:rPr lang="en-GB" altLang="en-US"/>
              <a:pPr>
                <a:defRPr/>
              </a:pPr>
              <a:t>‹#›</a:t>
            </a:fld>
            <a:endParaRPr lang="en-GB" altLang="en-US"/>
          </a:p>
        </p:txBody>
      </p:sp>
    </p:spTree>
    <p:extLst>
      <p:ext uri="{BB962C8B-B14F-4D97-AF65-F5344CB8AC3E}">
        <p14:creationId xmlns:p14="http://schemas.microsoft.com/office/powerpoint/2010/main" val="48066807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8F137993-CF85-4987-AD7F-5DB8FF13157A}" type="datetime1">
              <a:rPr lang="en-GB"/>
              <a:pPr>
                <a:defRPr/>
              </a:pPr>
              <a:t>27/02/2024</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5D0BBD2C-051B-4398-95B1-50D2FAFD910B}" type="slidenum">
              <a:rPr lang="en-GB" altLang="en-US"/>
              <a:pPr>
                <a:defRPr/>
              </a:pPr>
              <a:t>‹#›</a:t>
            </a:fld>
            <a:endParaRPr lang="en-GB" altLang="en-US"/>
          </a:p>
        </p:txBody>
      </p:sp>
    </p:spTree>
    <p:extLst>
      <p:ext uri="{BB962C8B-B14F-4D97-AF65-F5344CB8AC3E}">
        <p14:creationId xmlns:p14="http://schemas.microsoft.com/office/powerpoint/2010/main" val="33381453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40E3C0BB-7F26-4514-BBBF-4EAA337E4C39}" type="datetime1">
              <a:rPr lang="en-GB"/>
              <a:pPr>
                <a:defRPr/>
              </a:pPr>
              <a:t>27/02/2024</a:t>
            </a:fld>
            <a:endParaRPr lang="en-GB"/>
          </a:p>
        </p:txBody>
      </p:sp>
      <p:sp>
        <p:nvSpPr>
          <p:cNvPr id="8" name="Footer Placeholder 4"/>
          <p:cNvSpPr>
            <a:spLocks noGrp="1"/>
          </p:cNvSpPr>
          <p:nvPr>
            <p:ph type="ftr" sz="quarter" idx="11"/>
          </p:nvPr>
        </p:nvSpPr>
        <p:spPr/>
        <p:txBody>
          <a:bodyPr/>
          <a:lstStyle>
            <a:lvl1pPr>
              <a:defRPr/>
            </a:lvl1pPr>
          </a:lstStyle>
          <a:p>
            <a:pPr>
              <a:defRPr/>
            </a:pPr>
            <a:endParaRPr lang="en-GB" altLang="en-US"/>
          </a:p>
        </p:txBody>
      </p:sp>
      <p:sp>
        <p:nvSpPr>
          <p:cNvPr id="9" name="Slide Number Placeholder 5"/>
          <p:cNvSpPr>
            <a:spLocks noGrp="1"/>
          </p:cNvSpPr>
          <p:nvPr>
            <p:ph type="sldNum" sz="quarter" idx="12"/>
          </p:nvPr>
        </p:nvSpPr>
        <p:spPr/>
        <p:txBody>
          <a:bodyPr/>
          <a:lstStyle>
            <a:lvl1pPr>
              <a:defRPr/>
            </a:lvl1pPr>
          </a:lstStyle>
          <a:p>
            <a:pPr>
              <a:defRPr/>
            </a:pPr>
            <a:fld id="{9F491F9F-1113-4BCA-B65B-006455AABD52}" type="slidenum">
              <a:rPr lang="en-GB" altLang="en-US"/>
              <a:pPr>
                <a:defRPr/>
              </a:pPr>
              <a:t>‹#›</a:t>
            </a:fld>
            <a:endParaRPr lang="en-GB" altLang="en-US"/>
          </a:p>
        </p:txBody>
      </p:sp>
    </p:spTree>
    <p:extLst>
      <p:ext uri="{BB962C8B-B14F-4D97-AF65-F5344CB8AC3E}">
        <p14:creationId xmlns:p14="http://schemas.microsoft.com/office/powerpoint/2010/main" val="28962319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C76616C7-AE3A-44A7-9CE5-FEFF4AFE7F41}" type="datetime1">
              <a:rPr lang="en-GB"/>
              <a:pPr>
                <a:defRPr/>
              </a:pPr>
              <a:t>27/02/2024</a:t>
            </a:fld>
            <a:endParaRPr lang="en-GB"/>
          </a:p>
        </p:txBody>
      </p:sp>
      <p:sp>
        <p:nvSpPr>
          <p:cNvPr id="4" name="Footer Placeholder 4"/>
          <p:cNvSpPr>
            <a:spLocks noGrp="1"/>
          </p:cNvSpPr>
          <p:nvPr>
            <p:ph type="ftr" sz="quarter" idx="11"/>
          </p:nvPr>
        </p:nvSpPr>
        <p:spPr/>
        <p:txBody>
          <a:bodyPr/>
          <a:lstStyle>
            <a:lvl1pPr>
              <a:defRPr/>
            </a:lvl1pPr>
          </a:lstStyle>
          <a:p>
            <a:pPr>
              <a:defRPr/>
            </a:pPr>
            <a:endParaRPr lang="en-GB" altLang="en-US"/>
          </a:p>
        </p:txBody>
      </p:sp>
      <p:sp>
        <p:nvSpPr>
          <p:cNvPr id="5" name="Slide Number Placeholder 5"/>
          <p:cNvSpPr>
            <a:spLocks noGrp="1"/>
          </p:cNvSpPr>
          <p:nvPr>
            <p:ph type="sldNum" sz="quarter" idx="12"/>
          </p:nvPr>
        </p:nvSpPr>
        <p:spPr/>
        <p:txBody>
          <a:bodyPr/>
          <a:lstStyle>
            <a:lvl1pPr>
              <a:defRPr/>
            </a:lvl1pPr>
          </a:lstStyle>
          <a:p>
            <a:pPr>
              <a:defRPr/>
            </a:pPr>
            <a:fld id="{CDD00A46-C120-4BDD-ACA2-4E4265FEDF64}" type="slidenum">
              <a:rPr lang="en-GB" altLang="en-US"/>
              <a:pPr>
                <a:defRPr/>
              </a:pPr>
              <a:t>‹#›</a:t>
            </a:fld>
            <a:endParaRPr lang="en-GB" altLang="en-US"/>
          </a:p>
        </p:txBody>
      </p:sp>
    </p:spTree>
    <p:extLst>
      <p:ext uri="{BB962C8B-B14F-4D97-AF65-F5344CB8AC3E}">
        <p14:creationId xmlns:p14="http://schemas.microsoft.com/office/powerpoint/2010/main" val="158612565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5123F0FA-A1E8-46A8-811C-76A604918AE1}" type="datetime1">
              <a:rPr lang="en-GB"/>
              <a:pPr>
                <a:defRPr/>
              </a:pPr>
              <a:t>27/02/2024</a:t>
            </a:fld>
            <a:endParaRPr lang="en-GB"/>
          </a:p>
        </p:txBody>
      </p:sp>
      <p:sp>
        <p:nvSpPr>
          <p:cNvPr id="3" name="Footer Placeholder 4"/>
          <p:cNvSpPr>
            <a:spLocks noGrp="1"/>
          </p:cNvSpPr>
          <p:nvPr>
            <p:ph type="ftr" sz="quarter" idx="11"/>
          </p:nvPr>
        </p:nvSpPr>
        <p:spPr/>
        <p:txBody>
          <a:bodyPr/>
          <a:lstStyle>
            <a:lvl1pPr>
              <a:defRPr/>
            </a:lvl1pPr>
          </a:lstStyle>
          <a:p>
            <a:pPr>
              <a:defRPr/>
            </a:pPr>
            <a:endParaRPr lang="en-GB" altLang="en-US"/>
          </a:p>
        </p:txBody>
      </p:sp>
      <p:sp>
        <p:nvSpPr>
          <p:cNvPr id="4" name="Slide Number Placeholder 5"/>
          <p:cNvSpPr>
            <a:spLocks noGrp="1"/>
          </p:cNvSpPr>
          <p:nvPr>
            <p:ph type="sldNum" sz="quarter" idx="12"/>
          </p:nvPr>
        </p:nvSpPr>
        <p:spPr/>
        <p:txBody>
          <a:bodyPr/>
          <a:lstStyle>
            <a:lvl1pPr>
              <a:defRPr/>
            </a:lvl1pPr>
          </a:lstStyle>
          <a:p>
            <a:pPr>
              <a:defRPr/>
            </a:pPr>
            <a:fld id="{4F47D6E2-092D-41D5-93CC-4BBA81A7496F}" type="slidenum">
              <a:rPr lang="en-GB" altLang="en-US"/>
              <a:pPr>
                <a:defRPr/>
              </a:pPr>
              <a:t>‹#›</a:t>
            </a:fld>
            <a:endParaRPr lang="en-GB" altLang="en-US"/>
          </a:p>
        </p:txBody>
      </p:sp>
    </p:spTree>
    <p:extLst>
      <p:ext uri="{BB962C8B-B14F-4D97-AF65-F5344CB8AC3E}">
        <p14:creationId xmlns:p14="http://schemas.microsoft.com/office/powerpoint/2010/main" val="40748513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8B3063F9-DF01-41DB-8845-EA1A641D261B}" type="datetime1">
              <a:rPr lang="en-GB"/>
              <a:pPr>
                <a:defRPr/>
              </a:pPr>
              <a:t>27/02/2024</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E0F8CEA2-BF5E-4A6C-A8F5-067B479681CE}" type="slidenum">
              <a:rPr lang="en-GB" altLang="en-US"/>
              <a:pPr>
                <a:defRPr/>
              </a:pPr>
              <a:t>‹#›</a:t>
            </a:fld>
            <a:endParaRPr lang="en-GB" altLang="en-US"/>
          </a:p>
        </p:txBody>
      </p:sp>
    </p:spTree>
    <p:extLst>
      <p:ext uri="{BB962C8B-B14F-4D97-AF65-F5344CB8AC3E}">
        <p14:creationId xmlns:p14="http://schemas.microsoft.com/office/powerpoint/2010/main" val="22587401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B7A3ED04-2E3C-4922-96FF-46FD3E74501B}" type="datetime1">
              <a:rPr lang="en-GB"/>
              <a:pPr>
                <a:defRPr/>
              </a:pPr>
              <a:t>27/02/2024</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82953968-9A17-4BB3-AE45-988B81F22745}" type="slidenum">
              <a:rPr lang="en-GB" altLang="en-US"/>
              <a:pPr>
                <a:defRPr/>
              </a:pPr>
              <a:t>‹#›</a:t>
            </a:fld>
            <a:endParaRPr lang="en-GB" altLang="en-US"/>
          </a:p>
        </p:txBody>
      </p:sp>
    </p:spTree>
    <p:extLst>
      <p:ext uri="{BB962C8B-B14F-4D97-AF65-F5344CB8AC3E}">
        <p14:creationId xmlns:p14="http://schemas.microsoft.com/office/powerpoint/2010/main" val="29903159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44CDF281-FEC4-4C7F-8C01-23106C489533}" type="datetime1">
              <a:rPr lang="en-GB"/>
              <a:pPr>
                <a:defRPr/>
              </a:pPr>
              <a:t>27/02/2024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2B61247E-6470-41F0-B541-6CCB7AEBA89C}" type="slidenum">
              <a:rPr lang="en-GB" altLang="en-US"/>
              <a:pPr>
                <a:defRPr/>
              </a:pPr>
              <a:t>‹#›</a:t>
            </a:fld>
            <a:endParaRPr lang="en-GB" altLang="en-US"/>
          </a:p>
        </p:txBody>
      </p:sp>
    </p:spTree>
    <p:extLst>
      <p:ext uri="{BB962C8B-B14F-4D97-AF65-F5344CB8AC3E}">
        <p14:creationId xmlns:p14="http://schemas.microsoft.com/office/powerpoint/2010/main" val="3193679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0A1BAB9D-8793-4F81-9A68-3D1487B2FFD7}" type="datetime1">
              <a:rPr lang="en-GB"/>
              <a:pPr>
                <a:defRPr/>
              </a:pPr>
              <a:t>27/02/2024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C2B73526-81C8-449A-AC37-7F65AE6F295C}" type="slidenum">
              <a:rPr lang="en-GB" altLang="en-US"/>
              <a:pPr>
                <a:defRPr/>
              </a:pPr>
              <a:t>‹#›</a:t>
            </a:fld>
            <a:endParaRPr lang="en-GB" altLang="en-US"/>
          </a:p>
        </p:txBody>
      </p:sp>
    </p:spTree>
    <p:extLst>
      <p:ext uri="{BB962C8B-B14F-4D97-AF65-F5344CB8AC3E}">
        <p14:creationId xmlns:p14="http://schemas.microsoft.com/office/powerpoint/2010/main" val="386142099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AE78C15F-829C-4062-A183-186C72A5B19B}" type="datetime1">
              <a:rPr lang="en-GB"/>
              <a:pPr>
                <a:defRPr/>
              </a:pPr>
              <a:t>27/02/2024</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E477BACE-7C00-448F-A882-54CC55A78DD5}" type="slidenum">
              <a:rPr lang="en-GB" altLang="en-US"/>
              <a:pPr>
                <a:defRPr/>
              </a:pPr>
              <a:t>‹#›</a:t>
            </a:fld>
            <a:endParaRPr lang="en-GB" altLang="en-US"/>
          </a:p>
        </p:txBody>
      </p:sp>
    </p:spTree>
    <p:extLst>
      <p:ext uri="{BB962C8B-B14F-4D97-AF65-F5344CB8AC3E}">
        <p14:creationId xmlns:p14="http://schemas.microsoft.com/office/powerpoint/2010/main" val="83538683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CFD0E588-56D1-42A5-A553-950A7497CF5B}" type="datetime1">
              <a:rPr lang="en-GB"/>
              <a:pPr>
                <a:defRPr/>
              </a:pPr>
              <a:t>27/02/2024</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E75782E4-D1C8-4E8E-8306-87AA7AB281BD}" type="slidenum">
              <a:rPr lang="en-GB" altLang="en-US"/>
              <a:pPr>
                <a:defRPr/>
              </a:pPr>
              <a:t>‹#›</a:t>
            </a:fld>
            <a:endParaRPr lang="en-GB" altLang="en-US"/>
          </a:p>
        </p:txBody>
      </p:sp>
    </p:spTree>
    <p:extLst>
      <p:ext uri="{BB962C8B-B14F-4D97-AF65-F5344CB8AC3E}">
        <p14:creationId xmlns:p14="http://schemas.microsoft.com/office/powerpoint/2010/main" val="133511081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A9BF4EC3-65E0-4CCF-90E4-DBC732BBFCBC}" type="datetime1">
              <a:rPr lang="en-GB"/>
              <a:pPr>
                <a:defRPr/>
              </a:pPr>
              <a:t>27/02/2024</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D41BF09C-2E25-4F5A-80C2-59841DFEF076}" type="slidenum">
              <a:rPr lang="en-GB" altLang="en-US"/>
              <a:pPr>
                <a:defRPr/>
              </a:pPr>
              <a:t>‹#›</a:t>
            </a:fld>
            <a:endParaRPr lang="en-GB" altLang="en-US"/>
          </a:p>
        </p:txBody>
      </p:sp>
    </p:spTree>
    <p:extLst>
      <p:ext uri="{BB962C8B-B14F-4D97-AF65-F5344CB8AC3E}">
        <p14:creationId xmlns:p14="http://schemas.microsoft.com/office/powerpoint/2010/main" val="397331644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A86E5ACC-79C4-4BF0-8027-F470ADB41BF0}" type="datetime1">
              <a:rPr lang="en-GB"/>
              <a:pPr>
                <a:defRPr/>
              </a:pPr>
              <a:t>27/02/2024</a:t>
            </a:fld>
            <a:endParaRPr lang="en-GB" dirty="0"/>
          </a:p>
        </p:txBody>
      </p:sp>
      <p:sp>
        <p:nvSpPr>
          <p:cNvPr id="6" name="Slide Number Placeholder 5"/>
          <p:cNvSpPr>
            <a:spLocks noGrp="1"/>
          </p:cNvSpPr>
          <p:nvPr>
            <p:ph type="sldNum" sz="quarter" idx="11"/>
          </p:nvPr>
        </p:nvSpPr>
        <p:spPr/>
        <p:txBody>
          <a:bodyPr/>
          <a:lstStyle>
            <a:lvl1pPr>
              <a:defRPr/>
            </a:lvl1pPr>
          </a:lstStyle>
          <a:p>
            <a:pPr>
              <a:defRPr/>
            </a:pPr>
            <a:fld id="{3C15340B-8082-4D8A-94A7-B68FAB42E8E4}" type="slidenum">
              <a:rPr lang="en-GB" altLang="en-US"/>
              <a:pPr>
                <a:defRPr/>
              </a:pPr>
              <a:t>‹#›</a:t>
            </a:fld>
            <a:endParaRPr lang="en-GB" altLang="en-US"/>
          </a:p>
        </p:txBody>
      </p:sp>
    </p:spTree>
    <p:extLst>
      <p:ext uri="{BB962C8B-B14F-4D97-AF65-F5344CB8AC3E}">
        <p14:creationId xmlns:p14="http://schemas.microsoft.com/office/powerpoint/2010/main" val="411924577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1FC129FB-87AC-494D-95B9-6A84410CA8A5}" type="datetime1">
              <a:rPr lang="en-GB"/>
              <a:pPr>
                <a:defRPr/>
              </a:pPr>
              <a:t>27/02/2024</a:t>
            </a:fld>
            <a:endParaRPr lang="en-GB" dirty="0"/>
          </a:p>
        </p:txBody>
      </p:sp>
      <p:sp>
        <p:nvSpPr>
          <p:cNvPr id="8" name="Slide Number Placeholder 5"/>
          <p:cNvSpPr>
            <a:spLocks noGrp="1"/>
          </p:cNvSpPr>
          <p:nvPr>
            <p:ph type="sldNum" sz="quarter" idx="11"/>
          </p:nvPr>
        </p:nvSpPr>
        <p:spPr/>
        <p:txBody>
          <a:bodyPr/>
          <a:lstStyle>
            <a:lvl1pPr>
              <a:defRPr/>
            </a:lvl1pPr>
          </a:lstStyle>
          <a:p>
            <a:pPr>
              <a:defRPr/>
            </a:pPr>
            <a:fld id="{851272C1-85B3-43F9-9F1B-401E6BCA2371}" type="slidenum">
              <a:rPr lang="en-GB" altLang="en-US"/>
              <a:pPr>
                <a:defRPr/>
              </a:pPr>
              <a:t>‹#›</a:t>
            </a:fld>
            <a:endParaRPr lang="en-GB" altLang="en-US"/>
          </a:p>
        </p:txBody>
      </p:sp>
    </p:spTree>
    <p:extLst>
      <p:ext uri="{BB962C8B-B14F-4D97-AF65-F5344CB8AC3E}">
        <p14:creationId xmlns:p14="http://schemas.microsoft.com/office/powerpoint/2010/main" val="206718996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8EF8F441-39C6-4306-A42F-42F44D7C97BD}" type="datetime1">
              <a:rPr lang="en-GB"/>
              <a:pPr>
                <a:defRPr/>
              </a:pPr>
              <a:t>27/02/2024</a:t>
            </a:fld>
            <a:endParaRPr lang="en-GB" dirty="0"/>
          </a:p>
        </p:txBody>
      </p:sp>
      <p:sp>
        <p:nvSpPr>
          <p:cNvPr id="4" name="Slide Number Placeholder 5"/>
          <p:cNvSpPr>
            <a:spLocks noGrp="1"/>
          </p:cNvSpPr>
          <p:nvPr>
            <p:ph type="sldNum" sz="quarter" idx="11"/>
          </p:nvPr>
        </p:nvSpPr>
        <p:spPr/>
        <p:txBody>
          <a:bodyPr/>
          <a:lstStyle>
            <a:lvl1pPr>
              <a:defRPr/>
            </a:lvl1pPr>
          </a:lstStyle>
          <a:p>
            <a:pPr>
              <a:defRPr/>
            </a:pPr>
            <a:fld id="{DE699A1F-28B8-4A72-B67B-BF189B832B6E}" type="slidenum">
              <a:rPr lang="en-GB" altLang="en-US"/>
              <a:pPr>
                <a:defRPr/>
              </a:pPr>
              <a:t>‹#›</a:t>
            </a:fld>
            <a:endParaRPr lang="en-GB" altLang="en-US"/>
          </a:p>
        </p:txBody>
      </p:sp>
    </p:spTree>
    <p:extLst>
      <p:ext uri="{BB962C8B-B14F-4D97-AF65-F5344CB8AC3E}">
        <p14:creationId xmlns:p14="http://schemas.microsoft.com/office/powerpoint/2010/main" val="334093609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2836826C-58C1-4440-979C-F534CF4CCAE6}" type="datetime1">
              <a:rPr lang="en-GB"/>
              <a:pPr>
                <a:defRPr/>
              </a:pPr>
              <a:t>27/02/2024</a:t>
            </a:fld>
            <a:endParaRPr lang="en-GB" dirty="0"/>
          </a:p>
        </p:txBody>
      </p:sp>
      <p:sp>
        <p:nvSpPr>
          <p:cNvPr id="3" name="Slide Number Placeholder 5"/>
          <p:cNvSpPr>
            <a:spLocks noGrp="1"/>
          </p:cNvSpPr>
          <p:nvPr>
            <p:ph type="sldNum" sz="quarter" idx="11"/>
          </p:nvPr>
        </p:nvSpPr>
        <p:spPr/>
        <p:txBody>
          <a:bodyPr/>
          <a:lstStyle>
            <a:lvl1pPr>
              <a:defRPr/>
            </a:lvl1pPr>
          </a:lstStyle>
          <a:p>
            <a:pPr>
              <a:defRPr/>
            </a:pPr>
            <a:fld id="{B7968EE4-3C6A-48DA-B6AE-D98E3D87CC8E}" type="slidenum">
              <a:rPr lang="en-GB" altLang="en-US"/>
              <a:pPr>
                <a:defRPr/>
              </a:pPr>
              <a:t>‹#›</a:t>
            </a:fld>
            <a:endParaRPr lang="en-GB" altLang="en-US"/>
          </a:p>
        </p:txBody>
      </p:sp>
    </p:spTree>
    <p:extLst>
      <p:ext uri="{BB962C8B-B14F-4D97-AF65-F5344CB8AC3E}">
        <p14:creationId xmlns:p14="http://schemas.microsoft.com/office/powerpoint/2010/main" val="350290289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6348C9B3-36DE-4D30-AD9C-F5F870B48444}" type="datetime1">
              <a:rPr lang="en-GB"/>
              <a:pPr>
                <a:defRPr/>
              </a:pPr>
              <a:t>27/02/2024</a:t>
            </a:fld>
            <a:endParaRPr lang="en-GB" dirty="0"/>
          </a:p>
        </p:txBody>
      </p:sp>
      <p:sp>
        <p:nvSpPr>
          <p:cNvPr id="6" name="Slide Number Placeholder 5"/>
          <p:cNvSpPr>
            <a:spLocks noGrp="1"/>
          </p:cNvSpPr>
          <p:nvPr>
            <p:ph type="sldNum" sz="quarter" idx="11"/>
          </p:nvPr>
        </p:nvSpPr>
        <p:spPr/>
        <p:txBody>
          <a:bodyPr/>
          <a:lstStyle>
            <a:lvl1pPr>
              <a:defRPr/>
            </a:lvl1pPr>
          </a:lstStyle>
          <a:p>
            <a:pPr>
              <a:defRPr/>
            </a:pPr>
            <a:fld id="{81CD3381-BD83-4D74-94EA-52991AA1AFDC}" type="slidenum">
              <a:rPr lang="en-GB" altLang="en-US"/>
              <a:pPr>
                <a:defRPr/>
              </a:pPr>
              <a:t>‹#›</a:t>
            </a:fld>
            <a:endParaRPr lang="en-GB" altLang="en-US"/>
          </a:p>
        </p:txBody>
      </p:sp>
    </p:spTree>
    <p:extLst>
      <p:ext uri="{BB962C8B-B14F-4D97-AF65-F5344CB8AC3E}">
        <p14:creationId xmlns:p14="http://schemas.microsoft.com/office/powerpoint/2010/main" val="167711620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076B4FE9-329F-4A9D-B38A-B7494D2AA5BB}" type="datetime1">
              <a:rPr lang="en-GB"/>
              <a:pPr>
                <a:defRPr/>
              </a:pPr>
              <a:t>27/02/2024</a:t>
            </a:fld>
            <a:endParaRPr lang="en-GB" dirty="0"/>
          </a:p>
        </p:txBody>
      </p:sp>
      <p:sp>
        <p:nvSpPr>
          <p:cNvPr id="6" name="Slide Number Placeholder 5"/>
          <p:cNvSpPr>
            <a:spLocks noGrp="1"/>
          </p:cNvSpPr>
          <p:nvPr>
            <p:ph type="sldNum" sz="quarter" idx="11"/>
          </p:nvPr>
        </p:nvSpPr>
        <p:spPr/>
        <p:txBody>
          <a:bodyPr/>
          <a:lstStyle>
            <a:lvl1pPr>
              <a:defRPr/>
            </a:lvl1pPr>
          </a:lstStyle>
          <a:p>
            <a:pPr>
              <a:defRPr/>
            </a:pPr>
            <a:fld id="{20781313-1272-49F1-96EB-FB78CF41E3DE}" type="slidenum">
              <a:rPr lang="en-GB" altLang="en-US"/>
              <a:pPr>
                <a:defRPr/>
              </a:pPr>
              <a:t>‹#›</a:t>
            </a:fld>
            <a:endParaRPr lang="en-GB" altLang="en-US"/>
          </a:p>
        </p:txBody>
      </p:sp>
    </p:spTree>
    <p:extLst>
      <p:ext uri="{BB962C8B-B14F-4D97-AF65-F5344CB8AC3E}">
        <p14:creationId xmlns:p14="http://schemas.microsoft.com/office/powerpoint/2010/main" val="31458922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C10FA0EF-A452-4385-9B7B-11D9616E848A}" type="datetime1">
              <a:rPr lang="en-GB"/>
              <a:pPr>
                <a:defRPr/>
              </a:pPr>
              <a:t>27/02/2024</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8C888349-23EE-4BCA-8D17-5D08CE195DA0}" type="slidenum">
              <a:rPr lang="en-GB" altLang="en-US"/>
              <a:pPr>
                <a:defRPr/>
              </a:pPr>
              <a:t>‹#›</a:t>
            </a:fld>
            <a:endParaRPr lang="en-GB" altLang="en-US"/>
          </a:p>
        </p:txBody>
      </p:sp>
    </p:spTree>
    <p:extLst>
      <p:ext uri="{BB962C8B-B14F-4D97-AF65-F5344CB8AC3E}">
        <p14:creationId xmlns:p14="http://schemas.microsoft.com/office/powerpoint/2010/main" val="311689816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0C8FAD4A-27DB-465A-8685-31F1AA24435C}" type="datetime1">
              <a:rPr lang="en-GB"/>
              <a:pPr>
                <a:defRPr/>
              </a:pPr>
              <a:t>27/02/2024</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1A72FD09-D6B6-4B82-AF78-B9E9983C59BB}" type="slidenum">
              <a:rPr lang="en-GB" altLang="en-US"/>
              <a:pPr>
                <a:defRPr/>
              </a:pPr>
              <a:t>‹#›</a:t>
            </a:fld>
            <a:endParaRPr lang="en-GB" altLang="en-US"/>
          </a:p>
        </p:txBody>
      </p:sp>
    </p:spTree>
    <p:extLst>
      <p:ext uri="{BB962C8B-B14F-4D97-AF65-F5344CB8AC3E}">
        <p14:creationId xmlns:p14="http://schemas.microsoft.com/office/powerpoint/2010/main" val="7841824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2F1E7B97-8893-4DF8-94C2-0BDDB4083750}" type="datetime1">
              <a:rPr lang="en-GB"/>
              <a:pPr>
                <a:defRPr/>
              </a:pPr>
              <a:t>27/02/2024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CE0B473A-B5CB-4AEA-A841-E4A1420271FA}" type="slidenum">
              <a:rPr lang="en-GB" altLang="en-US"/>
              <a:pPr>
                <a:defRPr/>
              </a:pPr>
              <a:t>‹#›</a:t>
            </a:fld>
            <a:endParaRPr lang="en-GB" altLang="en-US"/>
          </a:p>
        </p:txBody>
      </p:sp>
    </p:spTree>
    <p:extLst>
      <p:ext uri="{BB962C8B-B14F-4D97-AF65-F5344CB8AC3E}">
        <p14:creationId xmlns:p14="http://schemas.microsoft.com/office/powerpoint/2010/main" val="343707203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CDF502AA-C8CB-4132-B592-CA60B7C38ACE}" type="datetime1">
              <a:rPr lang="en-GB"/>
              <a:pPr>
                <a:defRPr/>
              </a:pPr>
              <a:t>27/02/2024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B3416350-3461-4282-A263-C166126E991F}" type="slidenum">
              <a:rPr lang="en-GB" altLang="en-US"/>
              <a:pPr>
                <a:defRPr/>
              </a:pPr>
              <a:t>‹#›</a:t>
            </a:fld>
            <a:endParaRPr lang="en-GB" altLang="en-US"/>
          </a:p>
        </p:txBody>
      </p:sp>
    </p:spTree>
    <p:extLst>
      <p:ext uri="{BB962C8B-B14F-4D97-AF65-F5344CB8AC3E}">
        <p14:creationId xmlns:p14="http://schemas.microsoft.com/office/powerpoint/2010/main" val="156004178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6BD54D1A-4815-47BD-8614-C0B0CB854EB1}" type="datetime1">
              <a:rPr lang="en-GB"/>
              <a:pPr>
                <a:defRPr/>
              </a:pPr>
              <a:t>27/02/2024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91269315-487F-456B-9DCF-692949BD7BA7}" type="slidenum">
              <a:rPr lang="en-GB" altLang="en-US"/>
              <a:pPr>
                <a:defRPr/>
              </a:pPr>
              <a:t>‹#›</a:t>
            </a:fld>
            <a:endParaRPr lang="en-GB" altLang="en-US"/>
          </a:p>
        </p:txBody>
      </p:sp>
    </p:spTree>
    <p:extLst>
      <p:ext uri="{BB962C8B-B14F-4D97-AF65-F5344CB8AC3E}">
        <p14:creationId xmlns:p14="http://schemas.microsoft.com/office/powerpoint/2010/main" val="405662966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4E3DC6A9-A123-4839-B812-2B5358EDB404}" type="datetime1">
              <a:rPr lang="en-GB"/>
              <a:pPr>
                <a:defRPr/>
              </a:pPr>
              <a:t>27/02/2024</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9AA3C5AE-BB4B-472B-815B-B9E00B3AC4F5}" type="slidenum">
              <a:rPr lang="en-GB" altLang="en-US"/>
              <a:pPr>
                <a:defRPr/>
              </a:pPr>
              <a:t>‹#›</a:t>
            </a:fld>
            <a:endParaRPr lang="en-GB" altLang="en-US"/>
          </a:p>
        </p:txBody>
      </p:sp>
    </p:spTree>
    <p:extLst>
      <p:ext uri="{BB962C8B-B14F-4D97-AF65-F5344CB8AC3E}">
        <p14:creationId xmlns:p14="http://schemas.microsoft.com/office/powerpoint/2010/main" val="347068856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28CB978A-EA46-472A-9CB9-DD326FDEE697}" type="datetime1">
              <a:rPr lang="en-GB"/>
              <a:pPr>
                <a:defRPr/>
              </a:pPr>
              <a:t>27/02/2024</a:t>
            </a:fld>
            <a:endParaRPr lang="en-GB"/>
          </a:p>
        </p:txBody>
      </p:sp>
      <p:sp>
        <p:nvSpPr>
          <p:cNvPr id="8" name="Footer Placeholder 4"/>
          <p:cNvSpPr>
            <a:spLocks noGrp="1"/>
          </p:cNvSpPr>
          <p:nvPr>
            <p:ph type="ftr" sz="quarter" idx="11"/>
          </p:nvPr>
        </p:nvSpPr>
        <p:spPr/>
        <p:txBody>
          <a:bodyPr/>
          <a:lstStyle>
            <a:lvl1pPr>
              <a:defRPr/>
            </a:lvl1pPr>
          </a:lstStyle>
          <a:p>
            <a:pPr>
              <a:defRPr/>
            </a:pPr>
            <a:endParaRPr lang="en-GB" altLang="en-US"/>
          </a:p>
        </p:txBody>
      </p:sp>
      <p:sp>
        <p:nvSpPr>
          <p:cNvPr id="9" name="Slide Number Placeholder 5"/>
          <p:cNvSpPr>
            <a:spLocks noGrp="1"/>
          </p:cNvSpPr>
          <p:nvPr>
            <p:ph type="sldNum" sz="quarter" idx="12"/>
          </p:nvPr>
        </p:nvSpPr>
        <p:spPr/>
        <p:txBody>
          <a:bodyPr/>
          <a:lstStyle>
            <a:lvl1pPr>
              <a:defRPr/>
            </a:lvl1pPr>
          </a:lstStyle>
          <a:p>
            <a:pPr>
              <a:defRPr/>
            </a:pPr>
            <a:fld id="{943C18FD-4431-4582-9B98-5DA29A8F2ABA}" type="slidenum">
              <a:rPr lang="en-GB" altLang="en-US"/>
              <a:pPr>
                <a:defRPr/>
              </a:pPr>
              <a:t>‹#›</a:t>
            </a:fld>
            <a:endParaRPr lang="en-GB" altLang="en-US"/>
          </a:p>
        </p:txBody>
      </p:sp>
    </p:spTree>
    <p:extLst>
      <p:ext uri="{BB962C8B-B14F-4D97-AF65-F5344CB8AC3E}">
        <p14:creationId xmlns:p14="http://schemas.microsoft.com/office/powerpoint/2010/main" val="129366097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29F62988-4734-49D5-ABC9-1D8830979CA5}" type="datetime1">
              <a:rPr lang="en-GB"/>
              <a:pPr>
                <a:defRPr/>
              </a:pPr>
              <a:t>27/02/2024</a:t>
            </a:fld>
            <a:endParaRPr lang="en-GB"/>
          </a:p>
        </p:txBody>
      </p:sp>
      <p:sp>
        <p:nvSpPr>
          <p:cNvPr id="4" name="Footer Placeholder 4"/>
          <p:cNvSpPr>
            <a:spLocks noGrp="1"/>
          </p:cNvSpPr>
          <p:nvPr>
            <p:ph type="ftr" sz="quarter" idx="11"/>
          </p:nvPr>
        </p:nvSpPr>
        <p:spPr/>
        <p:txBody>
          <a:bodyPr/>
          <a:lstStyle>
            <a:lvl1pPr>
              <a:defRPr/>
            </a:lvl1pPr>
          </a:lstStyle>
          <a:p>
            <a:pPr>
              <a:defRPr/>
            </a:pPr>
            <a:endParaRPr lang="en-GB" altLang="en-US"/>
          </a:p>
        </p:txBody>
      </p:sp>
      <p:sp>
        <p:nvSpPr>
          <p:cNvPr id="5" name="Slide Number Placeholder 5"/>
          <p:cNvSpPr>
            <a:spLocks noGrp="1"/>
          </p:cNvSpPr>
          <p:nvPr>
            <p:ph type="sldNum" sz="quarter" idx="12"/>
          </p:nvPr>
        </p:nvSpPr>
        <p:spPr/>
        <p:txBody>
          <a:bodyPr/>
          <a:lstStyle>
            <a:lvl1pPr>
              <a:defRPr/>
            </a:lvl1pPr>
          </a:lstStyle>
          <a:p>
            <a:pPr>
              <a:defRPr/>
            </a:pPr>
            <a:fld id="{37FB8E70-BA6C-4849-BF8B-0E7C61769DB9}" type="slidenum">
              <a:rPr lang="en-GB" altLang="en-US"/>
              <a:pPr>
                <a:defRPr/>
              </a:pPr>
              <a:t>‹#›</a:t>
            </a:fld>
            <a:endParaRPr lang="en-GB" altLang="en-US"/>
          </a:p>
        </p:txBody>
      </p:sp>
    </p:spTree>
    <p:extLst>
      <p:ext uri="{BB962C8B-B14F-4D97-AF65-F5344CB8AC3E}">
        <p14:creationId xmlns:p14="http://schemas.microsoft.com/office/powerpoint/2010/main" val="1237537275"/>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8E12784E-0867-4A6F-89D2-D0F62A3AC4E3}" type="datetime1">
              <a:rPr lang="en-GB"/>
              <a:pPr>
                <a:defRPr/>
              </a:pPr>
              <a:t>27/02/2024</a:t>
            </a:fld>
            <a:endParaRPr lang="en-GB"/>
          </a:p>
        </p:txBody>
      </p:sp>
      <p:sp>
        <p:nvSpPr>
          <p:cNvPr id="3" name="Footer Placeholder 4"/>
          <p:cNvSpPr>
            <a:spLocks noGrp="1"/>
          </p:cNvSpPr>
          <p:nvPr>
            <p:ph type="ftr" sz="quarter" idx="11"/>
          </p:nvPr>
        </p:nvSpPr>
        <p:spPr/>
        <p:txBody>
          <a:bodyPr/>
          <a:lstStyle>
            <a:lvl1pPr>
              <a:defRPr/>
            </a:lvl1pPr>
          </a:lstStyle>
          <a:p>
            <a:pPr>
              <a:defRPr/>
            </a:pPr>
            <a:endParaRPr lang="en-GB" altLang="en-US"/>
          </a:p>
        </p:txBody>
      </p:sp>
      <p:sp>
        <p:nvSpPr>
          <p:cNvPr id="4" name="Slide Number Placeholder 5"/>
          <p:cNvSpPr>
            <a:spLocks noGrp="1"/>
          </p:cNvSpPr>
          <p:nvPr>
            <p:ph type="sldNum" sz="quarter" idx="12"/>
          </p:nvPr>
        </p:nvSpPr>
        <p:spPr/>
        <p:txBody>
          <a:bodyPr/>
          <a:lstStyle>
            <a:lvl1pPr>
              <a:defRPr/>
            </a:lvl1pPr>
          </a:lstStyle>
          <a:p>
            <a:pPr>
              <a:defRPr/>
            </a:pPr>
            <a:fld id="{109B5B61-3075-4C1F-9BB4-EB3E42D1F0BA}" type="slidenum">
              <a:rPr lang="en-GB" altLang="en-US"/>
              <a:pPr>
                <a:defRPr/>
              </a:pPr>
              <a:t>‹#›</a:t>
            </a:fld>
            <a:endParaRPr lang="en-GB" altLang="en-US"/>
          </a:p>
        </p:txBody>
      </p:sp>
    </p:spTree>
    <p:extLst>
      <p:ext uri="{BB962C8B-B14F-4D97-AF65-F5344CB8AC3E}">
        <p14:creationId xmlns:p14="http://schemas.microsoft.com/office/powerpoint/2010/main" val="1240824744"/>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1DB6958D-3A38-440B-B159-47C5695A6FC1}" type="datetime1">
              <a:rPr lang="en-GB"/>
              <a:pPr>
                <a:defRPr/>
              </a:pPr>
              <a:t>27/02/2024</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A363B1F5-2E66-4BC7-8719-37CD5455B1D2}" type="slidenum">
              <a:rPr lang="en-GB" altLang="en-US"/>
              <a:pPr>
                <a:defRPr/>
              </a:pPr>
              <a:t>‹#›</a:t>
            </a:fld>
            <a:endParaRPr lang="en-GB" altLang="en-US"/>
          </a:p>
        </p:txBody>
      </p:sp>
    </p:spTree>
    <p:extLst>
      <p:ext uri="{BB962C8B-B14F-4D97-AF65-F5344CB8AC3E}">
        <p14:creationId xmlns:p14="http://schemas.microsoft.com/office/powerpoint/2010/main" val="250695226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D04EB3A9-CBB8-438E-B510-1D714DB9C88C}" type="datetime1">
              <a:rPr lang="en-GB"/>
              <a:pPr>
                <a:defRPr/>
              </a:pPr>
              <a:t>27/02/2024</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B48B25A4-F189-4EFD-9B4E-E67BF842DC2B}" type="slidenum">
              <a:rPr lang="en-GB" altLang="en-US"/>
              <a:pPr>
                <a:defRPr/>
              </a:pPr>
              <a:t>‹#›</a:t>
            </a:fld>
            <a:endParaRPr lang="en-GB" altLang="en-US"/>
          </a:p>
        </p:txBody>
      </p:sp>
    </p:spTree>
    <p:extLst>
      <p:ext uri="{BB962C8B-B14F-4D97-AF65-F5344CB8AC3E}">
        <p14:creationId xmlns:p14="http://schemas.microsoft.com/office/powerpoint/2010/main" val="2198449419"/>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EB5E5589-F089-4F96-BD0C-9C622F2F12A3}" type="datetime1">
              <a:rPr lang="en-GB"/>
              <a:pPr>
                <a:defRPr/>
              </a:pPr>
              <a:t>27/02/2024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4A06D725-321D-45B2-9009-D4D95961F037}" type="slidenum">
              <a:rPr lang="en-GB" altLang="en-US"/>
              <a:pPr>
                <a:defRPr/>
              </a:pPr>
              <a:t>‹#›</a:t>
            </a:fld>
            <a:endParaRPr lang="en-GB" altLang="en-US"/>
          </a:p>
        </p:txBody>
      </p:sp>
    </p:spTree>
    <p:extLst>
      <p:ext uri="{BB962C8B-B14F-4D97-AF65-F5344CB8AC3E}">
        <p14:creationId xmlns:p14="http://schemas.microsoft.com/office/powerpoint/2010/main" val="143790291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725A3F43-87EA-41DB-AE77-B4D999651894}" type="datetime1">
              <a:rPr lang="en-GB"/>
              <a:pPr>
                <a:defRPr/>
              </a:pPr>
              <a:t>27/02/2024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FBECE181-8A3E-4A89-AB55-3F6D08A55227}" type="slidenum">
              <a:rPr lang="en-GB" altLang="en-US"/>
              <a:pPr>
                <a:defRPr/>
              </a:pPr>
              <a:t>‹#›</a:t>
            </a:fld>
            <a:endParaRPr lang="en-GB" altLang="en-US"/>
          </a:p>
        </p:txBody>
      </p:sp>
    </p:spTree>
    <p:extLst>
      <p:ext uri="{BB962C8B-B14F-4D97-AF65-F5344CB8AC3E}">
        <p14:creationId xmlns:p14="http://schemas.microsoft.com/office/powerpoint/2010/main" val="37092073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2.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image" Target="../media/image2.jpeg"/><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7" name="Date Placeholder 3"/>
          <p:cNvSpPr>
            <a:spLocks noGrp="1"/>
          </p:cNvSpPr>
          <p:nvPr>
            <p:ph type="dt" sz="half" idx="2"/>
          </p:nvPr>
        </p:nvSpPr>
        <p:spPr>
          <a:xfrm>
            <a:off x="395288"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FB171393-CDAF-464A-BA71-D5C253200948}" type="datetime1">
              <a:rPr lang="en-GB"/>
              <a:pPr>
                <a:defRPr/>
              </a:pPr>
              <a:t>27/02/2024</a:t>
            </a:fld>
            <a:endParaRPr lang="en-GB"/>
          </a:p>
        </p:txBody>
      </p:sp>
      <p:sp>
        <p:nvSpPr>
          <p:cNvPr id="8" name="Footer Placeholder 4"/>
          <p:cNvSpPr>
            <a:spLocks noGrp="1"/>
          </p:cNvSpPr>
          <p:nvPr>
            <p:ph type="ftr" sz="quarter" idx="3"/>
          </p:nvPr>
        </p:nvSpPr>
        <p:spPr>
          <a:xfrm>
            <a:off x="4140200" y="6381750"/>
            <a:ext cx="2895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a:latin typeface="+mn-lt"/>
              </a:defRPr>
            </a:lvl1pPr>
          </a:lstStyle>
          <a:p>
            <a:pPr>
              <a:defRPr/>
            </a:pPr>
            <a:endParaRPr lang="en-GB" altLang="en-US"/>
          </a:p>
        </p:txBody>
      </p:sp>
      <p:sp>
        <p:nvSpPr>
          <p:cNvPr id="9"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n-lt"/>
              </a:defRPr>
            </a:lvl1pPr>
          </a:lstStyle>
          <a:p>
            <a:pPr>
              <a:defRPr/>
            </a:pPr>
            <a:fld id="{852EE027-CED7-4AFB-9A56-E1CAAD639C2F}"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652" r:id="rId1"/>
    <p:sldLayoutId id="2147483653" r:id="rId2"/>
    <p:sldLayoutId id="2147483654" r:id="rId3"/>
    <p:sldLayoutId id="2147483655" r:id="rId4"/>
    <p:sldLayoutId id="2147483656" r:id="rId5"/>
    <p:sldLayoutId id="2147483657" r:id="rId6"/>
    <p:sldLayoutId id="2147483658" r:id="rId7"/>
    <p:sldLayoutId id="2147483659" r:id="rId8"/>
    <p:sldLayoutId id="2147483660" r:id="rId9"/>
    <p:sldLayoutId id="2147483661" r:id="rId10"/>
    <p:sldLayoutId id="2147483662" r:id="rId11"/>
  </p:sldLayoutIdLst>
  <p:hf sldNum="0"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2050"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2051"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B397087B-0E3D-42CA-BC5C-84AC4336F180}" type="datetime1">
              <a:rPr lang="en-GB"/>
              <a:pPr>
                <a:defRPr/>
              </a:pPr>
              <a:t>27/02/2024</a:t>
            </a:fld>
            <a:endParaRPr lang="en-GB" dirty="0"/>
          </a:p>
        </p:txBody>
      </p:sp>
      <p:sp>
        <p:nvSpPr>
          <p:cNvPr id="6"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n-lt"/>
              </a:defRPr>
            </a:lvl1pPr>
          </a:lstStyle>
          <a:p>
            <a:pPr>
              <a:defRPr/>
            </a:pPr>
            <a:fld id="{86D92E20-9FE1-48A8-BFCA-2DD363D318BD}"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663" r:id="rId1"/>
    <p:sldLayoutId id="2147483664" r:id="rId2"/>
    <p:sldLayoutId id="2147483665" r:id="rId3"/>
    <p:sldLayoutId id="2147483666" r:id="rId4"/>
    <p:sldLayoutId id="2147483667" r:id="rId5"/>
    <p:sldLayoutId id="2147483668" r:id="rId6"/>
    <p:sldLayoutId id="2147483669" r:id="rId7"/>
    <p:sldLayoutId id="2147483670" r:id="rId8"/>
    <p:sldLayoutId id="2147483671" r:id="rId9"/>
    <p:sldLayoutId id="2147483672" r:id="rId10"/>
    <p:sldLayoutId id="2147483673" r:id="rId11"/>
  </p:sldLayoutIdLst>
  <p:hf sldNum="0"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3074"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3075"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7" name="Date Placeholder 3"/>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B5C7E419-CA4B-430E-8B6E-28EA8E720B62}" type="datetime1">
              <a:rPr lang="en-GB"/>
              <a:pPr>
                <a:defRPr/>
              </a:pPr>
              <a:t>27/02/2024</a:t>
            </a:fld>
            <a:endParaRPr lang="en-GB"/>
          </a:p>
        </p:txBody>
      </p:sp>
      <p:sp>
        <p:nvSpPr>
          <p:cNvPr id="8" name="Footer Placeholder 4"/>
          <p:cNvSpPr>
            <a:spLocks noGrp="1"/>
          </p:cNvSpPr>
          <p:nvPr>
            <p:ph type="ftr" sz="quarter" idx="3"/>
          </p:nvPr>
        </p:nvSpPr>
        <p:spPr>
          <a:xfrm>
            <a:off x="3132138" y="6461125"/>
            <a:ext cx="2895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a:latin typeface="+mn-lt"/>
              </a:defRPr>
            </a:lvl1pPr>
          </a:lstStyle>
          <a:p>
            <a:pPr>
              <a:defRPr/>
            </a:pPr>
            <a:endParaRPr lang="en-GB" altLang="en-US"/>
          </a:p>
        </p:txBody>
      </p:sp>
      <p:sp>
        <p:nvSpPr>
          <p:cNvPr id="9"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n-lt"/>
              </a:defRPr>
            </a:lvl1pPr>
          </a:lstStyle>
          <a:p>
            <a:pPr>
              <a:defRPr/>
            </a:pPr>
            <a:fld id="{0DDF2CF8-DB73-4838-991C-0659C678E55F}"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Lst>
  <p:hf sldNum="0"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922FDDA-0D6E-49AD-AB27-0923E7B95F0F}"/>
              </a:ext>
            </a:extLst>
          </p:cNvPr>
          <p:cNvSpPr>
            <a:spLocks noGrp="1"/>
          </p:cNvSpPr>
          <p:nvPr>
            <p:ph type="ctrTitle"/>
          </p:nvPr>
        </p:nvSpPr>
        <p:spPr>
          <a:xfrm>
            <a:off x="1143000" y="1340768"/>
            <a:ext cx="6858000" cy="2387600"/>
          </a:xfrm>
        </p:spPr>
        <p:txBody>
          <a:bodyPr/>
          <a:lstStyle/>
          <a:p>
            <a:pPr eaLnBrk="1" hangingPunct="1"/>
            <a:br>
              <a:rPr lang="en-GB" sz="3600" b="1" dirty="0">
                <a:solidFill>
                  <a:schemeClr val="bg1"/>
                </a:solidFill>
                <a:effectLst>
                  <a:outerShdw blurRad="38100" dist="38100" dir="2700000" algn="tl">
                    <a:srgbClr val="000000">
                      <a:alpha val="43137"/>
                    </a:srgbClr>
                  </a:outerShdw>
                </a:effectLst>
              </a:rPr>
            </a:br>
            <a:r>
              <a:rPr lang="en-GB" sz="3600" b="1" dirty="0">
                <a:solidFill>
                  <a:schemeClr val="bg1"/>
                </a:solidFill>
                <a:effectLst>
                  <a:outerShdw blurRad="38100" dist="38100" dir="2700000" algn="tl">
                    <a:srgbClr val="000000">
                      <a:alpha val="43137"/>
                    </a:srgbClr>
                  </a:outerShdw>
                </a:effectLst>
              </a:rPr>
              <a:t>LCHS4001</a:t>
            </a:r>
            <a:br>
              <a:rPr lang="en-GB" sz="3600" b="1" dirty="0">
                <a:solidFill>
                  <a:schemeClr val="bg1"/>
                </a:solidFill>
                <a:effectLst>
                  <a:outerShdw blurRad="38100" dist="38100" dir="2700000" algn="tl">
                    <a:srgbClr val="000000">
                      <a:alpha val="43137"/>
                    </a:srgbClr>
                  </a:outerShdw>
                </a:effectLst>
              </a:rPr>
            </a:br>
            <a:r>
              <a:rPr lang="en-GB" sz="3600" b="1" dirty="0">
                <a:solidFill>
                  <a:schemeClr val="bg1"/>
                </a:solidFill>
                <a:effectLst>
                  <a:outerShdw blurRad="38100" dist="38100" dir="2700000" algn="tl">
                    <a:srgbClr val="000000">
                      <a:alpha val="43137"/>
                    </a:srgbClr>
                  </a:outerShdw>
                </a:effectLst>
              </a:rPr>
              <a:t>Academic and Employability Skills (ACE) </a:t>
            </a:r>
            <a:br>
              <a:rPr lang="en-GB" b="1" dirty="0">
                <a:solidFill>
                  <a:schemeClr val="bg1"/>
                </a:solidFill>
                <a:effectLst>
                  <a:outerShdw blurRad="38100" dist="38100" dir="2700000" algn="tl">
                    <a:srgbClr val="000000">
                      <a:alpha val="43137"/>
                    </a:srgbClr>
                  </a:outerShdw>
                </a:effectLst>
              </a:rPr>
            </a:br>
            <a:endParaRPr lang="en-GB" dirty="0"/>
          </a:p>
        </p:txBody>
      </p:sp>
      <p:sp>
        <p:nvSpPr>
          <p:cNvPr id="4" name="Subtitle 3"/>
          <p:cNvSpPr>
            <a:spLocks noGrp="1"/>
          </p:cNvSpPr>
          <p:nvPr>
            <p:ph type="subTitle" idx="1"/>
          </p:nvPr>
        </p:nvSpPr>
        <p:spPr>
          <a:xfrm>
            <a:off x="1143000" y="3602038"/>
            <a:ext cx="7245424" cy="1655762"/>
          </a:xfrm>
        </p:spPr>
        <p:txBody>
          <a:bodyPr/>
          <a:lstStyle/>
          <a:p>
            <a:pPr eaLnBrk="1" hangingPunct="1"/>
            <a:endParaRPr lang="en-GB" altLang="en-US" sz="3200" dirty="0">
              <a:effectLst>
                <a:outerShdw blurRad="38100" dist="38100" dir="2700000" algn="tl">
                  <a:srgbClr val="000000">
                    <a:alpha val="43137"/>
                  </a:srgbClr>
                </a:outerShdw>
              </a:effectLst>
            </a:endParaRPr>
          </a:p>
          <a:p>
            <a:pPr eaLnBrk="1" hangingPunct="1"/>
            <a:r>
              <a:rPr lang="en-GB" altLang="en-US" sz="3200" b="1" dirty="0">
                <a:solidFill>
                  <a:srgbClr val="FFFF00"/>
                </a:solidFill>
                <a:effectLst>
                  <a:outerShdw blurRad="38100" dist="38100" dir="2700000" algn="tl">
                    <a:srgbClr val="000000">
                      <a:alpha val="43137"/>
                    </a:srgbClr>
                  </a:outerShdw>
                </a:effectLst>
              </a:rPr>
              <a:t>Assignment requirements for task 2 </a:t>
            </a:r>
          </a:p>
          <a:p>
            <a:endParaRPr lang="en-GB" dirty="0"/>
          </a:p>
        </p:txBody>
      </p:sp>
      <p:sp>
        <p:nvSpPr>
          <p:cNvPr id="2" name="Date Placeholder 1"/>
          <p:cNvSpPr>
            <a:spLocks noGrp="1"/>
          </p:cNvSpPr>
          <p:nvPr>
            <p:ph type="dt" sz="half" idx="10"/>
          </p:nvPr>
        </p:nvSpPr>
        <p:spPr/>
        <p:txBody>
          <a:bodyPr/>
          <a:lstStyle/>
          <a:p>
            <a:pPr>
              <a:defRPr/>
            </a:pPr>
            <a:fld id="{46A9C64A-C95D-40FB-94EC-91D162CC4BE6}" type="datetime1">
              <a:rPr lang="en-GB" smtClean="0"/>
              <a:pPr>
                <a:defRPr/>
              </a:pPr>
              <a:t>27/02/2024</a:t>
            </a:fld>
            <a:endParaRPr lang="en-GB"/>
          </a:p>
        </p:txBody>
      </p:sp>
    </p:spTree>
    <p:extLst>
      <p:ext uri="{BB962C8B-B14F-4D97-AF65-F5344CB8AC3E}">
        <p14:creationId xmlns:p14="http://schemas.microsoft.com/office/powerpoint/2010/main" val="7389425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le 1"/>
          <p:cNvSpPr>
            <a:spLocks noGrp="1"/>
          </p:cNvSpPr>
          <p:nvPr>
            <p:ph type="title"/>
          </p:nvPr>
        </p:nvSpPr>
        <p:spPr/>
        <p:txBody>
          <a:bodyPr/>
          <a:lstStyle/>
          <a:p>
            <a:pPr>
              <a:defRPr/>
            </a:pPr>
            <a:r>
              <a:rPr lang="en-US" altLang="en-US" sz="3200" b="1" dirty="0"/>
              <a:t>Academic and Employability Skills (ACE) </a:t>
            </a:r>
            <a:endParaRPr lang="en-GB" altLang="en-US" sz="3200" b="1" dirty="0"/>
          </a:p>
        </p:txBody>
      </p:sp>
      <p:sp>
        <p:nvSpPr>
          <p:cNvPr id="10243" name="Content Placeholder 2"/>
          <p:cNvSpPr>
            <a:spLocks noGrp="1"/>
          </p:cNvSpPr>
          <p:nvPr>
            <p:ph idx="1"/>
          </p:nvPr>
        </p:nvSpPr>
        <p:spPr>
          <a:xfrm>
            <a:off x="431800" y="1417638"/>
            <a:ext cx="8604696" cy="4171602"/>
          </a:xfrm>
        </p:spPr>
        <p:txBody>
          <a:bodyPr/>
          <a:lstStyle/>
          <a:p>
            <a:pPr marL="0" lvl="0" indent="0">
              <a:spcBef>
                <a:spcPct val="0"/>
              </a:spcBef>
              <a:buNone/>
            </a:pPr>
            <a:r>
              <a:rPr lang="en-US" sz="2200" dirty="0"/>
              <a:t>ACE is a one-term module which </a:t>
            </a:r>
            <a:r>
              <a:rPr lang="en-US" altLang="en-US" sz="2400" dirty="0">
                <a:latin typeface="Calibri" panose="020F0502020204030204" pitchFamily="34" charset="0"/>
                <a:ea typeface="Calibri" panose="020F0502020204030204" pitchFamily="34" charset="0"/>
                <a:cs typeface="Calibri" panose="020F0502020204030204" pitchFamily="34" charset="0"/>
              </a:rPr>
              <a:t>has one 100% component divided into 2 tasks. </a:t>
            </a:r>
          </a:p>
          <a:p>
            <a:pPr marL="0" lvl="0" indent="0">
              <a:spcBef>
                <a:spcPct val="0"/>
              </a:spcBef>
              <a:buNone/>
            </a:pPr>
            <a:endParaRPr lang="en-GB" altLang="en-US" sz="2200" dirty="0"/>
          </a:p>
          <a:p>
            <a:r>
              <a:rPr lang="en-US" sz="2200" b="1" dirty="0"/>
              <a:t>Task 1: Individual presentation </a:t>
            </a:r>
            <a:r>
              <a:rPr lang="en-US" sz="2200" dirty="0"/>
              <a:t>(5-10 minutes) 50%</a:t>
            </a:r>
          </a:p>
          <a:p>
            <a:endParaRPr lang="en-US" sz="2200" dirty="0"/>
          </a:p>
          <a:p>
            <a:r>
              <a:rPr lang="en-US" altLang="en-US" sz="2200" b="1" dirty="0"/>
              <a:t>Task 2: Report </a:t>
            </a:r>
            <a:r>
              <a:rPr lang="en-US" altLang="en-US" sz="2200" dirty="0"/>
              <a:t>(1500 words) 50%</a:t>
            </a:r>
          </a:p>
          <a:p>
            <a:endParaRPr lang="en-US" altLang="en-US" sz="2200" dirty="0"/>
          </a:p>
          <a:p>
            <a:pPr marL="0" indent="0">
              <a:buNone/>
            </a:pPr>
            <a:r>
              <a:rPr lang="en-US" altLang="en-US" sz="2200" dirty="0"/>
              <a:t>They will be </a:t>
            </a:r>
            <a:r>
              <a:rPr lang="en-US" altLang="en-US" sz="2200" dirty="0">
                <a:highlight>
                  <a:srgbClr val="FFFF00"/>
                </a:highlight>
              </a:rPr>
              <a:t>marked together </a:t>
            </a:r>
            <a:r>
              <a:rPr lang="en-US" altLang="en-US" sz="2200" dirty="0"/>
              <a:t>at the end of the term. Marking for Task 1 will be under </a:t>
            </a:r>
            <a:r>
              <a:rPr lang="en-US" altLang="en-US" sz="2200" dirty="0">
                <a:highlight>
                  <a:srgbClr val="FFFF00"/>
                </a:highlight>
              </a:rPr>
              <a:t>criterion 4 – Practical Skills. </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742D67-A11C-49C2-B296-93408506ACE5}"/>
              </a:ext>
            </a:extLst>
          </p:cNvPr>
          <p:cNvSpPr>
            <a:spLocks noGrp="1"/>
          </p:cNvSpPr>
          <p:nvPr>
            <p:ph type="title"/>
          </p:nvPr>
        </p:nvSpPr>
        <p:spPr>
          <a:xfrm>
            <a:off x="1043608" y="171607"/>
            <a:ext cx="7581528" cy="593097"/>
          </a:xfrm>
        </p:spPr>
        <p:txBody>
          <a:bodyPr/>
          <a:lstStyle/>
          <a:p>
            <a:r>
              <a:rPr lang="en-GB" sz="3600" b="1" dirty="0"/>
              <a:t>Task 2: Report (1500 words) </a:t>
            </a:r>
            <a:endParaRPr lang="en-GB" sz="2800" dirty="0"/>
          </a:p>
        </p:txBody>
      </p:sp>
      <p:sp>
        <p:nvSpPr>
          <p:cNvPr id="3" name="Content Placeholder 2">
            <a:extLst>
              <a:ext uri="{FF2B5EF4-FFF2-40B4-BE49-F238E27FC236}">
                <a16:creationId xmlns:a16="http://schemas.microsoft.com/office/drawing/2014/main" id="{7A191402-FD3A-4BB6-B5A8-21F5294C319B}"/>
              </a:ext>
            </a:extLst>
          </p:cNvPr>
          <p:cNvSpPr>
            <a:spLocks noGrp="1"/>
          </p:cNvSpPr>
          <p:nvPr>
            <p:ph idx="1"/>
          </p:nvPr>
        </p:nvSpPr>
        <p:spPr>
          <a:xfrm>
            <a:off x="215125" y="1052736"/>
            <a:ext cx="8821371" cy="4320480"/>
          </a:xfrm>
        </p:spPr>
        <p:txBody>
          <a:bodyPr/>
          <a:lstStyle/>
          <a:p>
            <a:pPr marL="0" indent="0">
              <a:buNone/>
            </a:pPr>
            <a:endParaRPr lang="en-GB" sz="1800" dirty="0"/>
          </a:p>
          <a:p>
            <a:pPr marL="457200" algn="just"/>
            <a:r>
              <a:rPr lang="en-GB" sz="2000" dirty="0">
                <a:effectLst/>
                <a:latin typeface="Arial" panose="020B0604020202020204" pitchFamily="34" charset="0"/>
                <a:ea typeface="Times New Roman" panose="02020603050405020304" pitchFamily="18" charset="0"/>
              </a:rPr>
              <a:t>Write an </a:t>
            </a:r>
            <a:r>
              <a:rPr lang="en-GB" sz="2000" b="1" dirty="0">
                <a:effectLst/>
                <a:latin typeface="Arial" panose="020B0604020202020204" pitchFamily="34" charset="0"/>
                <a:ea typeface="Times New Roman" panose="02020603050405020304" pitchFamily="18" charset="0"/>
              </a:rPr>
              <a:t>appropriately structured academic report</a:t>
            </a:r>
            <a:r>
              <a:rPr lang="en-GB" sz="2000" dirty="0">
                <a:effectLst/>
                <a:latin typeface="Arial" panose="020B0604020202020204" pitchFamily="34" charset="0"/>
                <a:ea typeface="Times New Roman" panose="02020603050405020304" pitchFamily="18" charset="0"/>
              </a:rPr>
              <a:t> where you discuss the importance of </a:t>
            </a:r>
            <a:r>
              <a:rPr lang="en-GB" sz="2000" b="1" dirty="0">
                <a:effectLst/>
                <a:latin typeface="Arial" panose="020B0604020202020204" pitchFamily="34" charset="0"/>
                <a:ea typeface="Times New Roman" panose="02020603050405020304" pitchFamily="18" charset="0"/>
              </a:rPr>
              <a:t>two topics</a:t>
            </a:r>
            <a:r>
              <a:rPr lang="en-GB" sz="2000" dirty="0">
                <a:effectLst/>
                <a:latin typeface="Arial" panose="020B0604020202020204" pitchFamily="34" charset="0"/>
                <a:ea typeface="Times New Roman" panose="02020603050405020304" pitchFamily="18" charset="0"/>
              </a:rPr>
              <a:t> from the list below for future </a:t>
            </a:r>
            <a:r>
              <a:rPr lang="en-GB" sz="2000" b="1" dirty="0">
                <a:effectLst/>
                <a:latin typeface="Arial" panose="020B0604020202020204" pitchFamily="34" charset="0"/>
                <a:ea typeface="Times New Roman" panose="02020603050405020304" pitchFamily="18" charset="0"/>
              </a:rPr>
              <a:t>personal and professional success.</a:t>
            </a:r>
            <a:r>
              <a:rPr lang="en-GB" sz="2000" dirty="0">
                <a:effectLst/>
                <a:latin typeface="Arial" panose="020B0604020202020204" pitchFamily="34" charset="0"/>
                <a:ea typeface="Times New Roman" panose="02020603050405020304" pitchFamily="18" charset="0"/>
              </a:rPr>
              <a:t> You should first explain each skill and then discuss their importance. You should also mention tools and techniques introduced in class (e.g., the Pomodoro Technique etc). </a:t>
            </a:r>
            <a:endParaRPr lang="en-GB" sz="1600" dirty="0">
              <a:effectLst/>
              <a:latin typeface="Times New Roman" panose="02020603050405020304" pitchFamily="18" charset="0"/>
              <a:ea typeface="Times New Roman" panose="02020603050405020304" pitchFamily="18" charset="0"/>
            </a:endParaRPr>
          </a:p>
          <a:p>
            <a:pPr marL="0" indent="0" algn="just">
              <a:buNone/>
            </a:pPr>
            <a:endParaRPr lang="en-GB" sz="1600" dirty="0">
              <a:effectLst/>
              <a:latin typeface="Times New Roman" panose="02020603050405020304" pitchFamily="18" charset="0"/>
              <a:ea typeface="Times New Roman" panose="02020603050405020304" pitchFamily="18" charset="0"/>
            </a:endParaRPr>
          </a:p>
          <a:p>
            <a:pPr marL="457200" algn="just"/>
            <a:r>
              <a:rPr lang="en-GB" sz="2000" dirty="0">
                <a:effectLst/>
                <a:latin typeface="Arial" panose="020B0604020202020204" pitchFamily="34" charset="0"/>
                <a:ea typeface="Times New Roman" panose="02020603050405020304" pitchFamily="18" charset="0"/>
              </a:rPr>
              <a:t>In your report, you should also reflect on the </a:t>
            </a:r>
            <a:r>
              <a:rPr lang="en-GB" sz="2000" b="1" dirty="0">
                <a:effectLst/>
                <a:latin typeface="Arial" panose="020B0604020202020204" pitchFamily="34" charset="0"/>
                <a:ea typeface="Times New Roman" panose="02020603050405020304" pitchFamily="18" charset="0"/>
              </a:rPr>
              <a:t>Individual presentation</a:t>
            </a:r>
            <a:r>
              <a:rPr lang="en-GB" sz="2000" dirty="0">
                <a:effectLst/>
                <a:latin typeface="Arial" panose="020B0604020202020204" pitchFamily="34" charset="0"/>
                <a:ea typeface="Times New Roman" panose="02020603050405020304" pitchFamily="18" charset="0"/>
              </a:rPr>
              <a:t> you delivered in week 7 using a recognized model of reflection (e.g., Kolb’s cycle of experiential learning). </a:t>
            </a:r>
            <a:endParaRPr lang="en-GB" sz="1600" dirty="0">
              <a:effectLst/>
              <a:latin typeface="Times New Roman" panose="02020603050405020304" pitchFamily="18" charset="0"/>
              <a:ea typeface="Times New Roman" panose="02020603050405020304" pitchFamily="18" charset="0"/>
            </a:endParaRPr>
          </a:p>
          <a:p>
            <a:endParaRPr lang="en-GB" sz="2000" dirty="0"/>
          </a:p>
        </p:txBody>
      </p:sp>
      <p:sp>
        <p:nvSpPr>
          <p:cNvPr id="4" name="Date Placeholder 3">
            <a:extLst>
              <a:ext uri="{FF2B5EF4-FFF2-40B4-BE49-F238E27FC236}">
                <a16:creationId xmlns:a16="http://schemas.microsoft.com/office/drawing/2014/main" id="{29575A51-EFAF-41CA-A8A6-2780AEB298F2}"/>
              </a:ext>
            </a:extLst>
          </p:cNvPr>
          <p:cNvSpPr>
            <a:spLocks noGrp="1"/>
          </p:cNvSpPr>
          <p:nvPr>
            <p:ph type="dt" sz="half" idx="10"/>
          </p:nvPr>
        </p:nvSpPr>
        <p:spPr/>
        <p:txBody>
          <a:bodyPr/>
          <a:lstStyle/>
          <a:p>
            <a:pPr>
              <a:defRPr/>
            </a:pPr>
            <a:fld id="{CDF502AA-C8CB-4132-B592-CA60B7C38ACE}" type="datetime1">
              <a:rPr lang="en-GB" smtClean="0"/>
              <a:pPr>
                <a:defRPr/>
              </a:pPr>
              <a:t>27/02/2024</a:t>
            </a:fld>
            <a:endParaRPr lang="en-GB"/>
          </a:p>
        </p:txBody>
      </p:sp>
    </p:spTree>
    <p:extLst>
      <p:ext uri="{BB962C8B-B14F-4D97-AF65-F5344CB8AC3E}">
        <p14:creationId xmlns:p14="http://schemas.microsoft.com/office/powerpoint/2010/main" val="192395131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742D67-A11C-49C2-B296-93408506ACE5}"/>
              </a:ext>
            </a:extLst>
          </p:cNvPr>
          <p:cNvSpPr>
            <a:spLocks noGrp="1"/>
          </p:cNvSpPr>
          <p:nvPr>
            <p:ph type="title"/>
          </p:nvPr>
        </p:nvSpPr>
        <p:spPr>
          <a:xfrm>
            <a:off x="827584" y="171607"/>
            <a:ext cx="7797552" cy="665105"/>
          </a:xfrm>
        </p:spPr>
        <p:txBody>
          <a:bodyPr/>
          <a:lstStyle/>
          <a:p>
            <a:r>
              <a:rPr lang="en-GB" sz="3600" b="1" dirty="0"/>
              <a:t>Task 2: Report (1500 words) </a:t>
            </a:r>
            <a:endParaRPr lang="en-GB" sz="2800" dirty="0"/>
          </a:p>
        </p:txBody>
      </p:sp>
      <p:sp>
        <p:nvSpPr>
          <p:cNvPr id="3" name="Content Placeholder 2">
            <a:extLst>
              <a:ext uri="{FF2B5EF4-FFF2-40B4-BE49-F238E27FC236}">
                <a16:creationId xmlns:a16="http://schemas.microsoft.com/office/drawing/2014/main" id="{7A191402-FD3A-4BB6-B5A8-21F5294C319B}"/>
              </a:ext>
            </a:extLst>
          </p:cNvPr>
          <p:cNvSpPr>
            <a:spLocks noGrp="1"/>
          </p:cNvSpPr>
          <p:nvPr>
            <p:ph idx="1"/>
          </p:nvPr>
        </p:nvSpPr>
        <p:spPr>
          <a:xfrm>
            <a:off x="395536" y="1232756"/>
            <a:ext cx="8229600" cy="4392488"/>
          </a:xfrm>
        </p:spPr>
        <p:txBody>
          <a:bodyPr/>
          <a:lstStyle/>
          <a:p>
            <a:pPr marL="0" indent="0" algn="just">
              <a:buNone/>
            </a:pPr>
            <a:r>
              <a:rPr lang="en-GB" sz="2000" b="1" dirty="0">
                <a:effectLst/>
                <a:latin typeface="Arial" panose="020B0604020202020204" pitchFamily="34" charset="0"/>
                <a:ea typeface="Arial" panose="020B0604020202020204" pitchFamily="34" charset="0"/>
                <a:cs typeface="Times New Roman" panose="02020603050405020304" pitchFamily="18" charset="0"/>
              </a:rPr>
              <a:t>Topics to choose from: </a:t>
            </a:r>
            <a:r>
              <a:rPr lang="en-GB" sz="2000" dirty="0">
                <a:effectLst/>
                <a:latin typeface="Arial" panose="020B0604020202020204" pitchFamily="34" charset="0"/>
                <a:ea typeface="Arial" panose="020B0604020202020204" pitchFamily="34" charset="0"/>
                <a:cs typeface="Times New Roman" panose="02020603050405020304" pitchFamily="18" charset="0"/>
              </a:rPr>
              <a:t> </a:t>
            </a:r>
            <a:endParaRPr lang="en-GB" sz="1600" dirty="0">
              <a:latin typeface="Times New Roman" panose="02020603050405020304" pitchFamily="18" charset="0"/>
              <a:ea typeface="Arial" panose="020B0604020202020204" pitchFamily="34" charset="0"/>
              <a:cs typeface="Times New Roman" panose="02020603050405020304" pitchFamily="18" charset="0"/>
            </a:endParaRPr>
          </a:p>
          <a:p>
            <a:pPr marL="0" indent="0" algn="just">
              <a:buNone/>
            </a:pPr>
            <a:endParaRPr lang="en-GB" sz="16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a:buAutoNum type="arabicPeriod"/>
            </a:pPr>
            <a:r>
              <a:rPr lang="en-GB" sz="1600" dirty="0">
                <a:effectLst/>
                <a:latin typeface="Arial" panose="020B0604020202020204" pitchFamily="34" charset="0"/>
                <a:ea typeface="Times New Roman" panose="02020603050405020304" pitchFamily="18" charset="0"/>
              </a:rPr>
              <a:t>Time management </a:t>
            </a:r>
            <a:endParaRPr lang="en-GB" sz="1200" dirty="0">
              <a:latin typeface="Times New Roman" panose="02020603050405020304" pitchFamily="18" charset="0"/>
              <a:ea typeface="Times New Roman" panose="02020603050405020304" pitchFamily="18" charset="0"/>
            </a:endParaRPr>
          </a:p>
          <a:p>
            <a:pPr algn="just">
              <a:buAutoNum type="arabicPeriod"/>
            </a:pPr>
            <a:r>
              <a:rPr lang="en-GB" sz="1600" dirty="0">
                <a:effectLst/>
                <a:latin typeface="Arial" panose="020B0604020202020204" pitchFamily="34" charset="0"/>
                <a:ea typeface="Times New Roman" panose="02020603050405020304" pitchFamily="18" charset="0"/>
              </a:rPr>
              <a:t>Academic Writing  </a:t>
            </a:r>
            <a:endParaRPr lang="en-GB" sz="1200" dirty="0">
              <a:latin typeface="Times New Roman" panose="02020603050405020304" pitchFamily="18" charset="0"/>
              <a:ea typeface="Times New Roman" panose="02020603050405020304" pitchFamily="18" charset="0"/>
            </a:endParaRPr>
          </a:p>
          <a:p>
            <a:pPr algn="just">
              <a:buAutoNum type="arabicPeriod"/>
            </a:pPr>
            <a:r>
              <a:rPr lang="en-GB" sz="1600" dirty="0">
                <a:effectLst/>
                <a:latin typeface="Arial" panose="020B0604020202020204" pitchFamily="34" charset="0"/>
                <a:ea typeface="Times New Roman" panose="02020603050405020304" pitchFamily="18" charset="0"/>
              </a:rPr>
              <a:t>Paraphrasing </a:t>
            </a:r>
            <a:endParaRPr lang="en-GB" sz="1200" dirty="0">
              <a:latin typeface="Times New Roman" panose="02020603050405020304" pitchFamily="18" charset="0"/>
              <a:ea typeface="Times New Roman" panose="02020603050405020304" pitchFamily="18" charset="0"/>
            </a:endParaRPr>
          </a:p>
          <a:p>
            <a:pPr algn="just">
              <a:buAutoNum type="arabicPeriod"/>
            </a:pPr>
            <a:r>
              <a:rPr lang="en-GB" sz="1600" dirty="0">
                <a:effectLst/>
                <a:latin typeface="Arial" panose="020B0604020202020204" pitchFamily="34" charset="0"/>
                <a:ea typeface="Times New Roman" panose="02020603050405020304" pitchFamily="18" charset="0"/>
              </a:rPr>
              <a:t>Summarising </a:t>
            </a:r>
            <a:endParaRPr lang="en-GB" sz="1200" dirty="0">
              <a:latin typeface="Times New Roman" panose="02020603050405020304" pitchFamily="18" charset="0"/>
              <a:ea typeface="Times New Roman" panose="02020603050405020304" pitchFamily="18" charset="0"/>
            </a:endParaRPr>
          </a:p>
          <a:p>
            <a:pPr algn="just">
              <a:buAutoNum type="arabicPeriod"/>
            </a:pPr>
            <a:r>
              <a:rPr lang="en-GB" sz="1600" dirty="0">
                <a:effectLst/>
                <a:latin typeface="Arial" panose="020B0604020202020204" pitchFamily="34" charset="0"/>
                <a:ea typeface="Times New Roman" panose="02020603050405020304" pitchFamily="18" charset="0"/>
              </a:rPr>
              <a:t>Referencing </a:t>
            </a:r>
            <a:endParaRPr lang="en-GB" sz="1200" dirty="0">
              <a:latin typeface="Times New Roman" panose="02020603050405020304" pitchFamily="18" charset="0"/>
              <a:ea typeface="Times New Roman" panose="02020603050405020304" pitchFamily="18" charset="0"/>
            </a:endParaRPr>
          </a:p>
          <a:p>
            <a:pPr algn="just">
              <a:buAutoNum type="arabicPeriod"/>
            </a:pPr>
            <a:r>
              <a:rPr lang="en-GB" sz="1600" dirty="0">
                <a:effectLst/>
                <a:latin typeface="Arial" panose="020B0604020202020204" pitchFamily="34" charset="0"/>
                <a:ea typeface="Times New Roman" panose="02020603050405020304" pitchFamily="18" charset="0"/>
              </a:rPr>
              <a:t>Reflection </a:t>
            </a:r>
            <a:endParaRPr lang="en-GB" sz="1200" dirty="0">
              <a:latin typeface="Times New Roman" panose="02020603050405020304" pitchFamily="18" charset="0"/>
              <a:ea typeface="Times New Roman" panose="02020603050405020304" pitchFamily="18" charset="0"/>
            </a:endParaRPr>
          </a:p>
          <a:p>
            <a:pPr algn="just">
              <a:buAutoNum type="arabicPeriod"/>
            </a:pPr>
            <a:r>
              <a:rPr lang="en-GB" sz="1600" dirty="0">
                <a:effectLst/>
                <a:latin typeface="Arial" panose="020B0604020202020204" pitchFamily="34" charset="0"/>
                <a:ea typeface="Times New Roman" panose="02020603050405020304" pitchFamily="18" charset="0"/>
              </a:rPr>
              <a:t>CV writing </a:t>
            </a:r>
            <a:endParaRPr lang="en-GB" sz="1200" dirty="0">
              <a:latin typeface="Times New Roman" panose="02020603050405020304" pitchFamily="18" charset="0"/>
              <a:ea typeface="Times New Roman" panose="02020603050405020304" pitchFamily="18" charset="0"/>
            </a:endParaRPr>
          </a:p>
          <a:p>
            <a:pPr algn="just">
              <a:buAutoNum type="arabicPeriod"/>
            </a:pPr>
            <a:r>
              <a:rPr lang="en-GB" sz="1600" dirty="0">
                <a:effectLst/>
                <a:latin typeface="Arial" panose="020B0604020202020204" pitchFamily="34" charset="0"/>
                <a:ea typeface="Times New Roman" panose="02020603050405020304" pitchFamily="18" charset="0"/>
              </a:rPr>
              <a:t>Cover letter writing</a:t>
            </a:r>
            <a:endParaRPr lang="en-GB" sz="1200" dirty="0">
              <a:latin typeface="Times New Roman" panose="02020603050405020304" pitchFamily="18" charset="0"/>
              <a:ea typeface="Times New Roman" panose="02020603050405020304" pitchFamily="18" charset="0"/>
            </a:endParaRPr>
          </a:p>
          <a:p>
            <a:pPr algn="just">
              <a:buAutoNum type="arabicPeriod"/>
            </a:pPr>
            <a:r>
              <a:rPr lang="en-GB" sz="1600" dirty="0">
                <a:effectLst/>
                <a:latin typeface="Arial" panose="020B0604020202020204" pitchFamily="34" charset="0"/>
                <a:ea typeface="Times New Roman" panose="02020603050405020304" pitchFamily="18" charset="0"/>
              </a:rPr>
              <a:t>Note-Taking </a:t>
            </a:r>
            <a:endParaRPr lang="en-GB" sz="1200" dirty="0">
              <a:effectLst/>
              <a:latin typeface="Times New Roman" panose="02020603050405020304" pitchFamily="18" charset="0"/>
              <a:ea typeface="Times New Roman" panose="02020603050405020304" pitchFamily="18" charset="0"/>
            </a:endParaRPr>
          </a:p>
          <a:p>
            <a:pPr marL="0" lvl="0" indent="0" algn="just">
              <a:buNone/>
              <a:tabLst>
                <a:tab pos="457200" algn="l"/>
              </a:tabLst>
            </a:pPr>
            <a:endParaRPr lang="en-GB" sz="1600" dirty="0">
              <a:effectLst/>
              <a:latin typeface="Times New Roman" panose="02020603050405020304" pitchFamily="18" charset="0"/>
              <a:ea typeface="Times New Roman" panose="02020603050405020304" pitchFamily="18" charset="0"/>
            </a:endParaRPr>
          </a:p>
          <a:p>
            <a:pPr marL="0" indent="0">
              <a:buNone/>
            </a:pPr>
            <a:endParaRPr lang="en-GB" sz="2000" dirty="0"/>
          </a:p>
          <a:p>
            <a:endParaRPr lang="en-GB" sz="2000" dirty="0"/>
          </a:p>
        </p:txBody>
      </p:sp>
      <p:sp>
        <p:nvSpPr>
          <p:cNvPr id="4" name="Date Placeholder 3">
            <a:extLst>
              <a:ext uri="{FF2B5EF4-FFF2-40B4-BE49-F238E27FC236}">
                <a16:creationId xmlns:a16="http://schemas.microsoft.com/office/drawing/2014/main" id="{29575A51-EFAF-41CA-A8A6-2780AEB298F2}"/>
              </a:ext>
            </a:extLst>
          </p:cNvPr>
          <p:cNvSpPr>
            <a:spLocks noGrp="1"/>
          </p:cNvSpPr>
          <p:nvPr>
            <p:ph type="dt" sz="half" idx="10"/>
          </p:nvPr>
        </p:nvSpPr>
        <p:spPr/>
        <p:txBody>
          <a:bodyPr/>
          <a:lstStyle/>
          <a:p>
            <a:pPr>
              <a:defRPr/>
            </a:pPr>
            <a:fld id="{CDF502AA-C8CB-4132-B592-CA60B7C38ACE}" type="datetime1">
              <a:rPr lang="en-GB" smtClean="0"/>
              <a:pPr>
                <a:defRPr/>
              </a:pPr>
              <a:t>27/02/2024</a:t>
            </a:fld>
            <a:endParaRPr lang="en-GB"/>
          </a:p>
        </p:txBody>
      </p:sp>
    </p:spTree>
    <p:extLst>
      <p:ext uri="{BB962C8B-B14F-4D97-AF65-F5344CB8AC3E}">
        <p14:creationId xmlns:p14="http://schemas.microsoft.com/office/powerpoint/2010/main" val="98869199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1BA0D8-383B-455E-9CD1-908861955B29}"/>
              </a:ext>
            </a:extLst>
          </p:cNvPr>
          <p:cNvSpPr>
            <a:spLocks noGrp="1"/>
          </p:cNvSpPr>
          <p:nvPr>
            <p:ph type="title"/>
          </p:nvPr>
        </p:nvSpPr>
        <p:spPr/>
        <p:txBody>
          <a:bodyPr/>
          <a:lstStyle/>
          <a:p>
            <a:r>
              <a:rPr lang="en-US" sz="3600" b="1" dirty="0"/>
              <a:t>Further guidelines </a:t>
            </a:r>
            <a:br>
              <a:rPr lang="en-US" sz="3600" b="1" dirty="0"/>
            </a:br>
            <a:endParaRPr lang="en-GB" sz="3600" b="1" dirty="0"/>
          </a:p>
        </p:txBody>
      </p:sp>
      <p:sp>
        <p:nvSpPr>
          <p:cNvPr id="3" name="Content Placeholder 2">
            <a:extLst>
              <a:ext uri="{FF2B5EF4-FFF2-40B4-BE49-F238E27FC236}">
                <a16:creationId xmlns:a16="http://schemas.microsoft.com/office/drawing/2014/main" id="{F063A396-2789-4E1A-94AA-41089C70AAAD}"/>
              </a:ext>
            </a:extLst>
          </p:cNvPr>
          <p:cNvSpPr>
            <a:spLocks noGrp="1"/>
          </p:cNvSpPr>
          <p:nvPr>
            <p:ph idx="1"/>
          </p:nvPr>
        </p:nvSpPr>
        <p:spPr>
          <a:xfrm>
            <a:off x="395536" y="1052736"/>
            <a:ext cx="8424936" cy="4608512"/>
          </a:xfrm>
        </p:spPr>
        <p:txBody>
          <a:bodyPr/>
          <a:lstStyle/>
          <a:p>
            <a:r>
              <a:rPr lang="en-US" sz="2400" dirty="0"/>
              <a:t>You will need to show that you have understood the importance of your two selected skills and mention tools and techniques introduced in class. For example, if you choose Time-Management, you need to mention the tools discussed in class. </a:t>
            </a:r>
          </a:p>
          <a:p>
            <a:pPr marL="0" indent="0">
              <a:buNone/>
            </a:pPr>
            <a:endParaRPr lang="en-US" sz="2400" dirty="0"/>
          </a:p>
          <a:p>
            <a:r>
              <a:rPr lang="en-US" sz="2400" dirty="0"/>
              <a:t>Your third topic will be a reflection on the individual presentation your delivered in Week 7.</a:t>
            </a:r>
          </a:p>
          <a:p>
            <a:pPr marL="0" indent="0">
              <a:buNone/>
            </a:pPr>
            <a:endParaRPr lang="en-US" sz="2400" dirty="0"/>
          </a:p>
          <a:p>
            <a:r>
              <a:rPr lang="en-US" sz="2400" dirty="0"/>
              <a:t>It is important to reflect on your presentation using a particular </a:t>
            </a:r>
            <a:r>
              <a:rPr lang="en-US" sz="2400" b="1" dirty="0"/>
              <a:t>reflection model.  </a:t>
            </a:r>
            <a:endParaRPr lang="en-GB" sz="2000" dirty="0"/>
          </a:p>
        </p:txBody>
      </p:sp>
      <p:sp>
        <p:nvSpPr>
          <p:cNvPr id="4" name="Date Placeholder 3">
            <a:extLst>
              <a:ext uri="{FF2B5EF4-FFF2-40B4-BE49-F238E27FC236}">
                <a16:creationId xmlns:a16="http://schemas.microsoft.com/office/drawing/2014/main" id="{049A0AA2-1A6B-4B3A-B4A8-A4C5DBAE54FA}"/>
              </a:ext>
            </a:extLst>
          </p:cNvPr>
          <p:cNvSpPr>
            <a:spLocks noGrp="1"/>
          </p:cNvSpPr>
          <p:nvPr>
            <p:ph type="dt" sz="half" idx="10"/>
          </p:nvPr>
        </p:nvSpPr>
        <p:spPr/>
        <p:txBody>
          <a:bodyPr/>
          <a:lstStyle/>
          <a:p>
            <a:pPr>
              <a:defRPr/>
            </a:pPr>
            <a:fld id="{CDF502AA-C8CB-4132-B592-CA60B7C38ACE}" type="datetime1">
              <a:rPr lang="en-GB" smtClean="0"/>
              <a:pPr>
                <a:defRPr/>
              </a:pPr>
              <a:t>27/02/2024</a:t>
            </a:fld>
            <a:endParaRPr lang="en-GB"/>
          </a:p>
        </p:txBody>
      </p:sp>
    </p:spTree>
    <p:extLst>
      <p:ext uri="{BB962C8B-B14F-4D97-AF65-F5344CB8AC3E}">
        <p14:creationId xmlns:p14="http://schemas.microsoft.com/office/powerpoint/2010/main" val="327131680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1BA0D8-383B-455E-9CD1-908861955B29}"/>
              </a:ext>
            </a:extLst>
          </p:cNvPr>
          <p:cNvSpPr>
            <a:spLocks noGrp="1"/>
          </p:cNvSpPr>
          <p:nvPr>
            <p:ph type="title"/>
          </p:nvPr>
        </p:nvSpPr>
        <p:spPr/>
        <p:txBody>
          <a:bodyPr/>
          <a:lstStyle/>
          <a:p>
            <a:r>
              <a:rPr lang="en-US" sz="3600" b="1" dirty="0"/>
              <a:t>Further guidelines</a:t>
            </a:r>
            <a:br>
              <a:rPr lang="en-US" sz="3600" b="1" dirty="0"/>
            </a:br>
            <a:r>
              <a:rPr lang="en-US" sz="3600" b="1" dirty="0"/>
              <a:t> </a:t>
            </a:r>
            <a:endParaRPr lang="en-GB" sz="3600" b="1" dirty="0"/>
          </a:p>
        </p:txBody>
      </p:sp>
      <p:sp>
        <p:nvSpPr>
          <p:cNvPr id="3" name="Content Placeholder 2">
            <a:extLst>
              <a:ext uri="{FF2B5EF4-FFF2-40B4-BE49-F238E27FC236}">
                <a16:creationId xmlns:a16="http://schemas.microsoft.com/office/drawing/2014/main" id="{F063A396-2789-4E1A-94AA-41089C70AAAD}"/>
              </a:ext>
            </a:extLst>
          </p:cNvPr>
          <p:cNvSpPr>
            <a:spLocks noGrp="1"/>
          </p:cNvSpPr>
          <p:nvPr>
            <p:ph idx="1"/>
          </p:nvPr>
        </p:nvSpPr>
        <p:spPr>
          <a:xfrm>
            <a:off x="250825" y="1052736"/>
            <a:ext cx="8497639" cy="4464496"/>
          </a:xfrm>
        </p:spPr>
        <p:txBody>
          <a:bodyPr/>
          <a:lstStyle/>
          <a:p>
            <a:r>
              <a:rPr lang="en-US" sz="2400" dirty="0"/>
              <a:t>Choose </a:t>
            </a:r>
            <a:r>
              <a:rPr lang="en-GB" sz="2400" b="1" dirty="0"/>
              <a:t>2 topics</a:t>
            </a:r>
            <a:r>
              <a:rPr lang="en-GB" sz="2400" dirty="0"/>
              <a:t> from those covered during the term and discuss how useful they are, giving concrete examples from the classroom and independent learning. </a:t>
            </a:r>
          </a:p>
          <a:p>
            <a:pPr marL="0" indent="0">
              <a:buNone/>
            </a:pPr>
            <a:endParaRPr lang="en-GB" sz="2400" dirty="0"/>
          </a:p>
          <a:p>
            <a:r>
              <a:rPr lang="en-GB" sz="2400" b="1" dirty="0"/>
              <a:t>Topic three </a:t>
            </a:r>
            <a:r>
              <a:rPr lang="en-GB" sz="2400" b="1" i="1" dirty="0">
                <a:solidFill>
                  <a:srgbClr val="FF0000"/>
                </a:solidFill>
              </a:rPr>
              <a:t>must be </a:t>
            </a:r>
            <a:r>
              <a:rPr lang="en-GB" sz="2400" u="sng" dirty="0"/>
              <a:t>public speaking and giving presentations</a:t>
            </a:r>
            <a:r>
              <a:rPr lang="en-GB" sz="2400" dirty="0"/>
              <a:t>, containing your personal reflection on the individual presentation you delivered in week 7. </a:t>
            </a:r>
          </a:p>
          <a:p>
            <a:pPr lvl="1"/>
            <a:r>
              <a:rPr lang="en-GB" sz="2000" dirty="0"/>
              <a:t>You will need to reflect on how it went for you. Did you implement any of the advice from the sessions on this topic? </a:t>
            </a:r>
          </a:p>
          <a:p>
            <a:pPr marL="0" indent="0">
              <a:buNone/>
            </a:pPr>
            <a:endParaRPr lang="en-GB" sz="2000" dirty="0"/>
          </a:p>
        </p:txBody>
      </p:sp>
      <p:sp>
        <p:nvSpPr>
          <p:cNvPr id="4" name="Date Placeholder 3">
            <a:extLst>
              <a:ext uri="{FF2B5EF4-FFF2-40B4-BE49-F238E27FC236}">
                <a16:creationId xmlns:a16="http://schemas.microsoft.com/office/drawing/2014/main" id="{049A0AA2-1A6B-4B3A-B4A8-A4C5DBAE54FA}"/>
              </a:ext>
            </a:extLst>
          </p:cNvPr>
          <p:cNvSpPr>
            <a:spLocks noGrp="1"/>
          </p:cNvSpPr>
          <p:nvPr>
            <p:ph type="dt" sz="half" idx="10"/>
          </p:nvPr>
        </p:nvSpPr>
        <p:spPr/>
        <p:txBody>
          <a:bodyPr/>
          <a:lstStyle/>
          <a:p>
            <a:pPr>
              <a:defRPr/>
            </a:pPr>
            <a:fld id="{CDF502AA-C8CB-4132-B592-CA60B7C38ACE}" type="datetime1">
              <a:rPr lang="en-GB" smtClean="0"/>
              <a:pPr>
                <a:defRPr/>
              </a:pPr>
              <a:t>27/02/2024</a:t>
            </a:fld>
            <a:endParaRPr lang="en-GB"/>
          </a:p>
        </p:txBody>
      </p:sp>
    </p:spTree>
    <p:extLst>
      <p:ext uri="{BB962C8B-B14F-4D97-AF65-F5344CB8AC3E}">
        <p14:creationId xmlns:p14="http://schemas.microsoft.com/office/powerpoint/2010/main" val="295873661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1BA0D8-383B-455E-9CD1-908861955B29}"/>
              </a:ext>
            </a:extLst>
          </p:cNvPr>
          <p:cNvSpPr>
            <a:spLocks noGrp="1"/>
          </p:cNvSpPr>
          <p:nvPr>
            <p:ph type="title"/>
          </p:nvPr>
        </p:nvSpPr>
        <p:spPr/>
        <p:txBody>
          <a:bodyPr/>
          <a:lstStyle/>
          <a:p>
            <a:r>
              <a:rPr lang="en-US" sz="3600" b="1" dirty="0"/>
              <a:t>Further guidelines</a:t>
            </a:r>
            <a:br>
              <a:rPr lang="en-US" sz="3600" b="1" dirty="0"/>
            </a:br>
            <a:r>
              <a:rPr lang="en-US" sz="3600" b="1" dirty="0"/>
              <a:t> </a:t>
            </a:r>
            <a:endParaRPr lang="en-GB" sz="3600" b="1" dirty="0"/>
          </a:p>
        </p:txBody>
      </p:sp>
      <p:sp>
        <p:nvSpPr>
          <p:cNvPr id="3" name="Content Placeholder 2">
            <a:extLst>
              <a:ext uri="{FF2B5EF4-FFF2-40B4-BE49-F238E27FC236}">
                <a16:creationId xmlns:a16="http://schemas.microsoft.com/office/drawing/2014/main" id="{F063A396-2789-4E1A-94AA-41089C70AAAD}"/>
              </a:ext>
            </a:extLst>
          </p:cNvPr>
          <p:cNvSpPr>
            <a:spLocks noGrp="1"/>
          </p:cNvSpPr>
          <p:nvPr>
            <p:ph idx="1"/>
          </p:nvPr>
        </p:nvSpPr>
        <p:spPr>
          <a:xfrm>
            <a:off x="250825" y="980728"/>
            <a:ext cx="8785671" cy="3916363"/>
          </a:xfrm>
        </p:spPr>
        <p:txBody>
          <a:bodyPr/>
          <a:lstStyle/>
          <a:p>
            <a:r>
              <a:rPr lang="en-GB" sz="2400" dirty="0"/>
              <a:t>You must </a:t>
            </a:r>
            <a:r>
              <a:rPr lang="en-US" sz="2400" dirty="0"/>
              <a:t>refer to external sources (=literature) to support your arguments. </a:t>
            </a:r>
          </a:p>
          <a:p>
            <a:r>
              <a:rPr lang="en-US" sz="2400" dirty="0"/>
              <a:t>You must use a minimum of </a:t>
            </a:r>
            <a:r>
              <a:rPr lang="en-US" sz="2400" b="1" dirty="0"/>
              <a:t>four academic sources. </a:t>
            </a:r>
          </a:p>
          <a:p>
            <a:r>
              <a:rPr lang="en-US" sz="2400" dirty="0"/>
              <a:t>Do not use Moodle slides as your references – your research must go beyond what is given to you by the lecturer</a:t>
            </a:r>
            <a:endParaRPr lang="en-GB" sz="1600" dirty="0"/>
          </a:p>
        </p:txBody>
      </p:sp>
      <p:sp>
        <p:nvSpPr>
          <p:cNvPr id="4" name="Date Placeholder 3">
            <a:extLst>
              <a:ext uri="{FF2B5EF4-FFF2-40B4-BE49-F238E27FC236}">
                <a16:creationId xmlns:a16="http://schemas.microsoft.com/office/drawing/2014/main" id="{049A0AA2-1A6B-4B3A-B4A8-A4C5DBAE54FA}"/>
              </a:ext>
            </a:extLst>
          </p:cNvPr>
          <p:cNvSpPr>
            <a:spLocks noGrp="1"/>
          </p:cNvSpPr>
          <p:nvPr>
            <p:ph type="dt" sz="half" idx="10"/>
          </p:nvPr>
        </p:nvSpPr>
        <p:spPr/>
        <p:txBody>
          <a:bodyPr/>
          <a:lstStyle/>
          <a:p>
            <a:pPr>
              <a:defRPr/>
            </a:pPr>
            <a:fld id="{CDF502AA-C8CB-4132-B592-CA60B7C38ACE}" type="datetime1">
              <a:rPr lang="en-GB" smtClean="0"/>
              <a:pPr>
                <a:defRPr/>
              </a:pPr>
              <a:t>27/02/2024</a:t>
            </a:fld>
            <a:endParaRPr lang="en-GB"/>
          </a:p>
        </p:txBody>
      </p:sp>
    </p:spTree>
    <p:extLst>
      <p:ext uri="{BB962C8B-B14F-4D97-AF65-F5344CB8AC3E}">
        <p14:creationId xmlns:p14="http://schemas.microsoft.com/office/powerpoint/2010/main" val="272068688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BE5B8F-FD1D-482F-8B29-64C922555ACE}"/>
              </a:ext>
            </a:extLst>
          </p:cNvPr>
          <p:cNvSpPr>
            <a:spLocks noGrp="1"/>
          </p:cNvSpPr>
          <p:nvPr>
            <p:ph type="title"/>
          </p:nvPr>
        </p:nvSpPr>
        <p:spPr/>
        <p:txBody>
          <a:bodyPr/>
          <a:lstStyle/>
          <a:p>
            <a:r>
              <a:rPr lang="en-US" sz="2800" b="1" dirty="0"/>
              <a:t>GUIDANCE IN THE COMPLETION OF TASKS AS PER THE MARKING CRITERIA</a:t>
            </a:r>
            <a:endParaRPr lang="en-GB" sz="2800" b="1" dirty="0"/>
          </a:p>
        </p:txBody>
      </p:sp>
      <p:sp>
        <p:nvSpPr>
          <p:cNvPr id="3" name="Content Placeholder 2">
            <a:extLst>
              <a:ext uri="{FF2B5EF4-FFF2-40B4-BE49-F238E27FC236}">
                <a16:creationId xmlns:a16="http://schemas.microsoft.com/office/drawing/2014/main" id="{C1106245-66F5-4CE2-9779-26E390524E0E}"/>
              </a:ext>
            </a:extLst>
          </p:cNvPr>
          <p:cNvSpPr>
            <a:spLocks noGrp="1"/>
          </p:cNvSpPr>
          <p:nvPr>
            <p:ph idx="1"/>
          </p:nvPr>
        </p:nvSpPr>
        <p:spPr>
          <a:xfrm>
            <a:off x="434008" y="1417638"/>
            <a:ext cx="8229600" cy="4536504"/>
          </a:xfrm>
        </p:spPr>
        <p:txBody>
          <a:bodyPr/>
          <a:lstStyle/>
          <a:p>
            <a:pPr marL="0" indent="0">
              <a:buNone/>
            </a:pPr>
            <a:r>
              <a:rPr lang="en-US" sz="1800" i="1" dirty="0">
                <a:solidFill>
                  <a:srgbClr val="FF0000"/>
                </a:solidFill>
              </a:rPr>
              <a:t>The guidance offered here is linked to the five generic assessment criteria described in the assessment brief. </a:t>
            </a:r>
          </a:p>
          <a:p>
            <a:pPr marL="0" indent="0">
              <a:buNone/>
            </a:pPr>
            <a:endParaRPr lang="en-US" sz="1600" i="1" dirty="0">
              <a:solidFill>
                <a:srgbClr val="FF0000"/>
              </a:solidFill>
            </a:endParaRPr>
          </a:p>
          <a:p>
            <a:pPr marL="457200" indent="-457200">
              <a:buAutoNum type="arabicPeriod"/>
            </a:pPr>
            <a:r>
              <a:rPr lang="en-US" sz="2400" b="1" dirty="0"/>
              <a:t>Engagement with Literature Skills 10%</a:t>
            </a:r>
          </a:p>
          <a:p>
            <a:pPr marL="0" indent="0">
              <a:buNone/>
            </a:pPr>
            <a:r>
              <a:rPr lang="en-GB" sz="2400" dirty="0"/>
              <a:t>Your research can be based on different online articles that discuss academic and employability skills from sources such as business magazines, recruiters’ websites, academic analyses, government reports, advice from job centres, etc.</a:t>
            </a:r>
          </a:p>
          <a:p>
            <a:pPr marL="0" indent="0">
              <a:buNone/>
            </a:pPr>
            <a:endParaRPr lang="en-GB" sz="2400" dirty="0"/>
          </a:p>
          <a:p>
            <a:pPr marL="0" indent="0">
              <a:buNone/>
            </a:pPr>
            <a:r>
              <a:rPr lang="en-GB" sz="2400" dirty="0"/>
              <a:t>For task 2 you are expected to use minimum </a:t>
            </a:r>
            <a:r>
              <a:rPr lang="en-GB" sz="2400" b="1" dirty="0"/>
              <a:t>4 sources</a:t>
            </a:r>
            <a:r>
              <a:rPr lang="en-GB" sz="2400" dirty="0"/>
              <a:t>.  </a:t>
            </a:r>
          </a:p>
          <a:p>
            <a:pPr marL="0" indent="0">
              <a:buNone/>
            </a:pPr>
            <a:endParaRPr lang="en-GB" dirty="0"/>
          </a:p>
        </p:txBody>
      </p:sp>
      <p:sp>
        <p:nvSpPr>
          <p:cNvPr id="4" name="Date Placeholder 3">
            <a:extLst>
              <a:ext uri="{FF2B5EF4-FFF2-40B4-BE49-F238E27FC236}">
                <a16:creationId xmlns:a16="http://schemas.microsoft.com/office/drawing/2014/main" id="{5ACC2AD8-EFF2-48F0-8965-457814BBCF36}"/>
              </a:ext>
            </a:extLst>
          </p:cNvPr>
          <p:cNvSpPr>
            <a:spLocks noGrp="1"/>
          </p:cNvSpPr>
          <p:nvPr>
            <p:ph type="dt" sz="half" idx="10"/>
          </p:nvPr>
        </p:nvSpPr>
        <p:spPr/>
        <p:txBody>
          <a:bodyPr/>
          <a:lstStyle/>
          <a:p>
            <a:pPr>
              <a:defRPr/>
            </a:pPr>
            <a:fld id="{CDF502AA-C8CB-4132-B592-CA60B7C38ACE}" type="datetime1">
              <a:rPr lang="en-GB" smtClean="0"/>
              <a:pPr>
                <a:defRPr/>
              </a:pPr>
              <a:t>27/02/2024</a:t>
            </a:fld>
            <a:endParaRPr lang="en-GB"/>
          </a:p>
        </p:txBody>
      </p:sp>
    </p:spTree>
    <p:extLst>
      <p:ext uri="{BB962C8B-B14F-4D97-AF65-F5344CB8AC3E}">
        <p14:creationId xmlns:p14="http://schemas.microsoft.com/office/powerpoint/2010/main" val="385928514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BE5B8F-FD1D-482F-8B29-64C922555ACE}"/>
              </a:ext>
            </a:extLst>
          </p:cNvPr>
          <p:cNvSpPr>
            <a:spLocks noGrp="1"/>
          </p:cNvSpPr>
          <p:nvPr>
            <p:ph type="title"/>
          </p:nvPr>
        </p:nvSpPr>
        <p:spPr/>
        <p:txBody>
          <a:bodyPr/>
          <a:lstStyle/>
          <a:p>
            <a:r>
              <a:rPr lang="en-US" sz="2800" b="1" dirty="0"/>
              <a:t>GUIDANCE IN THE COMPLETION OF TASKS AS PER THE MARKING CRITERIA</a:t>
            </a:r>
            <a:endParaRPr lang="en-GB" sz="2800" b="1" dirty="0"/>
          </a:p>
        </p:txBody>
      </p:sp>
      <p:sp>
        <p:nvSpPr>
          <p:cNvPr id="3" name="Content Placeholder 2">
            <a:extLst>
              <a:ext uri="{FF2B5EF4-FFF2-40B4-BE49-F238E27FC236}">
                <a16:creationId xmlns:a16="http://schemas.microsoft.com/office/drawing/2014/main" id="{C1106245-66F5-4CE2-9779-26E390524E0E}"/>
              </a:ext>
            </a:extLst>
          </p:cNvPr>
          <p:cNvSpPr>
            <a:spLocks noGrp="1"/>
          </p:cNvSpPr>
          <p:nvPr>
            <p:ph idx="1"/>
          </p:nvPr>
        </p:nvSpPr>
        <p:spPr>
          <a:xfrm>
            <a:off x="457200" y="1417638"/>
            <a:ext cx="8229600" cy="4387626"/>
          </a:xfrm>
        </p:spPr>
        <p:txBody>
          <a:bodyPr/>
          <a:lstStyle/>
          <a:p>
            <a:pPr marL="457200" indent="-457200">
              <a:buAutoNum type="arabicPeriod" startAt="2"/>
            </a:pPr>
            <a:r>
              <a:rPr lang="en-US" sz="2400" b="1" dirty="0"/>
              <a:t>Knowledge and Understanding Skills 15%</a:t>
            </a:r>
          </a:p>
          <a:p>
            <a:pPr marL="457200" indent="-457200">
              <a:buAutoNum type="arabicPeriod" startAt="2"/>
            </a:pPr>
            <a:endParaRPr lang="en-US" sz="2400" b="1" dirty="0"/>
          </a:p>
          <a:p>
            <a:pPr marL="0" indent="0">
              <a:buNone/>
            </a:pPr>
            <a:r>
              <a:rPr lang="en-US" sz="2400" dirty="0"/>
              <a:t>You need to show that you understand the usefulness of the topics discussed and include detailed examples (including any exercises or discussions which happened during the sessions). </a:t>
            </a:r>
          </a:p>
          <a:p>
            <a:pPr marL="0" indent="0">
              <a:buNone/>
            </a:pPr>
            <a:endParaRPr lang="en-US" sz="2400" dirty="0"/>
          </a:p>
          <a:p>
            <a:pPr marL="0" indent="0">
              <a:buNone/>
            </a:pPr>
            <a:r>
              <a:rPr lang="en-US" sz="2400" dirty="0"/>
              <a:t>Please remember that your report should also include your personal reflection on the individual presentation you delivered in Week 7. </a:t>
            </a:r>
          </a:p>
          <a:p>
            <a:pPr marL="0" indent="0">
              <a:buNone/>
            </a:pPr>
            <a:endParaRPr lang="en-US" sz="2400" dirty="0"/>
          </a:p>
        </p:txBody>
      </p:sp>
      <p:sp>
        <p:nvSpPr>
          <p:cNvPr id="4" name="Date Placeholder 3">
            <a:extLst>
              <a:ext uri="{FF2B5EF4-FFF2-40B4-BE49-F238E27FC236}">
                <a16:creationId xmlns:a16="http://schemas.microsoft.com/office/drawing/2014/main" id="{5ACC2AD8-EFF2-48F0-8965-457814BBCF36}"/>
              </a:ext>
            </a:extLst>
          </p:cNvPr>
          <p:cNvSpPr>
            <a:spLocks noGrp="1"/>
          </p:cNvSpPr>
          <p:nvPr>
            <p:ph type="dt" sz="half" idx="10"/>
          </p:nvPr>
        </p:nvSpPr>
        <p:spPr/>
        <p:txBody>
          <a:bodyPr/>
          <a:lstStyle/>
          <a:p>
            <a:pPr>
              <a:defRPr/>
            </a:pPr>
            <a:fld id="{CDF502AA-C8CB-4132-B592-CA60B7C38ACE}" type="datetime1">
              <a:rPr lang="en-GB" smtClean="0"/>
              <a:pPr>
                <a:defRPr/>
              </a:pPr>
              <a:t>27/02/2024</a:t>
            </a:fld>
            <a:endParaRPr lang="en-GB"/>
          </a:p>
        </p:txBody>
      </p:sp>
    </p:spTree>
    <p:extLst>
      <p:ext uri="{BB962C8B-B14F-4D97-AF65-F5344CB8AC3E}">
        <p14:creationId xmlns:p14="http://schemas.microsoft.com/office/powerpoint/2010/main" val="372445114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BE5B8F-FD1D-482F-8B29-64C922555ACE}"/>
              </a:ext>
            </a:extLst>
          </p:cNvPr>
          <p:cNvSpPr>
            <a:spLocks noGrp="1"/>
          </p:cNvSpPr>
          <p:nvPr>
            <p:ph type="title"/>
          </p:nvPr>
        </p:nvSpPr>
        <p:spPr/>
        <p:txBody>
          <a:bodyPr/>
          <a:lstStyle/>
          <a:p>
            <a:r>
              <a:rPr lang="en-US" sz="2800" b="1" dirty="0"/>
              <a:t>GUIDANCE IN THE COMPLETION OF TASKS AS PER THE MARKING CRITERIA</a:t>
            </a:r>
            <a:endParaRPr lang="en-GB" sz="2800" b="1" dirty="0"/>
          </a:p>
        </p:txBody>
      </p:sp>
      <p:sp>
        <p:nvSpPr>
          <p:cNvPr id="3" name="Content Placeholder 2">
            <a:extLst>
              <a:ext uri="{FF2B5EF4-FFF2-40B4-BE49-F238E27FC236}">
                <a16:creationId xmlns:a16="http://schemas.microsoft.com/office/drawing/2014/main" id="{C1106245-66F5-4CE2-9779-26E390524E0E}"/>
              </a:ext>
            </a:extLst>
          </p:cNvPr>
          <p:cNvSpPr>
            <a:spLocks noGrp="1"/>
          </p:cNvSpPr>
          <p:nvPr>
            <p:ph idx="1"/>
          </p:nvPr>
        </p:nvSpPr>
        <p:spPr>
          <a:xfrm>
            <a:off x="283642" y="1484784"/>
            <a:ext cx="8229600" cy="4387626"/>
          </a:xfrm>
        </p:spPr>
        <p:txBody>
          <a:bodyPr/>
          <a:lstStyle/>
          <a:p>
            <a:pPr marL="0" indent="0">
              <a:buNone/>
            </a:pPr>
            <a:r>
              <a:rPr lang="en-US" sz="2400" b="1" dirty="0"/>
              <a:t>3.	Cognitive and Intellectual Skills 15%</a:t>
            </a:r>
          </a:p>
          <a:p>
            <a:pPr marL="0" indent="0">
              <a:buNone/>
            </a:pPr>
            <a:endParaRPr lang="en-US" sz="1050" dirty="0"/>
          </a:p>
          <a:p>
            <a:pPr marL="0" indent="0">
              <a:buNone/>
            </a:pPr>
            <a:r>
              <a:rPr lang="en-GB" sz="2400" dirty="0">
                <a:effectLst/>
                <a:latin typeface="Arial" panose="020B0604020202020204" pitchFamily="34" charset="0"/>
                <a:ea typeface="Times New Roman" panose="02020603050405020304" pitchFamily="18" charset="0"/>
              </a:rPr>
              <a:t>For the report, you need to show that you have understood your selected topics and their importance. For example, if you choose time management, you should first define it and then discuss its importance. In addition, you are expected to explain some of the time management tools introduced in class (e.g., the Pomodoro technique).  You should provide detailed examples to support your arguments. </a:t>
            </a:r>
            <a:endParaRPr lang="en-GB" sz="2400" dirty="0">
              <a:effectLst/>
              <a:latin typeface="Times New Roman" panose="02020603050405020304" pitchFamily="18" charset="0"/>
              <a:ea typeface="Times New Roman" panose="02020603050405020304" pitchFamily="18" charset="0"/>
            </a:endParaRPr>
          </a:p>
          <a:p>
            <a:pPr marL="0" indent="0">
              <a:buNone/>
            </a:pPr>
            <a:endParaRPr lang="en-US" sz="2400" dirty="0"/>
          </a:p>
        </p:txBody>
      </p:sp>
      <p:sp>
        <p:nvSpPr>
          <p:cNvPr id="4" name="Date Placeholder 3">
            <a:extLst>
              <a:ext uri="{FF2B5EF4-FFF2-40B4-BE49-F238E27FC236}">
                <a16:creationId xmlns:a16="http://schemas.microsoft.com/office/drawing/2014/main" id="{5ACC2AD8-EFF2-48F0-8965-457814BBCF36}"/>
              </a:ext>
            </a:extLst>
          </p:cNvPr>
          <p:cNvSpPr>
            <a:spLocks noGrp="1"/>
          </p:cNvSpPr>
          <p:nvPr>
            <p:ph type="dt" sz="half" idx="10"/>
          </p:nvPr>
        </p:nvSpPr>
        <p:spPr/>
        <p:txBody>
          <a:bodyPr/>
          <a:lstStyle/>
          <a:p>
            <a:pPr>
              <a:defRPr/>
            </a:pPr>
            <a:fld id="{CDF502AA-C8CB-4132-B592-CA60B7C38ACE}" type="datetime1">
              <a:rPr lang="en-GB" smtClean="0"/>
              <a:pPr>
                <a:defRPr/>
              </a:pPr>
              <a:t>27/02/2024</a:t>
            </a:fld>
            <a:endParaRPr lang="en-GB"/>
          </a:p>
        </p:txBody>
      </p:sp>
    </p:spTree>
    <p:extLst>
      <p:ext uri="{BB962C8B-B14F-4D97-AF65-F5344CB8AC3E}">
        <p14:creationId xmlns:p14="http://schemas.microsoft.com/office/powerpoint/2010/main" val="223398047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BE5B8F-FD1D-482F-8B29-64C922555ACE}"/>
              </a:ext>
            </a:extLst>
          </p:cNvPr>
          <p:cNvSpPr>
            <a:spLocks noGrp="1"/>
          </p:cNvSpPr>
          <p:nvPr>
            <p:ph type="title"/>
          </p:nvPr>
        </p:nvSpPr>
        <p:spPr/>
        <p:txBody>
          <a:bodyPr/>
          <a:lstStyle/>
          <a:p>
            <a:r>
              <a:rPr lang="en-US" sz="2800" b="1" dirty="0"/>
              <a:t>GUIDANCE IN THE COMPLETION OF TASKS AS PER THE MARKING CRITERIA</a:t>
            </a:r>
            <a:endParaRPr lang="en-GB" sz="2800" b="1" dirty="0"/>
          </a:p>
        </p:txBody>
      </p:sp>
      <p:sp>
        <p:nvSpPr>
          <p:cNvPr id="3" name="Content Placeholder 2">
            <a:extLst>
              <a:ext uri="{FF2B5EF4-FFF2-40B4-BE49-F238E27FC236}">
                <a16:creationId xmlns:a16="http://schemas.microsoft.com/office/drawing/2014/main" id="{C1106245-66F5-4CE2-9779-26E390524E0E}"/>
              </a:ext>
            </a:extLst>
          </p:cNvPr>
          <p:cNvSpPr>
            <a:spLocks noGrp="1"/>
          </p:cNvSpPr>
          <p:nvPr>
            <p:ph idx="1"/>
          </p:nvPr>
        </p:nvSpPr>
        <p:spPr>
          <a:xfrm>
            <a:off x="457200" y="1417638"/>
            <a:ext cx="8229600" cy="4387626"/>
          </a:xfrm>
        </p:spPr>
        <p:txBody>
          <a:bodyPr/>
          <a:lstStyle/>
          <a:p>
            <a:pPr marL="457200" indent="-457200">
              <a:buAutoNum type="arabicPeriod" startAt="4"/>
            </a:pPr>
            <a:r>
              <a:rPr lang="en-US" sz="2400" b="1" dirty="0"/>
              <a:t>Practical Skills 50%</a:t>
            </a:r>
          </a:p>
          <a:p>
            <a:pPr marL="0" indent="0">
              <a:buNone/>
            </a:pPr>
            <a:endParaRPr lang="en-US" sz="2400" b="1" dirty="0"/>
          </a:p>
          <a:p>
            <a:pPr marL="0" indent="0">
              <a:buNone/>
            </a:pPr>
            <a:r>
              <a:rPr lang="en-US" sz="2400" dirty="0"/>
              <a:t>This is where the presentation from week 7 will be assessed (max 50 marks). </a:t>
            </a:r>
          </a:p>
        </p:txBody>
      </p:sp>
      <p:sp>
        <p:nvSpPr>
          <p:cNvPr id="4" name="Date Placeholder 3">
            <a:extLst>
              <a:ext uri="{FF2B5EF4-FFF2-40B4-BE49-F238E27FC236}">
                <a16:creationId xmlns:a16="http://schemas.microsoft.com/office/drawing/2014/main" id="{5ACC2AD8-EFF2-48F0-8965-457814BBCF36}"/>
              </a:ext>
            </a:extLst>
          </p:cNvPr>
          <p:cNvSpPr>
            <a:spLocks noGrp="1"/>
          </p:cNvSpPr>
          <p:nvPr>
            <p:ph type="dt" sz="half" idx="10"/>
          </p:nvPr>
        </p:nvSpPr>
        <p:spPr/>
        <p:txBody>
          <a:bodyPr/>
          <a:lstStyle/>
          <a:p>
            <a:pPr>
              <a:defRPr/>
            </a:pPr>
            <a:fld id="{CDF502AA-C8CB-4132-B592-CA60B7C38ACE}" type="datetime1">
              <a:rPr lang="en-GB" smtClean="0"/>
              <a:pPr>
                <a:defRPr/>
              </a:pPr>
              <a:t>27/02/2024</a:t>
            </a:fld>
            <a:endParaRPr lang="en-GB"/>
          </a:p>
        </p:txBody>
      </p:sp>
    </p:spTree>
    <p:extLst>
      <p:ext uri="{BB962C8B-B14F-4D97-AF65-F5344CB8AC3E}">
        <p14:creationId xmlns:p14="http://schemas.microsoft.com/office/powerpoint/2010/main" val="76384818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BE5B8F-FD1D-482F-8B29-64C922555ACE}"/>
              </a:ext>
            </a:extLst>
          </p:cNvPr>
          <p:cNvSpPr>
            <a:spLocks noGrp="1"/>
          </p:cNvSpPr>
          <p:nvPr>
            <p:ph type="title"/>
          </p:nvPr>
        </p:nvSpPr>
        <p:spPr/>
        <p:txBody>
          <a:bodyPr/>
          <a:lstStyle/>
          <a:p>
            <a:r>
              <a:rPr lang="en-US" sz="2800" b="1" dirty="0"/>
              <a:t>GUIDANCE IN THE COMPLETION OF TASKS AS PER THE MARKING CRITERIA</a:t>
            </a:r>
            <a:endParaRPr lang="en-GB" sz="2800" b="1" dirty="0"/>
          </a:p>
        </p:txBody>
      </p:sp>
      <p:sp>
        <p:nvSpPr>
          <p:cNvPr id="3" name="Content Placeholder 2">
            <a:extLst>
              <a:ext uri="{FF2B5EF4-FFF2-40B4-BE49-F238E27FC236}">
                <a16:creationId xmlns:a16="http://schemas.microsoft.com/office/drawing/2014/main" id="{C1106245-66F5-4CE2-9779-26E390524E0E}"/>
              </a:ext>
            </a:extLst>
          </p:cNvPr>
          <p:cNvSpPr>
            <a:spLocks noGrp="1"/>
          </p:cNvSpPr>
          <p:nvPr>
            <p:ph idx="1"/>
          </p:nvPr>
        </p:nvSpPr>
        <p:spPr>
          <a:xfrm>
            <a:off x="457200" y="1417638"/>
            <a:ext cx="8229600" cy="4387626"/>
          </a:xfrm>
        </p:spPr>
        <p:txBody>
          <a:bodyPr/>
          <a:lstStyle/>
          <a:p>
            <a:pPr marL="457200" indent="-457200">
              <a:buAutoNum type="arabicPeriod" startAt="5"/>
            </a:pPr>
            <a:r>
              <a:rPr lang="en-US" sz="2400" b="1" dirty="0"/>
              <a:t>Transferable Skills for Life and Professional Practice 10%</a:t>
            </a:r>
          </a:p>
          <a:p>
            <a:pPr marL="457200" indent="-457200">
              <a:buAutoNum type="arabicPeriod" startAt="5"/>
            </a:pPr>
            <a:endParaRPr lang="en-US" sz="1400" b="1" dirty="0"/>
          </a:p>
          <a:p>
            <a:pPr marL="0" indent="0">
              <a:buNone/>
            </a:pPr>
            <a:r>
              <a:rPr lang="en-US" sz="2400" dirty="0"/>
              <a:t>Your report should be appropriately structured; it should have a cover page, a table of contents and logical sections. It should be written using formal language, in clear paragraphs, in a way that conveys the meaning intended. You should ensure the grammar, spelling, punctuation and use of vocabulary are correct.</a:t>
            </a:r>
          </a:p>
        </p:txBody>
      </p:sp>
      <p:sp>
        <p:nvSpPr>
          <p:cNvPr id="4" name="Date Placeholder 3">
            <a:extLst>
              <a:ext uri="{FF2B5EF4-FFF2-40B4-BE49-F238E27FC236}">
                <a16:creationId xmlns:a16="http://schemas.microsoft.com/office/drawing/2014/main" id="{5ACC2AD8-EFF2-48F0-8965-457814BBCF36}"/>
              </a:ext>
            </a:extLst>
          </p:cNvPr>
          <p:cNvSpPr>
            <a:spLocks noGrp="1"/>
          </p:cNvSpPr>
          <p:nvPr>
            <p:ph type="dt" sz="half" idx="10"/>
          </p:nvPr>
        </p:nvSpPr>
        <p:spPr/>
        <p:txBody>
          <a:bodyPr/>
          <a:lstStyle/>
          <a:p>
            <a:pPr>
              <a:defRPr/>
            </a:pPr>
            <a:fld id="{CDF502AA-C8CB-4132-B592-CA60B7C38ACE}" type="datetime1">
              <a:rPr lang="en-GB" smtClean="0"/>
              <a:pPr>
                <a:defRPr/>
              </a:pPr>
              <a:t>27/02/2024</a:t>
            </a:fld>
            <a:endParaRPr lang="en-GB"/>
          </a:p>
        </p:txBody>
      </p:sp>
    </p:spTree>
    <p:extLst>
      <p:ext uri="{BB962C8B-B14F-4D97-AF65-F5344CB8AC3E}">
        <p14:creationId xmlns:p14="http://schemas.microsoft.com/office/powerpoint/2010/main" val="137180556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75E3D96-E86C-46F5-9849-923AE99BEBE7}"/>
              </a:ext>
            </a:extLst>
          </p:cNvPr>
          <p:cNvSpPr>
            <a:spLocks noGrp="1"/>
          </p:cNvSpPr>
          <p:nvPr>
            <p:ph idx="1"/>
          </p:nvPr>
        </p:nvSpPr>
        <p:spPr>
          <a:xfrm>
            <a:off x="457200" y="836712"/>
            <a:ext cx="8229600" cy="4679851"/>
          </a:xfrm>
        </p:spPr>
        <p:txBody>
          <a:bodyPr/>
          <a:lstStyle/>
          <a:p>
            <a:pPr marL="0" indent="0" algn="ctr">
              <a:buNone/>
            </a:pPr>
            <a:r>
              <a:rPr lang="en-US" b="1" dirty="0"/>
              <a:t>GOOD LUCK!!</a:t>
            </a:r>
            <a:endParaRPr lang="en-GB" b="1" dirty="0"/>
          </a:p>
        </p:txBody>
      </p:sp>
      <p:sp>
        <p:nvSpPr>
          <p:cNvPr id="4" name="Date Placeholder 3">
            <a:extLst>
              <a:ext uri="{FF2B5EF4-FFF2-40B4-BE49-F238E27FC236}">
                <a16:creationId xmlns:a16="http://schemas.microsoft.com/office/drawing/2014/main" id="{C61A8FD5-2A29-4D1A-A7EC-026145A0546F}"/>
              </a:ext>
            </a:extLst>
          </p:cNvPr>
          <p:cNvSpPr>
            <a:spLocks noGrp="1"/>
          </p:cNvSpPr>
          <p:nvPr>
            <p:ph type="dt" sz="half" idx="10"/>
          </p:nvPr>
        </p:nvSpPr>
        <p:spPr/>
        <p:txBody>
          <a:bodyPr/>
          <a:lstStyle/>
          <a:p>
            <a:pPr>
              <a:defRPr/>
            </a:pPr>
            <a:fld id="{CDF502AA-C8CB-4132-B592-CA60B7C38ACE}" type="datetime1">
              <a:rPr lang="en-GB" smtClean="0"/>
              <a:pPr>
                <a:defRPr/>
              </a:pPr>
              <a:t>27/02/2024</a:t>
            </a:fld>
            <a:endParaRPr lang="en-GB"/>
          </a:p>
        </p:txBody>
      </p:sp>
      <p:pic>
        <p:nvPicPr>
          <p:cNvPr id="6" name="Picture 5">
            <a:extLst>
              <a:ext uri="{FF2B5EF4-FFF2-40B4-BE49-F238E27FC236}">
                <a16:creationId xmlns:a16="http://schemas.microsoft.com/office/drawing/2014/main" id="{7AF83081-0950-4F88-9CCD-0028C579CA7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222375" y="1844824"/>
            <a:ext cx="6858000" cy="2857500"/>
          </a:xfrm>
          <a:prstGeom prst="rect">
            <a:avLst/>
          </a:prstGeom>
        </p:spPr>
      </p:pic>
    </p:spTree>
    <p:extLst>
      <p:ext uri="{BB962C8B-B14F-4D97-AF65-F5344CB8AC3E}">
        <p14:creationId xmlns:p14="http://schemas.microsoft.com/office/powerpoint/2010/main" val="1479629816"/>
      </p:ext>
    </p:extLst>
  </p:cSld>
  <p:clrMapOvr>
    <a:masterClrMapping/>
  </p:clrMapOvr>
</p:sld>
</file>

<file path=ppt/theme/theme1.xml><?xml version="1.0" encoding="utf-8"?>
<a:theme xmlns:a="http://schemas.openxmlformats.org/drawingml/2006/main" name="1_20140311PresentationUWTSDTemplate">
  <a:themeElements>
    <a:clrScheme name="1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1_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1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20140311PresentationUWTSDTemplate">
  <a:themeElements>
    <a:clrScheme name="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2_20140311PresentationUWTSDTemplate">
  <a:themeElements>
    <a:clrScheme name="2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2_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2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PPT Template</Template>
  <TotalTime>0</TotalTime>
  <Words>791</Words>
  <Application>Microsoft Office PowerPoint</Application>
  <PresentationFormat>On-screen Show (4:3)</PresentationFormat>
  <Paragraphs>82</Paragraphs>
  <Slides>13</Slides>
  <Notes>0</Notes>
  <HiddenSlides>0</HiddenSlides>
  <MMClips>0</MMClips>
  <ScaleCrop>false</ScaleCrop>
  <HeadingPairs>
    <vt:vector size="6" baseType="variant">
      <vt:variant>
        <vt:lpstr>Fonts Used</vt:lpstr>
      </vt:variant>
      <vt:variant>
        <vt:i4>4</vt:i4>
      </vt:variant>
      <vt:variant>
        <vt:lpstr>Theme</vt:lpstr>
      </vt:variant>
      <vt:variant>
        <vt:i4>3</vt:i4>
      </vt:variant>
      <vt:variant>
        <vt:lpstr>Slide Titles</vt:lpstr>
      </vt:variant>
      <vt:variant>
        <vt:i4>13</vt:i4>
      </vt:variant>
    </vt:vector>
  </HeadingPairs>
  <TitlesOfParts>
    <vt:vector size="20" baseType="lpstr">
      <vt:lpstr>Myriad Pro</vt:lpstr>
      <vt:lpstr>Arial</vt:lpstr>
      <vt:lpstr>Calibri</vt:lpstr>
      <vt:lpstr>Times New Roman</vt:lpstr>
      <vt:lpstr>1_20140311PresentationUWTSDTemplate</vt:lpstr>
      <vt:lpstr>20140311PresentationUWTSDTemplate</vt:lpstr>
      <vt:lpstr>2_20140311PresentationUWTSDTemplate</vt:lpstr>
      <vt:lpstr> LCHS4001 Academic and Employability Skills (ACE)  </vt:lpstr>
      <vt:lpstr>Academic and Employability Skills (ACE) </vt:lpstr>
      <vt:lpstr>Task 2: Report (1500 words) </vt:lpstr>
      <vt:lpstr>Task 2: Report (1500 words) </vt:lpstr>
      <vt:lpstr>Further guidelines  </vt:lpstr>
      <vt:lpstr>Further guidelines  </vt:lpstr>
      <vt:lpstr>Further guidelines  </vt:lpstr>
      <vt:lpstr>GUIDANCE IN THE COMPLETION OF TASKS AS PER THE MARKING CRITERIA</vt:lpstr>
      <vt:lpstr>GUIDANCE IN THE COMPLETION OF TASKS AS PER THE MARKING CRITERIA</vt:lpstr>
      <vt:lpstr>GUIDANCE IN THE COMPLETION OF TASKS AS PER THE MARKING CRITERIA</vt:lpstr>
      <vt:lpstr>GUIDANCE IN THE COMPLETION OF TASKS AS PER THE MARKING CRITERIA</vt:lpstr>
      <vt:lpstr>GUIDANCE IN THE COMPLETION OF TASKS AS PER THE MARKING CRITERIA</vt:lpstr>
      <vt:lpstr>PowerPoint Presentation</vt:lpstr>
    </vt:vector>
  </TitlesOfParts>
  <Company>Microsoft</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Employability Session 1</dc:title>
  <dc:creator>Lizeta Demetriou</dc:creator>
  <cp:lastModifiedBy>Lizeta Demetriou</cp:lastModifiedBy>
  <cp:revision>406</cp:revision>
  <dcterms:created xsi:type="dcterms:W3CDTF">2012-10-20T16:04:33Z</dcterms:created>
  <dcterms:modified xsi:type="dcterms:W3CDTF">2024-02-27T09:04:11Z</dcterms:modified>
</cp:coreProperties>
</file>