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0"/>
  </p:notesMasterIdLst>
  <p:sldIdLst>
    <p:sldId id="256" r:id="rId2"/>
    <p:sldId id="284" r:id="rId3"/>
    <p:sldId id="422" r:id="rId4"/>
    <p:sldId id="434" r:id="rId5"/>
    <p:sldId id="435" r:id="rId6"/>
    <p:sldId id="438" r:id="rId7"/>
    <p:sldId id="436" r:id="rId8"/>
    <p:sldId id="437" r:id="rId9"/>
    <p:sldId id="432" r:id="rId10"/>
    <p:sldId id="423" r:id="rId11"/>
    <p:sldId id="424" r:id="rId12"/>
    <p:sldId id="425" r:id="rId13"/>
    <p:sldId id="426" r:id="rId14"/>
    <p:sldId id="427" r:id="rId15"/>
    <p:sldId id="267" r:id="rId16"/>
    <p:sldId id="433" r:id="rId17"/>
    <p:sldId id="264" r:id="rId18"/>
    <p:sldId id="439" r:id="rId19"/>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5pPr>
    <a:lvl6pPr marL="2286000" algn="l" defTabSz="914400" rtl="0" eaLnBrk="1" latinLnBrk="0" hangingPunct="1">
      <a:defRPr kern="1200">
        <a:solidFill>
          <a:schemeClr val="tx1"/>
        </a:solidFill>
        <a:latin typeface="Avenir Next LT Pro" panose="020B0504020202020204" pitchFamily="34" charset="0"/>
        <a:ea typeface="+mn-ea"/>
        <a:cs typeface="+mn-cs"/>
      </a:defRPr>
    </a:lvl6pPr>
    <a:lvl7pPr marL="2743200" algn="l" defTabSz="914400" rtl="0" eaLnBrk="1" latinLnBrk="0" hangingPunct="1">
      <a:defRPr kern="1200">
        <a:solidFill>
          <a:schemeClr val="tx1"/>
        </a:solidFill>
        <a:latin typeface="Avenir Next LT Pro" panose="020B0504020202020204" pitchFamily="34" charset="0"/>
        <a:ea typeface="+mn-ea"/>
        <a:cs typeface="+mn-cs"/>
      </a:defRPr>
    </a:lvl7pPr>
    <a:lvl8pPr marL="3200400" algn="l" defTabSz="914400" rtl="0" eaLnBrk="1" latinLnBrk="0" hangingPunct="1">
      <a:defRPr kern="1200">
        <a:solidFill>
          <a:schemeClr val="tx1"/>
        </a:solidFill>
        <a:latin typeface="Avenir Next LT Pro" panose="020B0504020202020204" pitchFamily="34" charset="0"/>
        <a:ea typeface="+mn-ea"/>
        <a:cs typeface="+mn-cs"/>
      </a:defRPr>
    </a:lvl8pPr>
    <a:lvl9pPr marL="3657600" algn="l" defTabSz="914400" rtl="0" eaLnBrk="1" latinLnBrk="0" hangingPunct="1">
      <a:defRPr kern="1200">
        <a:solidFill>
          <a:schemeClr val="tx1"/>
        </a:solidFill>
        <a:latin typeface="Avenir Next LT Pro" panose="020B05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B9ACD-CD94-4136-9B00-6254B1C495F5}" v="6" dt="2024-11-27T11:55:44.3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79"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80DB59-9A33-4E51-95DC-ED93B88EF32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FB7BB36-CF3A-456A-991D-5F241D0329F1}">
      <dgm:prSet/>
      <dgm:spPr/>
      <dgm:t>
        <a:bodyPr/>
        <a:lstStyle/>
        <a:p>
          <a:r>
            <a:rPr lang="en-GB"/>
            <a:t>PowerPoint: Should augment what you’re talking about</a:t>
          </a:r>
          <a:endParaRPr lang="en-US"/>
        </a:p>
      </dgm:t>
    </dgm:pt>
    <dgm:pt modelId="{E1C58633-B72C-48A1-A400-040ABA088CC3}" type="parTrans" cxnId="{B87B4AA5-DFD4-46EE-B84A-CA20F31E46C8}">
      <dgm:prSet/>
      <dgm:spPr/>
      <dgm:t>
        <a:bodyPr/>
        <a:lstStyle/>
        <a:p>
          <a:endParaRPr lang="en-US"/>
        </a:p>
      </dgm:t>
    </dgm:pt>
    <dgm:pt modelId="{E081F9A0-9BFC-4F53-8724-E1AC7842A05C}" type="sibTrans" cxnId="{B87B4AA5-DFD4-46EE-B84A-CA20F31E46C8}">
      <dgm:prSet/>
      <dgm:spPr/>
      <dgm:t>
        <a:bodyPr/>
        <a:lstStyle/>
        <a:p>
          <a:endParaRPr lang="en-US"/>
        </a:p>
      </dgm:t>
    </dgm:pt>
    <dgm:pt modelId="{3599307E-D8D4-4B48-B1E5-CD24B5DE082F}">
      <dgm:prSet/>
      <dgm:spPr/>
      <dgm:t>
        <a:bodyPr/>
        <a:lstStyle/>
        <a:p>
          <a:r>
            <a:rPr lang="en-GB"/>
            <a:t>It’s not a set of notes to read out</a:t>
          </a:r>
          <a:endParaRPr lang="en-US"/>
        </a:p>
      </dgm:t>
    </dgm:pt>
    <dgm:pt modelId="{7A4C3686-F30F-4D9B-B5C1-77F1E0DABFE6}" type="parTrans" cxnId="{9349FC1B-1470-472B-888B-1D567391E3BE}">
      <dgm:prSet/>
      <dgm:spPr/>
      <dgm:t>
        <a:bodyPr/>
        <a:lstStyle/>
        <a:p>
          <a:endParaRPr lang="en-US"/>
        </a:p>
      </dgm:t>
    </dgm:pt>
    <dgm:pt modelId="{DD289BE8-9CF8-4273-84A6-CEB06BA08709}" type="sibTrans" cxnId="{9349FC1B-1470-472B-888B-1D567391E3BE}">
      <dgm:prSet/>
      <dgm:spPr/>
      <dgm:t>
        <a:bodyPr/>
        <a:lstStyle/>
        <a:p>
          <a:endParaRPr lang="en-US"/>
        </a:p>
      </dgm:t>
    </dgm:pt>
    <dgm:pt modelId="{AF99C46E-829E-4A52-8ED4-BC0612348222}">
      <dgm:prSet/>
      <dgm:spPr/>
      <dgm:t>
        <a:bodyPr/>
        <a:lstStyle/>
        <a:p>
          <a:r>
            <a:rPr lang="en-GB"/>
            <a:t>Adds a visual dimension</a:t>
          </a:r>
          <a:endParaRPr lang="en-US"/>
        </a:p>
      </dgm:t>
    </dgm:pt>
    <dgm:pt modelId="{A962ADCD-A0DC-4C1A-8AF6-BFD2B991350E}" type="parTrans" cxnId="{9573CB76-D8F6-48B7-A806-3B685A4D49C0}">
      <dgm:prSet/>
      <dgm:spPr/>
      <dgm:t>
        <a:bodyPr/>
        <a:lstStyle/>
        <a:p>
          <a:endParaRPr lang="en-US"/>
        </a:p>
      </dgm:t>
    </dgm:pt>
    <dgm:pt modelId="{631F4DB1-47E7-4EA7-9242-718DDA783A2E}" type="sibTrans" cxnId="{9573CB76-D8F6-48B7-A806-3B685A4D49C0}">
      <dgm:prSet/>
      <dgm:spPr/>
      <dgm:t>
        <a:bodyPr/>
        <a:lstStyle/>
        <a:p>
          <a:endParaRPr lang="en-US"/>
        </a:p>
      </dgm:t>
    </dgm:pt>
    <dgm:pt modelId="{74FD200B-FCE9-40B0-A5BB-742A8A3D75B5}">
      <dgm:prSet/>
      <dgm:spPr/>
      <dgm:t>
        <a:bodyPr/>
        <a:lstStyle/>
        <a:p>
          <a:r>
            <a:rPr lang="en-GB"/>
            <a:t>Can be used for key information e.g. spelling, dates…</a:t>
          </a:r>
          <a:endParaRPr lang="en-US"/>
        </a:p>
      </dgm:t>
    </dgm:pt>
    <dgm:pt modelId="{A11B0724-4BF7-4A8E-89B3-5401FBE80268}" type="parTrans" cxnId="{D19F8525-9897-43C7-9948-D6B8C40BCA03}">
      <dgm:prSet/>
      <dgm:spPr/>
      <dgm:t>
        <a:bodyPr/>
        <a:lstStyle/>
        <a:p>
          <a:endParaRPr lang="en-US"/>
        </a:p>
      </dgm:t>
    </dgm:pt>
    <dgm:pt modelId="{CEAF6BA5-7C05-4DD7-87C3-56FA97781376}" type="sibTrans" cxnId="{D19F8525-9897-43C7-9948-D6B8C40BCA03}">
      <dgm:prSet/>
      <dgm:spPr/>
      <dgm:t>
        <a:bodyPr/>
        <a:lstStyle/>
        <a:p>
          <a:endParaRPr lang="en-US"/>
        </a:p>
      </dgm:t>
    </dgm:pt>
    <dgm:pt modelId="{022DAC4D-9F84-4D88-8110-CB9A05932E52}" type="pres">
      <dgm:prSet presAssocID="{8980DB59-9A33-4E51-95DC-ED93B88EF327}" presName="vert0" presStyleCnt="0">
        <dgm:presLayoutVars>
          <dgm:dir/>
          <dgm:animOne val="branch"/>
          <dgm:animLvl val="lvl"/>
        </dgm:presLayoutVars>
      </dgm:prSet>
      <dgm:spPr/>
    </dgm:pt>
    <dgm:pt modelId="{A82B536D-502F-47A1-8F6D-2ECABC2AAFD7}" type="pres">
      <dgm:prSet presAssocID="{DFB7BB36-CF3A-456A-991D-5F241D0329F1}" presName="thickLine" presStyleLbl="alignNode1" presStyleIdx="0" presStyleCnt="4"/>
      <dgm:spPr/>
    </dgm:pt>
    <dgm:pt modelId="{40E54401-6FDE-4E5F-941B-0BA334AE4192}" type="pres">
      <dgm:prSet presAssocID="{DFB7BB36-CF3A-456A-991D-5F241D0329F1}" presName="horz1" presStyleCnt="0"/>
      <dgm:spPr/>
    </dgm:pt>
    <dgm:pt modelId="{53C847EF-63E2-4023-94FA-A3507D1B1AF7}" type="pres">
      <dgm:prSet presAssocID="{DFB7BB36-CF3A-456A-991D-5F241D0329F1}" presName="tx1" presStyleLbl="revTx" presStyleIdx="0" presStyleCnt="4"/>
      <dgm:spPr/>
    </dgm:pt>
    <dgm:pt modelId="{98EDA162-F28D-478B-B6EA-47135EBDBE30}" type="pres">
      <dgm:prSet presAssocID="{DFB7BB36-CF3A-456A-991D-5F241D0329F1}" presName="vert1" presStyleCnt="0"/>
      <dgm:spPr/>
    </dgm:pt>
    <dgm:pt modelId="{9F020CB6-D9DE-44C7-9DE0-E52117EBB320}" type="pres">
      <dgm:prSet presAssocID="{3599307E-D8D4-4B48-B1E5-CD24B5DE082F}" presName="thickLine" presStyleLbl="alignNode1" presStyleIdx="1" presStyleCnt="4"/>
      <dgm:spPr/>
    </dgm:pt>
    <dgm:pt modelId="{615AD7FC-979B-4A25-ACC0-909CF11A1442}" type="pres">
      <dgm:prSet presAssocID="{3599307E-D8D4-4B48-B1E5-CD24B5DE082F}" presName="horz1" presStyleCnt="0"/>
      <dgm:spPr/>
    </dgm:pt>
    <dgm:pt modelId="{FA126A8D-A17F-4BCD-9579-00E71AB5305E}" type="pres">
      <dgm:prSet presAssocID="{3599307E-D8D4-4B48-B1E5-CD24B5DE082F}" presName="tx1" presStyleLbl="revTx" presStyleIdx="1" presStyleCnt="4"/>
      <dgm:spPr/>
    </dgm:pt>
    <dgm:pt modelId="{F1604F80-CF31-4D8E-AA2D-09B165A9F7BF}" type="pres">
      <dgm:prSet presAssocID="{3599307E-D8D4-4B48-B1E5-CD24B5DE082F}" presName="vert1" presStyleCnt="0"/>
      <dgm:spPr/>
    </dgm:pt>
    <dgm:pt modelId="{16CA529A-6C7C-4FE4-94D1-BD80FA9B1C93}" type="pres">
      <dgm:prSet presAssocID="{AF99C46E-829E-4A52-8ED4-BC0612348222}" presName="thickLine" presStyleLbl="alignNode1" presStyleIdx="2" presStyleCnt="4"/>
      <dgm:spPr/>
    </dgm:pt>
    <dgm:pt modelId="{7FE2EBA3-9CE3-4E80-890C-29EFAD6312A1}" type="pres">
      <dgm:prSet presAssocID="{AF99C46E-829E-4A52-8ED4-BC0612348222}" presName="horz1" presStyleCnt="0"/>
      <dgm:spPr/>
    </dgm:pt>
    <dgm:pt modelId="{8A0EBE36-0EA1-4CFF-9FE3-0704106EB6CA}" type="pres">
      <dgm:prSet presAssocID="{AF99C46E-829E-4A52-8ED4-BC0612348222}" presName="tx1" presStyleLbl="revTx" presStyleIdx="2" presStyleCnt="4"/>
      <dgm:spPr/>
    </dgm:pt>
    <dgm:pt modelId="{94EC4AD7-D62A-4A4A-8244-36DF5101BA70}" type="pres">
      <dgm:prSet presAssocID="{AF99C46E-829E-4A52-8ED4-BC0612348222}" presName="vert1" presStyleCnt="0"/>
      <dgm:spPr/>
    </dgm:pt>
    <dgm:pt modelId="{0B588830-92E9-4B57-8D18-5C17BA88966B}" type="pres">
      <dgm:prSet presAssocID="{74FD200B-FCE9-40B0-A5BB-742A8A3D75B5}" presName="thickLine" presStyleLbl="alignNode1" presStyleIdx="3" presStyleCnt="4"/>
      <dgm:spPr/>
    </dgm:pt>
    <dgm:pt modelId="{5FFD8C2A-965A-4FF1-B3D0-FEE1CD2AF30B}" type="pres">
      <dgm:prSet presAssocID="{74FD200B-FCE9-40B0-A5BB-742A8A3D75B5}" presName="horz1" presStyleCnt="0"/>
      <dgm:spPr/>
    </dgm:pt>
    <dgm:pt modelId="{05907354-1545-4F61-B993-C2223D94A18A}" type="pres">
      <dgm:prSet presAssocID="{74FD200B-FCE9-40B0-A5BB-742A8A3D75B5}" presName="tx1" presStyleLbl="revTx" presStyleIdx="3" presStyleCnt="4"/>
      <dgm:spPr/>
    </dgm:pt>
    <dgm:pt modelId="{549B062A-2640-4059-A1E5-F9771D8902FF}" type="pres">
      <dgm:prSet presAssocID="{74FD200B-FCE9-40B0-A5BB-742A8A3D75B5}" presName="vert1" presStyleCnt="0"/>
      <dgm:spPr/>
    </dgm:pt>
  </dgm:ptLst>
  <dgm:cxnLst>
    <dgm:cxn modelId="{4E14FC16-EC67-4447-91EC-2D1F374D5416}" type="presOf" srcId="{8980DB59-9A33-4E51-95DC-ED93B88EF327}" destId="{022DAC4D-9F84-4D88-8110-CB9A05932E52}" srcOrd="0" destOrd="0" presId="urn:microsoft.com/office/officeart/2008/layout/LinedList"/>
    <dgm:cxn modelId="{9349FC1B-1470-472B-888B-1D567391E3BE}" srcId="{8980DB59-9A33-4E51-95DC-ED93B88EF327}" destId="{3599307E-D8D4-4B48-B1E5-CD24B5DE082F}" srcOrd="1" destOrd="0" parTransId="{7A4C3686-F30F-4D9B-B5C1-77F1E0DABFE6}" sibTransId="{DD289BE8-9CF8-4273-84A6-CEB06BA08709}"/>
    <dgm:cxn modelId="{D19F8525-9897-43C7-9948-D6B8C40BCA03}" srcId="{8980DB59-9A33-4E51-95DC-ED93B88EF327}" destId="{74FD200B-FCE9-40B0-A5BB-742A8A3D75B5}" srcOrd="3" destOrd="0" parTransId="{A11B0724-4BF7-4A8E-89B3-5401FBE80268}" sibTransId="{CEAF6BA5-7C05-4DD7-87C3-56FA97781376}"/>
    <dgm:cxn modelId="{9573CB76-D8F6-48B7-A806-3B685A4D49C0}" srcId="{8980DB59-9A33-4E51-95DC-ED93B88EF327}" destId="{AF99C46E-829E-4A52-8ED4-BC0612348222}" srcOrd="2" destOrd="0" parTransId="{A962ADCD-A0DC-4C1A-8AF6-BFD2B991350E}" sibTransId="{631F4DB1-47E7-4EA7-9242-718DDA783A2E}"/>
    <dgm:cxn modelId="{B3C80E8E-91A4-4AEC-BC50-C32CCCB6B70F}" type="presOf" srcId="{AF99C46E-829E-4A52-8ED4-BC0612348222}" destId="{8A0EBE36-0EA1-4CFF-9FE3-0704106EB6CA}" srcOrd="0" destOrd="0" presId="urn:microsoft.com/office/officeart/2008/layout/LinedList"/>
    <dgm:cxn modelId="{B87B4AA5-DFD4-46EE-B84A-CA20F31E46C8}" srcId="{8980DB59-9A33-4E51-95DC-ED93B88EF327}" destId="{DFB7BB36-CF3A-456A-991D-5F241D0329F1}" srcOrd="0" destOrd="0" parTransId="{E1C58633-B72C-48A1-A400-040ABA088CC3}" sibTransId="{E081F9A0-9BFC-4F53-8724-E1AC7842A05C}"/>
    <dgm:cxn modelId="{13D531CE-2165-4738-830B-34F3AB012237}" type="presOf" srcId="{3599307E-D8D4-4B48-B1E5-CD24B5DE082F}" destId="{FA126A8D-A17F-4BCD-9579-00E71AB5305E}" srcOrd="0" destOrd="0" presId="urn:microsoft.com/office/officeart/2008/layout/LinedList"/>
    <dgm:cxn modelId="{FEA73CD9-DE08-48BA-B82C-D7C5173BFFEC}" type="presOf" srcId="{DFB7BB36-CF3A-456A-991D-5F241D0329F1}" destId="{53C847EF-63E2-4023-94FA-A3507D1B1AF7}" srcOrd="0" destOrd="0" presId="urn:microsoft.com/office/officeart/2008/layout/LinedList"/>
    <dgm:cxn modelId="{CE3F8BE2-D2F7-44E8-9F29-23C580698B03}" type="presOf" srcId="{74FD200B-FCE9-40B0-A5BB-742A8A3D75B5}" destId="{05907354-1545-4F61-B993-C2223D94A18A}" srcOrd="0" destOrd="0" presId="urn:microsoft.com/office/officeart/2008/layout/LinedList"/>
    <dgm:cxn modelId="{05D9285B-A932-42DF-A9E2-9D81CA44086D}" type="presParOf" srcId="{022DAC4D-9F84-4D88-8110-CB9A05932E52}" destId="{A82B536D-502F-47A1-8F6D-2ECABC2AAFD7}" srcOrd="0" destOrd="0" presId="urn:microsoft.com/office/officeart/2008/layout/LinedList"/>
    <dgm:cxn modelId="{31D22EA7-8D7F-4D8B-B62E-DEC2C010DA64}" type="presParOf" srcId="{022DAC4D-9F84-4D88-8110-CB9A05932E52}" destId="{40E54401-6FDE-4E5F-941B-0BA334AE4192}" srcOrd="1" destOrd="0" presId="urn:microsoft.com/office/officeart/2008/layout/LinedList"/>
    <dgm:cxn modelId="{F1E2AF40-2421-442A-9527-75E180725BAB}" type="presParOf" srcId="{40E54401-6FDE-4E5F-941B-0BA334AE4192}" destId="{53C847EF-63E2-4023-94FA-A3507D1B1AF7}" srcOrd="0" destOrd="0" presId="urn:microsoft.com/office/officeart/2008/layout/LinedList"/>
    <dgm:cxn modelId="{7ED9A8AE-7267-4B29-81C7-8E35FEC70054}" type="presParOf" srcId="{40E54401-6FDE-4E5F-941B-0BA334AE4192}" destId="{98EDA162-F28D-478B-B6EA-47135EBDBE30}" srcOrd="1" destOrd="0" presId="urn:microsoft.com/office/officeart/2008/layout/LinedList"/>
    <dgm:cxn modelId="{7AE4E4E7-E05D-422C-9571-DCC631C345A4}" type="presParOf" srcId="{022DAC4D-9F84-4D88-8110-CB9A05932E52}" destId="{9F020CB6-D9DE-44C7-9DE0-E52117EBB320}" srcOrd="2" destOrd="0" presId="urn:microsoft.com/office/officeart/2008/layout/LinedList"/>
    <dgm:cxn modelId="{2456A977-8889-4C34-B126-8F185E463FC1}" type="presParOf" srcId="{022DAC4D-9F84-4D88-8110-CB9A05932E52}" destId="{615AD7FC-979B-4A25-ACC0-909CF11A1442}" srcOrd="3" destOrd="0" presId="urn:microsoft.com/office/officeart/2008/layout/LinedList"/>
    <dgm:cxn modelId="{707593B2-3970-4919-88F1-F2503D791DF7}" type="presParOf" srcId="{615AD7FC-979B-4A25-ACC0-909CF11A1442}" destId="{FA126A8D-A17F-4BCD-9579-00E71AB5305E}" srcOrd="0" destOrd="0" presId="urn:microsoft.com/office/officeart/2008/layout/LinedList"/>
    <dgm:cxn modelId="{9D250F34-E211-44A1-B7AF-3AAB0D1F0762}" type="presParOf" srcId="{615AD7FC-979B-4A25-ACC0-909CF11A1442}" destId="{F1604F80-CF31-4D8E-AA2D-09B165A9F7BF}" srcOrd="1" destOrd="0" presId="urn:microsoft.com/office/officeart/2008/layout/LinedList"/>
    <dgm:cxn modelId="{54DD86C0-9D84-422E-8C6B-BBAAE64128E4}" type="presParOf" srcId="{022DAC4D-9F84-4D88-8110-CB9A05932E52}" destId="{16CA529A-6C7C-4FE4-94D1-BD80FA9B1C93}" srcOrd="4" destOrd="0" presId="urn:microsoft.com/office/officeart/2008/layout/LinedList"/>
    <dgm:cxn modelId="{F6C34C36-A2D0-480A-B346-157A80190D26}" type="presParOf" srcId="{022DAC4D-9F84-4D88-8110-CB9A05932E52}" destId="{7FE2EBA3-9CE3-4E80-890C-29EFAD6312A1}" srcOrd="5" destOrd="0" presId="urn:microsoft.com/office/officeart/2008/layout/LinedList"/>
    <dgm:cxn modelId="{34571DF0-53D7-4E60-98D6-ADD9B86CDDB6}" type="presParOf" srcId="{7FE2EBA3-9CE3-4E80-890C-29EFAD6312A1}" destId="{8A0EBE36-0EA1-4CFF-9FE3-0704106EB6CA}" srcOrd="0" destOrd="0" presId="urn:microsoft.com/office/officeart/2008/layout/LinedList"/>
    <dgm:cxn modelId="{8203090F-21DE-40C4-A131-1B3D4F8F47FD}" type="presParOf" srcId="{7FE2EBA3-9CE3-4E80-890C-29EFAD6312A1}" destId="{94EC4AD7-D62A-4A4A-8244-36DF5101BA70}" srcOrd="1" destOrd="0" presId="urn:microsoft.com/office/officeart/2008/layout/LinedList"/>
    <dgm:cxn modelId="{8AFD154C-9F51-4BDB-9E43-C55952045605}" type="presParOf" srcId="{022DAC4D-9F84-4D88-8110-CB9A05932E52}" destId="{0B588830-92E9-4B57-8D18-5C17BA88966B}" srcOrd="6" destOrd="0" presId="urn:microsoft.com/office/officeart/2008/layout/LinedList"/>
    <dgm:cxn modelId="{C8D50390-DBFB-4190-B163-D4DDAB35B5A5}" type="presParOf" srcId="{022DAC4D-9F84-4D88-8110-CB9A05932E52}" destId="{5FFD8C2A-965A-4FF1-B3D0-FEE1CD2AF30B}" srcOrd="7" destOrd="0" presId="urn:microsoft.com/office/officeart/2008/layout/LinedList"/>
    <dgm:cxn modelId="{564A87C5-7D91-4F28-A713-77B84C002433}" type="presParOf" srcId="{5FFD8C2A-965A-4FF1-B3D0-FEE1CD2AF30B}" destId="{05907354-1545-4F61-B993-C2223D94A18A}" srcOrd="0" destOrd="0" presId="urn:microsoft.com/office/officeart/2008/layout/LinedList"/>
    <dgm:cxn modelId="{45C90684-84DE-4B79-85B2-71FF126673D4}" type="presParOf" srcId="{5FFD8C2A-965A-4FF1-B3D0-FEE1CD2AF30B}" destId="{549B062A-2640-4059-A1E5-F9771D8902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A2EDC9-0358-4E40-9FF5-A75F2BAE0A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B5A4749-9F64-4C5A-A5CD-C67B310AF5F5}">
      <dgm:prSet/>
      <dgm:spPr/>
      <dgm:t>
        <a:bodyPr/>
        <a:lstStyle/>
        <a:p>
          <a:r>
            <a:rPr lang="en-GB"/>
            <a:t>Accuracy – spelling, content, etc.</a:t>
          </a:r>
          <a:endParaRPr lang="en-US"/>
        </a:p>
      </dgm:t>
    </dgm:pt>
    <dgm:pt modelId="{3A2E920A-DEF8-48BA-8319-574895C25F2C}" type="parTrans" cxnId="{DA8419E0-F0AC-4133-9C9A-41F7D75D2419}">
      <dgm:prSet/>
      <dgm:spPr/>
      <dgm:t>
        <a:bodyPr/>
        <a:lstStyle/>
        <a:p>
          <a:endParaRPr lang="en-US"/>
        </a:p>
      </dgm:t>
    </dgm:pt>
    <dgm:pt modelId="{16CE4D46-82B2-4092-B94C-F1F89FE5A0E1}" type="sibTrans" cxnId="{DA8419E0-F0AC-4133-9C9A-41F7D75D2419}">
      <dgm:prSet/>
      <dgm:spPr/>
      <dgm:t>
        <a:bodyPr/>
        <a:lstStyle/>
        <a:p>
          <a:endParaRPr lang="en-US"/>
        </a:p>
      </dgm:t>
    </dgm:pt>
    <dgm:pt modelId="{2E4224FA-B032-4EEA-A991-265463046169}">
      <dgm:prSet/>
      <dgm:spPr/>
      <dgm:t>
        <a:bodyPr/>
        <a:lstStyle/>
        <a:p>
          <a:r>
            <a:rPr lang="en-GB"/>
            <a:t>Brevity – slides should be brief</a:t>
          </a:r>
          <a:endParaRPr lang="en-US"/>
        </a:p>
      </dgm:t>
    </dgm:pt>
    <dgm:pt modelId="{CE89F4FA-B89F-483D-85C2-239573B1A60C}" type="parTrans" cxnId="{69A37369-1B76-450B-A2EE-F935BDD85E3E}">
      <dgm:prSet/>
      <dgm:spPr/>
      <dgm:t>
        <a:bodyPr/>
        <a:lstStyle/>
        <a:p>
          <a:endParaRPr lang="en-US"/>
        </a:p>
      </dgm:t>
    </dgm:pt>
    <dgm:pt modelId="{A775802E-8B11-4217-8FBD-148BFE5D081F}" type="sibTrans" cxnId="{69A37369-1B76-450B-A2EE-F935BDD85E3E}">
      <dgm:prSet/>
      <dgm:spPr/>
      <dgm:t>
        <a:bodyPr/>
        <a:lstStyle/>
        <a:p>
          <a:endParaRPr lang="en-US"/>
        </a:p>
      </dgm:t>
    </dgm:pt>
    <dgm:pt modelId="{8FD3893D-327D-4505-8EF1-B6623F8DB899}">
      <dgm:prSet/>
      <dgm:spPr/>
      <dgm:t>
        <a:bodyPr/>
        <a:lstStyle/>
        <a:p>
          <a:r>
            <a:rPr lang="en-GB"/>
            <a:t>Clarity – neat, simple, uncluttered</a:t>
          </a:r>
          <a:endParaRPr lang="en-US"/>
        </a:p>
      </dgm:t>
    </dgm:pt>
    <dgm:pt modelId="{3E5132C2-422F-4DEE-B0F8-7FAF3939CB1A}" type="parTrans" cxnId="{5090F863-7CF9-41F3-BBAC-A1FEFAFC1B77}">
      <dgm:prSet/>
      <dgm:spPr/>
      <dgm:t>
        <a:bodyPr/>
        <a:lstStyle/>
        <a:p>
          <a:endParaRPr lang="en-US"/>
        </a:p>
      </dgm:t>
    </dgm:pt>
    <dgm:pt modelId="{AE2842C6-54F9-4BC6-8E6B-4CFFB04001FF}" type="sibTrans" cxnId="{5090F863-7CF9-41F3-BBAC-A1FEFAFC1B77}">
      <dgm:prSet/>
      <dgm:spPr/>
      <dgm:t>
        <a:bodyPr/>
        <a:lstStyle/>
        <a:p>
          <a:endParaRPr lang="en-US"/>
        </a:p>
      </dgm:t>
    </dgm:pt>
    <dgm:pt modelId="{130B6243-8F58-4FEC-894A-B425088D1059}" type="pres">
      <dgm:prSet presAssocID="{6AA2EDC9-0358-4E40-9FF5-A75F2BAE0AC8}" presName="vert0" presStyleCnt="0">
        <dgm:presLayoutVars>
          <dgm:dir/>
          <dgm:animOne val="branch"/>
          <dgm:animLvl val="lvl"/>
        </dgm:presLayoutVars>
      </dgm:prSet>
      <dgm:spPr/>
    </dgm:pt>
    <dgm:pt modelId="{2A821F9B-CCA0-4ED3-B141-8037E5B3AC5C}" type="pres">
      <dgm:prSet presAssocID="{6B5A4749-9F64-4C5A-A5CD-C67B310AF5F5}" presName="thickLine" presStyleLbl="alignNode1" presStyleIdx="0" presStyleCnt="3"/>
      <dgm:spPr/>
    </dgm:pt>
    <dgm:pt modelId="{C1A679C4-0DAA-4C55-9975-33E88EDC6143}" type="pres">
      <dgm:prSet presAssocID="{6B5A4749-9F64-4C5A-A5CD-C67B310AF5F5}" presName="horz1" presStyleCnt="0"/>
      <dgm:spPr/>
    </dgm:pt>
    <dgm:pt modelId="{EC03C983-38C2-411C-9AA8-36E4E3BAF3AA}" type="pres">
      <dgm:prSet presAssocID="{6B5A4749-9F64-4C5A-A5CD-C67B310AF5F5}" presName="tx1" presStyleLbl="revTx" presStyleIdx="0" presStyleCnt="3"/>
      <dgm:spPr/>
    </dgm:pt>
    <dgm:pt modelId="{7A902313-F588-4C47-8C63-B6B08229BFF4}" type="pres">
      <dgm:prSet presAssocID="{6B5A4749-9F64-4C5A-A5CD-C67B310AF5F5}" presName="vert1" presStyleCnt="0"/>
      <dgm:spPr/>
    </dgm:pt>
    <dgm:pt modelId="{2C53456A-AB69-4474-8967-17885E519172}" type="pres">
      <dgm:prSet presAssocID="{2E4224FA-B032-4EEA-A991-265463046169}" presName="thickLine" presStyleLbl="alignNode1" presStyleIdx="1" presStyleCnt="3"/>
      <dgm:spPr/>
    </dgm:pt>
    <dgm:pt modelId="{CAD0D262-99E1-401A-BD4E-CC7F192A50EF}" type="pres">
      <dgm:prSet presAssocID="{2E4224FA-B032-4EEA-A991-265463046169}" presName="horz1" presStyleCnt="0"/>
      <dgm:spPr/>
    </dgm:pt>
    <dgm:pt modelId="{9D03C7FD-7606-41D1-86F3-90E261AD1FDB}" type="pres">
      <dgm:prSet presAssocID="{2E4224FA-B032-4EEA-A991-265463046169}" presName="tx1" presStyleLbl="revTx" presStyleIdx="1" presStyleCnt="3"/>
      <dgm:spPr/>
    </dgm:pt>
    <dgm:pt modelId="{1CAB9EDB-3EB4-40B2-A7E1-30DF08723278}" type="pres">
      <dgm:prSet presAssocID="{2E4224FA-B032-4EEA-A991-265463046169}" presName="vert1" presStyleCnt="0"/>
      <dgm:spPr/>
    </dgm:pt>
    <dgm:pt modelId="{646CD373-5E9E-477A-9FD5-84FE46F6B4AA}" type="pres">
      <dgm:prSet presAssocID="{8FD3893D-327D-4505-8EF1-B6623F8DB899}" presName="thickLine" presStyleLbl="alignNode1" presStyleIdx="2" presStyleCnt="3"/>
      <dgm:spPr/>
    </dgm:pt>
    <dgm:pt modelId="{0857EBD6-97B1-40D5-B6B1-72B746262F51}" type="pres">
      <dgm:prSet presAssocID="{8FD3893D-327D-4505-8EF1-B6623F8DB899}" presName="horz1" presStyleCnt="0"/>
      <dgm:spPr/>
    </dgm:pt>
    <dgm:pt modelId="{B7463DAE-AF08-4959-B6D6-6ABD1A15F002}" type="pres">
      <dgm:prSet presAssocID="{8FD3893D-327D-4505-8EF1-B6623F8DB899}" presName="tx1" presStyleLbl="revTx" presStyleIdx="2" presStyleCnt="3"/>
      <dgm:spPr/>
    </dgm:pt>
    <dgm:pt modelId="{30DF3FE5-561A-4BCD-9AE3-8087E33E58DC}" type="pres">
      <dgm:prSet presAssocID="{8FD3893D-327D-4505-8EF1-B6623F8DB899}" presName="vert1" presStyleCnt="0"/>
      <dgm:spPr/>
    </dgm:pt>
  </dgm:ptLst>
  <dgm:cxnLst>
    <dgm:cxn modelId="{ED0E8411-9301-426B-BE74-86D505BA33E9}" type="presOf" srcId="{6B5A4749-9F64-4C5A-A5CD-C67B310AF5F5}" destId="{EC03C983-38C2-411C-9AA8-36E4E3BAF3AA}" srcOrd="0" destOrd="0" presId="urn:microsoft.com/office/officeart/2008/layout/LinedList"/>
    <dgm:cxn modelId="{72294639-F63F-42F1-9396-59B9EDD0669E}" type="presOf" srcId="{2E4224FA-B032-4EEA-A991-265463046169}" destId="{9D03C7FD-7606-41D1-86F3-90E261AD1FDB}" srcOrd="0" destOrd="0" presId="urn:microsoft.com/office/officeart/2008/layout/LinedList"/>
    <dgm:cxn modelId="{651F723F-BD49-4B8D-96F4-B0396E0F84A1}" type="presOf" srcId="{8FD3893D-327D-4505-8EF1-B6623F8DB899}" destId="{B7463DAE-AF08-4959-B6D6-6ABD1A15F002}" srcOrd="0" destOrd="0" presId="urn:microsoft.com/office/officeart/2008/layout/LinedList"/>
    <dgm:cxn modelId="{5090F863-7CF9-41F3-BBAC-A1FEFAFC1B77}" srcId="{6AA2EDC9-0358-4E40-9FF5-A75F2BAE0AC8}" destId="{8FD3893D-327D-4505-8EF1-B6623F8DB899}" srcOrd="2" destOrd="0" parTransId="{3E5132C2-422F-4DEE-B0F8-7FAF3939CB1A}" sibTransId="{AE2842C6-54F9-4BC6-8E6B-4CFFB04001FF}"/>
    <dgm:cxn modelId="{69A37369-1B76-450B-A2EE-F935BDD85E3E}" srcId="{6AA2EDC9-0358-4E40-9FF5-A75F2BAE0AC8}" destId="{2E4224FA-B032-4EEA-A991-265463046169}" srcOrd="1" destOrd="0" parTransId="{CE89F4FA-B89F-483D-85C2-239573B1A60C}" sibTransId="{A775802E-8B11-4217-8FBD-148BFE5D081F}"/>
    <dgm:cxn modelId="{CFD86FD9-4310-4A43-94C1-30BC709A3084}" type="presOf" srcId="{6AA2EDC9-0358-4E40-9FF5-A75F2BAE0AC8}" destId="{130B6243-8F58-4FEC-894A-B425088D1059}" srcOrd="0" destOrd="0" presId="urn:microsoft.com/office/officeart/2008/layout/LinedList"/>
    <dgm:cxn modelId="{DA8419E0-F0AC-4133-9C9A-41F7D75D2419}" srcId="{6AA2EDC9-0358-4E40-9FF5-A75F2BAE0AC8}" destId="{6B5A4749-9F64-4C5A-A5CD-C67B310AF5F5}" srcOrd="0" destOrd="0" parTransId="{3A2E920A-DEF8-48BA-8319-574895C25F2C}" sibTransId="{16CE4D46-82B2-4092-B94C-F1F89FE5A0E1}"/>
    <dgm:cxn modelId="{FC121A6D-9594-4F8D-876C-CCEA72E2A47F}" type="presParOf" srcId="{130B6243-8F58-4FEC-894A-B425088D1059}" destId="{2A821F9B-CCA0-4ED3-B141-8037E5B3AC5C}" srcOrd="0" destOrd="0" presId="urn:microsoft.com/office/officeart/2008/layout/LinedList"/>
    <dgm:cxn modelId="{E14919DB-CDB9-4B10-AB07-2C312D7C0788}" type="presParOf" srcId="{130B6243-8F58-4FEC-894A-B425088D1059}" destId="{C1A679C4-0DAA-4C55-9975-33E88EDC6143}" srcOrd="1" destOrd="0" presId="urn:microsoft.com/office/officeart/2008/layout/LinedList"/>
    <dgm:cxn modelId="{698FDA0E-40C9-4E66-8AB1-F012D7FF5079}" type="presParOf" srcId="{C1A679C4-0DAA-4C55-9975-33E88EDC6143}" destId="{EC03C983-38C2-411C-9AA8-36E4E3BAF3AA}" srcOrd="0" destOrd="0" presId="urn:microsoft.com/office/officeart/2008/layout/LinedList"/>
    <dgm:cxn modelId="{C180219B-E74A-4E6C-85DC-962138B66A32}" type="presParOf" srcId="{C1A679C4-0DAA-4C55-9975-33E88EDC6143}" destId="{7A902313-F588-4C47-8C63-B6B08229BFF4}" srcOrd="1" destOrd="0" presId="urn:microsoft.com/office/officeart/2008/layout/LinedList"/>
    <dgm:cxn modelId="{ABA30412-1C41-4E42-BCD2-B433AAC405D7}" type="presParOf" srcId="{130B6243-8F58-4FEC-894A-B425088D1059}" destId="{2C53456A-AB69-4474-8967-17885E519172}" srcOrd="2" destOrd="0" presId="urn:microsoft.com/office/officeart/2008/layout/LinedList"/>
    <dgm:cxn modelId="{1FBAAB3A-56B5-4826-B62E-2CA133E11F62}" type="presParOf" srcId="{130B6243-8F58-4FEC-894A-B425088D1059}" destId="{CAD0D262-99E1-401A-BD4E-CC7F192A50EF}" srcOrd="3" destOrd="0" presId="urn:microsoft.com/office/officeart/2008/layout/LinedList"/>
    <dgm:cxn modelId="{01FAA6A0-F7DC-453F-8888-AF931A59AAFC}" type="presParOf" srcId="{CAD0D262-99E1-401A-BD4E-CC7F192A50EF}" destId="{9D03C7FD-7606-41D1-86F3-90E261AD1FDB}" srcOrd="0" destOrd="0" presId="urn:microsoft.com/office/officeart/2008/layout/LinedList"/>
    <dgm:cxn modelId="{3A12E0E4-D20A-4D04-B861-B31CF05C0294}" type="presParOf" srcId="{CAD0D262-99E1-401A-BD4E-CC7F192A50EF}" destId="{1CAB9EDB-3EB4-40B2-A7E1-30DF08723278}" srcOrd="1" destOrd="0" presId="urn:microsoft.com/office/officeart/2008/layout/LinedList"/>
    <dgm:cxn modelId="{BB8A608E-0F8B-4FAE-B152-C2C7FC97B416}" type="presParOf" srcId="{130B6243-8F58-4FEC-894A-B425088D1059}" destId="{646CD373-5E9E-477A-9FD5-84FE46F6B4AA}" srcOrd="4" destOrd="0" presId="urn:microsoft.com/office/officeart/2008/layout/LinedList"/>
    <dgm:cxn modelId="{C706EEAC-852A-4EFA-A34A-FDEC2818F96C}" type="presParOf" srcId="{130B6243-8F58-4FEC-894A-B425088D1059}" destId="{0857EBD6-97B1-40D5-B6B1-72B746262F51}" srcOrd="5" destOrd="0" presId="urn:microsoft.com/office/officeart/2008/layout/LinedList"/>
    <dgm:cxn modelId="{D6CFE409-3DA5-43A5-8A8F-DFF4F5AD3FAF}" type="presParOf" srcId="{0857EBD6-97B1-40D5-B6B1-72B746262F51}" destId="{B7463DAE-AF08-4959-B6D6-6ABD1A15F002}" srcOrd="0" destOrd="0" presId="urn:microsoft.com/office/officeart/2008/layout/LinedList"/>
    <dgm:cxn modelId="{82F3FA33-824C-45BE-AC04-BCDBE4F4C295}" type="presParOf" srcId="{0857EBD6-97B1-40D5-B6B1-72B746262F51}" destId="{30DF3FE5-561A-4BCD-9AE3-8087E33E58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DB16FA-B3CB-4596-B253-CE988D19164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22D3A08-6838-4043-AFC4-88148FF1DA8F}">
      <dgm:prSet/>
      <dgm:spPr/>
      <dgm:t>
        <a:bodyPr/>
        <a:lstStyle/>
        <a:p>
          <a:r>
            <a:rPr lang="en-GB" dirty="0"/>
            <a:t>One slide for one concept/idea </a:t>
          </a:r>
          <a:endParaRPr lang="en-US" dirty="0"/>
        </a:p>
      </dgm:t>
    </dgm:pt>
    <dgm:pt modelId="{DBAD81E7-2EF2-447A-83AC-CB38DBD2878A}" type="parTrans" cxnId="{6632D5B7-F805-4BA9-93D1-070999852B6B}">
      <dgm:prSet/>
      <dgm:spPr/>
      <dgm:t>
        <a:bodyPr/>
        <a:lstStyle/>
        <a:p>
          <a:endParaRPr lang="en-US"/>
        </a:p>
      </dgm:t>
    </dgm:pt>
    <dgm:pt modelId="{2870FC09-4AC7-4CCF-97FA-876AFD791CFF}" type="sibTrans" cxnId="{6632D5B7-F805-4BA9-93D1-070999852B6B}">
      <dgm:prSet/>
      <dgm:spPr/>
      <dgm:t>
        <a:bodyPr/>
        <a:lstStyle/>
        <a:p>
          <a:endParaRPr lang="en-US"/>
        </a:p>
      </dgm:t>
    </dgm:pt>
    <dgm:pt modelId="{536CC3EB-B5A9-4237-82F4-E074749D512C}">
      <dgm:prSet/>
      <dgm:spPr/>
      <dgm:t>
        <a:bodyPr/>
        <a:lstStyle/>
        <a:p>
          <a:r>
            <a:rPr lang="en-GB"/>
            <a:t>Essential ideas in point form</a:t>
          </a:r>
          <a:endParaRPr lang="en-US"/>
        </a:p>
      </dgm:t>
    </dgm:pt>
    <dgm:pt modelId="{D92DB830-583A-4491-9BFC-9E2D136D7B92}" type="parTrans" cxnId="{0C21F9B5-C468-477E-8F9B-624E5D73DB6D}">
      <dgm:prSet/>
      <dgm:spPr/>
      <dgm:t>
        <a:bodyPr/>
        <a:lstStyle/>
        <a:p>
          <a:endParaRPr lang="en-US"/>
        </a:p>
      </dgm:t>
    </dgm:pt>
    <dgm:pt modelId="{A364FBF9-A817-4DD4-811A-F06EAEC9DA9D}" type="sibTrans" cxnId="{0C21F9B5-C468-477E-8F9B-624E5D73DB6D}">
      <dgm:prSet/>
      <dgm:spPr/>
      <dgm:t>
        <a:bodyPr/>
        <a:lstStyle/>
        <a:p>
          <a:endParaRPr lang="en-US"/>
        </a:p>
      </dgm:t>
    </dgm:pt>
    <dgm:pt modelId="{08817CED-474E-4158-AC6A-FABFCABC11F7}">
      <dgm:prSet/>
      <dgm:spPr/>
      <dgm:t>
        <a:bodyPr/>
        <a:lstStyle/>
        <a:p>
          <a:r>
            <a:rPr lang="en-GB" dirty="0"/>
            <a:t>Don’t cram too much on one slide!</a:t>
          </a:r>
        </a:p>
      </dgm:t>
    </dgm:pt>
    <dgm:pt modelId="{B81C6002-6D4D-429F-AC50-3632D8FF244B}" type="parTrans" cxnId="{40466344-4C84-4F4C-A576-C132CF474F59}">
      <dgm:prSet/>
      <dgm:spPr/>
      <dgm:t>
        <a:bodyPr/>
        <a:lstStyle/>
        <a:p>
          <a:endParaRPr lang="en-US"/>
        </a:p>
      </dgm:t>
    </dgm:pt>
    <dgm:pt modelId="{F343DAF2-5B76-4753-B639-B65E57AC1962}" type="sibTrans" cxnId="{40466344-4C84-4F4C-A576-C132CF474F59}">
      <dgm:prSet/>
      <dgm:spPr/>
      <dgm:t>
        <a:bodyPr/>
        <a:lstStyle/>
        <a:p>
          <a:endParaRPr lang="en-US"/>
        </a:p>
      </dgm:t>
    </dgm:pt>
    <dgm:pt modelId="{0E68405D-85EC-424E-9062-CC0FAD651BF5}">
      <dgm:prSet/>
      <dgm:spPr/>
      <dgm:t>
        <a:bodyPr/>
        <a:lstStyle/>
        <a:p>
          <a:r>
            <a:rPr lang="en-GB" dirty="0"/>
            <a:t>Avoid clutter</a:t>
          </a:r>
          <a:endParaRPr lang="en-US" dirty="0"/>
        </a:p>
      </dgm:t>
    </dgm:pt>
    <dgm:pt modelId="{84F56B2E-D8F8-4BE1-B712-BCD248FCB377}" type="parTrans" cxnId="{72CF03B5-CA5A-4B98-9259-C47A5814E64B}">
      <dgm:prSet/>
      <dgm:spPr/>
      <dgm:t>
        <a:bodyPr/>
        <a:lstStyle/>
        <a:p>
          <a:endParaRPr lang="en-US"/>
        </a:p>
      </dgm:t>
    </dgm:pt>
    <dgm:pt modelId="{5A99A15C-BA8A-4518-AAF1-4F8F5A140FC3}" type="sibTrans" cxnId="{72CF03B5-CA5A-4B98-9259-C47A5814E64B}">
      <dgm:prSet/>
      <dgm:spPr/>
      <dgm:t>
        <a:bodyPr/>
        <a:lstStyle/>
        <a:p>
          <a:endParaRPr lang="en-US"/>
        </a:p>
      </dgm:t>
    </dgm:pt>
    <dgm:pt modelId="{48554E25-B5D7-4444-9584-5CD1C8D530CB}">
      <dgm:prSet/>
      <dgm:spPr/>
      <dgm:t>
        <a:bodyPr/>
        <a:lstStyle/>
        <a:p>
          <a:r>
            <a:rPr lang="en-GB" dirty="0"/>
            <a:t>Use a clear font</a:t>
          </a:r>
        </a:p>
      </dgm:t>
    </dgm:pt>
    <dgm:pt modelId="{084C8740-BA52-4C36-A0AB-225B47A1E8B6}" type="parTrans" cxnId="{9A210278-B3B5-4EDD-A6FF-E2F7C26A782C}">
      <dgm:prSet/>
      <dgm:spPr/>
      <dgm:t>
        <a:bodyPr/>
        <a:lstStyle/>
        <a:p>
          <a:endParaRPr lang="en-US"/>
        </a:p>
      </dgm:t>
    </dgm:pt>
    <dgm:pt modelId="{6A36A561-8446-4EF3-8F2E-1F97CAD32625}" type="sibTrans" cxnId="{9A210278-B3B5-4EDD-A6FF-E2F7C26A782C}">
      <dgm:prSet/>
      <dgm:spPr/>
      <dgm:t>
        <a:bodyPr/>
        <a:lstStyle/>
        <a:p>
          <a:endParaRPr lang="en-US"/>
        </a:p>
      </dgm:t>
    </dgm:pt>
    <dgm:pt modelId="{2C4D372F-4BBD-4E87-A40D-0316BF930979}" type="pres">
      <dgm:prSet presAssocID="{1CDB16FA-B3CB-4596-B253-CE988D19164D}" presName="vert0" presStyleCnt="0">
        <dgm:presLayoutVars>
          <dgm:dir/>
          <dgm:animOne val="branch"/>
          <dgm:animLvl val="lvl"/>
        </dgm:presLayoutVars>
      </dgm:prSet>
      <dgm:spPr/>
    </dgm:pt>
    <dgm:pt modelId="{306BD078-15F3-48F8-AF04-D3D6D6504014}" type="pres">
      <dgm:prSet presAssocID="{522D3A08-6838-4043-AFC4-88148FF1DA8F}" presName="thickLine" presStyleLbl="alignNode1" presStyleIdx="0" presStyleCnt="5"/>
      <dgm:spPr/>
    </dgm:pt>
    <dgm:pt modelId="{FB983AD9-BF46-43CE-8589-B7057C177D96}" type="pres">
      <dgm:prSet presAssocID="{522D3A08-6838-4043-AFC4-88148FF1DA8F}" presName="horz1" presStyleCnt="0"/>
      <dgm:spPr/>
    </dgm:pt>
    <dgm:pt modelId="{F9FFD849-F7F3-4DED-8591-E45FFEDEA51F}" type="pres">
      <dgm:prSet presAssocID="{522D3A08-6838-4043-AFC4-88148FF1DA8F}" presName="tx1" presStyleLbl="revTx" presStyleIdx="0" presStyleCnt="5"/>
      <dgm:spPr/>
    </dgm:pt>
    <dgm:pt modelId="{D4375119-0CFA-42E0-BE00-86418C17DFDA}" type="pres">
      <dgm:prSet presAssocID="{522D3A08-6838-4043-AFC4-88148FF1DA8F}" presName="vert1" presStyleCnt="0"/>
      <dgm:spPr/>
    </dgm:pt>
    <dgm:pt modelId="{1A0D41C4-F5A2-4299-A195-D77683DF112D}" type="pres">
      <dgm:prSet presAssocID="{536CC3EB-B5A9-4237-82F4-E074749D512C}" presName="thickLine" presStyleLbl="alignNode1" presStyleIdx="1" presStyleCnt="5"/>
      <dgm:spPr/>
    </dgm:pt>
    <dgm:pt modelId="{43BFBC5E-55E2-4A29-9C8A-143F24FA26B5}" type="pres">
      <dgm:prSet presAssocID="{536CC3EB-B5A9-4237-82F4-E074749D512C}" presName="horz1" presStyleCnt="0"/>
      <dgm:spPr/>
    </dgm:pt>
    <dgm:pt modelId="{9F116471-3C48-4E9C-9195-0D8574CB5397}" type="pres">
      <dgm:prSet presAssocID="{536CC3EB-B5A9-4237-82F4-E074749D512C}" presName="tx1" presStyleLbl="revTx" presStyleIdx="1" presStyleCnt="5"/>
      <dgm:spPr/>
    </dgm:pt>
    <dgm:pt modelId="{FF8851F7-F3BE-45D4-86DF-1422A626EFA8}" type="pres">
      <dgm:prSet presAssocID="{536CC3EB-B5A9-4237-82F4-E074749D512C}" presName="vert1" presStyleCnt="0"/>
      <dgm:spPr/>
    </dgm:pt>
    <dgm:pt modelId="{68D06792-CD23-4892-8DAA-CA84A256E411}" type="pres">
      <dgm:prSet presAssocID="{08817CED-474E-4158-AC6A-FABFCABC11F7}" presName="thickLine" presStyleLbl="alignNode1" presStyleIdx="2" presStyleCnt="5"/>
      <dgm:spPr/>
    </dgm:pt>
    <dgm:pt modelId="{442A2D58-E441-49FF-A675-15B325802927}" type="pres">
      <dgm:prSet presAssocID="{08817CED-474E-4158-AC6A-FABFCABC11F7}" presName="horz1" presStyleCnt="0"/>
      <dgm:spPr/>
    </dgm:pt>
    <dgm:pt modelId="{37C11328-C33C-40DC-B26A-AB48C657AA4A}" type="pres">
      <dgm:prSet presAssocID="{08817CED-474E-4158-AC6A-FABFCABC11F7}" presName="tx1" presStyleLbl="revTx" presStyleIdx="2" presStyleCnt="5"/>
      <dgm:spPr/>
    </dgm:pt>
    <dgm:pt modelId="{7131A172-C170-4A65-8675-1CCCC62DD26C}" type="pres">
      <dgm:prSet presAssocID="{08817CED-474E-4158-AC6A-FABFCABC11F7}" presName="vert1" presStyleCnt="0"/>
      <dgm:spPr/>
    </dgm:pt>
    <dgm:pt modelId="{176AB65B-A82D-4A5F-8752-4CB049EDC848}" type="pres">
      <dgm:prSet presAssocID="{0E68405D-85EC-424E-9062-CC0FAD651BF5}" presName="thickLine" presStyleLbl="alignNode1" presStyleIdx="3" presStyleCnt="5"/>
      <dgm:spPr/>
    </dgm:pt>
    <dgm:pt modelId="{0F3A228C-538F-460E-BB35-CD8FCF16A901}" type="pres">
      <dgm:prSet presAssocID="{0E68405D-85EC-424E-9062-CC0FAD651BF5}" presName="horz1" presStyleCnt="0"/>
      <dgm:spPr/>
    </dgm:pt>
    <dgm:pt modelId="{BCB94BA7-2653-4A79-B0D0-D215071BAAB4}" type="pres">
      <dgm:prSet presAssocID="{0E68405D-85EC-424E-9062-CC0FAD651BF5}" presName="tx1" presStyleLbl="revTx" presStyleIdx="3" presStyleCnt="5"/>
      <dgm:spPr/>
    </dgm:pt>
    <dgm:pt modelId="{FC65E3E0-A465-4F5E-88BA-B441892AC085}" type="pres">
      <dgm:prSet presAssocID="{0E68405D-85EC-424E-9062-CC0FAD651BF5}" presName="vert1" presStyleCnt="0"/>
      <dgm:spPr/>
    </dgm:pt>
    <dgm:pt modelId="{AEC6FA42-E5EE-4FE9-BA80-6A76C15A42B7}" type="pres">
      <dgm:prSet presAssocID="{48554E25-B5D7-4444-9584-5CD1C8D530CB}" presName="thickLine" presStyleLbl="alignNode1" presStyleIdx="4" presStyleCnt="5"/>
      <dgm:spPr/>
    </dgm:pt>
    <dgm:pt modelId="{4CC1BC36-D0CF-4741-932C-799ABAA42473}" type="pres">
      <dgm:prSet presAssocID="{48554E25-B5D7-4444-9584-5CD1C8D530CB}" presName="horz1" presStyleCnt="0"/>
      <dgm:spPr/>
    </dgm:pt>
    <dgm:pt modelId="{45DF8B9A-608E-427E-9B78-1F4C0B461CF6}" type="pres">
      <dgm:prSet presAssocID="{48554E25-B5D7-4444-9584-5CD1C8D530CB}" presName="tx1" presStyleLbl="revTx" presStyleIdx="4" presStyleCnt="5"/>
      <dgm:spPr/>
    </dgm:pt>
    <dgm:pt modelId="{8C5915C3-F2E8-4399-8DE8-8B63A7D14509}" type="pres">
      <dgm:prSet presAssocID="{48554E25-B5D7-4444-9584-5CD1C8D530CB}" presName="vert1" presStyleCnt="0"/>
      <dgm:spPr/>
    </dgm:pt>
  </dgm:ptLst>
  <dgm:cxnLst>
    <dgm:cxn modelId="{83E7D606-BBDF-4551-9B9C-CF00D2FF9499}" type="presOf" srcId="{522D3A08-6838-4043-AFC4-88148FF1DA8F}" destId="{F9FFD849-F7F3-4DED-8591-E45FFEDEA51F}" srcOrd="0" destOrd="0" presId="urn:microsoft.com/office/officeart/2008/layout/LinedList"/>
    <dgm:cxn modelId="{40466344-4C84-4F4C-A576-C132CF474F59}" srcId="{1CDB16FA-B3CB-4596-B253-CE988D19164D}" destId="{08817CED-474E-4158-AC6A-FABFCABC11F7}" srcOrd="2" destOrd="0" parTransId="{B81C6002-6D4D-429F-AC50-3632D8FF244B}" sibTransId="{F343DAF2-5B76-4753-B639-B65E57AC1962}"/>
    <dgm:cxn modelId="{BF24EB48-B207-4353-B4ED-2ADDC33CD344}" type="presOf" srcId="{536CC3EB-B5A9-4237-82F4-E074749D512C}" destId="{9F116471-3C48-4E9C-9195-0D8574CB5397}" srcOrd="0" destOrd="0" presId="urn:microsoft.com/office/officeart/2008/layout/LinedList"/>
    <dgm:cxn modelId="{9A210278-B3B5-4EDD-A6FF-E2F7C26A782C}" srcId="{1CDB16FA-B3CB-4596-B253-CE988D19164D}" destId="{48554E25-B5D7-4444-9584-5CD1C8D530CB}" srcOrd="4" destOrd="0" parTransId="{084C8740-BA52-4C36-A0AB-225B47A1E8B6}" sibTransId="{6A36A561-8446-4EF3-8F2E-1F97CAD32625}"/>
    <dgm:cxn modelId="{72CF03B5-CA5A-4B98-9259-C47A5814E64B}" srcId="{1CDB16FA-B3CB-4596-B253-CE988D19164D}" destId="{0E68405D-85EC-424E-9062-CC0FAD651BF5}" srcOrd="3" destOrd="0" parTransId="{84F56B2E-D8F8-4BE1-B712-BCD248FCB377}" sibTransId="{5A99A15C-BA8A-4518-AAF1-4F8F5A140FC3}"/>
    <dgm:cxn modelId="{0C21F9B5-C468-477E-8F9B-624E5D73DB6D}" srcId="{1CDB16FA-B3CB-4596-B253-CE988D19164D}" destId="{536CC3EB-B5A9-4237-82F4-E074749D512C}" srcOrd="1" destOrd="0" parTransId="{D92DB830-583A-4491-9BFC-9E2D136D7B92}" sibTransId="{A364FBF9-A817-4DD4-811A-F06EAEC9DA9D}"/>
    <dgm:cxn modelId="{6632D5B7-F805-4BA9-93D1-070999852B6B}" srcId="{1CDB16FA-B3CB-4596-B253-CE988D19164D}" destId="{522D3A08-6838-4043-AFC4-88148FF1DA8F}" srcOrd="0" destOrd="0" parTransId="{DBAD81E7-2EF2-447A-83AC-CB38DBD2878A}" sibTransId="{2870FC09-4AC7-4CCF-97FA-876AFD791CFF}"/>
    <dgm:cxn modelId="{311EDFED-7B4F-465E-8C47-4F9EE6B36C09}" type="presOf" srcId="{1CDB16FA-B3CB-4596-B253-CE988D19164D}" destId="{2C4D372F-4BBD-4E87-A40D-0316BF930979}" srcOrd="0" destOrd="0" presId="urn:microsoft.com/office/officeart/2008/layout/LinedList"/>
    <dgm:cxn modelId="{0B045BF3-1EAB-4A4D-B62D-397CA6DC4AFA}" type="presOf" srcId="{48554E25-B5D7-4444-9584-5CD1C8D530CB}" destId="{45DF8B9A-608E-427E-9B78-1F4C0B461CF6}" srcOrd="0" destOrd="0" presId="urn:microsoft.com/office/officeart/2008/layout/LinedList"/>
    <dgm:cxn modelId="{240A5DFB-CF52-4A82-9985-44A5D545108B}" type="presOf" srcId="{08817CED-474E-4158-AC6A-FABFCABC11F7}" destId="{37C11328-C33C-40DC-B26A-AB48C657AA4A}" srcOrd="0" destOrd="0" presId="urn:microsoft.com/office/officeart/2008/layout/LinedList"/>
    <dgm:cxn modelId="{6D0C26FC-1015-4906-A8BD-422BE364EE95}" type="presOf" srcId="{0E68405D-85EC-424E-9062-CC0FAD651BF5}" destId="{BCB94BA7-2653-4A79-B0D0-D215071BAAB4}" srcOrd="0" destOrd="0" presId="urn:microsoft.com/office/officeart/2008/layout/LinedList"/>
    <dgm:cxn modelId="{FD58FF27-2AD6-43BE-AE3C-756E3476214E}" type="presParOf" srcId="{2C4D372F-4BBD-4E87-A40D-0316BF930979}" destId="{306BD078-15F3-48F8-AF04-D3D6D6504014}" srcOrd="0" destOrd="0" presId="urn:microsoft.com/office/officeart/2008/layout/LinedList"/>
    <dgm:cxn modelId="{F950F9B3-7701-487C-9BB7-957C4C8255FA}" type="presParOf" srcId="{2C4D372F-4BBD-4E87-A40D-0316BF930979}" destId="{FB983AD9-BF46-43CE-8589-B7057C177D96}" srcOrd="1" destOrd="0" presId="urn:microsoft.com/office/officeart/2008/layout/LinedList"/>
    <dgm:cxn modelId="{C11A5A37-B165-4466-93A6-37AB4B88E70C}" type="presParOf" srcId="{FB983AD9-BF46-43CE-8589-B7057C177D96}" destId="{F9FFD849-F7F3-4DED-8591-E45FFEDEA51F}" srcOrd="0" destOrd="0" presId="urn:microsoft.com/office/officeart/2008/layout/LinedList"/>
    <dgm:cxn modelId="{3241FCB9-3CC0-428E-B194-5148B85B67E1}" type="presParOf" srcId="{FB983AD9-BF46-43CE-8589-B7057C177D96}" destId="{D4375119-0CFA-42E0-BE00-86418C17DFDA}" srcOrd="1" destOrd="0" presId="urn:microsoft.com/office/officeart/2008/layout/LinedList"/>
    <dgm:cxn modelId="{54D54C0C-2CD3-42D2-923F-D56EF64B704B}" type="presParOf" srcId="{2C4D372F-4BBD-4E87-A40D-0316BF930979}" destId="{1A0D41C4-F5A2-4299-A195-D77683DF112D}" srcOrd="2" destOrd="0" presId="urn:microsoft.com/office/officeart/2008/layout/LinedList"/>
    <dgm:cxn modelId="{A4FAC5D2-3447-4766-8237-75FF853E5326}" type="presParOf" srcId="{2C4D372F-4BBD-4E87-A40D-0316BF930979}" destId="{43BFBC5E-55E2-4A29-9C8A-143F24FA26B5}" srcOrd="3" destOrd="0" presId="urn:microsoft.com/office/officeart/2008/layout/LinedList"/>
    <dgm:cxn modelId="{F3E87692-214D-4B7C-BADD-92762B9F62A1}" type="presParOf" srcId="{43BFBC5E-55E2-4A29-9C8A-143F24FA26B5}" destId="{9F116471-3C48-4E9C-9195-0D8574CB5397}" srcOrd="0" destOrd="0" presId="urn:microsoft.com/office/officeart/2008/layout/LinedList"/>
    <dgm:cxn modelId="{010747C0-7036-4712-8E43-745BDD641D3C}" type="presParOf" srcId="{43BFBC5E-55E2-4A29-9C8A-143F24FA26B5}" destId="{FF8851F7-F3BE-45D4-86DF-1422A626EFA8}" srcOrd="1" destOrd="0" presId="urn:microsoft.com/office/officeart/2008/layout/LinedList"/>
    <dgm:cxn modelId="{3744A5EE-9864-4BE7-9584-6799C483A2A0}" type="presParOf" srcId="{2C4D372F-4BBD-4E87-A40D-0316BF930979}" destId="{68D06792-CD23-4892-8DAA-CA84A256E411}" srcOrd="4" destOrd="0" presId="urn:microsoft.com/office/officeart/2008/layout/LinedList"/>
    <dgm:cxn modelId="{B6E78162-173E-4908-9CB8-A413597383E7}" type="presParOf" srcId="{2C4D372F-4BBD-4E87-A40D-0316BF930979}" destId="{442A2D58-E441-49FF-A675-15B325802927}" srcOrd="5" destOrd="0" presId="urn:microsoft.com/office/officeart/2008/layout/LinedList"/>
    <dgm:cxn modelId="{C5C671A4-618F-46C4-8523-11D40F01F655}" type="presParOf" srcId="{442A2D58-E441-49FF-A675-15B325802927}" destId="{37C11328-C33C-40DC-B26A-AB48C657AA4A}" srcOrd="0" destOrd="0" presId="urn:microsoft.com/office/officeart/2008/layout/LinedList"/>
    <dgm:cxn modelId="{B77EF190-39EC-46C8-8A7B-A892ADAF3256}" type="presParOf" srcId="{442A2D58-E441-49FF-A675-15B325802927}" destId="{7131A172-C170-4A65-8675-1CCCC62DD26C}" srcOrd="1" destOrd="0" presId="urn:microsoft.com/office/officeart/2008/layout/LinedList"/>
    <dgm:cxn modelId="{AB9318E8-9AED-4198-BC5C-001501C2AC9D}" type="presParOf" srcId="{2C4D372F-4BBD-4E87-A40D-0316BF930979}" destId="{176AB65B-A82D-4A5F-8752-4CB049EDC848}" srcOrd="6" destOrd="0" presId="urn:microsoft.com/office/officeart/2008/layout/LinedList"/>
    <dgm:cxn modelId="{862225B4-8A3B-4F67-9A91-92C7A9591ED8}" type="presParOf" srcId="{2C4D372F-4BBD-4E87-A40D-0316BF930979}" destId="{0F3A228C-538F-460E-BB35-CD8FCF16A901}" srcOrd="7" destOrd="0" presId="urn:microsoft.com/office/officeart/2008/layout/LinedList"/>
    <dgm:cxn modelId="{EFBBD52E-D657-4661-B4A3-16AA4533C265}" type="presParOf" srcId="{0F3A228C-538F-460E-BB35-CD8FCF16A901}" destId="{BCB94BA7-2653-4A79-B0D0-D215071BAAB4}" srcOrd="0" destOrd="0" presId="urn:microsoft.com/office/officeart/2008/layout/LinedList"/>
    <dgm:cxn modelId="{DB42CA5C-B6DA-4B7D-B2C9-C6AA55A11045}" type="presParOf" srcId="{0F3A228C-538F-460E-BB35-CD8FCF16A901}" destId="{FC65E3E0-A465-4F5E-88BA-B441892AC085}" srcOrd="1" destOrd="0" presId="urn:microsoft.com/office/officeart/2008/layout/LinedList"/>
    <dgm:cxn modelId="{521BAF8D-8FC2-405F-90EB-B0400CF93863}" type="presParOf" srcId="{2C4D372F-4BBD-4E87-A40D-0316BF930979}" destId="{AEC6FA42-E5EE-4FE9-BA80-6A76C15A42B7}" srcOrd="8" destOrd="0" presId="urn:microsoft.com/office/officeart/2008/layout/LinedList"/>
    <dgm:cxn modelId="{D4389A62-F1CC-482C-96EF-E3D5F559B326}" type="presParOf" srcId="{2C4D372F-4BBD-4E87-A40D-0316BF930979}" destId="{4CC1BC36-D0CF-4741-932C-799ABAA42473}" srcOrd="9" destOrd="0" presId="urn:microsoft.com/office/officeart/2008/layout/LinedList"/>
    <dgm:cxn modelId="{1C92152F-FFA5-4337-A6DC-A5826F2FB712}" type="presParOf" srcId="{4CC1BC36-D0CF-4741-932C-799ABAA42473}" destId="{45DF8B9A-608E-427E-9B78-1F4C0B461CF6}" srcOrd="0" destOrd="0" presId="urn:microsoft.com/office/officeart/2008/layout/LinedList"/>
    <dgm:cxn modelId="{159483FC-11AD-4C91-9484-45AE233EB41C}" type="presParOf" srcId="{4CC1BC36-D0CF-4741-932C-799ABAA42473}" destId="{8C5915C3-F2E8-4399-8DE8-8B63A7D1450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D9C6D4-837C-46DB-A06D-9BE7650C185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3092942-2521-488E-B20B-908A0F131AE8}">
      <dgm:prSet/>
      <dgm:spPr/>
      <dgm:t>
        <a:bodyPr/>
        <a:lstStyle/>
        <a:p>
          <a:r>
            <a:rPr lang="en-GB"/>
            <a:t>Keep your slides consistent</a:t>
          </a:r>
          <a:endParaRPr lang="en-US"/>
        </a:p>
      </dgm:t>
    </dgm:pt>
    <dgm:pt modelId="{331D72B1-29EA-4666-9857-808ADEAA7852}" type="parTrans" cxnId="{F36195F8-DCA9-4FA7-98B7-7E6C46DB00FD}">
      <dgm:prSet/>
      <dgm:spPr/>
      <dgm:t>
        <a:bodyPr/>
        <a:lstStyle/>
        <a:p>
          <a:endParaRPr lang="en-US"/>
        </a:p>
      </dgm:t>
    </dgm:pt>
    <dgm:pt modelId="{A37D1786-B1CA-43BF-8D6D-B455556ABA46}" type="sibTrans" cxnId="{F36195F8-DCA9-4FA7-98B7-7E6C46DB00FD}">
      <dgm:prSet/>
      <dgm:spPr/>
      <dgm:t>
        <a:bodyPr/>
        <a:lstStyle/>
        <a:p>
          <a:endParaRPr lang="en-US"/>
        </a:p>
      </dgm:t>
    </dgm:pt>
    <dgm:pt modelId="{8AE8C288-7796-499A-8BCD-834AB8766F8E}">
      <dgm:prSet/>
      <dgm:spPr/>
      <dgm:t>
        <a:bodyPr/>
        <a:lstStyle/>
        <a:p>
          <a:r>
            <a:rPr lang="en-GB" dirty="0"/>
            <a:t>Think about readability – font choice, size, colour, background colour (dark text on light background is usually most accessible)</a:t>
          </a:r>
          <a:endParaRPr lang="en-US" dirty="0"/>
        </a:p>
      </dgm:t>
    </dgm:pt>
    <dgm:pt modelId="{2E2D434B-4D2B-45B9-9DDA-B9BF0FBCA33A}" type="parTrans" cxnId="{5B5485BA-FE2D-43B0-A5AC-242B6A5414F7}">
      <dgm:prSet/>
      <dgm:spPr/>
      <dgm:t>
        <a:bodyPr/>
        <a:lstStyle/>
        <a:p>
          <a:endParaRPr lang="en-US"/>
        </a:p>
      </dgm:t>
    </dgm:pt>
    <dgm:pt modelId="{F4BF41E3-0B1E-4E7F-807D-2D9DB8E43E65}" type="sibTrans" cxnId="{5B5485BA-FE2D-43B0-A5AC-242B6A5414F7}">
      <dgm:prSet/>
      <dgm:spPr/>
      <dgm:t>
        <a:bodyPr/>
        <a:lstStyle/>
        <a:p>
          <a:endParaRPr lang="en-US"/>
        </a:p>
      </dgm:t>
    </dgm:pt>
    <dgm:pt modelId="{F6D48985-0B1F-419A-ABB3-18DD47074BDA}">
      <dgm:prSet/>
      <dgm:spPr/>
      <dgm:t>
        <a:bodyPr/>
        <a:lstStyle/>
        <a:p>
          <a:r>
            <a:rPr lang="en-GB"/>
            <a:t>Properly referenced images (or using copyright free images!)</a:t>
          </a:r>
          <a:endParaRPr lang="en-US"/>
        </a:p>
      </dgm:t>
    </dgm:pt>
    <dgm:pt modelId="{D4A2F929-0202-4F28-B052-BEA357AA6640}" type="parTrans" cxnId="{BC92F884-46F8-4E67-8EBC-6096C6C00B3B}">
      <dgm:prSet/>
      <dgm:spPr/>
      <dgm:t>
        <a:bodyPr/>
        <a:lstStyle/>
        <a:p>
          <a:endParaRPr lang="en-US"/>
        </a:p>
      </dgm:t>
    </dgm:pt>
    <dgm:pt modelId="{D9D07CAB-B9B9-42F4-9AEB-7FB5BB3C299B}" type="sibTrans" cxnId="{BC92F884-46F8-4E67-8EBC-6096C6C00B3B}">
      <dgm:prSet/>
      <dgm:spPr/>
      <dgm:t>
        <a:bodyPr/>
        <a:lstStyle/>
        <a:p>
          <a:endParaRPr lang="en-US"/>
        </a:p>
      </dgm:t>
    </dgm:pt>
    <dgm:pt modelId="{BE63DE2A-DC78-4DE2-B9AD-FDFBDE1431AA}">
      <dgm:prSet/>
      <dgm:spPr/>
      <dgm:t>
        <a:bodyPr/>
        <a:lstStyle/>
        <a:p>
          <a:r>
            <a:rPr lang="en-GB" dirty="0"/>
            <a:t>Order your slides logically</a:t>
          </a:r>
          <a:endParaRPr lang="en-US" dirty="0"/>
        </a:p>
      </dgm:t>
    </dgm:pt>
    <dgm:pt modelId="{3C0C9BA6-C8C8-4549-BC0C-C5A5BE465149}" type="parTrans" cxnId="{8640C875-2BC5-4308-BCEF-45D0B6729AC6}">
      <dgm:prSet/>
      <dgm:spPr/>
      <dgm:t>
        <a:bodyPr/>
        <a:lstStyle/>
        <a:p>
          <a:endParaRPr lang="en-US"/>
        </a:p>
      </dgm:t>
    </dgm:pt>
    <dgm:pt modelId="{BDA65B05-34DB-497F-8DCD-C447BE0F75B6}" type="sibTrans" cxnId="{8640C875-2BC5-4308-BCEF-45D0B6729AC6}">
      <dgm:prSet/>
      <dgm:spPr/>
      <dgm:t>
        <a:bodyPr/>
        <a:lstStyle/>
        <a:p>
          <a:endParaRPr lang="en-US"/>
        </a:p>
      </dgm:t>
    </dgm:pt>
    <dgm:pt modelId="{9FB1E71F-29C5-4D3C-B947-D5506F92DA1B}">
      <dgm:prSet/>
      <dgm:spPr/>
      <dgm:t>
        <a:bodyPr/>
        <a:lstStyle/>
        <a:p>
          <a:r>
            <a:rPr lang="en-GB"/>
            <a:t>One slide per minute is a good rule of thumb – so 5, for this presentation.</a:t>
          </a:r>
          <a:endParaRPr lang="en-US"/>
        </a:p>
      </dgm:t>
    </dgm:pt>
    <dgm:pt modelId="{7F9231E7-3606-4B02-BC1C-E9AF43971D7C}" type="parTrans" cxnId="{93A872F9-A9E7-457F-A704-9F599798626A}">
      <dgm:prSet/>
      <dgm:spPr/>
      <dgm:t>
        <a:bodyPr/>
        <a:lstStyle/>
        <a:p>
          <a:endParaRPr lang="en-US"/>
        </a:p>
      </dgm:t>
    </dgm:pt>
    <dgm:pt modelId="{3EE640B3-4732-4AF3-A862-096F4AFC1E66}" type="sibTrans" cxnId="{93A872F9-A9E7-457F-A704-9F599798626A}">
      <dgm:prSet/>
      <dgm:spPr/>
      <dgm:t>
        <a:bodyPr/>
        <a:lstStyle/>
        <a:p>
          <a:endParaRPr lang="en-US"/>
        </a:p>
      </dgm:t>
    </dgm:pt>
    <dgm:pt modelId="{8AC166E0-E014-4BAE-90C1-7E42717B4358}" type="pres">
      <dgm:prSet presAssocID="{22D9C6D4-837C-46DB-A06D-9BE7650C1855}" presName="vert0" presStyleCnt="0">
        <dgm:presLayoutVars>
          <dgm:dir/>
          <dgm:animOne val="branch"/>
          <dgm:animLvl val="lvl"/>
        </dgm:presLayoutVars>
      </dgm:prSet>
      <dgm:spPr/>
    </dgm:pt>
    <dgm:pt modelId="{2AC04C83-6B81-4BDE-AF80-2EF46E473A99}" type="pres">
      <dgm:prSet presAssocID="{F3092942-2521-488E-B20B-908A0F131AE8}" presName="thickLine" presStyleLbl="alignNode1" presStyleIdx="0" presStyleCnt="5"/>
      <dgm:spPr/>
    </dgm:pt>
    <dgm:pt modelId="{02AF1BF5-19C4-4911-B7D5-C7A74251475B}" type="pres">
      <dgm:prSet presAssocID="{F3092942-2521-488E-B20B-908A0F131AE8}" presName="horz1" presStyleCnt="0"/>
      <dgm:spPr/>
    </dgm:pt>
    <dgm:pt modelId="{84FCE9E7-9E4E-4136-997F-4EE5D8F2E3C8}" type="pres">
      <dgm:prSet presAssocID="{F3092942-2521-488E-B20B-908A0F131AE8}" presName="tx1" presStyleLbl="revTx" presStyleIdx="0" presStyleCnt="5"/>
      <dgm:spPr/>
    </dgm:pt>
    <dgm:pt modelId="{51343472-1D95-46E6-9BAE-E53E15C80F80}" type="pres">
      <dgm:prSet presAssocID="{F3092942-2521-488E-B20B-908A0F131AE8}" presName="vert1" presStyleCnt="0"/>
      <dgm:spPr/>
    </dgm:pt>
    <dgm:pt modelId="{6F8AEFA6-1F66-46ED-AB4E-097A8CF11C94}" type="pres">
      <dgm:prSet presAssocID="{8AE8C288-7796-499A-8BCD-834AB8766F8E}" presName="thickLine" presStyleLbl="alignNode1" presStyleIdx="1" presStyleCnt="5"/>
      <dgm:spPr/>
    </dgm:pt>
    <dgm:pt modelId="{F77EC5AA-D418-4CA2-88A9-458FA87C0B3A}" type="pres">
      <dgm:prSet presAssocID="{8AE8C288-7796-499A-8BCD-834AB8766F8E}" presName="horz1" presStyleCnt="0"/>
      <dgm:spPr/>
    </dgm:pt>
    <dgm:pt modelId="{0CCA342B-1BA3-41ED-9897-C3CD4F1C1FC2}" type="pres">
      <dgm:prSet presAssocID="{8AE8C288-7796-499A-8BCD-834AB8766F8E}" presName="tx1" presStyleLbl="revTx" presStyleIdx="1" presStyleCnt="5"/>
      <dgm:spPr/>
    </dgm:pt>
    <dgm:pt modelId="{C1EE511B-55A8-4042-852C-C20159D103B6}" type="pres">
      <dgm:prSet presAssocID="{8AE8C288-7796-499A-8BCD-834AB8766F8E}" presName="vert1" presStyleCnt="0"/>
      <dgm:spPr/>
    </dgm:pt>
    <dgm:pt modelId="{F7752A7A-CC1A-48A7-9E0C-605E132644C8}" type="pres">
      <dgm:prSet presAssocID="{F6D48985-0B1F-419A-ABB3-18DD47074BDA}" presName="thickLine" presStyleLbl="alignNode1" presStyleIdx="2" presStyleCnt="5"/>
      <dgm:spPr/>
    </dgm:pt>
    <dgm:pt modelId="{C25345A7-5C14-47BA-99DB-3F80547311C3}" type="pres">
      <dgm:prSet presAssocID="{F6D48985-0B1F-419A-ABB3-18DD47074BDA}" presName="horz1" presStyleCnt="0"/>
      <dgm:spPr/>
    </dgm:pt>
    <dgm:pt modelId="{95ACF68A-DDF2-46CE-9622-E0E6C803E33D}" type="pres">
      <dgm:prSet presAssocID="{F6D48985-0B1F-419A-ABB3-18DD47074BDA}" presName="tx1" presStyleLbl="revTx" presStyleIdx="2" presStyleCnt="5"/>
      <dgm:spPr/>
    </dgm:pt>
    <dgm:pt modelId="{7EE363CB-A232-4422-9AF5-A81055705A0B}" type="pres">
      <dgm:prSet presAssocID="{F6D48985-0B1F-419A-ABB3-18DD47074BDA}" presName="vert1" presStyleCnt="0"/>
      <dgm:spPr/>
    </dgm:pt>
    <dgm:pt modelId="{56D4881A-348F-437A-B8F8-BBDA2DFACFA6}" type="pres">
      <dgm:prSet presAssocID="{BE63DE2A-DC78-4DE2-B9AD-FDFBDE1431AA}" presName="thickLine" presStyleLbl="alignNode1" presStyleIdx="3" presStyleCnt="5"/>
      <dgm:spPr/>
    </dgm:pt>
    <dgm:pt modelId="{87C73ED5-271E-4F08-8F35-A248DC445481}" type="pres">
      <dgm:prSet presAssocID="{BE63DE2A-DC78-4DE2-B9AD-FDFBDE1431AA}" presName="horz1" presStyleCnt="0"/>
      <dgm:spPr/>
    </dgm:pt>
    <dgm:pt modelId="{FF2C371C-AB0B-443C-9189-76E94BC6D959}" type="pres">
      <dgm:prSet presAssocID="{BE63DE2A-DC78-4DE2-B9AD-FDFBDE1431AA}" presName="tx1" presStyleLbl="revTx" presStyleIdx="3" presStyleCnt="5"/>
      <dgm:spPr/>
    </dgm:pt>
    <dgm:pt modelId="{376C4A1D-AC0A-4D6B-A863-4F68BCB92E63}" type="pres">
      <dgm:prSet presAssocID="{BE63DE2A-DC78-4DE2-B9AD-FDFBDE1431AA}" presName="vert1" presStyleCnt="0"/>
      <dgm:spPr/>
    </dgm:pt>
    <dgm:pt modelId="{313F15B9-B09A-4B39-8220-D17ED7F6E88A}" type="pres">
      <dgm:prSet presAssocID="{9FB1E71F-29C5-4D3C-B947-D5506F92DA1B}" presName="thickLine" presStyleLbl="alignNode1" presStyleIdx="4" presStyleCnt="5"/>
      <dgm:spPr/>
    </dgm:pt>
    <dgm:pt modelId="{C32C5213-A5A3-4B7D-9312-F521D385CC01}" type="pres">
      <dgm:prSet presAssocID="{9FB1E71F-29C5-4D3C-B947-D5506F92DA1B}" presName="horz1" presStyleCnt="0"/>
      <dgm:spPr/>
    </dgm:pt>
    <dgm:pt modelId="{BE913B72-C7BC-40A1-AE12-ED137F2AC3CC}" type="pres">
      <dgm:prSet presAssocID="{9FB1E71F-29C5-4D3C-B947-D5506F92DA1B}" presName="tx1" presStyleLbl="revTx" presStyleIdx="4" presStyleCnt="5"/>
      <dgm:spPr/>
    </dgm:pt>
    <dgm:pt modelId="{CED1A51A-6D09-415B-B106-20019ACE8D7F}" type="pres">
      <dgm:prSet presAssocID="{9FB1E71F-29C5-4D3C-B947-D5506F92DA1B}" presName="vert1" presStyleCnt="0"/>
      <dgm:spPr/>
    </dgm:pt>
  </dgm:ptLst>
  <dgm:cxnLst>
    <dgm:cxn modelId="{D163F927-B417-41B4-83EB-BFDA91215ABE}" type="presOf" srcId="{22D9C6D4-837C-46DB-A06D-9BE7650C1855}" destId="{8AC166E0-E014-4BAE-90C1-7E42717B4358}" srcOrd="0" destOrd="0" presId="urn:microsoft.com/office/officeart/2008/layout/LinedList"/>
    <dgm:cxn modelId="{079B0C67-3158-4900-BCF5-584A96A6D064}" type="presOf" srcId="{F3092942-2521-488E-B20B-908A0F131AE8}" destId="{84FCE9E7-9E4E-4136-997F-4EE5D8F2E3C8}" srcOrd="0" destOrd="0" presId="urn:microsoft.com/office/officeart/2008/layout/LinedList"/>
    <dgm:cxn modelId="{0F4A0648-4CED-40A0-9766-C94C0C5227A5}" type="presOf" srcId="{9FB1E71F-29C5-4D3C-B947-D5506F92DA1B}" destId="{BE913B72-C7BC-40A1-AE12-ED137F2AC3CC}" srcOrd="0" destOrd="0" presId="urn:microsoft.com/office/officeart/2008/layout/LinedList"/>
    <dgm:cxn modelId="{BAABE24C-73F1-44C5-A6FE-9D11E90FD7EA}" type="presOf" srcId="{BE63DE2A-DC78-4DE2-B9AD-FDFBDE1431AA}" destId="{FF2C371C-AB0B-443C-9189-76E94BC6D959}" srcOrd="0" destOrd="0" presId="urn:microsoft.com/office/officeart/2008/layout/LinedList"/>
    <dgm:cxn modelId="{DDD02A53-1E7E-4333-A1E3-6CDB9FF2C122}" type="presOf" srcId="{8AE8C288-7796-499A-8BCD-834AB8766F8E}" destId="{0CCA342B-1BA3-41ED-9897-C3CD4F1C1FC2}" srcOrd="0" destOrd="0" presId="urn:microsoft.com/office/officeart/2008/layout/LinedList"/>
    <dgm:cxn modelId="{8640C875-2BC5-4308-BCEF-45D0B6729AC6}" srcId="{22D9C6D4-837C-46DB-A06D-9BE7650C1855}" destId="{BE63DE2A-DC78-4DE2-B9AD-FDFBDE1431AA}" srcOrd="3" destOrd="0" parTransId="{3C0C9BA6-C8C8-4549-BC0C-C5A5BE465149}" sibTransId="{BDA65B05-34DB-497F-8DCD-C447BE0F75B6}"/>
    <dgm:cxn modelId="{BC92F884-46F8-4E67-8EBC-6096C6C00B3B}" srcId="{22D9C6D4-837C-46DB-A06D-9BE7650C1855}" destId="{F6D48985-0B1F-419A-ABB3-18DD47074BDA}" srcOrd="2" destOrd="0" parTransId="{D4A2F929-0202-4F28-B052-BEA357AA6640}" sibTransId="{D9D07CAB-B9B9-42F4-9AEB-7FB5BB3C299B}"/>
    <dgm:cxn modelId="{7C1C0D8C-368E-4F8C-A0D0-9E7FB2C7C89D}" type="presOf" srcId="{F6D48985-0B1F-419A-ABB3-18DD47074BDA}" destId="{95ACF68A-DDF2-46CE-9622-E0E6C803E33D}" srcOrd="0" destOrd="0" presId="urn:microsoft.com/office/officeart/2008/layout/LinedList"/>
    <dgm:cxn modelId="{5B5485BA-FE2D-43B0-A5AC-242B6A5414F7}" srcId="{22D9C6D4-837C-46DB-A06D-9BE7650C1855}" destId="{8AE8C288-7796-499A-8BCD-834AB8766F8E}" srcOrd="1" destOrd="0" parTransId="{2E2D434B-4D2B-45B9-9DDA-B9BF0FBCA33A}" sibTransId="{F4BF41E3-0B1E-4E7F-807D-2D9DB8E43E65}"/>
    <dgm:cxn modelId="{F36195F8-DCA9-4FA7-98B7-7E6C46DB00FD}" srcId="{22D9C6D4-837C-46DB-A06D-9BE7650C1855}" destId="{F3092942-2521-488E-B20B-908A0F131AE8}" srcOrd="0" destOrd="0" parTransId="{331D72B1-29EA-4666-9857-808ADEAA7852}" sibTransId="{A37D1786-B1CA-43BF-8D6D-B455556ABA46}"/>
    <dgm:cxn modelId="{93A872F9-A9E7-457F-A704-9F599798626A}" srcId="{22D9C6D4-837C-46DB-A06D-9BE7650C1855}" destId="{9FB1E71F-29C5-4D3C-B947-D5506F92DA1B}" srcOrd="4" destOrd="0" parTransId="{7F9231E7-3606-4B02-BC1C-E9AF43971D7C}" sibTransId="{3EE640B3-4732-4AF3-A862-096F4AFC1E66}"/>
    <dgm:cxn modelId="{591A1232-E86A-4720-A4E2-18E61CB9AB9A}" type="presParOf" srcId="{8AC166E0-E014-4BAE-90C1-7E42717B4358}" destId="{2AC04C83-6B81-4BDE-AF80-2EF46E473A99}" srcOrd="0" destOrd="0" presId="urn:microsoft.com/office/officeart/2008/layout/LinedList"/>
    <dgm:cxn modelId="{4E81FD6E-3DF9-422B-BDDD-AF0AF52DA2B3}" type="presParOf" srcId="{8AC166E0-E014-4BAE-90C1-7E42717B4358}" destId="{02AF1BF5-19C4-4911-B7D5-C7A74251475B}" srcOrd="1" destOrd="0" presId="urn:microsoft.com/office/officeart/2008/layout/LinedList"/>
    <dgm:cxn modelId="{D4C736E9-69A6-43FC-AC4C-704AE1ACE01A}" type="presParOf" srcId="{02AF1BF5-19C4-4911-B7D5-C7A74251475B}" destId="{84FCE9E7-9E4E-4136-997F-4EE5D8F2E3C8}" srcOrd="0" destOrd="0" presId="urn:microsoft.com/office/officeart/2008/layout/LinedList"/>
    <dgm:cxn modelId="{97024131-94D4-49B4-8635-5E2F2A32256F}" type="presParOf" srcId="{02AF1BF5-19C4-4911-B7D5-C7A74251475B}" destId="{51343472-1D95-46E6-9BAE-E53E15C80F80}" srcOrd="1" destOrd="0" presId="urn:microsoft.com/office/officeart/2008/layout/LinedList"/>
    <dgm:cxn modelId="{28FDBD95-EB87-47D4-8422-A55F451E55B1}" type="presParOf" srcId="{8AC166E0-E014-4BAE-90C1-7E42717B4358}" destId="{6F8AEFA6-1F66-46ED-AB4E-097A8CF11C94}" srcOrd="2" destOrd="0" presId="urn:microsoft.com/office/officeart/2008/layout/LinedList"/>
    <dgm:cxn modelId="{AB070FD4-13B4-43C1-9511-8F0301A78D32}" type="presParOf" srcId="{8AC166E0-E014-4BAE-90C1-7E42717B4358}" destId="{F77EC5AA-D418-4CA2-88A9-458FA87C0B3A}" srcOrd="3" destOrd="0" presId="urn:microsoft.com/office/officeart/2008/layout/LinedList"/>
    <dgm:cxn modelId="{F32C579A-68E6-4CB9-8775-836C22FC0B89}" type="presParOf" srcId="{F77EC5AA-D418-4CA2-88A9-458FA87C0B3A}" destId="{0CCA342B-1BA3-41ED-9897-C3CD4F1C1FC2}" srcOrd="0" destOrd="0" presId="urn:microsoft.com/office/officeart/2008/layout/LinedList"/>
    <dgm:cxn modelId="{D39947EB-E5AD-4192-8D78-54013B5CA7AE}" type="presParOf" srcId="{F77EC5AA-D418-4CA2-88A9-458FA87C0B3A}" destId="{C1EE511B-55A8-4042-852C-C20159D103B6}" srcOrd="1" destOrd="0" presId="urn:microsoft.com/office/officeart/2008/layout/LinedList"/>
    <dgm:cxn modelId="{D9F85D05-4389-4189-AE36-AF771C3653DC}" type="presParOf" srcId="{8AC166E0-E014-4BAE-90C1-7E42717B4358}" destId="{F7752A7A-CC1A-48A7-9E0C-605E132644C8}" srcOrd="4" destOrd="0" presId="urn:microsoft.com/office/officeart/2008/layout/LinedList"/>
    <dgm:cxn modelId="{7F44AB72-9257-4507-AC8C-8D9D3C45D630}" type="presParOf" srcId="{8AC166E0-E014-4BAE-90C1-7E42717B4358}" destId="{C25345A7-5C14-47BA-99DB-3F80547311C3}" srcOrd="5" destOrd="0" presId="urn:microsoft.com/office/officeart/2008/layout/LinedList"/>
    <dgm:cxn modelId="{3FB2F84B-21D8-4BF1-9232-ECF7B4E9B432}" type="presParOf" srcId="{C25345A7-5C14-47BA-99DB-3F80547311C3}" destId="{95ACF68A-DDF2-46CE-9622-E0E6C803E33D}" srcOrd="0" destOrd="0" presId="urn:microsoft.com/office/officeart/2008/layout/LinedList"/>
    <dgm:cxn modelId="{1960D1B7-0E66-4450-BADC-0CEAA45CD824}" type="presParOf" srcId="{C25345A7-5C14-47BA-99DB-3F80547311C3}" destId="{7EE363CB-A232-4422-9AF5-A81055705A0B}" srcOrd="1" destOrd="0" presId="urn:microsoft.com/office/officeart/2008/layout/LinedList"/>
    <dgm:cxn modelId="{A1C2D7B4-A921-4537-B0C9-7F9CDABB45F3}" type="presParOf" srcId="{8AC166E0-E014-4BAE-90C1-7E42717B4358}" destId="{56D4881A-348F-437A-B8F8-BBDA2DFACFA6}" srcOrd="6" destOrd="0" presId="urn:microsoft.com/office/officeart/2008/layout/LinedList"/>
    <dgm:cxn modelId="{D289D6D0-A9D1-4C40-A809-DB95491ACB16}" type="presParOf" srcId="{8AC166E0-E014-4BAE-90C1-7E42717B4358}" destId="{87C73ED5-271E-4F08-8F35-A248DC445481}" srcOrd="7" destOrd="0" presId="urn:microsoft.com/office/officeart/2008/layout/LinedList"/>
    <dgm:cxn modelId="{AF9C0E83-0693-4264-9126-4F7614FF5FF4}" type="presParOf" srcId="{87C73ED5-271E-4F08-8F35-A248DC445481}" destId="{FF2C371C-AB0B-443C-9189-76E94BC6D959}" srcOrd="0" destOrd="0" presId="urn:microsoft.com/office/officeart/2008/layout/LinedList"/>
    <dgm:cxn modelId="{096D97BF-049D-4DE9-9C7D-05BD7C9EBCC1}" type="presParOf" srcId="{87C73ED5-271E-4F08-8F35-A248DC445481}" destId="{376C4A1D-AC0A-4D6B-A863-4F68BCB92E63}" srcOrd="1" destOrd="0" presId="urn:microsoft.com/office/officeart/2008/layout/LinedList"/>
    <dgm:cxn modelId="{8CCD38CD-3737-48CA-99EF-65053543C960}" type="presParOf" srcId="{8AC166E0-E014-4BAE-90C1-7E42717B4358}" destId="{313F15B9-B09A-4B39-8220-D17ED7F6E88A}" srcOrd="8" destOrd="0" presId="urn:microsoft.com/office/officeart/2008/layout/LinedList"/>
    <dgm:cxn modelId="{ED15B2A5-306C-409E-BA08-12668BDBDA8B}" type="presParOf" srcId="{8AC166E0-E014-4BAE-90C1-7E42717B4358}" destId="{C32C5213-A5A3-4B7D-9312-F521D385CC01}" srcOrd="9" destOrd="0" presId="urn:microsoft.com/office/officeart/2008/layout/LinedList"/>
    <dgm:cxn modelId="{007426ED-B0DB-4C4A-A971-E6E437F0ECE9}" type="presParOf" srcId="{C32C5213-A5A3-4B7D-9312-F521D385CC01}" destId="{BE913B72-C7BC-40A1-AE12-ED137F2AC3CC}" srcOrd="0" destOrd="0" presId="urn:microsoft.com/office/officeart/2008/layout/LinedList"/>
    <dgm:cxn modelId="{03FC2FBD-3C88-4113-B59C-14C40EF5EE21}" type="presParOf" srcId="{C32C5213-A5A3-4B7D-9312-F521D385CC01}" destId="{CED1A51A-6D09-415B-B106-20019ACE8D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B536D-502F-47A1-8F6D-2ECABC2AAFD7}">
      <dsp:nvSpPr>
        <dsp:cNvPr id="0" name=""/>
        <dsp:cNvSpPr/>
      </dsp:nvSpPr>
      <dsp:spPr>
        <a:xfrm>
          <a:off x="0" y="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847EF-63E2-4023-94FA-A3507D1B1AF7}">
      <dsp:nvSpPr>
        <dsp:cNvPr id="0" name=""/>
        <dsp:cNvSpPr/>
      </dsp:nvSpPr>
      <dsp:spPr>
        <a:xfrm>
          <a:off x="0" y="0"/>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PowerPoint: Should augment what you’re talking about</a:t>
          </a:r>
          <a:endParaRPr lang="en-US" sz="2800" kern="1200"/>
        </a:p>
      </dsp:txBody>
      <dsp:txXfrm>
        <a:off x="0" y="0"/>
        <a:ext cx="5473546" cy="1244514"/>
      </dsp:txXfrm>
    </dsp:sp>
    <dsp:sp modelId="{9F020CB6-D9DE-44C7-9DE0-E52117EBB320}">
      <dsp:nvSpPr>
        <dsp:cNvPr id="0" name=""/>
        <dsp:cNvSpPr/>
      </dsp:nvSpPr>
      <dsp:spPr>
        <a:xfrm>
          <a:off x="0" y="1244514"/>
          <a:ext cx="5473546" cy="0"/>
        </a:xfrm>
        <a:prstGeom prst="line">
          <a:avLst/>
        </a:prstGeom>
        <a:solidFill>
          <a:schemeClr val="accent2">
            <a:hueOff val="3429466"/>
            <a:satOff val="-2095"/>
            <a:lumOff val="-11567"/>
            <a:alphaOff val="0"/>
          </a:schemeClr>
        </a:solidFill>
        <a:ln w="12700" cap="flat" cmpd="sng" algn="ctr">
          <a:solidFill>
            <a:schemeClr val="accent2">
              <a:hueOff val="3429466"/>
              <a:satOff val="-2095"/>
              <a:lumOff val="-115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26A8D-A17F-4BCD-9579-00E71AB5305E}">
      <dsp:nvSpPr>
        <dsp:cNvPr id="0" name=""/>
        <dsp:cNvSpPr/>
      </dsp:nvSpPr>
      <dsp:spPr>
        <a:xfrm>
          <a:off x="0" y="1244514"/>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It’s not a set of notes to read out</a:t>
          </a:r>
          <a:endParaRPr lang="en-US" sz="2800" kern="1200"/>
        </a:p>
      </dsp:txBody>
      <dsp:txXfrm>
        <a:off x="0" y="1244514"/>
        <a:ext cx="5473546" cy="1244514"/>
      </dsp:txXfrm>
    </dsp:sp>
    <dsp:sp modelId="{16CA529A-6C7C-4FE4-94D1-BD80FA9B1C93}">
      <dsp:nvSpPr>
        <dsp:cNvPr id="0" name=""/>
        <dsp:cNvSpPr/>
      </dsp:nvSpPr>
      <dsp:spPr>
        <a:xfrm>
          <a:off x="0" y="2489028"/>
          <a:ext cx="5473546" cy="0"/>
        </a:xfrm>
        <a:prstGeom prst="line">
          <a:avLst/>
        </a:prstGeom>
        <a:solidFill>
          <a:schemeClr val="accent2">
            <a:hueOff val="6858932"/>
            <a:satOff val="-4191"/>
            <a:lumOff val="-23135"/>
            <a:alphaOff val="0"/>
          </a:schemeClr>
        </a:solidFill>
        <a:ln w="12700" cap="flat" cmpd="sng" algn="ctr">
          <a:solidFill>
            <a:schemeClr val="accent2">
              <a:hueOff val="6858932"/>
              <a:satOff val="-4191"/>
              <a:lumOff val="-231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EBE36-0EA1-4CFF-9FE3-0704106EB6CA}">
      <dsp:nvSpPr>
        <dsp:cNvPr id="0" name=""/>
        <dsp:cNvSpPr/>
      </dsp:nvSpPr>
      <dsp:spPr>
        <a:xfrm>
          <a:off x="0" y="2489028"/>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Adds a visual dimension</a:t>
          </a:r>
          <a:endParaRPr lang="en-US" sz="2800" kern="1200"/>
        </a:p>
      </dsp:txBody>
      <dsp:txXfrm>
        <a:off x="0" y="2489028"/>
        <a:ext cx="5473546" cy="1244514"/>
      </dsp:txXfrm>
    </dsp:sp>
    <dsp:sp modelId="{0B588830-92E9-4B57-8D18-5C17BA88966B}">
      <dsp:nvSpPr>
        <dsp:cNvPr id="0" name=""/>
        <dsp:cNvSpPr/>
      </dsp:nvSpPr>
      <dsp:spPr>
        <a:xfrm>
          <a:off x="0" y="3733542"/>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07354-1545-4F61-B993-C2223D94A18A}">
      <dsp:nvSpPr>
        <dsp:cNvPr id="0" name=""/>
        <dsp:cNvSpPr/>
      </dsp:nvSpPr>
      <dsp:spPr>
        <a:xfrm>
          <a:off x="0" y="3733542"/>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Can be used for key information e.g. spelling, dates…</a:t>
          </a:r>
          <a:endParaRPr lang="en-US" sz="2800" kern="1200"/>
        </a:p>
      </dsp:txBody>
      <dsp:txXfrm>
        <a:off x="0" y="3733542"/>
        <a:ext cx="5473546" cy="1244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21F9B-CCA0-4ED3-B141-8037E5B3AC5C}">
      <dsp:nvSpPr>
        <dsp:cNvPr id="0" name=""/>
        <dsp:cNvSpPr/>
      </dsp:nvSpPr>
      <dsp:spPr>
        <a:xfrm>
          <a:off x="0" y="243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3C983-38C2-411C-9AA8-36E4E3BAF3AA}">
      <dsp:nvSpPr>
        <dsp:cNvPr id="0" name=""/>
        <dsp:cNvSpPr/>
      </dsp:nvSpPr>
      <dsp:spPr>
        <a:xfrm>
          <a:off x="0" y="2430"/>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Accuracy – spelling, content, etc.</a:t>
          </a:r>
          <a:endParaRPr lang="en-US" sz="4500" kern="1200"/>
        </a:p>
      </dsp:txBody>
      <dsp:txXfrm>
        <a:off x="0" y="2430"/>
        <a:ext cx="5473546" cy="1657731"/>
      </dsp:txXfrm>
    </dsp:sp>
    <dsp:sp modelId="{2C53456A-AB69-4474-8967-17885E519172}">
      <dsp:nvSpPr>
        <dsp:cNvPr id="0" name=""/>
        <dsp:cNvSpPr/>
      </dsp:nvSpPr>
      <dsp:spPr>
        <a:xfrm>
          <a:off x="0" y="1660162"/>
          <a:ext cx="5473546" cy="0"/>
        </a:xfrm>
        <a:prstGeom prst="line">
          <a:avLst/>
        </a:prstGeom>
        <a:solidFill>
          <a:schemeClr val="accent2">
            <a:hueOff val="5144199"/>
            <a:satOff val="-3143"/>
            <a:lumOff val="-17351"/>
            <a:alphaOff val="0"/>
          </a:schemeClr>
        </a:solidFill>
        <a:ln w="12700" cap="flat" cmpd="sng" algn="ctr">
          <a:solidFill>
            <a:schemeClr val="accent2">
              <a:hueOff val="5144199"/>
              <a:satOff val="-3143"/>
              <a:lumOff val="-173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03C7FD-7606-41D1-86F3-90E261AD1FDB}">
      <dsp:nvSpPr>
        <dsp:cNvPr id="0" name=""/>
        <dsp:cNvSpPr/>
      </dsp:nvSpPr>
      <dsp:spPr>
        <a:xfrm>
          <a:off x="0" y="1660162"/>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Brevity – slides should be brief</a:t>
          </a:r>
          <a:endParaRPr lang="en-US" sz="4500" kern="1200"/>
        </a:p>
      </dsp:txBody>
      <dsp:txXfrm>
        <a:off x="0" y="1660162"/>
        <a:ext cx="5473546" cy="1657731"/>
      </dsp:txXfrm>
    </dsp:sp>
    <dsp:sp modelId="{646CD373-5E9E-477A-9FD5-84FE46F6B4AA}">
      <dsp:nvSpPr>
        <dsp:cNvPr id="0" name=""/>
        <dsp:cNvSpPr/>
      </dsp:nvSpPr>
      <dsp:spPr>
        <a:xfrm>
          <a:off x="0" y="3317893"/>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63DAE-AF08-4959-B6D6-6ABD1A15F002}">
      <dsp:nvSpPr>
        <dsp:cNvPr id="0" name=""/>
        <dsp:cNvSpPr/>
      </dsp:nvSpPr>
      <dsp:spPr>
        <a:xfrm>
          <a:off x="0" y="3317893"/>
          <a:ext cx="5473546" cy="165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Clarity – neat, simple, uncluttered</a:t>
          </a:r>
          <a:endParaRPr lang="en-US" sz="4500" kern="1200"/>
        </a:p>
      </dsp:txBody>
      <dsp:txXfrm>
        <a:off x="0" y="3317893"/>
        <a:ext cx="5473546" cy="1657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BD078-15F3-48F8-AF04-D3D6D6504014}">
      <dsp:nvSpPr>
        <dsp:cNvPr id="0" name=""/>
        <dsp:cNvSpPr/>
      </dsp:nvSpPr>
      <dsp:spPr>
        <a:xfrm>
          <a:off x="0" y="607"/>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FD849-F7F3-4DED-8591-E45FFEDEA51F}">
      <dsp:nvSpPr>
        <dsp:cNvPr id="0" name=""/>
        <dsp:cNvSpPr/>
      </dsp:nvSpPr>
      <dsp:spPr>
        <a:xfrm>
          <a:off x="0" y="607"/>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One slide for one concept/idea </a:t>
          </a:r>
          <a:endParaRPr lang="en-US" sz="2800" kern="1200" dirty="0"/>
        </a:p>
      </dsp:txBody>
      <dsp:txXfrm>
        <a:off x="0" y="607"/>
        <a:ext cx="5473546" cy="995368"/>
      </dsp:txXfrm>
    </dsp:sp>
    <dsp:sp modelId="{1A0D41C4-F5A2-4299-A195-D77683DF112D}">
      <dsp:nvSpPr>
        <dsp:cNvPr id="0" name=""/>
        <dsp:cNvSpPr/>
      </dsp:nvSpPr>
      <dsp:spPr>
        <a:xfrm>
          <a:off x="0" y="995975"/>
          <a:ext cx="547354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16471-3C48-4E9C-9195-0D8574CB5397}">
      <dsp:nvSpPr>
        <dsp:cNvPr id="0" name=""/>
        <dsp:cNvSpPr/>
      </dsp:nvSpPr>
      <dsp:spPr>
        <a:xfrm>
          <a:off x="0" y="995975"/>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Essential ideas in point form</a:t>
          </a:r>
          <a:endParaRPr lang="en-US" sz="2800" kern="1200"/>
        </a:p>
      </dsp:txBody>
      <dsp:txXfrm>
        <a:off x="0" y="995975"/>
        <a:ext cx="5473546" cy="995368"/>
      </dsp:txXfrm>
    </dsp:sp>
    <dsp:sp modelId="{68D06792-CD23-4892-8DAA-CA84A256E411}">
      <dsp:nvSpPr>
        <dsp:cNvPr id="0" name=""/>
        <dsp:cNvSpPr/>
      </dsp:nvSpPr>
      <dsp:spPr>
        <a:xfrm>
          <a:off x="0" y="1991343"/>
          <a:ext cx="547354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11328-C33C-40DC-B26A-AB48C657AA4A}">
      <dsp:nvSpPr>
        <dsp:cNvPr id="0" name=""/>
        <dsp:cNvSpPr/>
      </dsp:nvSpPr>
      <dsp:spPr>
        <a:xfrm>
          <a:off x="0" y="1991343"/>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Don’t cram too much on one slide!</a:t>
          </a:r>
        </a:p>
      </dsp:txBody>
      <dsp:txXfrm>
        <a:off x="0" y="1991343"/>
        <a:ext cx="5473546" cy="995368"/>
      </dsp:txXfrm>
    </dsp:sp>
    <dsp:sp modelId="{176AB65B-A82D-4A5F-8752-4CB049EDC848}">
      <dsp:nvSpPr>
        <dsp:cNvPr id="0" name=""/>
        <dsp:cNvSpPr/>
      </dsp:nvSpPr>
      <dsp:spPr>
        <a:xfrm>
          <a:off x="0" y="2986712"/>
          <a:ext cx="547354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B94BA7-2653-4A79-B0D0-D215071BAAB4}">
      <dsp:nvSpPr>
        <dsp:cNvPr id="0" name=""/>
        <dsp:cNvSpPr/>
      </dsp:nvSpPr>
      <dsp:spPr>
        <a:xfrm>
          <a:off x="0" y="2986712"/>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Avoid clutter</a:t>
          </a:r>
          <a:endParaRPr lang="en-US" sz="2800" kern="1200" dirty="0"/>
        </a:p>
      </dsp:txBody>
      <dsp:txXfrm>
        <a:off x="0" y="2986712"/>
        <a:ext cx="5473546" cy="995368"/>
      </dsp:txXfrm>
    </dsp:sp>
    <dsp:sp modelId="{AEC6FA42-E5EE-4FE9-BA80-6A76C15A42B7}">
      <dsp:nvSpPr>
        <dsp:cNvPr id="0" name=""/>
        <dsp:cNvSpPr/>
      </dsp:nvSpPr>
      <dsp:spPr>
        <a:xfrm>
          <a:off x="0" y="3982080"/>
          <a:ext cx="547354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DF8B9A-608E-427E-9B78-1F4C0B461CF6}">
      <dsp:nvSpPr>
        <dsp:cNvPr id="0" name=""/>
        <dsp:cNvSpPr/>
      </dsp:nvSpPr>
      <dsp:spPr>
        <a:xfrm>
          <a:off x="0" y="3982080"/>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Use a clear font</a:t>
          </a:r>
        </a:p>
      </dsp:txBody>
      <dsp:txXfrm>
        <a:off x="0" y="3982080"/>
        <a:ext cx="5473546" cy="9953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04C83-6B81-4BDE-AF80-2EF46E473A99}">
      <dsp:nvSpPr>
        <dsp:cNvPr id="0" name=""/>
        <dsp:cNvSpPr/>
      </dsp:nvSpPr>
      <dsp:spPr>
        <a:xfrm>
          <a:off x="0" y="492"/>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FCE9E7-9E4E-4136-997F-4EE5D8F2E3C8}">
      <dsp:nvSpPr>
        <dsp:cNvPr id="0" name=""/>
        <dsp:cNvSpPr/>
      </dsp:nvSpPr>
      <dsp:spPr>
        <a:xfrm>
          <a:off x="0" y="492"/>
          <a:ext cx="10972800" cy="806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Keep your slides consistent</a:t>
          </a:r>
          <a:endParaRPr lang="en-US" sz="2200" kern="1200"/>
        </a:p>
      </dsp:txBody>
      <dsp:txXfrm>
        <a:off x="0" y="492"/>
        <a:ext cx="10972800" cy="806887"/>
      </dsp:txXfrm>
    </dsp:sp>
    <dsp:sp modelId="{6F8AEFA6-1F66-46ED-AB4E-097A8CF11C94}">
      <dsp:nvSpPr>
        <dsp:cNvPr id="0" name=""/>
        <dsp:cNvSpPr/>
      </dsp:nvSpPr>
      <dsp:spPr>
        <a:xfrm>
          <a:off x="0" y="807380"/>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A342B-1BA3-41ED-9897-C3CD4F1C1FC2}">
      <dsp:nvSpPr>
        <dsp:cNvPr id="0" name=""/>
        <dsp:cNvSpPr/>
      </dsp:nvSpPr>
      <dsp:spPr>
        <a:xfrm>
          <a:off x="0" y="807380"/>
          <a:ext cx="10972800" cy="806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Think about readability – font choice, size, colour, background colour (dark text on light background is usually most accessible)</a:t>
          </a:r>
          <a:endParaRPr lang="en-US" sz="2200" kern="1200" dirty="0"/>
        </a:p>
      </dsp:txBody>
      <dsp:txXfrm>
        <a:off x="0" y="807380"/>
        <a:ext cx="10972800" cy="806887"/>
      </dsp:txXfrm>
    </dsp:sp>
    <dsp:sp modelId="{F7752A7A-CC1A-48A7-9E0C-605E132644C8}">
      <dsp:nvSpPr>
        <dsp:cNvPr id="0" name=""/>
        <dsp:cNvSpPr/>
      </dsp:nvSpPr>
      <dsp:spPr>
        <a:xfrm>
          <a:off x="0" y="1614268"/>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CF68A-DDF2-46CE-9622-E0E6C803E33D}">
      <dsp:nvSpPr>
        <dsp:cNvPr id="0" name=""/>
        <dsp:cNvSpPr/>
      </dsp:nvSpPr>
      <dsp:spPr>
        <a:xfrm>
          <a:off x="0" y="1614268"/>
          <a:ext cx="10972800" cy="806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Properly referenced images (or using copyright free images!)</a:t>
          </a:r>
          <a:endParaRPr lang="en-US" sz="2200" kern="1200"/>
        </a:p>
      </dsp:txBody>
      <dsp:txXfrm>
        <a:off x="0" y="1614268"/>
        <a:ext cx="10972800" cy="806887"/>
      </dsp:txXfrm>
    </dsp:sp>
    <dsp:sp modelId="{56D4881A-348F-437A-B8F8-BBDA2DFACFA6}">
      <dsp:nvSpPr>
        <dsp:cNvPr id="0" name=""/>
        <dsp:cNvSpPr/>
      </dsp:nvSpPr>
      <dsp:spPr>
        <a:xfrm>
          <a:off x="0" y="2421156"/>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C371C-AB0B-443C-9189-76E94BC6D959}">
      <dsp:nvSpPr>
        <dsp:cNvPr id="0" name=""/>
        <dsp:cNvSpPr/>
      </dsp:nvSpPr>
      <dsp:spPr>
        <a:xfrm>
          <a:off x="0" y="2421156"/>
          <a:ext cx="10972800" cy="806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Order your slides logically</a:t>
          </a:r>
          <a:endParaRPr lang="en-US" sz="2200" kern="1200" dirty="0"/>
        </a:p>
      </dsp:txBody>
      <dsp:txXfrm>
        <a:off x="0" y="2421156"/>
        <a:ext cx="10972800" cy="806887"/>
      </dsp:txXfrm>
    </dsp:sp>
    <dsp:sp modelId="{313F15B9-B09A-4B39-8220-D17ED7F6E88A}">
      <dsp:nvSpPr>
        <dsp:cNvPr id="0" name=""/>
        <dsp:cNvSpPr/>
      </dsp:nvSpPr>
      <dsp:spPr>
        <a:xfrm>
          <a:off x="0" y="3228044"/>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13B72-C7BC-40A1-AE12-ED137F2AC3CC}">
      <dsp:nvSpPr>
        <dsp:cNvPr id="0" name=""/>
        <dsp:cNvSpPr/>
      </dsp:nvSpPr>
      <dsp:spPr>
        <a:xfrm>
          <a:off x="0" y="3228044"/>
          <a:ext cx="10972800" cy="806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One slide per minute is a good rule of thumb – so 5, for this presentation.</a:t>
          </a:r>
          <a:endParaRPr lang="en-US" sz="2200" kern="1200"/>
        </a:p>
      </dsp:txBody>
      <dsp:txXfrm>
        <a:off x="0" y="3228044"/>
        <a:ext cx="10972800" cy="8068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33FCB1-E239-4912-44E9-445BB7B809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199EBEA-9954-C17E-4846-49C0EA99041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1AD7006-5BFA-4242-8AA4-D5634EFB7A09}" type="datetimeFigureOut">
              <a:rPr lang="en-GB"/>
              <a:pPr>
                <a:defRPr/>
              </a:pPr>
              <a:t>24/04/2026</a:t>
            </a:fld>
            <a:endParaRPr lang="en-GB"/>
          </a:p>
        </p:txBody>
      </p:sp>
      <p:sp>
        <p:nvSpPr>
          <p:cNvPr id="4" name="Slide Image Placeholder 3">
            <a:extLst>
              <a:ext uri="{FF2B5EF4-FFF2-40B4-BE49-F238E27FC236}">
                <a16:creationId xmlns:a16="http://schemas.microsoft.com/office/drawing/2014/main" id="{0AB5A200-DA39-AF91-10D7-B559E6CE2FB0}"/>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E3A5962-1B74-8355-4A1B-C59A54CA94D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3D3776A-83C4-B8F0-3A26-92A18A5BDE3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4AF2F71-8592-C417-F1E9-B1DE4EAD2D02}"/>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D5A24961-AB59-43DD-A8E7-A7B97D002D6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slides should contain accurate information, offered briefly and clearly. It is obvious that your information should be accurate, but why should your slides be brief? This is because people tend to read the slides before they listen to you. If you put up lots of info to read and immediately start to talk, your audience will be conflicted about what to concentrate on. Help the audience by giving them the bare minimum to read, and some time to absorb the slide, before going over and adding detail to the points. Remember: Dates, names, references, citations and so on should be accurate</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11</a:t>
            </a:fld>
            <a:endParaRPr lang="en-GB"/>
          </a:p>
        </p:txBody>
      </p:sp>
    </p:spTree>
    <p:extLst>
      <p:ext uri="{BB962C8B-B14F-4D97-AF65-F5344CB8AC3E}">
        <p14:creationId xmlns:p14="http://schemas.microsoft.com/office/powerpoint/2010/main" val="571558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Each slide should deal with one concept or one idea, only the essential details should be included in point form. Avoid the cardinal sin of too much on one slide. Make your slides visibly obvious and clear, rather than obscure and dense. Try to avoid clutter or unnecessary info – this is a bit personal/subjective but try and keep the background simple and the font clear – Arial or Calibri are considered the best. </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12</a:t>
            </a:fld>
            <a:endParaRPr lang="en-GB"/>
          </a:p>
        </p:txBody>
      </p:sp>
    </p:spTree>
    <p:extLst>
      <p:ext uri="{BB962C8B-B14F-4D97-AF65-F5344CB8AC3E}">
        <p14:creationId xmlns:p14="http://schemas.microsoft.com/office/powerpoint/2010/main" val="3392002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Consistency refers to the form and general design of each slide as well as the </a:t>
            </a:r>
          </a:p>
          <a:p>
            <a:r>
              <a:rPr lang="en-GB" dirty="0"/>
              <a:t>presentation as a whole. This includes the placement of text/images, and can also </a:t>
            </a:r>
          </a:p>
          <a:p>
            <a:r>
              <a:rPr lang="en-GB" dirty="0"/>
              <a:t>be enhanced by the types of images you chose to use.</a:t>
            </a:r>
          </a:p>
          <a:p>
            <a:endParaRPr lang="en-GB" dirty="0"/>
          </a:p>
          <a:p>
            <a:r>
              <a:rPr lang="en-GB" dirty="0"/>
              <a:t>The order of your slides must make sense, almost like telling a story with a beginning, middle and end. Because human brains seek out patterns to make sense of information, your slides and script will also need to have an order or pattern if the whole presentation is to make sense. Make sure that the info you are including is in a coherent sequence and avoids jumping around from topic to topic and back again. </a:t>
            </a:r>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13</a:t>
            </a:fld>
            <a:endParaRPr lang="en-GB"/>
          </a:p>
        </p:txBody>
      </p:sp>
    </p:spTree>
    <p:extLst>
      <p:ext uri="{BB962C8B-B14F-4D97-AF65-F5344CB8AC3E}">
        <p14:creationId xmlns:p14="http://schemas.microsoft.com/office/powerpoint/2010/main" val="3784715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15</a:t>
            </a:fld>
            <a:endParaRPr lang="en-US"/>
          </a:p>
        </p:txBody>
      </p:sp>
    </p:spTree>
    <p:extLst>
      <p:ext uri="{BB962C8B-B14F-4D97-AF65-F5344CB8AC3E}">
        <p14:creationId xmlns:p14="http://schemas.microsoft.com/office/powerpoint/2010/main" val="3451689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2648" y="557783"/>
            <a:ext cx="10969752" cy="3130807"/>
          </a:xfrm>
        </p:spPr>
        <p:txBody>
          <a:bodyPr>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6125969-1E8B-AD6B-231C-969B82C57181}"/>
              </a:ext>
            </a:extLst>
          </p:cNvPr>
          <p:cNvSpPr>
            <a:spLocks noGrp="1"/>
          </p:cNvSpPr>
          <p:nvPr>
            <p:ph type="dt" sz="half" idx="10"/>
          </p:nvPr>
        </p:nvSpPr>
        <p:spPr/>
        <p:txBody>
          <a:bodyPr/>
          <a:lstStyle>
            <a:lvl1pPr>
              <a:defRPr/>
            </a:lvl1pPr>
          </a:lstStyle>
          <a:p>
            <a:pPr>
              <a:defRPr/>
            </a:pPr>
            <a:fld id="{E28A1311-AC0F-4815-8027-0BD2BD86F9E0}" type="datetime1">
              <a:rPr lang="en-US"/>
              <a:pPr>
                <a:defRPr/>
              </a:pPr>
              <a:t>4/24/2026</a:t>
            </a:fld>
            <a:endParaRPr dirty="0"/>
          </a:p>
        </p:txBody>
      </p:sp>
      <p:sp>
        <p:nvSpPr>
          <p:cNvPr id="5" name="Footer Placeholder 4">
            <a:extLst>
              <a:ext uri="{FF2B5EF4-FFF2-40B4-BE49-F238E27FC236}">
                <a16:creationId xmlns:a16="http://schemas.microsoft.com/office/drawing/2014/main" id="{5DD5913D-34CA-F381-204D-EFA0F439D0E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22CF4C9B-81AB-E5EF-437C-7512A359750A}"/>
              </a:ext>
            </a:extLst>
          </p:cNvPr>
          <p:cNvSpPr>
            <a:spLocks noGrp="1"/>
          </p:cNvSpPr>
          <p:nvPr>
            <p:ph type="sldNum" sz="quarter" idx="12"/>
          </p:nvPr>
        </p:nvSpPr>
        <p:spPr/>
        <p:txBody>
          <a:bodyPr/>
          <a:lstStyle>
            <a:lvl1pPr>
              <a:defRPr/>
            </a:lvl1pPr>
          </a:lstStyle>
          <a:p>
            <a:pPr>
              <a:defRPr/>
            </a:pPr>
            <a:fld id="{18FF1FFD-679C-4E95-8532-92D02EA56E2E}" type="slidenum">
              <a:rPr/>
              <a:pPr>
                <a:defRPr/>
              </a:pPr>
              <a:t>‹#›</a:t>
            </a:fld>
            <a:endParaRPr/>
          </a:p>
        </p:txBody>
      </p:sp>
    </p:spTree>
    <p:extLst>
      <p:ext uri="{BB962C8B-B14F-4D97-AF65-F5344CB8AC3E}">
        <p14:creationId xmlns:p14="http://schemas.microsoft.com/office/powerpoint/2010/main" val="3405788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0C5E-C089-4F5C-A4A6-8266C74B4FC1}"/>
              </a:ext>
            </a:extLst>
          </p:cNvPr>
          <p:cNvSpPr>
            <a:spLocks noGrp="1"/>
          </p:cNvSpPr>
          <p:nvPr>
            <p:ph type="dt" sz="half" idx="10"/>
          </p:nvPr>
        </p:nvSpPr>
        <p:spPr/>
        <p:txBody>
          <a:bodyPr/>
          <a:lstStyle>
            <a:lvl1pPr>
              <a:defRPr/>
            </a:lvl1pPr>
          </a:lstStyle>
          <a:p>
            <a:pPr>
              <a:defRPr/>
            </a:pPr>
            <a:fld id="{AE24B84B-C8DC-4753-BCF9-A1ADFE7F03B7}" type="datetime1">
              <a:rPr lang="en-US"/>
              <a:pPr>
                <a:defRPr/>
              </a:pPr>
              <a:t>4/24/2026</a:t>
            </a:fld>
            <a:endParaRPr dirty="0"/>
          </a:p>
        </p:txBody>
      </p:sp>
      <p:sp>
        <p:nvSpPr>
          <p:cNvPr id="5" name="Footer Placeholder 4">
            <a:extLst>
              <a:ext uri="{FF2B5EF4-FFF2-40B4-BE49-F238E27FC236}">
                <a16:creationId xmlns:a16="http://schemas.microsoft.com/office/drawing/2014/main" id="{1EA8FF67-C213-9D08-1ABF-295EBBE80999}"/>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271A07-C320-0464-A7EB-FF25C70B10F0}"/>
              </a:ext>
            </a:extLst>
          </p:cNvPr>
          <p:cNvSpPr>
            <a:spLocks noGrp="1"/>
          </p:cNvSpPr>
          <p:nvPr>
            <p:ph type="sldNum" sz="quarter" idx="12"/>
          </p:nvPr>
        </p:nvSpPr>
        <p:spPr/>
        <p:txBody>
          <a:bodyPr/>
          <a:lstStyle>
            <a:lvl1pPr>
              <a:defRPr/>
            </a:lvl1pPr>
          </a:lstStyle>
          <a:p>
            <a:pPr>
              <a:defRPr/>
            </a:pPr>
            <a:fld id="{FB824B3A-0792-42D0-98F1-F1D9C4DF58CC}" type="slidenum">
              <a:rPr/>
              <a:pPr>
                <a:defRPr/>
              </a:pPr>
              <a:t>‹#›</a:t>
            </a:fld>
            <a:endParaRPr/>
          </a:p>
        </p:txBody>
      </p:sp>
    </p:spTree>
    <p:extLst>
      <p:ext uri="{BB962C8B-B14F-4D97-AF65-F5344CB8AC3E}">
        <p14:creationId xmlns:p14="http://schemas.microsoft.com/office/powerpoint/2010/main" val="380557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2648" y="557784"/>
            <a:ext cx="10969752" cy="3146400"/>
          </a:xfrm>
        </p:spPr>
        <p:txBody>
          <a:bodyPr>
            <a:normAutofit/>
          </a:bodyPr>
          <a:lstStyle>
            <a:lvl1pPr>
              <a:defRPr sz="5400"/>
            </a:lvl1pPr>
          </a:lstStyle>
          <a:p>
            <a:r>
              <a:rPr lang="en-US"/>
              <a:t>Click to edit Master title style</a:t>
            </a:r>
            <a:endParaRPr lang="en-US" dirty="0"/>
          </a:p>
        </p:txBody>
      </p:sp>
      <p:sp>
        <p:nvSpPr>
          <p:cNvPr id="3" name="Text Placeholder 2"/>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F1CF08-05A3-D5E3-4393-712A3671819F}"/>
              </a:ext>
            </a:extLst>
          </p:cNvPr>
          <p:cNvSpPr>
            <a:spLocks noGrp="1"/>
          </p:cNvSpPr>
          <p:nvPr>
            <p:ph type="dt" sz="half" idx="10"/>
          </p:nvPr>
        </p:nvSpPr>
        <p:spPr/>
        <p:txBody>
          <a:bodyPr/>
          <a:lstStyle>
            <a:lvl1pPr>
              <a:defRPr/>
            </a:lvl1pPr>
          </a:lstStyle>
          <a:p>
            <a:pPr>
              <a:defRPr/>
            </a:pPr>
            <a:fld id="{7C525E3E-EED6-421D-85F5-D1C33088868C}" type="datetime1">
              <a:rPr lang="en-US"/>
              <a:pPr>
                <a:defRPr/>
              </a:pPr>
              <a:t>4/24/2026</a:t>
            </a:fld>
            <a:endParaRPr dirty="0"/>
          </a:p>
        </p:txBody>
      </p:sp>
      <p:sp>
        <p:nvSpPr>
          <p:cNvPr id="5" name="Footer Placeholder 4">
            <a:extLst>
              <a:ext uri="{FF2B5EF4-FFF2-40B4-BE49-F238E27FC236}">
                <a16:creationId xmlns:a16="http://schemas.microsoft.com/office/drawing/2014/main" id="{C8AAB88C-4917-F947-999F-3B7F1957FB7D}"/>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C88D535-CF1F-6A33-4411-623E464190AE}"/>
              </a:ext>
            </a:extLst>
          </p:cNvPr>
          <p:cNvSpPr>
            <a:spLocks noGrp="1"/>
          </p:cNvSpPr>
          <p:nvPr>
            <p:ph type="sldNum" sz="quarter" idx="12"/>
          </p:nvPr>
        </p:nvSpPr>
        <p:spPr/>
        <p:txBody>
          <a:bodyPr/>
          <a:lstStyle>
            <a:lvl1pPr>
              <a:defRPr/>
            </a:lvl1pPr>
          </a:lstStyle>
          <a:p>
            <a:pPr>
              <a:defRPr/>
            </a:pPr>
            <a:fld id="{AE39849F-B23B-424F-A250-012D85BBA622}" type="slidenum">
              <a:rPr/>
              <a:pPr>
                <a:defRPr/>
              </a:pPr>
              <a:t>‹#›</a:t>
            </a:fld>
            <a:endParaRPr/>
          </a:p>
        </p:txBody>
      </p:sp>
    </p:spTree>
    <p:extLst>
      <p:ext uri="{BB962C8B-B14F-4D97-AF65-F5344CB8AC3E}">
        <p14:creationId xmlns:p14="http://schemas.microsoft.com/office/powerpoint/2010/main" val="1979583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DEB2848-BF60-3E44-97FC-04B1F55377DC}"/>
              </a:ext>
            </a:extLst>
          </p:cNvPr>
          <p:cNvSpPr>
            <a:spLocks noGrp="1"/>
          </p:cNvSpPr>
          <p:nvPr>
            <p:ph type="dt" sz="half" idx="10"/>
          </p:nvPr>
        </p:nvSpPr>
        <p:spPr/>
        <p:txBody>
          <a:bodyPr/>
          <a:lstStyle>
            <a:lvl1pPr>
              <a:defRPr/>
            </a:lvl1pPr>
          </a:lstStyle>
          <a:p>
            <a:pPr>
              <a:defRPr/>
            </a:pPr>
            <a:fld id="{75625DD0-0050-4CAB-9596-71F122DB9FF1}" type="datetime1">
              <a:rPr lang="en-US"/>
              <a:pPr>
                <a:defRPr/>
              </a:pPr>
              <a:t>4/24/2026</a:t>
            </a:fld>
            <a:endParaRPr dirty="0"/>
          </a:p>
        </p:txBody>
      </p:sp>
      <p:sp>
        <p:nvSpPr>
          <p:cNvPr id="6" name="Footer Placeholder 4">
            <a:extLst>
              <a:ext uri="{FF2B5EF4-FFF2-40B4-BE49-F238E27FC236}">
                <a16:creationId xmlns:a16="http://schemas.microsoft.com/office/drawing/2014/main" id="{4EB5FA13-64A9-4A85-EF59-7A1A7CE955A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227A917-052E-AC51-48CC-6C812DF48C66}"/>
              </a:ext>
            </a:extLst>
          </p:cNvPr>
          <p:cNvSpPr>
            <a:spLocks noGrp="1"/>
          </p:cNvSpPr>
          <p:nvPr>
            <p:ph type="sldNum" sz="quarter" idx="12"/>
          </p:nvPr>
        </p:nvSpPr>
        <p:spPr/>
        <p:txBody>
          <a:bodyPr/>
          <a:lstStyle>
            <a:lvl1pPr>
              <a:defRPr/>
            </a:lvl1pPr>
          </a:lstStyle>
          <a:p>
            <a:pPr>
              <a:defRPr/>
            </a:pPr>
            <a:fld id="{99C62520-D391-4EFD-B555-6282D1EF85AE}" type="slidenum">
              <a:rPr/>
              <a:pPr>
                <a:defRPr/>
              </a:pPr>
              <a:t>‹#›</a:t>
            </a:fld>
            <a:endParaRPr/>
          </a:p>
        </p:txBody>
      </p:sp>
    </p:spTree>
    <p:extLst>
      <p:ext uri="{BB962C8B-B14F-4D97-AF65-F5344CB8AC3E}">
        <p14:creationId xmlns:p14="http://schemas.microsoft.com/office/powerpoint/2010/main" val="160172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15288E5-A9E8-E912-4A3B-F5DA118A44CA}"/>
              </a:ext>
            </a:extLst>
          </p:cNvPr>
          <p:cNvSpPr>
            <a:spLocks noGrp="1"/>
          </p:cNvSpPr>
          <p:nvPr>
            <p:ph type="dt" sz="half" idx="10"/>
          </p:nvPr>
        </p:nvSpPr>
        <p:spPr/>
        <p:txBody>
          <a:bodyPr/>
          <a:lstStyle>
            <a:lvl1pPr>
              <a:defRPr/>
            </a:lvl1pPr>
          </a:lstStyle>
          <a:p>
            <a:pPr>
              <a:defRPr/>
            </a:pPr>
            <a:fld id="{A888C4A4-A948-4C4C-B863-165E525341BC}" type="datetime1">
              <a:rPr lang="en-US"/>
              <a:pPr>
                <a:defRPr/>
              </a:pPr>
              <a:t>4/24/2026</a:t>
            </a:fld>
            <a:endParaRPr dirty="0"/>
          </a:p>
        </p:txBody>
      </p:sp>
      <p:sp>
        <p:nvSpPr>
          <p:cNvPr id="8" name="Footer Placeholder 4">
            <a:extLst>
              <a:ext uri="{FF2B5EF4-FFF2-40B4-BE49-F238E27FC236}">
                <a16:creationId xmlns:a16="http://schemas.microsoft.com/office/drawing/2014/main" id="{D06FF3BB-DEF5-F697-9E52-48E7AED321AF}"/>
              </a:ext>
            </a:extLst>
          </p:cNvPr>
          <p:cNvSpPr>
            <a:spLocks noGrp="1"/>
          </p:cNvSpPr>
          <p:nvPr>
            <p:ph type="ftr" sz="quarter" idx="11"/>
          </p:nvPr>
        </p:nvSpPr>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E65F42B1-58F7-CC8E-E32E-7BAE0BFA0AFA}"/>
              </a:ext>
            </a:extLst>
          </p:cNvPr>
          <p:cNvSpPr>
            <a:spLocks noGrp="1"/>
          </p:cNvSpPr>
          <p:nvPr>
            <p:ph type="sldNum" sz="quarter" idx="12"/>
          </p:nvPr>
        </p:nvSpPr>
        <p:spPr/>
        <p:txBody>
          <a:bodyPr/>
          <a:lstStyle>
            <a:lvl1pPr>
              <a:defRPr/>
            </a:lvl1pPr>
          </a:lstStyle>
          <a:p>
            <a:pPr>
              <a:defRPr/>
            </a:pPr>
            <a:fld id="{51ABDDD2-FD65-437E-BFC9-988958314C20}" type="slidenum">
              <a:rPr/>
              <a:pPr>
                <a:defRPr/>
              </a:pPr>
              <a:t>‹#›</a:t>
            </a:fld>
            <a:endParaRPr/>
          </a:p>
        </p:txBody>
      </p:sp>
    </p:spTree>
    <p:extLst>
      <p:ext uri="{BB962C8B-B14F-4D97-AF65-F5344CB8AC3E}">
        <p14:creationId xmlns:p14="http://schemas.microsoft.com/office/powerpoint/2010/main" val="293938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05F1CB2D-4AF0-88F9-EAB7-964C7F24E07F}"/>
              </a:ext>
            </a:extLst>
          </p:cNvPr>
          <p:cNvSpPr>
            <a:spLocks noGrp="1"/>
          </p:cNvSpPr>
          <p:nvPr>
            <p:ph type="dt" sz="half" idx="10"/>
          </p:nvPr>
        </p:nvSpPr>
        <p:spPr/>
        <p:txBody>
          <a:bodyPr/>
          <a:lstStyle>
            <a:lvl1pPr>
              <a:defRPr/>
            </a:lvl1pPr>
          </a:lstStyle>
          <a:p>
            <a:pPr>
              <a:defRPr/>
            </a:pPr>
            <a:fld id="{B5067FED-97A1-4F60-8550-7427B8484182}" type="datetime1">
              <a:rPr lang="en-US"/>
              <a:pPr>
                <a:defRPr/>
              </a:pPr>
              <a:t>4/24/2026</a:t>
            </a:fld>
            <a:endParaRPr dirty="0"/>
          </a:p>
        </p:txBody>
      </p:sp>
      <p:sp>
        <p:nvSpPr>
          <p:cNvPr id="4" name="Footer Placeholder 4">
            <a:extLst>
              <a:ext uri="{FF2B5EF4-FFF2-40B4-BE49-F238E27FC236}">
                <a16:creationId xmlns:a16="http://schemas.microsoft.com/office/drawing/2014/main" id="{3926677F-46EB-B071-46C5-B587FC34BB0D}"/>
              </a:ext>
            </a:extLst>
          </p:cNvPr>
          <p:cNvSpPr>
            <a:spLocks noGrp="1"/>
          </p:cNvSpPr>
          <p:nvPr>
            <p:ph type="ftr" sz="quarter" idx="11"/>
          </p:nvPr>
        </p:nvSpPr>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59B74F8C-7FC3-D932-2DF5-03116799EF30}"/>
              </a:ext>
            </a:extLst>
          </p:cNvPr>
          <p:cNvSpPr>
            <a:spLocks noGrp="1"/>
          </p:cNvSpPr>
          <p:nvPr>
            <p:ph type="sldNum" sz="quarter" idx="12"/>
          </p:nvPr>
        </p:nvSpPr>
        <p:spPr/>
        <p:txBody>
          <a:bodyPr/>
          <a:lstStyle>
            <a:lvl1pPr>
              <a:defRPr/>
            </a:lvl1pPr>
          </a:lstStyle>
          <a:p>
            <a:pPr>
              <a:defRPr/>
            </a:pPr>
            <a:fld id="{D1F4C975-CD7A-4B18-AE41-F37F5E334B34}" type="slidenum">
              <a:rPr/>
              <a:pPr>
                <a:defRPr/>
              </a:pPr>
              <a:t>‹#›</a:t>
            </a:fld>
            <a:endParaRPr/>
          </a:p>
        </p:txBody>
      </p:sp>
    </p:spTree>
    <p:extLst>
      <p:ext uri="{BB962C8B-B14F-4D97-AF65-F5344CB8AC3E}">
        <p14:creationId xmlns:p14="http://schemas.microsoft.com/office/powerpoint/2010/main" val="3768175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5D5C1F6-0F96-ACA9-23C9-180942493989}"/>
              </a:ext>
            </a:extLst>
          </p:cNvPr>
          <p:cNvSpPr>
            <a:spLocks noGrp="1"/>
          </p:cNvSpPr>
          <p:nvPr>
            <p:ph type="dt" sz="half" idx="10"/>
          </p:nvPr>
        </p:nvSpPr>
        <p:spPr/>
        <p:txBody>
          <a:bodyPr/>
          <a:lstStyle>
            <a:lvl1pPr>
              <a:defRPr/>
            </a:lvl1pPr>
          </a:lstStyle>
          <a:p>
            <a:pPr>
              <a:defRPr/>
            </a:pPr>
            <a:fld id="{5981661D-4648-4C38-81A3-5714E2EC05CF}" type="datetime1">
              <a:rPr lang="en-US"/>
              <a:pPr>
                <a:defRPr/>
              </a:pPr>
              <a:t>4/24/2026</a:t>
            </a:fld>
            <a:endParaRPr dirty="0"/>
          </a:p>
        </p:txBody>
      </p:sp>
      <p:sp>
        <p:nvSpPr>
          <p:cNvPr id="3" name="Footer Placeholder 4">
            <a:extLst>
              <a:ext uri="{FF2B5EF4-FFF2-40B4-BE49-F238E27FC236}">
                <a16:creationId xmlns:a16="http://schemas.microsoft.com/office/drawing/2014/main" id="{F70B8585-4D49-85F7-793F-02341990E822}"/>
              </a:ext>
            </a:extLst>
          </p:cNvPr>
          <p:cNvSpPr>
            <a:spLocks noGrp="1"/>
          </p:cNvSpPr>
          <p:nvPr>
            <p:ph type="ftr" sz="quarter" idx="11"/>
          </p:nvPr>
        </p:nvSpPr>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8FB319E-0650-874B-E5DE-F55121C8710E}"/>
              </a:ext>
            </a:extLst>
          </p:cNvPr>
          <p:cNvSpPr>
            <a:spLocks noGrp="1"/>
          </p:cNvSpPr>
          <p:nvPr>
            <p:ph type="sldNum" sz="quarter" idx="12"/>
          </p:nvPr>
        </p:nvSpPr>
        <p:spPr/>
        <p:txBody>
          <a:bodyPr/>
          <a:lstStyle>
            <a:lvl1pPr>
              <a:defRPr/>
            </a:lvl1pPr>
          </a:lstStyle>
          <a:p>
            <a:pPr>
              <a:defRPr/>
            </a:pPr>
            <a:fld id="{02CD9F9B-72DE-4B50-906D-66B21EDC5C0B}" type="slidenum">
              <a:rPr/>
              <a:pPr>
                <a:defRPr/>
              </a:pPr>
              <a:t>‹#›</a:t>
            </a:fld>
            <a:endParaRPr/>
          </a:p>
        </p:txBody>
      </p:sp>
    </p:spTree>
    <p:extLst>
      <p:ext uri="{BB962C8B-B14F-4D97-AF65-F5344CB8AC3E}">
        <p14:creationId xmlns:p14="http://schemas.microsoft.com/office/powerpoint/2010/main" val="273019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0205"/>
          </a:xfrm>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136FC226-100E-BC2E-3684-6B05B809651D}"/>
              </a:ext>
            </a:extLst>
          </p:cNvPr>
          <p:cNvSpPr>
            <a:spLocks noGrp="1"/>
          </p:cNvSpPr>
          <p:nvPr>
            <p:ph type="dt" sz="half" idx="10"/>
          </p:nvPr>
        </p:nvSpPr>
        <p:spPr/>
        <p:txBody>
          <a:bodyPr/>
          <a:lstStyle>
            <a:lvl1pPr>
              <a:defRPr/>
            </a:lvl1pPr>
          </a:lstStyle>
          <a:p>
            <a:pPr>
              <a:defRPr/>
            </a:pPr>
            <a:fld id="{E04F96CA-A3CC-4DAC-B01B-3F4C251B8351}" type="datetime1">
              <a:rPr lang="en-US"/>
              <a:pPr>
                <a:defRPr/>
              </a:pPr>
              <a:t>4/24/2026</a:t>
            </a:fld>
            <a:endParaRPr dirty="0"/>
          </a:p>
        </p:txBody>
      </p:sp>
      <p:sp>
        <p:nvSpPr>
          <p:cNvPr id="6" name="Footer Placeholder 4">
            <a:extLst>
              <a:ext uri="{FF2B5EF4-FFF2-40B4-BE49-F238E27FC236}">
                <a16:creationId xmlns:a16="http://schemas.microsoft.com/office/drawing/2014/main" id="{D984C1D4-2371-9A85-8CE5-445D087A994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362B8B9-DEDA-8EC6-0968-7BA708C0FBBF}"/>
              </a:ext>
            </a:extLst>
          </p:cNvPr>
          <p:cNvSpPr>
            <a:spLocks noGrp="1"/>
          </p:cNvSpPr>
          <p:nvPr>
            <p:ph type="sldNum" sz="quarter" idx="12"/>
          </p:nvPr>
        </p:nvSpPr>
        <p:spPr/>
        <p:txBody>
          <a:bodyPr/>
          <a:lstStyle>
            <a:lvl1pPr>
              <a:defRPr/>
            </a:lvl1pPr>
          </a:lstStyle>
          <a:p>
            <a:pPr>
              <a:defRPr/>
            </a:pPr>
            <a:fld id="{5230E355-53DA-46B1-A886-0470CC7F9C3B}" type="slidenum">
              <a:rPr/>
              <a:pPr>
                <a:defRPr/>
              </a:pPr>
              <a:t>‹#›</a:t>
            </a:fld>
            <a:endParaRPr/>
          </a:p>
        </p:txBody>
      </p:sp>
    </p:spTree>
    <p:extLst>
      <p:ext uri="{BB962C8B-B14F-4D97-AF65-F5344CB8AC3E}">
        <p14:creationId xmlns:p14="http://schemas.microsoft.com/office/powerpoint/2010/main" val="275591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7485"/>
          </a:xfrm>
        </p:spPr>
        <p:txBody>
          <a:bodyPr>
            <a:normAutofit/>
          </a:bodyPr>
          <a:lstStyle>
            <a:lvl1pPr>
              <a:defRPr sz="3600"/>
            </a:lvl1pPr>
          </a:lstStyle>
          <a:p>
            <a:r>
              <a:rPr lang="en-US"/>
              <a:t>Click to edit Master title style</a:t>
            </a:r>
            <a:endParaRPr lang="en-US" dirty="0"/>
          </a:p>
        </p:txBody>
      </p:sp>
      <p:sp>
        <p:nvSpPr>
          <p:cNvPr id="3" name="Picture Placeholder 2"/>
          <p:cNvSpPr>
            <a:spLocks noGrp="1"/>
          </p:cNvSpPr>
          <p:nvPr>
            <p:ph type="pic" idx="1"/>
          </p:nvPr>
        </p:nvSpPr>
        <p:spPr>
          <a:xfrm>
            <a:off x="6096000" y="457199"/>
            <a:ext cx="5483352" cy="5403851"/>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B526C5F3-EA87-B1FA-4076-B1462DB27D60}"/>
              </a:ext>
            </a:extLst>
          </p:cNvPr>
          <p:cNvSpPr>
            <a:spLocks noGrp="1"/>
          </p:cNvSpPr>
          <p:nvPr>
            <p:ph type="dt" sz="half" idx="10"/>
          </p:nvPr>
        </p:nvSpPr>
        <p:spPr/>
        <p:txBody>
          <a:bodyPr/>
          <a:lstStyle>
            <a:lvl1pPr>
              <a:defRPr/>
            </a:lvl1pPr>
          </a:lstStyle>
          <a:p>
            <a:pPr>
              <a:defRPr/>
            </a:pPr>
            <a:fld id="{BE103223-E7D3-458F-8BC5-960A3F5C6840}" type="datetime1">
              <a:rPr lang="en-US"/>
              <a:pPr>
                <a:defRPr/>
              </a:pPr>
              <a:t>4/24/2026</a:t>
            </a:fld>
            <a:endParaRPr dirty="0"/>
          </a:p>
        </p:txBody>
      </p:sp>
      <p:sp>
        <p:nvSpPr>
          <p:cNvPr id="6" name="Footer Placeholder 4">
            <a:extLst>
              <a:ext uri="{FF2B5EF4-FFF2-40B4-BE49-F238E27FC236}">
                <a16:creationId xmlns:a16="http://schemas.microsoft.com/office/drawing/2014/main" id="{95D257BE-D07C-C146-12D7-A235D7846282}"/>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7D9494A-964C-2824-3614-17249AFB7977}"/>
              </a:ext>
            </a:extLst>
          </p:cNvPr>
          <p:cNvSpPr>
            <a:spLocks noGrp="1"/>
          </p:cNvSpPr>
          <p:nvPr>
            <p:ph type="sldNum" sz="quarter" idx="12"/>
          </p:nvPr>
        </p:nvSpPr>
        <p:spPr/>
        <p:txBody>
          <a:bodyPr/>
          <a:lstStyle>
            <a:lvl1pPr>
              <a:defRPr/>
            </a:lvl1pPr>
          </a:lstStyle>
          <a:p>
            <a:pPr>
              <a:defRPr/>
            </a:pPr>
            <a:fld id="{C74742BB-A3A3-4B05-826D-CF530068E021}" type="slidenum">
              <a:rPr/>
              <a:pPr>
                <a:defRPr/>
              </a:pPr>
              <a:t>‹#›</a:t>
            </a:fld>
            <a:endParaRPr/>
          </a:p>
        </p:txBody>
      </p:sp>
    </p:spTree>
    <p:extLst>
      <p:ext uri="{BB962C8B-B14F-4D97-AF65-F5344CB8AC3E}">
        <p14:creationId xmlns:p14="http://schemas.microsoft.com/office/powerpoint/2010/main" val="203871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31ED0B-EF3D-5002-E3FB-379EA5279A4C}"/>
              </a:ext>
            </a:extLst>
          </p:cNvPr>
          <p:cNvSpPr>
            <a:spLocks noGrp="1"/>
          </p:cNvSpPr>
          <p:nvPr>
            <p:ph type="dt" sz="half" idx="10"/>
          </p:nvPr>
        </p:nvSpPr>
        <p:spPr/>
        <p:txBody>
          <a:bodyPr/>
          <a:lstStyle>
            <a:lvl1pPr>
              <a:defRPr/>
            </a:lvl1pPr>
          </a:lstStyle>
          <a:p>
            <a:pPr>
              <a:defRPr/>
            </a:pPr>
            <a:fld id="{D98BE6AF-B6B3-493E-9186-FFEA4C1AAA41}" type="datetime1">
              <a:rPr lang="en-US"/>
              <a:pPr>
                <a:defRPr/>
              </a:pPr>
              <a:t>4/24/2026</a:t>
            </a:fld>
            <a:endParaRPr dirty="0"/>
          </a:p>
        </p:txBody>
      </p:sp>
      <p:sp>
        <p:nvSpPr>
          <p:cNvPr id="5" name="Footer Placeholder 4">
            <a:extLst>
              <a:ext uri="{FF2B5EF4-FFF2-40B4-BE49-F238E27FC236}">
                <a16:creationId xmlns:a16="http://schemas.microsoft.com/office/drawing/2014/main" id="{4CEFE180-2CE7-A4C6-2E1C-D1242F8617EC}"/>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A93B508-94B3-4083-DE64-BC4EC19CC332}"/>
              </a:ext>
            </a:extLst>
          </p:cNvPr>
          <p:cNvSpPr>
            <a:spLocks noGrp="1"/>
          </p:cNvSpPr>
          <p:nvPr>
            <p:ph type="sldNum" sz="quarter" idx="12"/>
          </p:nvPr>
        </p:nvSpPr>
        <p:spPr/>
        <p:txBody>
          <a:bodyPr/>
          <a:lstStyle>
            <a:lvl1pPr>
              <a:defRPr/>
            </a:lvl1pPr>
          </a:lstStyle>
          <a:p>
            <a:pPr>
              <a:defRPr/>
            </a:pPr>
            <a:fld id="{0511390E-ABC3-4548-A5CC-09E0034D05A9}" type="slidenum">
              <a:rPr/>
              <a:pPr>
                <a:defRPr/>
              </a:pPr>
              <a:t>‹#›</a:t>
            </a:fld>
            <a:endParaRPr/>
          </a:p>
        </p:txBody>
      </p:sp>
    </p:spTree>
    <p:extLst>
      <p:ext uri="{BB962C8B-B14F-4D97-AF65-F5344CB8AC3E}">
        <p14:creationId xmlns:p14="http://schemas.microsoft.com/office/powerpoint/2010/main" val="3267908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9C5FB8C-F9CC-B1A6-77DD-42F16A91EFF5}"/>
              </a:ext>
            </a:extLst>
          </p:cNvPr>
          <p:cNvSpPr>
            <a:spLocks noGrp="1"/>
          </p:cNvSpPr>
          <p:nvPr>
            <p:ph type="dt" sz="half" idx="10"/>
          </p:nvPr>
        </p:nvSpPr>
        <p:spPr/>
        <p:txBody>
          <a:bodyPr/>
          <a:lstStyle>
            <a:lvl1pPr>
              <a:defRPr/>
            </a:lvl1pPr>
          </a:lstStyle>
          <a:p>
            <a:pPr>
              <a:defRPr/>
            </a:pPr>
            <a:fld id="{7D52DD75-6CC8-4E67-A7D5-701141050925}" type="datetime1">
              <a:rPr lang="en-US"/>
              <a:pPr>
                <a:defRPr/>
              </a:pPr>
              <a:t>4/24/2026</a:t>
            </a:fld>
            <a:endParaRPr dirty="0"/>
          </a:p>
        </p:txBody>
      </p:sp>
      <p:sp>
        <p:nvSpPr>
          <p:cNvPr id="5" name="Footer Placeholder 4">
            <a:extLst>
              <a:ext uri="{FF2B5EF4-FFF2-40B4-BE49-F238E27FC236}">
                <a16:creationId xmlns:a16="http://schemas.microsoft.com/office/drawing/2014/main" id="{9C4A18DD-05AB-7D14-D682-28AD872CE24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403B1A1C-0E6A-536E-8F3D-097BAAE03612}"/>
              </a:ext>
            </a:extLst>
          </p:cNvPr>
          <p:cNvSpPr>
            <a:spLocks noGrp="1"/>
          </p:cNvSpPr>
          <p:nvPr>
            <p:ph type="sldNum" sz="quarter" idx="12"/>
          </p:nvPr>
        </p:nvSpPr>
        <p:spPr/>
        <p:txBody>
          <a:bodyPr/>
          <a:lstStyle>
            <a:lvl1pPr>
              <a:defRPr/>
            </a:lvl1pPr>
          </a:lstStyle>
          <a:p>
            <a:pPr>
              <a:defRPr/>
            </a:pPr>
            <a:fld id="{1817ED88-207E-4C7E-BAC4-78089CABC873}" type="slidenum">
              <a:rPr/>
              <a:pPr>
                <a:defRPr/>
              </a:pPr>
              <a:t>‹#›</a:t>
            </a:fld>
            <a:endParaRPr/>
          </a:p>
        </p:txBody>
      </p:sp>
    </p:spTree>
    <p:extLst>
      <p:ext uri="{BB962C8B-B14F-4D97-AF65-F5344CB8AC3E}">
        <p14:creationId xmlns:p14="http://schemas.microsoft.com/office/powerpoint/2010/main" val="789260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0D397C-D804-8961-694D-5C3CAEEF7B32}"/>
              </a:ext>
            </a:extLst>
          </p:cNvPr>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Freeform: Shape 7" descr="&quot;&quot;">
            <a:extLst>
              <a:ext uri="{FF2B5EF4-FFF2-40B4-BE49-F238E27FC236}">
                <a16:creationId xmlns:a16="http://schemas.microsoft.com/office/drawing/2014/main" id="{9ABE63F2-368F-0C43-5331-BE519D70D727}"/>
              </a:ext>
            </a:extLst>
          </p:cNvPr>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28" name="Title Placeholder 1">
            <a:extLst>
              <a:ext uri="{FF2B5EF4-FFF2-40B4-BE49-F238E27FC236}">
                <a16:creationId xmlns:a16="http://schemas.microsoft.com/office/drawing/2014/main" id="{068B05B5-C130-A65A-1D81-898DE862B09D}"/>
              </a:ext>
            </a:extLst>
          </p:cNvPr>
          <p:cNvSpPr>
            <a:spLocks noGrp="1" noChangeArrowheads="1"/>
          </p:cNvSpPr>
          <p:nvPr>
            <p:ph type="title"/>
          </p:nvPr>
        </p:nvSpPr>
        <p:spPr bwMode="auto">
          <a:xfrm>
            <a:off x="609600" y="557213"/>
            <a:ext cx="109728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9" name="Text Placeholder 2">
            <a:extLst>
              <a:ext uri="{FF2B5EF4-FFF2-40B4-BE49-F238E27FC236}">
                <a16:creationId xmlns:a16="http://schemas.microsoft.com/office/drawing/2014/main" id="{23FA09A9-8162-8CD9-9998-FB9676AECCF2}"/>
              </a:ext>
            </a:extLst>
          </p:cNvPr>
          <p:cNvSpPr>
            <a:spLocks noGrp="1" noChangeArrowheads="1"/>
          </p:cNvSpPr>
          <p:nvPr>
            <p:ph type="body" idx="1"/>
          </p:nvPr>
        </p:nvSpPr>
        <p:spPr bwMode="auto">
          <a:xfrm>
            <a:off x="609600" y="2106613"/>
            <a:ext cx="10972800" cy="403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573E156-41B3-C17C-9B9D-F449519A198B}"/>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1D507857-69F9-4CF6-AF00-2EC180E2F656}" type="datetime1">
              <a:rPr lang="en-US"/>
              <a:pPr>
                <a:defRPr/>
              </a:pPr>
              <a:t>4/24/2026</a:t>
            </a:fld>
            <a:endParaRPr dirty="0"/>
          </a:p>
        </p:txBody>
      </p:sp>
      <p:sp>
        <p:nvSpPr>
          <p:cNvPr id="5" name="Footer Placeholder 4">
            <a:extLst>
              <a:ext uri="{FF2B5EF4-FFF2-40B4-BE49-F238E27FC236}">
                <a16:creationId xmlns:a16="http://schemas.microsoft.com/office/drawing/2014/main" id="{12E4155D-2D8B-EB64-2622-989680B1D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endParaRPr/>
          </a:p>
        </p:txBody>
      </p:sp>
      <p:sp>
        <p:nvSpPr>
          <p:cNvPr id="6" name="Slide Number Placeholder 5">
            <a:extLst>
              <a:ext uri="{FF2B5EF4-FFF2-40B4-BE49-F238E27FC236}">
                <a16:creationId xmlns:a16="http://schemas.microsoft.com/office/drawing/2014/main" id="{98FAC89D-A8F7-74EF-6056-547359CEB96B}"/>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EE8C99A6-9A6F-4A4F-B5EB-85CF9D517534}"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rtl="0" eaLnBrk="0" fontAlgn="base" hangingPunct="0">
        <a:spcBef>
          <a:spcPct val="0"/>
        </a:spcBef>
        <a:spcAft>
          <a:spcPct val="0"/>
        </a:spcAft>
        <a:defRPr sz="4400" kern="12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Posterama" panose="020B0504020200020000" pitchFamily="34" charset="0"/>
        </a:defRPr>
      </a:lvl2pPr>
      <a:lvl3pPr algn="l" rtl="0" eaLnBrk="0" fontAlgn="base" hangingPunct="0">
        <a:spcBef>
          <a:spcPct val="0"/>
        </a:spcBef>
        <a:spcAft>
          <a:spcPct val="0"/>
        </a:spcAft>
        <a:defRPr sz="4400">
          <a:solidFill>
            <a:schemeClr val="tx1"/>
          </a:solidFill>
          <a:latin typeface="Posterama" panose="020B0504020200020000" pitchFamily="34" charset="0"/>
        </a:defRPr>
      </a:lvl3pPr>
      <a:lvl4pPr algn="l" rtl="0" eaLnBrk="0" fontAlgn="base" hangingPunct="0">
        <a:spcBef>
          <a:spcPct val="0"/>
        </a:spcBef>
        <a:spcAft>
          <a:spcPct val="0"/>
        </a:spcAft>
        <a:defRPr sz="4400">
          <a:solidFill>
            <a:schemeClr val="tx1"/>
          </a:solidFill>
          <a:latin typeface="Posterama" panose="020B0504020200020000" pitchFamily="34" charset="0"/>
        </a:defRPr>
      </a:lvl4pPr>
      <a:lvl5pPr algn="l" rtl="0" eaLnBrk="0" fontAlgn="base" hangingPunct="0">
        <a:spcBef>
          <a:spcPct val="0"/>
        </a:spcBef>
        <a:spcAft>
          <a:spcPct val="0"/>
        </a:spcAft>
        <a:defRPr sz="4400">
          <a:solidFill>
            <a:schemeClr val="tx1"/>
          </a:solidFill>
          <a:latin typeface="Posterama" panose="020B0504020200020000" pitchFamily="34" charset="0"/>
        </a:defRPr>
      </a:lvl5pPr>
      <a:lvl6pPr marL="457200" algn="l" rtl="0" fontAlgn="base">
        <a:spcBef>
          <a:spcPct val="0"/>
        </a:spcBef>
        <a:spcAft>
          <a:spcPct val="0"/>
        </a:spcAft>
        <a:defRPr sz="4400">
          <a:solidFill>
            <a:schemeClr val="tx1"/>
          </a:solidFill>
          <a:latin typeface="Posterama" panose="020B0504020200020000" pitchFamily="34" charset="0"/>
        </a:defRPr>
      </a:lvl6pPr>
      <a:lvl7pPr marL="914400" algn="l" rtl="0" fontAlgn="base">
        <a:spcBef>
          <a:spcPct val="0"/>
        </a:spcBef>
        <a:spcAft>
          <a:spcPct val="0"/>
        </a:spcAft>
        <a:defRPr sz="4400">
          <a:solidFill>
            <a:schemeClr val="tx1"/>
          </a:solidFill>
          <a:latin typeface="Posterama" panose="020B0504020200020000" pitchFamily="34" charset="0"/>
        </a:defRPr>
      </a:lvl7pPr>
      <a:lvl8pPr marL="1371600" algn="l" rtl="0" fontAlgn="base">
        <a:spcBef>
          <a:spcPct val="0"/>
        </a:spcBef>
        <a:spcAft>
          <a:spcPct val="0"/>
        </a:spcAft>
        <a:defRPr sz="4400">
          <a:solidFill>
            <a:schemeClr val="tx1"/>
          </a:solidFill>
          <a:latin typeface="Posterama" panose="020B0504020200020000" pitchFamily="34" charset="0"/>
        </a:defRPr>
      </a:lvl8pPr>
      <a:lvl9pPr marL="1828800" algn="l" rtl="0" fontAlgn="base">
        <a:spcBef>
          <a:spcPct val="0"/>
        </a:spcBef>
        <a:spcAft>
          <a:spcPct val="0"/>
        </a:spcAft>
        <a:defRPr sz="4400">
          <a:solidFill>
            <a:schemeClr val="tx1"/>
          </a:solidFill>
          <a:latin typeface="Posterama" panose="020B0504020200020000" pitchFamily="34" charset="0"/>
        </a:defRPr>
      </a:lvl9pPr>
    </p:titleStyle>
    <p:bodyStyle>
      <a:lvl1pPr algn="l" rtl="0" eaLnBrk="0" fontAlgn="base" hangingPunct="0">
        <a:lnSpc>
          <a:spcPct val="110000"/>
        </a:lnSpc>
        <a:spcBef>
          <a:spcPts val="1000"/>
        </a:spcBef>
        <a:spcAft>
          <a:spcPct val="0"/>
        </a:spcAft>
        <a:buClr>
          <a:srgbClr val="EC4E70"/>
        </a:buClr>
        <a:buFont typeface="Avenir Next LT Pro" panose="020B0504020202020204" pitchFamily="34" charset="0"/>
        <a:defRPr sz="2000" kern="1200">
          <a:solidFill>
            <a:schemeClr val="tx1"/>
          </a:solidFill>
          <a:latin typeface="+mn-lt"/>
          <a:ea typeface="+mn-ea"/>
          <a:cs typeface="+mn-cs"/>
        </a:defRPr>
      </a:lvl1pPr>
      <a:lvl2pPr marL="228600" algn="l" rtl="0" eaLnBrk="0" fontAlgn="base" hangingPunct="0">
        <a:lnSpc>
          <a:spcPct val="110000"/>
        </a:lnSpc>
        <a:spcBef>
          <a:spcPts val="500"/>
        </a:spcBef>
        <a:spcAft>
          <a:spcPct val="0"/>
        </a:spcAft>
        <a:buClr>
          <a:srgbClr val="EC4E70"/>
        </a:buClr>
        <a:buFont typeface="Avenir Next LT Pro" panose="020B0504020202020204" pitchFamily="34" charset="0"/>
        <a:defRPr kern="1200">
          <a:solidFill>
            <a:schemeClr val="tx1"/>
          </a:solidFill>
          <a:latin typeface="+mn-lt"/>
          <a:ea typeface="+mn-ea"/>
          <a:cs typeface="+mn-cs"/>
        </a:defRPr>
      </a:lvl2pPr>
      <a:lvl3pPr marL="457200" algn="l" rtl="0" eaLnBrk="0" fontAlgn="base" hangingPunct="0">
        <a:lnSpc>
          <a:spcPct val="110000"/>
        </a:lnSpc>
        <a:spcBef>
          <a:spcPts val="500"/>
        </a:spcBef>
        <a:spcAft>
          <a:spcPct val="0"/>
        </a:spcAft>
        <a:buClr>
          <a:srgbClr val="EC4E70"/>
        </a:buClr>
        <a:buFont typeface="Avenir Next LT Pro" panose="020B0504020202020204" pitchFamily="34" charset="0"/>
        <a:defRPr sz="1600" kern="1200">
          <a:solidFill>
            <a:schemeClr val="tx1"/>
          </a:solidFill>
          <a:latin typeface="+mn-lt"/>
          <a:ea typeface="+mn-ea"/>
          <a:cs typeface="+mn-cs"/>
        </a:defRPr>
      </a:lvl3pPr>
      <a:lvl4pPr marL="6858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4pPr>
      <a:lvl5pPr marL="9144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notepad-pen-paper-writing-business-926046/"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Background Fill" descr="&quot;&quot;">
            <a:extLst>
              <a:ext uri="{FF2B5EF4-FFF2-40B4-BE49-F238E27FC236}">
                <a16:creationId xmlns:a16="http://schemas.microsoft.com/office/drawing/2014/main" id="{4CA93A1A-AC0B-ED28-6E8A-569C28264675}"/>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40" name="Rectangle 1039" descr="&quot;&quot;">
            <a:extLst>
              <a:ext uri="{FF2B5EF4-FFF2-40B4-BE49-F238E27FC236}">
                <a16:creationId xmlns:a16="http://schemas.microsoft.com/office/drawing/2014/main" id="{C24AA267-4066-4EF7-2F9A-C48E90F4C1A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a:extLst>
              <a:ext uri="{FF2B5EF4-FFF2-40B4-BE49-F238E27FC236}">
                <a16:creationId xmlns:a16="http://schemas.microsoft.com/office/drawing/2014/main" id="{E5DA7435-9C69-A574-8094-79D9BB22778E}"/>
              </a:ext>
            </a:extLst>
          </p:cNvPr>
          <p:cNvSpPr>
            <a:spLocks noGrp="1"/>
          </p:cNvSpPr>
          <p:nvPr>
            <p:ph type="ctrTitle"/>
          </p:nvPr>
        </p:nvSpPr>
        <p:spPr>
          <a:xfrm>
            <a:off x="609600" y="868363"/>
            <a:ext cx="5597525" cy="2820987"/>
          </a:xfrm>
        </p:spPr>
        <p:txBody>
          <a:bodyPr rtlCol="0">
            <a:normAutofit/>
          </a:bodyPr>
          <a:lstStyle/>
          <a:p>
            <a:pPr eaLnBrk="1" fontAlgn="auto" hangingPunct="1">
              <a:lnSpc>
                <a:spcPct val="90000"/>
              </a:lnSpc>
              <a:spcAft>
                <a:spcPts val="0"/>
              </a:spcAft>
              <a:defRPr/>
            </a:pPr>
            <a:r>
              <a:rPr lang="en-GB" sz="3800" dirty="0"/>
              <a:t>HPFY3001: Academic Survival Skills</a:t>
            </a:r>
            <a:br>
              <a:rPr lang="en-GB" sz="3800" dirty="0"/>
            </a:br>
            <a:br>
              <a:rPr lang="en-GB" sz="3800" dirty="0"/>
            </a:br>
            <a:r>
              <a:rPr lang="en-GB" sz="3800" dirty="0"/>
              <a:t>Presentation skills: Preparing your slides</a:t>
            </a:r>
          </a:p>
        </p:txBody>
      </p:sp>
      <p:sp>
        <p:nvSpPr>
          <p:cNvPr id="3077" name="Subtitle 2">
            <a:extLst>
              <a:ext uri="{FF2B5EF4-FFF2-40B4-BE49-F238E27FC236}">
                <a16:creationId xmlns:a16="http://schemas.microsoft.com/office/drawing/2014/main" id="{6EC174A4-DCF2-09D4-D522-379CDA0FA20A}"/>
              </a:ext>
            </a:extLst>
          </p:cNvPr>
          <p:cNvSpPr>
            <a:spLocks noGrp="1" noChangeArrowheads="1"/>
          </p:cNvSpPr>
          <p:nvPr>
            <p:ph type="subTitle" idx="1"/>
          </p:nvPr>
        </p:nvSpPr>
        <p:spPr>
          <a:xfrm>
            <a:off x="609600" y="3902075"/>
            <a:ext cx="5597525" cy="2239963"/>
          </a:xfrm>
        </p:spPr>
        <p:txBody>
          <a:bodyPr/>
          <a:lstStyle/>
          <a:p>
            <a:pPr eaLnBrk="1" hangingPunct="1"/>
            <a:r>
              <a:rPr lang="en-GB" altLang="en-US"/>
              <a:t>Dr Rhian Elinor Keyse</a:t>
            </a:r>
          </a:p>
          <a:p>
            <a:pPr eaLnBrk="1" hangingPunct="1"/>
            <a:r>
              <a:rPr lang="en-GB" altLang="en-US"/>
              <a:t>Lecturer in Global Historical Studies</a:t>
            </a:r>
          </a:p>
        </p:txBody>
      </p:sp>
      <p:pic>
        <p:nvPicPr>
          <p:cNvPr id="4" name="Picture 3">
            <a:extLst>
              <a:ext uri="{FF2B5EF4-FFF2-40B4-BE49-F238E27FC236}">
                <a16:creationId xmlns:a16="http://schemas.microsoft.com/office/drawing/2014/main" id="{261778DC-7E20-C70D-4E8E-0FFD5E4BE1E5}"/>
              </a:ext>
            </a:extLst>
          </p:cNvPr>
          <p:cNvPicPr>
            <a:picLocks noChangeAspect="1"/>
          </p:cNvPicPr>
          <p:nvPr/>
        </p:nvPicPr>
        <p:blipFill>
          <a:blip r:embed="rId2"/>
          <a:srcRect l="17592" r="26878"/>
          <a:stretch/>
        </p:blipFill>
        <p:spPr>
          <a:xfrm>
            <a:off x="648031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p:spPr>
      </p:pic>
    </p:spTree>
  </p:cSld>
  <p:clrMapOvr>
    <a:masterClrMapping/>
  </p:clrMapOvr>
  <p:transition spd="slow" advTm="35503"/>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098" name="Title 1">
            <a:extLst>
              <a:ext uri="{FF2B5EF4-FFF2-40B4-BE49-F238E27FC236}">
                <a16:creationId xmlns:a16="http://schemas.microsoft.com/office/drawing/2014/main" id="{647F4641-6C86-EB68-DB3B-B265E36AE8E3}"/>
              </a:ext>
            </a:extLst>
          </p:cNvPr>
          <p:cNvSpPr>
            <a:spLocks noGrp="1" noChangeArrowheads="1"/>
          </p:cNvSpPr>
          <p:nvPr>
            <p:ph type="title"/>
          </p:nvPr>
        </p:nvSpPr>
        <p:spPr>
          <a:xfrm>
            <a:off x="609601" y="552782"/>
            <a:ext cx="4606456" cy="1154711"/>
          </a:xfrm>
        </p:spPr>
        <p:txBody>
          <a:bodyPr>
            <a:normAutofit/>
          </a:bodyPr>
          <a:lstStyle/>
          <a:p>
            <a:pPr eaLnBrk="1" hangingPunct="1">
              <a:lnSpc>
                <a:spcPct val="90000"/>
              </a:lnSpc>
            </a:pPr>
            <a:r>
              <a:rPr lang="en-GB" altLang="en-US" sz="3700"/>
              <a:t>Last session - review</a:t>
            </a:r>
          </a:p>
        </p:txBody>
      </p:sp>
      <p:sp>
        <p:nvSpPr>
          <p:cNvPr id="3" name="Content Placeholder 2">
            <a:extLst>
              <a:ext uri="{FF2B5EF4-FFF2-40B4-BE49-F238E27FC236}">
                <a16:creationId xmlns:a16="http://schemas.microsoft.com/office/drawing/2014/main" id="{7CB3F481-A477-757C-D223-F6A4B341A0C8}"/>
              </a:ext>
            </a:extLst>
          </p:cNvPr>
          <p:cNvSpPr>
            <a:spLocks noGrp="1"/>
          </p:cNvSpPr>
          <p:nvPr>
            <p:ph idx="1"/>
          </p:nvPr>
        </p:nvSpPr>
        <p:spPr>
          <a:xfrm>
            <a:off x="610198" y="2391995"/>
            <a:ext cx="4594537" cy="3174788"/>
          </a:xfrm>
        </p:spPr>
        <p:txBody>
          <a:bodyPr rtlCol="0" anchor="t">
            <a:normAutofit/>
          </a:bodyPr>
          <a:lstStyle/>
          <a:p>
            <a:pPr marL="571500" indent="-571500" eaLnBrk="1" fontAlgn="auto" hangingPunct="1">
              <a:spcAft>
                <a:spcPts val="0"/>
              </a:spcAft>
              <a:buClr>
                <a:schemeClr val="accent5"/>
              </a:buClr>
              <a:buFont typeface="Arial" panose="020B0604020202020204" pitchFamily="34" charset="0"/>
              <a:buChar char="•"/>
              <a:defRPr/>
            </a:pPr>
            <a:r>
              <a:rPr lang="en-GB" sz="2800" dirty="0"/>
              <a:t>Welcome back</a:t>
            </a:r>
          </a:p>
          <a:p>
            <a:pPr marL="571500" indent="-571500" eaLnBrk="1" fontAlgn="auto" hangingPunct="1">
              <a:spcAft>
                <a:spcPts val="0"/>
              </a:spcAft>
              <a:buClr>
                <a:schemeClr val="accent5"/>
              </a:buClr>
              <a:buFont typeface="Arial" panose="020B0604020202020204" pitchFamily="34" charset="0"/>
              <a:buChar char="•"/>
              <a:defRPr/>
            </a:pPr>
            <a:r>
              <a:rPr lang="en-GB" sz="2800" dirty="0"/>
              <a:t>Review </a:t>
            </a:r>
          </a:p>
          <a:p>
            <a:pPr marL="571500" indent="-571500" eaLnBrk="1" fontAlgn="auto" hangingPunct="1">
              <a:spcAft>
                <a:spcPts val="0"/>
              </a:spcAft>
              <a:buClr>
                <a:schemeClr val="accent5"/>
              </a:buClr>
              <a:buFont typeface="Arial" panose="020B0604020202020204" pitchFamily="34" charset="0"/>
              <a:buChar char="•"/>
              <a:defRPr/>
            </a:pPr>
            <a:r>
              <a:rPr lang="en-GB" sz="2800" dirty="0"/>
              <a:t>Anything you want to revisit between now and the end of the block?</a:t>
            </a:r>
          </a:p>
          <a:p>
            <a:pPr marL="571500" indent="-571500" eaLnBrk="1" fontAlgn="auto" hangingPunct="1">
              <a:spcAft>
                <a:spcPts val="0"/>
              </a:spcAft>
              <a:buClr>
                <a:schemeClr val="accent5"/>
              </a:buClr>
              <a:buFont typeface="Arial" panose="020B0604020202020204" pitchFamily="34" charset="0"/>
              <a:buChar char="•"/>
              <a:defRPr/>
            </a:pPr>
            <a:endParaRPr lang="en-GB" dirty="0"/>
          </a:p>
          <a:p>
            <a:pPr eaLnBrk="1" fontAlgn="auto" hangingPunct="1">
              <a:spcAft>
                <a:spcPts val="0"/>
              </a:spcAft>
              <a:buClr>
                <a:schemeClr val="accent5"/>
              </a:buClr>
              <a:defRPr/>
            </a:pPr>
            <a:endParaRPr lang="en-GB" dirty="0"/>
          </a:p>
        </p:txBody>
      </p:sp>
      <p:pic>
        <p:nvPicPr>
          <p:cNvPr id="4" name="Picture 3" descr="A pen on a notebook&#10;&#10;Description automatically generated">
            <a:extLst>
              <a:ext uri="{FF2B5EF4-FFF2-40B4-BE49-F238E27FC236}">
                <a16:creationId xmlns:a16="http://schemas.microsoft.com/office/drawing/2014/main" id="{DA12F838-7830-B88C-39CB-6C07988805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31" r="19294"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cSld>
  <p:clrMapOvr>
    <a:masterClrMapping/>
  </p:clrMapOvr>
  <p:transition spd="slow" advTm="81682"/>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1E7B76A-F34D-68B7-950A-500C32C6C731}"/>
              </a:ext>
            </a:extLst>
          </p:cNvPr>
          <p:cNvSpPr>
            <a:spLocks noGrp="1"/>
          </p:cNvSpPr>
          <p:nvPr>
            <p:ph type="title"/>
          </p:nvPr>
        </p:nvSpPr>
        <p:spPr>
          <a:xfrm>
            <a:off x="609601" y="552782"/>
            <a:ext cx="4606456" cy="1154711"/>
          </a:xfrm>
        </p:spPr>
        <p:txBody>
          <a:bodyPr>
            <a:normAutofit/>
          </a:bodyPr>
          <a:lstStyle/>
          <a:p>
            <a:r>
              <a:rPr lang="en-GB" sz="4100"/>
              <a:t>Presentation skills</a:t>
            </a:r>
          </a:p>
        </p:txBody>
      </p:sp>
      <p:sp>
        <p:nvSpPr>
          <p:cNvPr id="3" name="Content Placeholder 2">
            <a:extLst>
              <a:ext uri="{FF2B5EF4-FFF2-40B4-BE49-F238E27FC236}">
                <a16:creationId xmlns:a16="http://schemas.microsoft.com/office/drawing/2014/main" id="{651C52BF-2734-54BB-374C-977294253133}"/>
              </a:ext>
            </a:extLst>
          </p:cNvPr>
          <p:cNvSpPr>
            <a:spLocks noGrp="1"/>
          </p:cNvSpPr>
          <p:nvPr>
            <p:ph idx="1"/>
          </p:nvPr>
        </p:nvSpPr>
        <p:spPr>
          <a:xfrm>
            <a:off x="610198" y="2391995"/>
            <a:ext cx="4594537" cy="3174788"/>
          </a:xfrm>
        </p:spPr>
        <p:txBody>
          <a:bodyPr anchor="t">
            <a:normAutofit fontScale="85000" lnSpcReduction="10000"/>
          </a:bodyPr>
          <a:lstStyle/>
          <a:p>
            <a:r>
              <a:rPr lang="en-GB" sz="3200" dirty="0"/>
              <a:t>To confidently get across a clear, informative message</a:t>
            </a:r>
          </a:p>
          <a:p>
            <a:r>
              <a:rPr lang="en-GB" sz="3200" dirty="0"/>
              <a:t>To engage your audience</a:t>
            </a:r>
          </a:p>
          <a:p>
            <a:r>
              <a:rPr lang="en-GB" sz="3200" dirty="0"/>
              <a:t>To present information accurately and memorably</a:t>
            </a:r>
          </a:p>
        </p:txBody>
      </p:sp>
      <p:pic>
        <p:nvPicPr>
          <p:cNvPr id="5" name="Picture 4" descr="People in a presentation">
            <a:extLst>
              <a:ext uri="{FF2B5EF4-FFF2-40B4-BE49-F238E27FC236}">
                <a16:creationId xmlns:a16="http://schemas.microsoft.com/office/drawing/2014/main" id="{2641EF03-9A56-4C56-5B63-89AD1CD7DB92}"/>
              </a:ext>
            </a:extLst>
          </p:cNvPr>
          <p:cNvPicPr>
            <a:picLocks noChangeAspect="1"/>
          </p:cNvPicPr>
          <p:nvPr/>
        </p:nvPicPr>
        <p:blipFill>
          <a:blip r:embed="rId2">
            <a:extLst>
              <a:ext uri="{28A0092B-C50C-407E-A947-70E740481C1C}">
                <a14:useLocalDpi xmlns:a14="http://schemas.microsoft.com/office/drawing/2010/main" val="0"/>
              </a:ext>
            </a:extLst>
          </a:blip>
          <a:srcRect l="16554" r="17271"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955735664"/>
      </p:ext>
    </p:extLst>
  </p:cSld>
  <p:clrMapOvr>
    <a:masterClrMapping/>
  </p:clrMapOvr>
  <mc:AlternateContent xmlns:mc="http://schemas.openxmlformats.org/markup-compatibility/2006" xmlns:p14="http://schemas.microsoft.com/office/powerpoint/2010/main">
    <mc:Choice Requires="p14">
      <p:transition spd="slow" p14:dur="2000" advTm="26697"/>
    </mc:Choice>
    <mc:Fallback xmlns="">
      <p:transition spd="slow" advTm="2669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72EFE5-DDB5-41BC-B3F4-19D747119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B77B4CB6-64B7-4C1D-B623-F1EC02FCC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937866"/>
          </a:xfrm>
          <a:custGeom>
            <a:avLst/>
            <a:gdLst>
              <a:gd name="connsiteX0" fmla="*/ 8930642 w 12192000"/>
              <a:gd name="connsiteY0" fmla="*/ 5494299 h 5937866"/>
              <a:gd name="connsiteX1" fmla="*/ 9143134 w 12192000"/>
              <a:gd name="connsiteY1" fmla="*/ 5616927 h 5937866"/>
              <a:gd name="connsiteX2" fmla="*/ 9043549 w 12192000"/>
              <a:gd name="connsiteY2" fmla="*/ 5914543 h 5937866"/>
              <a:gd name="connsiteX3" fmla="*/ 8745984 w 12192000"/>
              <a:gd name="connsiteY3" fmla="*/ 5814814 h 5937866"/>
              <a:gd name="connsiteX4" fmla="*/ 8845568 w 12192000"/>
              <a:gd name="connsiteY4" fmla="*/ 5517199 h 5937866"/>
              <a:gd name="connsiteX5" fmla="*/ 8930642 w 12192000"/>
              <a:gd name="connsiteY5" fmla="*/ 5494299 h 5937866"/>
              <a:gd name="connsiteX6" fmla="*/ 9842642 w 12192000"/>
              <a:gd name="connsiteY6" fmla="*/ 4939308 h 5937866"/>
              <a:gd name="connsiteX7" fmla="*/ 10272210 w 12192000"/>
              <a:gd name="connsiteY7" fmla="*/ 5187210 h 5937866"/>
              <a:gd name="connsiteX8" fmla="*/ 10070896 w 12192000"/>
              <a:gd name="connsiteY8" fmla="*/ 5788857 h 5937866"/>
              <a:gd name="connsiteX9" fmla="*/ 9469346 w 12192000"/>
              <a:gd name="connsiteY9" fmla="*/ 5587251 h 5937866"/>
              <a:gd name="connsiteX10" fmla="*/ 9670660 w 12192000"/>
              <a:gd name="connsiteY10" fmla="*/ 4985603 h 5937866"/>
              <a:gd name="connsiteX11" fmla="*/ 9842642 w 12192000"/>
              <a:gd name="connsiteY11" fmla="*/ 4939308 h 5937866"/>
              <a:gd name="connsiteX12" fmla="*/ 0 w 12192000"/>
              <a:gd name="connsiteY12" fmla="*/ 0 h 5937866"/>
              <a:gd name="connsiteX13" fmla="*/ 12188952 w 12192000"/>
              <a:gd name="connsiteY13" fmla="*/ 0 h 5937866"/>
              <a:gd name="connsiteX14" fmla="*/ 12188952 w 12192000"/>
              <a:gd name="connsiteY14" fmla="*/ 1220565 h 5937866"/>
              <a:gd name="connsiteX15" fmla="*/ 12192000 w 12192000"/>
              <a:gd name="connsiteY15" fmla="*/ 1220565 h 5937866"/>
              <a:gd name="connsiteX16" fmla="*/ 12192000 w 12192000"/>
              <a:gd name="connsiteY16" fmla="*/ 4590456 h 5937866"/>
              <a:gd name="connsiteX17" fmla="*/ 12124015 w 12192000"/>
              <a:gd name="connsiteY17" fmla="*/ 4631278 h 5937866"/>
              <a:gd name="connsiteX18" fmla="*/ 11077457 w 12192000"/>
              <a:gd name="connsiteY18" fmla="*/ 4722290 h 5937866"/>
              <a:gd name="connsiteX19" fmla="*/ 9867246 w 12192000"/>
              <a:gd name="connsiteY19" fmla="*/ 4572157 h 5937866"/>
              <a:gd name="connsiteX20" fmla="*/ 8994802 w 12192000"/>
              <a:gd name="connsiteY20" fmla="*/ 5098943 h 5937866"/>
              <a:gd name="connsiteX21" fmla="*/ 6994655 w 12192000"/>
              <a:gd name="connsiteY21" fmla="*/ 5556202 h 5937866"/>
              <a:gd name="connsiteX22" fmla="*/ 6287534 w 12192000"/>
              <a:gd name="connsiteY22" fmla="*/ 4934764 h 5937866"/>
              <a:gd name="connsiteX23" fmla="*/ 4392596 w 12192000"/>
              <a:gd name="connsiteY23" fmla="*/ 4612909 h 5937866"/>
              <a:gd name="connsiteX24" fmla="*/ 3014500 w 12192000"/>
              <a:gd name="connsiteY24" fmla="*/ 5320787 h 5937866"/>
              <a:gd name="connsiteX25" fmla="*/ 86414 w 12192000"/>
              <a:gd name="connsiteY25" fmla="*/ 5123870 h 5937866"/>
              <a:gd name="connsiteX26" fmla="*/ 0 w 12192000"/>
              <a:gd name="connsiteY26" fmla="*/ 5061131 h 5937866"/>
              <a:gd name="connsiteX27" fmla="*/ 0 w 12192000"/>
              <a:gd name="connsiteY27" fmla="*/ 3267075 h 5937866"/>
              <a:gd name="connsiteX28" fmla="*/ 0 w 12192000"/>
              <a:gd name="connsiteY28" fmla="*/ 1220565 h 593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2192000" h="5937866">
                <a:moveTo>
                  <a:pt x="8930642" y="5494299"/>
                </a:moveTo>
                <a:cubicBezTo>
                  <a:pt x="9016941" y="5488946"/>
                  <a:pt x="9102130" y="5534635"/>
                  <a:pt x="9143134" y="5616927"/>
                </a:cubicBezTo>
                <a:cubicBezTo>
                  <a:pt x="9197806" y="5726652"/>
                  <a:pt x="9153221" y="5859898"/>
                  <a:pt x="9043549" y="5914543"/>
                </a:cubicBezTo>
                <a:cubicBezTo>
                  <a:pt x="8933879" y="5969187"/>
                  <a:pt x="8800655" y="5924538"/>
                  <a:pt x="8745984" y="5814814"/>
                </a:cubicBezTo>
                <a:cubicBezTo>
                  <a:pt x="8691311" y="5705090"/>
                  <a:pt x="8735897" y="5571844"/>
                  <a:pt x="8845568" y="5517199"/>
                </a:cubicBezTo>
                <a:cubicBezTo>
                  <a:pt x="8872986" y="5503538"/>
                  <a:pt x="8901875" y="5496082"/>
                  <a:pt x="8930642" y="5494299"/>
                </a:cubicBezTo>
                <a:close/>
                <a:moveTo>
                  <a:pt x="9842642" y="4939308"/>
                </a:moveTo>
                <a:cubicBezTo>
                  <a:pt x="10017101" y="4928488"/>
                  <a:pt x="10189318" y="5020851"/>
                  <a:pt x="10272210" y="5187210"/>
                </a:cubicBezTo>
                <a:cubicBezTo>
                  <a:pt x="10382732" y="5409023"/>
                  <a:pt x="10292600" y="5678390"/>
                  <a:pt x="10070896" y="5788857"/>
                </a:cubicBezTo>
                <a:cubicBezTo>
                  <a:pt x="9849191" y="5899325"/>
                  <a:pt x="9579867" y="5809063"/>
                  <a:pt x="9469346" y="5587251"/>
                </a:cubicBezTo>
                <a:cubicBezTo>
                  <a:pt x="9358824" y="5365438"/>
                  <a:pt x="9448956" y="5096071"/>
                  <a:pt x="9670660" y="4985603"/>
                </a:cubicBezTo>
                <a:cubicBezTo>
                  <a:pt x="9726087" y="4957986"/>
                  <a:pt x="9784490" y="4942914"/>
                  <a:pt x="9842642" y="4939308"/>
                </a:cubicBezTo>
                <a:close/>
                <a:moveTo>
                  <a:pt x="0" y="0"/>
                </a:moveTo>
                <a:lnTo>
                  <a:pt x="12188952" y="0"/>
                </a:lnTo>
                <a:lnTo>
                  <a:pt x="12188952" y="1220565"/>
                </a:lnTo>
                <a:lnTo>
                  <a:pt x="12192000" y="1220565"/>
                </a:lnTo>
                <a:lnTo>
                  <a:pt x="12192000" y="4590456"/>
                </a:lnTo>
                <a:lnTo>
                  <a:pt x="12124015" y="4631278"/>
                </a:lnTo>
                <a:cubicBezTo>
                  <a:pt x="11792041" y="4802103"/>
                  <a:pt x="11443617" y="4797817"/>
                  <a:pt x="11077457" y="4722290"/>
                </a:cubicBezTo>
                <a:cubicBezTo>
                  <a:pt x="10679189" y="4640425"/>
                  <a:pt x="10271734" y="4578846"/>
                  <a:pt x="9867246" y="4572157"/>
                </a:cubicBezTo>
                <a:cubicBezTo>
                  <a:pt x="9492336" y="4566176"/>
                  <a:pt x="9239136" y="4846894"/>
                  <a:pt x="8994802" y="5098943"/>
                </a:cubicBezTo>
                <a:cubicBezTo>
                  <a:pt x="8385954" y="5727243"/>
                  <a:pt x="7695268" y="5911307"/>
                  <a:pt x="6994655" y="5556202"/>
                </a:cubicBezTo>
                <a:cubicBezTo>
                  <a:pt x="6722938" y="5418487"/>
                  <a:pt x="6494843" y="5169191"/>
                  <a:pt x="6287534" y="4934764"/>
                </a:cubicBezTo>
                <a:cubicBezTo>
                  <a:pt x="5731733" y="4306056"/>
                  <a:pt x="5043559" y="4288064"/>
                  <a:pt x="4392596" y="4612909"/>
                </a:cubicBezTo>
                <a:cubicBezTo>
                  <a:pt x="3930423" y="4844432"/>
                  <a:pt x="3492022" y="5129169"/>
                  <a:pt x="3014500" y="5320787"/>
                </a:cubicBezTo>
                <a:cubicBezTo>
                  <a:pt x="1977820" y="5738974"/>
                  <a:pt x="973242" y="5720051"/>
                  <a:pt x="86414" y="5123870"/>
                </a:cubicBezTo>
                <a:lnTo>
                  <a:pt x="0" y="5061131"/>
                </a:lnTo>
                <a:lnTo>
                  <a:pt x="0" y="3267075"/>
                </a:lnTo>
                <a:lnTo>
                  <a:pt x="0" y="122056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75E89F-1B4E-89D7-9D46-68DE91523F6C}"/>
              </a:ext>
            </a:extLst>
          </p:cNvPr>
          <p:cNvSpPr>
            <a:spLocks noGrp="1"/>
          </p:cNvSpPr>
          <p:nvPr>
            <p:ph type="title"/>
          </p:nvPr>
        </p:nvSpPr>
        <p:spPr>
          <a:xfrm>
            <a:off x="609600" y="557784"/>
            <a:ext cx="4400550" cy="3414141"/>
          </a:xfrm>
        </p:spPr>
        <p:txBody>
          <a:bodyPr anchor="t">
            <a:normAutofit/>
          </a:bodyPr>
          <a:lstStyle/>
          <a:p>
            <a:r>
              <a:rPr lang="en-GB" dirty="0"/>
              <a:t>Preparing your slides</a:t>
            </a:r>
          </a:p>
        </p:txBody>
      </p:sp>
      <p:sp>
        <p:nvSpPr>
          <p:cNvPr id="7" name="Content Placeholder 2">
            <a:extLst>
              <a:ext uri="{FF2B5EF4-FFF2-40B4-BE49-F238E27FC236}">
                <a16:creationId xmlns:a16="http://schemas.microsoft.com/office/drawing/2014/main" id="{CB6D2BD9-C92D-E4CF-708F-9DB8F3BF9F50}"/>
              </a:ext>
            </a:extLst>
          </p:cNvPr>
          <p:cNvSpPr>
            <a:spLocks noGrp="1"/>
          </p:cNvSpPr>
          <p:nvPr>
            <p:ph idx="1"/>
          </p:nvPr>
        </p:nvSpPr>
        <p:spPr>
          <a:xfrm>
            <a:off x="5657850" y="557784"/>
            <a:ext cx="5924550" cy="5445777"/>
          </a:xfrm>
        </p:spPr>
        <p:txBody>
          <a:bodyPr anchor="t">
            <a:noAutofit/>
          </a:bodyPr>
          <a:lstStyle/>
          <a:p>
            <a:r>
              <a:rPr lang="en-GB" sz="3200" dirty="0"/>
              <a:t>Preparation is key to a good presentation – this includes your slides</a:t>
            </a:r>
          </a:p>
          <a:p>
            <a:r>
              <a:rPr lang="en-GB" sz="3200" dirty="0"/>
              <a:t>Start with planning – what do you want to include in your presentation?</a:t>
            </a:r>
          </a:p>
          <a:p>
            <a:r>
              <a:rPr lang="en-GB" sz="3200" dirty="0"/>
              <a:t>How do you want to order your ideas? </a:t>
            </a:r>
          </a:p>
          <a:p>
            <a:r>
              <a:rPr lang="en-GB" sz="3200" dirty="0"/>
              <a:t>Similar to an essay – introduction, main body, conclusion</a:t>
            </a:r>
          </a:p>
          <a:p>
            <a:endParaRPr lang="en-GB" dirty="0"/>
          </a:p>
        </p:txBody>
      </p:sp>
    </p:spTree>
    <p:extLst>
      <p:ext uri="{BB962C8B-B14F-4D97-AF65-F5344CB8AC3E}">
        <p14:creationId xmlns:p14="http://schemas.microsoft.com/office/powerpoint/2010/main" val="1153318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72EFE5-DDB5-41BC-B3F4-19D747119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B77B4CB6-64B7-4C1D-B623-F1EC02FCC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937866"/>
          </a:xfrm>
          <a:custGeom>
            <a:avLst/>
            <a:gdLst>
              <a:gd name="connsiteX0" fmla="*/ 8930642 w 12192000"/>
              <a:gd name="connsiteY0" fmla="*/ 5494299 h 5937866"/>
              <a:gd name="connsiteX1" fmla="*/ 9143134 w 12192000"/>
              <a:gd name="connsiteY1" fmla="*/ 5616927 h 5937866"/>
              <a:gd name="connsiteX2" fmla="*/ 9043549 w 12192000"/>
              <a:gd name="connsiteY2" fmla="*/ 5914543 h 5937866"/>
              <a:gd name="connsiteX3" fmla="*/ 8745984 w 12192000"/>
              <a:gd name="connsiteY3" fmla="*/ 5814814 h 5937866"/>
              <a:gd name="connsiteX4" fmla="*/ 8845568 w 12192000"/>
              <a:gd name="connsiteY4" fmla="*/ 5517199 h 5937866"/>
              <a:gd name="connsiteX5" fmla="*/ 8930642 w 12192000"/>
              <a:gd name="connsiteY5" fmla="*/ 5494299 h 5937866"/>
              <a:gd name="connsiteX6" fmla="*/ 9842642 w 12192000"/>
              <a:gd name="connsiteY6" fmla="*/ 4939308 h 5937866"/>
              <a:gd name="connsiteX7" fmla="*/ 10272210 w 12192000"/>
              <a:gd name="connsiteY7" fmla="*/ 5187210 h 5937866"/>
              <a:gd name="connsiteX8" fmla="*/ 10070896 w 12192000"/>
              <a:gd name="connsiteY8" fmla="*/ 5788857 h 5937866"/>
              <a:gd name="connsiteX9" fmla="*/ 9469346 w 12192000"/>
              <a:gd name="connsiteY9" fmla="*/ 5587251 h 5937866"/>
              <a:gd name="connsiteX10" fmla="*/ 9670660 w 12192000"/>
              <a:gd name="connsiteY10" fmla="*/ 4985603 h 5937866"/>
              <a:gd name="connsiteX11" fmla="*/ 9842642 w 12192000"/>
              <a:gd name="connsiteY11" fmla="*/ 4939308 h 5937866"/>
              <a:gd name="connsiteX12" fmla="*/ 0 w 12192000"/>
              <a:gd name="connsiteY12" fmla="*/ 0 h 5937866"/>
              <a:gd name="connsiteX13" fmla="*/ 12188952 w 12192000"/>
              <a:gd name="connsiteY13" fmla="*/ 0 h 5937866"/>
              <a:gd name="connsiteX14" fmla="*/ 12188952 w 12192000"/>
              <a:gd name="connsiteY14" fmla="*/ 1220565 h 5937866"/>
              <a:gd name="connsiteX15" fmla="*/ 12192000 w 12192000"/>
              <a:gd name="connsiteY15" fmla="*/ 1220565 h 5937866"/>
              <a:gd name="connsiteX16" fmla="*/ 12192000 w 12192000"/>
              <a:gd name="connsiteY16" fmla="*/ 4590456 h 5937866"/>
              <a:gd name="connsiteX17" fmla="*/ 12124015 w 12192000"/>
              <a:gd name="connsiteY17" fmla="*/ 4631278 h 5937866"/>
              <a:gd name="connsiteX18" fmla="*/ 11077457 w 12192000"/>
              <a:gd name="connsiteY18" fmla="*/ 4722290 h 5937866"/>
              <a:gd name="connsiteX19" fmla="*/ 9867246 w 12192000"/>
              <a:gd name="connsiteY19" fmla="*/ 4572157 h 5937866"/>
              <a:gd name="connsiteX20" fmla="*/ 8994802 w 12192000"/>
              <a:gd name="connsiteY20" fmla="*/ 5098943 h 5937866"/>
              <a:gd name="connsiteX21" fmla="*/ 6994655 w 12192000"/>
              <a:gd name="connsiteY21" fmla="*/ 5556202 h 5937866"/>
              <a:gd name="connsiteX22" fmla="*/ 6287534 w 12192000"/>
              <a:gd name="connsiteY22" fmla="*/ 4934764 h 5937866"/>
              <a:gd name="connsiteX23" fmla="*/ 4392596 w 12192000"/>
              <a:gd name="connsiteY23" fmla="*/ 4612909 h 5937866"/>
              <a:gd name="connsiteX24" fmla="*/ 3014500 w 12192000"/>
              <a:gd name="connsiteY24" fmla="*/ 5320787 h 5937866"/>
              <a:gd name="connsiteX25" fmla="*/ 86414 w 12192000"/>
              <a:gd name="connsiteY25" fmla="*/ 5123870 h 5937866"/>
              <a:gd name="connsiteX26" fmla="*/ 0 w 12192000"/>
              <a:gd name="connsiteY26" fmla="*/ 5061131 h 5937866"/>
              <a:gd name="connsiteX27" fmla="*/ 0 w 12192000"/>
              <a:gd name="connsiteY27" fmla="*/ 3267075 h 5937866"/>
              <a:gd name="connsiteX28" fmla="*/ 0 w 12192000"/>
              <a:gd name="connsiteY28" fmla="*/ 1220565 h 593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2192000" h="5937866">
                <a:moveTo>
                  <a:pt x="8930642" y="5494299"/>
                </a:moveTo>
                <a:cubicBezTo>
                  <a:pt x="9016941" y="5488946"/>
                  <a:pt x="9102130" y="5534635"/>
                  <a:pt x="9143134" y="5616927"/>
                </a:cubicBezTo>
                <a:cubicBezTo>
                  <a:pt x="9197806" y="5726652"/>
                  <a:pt x="9153221" y="5859898"/>
                  <a:pt x="9043549" y="5914543"/>
                </a:cubicBezTo>
                <a:cubicBezTo>
                  <a:pt x="8933879" y="5969187"/>
                  <a:pt x="8800655" y="5924538"/>
                  <a:pt x="8745984" y="5814814"/>
                </a:cubicBezTo>
                <a:cubicBezTo>
                  <a:pt x="8691311" y="5705090"/>
                  <a:pt x="8735897" y="5571844"/>
                  <a:pt x="8845568" y="5517199"/>
                </a:cubicBezTo>
                <a:cubicBezTo>
                  <a:pt x="8872986" y="5503538"/>
                  <a:pt x="8901875" y="5496082"/>
                  <a:pt x="8930642" y="5494299"/>
                </a:cubicBezTo>
                <a:close/>
                <a:moveTo>
                  <a:pt x="9842642" y="4939308"/>
                </a:moveTo>
                <a:cubicBezTo>
                  <a:pt x="10017101" y="4928488"/>
                  <a:pt x="10189318" y="5020851"/>
                  <a:pt x="10272210" y="5187210"/>
                </a:cubicBezTo>
                <a:cubicBezTo>
                  <a:pt x="10382732" y="5409023"/>
                  <a:pt x="10292600" y="5678390"/>
                  <a:pt x="10070896" y="5788857"/>
                </a:cubicBezTo>
                <a:cubicBezTo>
                  <a:pt x="9849191" y="5899325"/>
                  <a:pt x="9579867" y="5809063"/>
                  <a:pt x="9469346" y="5587251"/>
                </a:cubicBezTo>
                <a:cubicBezTo>
                  <a:pt x="9358824" y="5365438"/>
                  <a:pt x="9448956" y="5096071"/>
                  <a:pt x="9670660" y="4985603"/>
                </a:cubicBezTo>
                <a:cubicBezTo>
                  <a:pt x="9726087" y="4957986"/>
                  <a:pt x="9784490" y="4942914"/>
                  <a:pt x="9842642" y="4939308"/>
                </a:cubicBezTo>
                <a:close/>
                <a:moveTo>
                  <a:pt x="0" y="0"/>
                </a:moveTo>
                <a:lnTo>
                  <a:pt x="12188952" y="0"/>
                </a:lnTo>
                <a:lnTo>
                  <a:pt x="12188952" y="1220565"/>
                </a:lnTo>
                <a:lnTo>
                  <a:pt x="12192000" y="1220565"/>
                </a:lnTo>
                <a:lnTo>
                  <a:pt x="12192000" y="4590456"/>
                </a:lnTo>
                <a:lnTo>
                  <a:pt x="12124015" y="4631278"/>
                </a:lnTo>
                <a:cubicBezTo>
                  <a:pt x="11792041" y="4802103"/>
                  <a:pt x="11443617" y="4797817"/>
                  <a:pt x="11077457" y="4722290"/>
                </a:cubicBezTo>
                <a:cubicBezTo>
                  <a:pt x="10679189" y="4640425"/>
                  <a:pt x="10271734" y="4578846"/>
                  <a:pt x="9867246" y="4572157"/>
                </a:cubicBezTo>
                <a:cubicBezTo>
                  <a:pt x="9492336" y="4566176"/>
                  <a:pt x="9239136" y="4846894"/>
                  <a:pt x="8994802" y="5098943"/>
                </a:cubicBezTo>
                <a:cubicBezTo>
                  <a:pt x="8385954" y="5727243"/>
                  <a:pt x="7695268" y="5911307"/>
                  <a:pt x="6994655" y="5556202"/>
                </a:cubicBezTo>
                <a:cubicBezTo>
                  <a:pt x="6722938" y="5418487"/>
                  <a:pt x="6494843" y="5169191"/>
                  <a:pt x="6287534" y="4934764"/>
                </a:cubicBezTo>
                <a:cubicBezTo>
                  <a:pt x="5731733" y="4306056"/>
                  <a:pt x="5043559" y="4288064"/>
                  <a:pt x="4392596" y="4612909"/>
                </a:cubicBezTo>
                <a:cubicBezTo>
                  <a:pt x="3930423" y="4844432"/>
                  <a:pt x="3492022" y="5129169"/>
                  <a:pt x="3014500" y="5320787"/>
                </a:cubicBezTo>
                <a:cubicBezTo>
                  <a:pt x="1977820" y="5738974"/>
                  <a:pt x="973242" y="5720051"/>
                  <a:pt x="86414" y="5123870"/>
                </a:cubicBezTo>
                <a:lnTo>
                  <a:pt x="0" y="5061131"/>
                </a:lnTo>
                <a:lnTo>
                  <a:pt x="0" y="3267075"/>
                </a:lnTo>
                <a:lnTo>
                  <a:pt x="0" y="122056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0263B8-7E54-4CD7-9AA6-D89A4AF45FDE}"/>
              </a:ext>
            </a:extLst>
          </p:cNvPr>
          <p:cNvSpPr>
            <a:spLocks noGrp="1"/>
          </p:cNvSpPr>
          <p:nvPr>
            <p:ph type="title"/>
          </p:nvPr>
        </p:nvSpPr>
        <p:spPr>
          <a:xfrm>
            <a:off x="609600" y="557784"/>
            <a:ext cx="4400550" cy="3414141"/>
          </a:xfrm>
        </p:spPr>
        <p:txBody>
          <a:bodyPr anchor="t">
            <a:normAutofit/>
          </a:bodyPr>
          <a:lstStyle/>
          <a:p>
            <a:r>
              <a:rPr lang="en-GB" dirty="0"/>
              <a:t>Drafting your outline</a:t>
            </a:r>
          </a:p>
        </p:txBody>
      </p:sp>
      <p:sp>
        <p:nvSpPr>
          <p:cNvPr id="3" name="Content Placeholder 2">
            <a:extLst>
              <a:ext uri="{FF2B5EF4-FFF2-40B4-BE49-F238E27FC236}">
                <a16:creationId xmlns:a16="http://schemas.microsoft.com/office/drawing/2014/main" id="{2AA6C009-D15E-2B2F-49F0-258F9CDA7F6C}"/>
              </a:ext>
            </a:extLst>
          </p:cNvPr>
          <p:cNvSpPr>
            <a:spLocks noGrp="1"/>
          </p:cNvSpPr>
          <p:nvPr>
            <p:ph idx="1"/>
          </p:nvPr>
        </p:nvSpPr>
        <p:spPr>
          <a:xfrm>
            <a:off x="5657850" y="557784"/>
            <a:ext cx="5924550" cy="5872996"/>
          </a:xfrm>
        </p:spPr>
        <p:txBody>
          <a:bodyPr anchor="t">
            <a:noAutofit/>
          </a:bodyPr>
          <a:lstStyle/>
          <a:p>
            <a:r>
              <a:rPr lang="en-GB" sz="2400" dirty="0"/>
              <a:t>You might want to start with an outline or mind map to work out what you want to say, and in what order.</a:t>
            </a:r>
          </a:p>
          <a:p>
            <a:r>
              <a:rPr lang="en-GB" sz="2400" dirty="0"/>
              <a:t>You could use </a:t>
            </a:r>
            <a:r>
              <a:rPr lang="en-GB" sz="2400" dirty="0" err="1"/>
              <a:t>post-it</a:t>
            </a:r>
            <a:r>
              <a:rPr lang="en-GB" sz="2400" dirty="0"/>
              <a:t> notes to write up each idea and then move them around to see what works best</a:t>
            </a:r>
          </a:p>
          <a:p>
            <a:r>
              <a:rPr lang="en-GB" sz="2400" dirty="0"/>
              <a:t>Once you have an outline, you will want to fill in the detail.</a:t>
            </a:r>
          </a:p>
          <a:p>
            <a:r>
              <a:rPr lang="en-GB" sz="2400" dirty="0"/>
              <a:t>For this assignment you might want to revisit the session on reflective writing – the models of reflection will be useful here.</a:t>
            </a:r>
          </a:p>
        </p:txBody>
      </p:sp>
    </p:spTree>
    <p:extLst>
      <p:ext uri="{BB962C8B-B14F-4D97-AF65-F5344CB8AC3E}">
        <p14:creationId xmlns:p14="http://schemas.microsoft.com/office/powerpoint/2010/main" val="1813351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F06BC-9128-D96D-12C6-4C65B1282EC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6408B3E-3183-4187-967F-503D9CEF1670}"/>
              </a:ext>
            </a:extLst>
          </p:cNvPr>
          <p:cNvSpPr>
            <a:spLocks noGrp="1"/>
          </p:cNvSpPr>
          <p:nvPr>
            <p:ph idx="1"/>
          </p:nvPr>
        </p:nvSpPr>
        <p:spPr/>
        <p:txBody>
          <a:bodyPr/>
          <a:lstStyle/>
          <a:p>
            <a:r>
              <a:rPr lang="en-GB" sz="3600" dirty="0"/>
              <a:t>Introducing yourself, and what the topic of the presentation will be</a:t>
            </a:r>
          </a:p>
          <a:p>
            <a:r>
              <a:rPr lang="en-GB" sz="3600" dirty="0"/>
              <a:t>You can point to some of the key points you’ll be making here.</a:t>
            </a:r>
          </a:p>
        </p:txBody>
      </p:sp>
    </p:spTree>
    <p:extLst>
      <p:ext uri="{BB962C8B-B14F-4D97-AF65-F5344CB8AC3E}">
        <p14:creationId xmlns:p14="http://schemas.microsoft.com/office/powerpoint/2010/main" val="3281619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B5962-B659-DBF6-859D-A83FB0BCB9C2}"/>
              </a:ext>
            </a:extLst>
          </p:cNvPr>
          <p:cNvSpPr>
            <a:spLocks noGrp="1"/>
          </p:cNvSpPr>
          <p:nvPr>
            <p:ph type="title"/>
          </p:nvPr>
        </p:nvSpPr>
        <p:spPr/>
        <p:txBody>
          <a:bodyPr/>
          <a:lstStyle/>
          <a:p>
            <a:r>
              <a:rPr lang="en-GB" dirty="0"/>
              <a:t>Constructing the main body</a:t>
            </a:r>
          </a:p>
        </p:txBody>
      </p:sp>
      <p:sp>
        <p:nvSpPr>
          <p:cNvPr id="3" name="Content Placeholder 2">
            <a:extLst>
              <a:ext uri="{FF2B5EF4-FFF2-40B4-BE49-F238E27FC236}">
                <a16:creationId xmlns:a16="http://schemas.microsoft.com/office/drawing/2014/main" id="{0C6BDFCC-4922-3FF1-2293-DC31545B102A}"/>
              </a:ext>
            </a:extLst>
          </p:cNvPr>
          <p:cNvSpPr>
            <a:spLocks noGrp="1"/>
          </p:cNvSpPr>
          <p:nvPr>
            <p:ph idx="1"/>
          </p:nvPr>
        </p:nvSpPr>
        <p:spPr/>
        <p:txBody>
          <a:bodyPr/>
          <a:lstStyle/>
          <a:p>
            <a:r>
              <a:rPr lang="en-GB" dirty="0"/>
              <a:t>Make sure your slides follow logically</a:t>
            </a:r>
          </a:p>
          <a:p>
            <a:r>
              <a:rPr lang="en-GB" dirty="0"/>
              <a:t>Think about how you will transition between slides – will your next slide make a new or contrasting point? Or provide an example?</a:t>
            </a:r>
          </a:p>
          <a:p>
            <a:r>
              <a:rPr lang="en-GB" dirty="0"/>
              <a:t>Think about what you will say as you move between your slides (this is useful for this reflective presentation, but also for other presentations for your essay)</a:t>
            </a:r>
          </a:p>
          <a:p>
            <a:r>
              <a:rPr lang="en-GB" dirty="0"/>
              <a:t>Think about transitional phrases e.g. ‘To clarify this, this slide shows an image that…’</a:t>
            </a:r>
          </a:p>
          <a:p>
            <a:r>
              <a:rPr lang="en-GB" dirty="0"/>
              <a:t>‘A contrasting view is demonstrated on the next slide…’</a:t>
            </a:r>
          </a:p>
          <a:p>
            <a:r>
              <a:rPr lang="en-GB" dirty="0"/>
              <a:t>‘I’d like to move on to look at…’</a:t>
            </a:r>
          </a:p>
          <a:p>
            <a:r>
              <a:rPr lang="en-GB" dirty="0"/>
              <a:t>Signposting is as important in presentations as it is in academic writing.</a:t>
            </a:r>
          </a:p>
        </p:txBody>
      </p:sp>
    </p:spTree>
    <p:extLst>
      <p:ext uri="{BB962C8B-B14F-4D97-AF65-F5344CB8AC3E}">
        <p14:creationId xmlns:p14="http://schemas.microsoft.com/office/powerpoint/2010/main" val="3019893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B4B99-F354-4937-CCA1-ED1631C9821D}"/>
              </a:ext>
            </a:extLst>
          </p:cNvPr>
          <p:cNvSpPr>
            <a:spLocks noGrp="1"/>
          </p:cNvSpPr>
          <p:nvPr>
            <p:ph type="title"/>
          </p:nvPr>
        </p:nvSpPr>
        <p:spPr/>
        <p:txBody>
          <a:bodyPr/>
          <a:lstStyle/>
          <a:p>
            <a:r>
              <a:rPr lang="en-GB" dirty="0"/>
              <a:t>Your conclusion</a:t>
            </a:r>
          </a:p>
        </p:txBody>
      </p:sp>
      <p:sp>
        <p:nvSpPr>
          <p:cNvPr id="3" name="Content Placeholder 2">
            <a:extLst>
              <a:ext uri="{FF2B5EF4-FFF2-40B4-BE49-F238E27FC236}">
                <a16:creationId xmlns:a16="http://schemas.microsoft.com/office/drawing/2014/main" id="{1C234B42-08CD-C523-2E22-DED05CA16002}"/>
              </a:ext>
            </a:extLst>
          </p:cNvPr>
          <p:cNvSpPr>
            <a:spLocks noGrp="1"/>
          </p:cNvSpPr>
          <p:nvPr>
            <p:ph idx="1"/>
          </p:nvPr>
        </p:nvSpPr>
        <p:spPr/>
        <p:txBody>
          <a:bodyPr/>
          <a:lstStyle/>
          <a:p>
            <a:r>
              <a:rPr lang="en-GB" dirty="0"/>
              <a:t>Important for presentations as well as academic writing</a:t>
            </a:r>
          </a:p>
          <a:p>
            <a:r>
              <a:rPr lang="en-GB" dirty="0"/>
              <a:t>Should provide a brief summary of your key points (or argument)</a:t>
            </a:r>
          </a:p>
          <a:p>
            <a:r>
              <a:rPr lang="en-GB" dirty="0"/>
              <a:t>For other presentations for modules, where you are presenting an argument, you might like to point to the significance of your findings as well as point to any future avenues for research.</a:t>
            </a:r>
          </a:p>
          <a:p>
            <a:r>
              <a:rPr lang="en-GB" dirty="0"/>
              <a:t>To formulate your conclusion, think about the take-home message you want to leave the audience thinking about.</a:t>
            </a:r>
          </a:p>
          <a:p>
            <a:r>
              <a:rPr lang="en-GB" dirty="0"/>
              <a:t>It’s always nice to thank the audience for their attention, and invite questions (though there are no assessed questions in this presentation)</a:t>
            </a:r>
          </a:p>
        </p:txBody>
      </p:sp>
    </p:spTree>
    <p:extLst>
      <p:ext uri="{BB962C8B-B14F-4D97-AF65-F5344CB8AC3E}">
        <p14:creationId xmlns:p14="http://schemas.microsoft.com/office/powerpoint/2010/main" val="916427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Magnifying glass and question mark">
            <a:extLst>
              <a:ext uri="{FF2B5EF4-FFF2-40B4-BE49-F238E27FC236}">
                <a16:creationId xmlns:a16="http://schemas.microsoft.com/office/drawing/2014/main" id="{D10CD704-70CC-F4E4-ABF3-5D5AA6186E10}"/>
              </a:ext>
            </a:extLst>
          </p:cNvPr>
          <p:cNvPicPr>
            <a:picLocks noChangeAspect="1"/>
          </p:cNvPicPr>
          <p:nvPr/>
        </p:nvPicPr>
        <p:blipFill>
          <a:blip r:embed="rId2">
            <a:alphaModFix/>
          </a:blip>
          <a:srcRect/>
          <a:stretch/>
        </p:blipFill>
        <p:spPr>
          <a:xfrm>
            <a:off x="20" y="10"/>
            <a:ext cx="12191980" cy="6857990"/>
          </a:xfrm>
          <a:prstGeom prst="rect">
            <a:avLst/>
          </a:prstGeom>
        </p:spPr>
      </p:pic>
      <p:sp useBgFill="1">
        <p:nvSpPr>
          <p:cNvPr id="22" name="Freeform: Shape 21">
            <a:extLst>
              <a:ext uri="{FF2B5EF4-FFF2-40B4-BE49-F238E27FC236}">
                <a16:creationId xmlns:a16="http://schemas.microsoft.com/office/drawing/2014/main" id="{56BD7DD2-1738-4D5D-955B-0F7C68C99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534478" y="3308697"/>
            <a:ext cx="2657521" cy="3554844"/>
          </a:xfrm>
          <a:custGeom>
            <a:avLst/>
            <a:gdLst>
              <a:gd name="connsiteX0" fmla="*/ 1231997 w 3761741"/>
              <a:gd name="connsiteY0" fmla="*/ 3753085 h 5031909"/>
              <a:gd name="connsiteX1" fmla="*/ 1491504 w 3761741"/>
              <a:gd name="connsiteY1" fmla="*/ 3915246 h 5031909"/>
              <a:gd name="connsiteX2" fmla="*/ 1372239 w 3761741"/>
              <a:gd name="connsiteY2" fmla="*/ 4360348 h 5031909"/>
              <a:gd name="connsiteX3" fmla="*/ 927138 w 3761741"/>
              <a:gd name="connsiteY3" fmla="*/ 4241084 h 5031909"/>
              <a:gd name="connsiteX4" fmla="*/ 1046403 w 3761741"/>
              <a:gd name="connsiteY4" fmla="*/ 3795982 h 5031909"/>
              <a:gd name="connsiteX5" fmla="*/ 1231997 w 3761741"/>
              <a:gd name="connsiteY5" fmla="*/ 3753085 h 5031909"/>
              <a:gd name="connsiteX6" fmla="*/ 1759997 w 3761741"/>
              <a:gd name="connsiteY6" fmla="*/ 3489191 h 5031909"/>
              <a:gd name="connsiteX7" fmla="*/ 1919508 w 3761741"/>
              <a:gd name="connsiteY7" fmla="*/ 3568587 h 5031909"/>
              <a:gd name="connsiteX8" fmla="*/ 1860512 w 3761741"/>
              <a:gd name="connsiteY8" fmla="*/ 3788765 h 5031909"/>
              <a:gd name="connsiteX9" fmla="*/ 1640334 w 3761741"/>
              <a:gd name="connsiteY9" fmla="*/ 3729768 h 5031909"/>
              <a:gd name="connsiteX10" fmla="*/ 1699331 w 3761741"/>
              <a:gd name="connsiteY10" fmla="*/ 3509591 h 5031909"/>
              <a:gd name="connsiteX11" fmla="*/ 1759997 w 3761741"/>
              <a:gd name="connsiteY11" fmla="*/ 3489191 h 5031909"/>
              <a:gd name="connsiteX12" fmla="*/ 0 w 3761741"/>
              <a:gd name="connsiteY12" fmla="*/ 0 h 5031909"/>
              <a:gd name="connsiteX13" fmla="*/ 3761741 w 3761741"/>
              <a:gd name="connsiteY13" fmla="*/ 0 h 5031909"/>
              <a:gd name="connsiteX14" fmla="*/ 3681829 w 3761741"/>
              <a:gd name="connsiteY14" fmla="*/ 50256 h 5031909"/>
              <a:gd name="connsiteX15" fmla="*/ 2937684 w 3761741"/>
              <a:gd name="connsiteY15" fmla="*/ 451413 h 5031909"/>
              <a:gd name="connsiteX16" fmla="*/ 2372686 w 3761741"/>
              <a:gd name="connsiteY16" fmla="*/ 1727662 h 5031909"/>
              <a:gd name="connsiteX17" fmla="*/ 2465529 w 3761741"/>
              <a:gd name="connsiteY17" fmla="*/ 2404960 h 5031909"/>
              <a:gd name="connsiteX18" fmla="*/ 1386395 w 3761741"/>
              <a:gd name="connsiteY18" fmla="*/ 3432457 h 5031909"/>
              <a:gd name="connsiteX19" fmla="*/ 717407 w 3761741"/>
              <a:gd name="connsiteY19" fmla="*/ 3749372 h 5031909"/>
              <a:gd name="connsiteX20" fmla="*/ 322998 w 3761741"/>
              <a:gd name="connsiteY20" fmla="*/ 4542230 h 5031909"/>
              <a:gd name="connsiteX21" fmla="*/ 7948 w 3761741"/>
              <a:gd name="connsiteY21" fmla="*/ 5025561 h 5031909"/>
              <a:gd name="connsiteX22" fmla="*/ 0 w 3761741"/>
              <a:gd name="connsiteY22" fmla="*/ 5031909 h 503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61741" h="5031909">
                <a:moveTo>
                  <a:pt x="1231997" y="3753085"/>
                </a:moveTo>
                <a:cubicBezTo>
                  <a:pt x="1336336" y="3760459"/>
                  <a:pt x="1435268" y="3817843"/>
                  <a:pt x="1491504" y="3915246"/>
                </a:cubicBezTo>
                <a:cubicBezTo>
                  <a:pt x="1581482" y="4071092"/>
                  <a:pt x="1528085" y="4270371"/>
                  <a:pt x="1372239" y="4360348"/>
                </a:cubicBezTo>
                <a:cubicBezTo>
                  <a:pt x="1216394" y="4450325"/>
                  <a:pt x="1017115" y="4396929"/>
                  <a:pt x="927138" y="4241084"/>
                </a:cubicBezTo>
                <a:cubicBezTo>
                  <a:pt x="837160" y="4085238"/>
                  <a:pt x="890557" y="3885959"/>
                  <a:pt x="1046403" y="3795982"/>
                </a:cubicBezTo>
                <a:cubicBezTo>
                  <a:pt x="1104845" y="3762240"/>
                  <a:pt x="1169394" y="3748660"/>
                  <a:pt x="1231997" y="3753085"/>
                </a:cubicBezTo>
                <a:close/>
                <a:moveTo>
                  <a:pt x="1759997" y="3489191"/>
                </a:moveTo>
                <a:cubicBezTo>
                  <a:pt x="1822331" y="3481456"/>
                  <a:pt x="1886126" y="3510769"/>
                  <a:pt x="1919508" y="3568587"/>
                </a:cubicBezTo>
                <a:cubicBezTo>
                  <a:pt x="1964017" y="3645679"/>
                  <a:pt x="1937603" y="3744256"/>
                  <a:pt x="1860512" y="3788765"/>
                </a:cubicBezTo>
                <a:cubicBezTo>
                  <a:pt x="1783420" y="3833274"/>
                  <a:pt x="1684844" y="3806860"/>
                  <a:pt x="1640334" y="3729768"/>
                </a:cubicBezTo>
                <a:cubicBezTo>
                  <a:pt x="1595825" y="3652677"/>
                  <a:pt x="1622238" y="3554100"/>
                  <a:pt x="1699331" y="3509591"/>
                </a:cubicBezTo>
                <a:cubicBezTo>
                  <a:pt x="1718604" y="3498464"/>
                  <a:pt x="1739219" y="3491769"/>
                  <a:pt x="1759997" y="3489191"/>
                </a:cubicBezTo>
                <a:close/>
                <a:moveTo>
                  <a:pt x="0" y="0"/>
                </a:moveTo>
                <a:lnTo>
                  <a:pt x="3761741" y="0"/>
                </a:lnTo>
                <a:lnTo>
                  <a:pt x="3681829" y="50256"/>
                </a:lnTo>
                <a:cubicBezTo>
                  <a:pt x="3438848" y="191089"/>
                  <a:pt x="3181881" y="311202"/>
                  <a:pt x="2937684" y="451413"/>
                </a:cubicBezTo>
                <a:cubicBezTo>
                  <a:pt x="2479845" y="715229"/>
                  <a:pt x="2214753" y="1139058"/>
                  <a:pt x="2372686" y="1727662"/>
                </a:cubicBezTo>
                <a:cubicBezTo>
                  <a:pt x="2431549" y="1947175"/>
                  <a:pt x="2491082" y="2185236"/>
                  <a:pt x="2465529" y="2404960"/>
                </a:cubicBezTo>
                <a:cubicBezTo>
                  <a:pt x="2399653" y="2971510"/>
                  <a:pt x="2011160" y="3315831"/>
                  <a:pt x="1386395" y="3432457"/>
                </a:cubicBezTo>
                <a:cubicBezTo>
                  <a:pt x="1135728" y="3479297"/>
                  <a:pt x="864140" y="3520006"/>
                  <a:pt x="717407" y="3749372"/>
                </a:cubicBezTo>
                <a:cubicBezTo>
                  <a:pt x="559240" y="3996927"/>
                  <a:pt x="433133" y="4268292"/>
                  <a:pt x="322998" y="4542230"/>
                </a:cubicBezTo>
                <a:cubicBezTo>
                  <a:pt x="247175" y="4731198"/>
                  <a:pt x="151079" y="4898056"/>
                  <a:pt x="7948" y="5025561"/>
                </a:cubicBezTo>
                <a:lnTo>
                  <a:pt x="0" y="50319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8509A13B-4750-4C28-974C-8E9C13C5B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55816" y="-1555812"/>
            <a:ext cx="6858000" cy="9969624"/>
          </a:xfrm>
          <a:prstGeom prst="rect">
            <a:avLst/>
          </a:prstGeom>
          <a:gradFill>
            <a:gsLst>
              <a:gs pos="41000">
                <a:srgbClr val="000000">
                  <a:alpha val="50000"/>
                </a:srgbClr>
              </a:gs>
              <a:gs pos="100000">
                <a:srgbClr val="000000">
                  <a:alpha val="0"/>
                </a:srgbClr>
              </a:gs>
              <a:gs pos="0">
                <a:schemeClr val="tx1"/>
              </a:gs>
              <a:gs pos="0">
                <a:srgbClr val="000000">
                  <a:alpha val="56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8706C-1C07-81EF-5364-208479839049}"/>
              </a:ext>
            </a:extLst>
          </p:cNvPr>
          <p:cNvSpPr>
            <a:spLocks noGrp="1"/>
          </p:cNvSpPr>
          <p:nvPr>
            <p:ph type="title"/>
          </p:nvPr>
        </p:nvSpPr>
        <p:spPr>
          <a:xfrm>
            <a:off x="609600" y="663960"/>
            <a:ext cx="5048250" cy="3228104"/>
          </a:xfrm>
        </p:spPr>
        <p:txBody>
          <a:bodyPr vert="horz" lIns="91440" tIns="45720" rIns="91440" bIns="45720" rtlCol="0" anchor="ctr">
            <a:normAutofit/>
          </a:bodyPr>
          <a:lstStyle/>
          <a:p>
            <a:pPr eaLnBrk="1" hangingPunct="1"/>
            <a:r>
              <a:rPr lang="en-US" sz="5400">
                <a:solidFill>
                  <a:srgbClr val="FFFFFF"/>
                </a:solidFill>
              </a:rPr>
              <a:t>Pros and cons of PowerPoint</a:t>
            </a:r>
          </a:p>
        </p:txBody>
      </p:sp>
    </p:spTree>
    <p:extLst>
      <p:ext uri="{BB962C8B-B14F-4D97-AF65-F5344CB8AC3E}">
        <p14:creationId xmlns:p14="http://schemas.microsoft.com/office/powerpoint/2010/main" val="936668076"/>
      </p:ext>
    </p:extLst>
  </p:cSld>
  <p:clrMapOvr>
    <a:masterClrMapping/>
  </p:clrMapOvr>
  <mc:AlternateContent xmlns:mc="http://schemas.openxmlformats.org/markup-compatibility/2006" xmlns:p14="http://schemas.microsoft.com/office/powerpoint/2010/main">
    <mc:Choice Requires="p14">
      <p:transition spd="slow" p14:dur="2000" advTm="20027"/>
    </mc:Choice>
    <mc:Fallback xmlns="">
      <p:transition spd="slow" advTm="2002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58646E-1328-0836-028E-FFA1BC513CFF}"/>
              </a:ext>
            </a:extLst>
          </p:cNvPr>
          <p:cNvSpPr>
            <a:spLocks noGrp="1"/>
          </p:cNvSpPr>
          <p:nvPr>
            <p:ph type="title"/>
          </p:nvPr>
        </p:nvSpPr>
        <p:spPr>
          <a:xfrm>
            <a:off x="562271" y="810563"/>
            <a:ext cx="3705572" cy="5409262"/>
          </a:xfrm>
        </p:spPr>
        <p:txBody>
          <a:bodyPr anchor="t">
            <a:normAutofit/>
          </a:bodyPr>
          <a:lstStyle/>
          <a:p>
            <a:r>
              <a:rPr lang="en-GB" dirty="0"/>
              <a:t>Presentation software</a:t>
            </a:r>
          </a:p>
        </p:txBody>
      </p:sp>
      <p:graphicFrame>
        <p:nvGraphicFramePr>
          <p:cNvPr id="23" name="Content Placeholder 2">
            <a:extLst>
              <a:ext uri="{FF2B5EF4-FFF2-40B4-BE49-F238E27FC236}">
                <a16:creationId xmlns:a16="http://schemas.microsoft.com/office/drawing/2014/main" id="{30FEC560-4AA8-6985-1CB5-3DC0CDD8E470}"/>
              </a:ext>
            </a:extLst>
          </p:cNvPr>
          <p:cNvGraphicFramePr>
            <a:graphicFrameLocks noGrp="1"/>
          </p:cNvGraphicFramePr>
          <p:nvPr>
            <p:ph idx="1"/>
            <p:extLst>
              <p:ext uri="{D42A27DB-BD31-4B8C-83A1-F6EECF244321}">
                <p14:modId xmlns:p14="http://schemas.microsoft.com/office/powerpoint/2010/main" val="362163257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2481968"/>
      </p:ext>
    </p:extLst>
  </p:cSld>
  <p:clrMapOvr>
    <a:masterClrMapping/>
  </p:clrMapOvr>
  <mc:AlternateContent xmlns:mc="http://schemas.openxmlformats.org/markup-compatibility/2006" xmlns:p14="http://schemas.microsoft.com/office/powerpoint/2010/main">
    <mc:Choice Requires="p14">
      <p:transition spd="slow" p14:dur="2000" advTm="85565"/>
    </mc:Choice>
    <mc:Fallback xmlns="">
      <p:transition spd="slow" advTm="8556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611829-9CF0-FBD8-05DA-501153D7D28D}"/>
              </a:ext>
            </a:extLst>
          </p:cNvPr>
          <p:cNvSpPr>
            <a:spLocks noGrp="1"/>
          </p:cNvSpPr>
          <p:nvPr>
            <p:ph type="title"/>
          </p:nvPr>
        </p:nvSpPr>
        <p:spPr>
          <a:xfrm>
            <a:off x="562271" y="810563"/>
            <a:ext cx="3705572" cy="5409262"/>
          </a:xfrm>
        </p:spPr>
        <p:txBody>
          <a:bodyPr anchor="t">
            <a:normAutofit/>
          </a:bodyPr>
          <a:lstStyle/>
          <a:p>
            <a:r>
              <a:rPr lang="en-GB" dirty="0"/>
              <a:t>ABC of PowerPoint</a:t>
            </a:r>
          </a:p>
        </p:txBody>
      </p:sp>
      <p:graphicFrame>
        <p:nvGraphicFramePr>
          <p:cNvPr id="5" name="Content Placeholder 2">
            <a:extLst>
              <a:ext uri="{FF2B5EF4-FFF2-40B4-BE49-F238E27FC236}">
                <a16:creationId xmlns:a16="http://schemas.microsoft.com/office/drawing/2014/main" id="{8B4798CE-C262-EAAC-D767-47CAE5A8A2DA}"/>
              </a:ext>
            </a:extLst>
          </p:cNvPr>
          <p:cNvGraphicFramePr>
            <a:graphicFrameLocks noGrp="1"/>
          </p:cNvGraphicFramePr>
          <p:nvPr>
            <p:ph idx="1"/>
            <p:extLst>
              <p:ext uri="{D42A27DB-BD31-4B8C-83A1-F6EECF244321}">
                <p14:modId xmlns:p14="http://schemas.microsoft.com/office/powerpoint/2010/main" val="198288593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789094"/>
      </p:ext>
    </p:extLst>
  </p:cSld>
  <p:clrMapOvr>
    <a:masterClrMapping/>
  </p:clrMapOvr>
  <mc:AlternateContent xmlns:mc="http://schemas.openxmlformats.org/markup-compatibility/2006" xmlns:p14="http://schemas.microsoft.com/office/powerpoint/2010/main">
    <mc:Choice Requires="p14">
      <p:transition spd="slow" p14:dur="2000" advTm="83785"/>
    </mc:Choice>
    <mc:Fallback xmlns="">
      <p:transition spd="slow" advTm="8378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3512FB-FC38-12EF-0D24-9EF16C0BBABD}"/>
              </a:ext>
            </a:extLst>
          </p:cNvPr>
          <p:cNvSpPr>
            <a:spLocks noGrp="1"/>
          </p:cNvSpPr>
          <p:nvPr>
            <p:ph type="title"/>
          </p:nvPr>
        </p:nvSpPr>
        <p:spPr>
          <a:xfrm>
            <a:off x="562271" y="810563"/>
            <a:ext cx="3705572" cy="5409262"/>
          </a:xfrm>
        </p:spPr>
        <p:txBody>
          <a:bodyPr anchor="t">
            <a:normAutofit/>
          </a:bodyPr>
          <a:lstStyle/>
          <a:p>
            <a:r>
              <a:rPr lang="en-GB" dirty="0"/>
              <a:t>Tips for effective slides</a:t>
            </a:r>
          </a:p>
        </p:txBody>
      </p:sp>
      <p:graphicFrame>
        <p:nvGraphicFramePr>
          <p:cNvPr id="5" name="Content Placeholder 2">
            <a:extLst>
              <a:ext uri="{FF2B5EF4-FFF2-40B4-BE49-F238E27FC236}">
                <a16:creationId xmlns:a16="http://schemas.microsoft.com/office/drawing/2014/main" id="{07D79112-2A00-DD40-CBCE-4491EA09C71E}"/>
              </a:ext>
            </a:extLst>
          </p:cNvPr>
          <p:cNvGraphicFramePr>
            <a:graphicFrameLocks noGrp="1"/>
          </p:cNvGraphicFramePr>
          <p:nvPr>
            <p:ph idx="1"/>
            <p:extLst>
              <p:ext uri="{D42A27DB-BD31-4B8C-83A1-F6EECF244321}">
                <p14:modId xmlns:p14="http://schemas.microsoft.com/office/powerpoint/2010/main" val="2908075517"/>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0498757"/>
      </p:ext>
    </p:extLst>
  </p:cSld>
  <p:clrMapOvr>
    <a:masterClrMapping/>
  </p:clrMapOvr>
  <mc:AlternateContent xmlns:mc="http://schemas.openxmlformats.org/markup-compatibility/2006" xmlns:p14="http://schemas.microsoft.com/office/powerpoint/2010/main">
    <mc:Choice Requires="p14">
      <p:transition spd="slow" p14:dur="2000" advTm="96016"/>
    </mc:Choice>
    <mc:Fallback xmlns="">
      <p:transition spd="slow" advTm="9601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E0A3-BEEE-B14A-F587-13E58CFE06C7}"/>
              </a:ext>
            </a:extLst>
          </p:cNvPr>
          <p:cNvSpPr>
            <a:spLocks noGrp="1"/>
          </p:cNvSpPr>
          <p:nvPr>
            <p:ph type="title"/>
          </p:nvPr>
        </p:nvSpPr>
        <p:spPr/>
        <p:txBody>
          <a:bodyPr/>
          <a:lstStyle/>
          <a:p>
            <a:r>
              <a:rPr lang="en-GB" dirty="0"/>
              <a:t>Tips for effective slides</a:t>
            </a:r>
          </a:p>
        </p:txBody>
      </p:sp>
      <p:graphicFrame>
        <p:nvGraphicFramePr>
          <p:cNvPr id="5" name="Content Placeholder 2">
            <a:extLst>
              <a:ext uri="{FF2B5EF4-FFF2-40B4-BE49-F238E27FC236}">
                <a16:creationId xmlns:a16="http://schemas.microsoft.com/office/drawing/2014/main" id="{CAFEA2A3-2E0D-0E8C-C43B-9E63FA1F0CC5}"/>
              </a:ext>
            </a:extLst>
          </p:cNvPr>
          <p:cNvGraphicFramePr>
            <a:graphicFrameLocks noGrp="1"/>
          </p:cNvGraphicFramePr>
          <p:nvPr>
            <p:ph idx="1"/>
            <p:extLst>
              <p:ext uri="{D42A27DB-BD31-4B8C-83A1-F6EECF244321}">
                <p14:modId xmlns:p14="http://schemas.microsoft.com/office/powerpoint/2010/main" val="1846870102"/>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2180362"/>
      </p:ext>
    </p:extLst>
  </p:cSld>
  <p:clrMapOvr>
    <a:masterClrMapping/>
  </p:clrMapOvr>
  <mc:AlternateContent xmlns:mc="http://schemas.openxmlformats.org/markup-compatibility/2006" xmlns:p14="http://schemas.microsoft.com/office/powerpoint/2010/main">
    <mc:Choice Requires="p14">
      <p:transition spd="slow" p14:dur="2000" advTm="142152"/>
    </mc:Choice>
    <mc:Fallback xmlns="">
      <p:transition spd="slow" advTm="14215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2012-B9EC-57D2-2994-28C0343CCFE5}"/>
              </a:ext>
            </a:extLst>
          </p:cNvPr>
          <p:cNvSpPr>
            <a:spLocks noGrp="1"/>
          </p:cNvSpPr>
          <p:nvPr>
            <p:ph type="title"/>
          </p:nvPr>
        </p:nvSpPr>
        <p:spPr/>
        <p:txBody>
          <a:bodyPr/>
          <a:lstStyle/>
          <a:p>
            <a:r>
              <a:rPr lang="en-GB" dirty="0"/>
              <a:t>Tips for effective slides</a:t>
            </a:r>
          </a:p>
        </p:txBody>
      </p:sp>
      <p:sp>
        <p:nvSpPr>
          <p:cNvPr id="3" name="Content Placeholder 2">
            <a:extLst>
              <a:ext uri="{FF2B5EF4-FFF2-40B4-BE49-F238E27FC236}">
                <a16:creationId xmlns:a16="http://schemas.microsoft.com/office/drawing/2014/main" id="{8BA7FC14-03CD-F392-24A2-578C22380B47}"/>
              </a:ext>
            </a:extLst>
          </p:cNvPr>
          <p:cNvSpPr>
            <a:spLocks noGrp="1"/>
          </p:cNvSpPr>
          <p:nvPr>
            <p:ph idx="1"/>
          </p:nvPr>
        </p:nvSpPr>
        <p:spPr/>
        <p:txBody>
          <a:bodyPr/>
          <a:lstStyle/>
          <a:p>
            <a:r>
              <a:rPr lang="en-GB" dirty="0"/>
              <a:t>Structure</a:t>
            </a:r>
          </a:p>
          <a:p>
            <a:r>
              <a:rPr lang="en-GB" dirty="0"/>
              <a:t>Title</a:t>
            </a:r>
          </a:p>
          <a:p>
            <a:r>
              <a:rPr lang="en-GB" dirty="0"/>
              <a:t>Introduction</a:t>
            </a:r>
          </a:p>
          <a:p>
            <a:r>
              <a:rPr lang="en-GB" dirty="0"/>
              <a:t>Slide for each point</a:t>
            </a:r>
          </a:p>
          <a:p>
            <a:r>
              <a:rPr lang="en-GB" dirty="0"/>
              <a:t>Concluding slide</a:t>
            </a:r>
          </a:p>
          <a:p>
            <a:r>
              <a:rPr lang="en-GB" dirty="0"/>
              <a:t>References slide</a:t>
            </a:r>
          </a:p>
        </p:txBody>
      </p:sp>
    </p:spTree>
    <p:extLst>
      <p:ext uri="{BB962C8B-B14F-4D97-AF65-F5344CB8AC3E}">
        <p14:creationId xmlns:p14="http://schemas.microsoft.com/office/powerpoint/2010/main" val="1738300011"/>
      </p:ext>
    </p:extLst>
  </p:cSld>
  <p:clrMapOvr>
    <a:masterClrMapping/>
  </p:clrMapOvr>
  <mc:AlternateContent xmlns:mc="http://schemas.openxmlformats.org/markup-compatibility/2006" xmlns:p14="http://schemas.microsoft.com/office/powerpoint/2010/main">
    <mc:Choice Requires="p14">
      <p:transition spd="slow" p14:dur="2000" advTm="92016"/>
    </mc:Choice>
    <mc:Fallback xmlns="">
      <p:transition spd="slow" advTm="92016"/>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slides</a:t>
            </a:r>
            <a:endParaRPr lang="en-US" dirty="0"/>
          </a:p>
        </p:txBody>
      </p:sp>
      <p:sp>
        <p:nvSpPr>
          <p:cNvPr id="5" name="Content Placeholder 4"/>
          <p:cNvSpPr>
            <a:spLocks noGrp="1"/>
          </p:cNvSpPr>
          <p:nvPr>
            <p:ph sz="half" idx="2"/>
          </p:nvPr>
        </p:nvSpPr>
        <p:spPr>
          <a:solidFill>
            <a:schemeClr val="accent1">
              <a:lumMod val="60000"/>
              <a:lumOff val="40000"/>
            </a:schemeClr>
          </a:solidFill>
        </p:spPr>
        <p:txBody>
          <a:bodyPr/>
          <a:lstStyle/>
          <a:p>
            <a:r>
              <a:rPr lang="en-GB" dirty="0">
                <a:solidFill>
                  <a:schemeClr val="accent1">
                    <a:lumMod val="40000"/>
                    <a:lumOff val="60000"/>
                  </a:schemeClr>
                </a:solidFill>
              </a:rPr>
              <a:t>Background colour not  contrasted enough with text’s colour</a:t>
            </a:r>
          </a:p>
          <a:p>
            <a:r>
              <a:rPr lang="en-GB" sz="1100" dirty="0"/>
              <a:t>Text too small</a:t>
            </a:r>
          </a:p>
          <a:p>
            <a:r>
              <a:rPr lang="en-GB" sz="4000" dirty="0">
                <a:latin typeface="Blackadder ITC" pitchFamily="82" charset="0"/>
              </a:rPr>
              <a:t>Font too florid</a:t>
            </a:r>
          </a:p>
        </p:txBody>
      </p:sp>
      <p:pic>
        <p:nvPicPr>
          <p:cNvPr id="30725" name="Picture 5" descr="C:\Documents and Settings\sa025\Local Settings\Temporary Internet Files\Content.IE5\4RZFZ93F\MP900444322[1].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155371" y="2307771"/>
            <a:ext cx="3635829" cy="3810000"/>
          </a:xfrm>
          <a:prstGeom prst="rect">
            <a:avLst/>
          </a:prstGeom>
          <a:noFill/>
        </p:spPr>
      </p:pic>
      <p:sp>
        <p:nvSpPr>
          <p:cNvPr id="8" name="Content Placeholder 5">
            <a:extLst>
              <a:ext uri="{FF2B5EF4-FFF2-40B4-BE49-F238E27FC236}">
                <a16:creationId xmlns:a16="http://schemas.microsoft.com/office/drawing/2014/main" id="{35CD66D2-8151-4DAA-94B0-2F892A114BDF}"/>
              </a:ext>
            </a:extLst>
          </p:cNvPr>
          <p:cNvSpPr>
            <a:spLocks noGrp="1"/>
          </p:cNvSpPr>
          <p:nvPr/>
        </p:nvSpPr>
        <p:spPr>
          <a:xfrm>
            <a:off x="8382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Text written over the picture so that you can’t see it</a:t>
            </a:r>
          </a:p>
        </p:txBody>
      </p:sp>
    </p:spTree>
    <p:extLst>
      <p:ext uri="{BB962C8B-B14F-4D97-AF65-F5344CB8AC3E}">
        <p14:creationId xmlns:p14="http://schemas.microsoft.com/office/powerpoint/2010/main" val="531024471"/>
      </p:ext>
    </p:extLst>
  </p:cSld>
  <p:clrMapOvr>
    <a:masterClrMapping/>
  </p:clrMapOvr>
  <mc:AlternateContent xmlns:mc="http://schemas.openxmlformats.org/markup-compatibility/2006" xmlns:p14="http://schemas.microsoft.com/office/powerpoint/2010/main">
    <mc:Choice Requires="p14">
      <p:transition spd="slow" p14:dur="2000" advTm="49940"/>
    </mc:Choice>
    <mc:Fallback xmlns="">
      <p:transition spd="slow" advTm="4994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B492FA-F7E7-4C37-A395-EC3426FA8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1D41860-C334-4AEF-B2BB-71CB98CC8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0354F-9EAC-1BEC-8A5F-13D48ED2168C}"/>
              </a:ext>
            </a:extLst>
          </p:cNvPr>
          <p:cNvSpPr>
            <a:spLocks noGrp="1"/>
          </p:cNvSpPr>
          <p:nvPr>
            <p:ph type="title"/>
          </p:nvPr>
        </p:nvSpPr>
        <p:spPr>
          <a:xfrm>
            <a:off x="609600" y="4550563"/>
            <a:ext cx="6658405" cy="1327947"/>
          </a:xfrm>
        </p:spPr>
        <p:txBody>
          <a:bodyPr vert="horz" lIns="91440" tIns="45720" rIns="91440" bIns="45720" rtlCol="0" anchor="ctr">
            <a:normAutofit/>
          </a:bodyPr>
          <a:lstStyle/>
          <a:p>
            <a:pPr eaLnBrk="1" hangingPunct="1"/>
            <a:r>
              <a:rPr lang="en-US" sz="5400"/>
              <a:t>Layout</a:t>
            </a:r>
          </a:p>
        </p:txBody>
      </p:sp>
      <p:sp>
        <p:nvSpPr>
          <p:cNvPr id="3" name="Content Placeholder 2">
            <a:extLst>
              <a:ext uri="{FF2B5EF4-FFF2-40B4-BE49-F238E27FC236}">
                <a16:creationId xmlns:a16="http://schemas.microsoft.com/office/drawing/2014/main" id="{C2BA784B-0D60-742D-177D-860D840E3BA4}"/>
              </a:ext>
            </a:extLst>
          </p:cNvPr>
          <p:cNvSpPr>
            <a:spLocks noGrp="1"/>
          </p:cNvSpPr>
          <p:nvPr>
            <p:ph idx="1"/>
          </p:nvPr>
        </p:nvSpPr>
        <p:spPr>
          <a:xfrm>
            <a:off x="7642255" y="4891294"/>
            <a:ext cx="3940145" cy="1310666"/>
          </a:xfrm>
        </p:spPr>
        <p:txBody>
          <a:bodyPr vert="horz" lIns="91440" tIns="45720" rIns="91440" bIns="45720" rtlCol="0" anchor="ctr">
            <a:normAutofit/>
          </a:bodyPr>
          <a:lstStyle/>
          <a:p>
            <a:pPr eaLnBrk="1" hangingPunct="1">
              <a:buClr>
                <a:schemeClr val="accent5"/>
              </a:buClr>
            </a:pPr>
            <a:r>
              <a:rPr lang="en-US" dirty="0"/>
              <a:t>‘Designer’ function on PowerPoint – can help with layout</a:t>
            </a:r>
          </a:p>
        </p:txBody>
      </p:sp>
      <p:pic>
        <p:nvPicPr>
          <p:cNvPr id="4" name="Picture 3">
            <a:extLst>
              <a:ext uri="{FF2B5EF4-FFF2-40B4-BE49-F238E27FC236}">
                <a16:creationId xmlns:a16="http://schemas.microsoft.com/office/drawing/2014/main" id="{77AFF9C5-4359-FFAA-DC44-C6FBF92EE5CB}"/>
              </a:ext>
            </a:extLst>
          </p:cNvPr>
          <p:cNvPicPr>
            <a:picLocks noChangeAspect="1"/>
          </p:cNvPicPr>
          <p:nvPr/>
        </p:nvPicPr>
        <p:blipFill>
          <a:blip r:embed="rId2"/>
          <a:stretch>
            <a:fillRect/>
          </a:stretch>
        </p:blipFill>
        <p:spPr>
          <a:xfrm>
            <a:off x="1504992" y="175847"/>
            <a:ext cx="9178967" cy="4658326"/>
          </a:xfrm>
          <a:prstGeom prst="rect">
            <a:avLst/>
          </a:prstGeom>
        </p:spPr>
      </p:pic>
    </p:spTree>
    <p:extLst>
      <p:ext uri="{BB962C8B-B14F-4D97-AF65-F5344CB8AC3E}">
        <p14:creationId xmlns:p14="http://schemas.microsoft.com/office/powerpoint/2010/main" val="1745369011"/>
      </p:ext>
    </p:extLst>
  </p:cSld>
  <p:clrMapOvr>
    <a:masterClrMapping/>
  </p:clrMapOvr>
  <mc:AlternateContent xmlns:mc="http://schemas.openxmlformats.org/markup-compatibility/2006" xmlns:p14="http://schemas.microsoft.com/office/powerpoint/2010/main">
    <mc:Choice Requires="p14">
      <p:transition spd="slow" p14:dur="2000" advTm="34581"/>
    </mc:Choice>
    <mc:Fallback xmlns="">
      <p:transition spd="slow" advTm="3458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descr="&quot;&quot;">
            <a:extLst>
              <a:ext uri="{FF2B5EF4-FFF2-40B4-BE49-F238E27FC236}">
                <a16:creationId xmlns:a16="http://schemas.microsoft.com/office/drawing/2014/main" id="{33CF987A-3A11-81DA-9CB0-24E41C5712E6}"/>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Freeform: Shape 9" descr="&quot;&quot;">
            <a:extLst>
              <a:ext uri="{FF2B5EF4-FFF2-40B4-BE49-F238E27FC236}">
                <a16:creationId xmlns:a16="http://schemas.microsoft.com/office/drawing/2014/main" id="{8A7A90BC-4B15-DC60-F17A-7A455812DD8E}"/>
              </a:ext>
            </a:extLst>
          </p:cNvPr>
          <p:cNvSpPr>
            <a:spLocks noGrp="1" noRot="1" noChangeAspect="1" noMove="1" noResize="1" noEditPoints="1" noAdjustHandles="1" noChangeArrowheads="1" noChangeShapeType="1" noTextEdit="1"/>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useBgFill="1">
        <p:nvSpPr>
          <p:cNvPr id="12" name="Rectangle 11" descr="&quot;&quot;">
            <a:extLst>
              <a:ext uri="{FF2B5EF4-FFF2-40B4-BE49-F238E27FC236}">
                <a16:creationId xmlns:a16="http://schemas.microsoft.com/office/drawing/2014/main" id="{B1613FF3-1067-DEE1-4BF6-39057F81B16A}"/>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2"/>
              </a:solidFill>
            </a:endParaRPr>
          </a:p>
        </p:txBody>
      </p:sp>
      <p:sp>
        <p:nvSpPr>
          <p:cNvPr id="14" name="Rectangle 13" descr="&quot;&quot;">
            <a:extLst>
              <a:ext uri="{FF2B5EF4-FFF2-40B4-BE49-F238E27FC236}">
                <a16:creationId xmlns:a16="http://schemas.microsoft.com/office/drawing/2014/main" id="{5718D2F7-2CFF-4487-122D-595509AB90C4}"/>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30726" name="Picture 3" descr="Different coloured question marks">
            <a:extLst>
              <a:ext uri="{FF2B5EF4-FFF2-40B4-BE49-F238E27FC236}">
                <a16:creationId xmlns:a16="http://schemas.microsoft.com/office/drawing/2014/main" id="{B5BFA459-8EF5-715D-B135-5455E60D54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620" r="19533"/>
          <a:stretch>
            <a:fillRect/>
          </a:stretch>
        </p:blipFill>
        <p:spPr bwMode="auto">
          <a:xfrm>
            <a:off x="4286250" y="0"/>
            <a:ext cx="79057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16" name="Freeform: Shape 15" descr="&quot;&quot;">
            <a:extLst>
              <a:ext uri="{FF2B5EF4-FFF2-40B4-BE49-F238E27FC236}">
                <a16:creationId xmlns:a16="http://schemas.microsoft.com/office/drawing/2014/main" id="{D64E01CF-CCE1-70B5-2629-EB0BD0CAA79D}"/>
              </a:ext>
            </a:extLst>
          </p:cNvPr>
          <p:cNvSpPr>
            <a:spLocks noGrp="1" noRot="1" noChangeAspect="1" noMove="1" noResize="1" noEditPoints="1" noAdjustHandles="1" noChangeArrowheads="1" noChangeShapeType="1" noTextEdit="1"/>
          </p:cNvSpPr>
          <p:nvPr/>
        </p:nvSpPr>
        <p:spPr>
          <a:xfrm>
            <a:off x="0" y="0"/>
            <a:ext cx="5592763"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0728" name="Title 1">
            <a:extLst>
              <a:ext uri="{FF2B5EF4-FFF2-40B4-BE49-F238E27FC236}">
                <a16:creationId xmlns:a16="http://schemas.microsoft.com/office/drawing/2014/main" id="{5357715C-F7C2-3200-0327-0C94D7CAAF4B}"/>
              </a:ext>
            </a:extLst>
          </p:cNvPr>
          <p:cNvSpPr>
            <a:spLocks noGrp="1" noChangeArrowheads="1"/>
          </p:cNvSpPr>
          <p:nvPr>
            <p:ph type="title"/>
          </p:nvPr>
        </p:nvSpPr>
        <p:spPr>
          <a:xfrm>
            <a:off x="690563" y="1122363"/>
            <a:ext cx="3541712" cy="2387600"/>
          </a:xfrm>
        </p:spPr>
        <p:txBody>
          <a:bodyPr/>
          <a:lstStyle/>
          <a:p>
            <a:pPr eaLnBrk="1" hangingPunct="1"/>
            <a:r>
              <a:rPr lang="en-US" altLang="en-US" sz="5000"/>
              <a:t>Over to you: any questions?</a:t>
            </a:r>
          </a:p>
        </p:txBody>
      </p:sp>
    </p:spTree>
  </p:cSld>
  <p:clrMapOvr>
    <a:masterClrMapping/>
  </p:clrMapOvr>
  <p:transition spd="slow" advTm="53175"/>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4941-5956-9D3F-E3CF-330D286484AD}"/>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2B248C31-0034-39AD-E1D7-E28FC77E6B7C}"/>
              </a:ext>
            </a:extLst>
          </p:cNvPr>
          <p:cNvSpPr>
            <a:spLocks noGrp="1"/>
          </p:cNvSpPr>
          <p:nvPr>
            <p:ph idx="1"/>
          </p:nvPr>
        </p:nvSpPr>
        <p:spPr/>
        <p:txBody>
          <a:bodyPr/>
          <a:lstStyle/>
          <a:p>
            <a:r>
              <a:rPr lang="en-GB" sz="3200" dirty="0"/>
              <a:t>Next week we’ll be thinking about confident speaking in presentations</a:t>
            </a:r>
          </a:p>
          <a:p>
            <a:r>
              <a:rPr lang="en-GB" sz="3200" dirty="0"/>
              <a:t>The following week we’ll have time in class either for you to work on your presentations or to cover a session on any material you want to revisit.</a:t>
            </a:r>
          </a:p>
          <a:p>
            <a:r>
              <a:rPr lang="en-GB" sz="3200" dirty="0"/>
              <a:t>Presentations will take place in the fourth and final week of the block (and the final week of the module!)</a:t>
            </a:r>
          </a:p>
        </p:txBody>
      </p:sp>
    </p:spTree>
    <p:extLst>
      <p:ext uri="{BB962C8B-B14F-4D97-AF65-F5344CB8AC3E}">
        <p14:creationId xmlns:p14="http://schemas.microsoft.com/office/powerpoint/2010/main" val="1583267171"/>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1059</Words>
  <Application>Microsoft Office PowerPoint</Application>
  <PresentationFormat>Widescreen</PresentationFormat>
  <Paragraphs>90</Paragraphs>
  <Slides>18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Avenir Next LT Pro</vt:lpstr>
      <vt:lpstr>Blackadder ITC</vt:lpstr>
      <vt:lpstr>Posterama</vt:lpstr>
      <vt:lpstr>SplashVTI</vt:lpstr>
      <vt:lpstr>HPFY3001: Academic Survival Skills  Presentation skills: Preparing your slides</vt:lpstr>
      <vt:lpstr>Last session - review</vt:lpstr>
      <vt:lpstr>Presentation skills</vt:lpstr>
      <vt:lpstr>Preparing your slides</vt:lpstr>
      <vt:lpstr>Drafting your outline</vt:lpstr>
      <vt:lpstr>Introduction</vt:lpstr>
      <vt:lpstr>Constructing the main body</vt:lpstr>
      <vt:lpstr>Your conclusion</vt:lpstr>
      <vt:lpstr>Pros and cons of PowerPoint</vt:lpstr>
      <vt:lpstr>Presentation software</vt:lpstr>
      <vt:lpstr>ABC of PowerPoint</vt:lpstr>
      <vt:lpstr>Tips for effective slides</vt:lpstr>
      <vt:lpstr>Tips for effective slides</vt:lpstr>
      <vt:lpstr>Tips for effective slides</vt:lpstr>
      <vt:lpstr>Poor slides</vt:lpstr>
      <vt:lpstr>Layout</vt:lpstr>
      <vt:lpstr>Over to you: any questions?</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25</cp:revision>
  <dcterms:created xsi:type="dcterms:W3CDTF">2024-09-11T12:44:55Z</dcterms:created>
  <dcterms:modified xsi:type="dcterms:W3CDTF">2026-04-24T12:00:30Z</dcterms:modified>
</cp:coreProperties>
</file>