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sldIdLst>
    <p:sldId id="260" r:id="rId2"/>
    <p:sldId id="257" r:id="rId3"/>
    <p:sldId id="258" r:id="rId4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CC1CE"/>
    <a:srgbClr val="C83D30"/>
    <a:srgbClr val="3BC1D0"/>
    <a:srgbClr val="1D2226"/>
    <a:srgbClr val="3CC1D0"/>
    <a:srgbClr val="191E2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3" d="100"/>
          <a:sy n="53" d="100"/>
        </p:scale>
        <p:origin x="2693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4485" y="860917"/>
            <a:ext cx="5632880" cy="4642418"/>
          </a:xfrm>
        </p:spPr>
        <p:txBody>
          <a:bodyPr anchor="b">
            <a:normAutofit/>
          </a:bodyPr>
          <a:lstStyle>
            <a:lvl1pPr algn="ctr">
              <a:defRPr sz="30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4485" y="5613400"/>
            <a:ext cx="5632880" cy="3205378"/>
          </a:xfrm>
        </p:spPr>
        <p:txBody>
          <a:bodyPr anchor="t">
            <a:normAutofit/>
          </a:bodyPr>
          <a:lstStyle>
            <a:lvl1pPr marL="0" indent="0" algn="ctr">
              <a:buNone/>
              <a:defRPr sz="135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549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9014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4485" y="4724342"/>
            <a:ext cx="5632880" cy="2633663"/>
          </a:xfrm>
        </p:spPr>
        <p:txBody>
          <a:bodyPr anchor="b">
            <a:normAutofit/>
          </a:bodyPr>
          <a:lstStyle>
            <a:lvl1pPr algn="r">
              <a:defRPr sz="21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4485" y="7372170"/>
            <a:ext cx="5632880" cy="1441917"/>
          </a:xfrm>
        </p:spPr>
        <p:txBody>
          <a:bodyPr anchor="t">
            <a:normAutofit/>
          </a:bodyPr>
          <a:lstStyle>
            <a:lvl1pPr marL="0" indent="0" algn="r">
              <a:buNone/>
              <a:defRPr sz="135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114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3761" y="2976853"/>
            <a:ext cx="2763805" cy="5823034"/>
          </a:xfrm>
        </p:spPr>
        <p:txBody>
          <a:bodyPr>
            <a:normAutofit/>
          </a:bodyPr>
          <a:lstStyle>
            <a:lvl1pPr>
              <a:defRPr sz="1200"/>
            </a:lvl1pPr>
            <a:lvl2pPr>
              <a:defRPr sz="1050"/>
            </a:lvl2pPr>
            <a:lvl3pPr>
              <a:defRPr sz="900"/>
            </a:lvl3pPr>
            <a:lvl4pPr>
              <a:defRPr sz="825"/>
            </a:lvl4pPr>
            <a:lvl5pPr>
              <a:defRPr sz="825"/>
            </a:lvl5pPr>
            <a:lvl6pPr>
              <a:defRPr sz="825"/>
            </a:lvl6pPr>
            <a:lvl7pPr>
              <a:defRPr sz="825"/>
            </a:lvl7pPr>
            <a:lvl8pPr>
              <a:defRPr sz="825"/>
            </a:lvl8pPr>
            <a:lvl9pPr>
              <a:defRPr sz="825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80436" y="2976853"/>
            <a:ext cx="2766929" cy="5823032"/>
          </a:xfrm>
        </p:spPr>
        <p:txBody>
          <a:bodyPr>
            <a:normAutofit/>
          </a:bodyPr>
          <a:lstStyle>
            <a:lvl1pPr>
              <a:defRPr sz="1200"/>
            </a:lvl1pPr>
            <a:lvl2pPr>
              <a:defRPr sz="1050"/>
            </a:lvl2pPr>
            <a:lvl3pPr>
              <a:defRPr sz="900"/>
            </a:lvl3pPr>
            <a:lvl4pPr>
              <a:defRPr sz="825"/>
            </a:lvl4pPr>
            <a:lvl5pPr>
              <a:defRPr sz="825"/>
            </a:lvl5pPr>
            <a:lvl6pPr>
              <a:defRPr sz="825"/>
            </a:lvl6pPr>
            <a:lvl7pPr>
              <a:defRPr sz="825"/>
            </a:lvl7pPr>
            <a:lvl8pPr>
              <a:defRPr sz="825"/>
            </a:lvl8pPr>
            <a:lvl9pPr>
              <a:defRPr sz="825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821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9730" y="2976853"/>
            <a:ext cx="2547835" cy="1059639"/>
          </a:xfrm>
        </p:spPr>
        <p:txBody>
          <a:bodyPr anchor="b">
            <a:noAutofit/>
          </a:bodyPr>
          <a:lstStyle>
            <a:lvl1pPr marL="0" indent="0">
              <a:buNone/>
              <a:defRPr sz="165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3761" y="4024262"/>
            <a:ext cx="2763805" cy="4789825"/>
          </a:xfrm>
        </p:spPr>
        <p:txBody>
          <a:bodyPr anchor="t">
            <a:normAutofit/>
          </a:bodyPr>
          <a:lstStyle>
            <a:lvl1pPr>
              <a:defRPr sz="1200"/>
            </a:lvl1pPr>
            <a:lvl2pPr>
              <a:defRPr sz="1050"/>
            </a:lvl2pPr>
            <a:lvl3pPr>
              <a:defRPr sz="900"/>
            </a:lvl3pPr>
            <a:lvl4pPr>
              <a:defRPr sz="825"/>
            </a:lvl4pPr>
            <a:lvl5pPr>
              <a:defRPr sz="825"/>
            </a:lvl5pPr>
            <a:lvl6pPr>
              <a:defRPr sz="825"/>
            </a:lvl6pPr>
            <a:lvl7pPr>
              <a:defRPr sz="825"/>
            </a:lvl7pPr>
            <a:lvl8pPr>
              <a:defRPr sz="825"/>
            </a:lvl8pPr>
            <a:lvl9pPr>
              <a:defRPr sz="825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682612" y="2976853"/>
            <a:ext cx="2564753" cy="1047409"/>
          </a:xfrm>
        </p:spPr>
        <p:txBody>
          <a:bodyPr anchor="b">
            <a:noAutofit/>
          </a:bodyPr>
          <a:lstStyle>
            <a:lvl1pPr marL="0" indent="0">
              <a:buNone/>
              <a:defRPr sz="165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74" y="4024262"/>
            <a:ext cx="2776140" cy="4789825"/>
          </a:xfrm>
        </p:spPr>
        <p:txBody>
          <a:bodyPr anchor="t">
            <a:normAutofit/>
          </a:bodyPr>
          <a:lstStyle>
            <a:lvl1pPr>
              <a:defRPr sz="1200"/>
            </a:lvl1pPr>
            <a:lvl2pPr>
              <a:defRPr sz="1050"/>
            </a:lvl2pPr>
            <a:lvl3pPr>
              <a:defRPr sz="900"/>
            </a:lvl3pPr>
            <a:lvl4pPr>
              <a:defRPr sz="825"/>
            </a:lvl4pPr>
            <a:lvl5pPr>
              <a:defRPr sz="825"/>
            </a:lvl5pPr>
            <a:lvl6pPr>
              <a:defRPr sz="825"/>
            </a:lvl6pPr>
            <a:lvl7pPr>
              <a:defRPr sz="825"/>
            </a:lvl7pPr>
            <a:lvl8pPr>
              <a:defRPr sz="825"/>
            </a:lvl8pPr>
            <a:lvl9pPr>
              <a:defRPr sz="825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7078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19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789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5181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3761" y="2534896"/>
            <a:ext cx="2047142" cy="1981200"/>
          </a:xfrm>
        </p:spPr>
        <p:txBody>
          <a:bodyPr anchor="b">
            <a:normAutofit/>
          </a:bodyPr>
          <a:lstStyle>
            <a:lvl1pPr algn="l">
              <a:defRPr sz="165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71642" y="860916"/>
            <a:ext cx="3375723" cy="7953170"/>
          </a:xfrm>
        </p:spPr>
        <p:txBody>
          <a:bodyPr anchor="ctr"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825"/>
            </a:lvl5pPr>
            <a:lvl6pPr>
              <a:defRPr sz="825"/>
            </a:lvl6pPr>
            <a:lvl7pPr>
              <a:defRPr sz="825"/>
            </a:lvl7pPr>
            <a:lvl8pPr>
              <a:defRPr sz="825"/>
            </a:lvl8pPr>
            <a:lvl9pPr>
              <a:defRPr sz="825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3761" y="4516096"/>
            <a:ext cx="2047142" cy="2641600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3746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3761" y="2741944"/>
            <a:ext cx="3317852" cy="1981200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136581" y="-26416"/>
            <a:ext cx="1875047" cy="997204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989" y="4723144"/>
            <a:ext cx="3317852" cy="2641600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392737" y="8928609"/>
            <a:ext cx="538877" cy="527403"/>
          </a:xfrm>
        </p:spPr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3761" y="8928609"/>
            <a:ext cx="2778975" cy="527403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018196" y="8928608"/>
            <a:ext cx="228890" cy="475583"/>
          </a:xfrm>
        </p:spPr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431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8258" y="6323034"/>
            <a:ext cx="5559755" cy="1310841"/>
          </a:xfrm>
        </p:spPr>
        <p:txBody>
          <a:bodyPr anchor="b">
            <a:normAutofit/>
          </a:bodyPr>
          <a:lstStyle>
            <a:lvl1pPr algn="l">
              <a:defRPr sz="15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8259" y="1438938"/>
            <a:ext cx="5476070" cy="4306071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258" y="7633875"/>
            <a:ext cx="5559755" cy="1180212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8258" y="8928609"/>
            <a:ext cx="4002959" cy="527403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576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3760" y="860915"/>
            <a:ext cx="5633606" cy="4532352"/>
          </a:xfrm>
        </p:spPr>
        <p:txBody>
          <a:bodyPr anchor="ctr">
            <a:normAutofit/>
          </a:bodyPr>
          <a:lstStyle>
            <a:lvl1pPr algn="l">
              <a:defRPr sz="21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3760" y="6273800"/>
            <a:ext cx="5633606" cy="2540287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110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437864" y="1242621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916617" y="4313000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3707" y="860916"/>
            <a:ext cx="5230586" cy="4397003"/>
          </a:xfrm>
        </p:spPr>
        <p:txBody>
          <a:bodyPr anchor="ctr">
            <a:normAutofit/>
          </a:bodyPr>
          <a:lstStyle>
            <a:lvl1pPr algn="l">
              <a:defRPr sz="21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942327" y="5273098"/>
            <a:ext cx="4973346" cy="550333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050"/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3761" y="6703964"/>
            <a:ext cx="5633605" cy="2091267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49845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3760" y="5205151"/>
            <a:ext cx="5634254" cy="2121600"/>
          </a:xfrm>
        </p:spPr>
        <p:txBody>
          <a:bodyPr anchor="b">
            <a:normAutofit/>
          </a:bodyPr>
          <a:lstStyle>
            <a:lvl1pPr algn="l">
              <a:defRPr sz="21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5762" y="7326751"/>
            <a:ext cx="5634254" cy="148733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65990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437864" y="1088896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915668" y="4159275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3707" y="860916"/>
            <a:ext cx="5230586" cy="4108533"/>
          </a:xfrm>
        </p:spPr>
        <p:txBody>
          <a:bodyPr anchor="ctr">
            <a:normAutofit/>
          </a:bodyPr>
          <a:lstStyle>
            <a:lvl1pPr algn="l">
              <a:defRPr sz="21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13760" y="5613400"/>
            <a:ext cx="5634254" cy="152195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15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3760" y="7135356"/>
            <a:ext cx="5634254" cy="1678730"/>
          </a:xfrm>
        </p:spPr>
        <p:txBody>
          <a:bodyPr anchor="t">
            <a:normAutofit/>
          </a:bodyPr>
          <a:lstStyle>
            <a:lvl1pPr marL="0" indent="0" algn="l">
              <a:buNone/>
              <a:defRPr sz="12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3429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982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3760" y="860916"/>
            <a:ext cx="5633605" cy="398202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1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13760" y="5319804"/>
            <a:ext cx="5633605" cy="1515631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1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3760" y="6835435"/>
            <a:ext cx="5633604" cy="1978652"/>
          </a:xfrm>
        </p:spPr>
        <p:txBody>
          <a:bodyPr anchor="t">
            <a:normAutofit/>
          </a:bodyPr>
          <a:lstStyle>
            <a:lvl1pPr marL="0" indent="0" algn="l">
              <a:buNone/>
              <a:defRPr sz="12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3429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53417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13761" y="860915"/>
            <a:ext cx="5633605" cy="18958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47376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13781" y="860915"/>
            <a:ext cx="1333584" cy="795317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13761" y="860915"/>
            <a:ext cx="4218103" cy="7953172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57982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13761" y="860915"/>
            <a:ext cx="5633605" cy="18958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3761" y="2976853"/>
            <a:ext cx="5633604" cy="58372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913781" y="8924154"/>
            <a:ext cx="965598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13761" y="8924154"/>
            <a:ext cx="4218103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937902" y="8924154"/>
            <a:ext cx="310112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3099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  <p:sldLayoutId id="2147483706" r:id="rId17"/>
  </p:sldLayoutIdLst>
  <p:txStyles>
    <p:titleStyle>
      <a:lvl1pPr algn="l" defTabSz="342900" rtl="0" eaLnBrk="1" latinLnBrk="0" hangingPunct="1">
        <a:spcBef>
          <a:spcPct val="0"/>
        </a:spcBef>
        <a:buNone/>
        <a:defRPr sz="21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143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130000"/>
        <a:buFont typeface="Arial"/>
        <a:buChar char="•"/>
        <a:defRPr sz="135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13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9001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130000"/>
        <a:buFont typeface="Arial"/>
        <a:buChar char="•"/>
        <a:defRPr sz="105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157288" indent="-128588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130000"/>
        <a:buFont typeface="Arial"/>
        <a:buChar char="•"/>
        <a:defRPr sz="105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1500188" indent="-128588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130000"/>
        <a:buFont typeface="Arial"/>
        <a:buChar char="•"/>
        <a:defRPr sz="9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130000"/>
        <a:buFont typeface="Arial"/>
        <a:buChar char="•"/>
        <a:defRPr sz="825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130000"/>
        <a:buFont typeface="Arial"/>
        <a:buChar char="•"/>
        <a:defRPr sz="825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130000"/>
        <a:buFont typeface="Arial"/>
        <a:buChar char="•"/>
        <a:defRPr sz="825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100000"/>
        <a:buFont typeface="Arial"/>
        <a:buChar char="•"/>
        <a:defRPr sz="825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FF4E5-8490-43F1-850B-CAB28A8051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2327" y="2075315"/>
            <a:ext cx="5473341" cy="2377992"/>
          </a:xfrm>
        </p:spPr>
        <p:txBody>
          <a:bodyPr/>
          <a:lstStyle/>
          <a:p>
            <a:r>
              <a:rPr lang="en-US" sz="5400" dirty="0"/>
              <a:t>Menu Planning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76CDF8-C001-48AA-AB22-83F1896E33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76668" y="4564970"/>
            <a:ext cx="2504661" cy="1584410"/>
          </a:xfrm>
        </p:spPr>
        <p:txBody>
          <a:bodyPr>
            <a:normAutofit/>
          </a:bodyPr>
          <a:lstStyle/>
          <a:p>
            <a:r>
              <a:rPr lang="en-US" sz="2400" dirty="0"/>
              <a:t>By </a:t>
            </a:r>
            <a:r>
              <a:rPr lang="en-US" sz="2400" dirty="0" err="1"/>
              <a:t>Khalida</a:t>
            </a:r>
            <a:r>
              <a:rPr lang="en-US" sz="2400" dirty="0"/>
              <a:t> Miah</a:t>
            </a:r>
          </a:p>
          <a:p>
            <a:r>
              <a:rPr lang="en-US" sz="2400" dirty="0"/>
              <a:t>Student Number: 2017369</a:t>
            </a:r>
          </a:p>
        </p:txBody>
      </p:sp>
    </p:spTree>
    <p:extLst>
      <p:ext uri="{BB962C8B-B14F-4D97-AF65-F5344CB8AC3E}">
        <p14:creationId xmlns:p14="http://schemas.microsoft.com/office/powerpoint/2010/main" val="28699269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B5E8B77-A0E8-47D0-963B-E4ED8EE2C7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3500" y="144036"/>
            <a:ext cx="6858000" cy="961792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5A135DD-4500-4A65-B719-00FF0AEF796E}"/>
              </a:ext>
            </a:extLst>
          </p:cNvPr>
          <p:cNvSpPr/>
          <p:nvPr/>
        </p:nvSpPr>
        <p:spPr>
          <a:xfrm>
            <a:off x="1699591" y="1172818"/>
            <a:ext cx="3776870" cy="2027582"/>
          </a:xfrm>
          <a:prstGeom prst="rect">
            <a:avLst/>
          </a:prstGeom>
          <a:solidFill>
            <a:srgbClr val="191E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>
                <a:latin typeface="A Love of Thunder" panose="02000503000000020004" pitchFamily="2" charset="0"/>
              </a:rPr>
              <a:t>Knock your friends and family at Hotel Trinity’s Door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26CEE46-28B7-4BB0-8364-DEE673AEDD00}"/>
              </a:ext>
            </a:extLst>
          </p:cNvPr>
          <p:cNvSpPr/>
          <p:nvPr/>
        </p:nvSpPr>
        <p:spPr>
          <a:xfrm>
            <a:off x="4213225" y="3457575"/>
            <a:ext cx="200025" cy="3238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ood Hygiene Ratings In The United Kingdom – Francesco Castellani – Data  Science portfolio of an atypical engineer">
            <a:extLst>
              <a:ext uri="{FF2B5EF4-FFF2-40B4-BE49-F238E27FC236}">
                <a16:creationId xmlns:a16="http://schemas.microsoft.com/office/drawing/2014/main" id="{A74A1E02-9972-4778-B69C-053CE9A574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b="50000"/>
          <a:stretch/>
        </p:blipFill>
        <p:spPr bwMode="auto">
          <a:xfrm>
            <a:off x="4895850" y="7966420"/>
            <a:ext cx="1490663" cy="766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79697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02D13F4-14C4-420A-9F6C-EFC7026F5C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4036"/>
            <a:ext cx="6858000" cy="961792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732121F-9668-426B-A621-B30190A66799}"/>
              </a:ext>
            </a:extLst>
          </p:cNvPr>
          <p:cNvSpPr/>
          <p:nvPr/>
        </p:nvSpPr>
        <p:spPr>
          <a:xfrm>
            <a:off x="596348" y="1331843"/>
            <a:ext cx="2597427" cy="35780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/>
              <a:t>Robinsons              15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C6BE32A-1627-40D4-BB7E-A3EB760C5895}"/>
              </a:ext>
            </a:extLst>
          </p:cNvPr>
          <p:cNvSpPr/>
          <p:nvPr/>
        </p:nvSpPr>
        <p:spPr>
          <a:xfrm>
            <a:off x="622852" y="2319769"/>
            <a:ext cx="2597427" cy="35780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/>
              <a:t>Schweppes           05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53BB9F7-33A5-4B35-A845-BF9EADBDE6D9}"/>
              </a:ext>
            </a:extLst>
          </p:cNvPr>
          <p:cNvSpPr/>
          <p:nvPr/>
        </p:nvSpPr>
        <p:spPr>
          <a:xfrm>
            <a:off x="3790121" y="6914005"/>
            <a:ext cx="2597427" cy="35780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/>
              <a:t>Orange Cola        05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FBC233F-6BDF-4B59-AC38-2861FB2183A9}"/>
              </a:ext>
            </a:extLst>
          </p:cNvPr>
          <p:cNvSpPr/>
          <p:nvPr/>
        </p:nvSpPr>
        <p:spPr>
          <a:xfrm>
            <a:off x="642731" y="4170957"/>
            <a:ext cx="2786269" cy="35780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/>
              <a:t>Highland Vegge Spring      15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5509601-A972-46AA-9016-BEA38E8CE4EA}"/>
              </a:ext>
            </a:extLst>
          </p:cNvPr>
          <p:cNvSpPr/>
          <p:nvPr/>
        </p:nvSpPr>
        <p:spPr>
          <a:xfrm>
            <a:off x="3711033" y="6062652"/>
            <a:ext cx="2722218" cy="35780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/>
              <a:t>Cornish Pasty         05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661C444-308C-4FD2-A02D-652684D44BA3}"/>
              </a:ext>
            </a:extLst>
          </p:cNvPr>
          <p:cNvSpPr/>
          <p:nvPr/>
        </p:nvSpPr>
        <p:spPr>
          <a:xfrm>
            <a:off x="622852" y="5932077"/>
            <a:ext cx="2702341" cy="26157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Marrie Rose****     15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678E602-E2DA-47E5-AFC1-E53D6C2F46A2}"/>
              </a:ext>
            </a:extLst>
          </p:cNvPr>
          <p:cNvSpPr/>
          <p:nvPr/>
        </p:nvSpPr>
        <p:spPr>
          <a:xfrm>
            <a:off x="596347" y="6785111"/>
            <a:ext cx="2597427" cy="35780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Beef Steak     15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F4485CC-F741-452A-8203-071CE9EB8F6F}"/>
              </a:ext>
            </a:extLst>
          </p:cNvPr>
          <p:cNvSpPr/>
          <p:nvPr/>
        </p:nvSpPr>
        <p:spPr>
          <a:xfrm>
            <a:off x="596348" y="7798904"/>
            <a:ext cx="2643810" cy="35780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Bean Shake***   15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B90F0AD-9D23-4641-B11E-F8A9D1CAE928}"/>
              </a:ext>
            </a:extLst>
          </p:cNvPr>
          <p:cNvSpPr/>
          <p:nvPr/>
        </p:nvSpPr>
        <p:spPr>
          <a:xfrm>
            <a:off x="3718890" y="5104802"/>
            <a:ext cx="2722218" cy="35780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/>
              <a:t>Bakewell Tart***     05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8D07E3-CB6E-443F-A66C-67BB6F45F5A0}"/>
              </a:ext>
            </a:extLst>
          </p:cNvPr>
          <p:cNvSpPr/>
          <p:nvPr/>
        </p:nvSpPr>
        <p:spPr>
          <a:xfrm>
            <a:off x="568770" y="2219060"/>
            <a:ext cx="2877868" cy="4572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/>
              <a:t>Bangers Vegg        05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AFF3CF0-3ED3-4883-BFA3-698697660B32}"/>
              </a:ext>
            </a:extLst>
          </p:cNvPr>
          <p:cNvSpPr/>
          <p:nvPr/>
        </p:nvSpPr>
        <p:spPr>
          <a:xfrm>
            <a:off x="3641065" y="3165109"/>
            <a:ext cx="2669207" cy="46382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/>
              <a:t>Prosecco (750ml)    95</a:t>
            </a:r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1EA7CAA-4A65-4367-9A75-7772E9537782}"/>
              </a:ext>
            </a:extLst>
          </p:cNvPr>
          <p:cNvSpPr/>
          <p:nvPr/>
        </p:nvSpPr>
        <p:spPr>
          <a:xfrm>
            <a:off x="3503606" y="2219877"/>
            <a:ext cx="2937502" cy="46382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/>
              <a:t>Tokaji Wine (750ml) 105</a:t>
            </a:r>
            <a:endParaRPr lang="en-US" sz="120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D04422B-5228-4270-963F-82B00A18BFC0}"/>
              </a:ext>
            </a:extLst>
          </p:cNvPr>
          <p:cNvSpPr/>
          <p:nvPr/>
        </p:nvSpPr>
        <p:spPr>
          <a:xfrm>
            <a:off x="238539" y="5159984"/>
            <a:ext cx="1769165" cy="463827"/>
          </a:xfrm>
          <a:prstGeom prst="rect">
            <a:avLst/>
          </a:prstGeom>
          <a:solidFill>
            <a:srgbClr val="3CC1D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Dessert  Menu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0334554-7F0B-4706-927B-F2A183069A94}"/>
              </a:ext>
            </a:extLst>
          </p:cNvPr>
          <p:cNvSpPr/>
          <p:nvPr/>
        </p:nvSpPr>
        <p:spPr>
          <a:xfrm>
            <a:off x="3654839" y="2689142"/>
            <a:ext cx="2388287" cy="463827"/>
          </a:xfrm>
          <a:prstGeom prst="rect">
            <a:avLst/>
          </a:prstGeom>
          <a:solidFill>
            <a:srgbClr val="1D2226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800"/>
              <a:t>Made from late-ripened grapes affected by Botrytis Cinera. Produced in Hungery. In 2000.</a:t>
            </a:r>
          </a:p>
        </p:txBody>
      </p:sp>
      <p:pic>
        <p:nvPicPr>
          <p:cNvPr id="31" name="Picture 2" descr="Facebook PNG Icons, Facebook Logo PNG And Vector For Free Download - Pngtree">
            <a:extLst>
              <a:ext uri="{FF2B5EF4-FFF2-40B4-BE49-F238E27FC236}">
                <a16:creationId xmlns:a16="http://schemas.microsoft.com/office/drawing/2014/main" id="{4B4CE725-BA74-4188-8AD9-D7CAEBE78D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3364" y="7765359"/>
            <a:ext cx="424898" cy="42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" descr="Twitter Logo transparent PNG - StickPNG">
            <a:extLst>
              <a:ext uri="{FF2B5EF4-FFF2-40B4-BE49-F238E27FC236}">
                <a16:creationId xmlns:a16="http://schemas.microsoft.com/office/drawing/2014/main" id="{18DD6824-8969-4B61-81E5-AB4DC20A1F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5381" y="7709451"/>
            <a:ext cx="536713" cy="536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F24CAAD6-95BC-48D7-95EC-C2783218805C}"/>
              </a:ext>
            </a:extLst>
          </p:cNvPr>
          <p:cNvSpPr/>
          <p:nvPr/>
        </p:nvSpPr>
        <p:spPr>
          <a:xfrm>
            <a:off x="3997923" y="7779174"/>
            <a:ext cx="2045558" cy="424898"/>
          </a:xfrm>
          <a:prstGeom prst="rect">
            <a:avLst/>
          </a:prstGeom>
          <a:solidFill>
            <a:srgbClr val="20202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Trinityhotel/fb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6543FC5-3091-4BB6-9D4D-DDC8F64B1947}"/>
              </a:ext>
            </a:extLst>
          </p:cNvPr>
          <p:cNvSpPr/>
          <p:nvPr/>
        </p:nvSpPr>
        <p:spPr>
          <a:xfrm>
            <a:off x="301423" y="5166611"/>
            <a:ext cx="1728794" cy="457200"/>
          </a:xfrm>
          <a:prstGeom prst="rect">
            <a:avLst/>
          </a:prstGeom>
          <a:solidFill>
            <a:srgbClr val="3CC1C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100">
                <a:latin typeface="A Love of Thunder" panose="02000503000000020004" pitchFamily="2" charset="0"/>
              </a:rPr>
              <a:t>Kids Menu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7BF166-C374-42A3-9411-CCEF9B59918B}"/>
              </a:ext>
            </a:extLst>
          </p:cNvPr>
          <p:cNvSpPr txBox="1"/>
          <p:nvPr/>
        </p:nvSpPr>
        <p:spPr>
          <a:xfrm>
            <a:off x="4343889" y="8767565"/>
            <a:ext cx="19104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>
                <a:latin typeface="A Love of Thunder" panose="02000503000000020004" pitchFamily="2" charset="0"/>
              </a:rPr>
              <a:t>Keep eyes on Allergic items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F8A25BB-C464-4BD0-884E-A1C4C0B1D69A}"/>
              </a:ext>
            </a:extLst>
          </p:cNvPr>
          <p:cNvSpPr/>
          <p:nvPr/>
        </p:nvSpPr>
        <p:spPr>
          <a:xfrm>
            <a:off x="3718890" y="6490184"/>
            <a:ext cx="2388287" cy="463827"/>
          </a:xfrm>
          <a:prstGeom prst="rect">
            <a:avLst/>
          </a:prstGeom>
          <a:solidFill>
            <a:srgbClr val="1D2226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800"/>
              <a:t>Pstry cake, topped with cerry ball. Chocolate toppings is also avalilable.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439A06B-062E-4005-8A25-EAF73CB1AD7A}"/>
              </a:ext>
            </a:extLst>
          </p:cNvPr>
          <p:cNvSpPr/>
          <p:nvPr/>
        </p:nvSpPr>
        <p:spPr>
          <a:xfrm>
            <a:off x="3781524" y="5541194"/>
            <a:ext cx="2388287" cy="463827"/>
          </a:xfrm>
          <a:prstGeom prst="rect">
            <a:avLst/>
          </a:prstGeom>
          <a:solidFill>
            <a:srgbClr val="1D2226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800"/>
              <a:t>Finest menu for the kids. Mixed with chicken pasta and hot chili sauce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ADB87D8-C8BF-4FD2-B521-7475EB91F8D7}"/>
              </a:ext>
            </a:extLst>
          </p:cNvPr>
          <p:cNvSpPr/>
          <p:nvPr/>
        </p:nvSpPr>
        <p:spPr>
          <a:xfrm>
            <a:off x="3793339" y="3674370"/>
            <a:ext cx="2388287" cy="463827"/>
          </a:xfrm>
          <a:prstGeom prst="rect">
            <a:avLst/>
          </a:prstGeom>
          <a:solidFill>
            <a:srgbClr val="1D2226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800"/>
              <a:t>Imported from France. 1656, very old wine cupped with alvocano. Per 200 ml, 120 ml rose water is mixed with 80 ml red wine.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671BA3F-DB09-45AE-9F39-309E3022F1F8}"/>
              </a:ext>
            </a:extLst>
          </p:cNvPr>
          <p:cNvSpPr/>
          <p:nvPr/>
        </p:nvSpPr>
        <p:spPr>
          <a:xfrm>
            <a:off x="3838515" y="7306582"/>
            <a:ext cx="2388287" cy="463827"/>
          </a:xfrm>
          <a:prstGeom prst="rect">
            <a:avLst/>
          </a:prstGeom>
          <a:solidFill>
            <a:srgbClr val="1D2226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800"/>
              <a:t>Finest Soft Drinks for this menu. Cocal Cola mixed with orange top.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29080C9-C19D-4EC0-A5B5-639361650653}"/>
              </a:ext>
            </a:extLst>
          </p:cNvPr>
          <p:cNvSpPr/>
          <p:nvPr/>
        </p:nvSpPr>
        <p:spPr>
          <a:xfrm>
            <a:off x="547728" y="3232498"/>
            <a:ext cx="2597427" cy="35780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/>
              <a:t>Cheese Burger        05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ADA9C06-D347-46CC-AF8F-ECFFACE4F129}"/>
              </a:ext>
            </a:extLst>
          </p:cNvPr>
          <p:cNvSpPr/>
          <p:nvPr/>
        </p:nvSpPr>
        <p:spPr>
          <a:xfrm>
            <a:off x="3745811" y="522271"/>
            <a:ext cx="2877867" cy="699651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>
                <a:latin typeface="A Love of Thunder" panose="02000503000000020004" pitchFamily="2" charset="0"/>
              </a:rPr>
              <a:t>Drinks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66735AC-068A-4EAB-B50F-8E094DC5C48B}"/>
              </a:ext>
            </a:extLst>
          </p:cNvPr>
          <p:cNvSpPr/>
          <p:nvPr/>
        </p:nvSpPr>
        <p:spPr>
          <a:xfrm>
            <a:off x="3557136" y="1251639"/>
            <a:ext cx="2937502" cy="46382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/>
              <a:t>Sauvignon Blanc (750ml) 115</a:t>
            </a:r>
            <a:endParaRPr lang="en-US" sz="120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6F1B120-9EE1-4BF0-B92A-BFFA4421E13D}"/>
              </a:ext>
            </a:extLst>
          </p:cNvPr>
          <p:cNvSpPr/>
          <p:nvPr/>
        </p:nvSpPr>
        <p:spPr>
          <a:xfrm>
            <a:off x="3708609" y="1670007"/>
            <a:ext cx="2388287" cy="463827"/>
          </a:xfrm>
          <a:prstGeom prst="rect">
            <a:avLst/>
          </a:prstGeom>
          <a:solidFill>
            <a:srgbClr val="1D2226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800"/>
              <a:t>Current vintage 2020. 9.8 units of Alcohol per 75 cl Bottle, 1.6 Units of Alcohol per 125ml Glass units. imported from Chile. Grape Wine.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19FE84C-890A-4AAB-9377-1D9CC9869EC9}"/>
              </a:ext>
            </a:extLst>
          </p:cNvPr>
          <p:cNvSpPr/>
          <p:nvPr/>
        </p:nvSpPr>
        <p:spPr>
          <a:xfrm>
            <a:off x="4813300" y="4365856"/>
            <a:ext cx="1728794" cy="457200"/>
          </a:xfrm>
          <a:prstGeom prst="rect">
            <a:avLst/>
          </a:prstGeom>
          <a:solidFill>
            <a:srgbClr val="C83D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100">
                <a:latin typeface="A Love of Thunder" panose="02000503000000020004" pitchFamily="2" charset="0"/>
              </a:rPr>
              <a:t>Dessert</a:t>
            </a:r>
          </a:p>
        </p:txBody>
      </p:sp>
    </p:spTree>
    <p:extLst>
      <p:ext uri="{BB962C8B-B14F-4D97-AF65-F5344CB8AC3E}">
        <p14:creationId xmlns:p14="http://schemas.microsoft.com/office/powerpoint/2010/main" val="30415631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141</TotalTime>
  <Words>200</Words>
  <Application>Microsoft Office PowerPoint</Application>
  <PresentationFormat>A4 Paper (210x297 mm)</PresentationFormat>
  <Paragraphs>30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 Love of Thunder</vt:lpstr>
      <vt:lpstr>Arial</vt:lpstr>
      <vt:lpstr>Century Gothic</vt:lpstr>
      <vt:lpstr>Mesh</vt:lpstr>
      <vt:lpstr>Menu Planning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Fuad Muhtasim</dc:creator>
  <cp:lastModifiedBy>khadijah</cp:lastModifiedBy>
  <cp:revision>30</cp:revision>
  <dcterms:created xsi:type="dcterms:W3CDTF">2021-07-08T13:21:22Z</dcterms:created>
  <dcterms:modified xsi:type="dcterms:W3CDTF">2021-11-04T01:32:48Z</dcterms:modified>
</cp:coreProperties>
</file>