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5"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F96D07-8095-EF59-49EF-E42A1193D274}" v="2702" dt="2022-09-18T16:57:08.565"/>
    <p1510:client id="{20C58CA6-E521-97E3-E198-1150C58B6AFA}" v="87" dt="2022-09-19T16:24:27.105"/>
    <p1510:client id="{2BF7CD56-894A-2048-29FD-0861D81205D8}" v="42" dt="2022-09-19T17:04:27.071"/>
    <p1510:client id="{2C5A1A05-27C0-B061-A60D-7102A2F180FD}" v="580" dt="2022-09-18T20:30:33.275"/>
    <p1510:client id="{3D56A87C-EC5F-C9A6-2E76-465C4285A3C8}" v="1330" dt="2022-09-19T11:26:25.649"/>
    <p1510:client id="{5D25434A-FF96-5711-0D0D-7D939FE4CE3C}" v="112" dt="2022-09-22T19:09:06.651"/>
    <p1510:client id="{8D894ED7-294F-4702-AA2D-4FD9DC6232E4}" v="1024" dt="2022-09-15T21:39:35.928"/>
    <p1510:client id="{D56FF952-7BCF-36E4-19FC-0778E8A2DEC0}" v="20" dt="2022-09-18T17:00:57.561"/>
    <p1510:client id="{DA52BA99-B000-0D49-D726-6EAB39E94DEB}" v="1713" dt="2022-09-17T15:23:53.2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ntelle Gauci (2200562)" userId="S::2200562@student.uwtsd.ac.uk::930f7e35-325e-46f5-af0a-2101a621c845" providerId="AD" clId="Web-{2BF7CD56-894A-2048-29FD-0861D81205D8}"/>
    <pc:docChg chg="modSld addMainMaster delMainMaster">
      <pc:chgData name="Chantelle Gauci (2200562)" userId="S::2200562@student.uwtsd.ac.uk::930f7e35-325e-46f5-af0a-2101a621c845" providerId="AD" clId="Web-{2BF7CD56-894A-2048-29FD-0861D81205D8}" dt="2022-09-19T16:56:24.262" v="46" actId="20577"/>
      <pc:docMkLst>
        <pc:docMk/>
      </pc:docMkLst>
      <pc:sldChg chg="modSp mod modClrScheme chgLayout">
        <pc:chgData name="Chantelle Gauci (2200562)" userId="S::2200562@student.uwtsd.ac.uk::930f7e35-325e-46f5-af0a-2101a621c845" providerId="AD" clId="Web-{2BF7CD56-894A-2048-29FD-0861D81205D8}" dt="2022-09-19T16:56:24.262" v="46" actId="20577"/>
        <pc:sldMkLst>
          <pc:docMk/>
          <pc:sldMk cId="109857222" sldId="256"/>
        </pc:sldMkLst>
        <pc:spChg chg="mod ord">
          <ac:chgData name="Chantelle Gauci (2200562)" userId="S::2200562@student.uwtsd.ac.uk::930f7e35-325e-46f5-af0a-2101a621c845" providerId="AD" clId="Web-{2BF7CD56-894A-2048-29FD-0861D81205D8}" dt="2022-09-19T16:26:08.762" v="2"/>
          <ac:spMkLst>
            <pc:docMk/>
            <pc:sldMk cId="109857222" sldId="256"/>
            <ac:spMk id="2" creationId="{00000000-0000-0000-0000-000000000000}"/>
          </ac:spMkLst>
        </pc:spChg>
        <pc:spChg chg="mod">
          <ac:chgData name="Chantelle Gauci (2200562)" userId="S::2200562@student.uwtsd.ac.uk::930f7e35-325e-46f5-af0a-2101a621c845" providerId="AD" clId="Web-{2BF7CD56-894A-2048-29FD-0861D81205D8}" dt="2022-09-19T16:56:24.262" v="46" actId="20577"/>
          <ac:spMkLst>
            <pc:docMk/>
            <pc:sldMk cId="109857222" sldId="256"/>
            <ac:spMk id="3" creationId="{444B9C68-8DC8-8797-A2E2-D7EEDE7EE72C}"/>
          </ac:spMkLst>
        </pc:spChg>
      </pc:sldChg>
      <pc:sldChg chg="addSp delSp modSp mod modClrScheme delDesignElem chgLayout">
        <pc:chgData name="Chantelle Gauci (2200562)" userId="S::2200562@student.uwtsd.ac.uk::930f7e35-325e-46f5-af0a-2101a621c845" providerId="AD" clId="Web-{2BF7CD56-894A-2048-29FD-0861D81205D8}" dt="2022-09-19T16:28:35.204" v="31" actId="14100"/>
        <pc:sldMkLst>
          <pc:docMk/>
          <pc:sldMk cId="1489480569" sldId="257"/>
        </pc:sldMkLst>
        <pc:spChg chg="mod ord">
          <ac:chgData name="Chantelle Gauci (2200562)" userId="S::2200562@student.uwtsd.ac.uk::930f7e35-325e-46f5-af0a-2101a621c845" providerId="AD" clId="Web-{2BF7CD56-894A-2048-29FD-0861D81205D8}" dt="2022-09-19T16:26:08.762" v="2"/>
          <ac:spMkLst>
            <pc:docMk/>
            <pc:sldMk cId="1489480569" sldId="257"/>
            <ac:spMk id="2" creationId="{1636DAA4-600E-3846-7B38-D053A3F0210C}"/>
          </ac:spMkLst>
        </pc:spChg>
        <pc:spChg chg="mod ord">
          <ac:chgData name="Chantelle Gauci (2200562)" userId="S::2200562@student.uwtsd.ac.uk::930f7e35-325e-46f5-af0a-2101a621c845" providerId="AD" clId="Web-{2BF7CD56-894A-2048-29FD-0861D81205D8}" dt="2022-09-19T16:28:35.204" v="31" actId="14100"/>
          <ac:spMkLst>
            <pc:docMk/>
            <pc:sldMk cId="1489480569" sldId="257"/>
            <ac:spMk id="3" creationId="{C8EEA8B0-CCFE-BFEB-79C4-D05ADB235D56}"/>
          </ac:spMkLst>
        </pc:spChg>
        <pc:spChg chg="add del">
          <ac:chgData name="Chantelle Gauci (2200562)" userId="S::2200562@student.uwtsd.ac.uk::930f7e35-325e-46f5-af0a-2101a621c845" providerId="AD" clId="Web-{2BF7CD56-894A-2048-29FD-0861D81205D8}" dt="2022-09-19T16:26:08.762" v="2"/>
          <ac:spMkLst>
            <pc:docMk/>
            <pc:sldMk cId="1489480569" sldId="257"/>
            <ac:spMk id="5" creationId="{907EF6B7-1338-4443-8C46-6A318D952DFD}"/>
          </ac:spMkLst>
        </pc:spChg>
        <pc:spChg chg="add del">
          <ac:chgData name="Chantelle Gauci (2200562)" userId="S::2200562@student.uwtsd.ac.uk::930f7e35-325e-46f5-af0a-2101a621c845" providerId="AD" clId="Web-{2BF7CD56-894A-2048-29FD-0861D81205D8}" dt="2022-09-19T16:26:08.762" v="2"/>
          <ac:spMkLst>
            <pc:docMk/>
            <pc:sldMk cId="1489480569" sldId="257"/>
            <ac:spMk id="6" creationId="{DAAE4CDD-124C-4DCF-9584-B6033B545DD5}"/>
          </ac:spMkLst>
        </pc:spChg>
        <pc:spChg chg="add del">
          <ac:chgData name="Chantelle Gauci (2200562)" userId="S::2200562@student.uwtsd.ac.uk::930f7e35-325e-46f5-af0a-2101a621c845" providerId="AD" clId="Web-{2BF7CD56-894A-2048-29FD-0861D81205D8}" dt="2022-09-19T16:26:08.762" v="2"/>
          <ac:spMkLst>
            <pc:docMk/>
            <pc:sldMk cId="1489480569" sldId="257"/>
            <ac:spMk id="7" creationId="{081E4A58-353D-44AE-B2FC-2A74E2E400F7}"/>
          </ac:spMkLst>
        </pc:spChg>
        <pc:spChg chg="del">
          <ac:chgData name="Chantelle Gauci (2200562)" userId="S::2200562@student.uwtsd.ac.uk::930f7e35-325e-46f5-af0a-2101a621c845" providerId="AD" clId="Web-{2BF7CD56-894A-2048-29FD-0861D81205D8}" dt="2022-09-19T16:25:54.199" v="0"/>
          <ac:spMkLst>
            <pc:docMk/>
            <pc:sldMk cId="1489480569" sldId="257"/>
            <ac:spMk id="8" creationId="{18873D23-2DCF-4B31-A009-95721C06E8E1}"/>
          </ac:spMkLst>
        </pc:spChg>
        <pc:spChg chg="add">
          <ac:chgData name="Chantelle Gauci (2200562)" userId="S::2200562@student.uwtsd.ac.uk::930f7e35-325e-46f5-af0a-2101a621c845" providerId="AD" clId="Web-{2BF7CD56-894A-2048-29FD-0861D81205D8}" dt="2022-09-19T16:26:12.950" v="3"/>
          <ac:spMkLst>
            <pc:docMk/>
            <pc:sldMk cId="1489480569" sldId="257"/>
            <ac:spMk id="9" creationId="{907EF6B7-1338-4443-8C46-6A318D952DFD}"/>
          </ac:spMkLst>
        </pc:spChg>
        <pc:spChg chg="del">
          <ac:chgData name="Chantelle Gauci (2200562)" userId="S::2200562@student.uwtsd.ac.uk::930f7e35-325e-46f5-af0a-2101a621c845" providerId="AD" clId="Web-{2BF7CD56-894A-2048-29FD-0861D81205D8}" dt="2022-09-19T16:25:54.199" v="0"/>
          <ac:spMkLst>
            <pc:docMk/>
            <pc:sldMk cId="1489480569" sldId="257"/>
            <ac:spMk id="10" creationId="{C13EF075-D4EF-4929-ADBC-91B27DA19955}"/>
          </ac:spMkLst>
        </pc:spChg>
        <pc:spChg chg="add">
          <ac:chgData name="Chantelle Gauci (2200562)" userId="S::2200562@student.uwtsd.ac.uk::930f7e35-325e-46f5-af0a-2101a621c845" providerId="AD" clId="Web-{2BF7CD56-894A-2048-29FD-0861D81205D8}" dt="2022-09-19T16:26:12.950" v="3"/>
          <ac:spMkLst>
            <pc:docMk/>
            <pc:sldMk cId="1489480569" sldId="257"/>
            <ac:spMk id="11" creationId="{DAAE4CDD-124C-4DCF-9584-B6033B545DD5}"/>
          </ac:spMkLst>
        </pc:spChg>
        <pc:spChg chg="add">
          <ac:chgData name="Chantelle Gauci (2200562)" userId="S::2200562@student.uwtsd.ac.uk::930f7e35-325e-46f5-af0a-2101a621c845" providerId="AD" clId="Web-{2BF7CD56-894A-2048-29FD-0861D81205D8}" dt="2022-09-19T16:26:12.950" v="3"/>
          <ac:spMkLst>
            <pc:docMk/>
            <pc:sldMk cId="1489480569" sldId="257"/>
            <ac:spMk id="13" creationId="{081E4A58-353D-44AE-B2FC-2A74E2E400F7}"/>
          </ac:spMkLst>
        </pc:spChg>
        <pc:grpChg chg="del">
          <ac:chgData name="Chantelle Gauci (2200562)" userId="S::2200562@student.uwtsd.ac.uk::930f7e35-325e-46f5-af0a-2101a621c845" providerId="AD" clId="Web-{2BF7CD56-894A-2048-29FD-0861D81205D8}" dt="2022-09-19T16:25:54.199" v="0"/>
          <ac:grpSpMkLst>
            <pc:docMk/>
            <pc:sldMk cId="1489480569" sldId="257"/>
            <ac:grpSpMk id="12" creationId="{DAA26DFA-AAB2-4973-9C17-16D587C7B198}"/>
          </ac:grpSpMkLst>
        </pc:grpChg>
      </pc:sldChg>
      <pc:sldMasterChg chg="del delSldLayout">
        <pc:chgData name="Chantelle Gauci (2200562)" userId="S::2200562@student.uwtsd.ac.uk::930f7e35-325e-46f5-af0a-2101a621c845" providerId="AD" clId="Web-{2BF7CD56-894A-2048-29FD-0861D81205D8}" dt="2022-09-19T16:25:54.199" v="0"/>
        <pc:sldMasterMkLst>
          <pc:docMk/>
          <pc:sldMasterMk cId="3854433498" sldId="2147483921"/>
        </pc:sldMasterMkLst>
        <pc:sldLayoutChg chg="del">
          <pc:chgData name="Chantelle Gauci (2200562)" userId="S::2200562@student.uwtsd.ac.uk::930f7e35-325e-46f5-af0a-2101a621c845" providerId="AD" clId="Web-{2BF7CD56-894A-2048-29FD-0861D81205D8}" dt="2022-09-19T16:25:54.199" v="0"/>
          <pc:sldLayoutMkLst>
            <pc:docMk/>
            <pc:sldMasterMk cId="3854433498" sldId="2147483921"/>
            <pc:sldLayoutMk cId="665546257" sldId="2147483922"/>
          </pc:sldLayoutMkLst>
        </pc:sldLayoutChg>
        <pc:sldLayoutChg chg="del">
          <pc:chgData name="Chantelle Gauci (2200562)" userId="S::2200562@student.uwtsd.ac.uk::930f7e35-325e-46f5-af0a-2101a621c845" providerId="AD" clId="Web-{2BF7CD56-894A-2048-29FD-0861D81205D8}" dt="2022-09-19T16:25:54.199" v="0"/>
          <pc:sldLayoutMkLst>
            <pc:docMk/>
            <pc:sldMasterMk cId="3854433498" sldId="2147483921"/>
            <pc:sldLayoutMk cId="1034699953" sldId="2147483923"/>
          </pc:sldLayoutMkLst>
        </pc:sldLayoutChg>
        <pc:sldLayoutChg chg="del">
          <pc:chgData name="Chantelle Gauci (2200562)" userId="S::2200562@student.uwtsd.ac.uk::930f7e35-325e-46f5-af0a-2101a621c845" providerId="AD" clId="Web-{2BF7CD56-894A-2048-29FD-0861D81205D8}" dt="2022-09-19T16:25:54.199" v="0"/>
          <pc:sldLayoutMkLst>
            <pc:docMk/>
            <pc:sldMasterMk cId="3854433498" sldId="2147483921"/>
            <pc:sldLayoutMk cId="2116621197" sldId="2147483924"/>
          </pc:sldLayoutMkLst>
        </pc:sldLayoutChg>
        <pc:sldLayoutChg chg="del">
          <pc:chgData name="Chantelle Gauci (2200562)" userId="S::2200562@student.uwtsd.ac.uk::930f7e35-325e-46f5-af0a-2101a621c845" providerId="AD" clId="Web-{2BF7CD56-894A-2048-29FD-0861D81205D8}" dt="2022-09-19T16:25:54.199" v="0"/>
          <pc:sldLayoutMkLst>
            <pc:docMk/>
            <pc:sldMasterMk cId="3854433498" sldId="2147483921"/>
            <pc:sldLayoutMk cId="3301811818" sldId="2147483925"/>
          </pc:sldLayoutMkLst>
        </pc:sldLayoutChg>
        <pc:sldLayoutChg chg="del">
          <pc:chgData name="Chantelle Gauci (2200562)" userId="S::2200562@student.uwtsd.ac.uk::930f7e35-325e-46f5-af0a-2101a621c845" providerId="AD" clId="Web-{2BF7CD56-894A-2048-29FD-0861D81205D8}" dt="2022-09-19T16:25:54.199" v="0"/>
          <pc:sldLayoutMkLst>
            <pc:docMk/>
            <pc:sldMasterMk cId="3854433498" sldId="2147483921"/>
            <pc:sldLayoutMk cId="2564962024" sldId="2147483926"/>
          </pc:sldLayoutMkLst>
        </pc:sldLayoutChg>
        <pc:sldLayoutChg chg="del">
          <pc:chgData name="Chantelle Gauci (2200562)" userId="S::2200562@student.uwtsd.ac.uk::930f7e35-325e-46f5-af0a-2101a621c845" providerId="AD" clId="Web-{2BF7CD56-894A-2048-29FD-0861D81205D8}" dt="2022-09-19T16:25:54.199" v="0"/>
          <pc:sldLayoutMkLst>
            <pc:docMk/>
            <pc:sldMasterMk cId="3854433498" sldId="2147483921"/>
            <pc:sldLayoutMk cId="601817400" sldId="2147483927"/>
          </pc:sldLayoutMkLst>
        </pc:sldLayoutChg>
        <pc:sldLayoutChg chg="del">
          <pc:chgData name="Chantelle Gauci (2200562)" userId="S::2200562@student.uwtsd.ac.uk::930f7e35-325e-46f5-af0a-2101a621c845" providerId="AD" clId="Web-{2BF7CD56-894A-2048-29FD-0861D81205D8}" dt="2022-09-19T16:25:54.199" v="0"/>
          <pc:sldLayoutMkLst>
            <pc:docMk/>
            <pc:sldMasterMk cId="3854433498" sldId="2147483921"/>
            <pc:sldLayoutMk cId="532035170" sldId="2147483928"/>
          </pc:sldLayoutMkLst>
        </pc:sldLayoutChg>
        <pc:sldLayoutChg chg="del">
          <pc:chgData name="Chantelle Gauci (2200562)" userId="S::2200562@student.uwtsd.ac.uk::930f7e35-325e-46f5-af0a-2101a621c845" providerId="AD" clId="Web-{2BF7CD56-894A-2048-29FD-0861D81205D8}" dt="2022-09-19T16:25:54.199" v="0"/>
          <pc:sldLayoutMkLst>
            <pc:docMk/>
            <pc:sldMasterMk cId="3854433498" sldId="2147483921"/>
            <pc:sldLayoutMk cId="432409785" sldId="2147483929"/>
          </pc:sldLayoutMkLst>
        </pc:sldLayoutChg>
        <pc:sldLayoutChg chg="del">
          <pc:chgData name="Chantelle Gauci (2200562)" userId="S::2200562@student.uwtsd.ac.uk::930f7e35-325e-46f5-af0a-2101a621c845" providerId="AD" clId="Web-{2BF7CD56-894A-2048-29FD-0861D81205D8}" dt="2022-09-19T16:25:54.199" v="0"/>
          <pc:sldLayoutMkLst>
            <pc:docMk/>
            <pc:sldMasterMk cId="3854433498" sldId="2147483921"/>
            <pc:sldLayoutMk cId="2679357711" sldId="2147483930"/>
          </pc:sldLayoutMkLst>
        </pc:sldLayoutChg>
        <pc:sldLayoutChg chg="del">
          <pc:chgData name="Chantelle Gauci (2200562)" userId="S::2200562@student.uwtsd.ac.uk::930f7e35-325e-46f5-af0a-2101a621c845" providerId="AD" clId="Web-{2BF7CD56-894A-2048-29FD-0861D81205D8}" dt="2022-09-19T16:25:54.199" v="0"/>
          <pc:sldLayoutMkLst>
            <pc:docMk/>
            <pc:sldMasterMk cId="3854433498" sldId="2147483921"/>
            <pc:sldLayoutMk cId="2000019212" sldId="2147483931"/>
          </pc:sldLayoutMkLst>
        </pc:sldLayoutChg>
        <pc:sldLayoutChg chg="del">
          <pc:chgData name="Chantelle Gauci (2200562)" userId="S::2200562@student.uwtsd.ac.uk::930f7e35-325e-46f5-af0a-2101a621c845" providerId="AD" clId="Web-{2BF7CD56-894A-2048-29FD-0861D81205D8}" dt="2022-09-19T16:25:54.199" v="0"/>
          <pc:sldLayoutMkLst>
            <pc:docMk/>
            <pc:sldMasterMk cId="3854433498" sldId="2147483921"/>
            <pc:sldLayoutMk cId="2468588381" sldId="2147483932"/>
          </pc:sldLayoutMkLst>
        </pc:sldLayoutChg>
      </pc:sldMasterChg>
      <pc:sldMasterChg chg="add del addSldLayout delSldLayout modSldLayout">
        <pc:chgData name="Chantelle Gauci (2200562)" userId="S::2200562@student.uwtsd.ac.uk::930f7e35-325e-46f5-af0a-2101a621c845" providerId="AD" clId="Web-{2BF7CD56-894A-2048-29FD-0861D81205D8}" dt="2022-09-19T16:26:08.762" v="2"/>
        <pc:sldMasterMkLst>
          <pc:docMk/>
          <pc:sldMasterMk cId="1516073181" sldId="2147483933"/>
        </pc:sldMasterMkLst>
        <pc:sldLayoutChg chg="add del mod replId">
          <pc:chgData name="Chantelle Gauci (2200562)" userId="S::2200562@student.uwtsd.ac.uk::930f7e35-325e-46f5-af0a-2101a621c845" providerId="AD" clId="Web-{2BF7CD56-894A-2048-29FD-0861D81205D8}" dt="2022-09-19T16:26:08.762" v="2"/>
          <pc:sldLayoutMkLst>
            <pc:docMk/>
            <pc:sldMasterMk cId="1516073181" sldId="2147483933"/>
            <pc:sldLayoutMk cId="2971657513" sldId="2147483934"/>
          </pc:sldLayoutMkLst>
        </pc:sldLayoutChg>
        <pc:sldLayoutChg chg="add del mod replId">
          <pc:chgData name="Chantelle Gauci (2200562)" userId="S::2200562@student.uwtsd.ac.uk::930f7e35-325e-46f5-af0a-2101a621c845" providerId="AD" clId="Web-{2BF7CD56-894A-2048-29FD-0861D81205D8}" dt="2022-09-19T16:26:08.762" v="2"/>
          <pc:sldLayoutMkLst>
            <pc:docMk/>
            <pc:sldMasterMk cId="1516073181" sldId="2147483933"/>
            <pc:sldLayoutMk cId="3226364906" sldId="2147483935"/>
          </pc:sldLayoutMkLst>
        </pc:sldLayoutChg>
        <pc:sldLayoutChg chg="add del mod replId">
          <pc:chgData name="Chantelle Gauci (2200562)" userId="S::2200562@student.uwtsd.ac.uk::930f7e35-325e-46f5-af0a-2101a621c845" providerId="AD" clId="Web-{2BF7CD56-894A-2048-29FD-0861D81205D8}" dt="2022-09-19T16:26:08.762" v="2"/>
          <pc:sldLayoutMkLst>
            <pc:docMk/>
            <pc:sldMasterMk cId="1516073181" sldId="2147483933"/>
            <pc:sldLayoutMk cId="4085872566" sldId="2147483936"/>
          </pc:sldLayoutMkLst>
        </pc:sldLayoutChg>
        <pc:sldLayoutChg chg="add del mod replId">
          <pc:chgData name="Chantelle Gauci (2200562)" userId="S::2200562@student.uwtsd.ac.uk::930f7e35-325e-46f5-af0a-2101a621c845" providerId="AD" clId="Web-{2BF7CD56-894A-2048-29FD-0861D81205D8}" dt="2022-09-19T16:26:08.762" v="2"/>
          <pc:sldLayoutMkLst>
            <pc:docMk/>
            <pc:sldMasterMk cId="1516073181" sldId="2147483933"/>
            <pc:sldLayoutMk cId="4275358998" sldId="2147483937"/>
          </pc:sldLayoutMkLst>
        </pc:sldLayoutChg>
        <pc:sldLayoutChg chg="add del mod replId">
          <pc:chgData name="Chantelle Gauci (2200562)" userId="S::2200562@student.uwtsd.ac.uk::930f7e35-325e-46f5-af0a-2101a621c845" providerId="AD" clId="Web-{2BF7CD56-894A-2048-29FD-0861D81205D8}" dt="2022-09-19T16:26:08.762" v="2"/>
          <pc:sldLayoutMkLst>
            <pc:docMk/>
            <pc:sldMasterMk cId="1516073181" sldId="2147483933"/>
            <pc:sldLayoutMk cId="1724095525" sldId="2147483938"/>
          </pc:sldLayoutMkLst>
        </pc:sldLayoutChg>
        <pc:sldLayoutChg chg="add del mod replId">
          <pc:chgData name="Chantelle Gauci (2200562)" userId="S::2200562@student.uwtsd.ac.uk::930f7e35-325e-46f5-af0a-2101a621c845" providerId="AD" clId="Web-{2BF7CD56-894A-2048-29FD-0861D81205D8}" dt="2022-09-19T16:26:08.762" v="2"/>
          <pc:sldLayoutMkLst>
            <pc:docMk/>
            <pc:sldMasterMk cId="1516073181" sldId="2147483933"/>
            <pc:sldLayoutMk cId="1901978726" sldId="2147483939"/>
          </pc:sldLayoutMkLst>
        </pc:sldLayoutChg>
        <pc:sldLayoutChg chg="add del mod replId">
          <pc:chgData name="Chantelle Gauci (2200562)" userId="S::2200562@student.uwtsd.ac.uk::930f7e35-325e-46f5-af0a-2101a621c845" providerId="AD" clId="Web-{2BF7CD56-894A-2048-29FD-0861D81205D8}" dt="2022-09-19T16:26:08.762" v="2"/>
          <pc:sldLayoutMkLst>
            <pc:docMk/>
            <pc:sldMasterMk cId="1516073181" sldId="2147483933"/>
            <pc:sldLayoutMk cId="2398556894" sldId="2147483940"/>
          </pc:sldLayoutMkLst>
        </pc:sldLayoutChg>
        <pc:sldLayoutChg chg="add del mod replId">
          <pc:chgData name="Chantelle Gauci (2200562)" userId="S::2200562@student.uwtsd.ac.uk::930f7e35-325e-46f5-af0a-2101a621c845" providerId="AD" clId="Web-{2BF7CD56-894A-2048-29FD-0861D81205D8}" dt="2022-09-19T16:26:08.762" v="2"/>
          <pc:sldLayoutMkLst>
            <pc:docMk/>
            <pc:sldMasterMk cId="1516073181" sldId="2147483933"/>
            <pc:sldLayoutMk cId="1891545425" sldId="2147483941"/>
          </pc:sldLayoutMkLst>
        </pc:sldLayoutChg>
        <pc:sldLayoutChg chg="add del mod replId">
          <pc:chgData name="Chantelle Gauci (2200562)" userId="S::2200562@student.uwtsd.ac.uk::930f7e35-325e-46f5-af0a-2101a621c845" providerId="AD" clId="Web-{2BF7CD56-894A-2048-29FD-0861D81205D8}" dt="2022-09-19T16:26:08.762" v="2"/>
          <pc:sldLayoutMkLst>
            <pc:docMk/>
            <pc:sldMasterMk cId="1516073181" sldId="2147483933"/>
            <pc:sldLayoutMk cId="3946265976" sldId="2147483942"/>
          </pc:sldLayoutMkLst>
        </pc:sldLayoutChg>
        <pc:sldLayoutChg chg="add del mod replId">
          <pc:chgData name="Chantelle Gauci (2200562)" userId="S::2200562@student.uwtsd.ac.uk::930f7e35-325e-46f5-af0a-2101a621c845" providerId="AD" clId="Web-{2BF7CD56-894A-2048-29FD-0861D81205D8}" dt="2022-09-19T16:26:08.762" v="2"/>
          <pc:sldLayoutMkLst>
            <pc:docMk/>
            <pc:sldMasterMk cId="1516073181" sldId="2147483933"/>
            <pc:sldLayoutMk cId="1384740489" sldId="2147483943"/>
          </pc:sldLayoutMkLst>
        </pc:sldLayoutChg>
        <pc:sldLayoutChg chg="add del mod replId">
          <pc:chgData name="Chantelle Gauci (2200562)" userId="S::2200562@student.uwtsd.ac.uk::930f7e35-325e-46f5-af0a-2101a621c845" providerId="AD" clId="Web-{2BF7CD56-894A-2048-29FD-0861D81205D8}" dt="2022-09-19T16:26:08.762" v="2"/>
          <pc:sldLayoutMkLst>
            <pc:docMk/>
            <pc:sldMasterMk cId="1516073181" sldId="2147483933"/>
            <pc:sldLayoutMk cId="3178759062" sldId="2147483944"/>
          </pc:sldLayoutMkLst>
        </pc:sldLayoutChg>
      </pc:sldMasterChg>
      <pc:sldMasterChg chg="add addSldLayout modSldLayout">
        <pc:chgData name="Chantelle Gauci (2200562)" userId="S::2200562@student.uwtsd.ac.uk::930f7e35-325e-46f5-af0a-2101a621c845" providerId="AD" clId="Web-{2BF7CD56-894A-2048-29FD-0861D81205D8}" dt="2022-09-19T16:26:08.762" v="2"/>
        <pc:sldMasterMkLst>
          <pc:docMk/>
          <pc:sldMasterMk cId="2154141166" sldId="2147483945"/>
        </pc:sldMasterMkLst>
        <pc:sldLayoutChg chg="add mod replId">
          <pc:chgData name="Chantelle Gauci (2200562)" userId="S::2200562@student.uwtsd.ac.uk::930f7e35-325e-46f5-af0a-2101a621c845" providerId="AD" clId="Web-{2BF7CD56-894A-2048-29FD-0861D81205D8}" dt="2022-09-19T16:26:08.762" v="2"/>
          <pc:sldLayoutMkLst>
            <pc:docMk/>
            <pc:sldMasterMk cId="2154141166" sldId="2147483945"/>
            <pc:sldLayoutMk cId="169510536" sldId="2147483946"/>
          </pc:sldLayoutMkLst>
        </pc:sldLayoutChg>
        <pc:sldLayoutChg chg="add mod replId">
          <pc:chgData name="Chantelle Gauci (2200562)" userId="S::2200562@student.uwtsd.ac.uk::930f7e35-325e-46f5-af0a-2101a621c845" providerId="AD" clId="Web-{2BF7CD56-894A-2048-29FD-0861D81205D8}" dt="2022-09-19T16:26:08.762" v="2"/>
          <pc:sldLayoutMkLst>
            <pc:docMk/>
            <pc:sldMasterMk cId="2154141166" sldId="2147483945"/>
            <pc:sldLayoutMk cId="4185781299" sldId="2147483947"/>
          </pc:sldLayoutMkLst>
        </pc:sldLayoutChg>
        <pc:sldLayoutChg chg="add mod replId">
          <pc:chgData name="Chantelle Gauci (2200562)" userId="S::2200562@student.uwtsd.ac.uk::930f7e35-325e-46f5-af0a-2101a621c845" providerId="AD" clId="Web-{2BF7CD56-894A-2048-29FD-0861D81205D8}" dt="2022-09-19T16:26:08.762" v="2"/>
          <pc:sldLayoutMkLst>
            <pc:docMk/>
            <pc:sldMasterMk cId="2154141166" sldId="2147483945"/>
            <pc:sldLayoutMk cId="3112819560" sldId="2147483948"/>
          </pc:sldLayoutMkLst>
        </pc:sldLayoutChg>
        <pc:sldLayoutChg chg="add mod replId">
          <pc:chgData name="Chantelle Gauci (2200562)" userId="S::2200562@student.uwtsd.ac.uk::930f7e35-325e-46f5-af0a-2101a621c845" providerId="AD" clId="Web-{2BF7CD56-894A-2048-29FD-0861D81205D8}" dt="2022-09-19T16:26:08.762" v="2"/>
          <pc:sldLayoutMkLst>
            <pc:docMk/>
            <pc:sldMasterMk cId="2154141166" sldId="2147483945"/>
            <pc:sldLayoutMk cId="4181451626" sldId="2147483949"/>
          </pc:sldLayoutMkLst>
        </pc:sldLayoutChg>
        <pc:sldLayoutChg chg="add mod replId">
          <pc:chgData name="Chantelle Gauci (2200562)" userId="S::2200562@student.uwtsd.ac.uk::930f7e35-325e-46f5-af0a-2101a621c845" providerId="AD" clId="Web-{2BF7CD56-894A-2048-29FD-0861D81205D8}" dt="2022-09-19T16:26:08.762" v="2"/>
          <pc:sldLayoutMkLst>
            <pc:docMk/>
            <pc:sldMasterMk cId="2154141166" sldId="2147483945"/>
            <pc:sldLayoutMk cId="2473214545" sldId="2147483950"/>
          </pc:sldLayoutMkLst>
        </pc:sldLayoutChg>
        <pc:sldLayoutChg chg="add mod replId">
          <pc:chgData name="Chantelle Gauci (2200562)" userId="S::2200562@student.uwtsd.ac.uk::930f7e35-325e-46f5-af0a-2101a621c845" providerId="AD" clId="Web-{2BF7CD56-894A-2048-29FD-0861D81205D8}" dt="2022-09-19T16:26:08.762" v="2"/>
          <pc:sldLayoutMkLst>
            <pc:docMk/>
            <pc:sldMasterMk cId="2154141166" sldId="2147483945"/>
            <pc:sldLayoutMk cId="2340912903" sldId="2147483951"/>
          </pc:sldLayoutMkLst>
        </pc:sldLayoutChg>
        <pc:sldLayoutChg chg="add mod replId">
          <pc:chgData name="Chantelle Gauci (2200562)" userId="S::2200562@student.uwtsd.ac.uk::930f7e35-325e-46f5-af0a-2101a621c845" providerId="AD" clId="Web-{2BF7CD56-894A-2048-29FD-0861D81205D8}" dt="2022-09-19T16:26:08.762" v="2"/>
          <pc:sldLayoutMkLst>
            <pc:docMk/>
            <pc:sldMasterMk cId="2154141166" sldId="2147483945"/>
            <pc:sldLayoutMk cId="3764370731" sldId="2147483952"/>
          </pc:sldLayoutMkLst>
        </pc:sldLayoutChg>
        <pc:sldLayoutChg chg="add mod replId">
          <pc:chgData name="Chantelle Gauci (2200562)" userId="S::2200562@student.uwtsd.ac.uk::930f7e35-325e-46f5-af0a-2101a621c845" providerId="AD" clId="Web-{2BF7CD56-894A-2048-29FD-0861D81205D8}" dt="2022-09-19T16:26:08.762" v="2"/>
          <pc:sldLayoutMkLst>
            <pc:docMk/>
            <pc:sldMasterMk cId="2154141166" sldId="2147483945"/>
            <pc:sldLayoutMk cId="772653243" sldId="2147483953"/>
          </pc:sldLayoutMkLst>
        </pc:sldLayoutChg>
        <pc:sldLayoutChg chg="add mod replId">
          <pc:chgData name="Chantelle Gauci (2200562)" userId="S::2200562@student.uwtsd.ac.uk::930f7e35-325e-46f5-af0a-2101a621c845" providerId="AD" clId="Web-{2BF7CD56-894A-2048-29FD-0861D81205D8}" dt="2022-09-19T16:26:08.762" v="2"/>
          <pc:sldLayoutMkLst>
            <pc:docMk/>
            <pc:sldMasterMk cId="2154141166" sldId="2147483945"/>
            <pc:sldLayoutMk cId="808902824" sldId="2147483954"/>
          </pc:sldLayoutMkLst>
        </pc:sldLayoutChg>
        <pc:sldLayoutChg chg="add mod replId">
          <pc:chgData name="Chantelle Gauci (2200562)" userId="S::2200562@student.uwtsd.ac.uk::930f7e35-325e-46f5-af0a-2101a621c845" providerId="AD" clId="Web-{2BF7CD56-894A-2048-29FD-0861D81205D8}" dt="2022-09-19T16:26:08.762" v="2"/>
          <pc:sldLayoutMkLst>
            <pc:docMk/>
            <pc:sldMasterMk cId="2154141166" sldId="2147483945"/>
            <pc:sldLayoutMk cId="2158603514" sldId="2147483955"/>
          </pc:sldLayoutMkLst>
        </pc:sldLayoutChg>
        <pc:sldLayoutChg chg="add mod replId">
          <pc:chgData name="Chantelle Gauci (2200562)" userId="S::2200562@student.uwtsd.ac.uk::930f7e35-325e-46f5-af0a-2101a621c845" providerId="AD" clId="Web-{2BF7CD56-894A-2048-29FD-0861D81205D8}" dt="2022-09-19T16:26:08.762" v="2"/>
          <pc:sldLayoutMkLst>
            <pc:docMk/>
            <pc:sldMasterMk cId="2154141166" sldId="2147483945"/>
            <pc:sldLayoutMk cId="3540490597" sldId="2147483956"/>
          </pc:sldLayoutMkLst>
        </pc:sldLayoutChg>
      </pc:sldMasterChg>
    </pc:docChg>
  </pc:docChgLst>
  <pc:docChgLst>
    <pc:chgData name="Chantelle Gauci (2200562)" userId="S::2200562@student.uwtsd.ac.uk::930f7e35-325e-46f5-af0a-2101a621c845" providerId="AD" clId="Web-{20C58CA6-E521-97E3-E198-1150C58B6AFA}"/>
    <pc:docChg chg="modSld addMainMaster delMainMaster">
      <pc:chgData name="Chantelle Gauci (2200562)" userId="S::2200562@student.uwtsd.ac.uk::930f7e35-325e-46f5-af0a-2101a621c845" providerId="AD" clId="Web-{20C58CA6-E521-97E3-E198-1150C58B6AFA}" dt="2022-09-19T16:24:37.981" v="85"/>
      <pc:docMkLst>
        <pc:docMk/>
      </pc:docMkLst>
      <pc:sldChg chg="modSp mod modClrScheme chgLayout">
        <pc:chgData name="Chantelle Gauci (2200562)" userId="S::2200562@student.uwtsd.ac.uk::930f7e35-325e-46f5-af0a-2101a621c845" providerId="AD" clId="Web-{20C58CA6-E521-97E3-E198-1150C58B6AFA}" dt="2022-09-19T16:24:27.105" v="84"/>
        <pc:sldMkLst>
          <pc:docMk/>
          <pc:sldMk cId="109857222" sldId="256"/>
        </pc:sldMkLst>
        <pc:spChg chg="mod ord">
          <ac:chgData name="Chantelle Gauci (2200562)" userId="S::2200562@student.uwtsd.ac.uk::930f7e35-325e-46f5-af0a-2101a621c845" providerId="AD" clId="Web-{20C58CA6-E521-97E3-E198-1150C58B6AFA}" dt="2022-09-19T16:24:27.105" v="84"/>
          <ac:spMkLst>
            <pc:docMk/>
            <pc:sldMk cId="109857222" sldId="256"/>
            <ac:spMk id="2" creationId="{00000000-0000-0000-0000-000000000000}"/>
          </ac:spMkLst>
        </pc:spChg>
        <pc:spChg chg="mod">
          <ac:chgData name="Chantelle Gauci (2200562)" userId="S::2200562@student.uwtsd.ac.uk::930f7e35-325e-46f5-af0a-2101a621c845" providerId="AD" clId="Web-{20C58CA6-E521-97E3-E198-1150C58B6AFA}" dt="2022-09-19T16:22:57.914" v="74" actId="14100"/>
          <ac:spMkLst>
            <pc:docMk/>
            <pc:sldMk cId="109857222" sldId="256"/>
            <ac:spMk id="9" creationId="{7B98027C-9977-85FC-0D37-545E38944191}"/>
          </ac:spMkLst>
        </pc:spChg>
        <pc:picChg chg="mod">
          <ac:chgData name="Chantelle Gauci (2200562)" userId="S::2200562@student.uwtsd.ac.uk::930f7e35-325e-46f5-af0a-2101a621c845" providerId="AD" clId="Web-{20C58CA6-E521-97E3-E198-1150C58B6AFA}" dt="2022-09-19T16:22:50.852" v="73" actId="1076"/>
          <ac:picMkLst>
            <pc:docMk/>
            <pc:sldMk cId="109857222" sldId="256"/>
            <ac:picMk id="6" creationId="{ADDFBBF6-0A2C-C04F-0811-DC17761071F9}"/>
          </ac:picMkLst>
        </pc:picChg>
      </pc:sldChg>
      <pc:sldChg chg="addSp delSp modSp mod modClrScheme delDesignElem chgLayout">
        <pc:chgData name="Chantelle Gauci (2200562)" userId="S::2200562@student.uwtsd.ac.uk::930f7e35-325e-46f5-af0a-2101a621c845" providerId="AD" clId="Web-{20C58CA6-E521-97E3-E198-1150C58B6AFA}" dt="2022-09-19T16:24:37.981" v="85"/>
        <pc:sldMkLst>
          <pc:docMk/>
          <pc:sldMk cId="1489480569" sldId="257"/>
        </pc:sldMkLst>
        <pc:spChg chg="mod ord">
          <ac:chgData name="Chantelle Gauci (2200562)" userId="S::2200562@student.uwtsd.ac.uk::930f7e35-325e-46f5-af0a-2101a621c845" providerId="AD" clId="Web-{20C58CA6-E521-97E3-E198-1150C58B6AFA}" dt="2022-09-19T16:24:37.981" v="85"/>
          <ac:spMkLst>
            <pc:docMk/>
            <pc:sldMk cId="1489480569" sldId="257"/>
            <ac:spMk id="2" creationId="{1636DAA4-600E-3846-7B38-D053A3F0210C}"/>
          </ac:spMkLst>
        </pc:spChg>
        <pc:spChg chg="mod ord">
          <ac:chgData name="Chantelle Gauci (2200562)" userId="S::2200562@student.uwtsd.ac.uk::930f7e35-325e-46f5-af0a-2101a621c845" providerId="AD" clId="Web-{20C58CA6-E521-97E3-E198-1150C58B6AFA}" dt="2022-09-19T16:24:37.981" v="85"/>
          <ac:spMkLst>
            <pc:docMk/>
            <pc:sldMk cId="1489480569" sldId="257"/>
            <ac:spMk id="3" creationId="{C8EEA8B0-CCFE-BFEB-79C4-D05ADB235D56}"/>
          </ac:spMkLst>
        </pc:spChg>
        <pc:spChg chg="add">
          <ac:chgData name="Chantelle Gauci (2200562)" userId="S::2200562@student.uwtsd.ac.uk::930f7e35-325e-46f5-af0a-2101a621c845" providerId="AD" clId="Web-{20C58CA6-E521-97E3-E198-1150C58B6AFA}" dt="2022-09-19T16:24:37.981" v="85"/>
          <ac:spMkLst>
            <pc:docMk/>
            <pc:sldMk cId="1489480569" sldId="257"/>
            <ac:spMk id="8" creationId="{18873D23-2DCF-4B31-A009-95721C06E8E1}"/>
          </ac:spMkLst>
        </pc:spChg>
        <pc:spChg chg="add">
          <ac:chgData name="Chantelle Gauci (2200562)" userId="S::2200562@student.uwtsd.ac.uk::930f7e35-325e-46f5-af0a-2101a621c845" providerId="AD" clId="Web-{20C58CA6-E521-97E3-E198-1150C58B6AFA}" dt="2022-09-19T16:24:37.981" v="85"/>
          <ac:spMkLst>
            <pc:docMk/>
            <pc:sldMk cId="1489480569" sldId="257"/>
            <ac:spMk id="10" creationId="{C13EF075-D4EF-4929-ADBC-91B27DA19955}"/>
          </ac:spMkLst>
        </pc:spChg>
        <pc:spChg chg="del">
          <ac:chgData name="Chantelle Gauci (2200562)" userId="S::2200562@student.uwtsd.ac.uk::930f7e35-325e-46f5-af0a-2101a621c845" providerId="AD" clId="Web-{20C58CA6-E521-97E3-E198-1150C58B6AFA}" dt="2022-09-19T16:23:21.665" v="76"/>
          <ac:spMkLst>
            <pc:docMk/>
            <pc:sldMk cId="1489480569" sldId="257"/>
            <ac:spMk id="100" creationId="{9E914C83-E0D8-4953-92D5-169D28CB43AE}"/>
          </ac:spMkLst>
        </pc:spChg>
        <pc:spChg chg="del">
          <ac:chgData name="Chantelle Gauci (2200562)" userId="S::2200562@student.uwtsd.ac.uk::930f7e35-325e-46f5-af0a-2101a621c845" providerId="AD" clId="Web-{20C58CA6-E521-97E3-E198-1150C58B6AFA}" dt="2022-09-19T16:23:21.665" v="76"/>
          <ac:spMkLst>
            <pc:docMk/>
            <pc:sldMk cId="1489480569" sldId="257"/>
            <ac:spMk id="101" creationId="{46D6306C-ED4F-4AAE-B4A5-EEA6AFAD726E}"/>
          </ac:spMkLst>
        </pc:spChg>
        <pc:spChg chg="del">
          <ac:chgData name="Chantelle Gauci (2200562)" userId="S::2200562@student.uwtsd.ac.uk::930f7e35-325e-46f5-af0a-2101a621c845" providerId="AD" clId="Web-{20C58CA6-E521-97E3-E198-1150C58B6AFA}" dt="2022-09-19T16:23:21.665" v="76"/>
          <ac:spMkLst>
            <pc:docMk/>
            <pc:sldMk cId="1489480569" sldId="257"/>
            <ac:spMk id="102" creationId="{3512E083-F550-46AF-8490-767ECFD00CB7}"/>
          </ac:spMkLst>
        </pc:spChg>
        <pc:spChg chg="del">
          <ac:chgData name="Chantelle Gauci (2200562)" userId="S::2200562@student.uwtsd.ac.uk::930f7e35-325e-46f5-af0a-2101a621c845" providerId="AD" clId="Web-{20C58CA6-E521-97E3-E198-1150C58B6AFA}" dt="2022-09-19T16:23:21.665" v="76"/>
          <ac:spMkLst>
            <pc:docMk/>
            <pc:sldMk cId="1489480569" sldId="257"/>
            <ac:spMk id="103" creationId="{0EC5361D-F897-4856-B945-0455A365EB24}"/>
          </ac:spMkLst>
        </pc:spChg>
        <pc:spChg chg="del">
          <ac:chgData name="Chantelle Gauci (2200562)" userId="S::2200562@student.uwtsd.ac.uk::930f7e35-325e-46f5-af0a-2101a621c845" providerId="AD" clId="Web-{20C58CA6-E521-97E3-E198-1150C58B6AFA}" dt="2022-09-19T16:23:21.665" v="76"/>
          <ac:spMkLst>
            <pc:docMk/>
            <pc:sldMk cId="1489480569" sldId="257"/>
            <ac:spMk id="104" creationId="{4508C0C5-2268-42B5-B3C8-4D0899E05F8C}"/>
          </ac:spMkLst>
        </pc:spChg>
        <pc:spChg chg="del">
          <ac:chgData name="Chantelle Gauci (2200562)" userId="S::2200562@student.uwtsd.ac.uk::930f7e35-325e-46f5-af0a-2101a621c845" providerId="AD" clId="Web-{20C58CA6-E521-97E3-E198-1150C58B6AFA}" dt="2022-09-19T16:23:21.665" v="76"/>
          <ac:spMkLst>
            <pc:docMk/>
            <pc:sldMk cId="1489480569" sldId="257"/>
            <ac:spMk id="105" creationId="{141ACBDB-38F8-4B34-8183-BD95B4E55A62}"/>
          </ac:spMkLst>
        </pc:spChg>
        <pc:spChg chg="del">
          <ac:chgData name="Chantelle Gauci (2200562)" userId="S::2200562@student.uwtsd.ac.uk::930f7e35-325e-46f5-af0a-2101a621c845" providerId="AD" clId="Web-{20C58CA6-E521-97E3-E198-1150C58B6AFA}" dt="2022-09-19T16:23:21.665" v="76"/>
          <ac:spMkLst>
            <pc:docMk/>
            <pc:sldMk cId="1489480569" sldId="257"/>
            <ac:spMk id="106" creationId="{DE00DB52-3455-4E2F-867B-A6D0516E175B}"/>
          </ac:spMkLst>
        </pc:spChg>
        <pc:grpChg chg="add">
          <ac:chgData name="Chantelle Gauci (2200562)" userId="S::2200562@student.uwtsd.ac.uk::930f7e35-325e-46f5-af0a-2101a621c845" providerId="AD" clId="Web-{20C58CA6-E521-97E3-E198-1150C58B6AFA}" dt="2022-09-19T16:24:37.981" v="85"/>
          <ac:grpSpMkLst>
            <pc:docMk/>
            <pc:sldMk cId="1489480569" sldId="257"/>
            <ac:grpSpMk id="12" creationId="{DAA26DFA-AAB2-4973-9C17-16D587C7B198}"/>
          </ac:grpSpMkLst>
        </pc:grpChg>
      </pc:sldChg>
      <pc:sldMasterChg chg="del delSldLayout">
        <pc:chgData name="Chantelle Gauci (2200562)" userId="S::2200562@student.uwtsd.ac.uk::930f7e35-325e-46f5-af0a-2101a621c845" providerId="AD" clId="Web-{20C58CA6-E521-97E3-E198-1150C58B6AFA}" dt="2022-09-19T16:23:21.665" v="76"/>
        <pc:sldMasterMkLst>
          <pc:docMk/>
          <pc:sldMasterMk cId="3326286297" sldId="2147483786"/>
        </pc:sldMasterMkLst>
        <pc:sldLayoutChg chg="del">
          <pc:chgData name="Chantelle Gauci (2200562)" userId="S::2200562@student.uwtsd.ac.uk::930f7e35-325e-46f5-af0a-2101a621c845" providerId="AD" clId="Web-{20C58CA6-E521-97E3-E198-1150C58B6AFA}" dt="2022-09-19T16:23:21.665" v="76"/>
          <pc:sldLayoutMkLst>
            <pc:docMk/>
            <pc:sldMasterMk cId="3326286297" sldId="2147483786"/>
            <pc:sldLayoutMk cId="2092394320" sldId="2147483787"/>
          </pc:sldLayoutMkLst>
        </pc:sldLayoutChg>
        <pc:sldLayoutChg chg="del">
          <pc:chgData name="Chantelle Gauci (2200562)" userId="S::2200562@student.uwtsd.ac.uk::930f7e35-325e-46f5-af0a-2101a621c845" providerId="AD" clId="Web-{20C58CA6-E521-97E3-E198-1150C58B6AFA}" dt="2022-09-19T16:23:21.665" v="76"/>
          <pc:sldLayoutMkLst>
            <pc:docMk/>
            <pc:sldMasterMk cId="3326286297" sldId="2147483786"/>
            <pc:sldLayoutMk cId="283343218" sldId="2147483788"/>
          </pc:sldLayoutMkLst>
        </pc:sldLayoutChg>
        <pc:sldLayoutChg chg="del">
          <pc:chgData name="Chantelle Gauci (2200562)" userId="S::2200562@student.uwtsd.ac.uk::930f7e35-325e-46f5-af0a-2101a621c845" providerId="AD" clId="Web-{20C58CA6-E521-97E3-E198-1150C58B6AFA}" dt="2022-09-19T16:23:21.665" v="76"/>
          <pc:sldLayoutMkLst>
            <pc:docMk/>
            <pc:sldMasterMk cId="3326286297" sldId="2147483786"/>
            <pc:sldLayoutMk cId="3848771431" sldId="2147483789"/>
          </pc:sldLayoutMkLst>
        </pc:sldLayoutChg>
        <pc:sldLayoutChg chg="del">
          <pc:chgData name="Chantelle Gauci (2200562)" userId="S::2200562@student.uwtsd.ac.uk::930f7e35-325e-46f5-af0a-2101a621c845" providerId="AD" clId="Web-{20C58CA6-E521-97E3-E198-1150C58B6AFA}" dt="2022-09-19T16:23:21.665" v="76"/>
          <pc:sldLayoutMkLst>
            <pc:docMk/>
            <pc:sldMasterMk cId="3326286297" sldId="2147483786"/>
            <pc:sldLayoutMk cId="4087629136" sldId="2147483790"/>
          </pc:sldLayoutMkLst>
        </pc:sldLayoutChg>
        <pc:sldLayoutChg chg="del">
          <pc:chgData name="Chantelle Gauci (2200562)" userId="S::2200562@student.uwtsd.ac.uk::930f7e35-325e-46f5-af0a-2101a621c845" providerId="AD" clId="Web-{20C58CA6-E521-97E3-E198-1150C58B6AFA}" dt="2022-09-19T16:23:21.665" v="76"/>
          <pc:sldLayoutMkLst>
            <pc:docMk/>
            <pc:sldMasterMk cId="3326286297" sldId="2147483786"/>
            <pc:sldLayoutMk cId="2914795817" sldId="2147483791"/>
          </pc:sldLayoutMkLst>
        </pc:sldLayoutChg>
        <pc:sldLayoutChg chg="del">
          <pc:chgData name="Chantelle Gauci (2200562)" userId="S::2200562@student.uwtsd.ac.uk::930f7e35-325e-46f5-af0a-2101a621c845" providerId="AD" clId="Web-{20C58CA6-E521-97E3-E198-1150C58B6AFA}" dt="2022-09-19T16:23:21.665" v="76"/>
          <pc:sldLayoutMkLst>
            <pc:docMk/>
            <pc:sldMasterMk cId="3326286297" sldId="2147483786"/>
            <pc:sldLayoutMk cId="2724053321" sldId="2147483792"/>
          </pc:sldLayoutMkLst>
        </pc:sldLayoutChg>
        <pc:sldLayoutChg chg="del">
          <pc:chgData name="Chantelle Gauci (2200562)" userId="S::2200562@student.uwtsd.ac.uk::930f7e35-325e-46f5-af0a-2101a621c845" providerId="AD" clId="Web-{20C58CA6-E521-97E3-E198-1150C58B6AFA}" dt="2022-09-19T16:23:21.665" v="76"/>
          <pc:sldLayoutMkLst>
            <pc:docMk/>
            <pc:sldMasterMk cId="3326286297" sldId="2147483786"/>
            <pc:sldLayoutMk cId="1690741972" sldId="2147483793"/>
          </pc:sldLayoutMkLst>
        </pc:sldLayoutChg>
        <pc:sldLayoutChg chg="del">
          <pc:chgData name="Chantelle Gauci (2200562)" userId="S::2200562@student.uwtsd.ac.uk::930f7e35-325e-46f5-af0a-2101a621c845" providerId="AD" clId="Web-{20C58CA6-E521-97E3-E198-1150C58B6AFA}" dt="2022-09-19T16:23:21.665" v="76"/>
          <pc:sldLayoutMkLst>
            <pc:docMk/>
            <pc:sldMasterMk cId="3326286297" sldId="2147483786"/>
            <pc:sldLayoutMk cId="394341941" sldId="2147483794"/>
          </pc:sldLayoutMkLst>
        </pc:sldLayoutChg>
        <pc:sldLayoutChg chg="del">
          <pc:chgData name="Chantelle Gauci (2200562)" userId="S::2200562@student.uwtsd.ac.uk::930f7e35-325e-46f5-af0a-2101a621c845" providerId="AD" clId="Web-{20C58CA6-E521-97E3-E198-1150C58B6AFA}" dt="2022-09-19T16:23:21.665" v="76"/>
          <pc:sldLayoutMkLst>
            <pc:docMk/>
            <pc:sldMasterMk cId="3326286297" sldId="2147483786"/>
            <pc:sldLayoutMk cId="2923149227" sldId="2147483795"/>
          </pc:sldLayoutMkLst>
        </pc:sldLayoutChg>
        <pc:sldLayoutChg chg="del">
          <pc:chgData name="Chantelle Gauci (2200562)" userId="S::2200562@student.uwtsd.ac.uk::930f7e35-325e-46f5-af0a-2101a621c845" providerId="AD" clId="Web-{20C58CA6-E521-97E3-E198-1150C58B6AFA}" dt="2022-09-19T16:23:21.665" v="76"/>
          <pc:sldLayoutMkLst>
            <pc:docMk/>
            <pc:sldMasterMk cId="3326286297" sldId="2147483786"/>
            <pc:sldLayoutMk cId="2211891637" sldId="2147483796"/>
          </pc:sldLayoutMkLst>
        </pc:sldLayoutChg>
        <pc:sldLayoutChg chg="del">
          <pc:chgData name="Chantelle Gauci (2200562)" userId="S::2200562@student.uwtsd.ac.uk::930f7e35-325e-46f5-af0a-2101a621c845" providerId="AD" clId="Web-{20C58CA6-E521-97E3-E198-1150C58B6AFA}" dt="2022-09-19T16:23:21.665" v="76"/>
          <pc:sldLayoutMkLst>
            <pc:docMk/>
            <pc:sldMasterMk cId="3326286297" sldId="2147483786"/>
            <pc:sldLayoutMk cId="1710025761" sldId="2147483797"/>
          </pc:sldLayoutMkLst>
        </pc:sldLayoutChg>
      </pc:sldMasterChg>
      <pc:sldMasterChg chg="add del addSldLayout delSldLayout modSldLayout">
        <pc:chgData name="Chantelle Gauci (2200562)" userId="S::2200562@student.uwtsd.ac.uk::930f7e35-325e-46f5-af0a-2101a621c845" providerId="AD" clId="Web-{20C58CA6-E521-97E3-E198-1150C58B6AFA}" dt="2022-09-19T16:23:26.119" v="77"/>
        <pc:sldMasterMkLst>
          <pc:docMk/>
          <pc:sldMasterMk cId="2572346206" sldId="2147483798"/>
        </pc:sldMasterMkLst>
        <pc:sldLayoutChg chg="add del mod replId">
          <pc:chgData name="Chantelle Gauci (2200562)" userId="S::2200562@student.uwtsd.ac.uk::930f7e35-325e-46f5-af0a-2101a621c845" providerId="AD" clId="Web-{20C58CA6-E521-97E3-E198-1150C58B6AFA}" dt="2022-09-19T16:23:26.119" v="77"/>
          <pc:sldLayoutMkLst>
            <pc:docMk/>
            <pc:sldMasterMk cId="2572346206" sldId="2147483798"/>
            <pc:sldLayoutMk cId="3160078664" sldId="2147483799"/>
          </pc:sldLayoutMkLst>
        </pc:sldLayoutChg>
        <pc:sldLayoutChg chg="add del mod replId">
          <pc:chgData name="Chantelle Gauci (2200562)" userId="S::2200562@student.uwtsd.ac.uk::930f7e35-325e-46f5-af0a-2101a621c845" providerId="AD" clId="Web-{20C58CA6-E521-97E3-E198-1150C58B6AFA}" dt="2022-09-19T16:23:26.119" v="77"/>
          <pc:sldLayoutMkLst>
            <pc:docMk/>
            <pc:sldMasterMk cId="2572346206" sldId="2147483798"/>
            <pc:sldLayoutMk cId="2227746202" sldId="2147483800"/>
          </pc:sldLayoutMkLst>
        </pc:sldLayoutChg>
        <pc:sldLayoutChg chg="add del mod replId">
          <pc:chgData name="Chantelle Gauci (2200562)" userId="S::2200562@student.uwtsd.ac.uk::930f7e35-325e-46f5-af0a-2101a621c845" providerId="AD" clId="Web-{20C58CA6-E521-97E3-E198-1150C58B6AFA}" dt="2022-09-19T16:23:26.119" v="77"/>
          <pc:sldLayoutMkLst>
            <pc:docMk/>
            <pc:sldMasterMk cId="2572346206" sldId="2147483798"/>
            <pc:sldLayoutMk cId="1663247681" sldId="2147483801"/>
          </pc:sldLayoutMkLst>
        </pc:sldLayoutChg>
        <pc:sldLayoutChg chg="add del mod replId">
          <pc:chgData name="Chantelle Gauci (2200562)" userId="S::2200562@student.uwtsd.ac.uk::930f7e35-325e-46f5-af0a-2101a621c845" providerId="AD" clId="Web-{20C58CA6-E521-97E3-E198-1150C58B6AFA}" dt="2022-09-19T16:23:26.119" v="77"/>
          <pc:sldLayoutMkLst>
            <pc:docMk/>
            <pc:sldMasterMk cId="2572346206" sldId="2147483798"/>
            <pc:sldLayoutMk cId="3883838214" sldId="2147483802"/>
          </pc:sldLayoutMkLst>
        </pc:sldLayoutChg>
        <pc:sldLayoutChg chg="add del mod replId">
          <pc:chgData name="Chantelle Gauci (2200562)" userId="S::2200562@student.uwtsd.ac.uk::930f7e35-325e-46f5-af0a-2101a621c845" providerId="AD" clId="Web-{20C58CA6-E521-97E3-E198-1150C58B6AFA}" dt="2022-09-19T16:23:26.119" v="77"/>
          <pc:sldLayoutMkLst>
            <pc:docMk/>
            <pc:sldMasterMk cId="2572346206" sldId="2147483798"/>
            <pc:sldLayoutMk cId="2507637026" sldId="2147483803"/>
          </pc:sldLayoutMkLst>
        </pc:sldLayoutChg>
        <pc:sldLayoutChg chg="add del mod replId">
          <pc:chgData name="Chantelle Gauci (2200562)" userId="S::2200562@student.uwtsd.ac.uk::930f7e35-325e-46f5-af0a-2101a621c845" providerId="AD" clId="Web-{20C58CA6-E521-97E3-E198-1150C58B6AFA}" dt="2022-09-19T16:23:26.119" v="77"/>
          <pc:sldLayoutMkLst>
            <pc:docMk/>
            <pc:sldMasterMk cId="2572346206" sldId="2147483798"/>
            <pc:sldLayoutMk cId="924876797" sldId="2147483804"/>
          </pc:sldLayoutMkLst>
        </pc:sldLayoutChg>
        <pc:sldLayoutChg chg="add del mod replId">
          <pc:chgData name="Chantelle Gauci (2200562)" userId="S::2200562@student.uwtsd.ac.uk::930f7e35-325e-46f5-af0a-2101a621c845" providerId="AD" clId="Web-{20C58CA6-E521-97E3-E198-1150C58B6AFA}" dt="2022-09-19T16:23:26.119" v="77"/>
          <pc:sldLayoutMkLst>
            <pc:docMk/>
            <pc:sldMasterMk cId="2572346206" sldId="2147483798"/>
            <pc:sldLayoutMk cId="3057753825" sldId="2147483805"/>
          </pc:sldLayoutMkLst>
        </pc:sldLayoutChg>
        <pc:sldLayoutChg chg="add del mod replId">
          <pc:chgData name="Chantelle Gauci (2200562)" userId="S::2200562@student.uwtsd.ac.uk::930f7e35-325e-46f5-af0a-2101a621c845" providerId="AD" clId="Web-{20C58CA6-E521-97E3-E198-1150C58B6AFA}" dt="2022-09-19T16:23:26.119" v="77"/>
          <pc:sldLayoutMkLst>
            <pc:docMk/>
            <pc:sldMasterMk cId="2572346206" sldId="2147483798"/>
            <pc:sldLayoutMk cId="2921892191" sldId="2147483806"/>
          </pc:sldLayoutMkLst>
        </pc:sldLayoutChg>
        <pc:sldLayoutChg chg="add del mod replId">
          <pc:chgData name="Chantelle Gauci (2200562)" userId="S::2200562@student.uwtsd.ac.uk::930f7e35-325e-46f5-af0a-2101a621c845" providerId="AD" clId="Web-{20C58CA6-E521-97E3-E198-1150C58B6AFA}" dt="2022-09-19T16:23:26.119" v="77"/>
          <pc:sldLayoutMkLst>
            <pc:docMk/>
            <pc:sldMasterMk cId="2572346206" sldId="2147483798"/>
            <pc:sldLayoutMk cId="465225313" sldId="2147483807"/>
          </pc:sldLayoutMkLst>
        </pc:sldLayoutChg>
        <pc:sldLayoutChg chg="add del mod replId">
          <pc:chgData name="Chantelle Gauci (2200562)" userId="S::2200562@student.uwtsd.ac.uk::930f7e35-325e-46f5-af0a-2101a621c845" providerId="AD" clId="Web-{20C58CA6-E521-97E3-E198-1150C58B6AFA}" dt="2022-09-19T16:23:26.119" v="77"/>
          <pc:sldLayoutMkLst>
            <pc:docMk/>
            <pc:sldMasterMk cId="2572346206" sldId="2147483798"/>
            <pc:sldLayoutMk cId="1819793765" sldId="2147483808"/>
          </pc:sldLayoutMkLst>
        </pc:sldLayoutChg>
        <pc:sldLayoutChg chg="add del mod replId">
          <pc:chgData name="Chantelle Gauci (2200562)" userId="S::2200562@student.uwtsd.ac.uk::930f7e35-325e-46f5-af0a-2101a621c845" providerId="AD" clId="Web-{20C58CA6-E521-97E3-E198-1150C58B6AFA}" dt="2022-09-19T16:23:26.119" v="77"/>
          <pc:sldLayoutMkLst>
            <pc:docMk/>
            <pc:sldMasterMk cId="2572346206" sldId="2147483798"/>
            <pc:sldLayoutMk cId="2872072631" sldId="2147483809"/>
          </pc:sldLayoutMkLst>
        </pc:sldLayoutChg>
      </pc:sldMasterChg>
      <pc:sldMasterChg chg="add del addSldLayout delSldLayout modSldLayout">
        <pc:chgData name="Chantelle Gauci (2200562)" userId="S::2200562@student.uwtsd.ac.uk::930f7e35-325e-46f5-af0a-2101a621c845" providerId="AD" clId="Web-{20C58CA6-E521-97E3-E198-1150C58B6AFA}" dt="2022-09-19T16:23:32.463" v="78"/>
        <pc:sldMasterMkLst>
          <pc:docMk/>
          <pc:sldMasterMk cId="2507218399" sldId="2147483810"/>
        </pc:sldMasterMkLst>
        <pc:sldLayoutChg chg="add del mod replId">
          <pc:chgData name="Chantelle Gauci (2200562)" userId="S::2200562@student.uwtsd.ac.uk::930f7e35-325e-46f5-af0a-2101a621c845" providerId="AD" clId="Web-{20C58CA6-E521-97E3-E198-1150C58B6AFA}" dt="2022-09-19T16:23:32.463" v="78"/>
          <pc:sldLayoutMkLst>
            <pc:docMk/>
            <pc:sldMasterMk cId="2507218399" sldId="2147483810"/>
            <pc:sldLayoutMk cId="1826543271" sldId="2147483811"/>
          </pc:sldLayoutMkLst>
        </pc:sldLayoutChg>
        <pc:sldLayoutChg chg="add del mod replId">
          <pc:chgData name="Chantelle Gauci (2200562)" userId="S::2200562@student.uwtsd.ac.uk::930f7e35-325e-46f5-af0a-2101a621c845" providerId="AD" clId="Web-{20C58CA6-E521-97E3-E198-1150C58B6AFA}" dt="2022-09-19T16:23:32.463" v="78"/>
          <pc:sldLayoutMkLst>
            <pc:docMk/>
            <pc:sldMasterMk cId="2507218399" sldId="2147483810"/>
            <pc:sldLayoutMk cId="1398621416" sldId="2147483812"/>
          </pc:sldLayoutMkLst>
        </pc:sldLayoutChg>
        <pc:sldLayoutChg chg="add del mod replId">
          <pc:chgData name="Chantelle Gauci (2200562)" userId="S::2200562@student.uwtsd.ac.uk::930f7e35-325e-46f5-af0a-2101a621c845" providerId="AD" clId="Web-{20C58CA6-E521-97E3-E198-1150C58B6AFA}" dt="2022-09-19T16:23:32.463" v="78"/>
          <pc:sldLayoutMkLst>
            <pc:docMk/>
            <pc:sldMasterMk cId="2507218399" sldId="2147483810"/>
            <pc:sldLayoutMk cId="3510460255" sldId="2147483813"/>
          </pc:sldLayoutMkLst>
        </pc:sldLayoutChg>
        <pc:sldLayoutChg chg="add del mod replId">
          <pc:chgData name="Chantelle Gauci (2200562)" userId="S::2200562@student.uwtsd.ac.uk::930f7e35-325e-46f5-af0a-2101a621c845" providerId="AD" clId="Web-{20C58CA6-E521-97E3-E198-1150C58B6AFA}" dt="2022-09-19T16:23:32.463" v="78"/>
          <pc:sldLayoutMkLst>
            <pc:docMk/>
            <pc:sldMasterMk cId="2507218399" sldId="2147483810"/>
            <pc:sldLayoutMk cId="236002783" sldId="2147483814"/>
          </pc:sldLayoutMkLst>
        </pc:sldLayoutChg>
        <pc:sldLayoutChg chg="add del mod replId">
          <pc:chgData name="Chantelle Gauci (2200562)" userId="S::2200562@student.uwtsd.ac.uk::930f7e35-325e-46f5-af0a-2101a621c845" providerId="AD" clId="Web-{20C58CA6-E521-97E3-E198-1150C58B6AFA}" dt="2022-09-19T16:23:32.463" v="78"/>
          <pc:sldLayoutMkLst>
            <pc:docMk/>
            <pc:sldMasterMk cId="2507218399" sldId="2147483810"/>
            <pc:sldLayoutMk cId="4239136704" sldId="2147483815"/>
          </pc:sldLayoutMkLst>
        </pc:sldLayoutChg>
        <pc:sldLayoutChg chg="add del mod replId">
          <pc:chgData name="Chantelle Gauci (2200562)" userId="S::2200562@student.uwtsd.ac.uk::930f7e35-325e-46f5-af0a-2101a621c845" providerId="AD" clId="Web-{20C58CA6-E521-97E3-E198-1150C58B6AFA}" dt="2022-09-19T16:23:32.463" v="78"/>
          <pc:sldLayoutMkLst>
            <pc:docMk/>
            <pc:sldMasterMk cId="2507218399" sldId="2147483810"/>
            <pc:sldLayoutMk cId="409653946" sldId="2147483816"/>
          </pc:sldLayoutMkLst>
        </pc:sldLayoutChg>
        <pc:sldLayoutChg chg="add del mod replId">
          <pc:chgData name="Chantelle Gauci (2200562)" userId="S::2200562@student.uwtsd.ac.uk::930f7e35-325e-46f5-af0a-2101a621c845" providerId="AD" clId="Web-{20C58CA6-E521-97E3-E198-1150C58B6AFA}" dt="2022-09-19T16:23:32.463" v="78"/>
          <pc:sldLayoutMkLst>
            <pc:docMk/>
            <pc:sldMasterMk cId="2507218399" sldId="2147483810"/>
            <pc:sldLayoutMk cId="1022040018" sldId="2147483817"/>
          </pc:sldLayoutMkLst>
        </pc:sldLayoutChg>
        <pc:sldLayoutChg chg="add del mod replId">
          <pc:chgData name="Chantelle Gauci (2200562)" userId="S::2200562@student.uwtsd.ac.uk::930f7e35-325e-46f5-af0a-2101a621c845" providerId="AD" clId="Web-{20C58CA6-E521-97E3-E198-1150C58B6AFA}" dt="2022-09-19T16:23:32.463" v="78"/>
          <pc:sldLayoutMkLst>
            <pc:docMk/>
            <pc:sldMasterMk cId="2507218399" sldId="2147483810"/>
            <pc:sldLayoutMk cId="2857665639" sldId="2147483818"/>
          </pc:sldLayoutMkLst>
        </pc:sldLayoutChg>
        <pc:sldLayoutChg chg="add del mod replId">
          <pc:chgData name="Chantelle Gauci (2200562)" userId="S::2200562@student.uwtsd.ac.uk::930f7e35-325e-46f5-af0a-2101a621c845" providerId="AD" clId="Web-{20C58CA6-E521-97E3-E198-1150C58B6AFA}" dt="2022-09-19T16:23:32.463" v="78"/>
          <pc:sldLayoutMkLst>
            <pc:docMk/>
            <pc:sldMasterMk cId="2507218399" sldId="2147483810"/>
            <pc:sldLayoutMk cId="3898598359" sldId="2147483819"/>
          </pc:sldLayoutMkLst>
        </pc:sldLayoutChg>
        <pc:sldLayoutChg chg="add del mod replId">
          <pc:chgData name="Chantelle Gauci (2200562)" userId="S::2200562@student.uwtsd.ac.uk::930f7e35-325e-46f5-af0a-2101a621c845" providerId="AD" clId="Web-{20C58CA6-E521-97E3-E198-1150C58B6AFA}" dt="2022-09-19T16:23:32.463" v="78"/>
          <pc:sldLayoutMkLst>
            <pc:docMk/>
            <pc:sldMasterMk cId="2507218399" sldId="2147483810"/>
            <pc:sldLayoutMk cId="3363809642" sldId="2147483820"/>
          </pc:sldLayoutMkLst>
        </pc:sldLayoutChg>
        <pc:sldLayoutChg chg="add del mod replId">
          <pc:chgData name="Chantelle Gauci (2200562)" userId="S::2200562@student.uwtsd.ac.uk::930f7e35-325e-46f5-af0a-2101a621c845" providerId="AD" clId="Web-{20C58CA6-E521-97E3-E198-1150C58B6AFA}" dt="2022-09-19T16:23:32.463" v="78"/>
          <pc:sldLayoutMkLst>
            <pc:docMk/>
            <pc:sldMasterMk cId="2507218399" sldId="2147483810"/>
            <pc:sldLayoutMk cId="2019695627" sldId="2147483821"/>
          </pc:sldLayoutMkLst>
        </pc:sldLayoutChg>
        <pc:sldLayoutChg chg="add del mod replId">
          <pc:chgData name="Chantelle Gauci (2200562)" userId="S::2200562@student.uwtsd.ac.uk::930f7e35-325e-46f5-af0a-2101a621c845" providerId="AD" clId="Web-{20C58CA6-E521-97E3-E198-1150C58B6AFA}" dt="2022-09-19T16:23:32.463" v="78"/>
          <pc:sldLayoutMkLst>
            <pc:docMk/>
            <pc:sldMasterMk cId="2507218399" sldId="2147483810"/>
            <pc:sldLayoutMk cId="1609498342" sldId="2147483822"/>
          </pc:sldLayoutMkLst>
        </pc:sldLayoutChg>
        <pc:sldLayoutChg chg="add del mod replId">
          <pc:chgData name="Chantelle Gauci (2200562)" userId="S::2200562@student.uwtsd.ac.uk::930f7e35-325e-46f5-af0a-2101a621c845" providerId="AD" clId="Web-{20C58CA6-E521-97E3-E198-1150C58B6AFA}" dt="2022-09-19T16:23:32.463" v="78"/>
          <pc:sldLayoutMkLst>
            <pc:docMk/>
            <pc:sldMasterMk cId="2507218399" sldId="2147483810"/>
            <pc:sldLayoutMk cId="3679602827" sldId="2147483823"/>
          </pc:sldLayoutMkLst>
        </pc:sldLayoutChg>
        <pc:sldLayoutChg chg="add del mod replId">
          <pc:chgData name="Chantelle Gauci (2200562)" userId="S::2200562@student.uwtsd.ac.uk::930f7e35-325e-46f5-af0a-2101a621c845" providerId="AD" clId="Web-{20C58CA6-E521-97E3-E198-1150C58B6AFA}" dt="2022-09-19T16:23:32.463" v="78"/>
          <pc:sldLayoutMkLst>
            <pc:docMk/>
            <pc:sldMasterMk cId="2507218399" sldId="2147483810"/>
            <pc:sldLayoutMk cId="3243506596" sldId="2147483824"/>
          </pc:sldLayoutMkLst>
        </pc:sldLayoutChg>
        <pc:sldLayoutChg chg="add del mod replId">
          <pc:chgData name="Chantelle Gauci (2200562)" userId="S::2200562@student.uwtsd.ac.uk::930f7e35-325e-46f5-af0a-2101a621c845" providerId="AD" clId="Web-{20C58CA6-E521-97E3-E198-1150C58B6AFA}" dt="2022-09-19T16:23:32.463" v="78"/>
          <pc:sldLayoutMkLst>
            <pc:docMk/>
            <pc:sldMasterMk cId="2507218399" sldId="2147483810"/>
            <pc:sldLayoutMk cId="364136073" sldId="2147483825"/>
          </pc:sldLayoutMkLst>
        </pc:sldLayoutChg>
        <pc:sldLayoutChg chg="add del mod replId">
          <pc:chgData name="Chantelle Gauci (2200562)" userId="S::2200562@student.uwtsd.ac.uk::930f7e35-325e-46f5-af0a-2101a621c845" providerId="AD" clId="Web-{20C58CA6-E521-97E3-E198-1150C58B6AFA}" dt="2022-09-19T16:23:32.463" v="78"/>
          <pc:sldLayoutMkLst>
            <pc:docMk/>
            <pc:sldMasterMk cId="2507218399" sldId="2147483810"/>
            <pc:sldLayoutMk cId="1038928576" sldId="2147483826"/>
          </pc:sldLayoutMkLst>
        </pc:sldLayoutChg>
        <pc:sldLayoutChg chg="add del mod replId">
          <pc:chgData name="Chantelle Gauci (2200562)" userId="S::2200562@student.uwtsd.ac.uk::930f7e35-325e-46f5-af0a-2101a621c845" providerId="AD" clId="Web-{20C58CA6-E521-97E3-E198-1150C58B6AFA}" dt="2022-09-19T16:23:32.463" v="78"/>
          <pc:sldLayoutMkLst>
            <pc:docMk/>
            <pc:sldMasterMk cId="2507218399" sldId="2147483810"/>
            <pc:sldLayoutMk cId="3611426868" sldId="2147483827"/>
          </pc:sldLayoutMkLst>
        </pc:sldLayoutChg>
      </pc:sldMasterChg>
      <pc:sldMasterChg chg="add del addSldLayout delSldLayout modSldLayout">
        <pc:chgData name="Chantelle Gauci (2200562)" userId="S::2200562@student.uwtsd.ac.uk::930f7e35-325e-46f5-af0a-2101a621c845" providerId="AD" clId="Web-{20C58CA6-E521-97E3-E198-1150C58B6AFA}" dt="2022-09-19T16:23:37.056" v="79"/>
        <pc:sldMasterMkLst>
          <pc:docMk/>
          <pc:sldMasterMk cId="1594111502" sldId="2147483828"/>
        </pc:sldMasterMkLst>
        <pc:sldLayoutChg chg="add del mod replId">
          <pc:chgData name="Chantelle Gauci (2200562)" userId="S::2200562@student.uwtsd.ac.uk::930f7e35-325e-46f5-af0a-2101a621c845" providerId="AD" clId="Web-{20C58CA6-E521-97E3-E198-1150C58B6AFA}" dt="2022-09-19T16:23:37.056" v="79"/>
          <pc:sldLayoutMkLst>
            <pc:docMk/>
            <pc:sldMasterMk cId="1594111502" sldId="2147483828"/>
            <pc:sldLayoutMk cId="3483681608" sldId="2147483829"/>
          </pc:sldLayoutMkLst>
        </pc:sldLayoutChg>
        <pc:sldLayoutChg chg="add del mod replId">
          <pc:chgData name="Chantelle Gauci (2200562)" userId="S::2200562@student.uwtsd.ac.uk::930f7e35-325e-46f5-af0a-2101a621c845" providerId="AD" clId="Web-{20C58CA6-E521-97E3-E198-1150C58B6AFA}" dt="2022-09-19T16:23:37.056" v="79"/>
          <pc:sldLayoutMkLst>
            <pc:docMk/>
            <pc:sldMasterMk cId="1594111502" sldId="2147483828"/>
            <pc:sldLayoutMk cId="2360949538" sldId="2147483830"/>
          </pc:sldLayoutMkLst>
        </pc:sldLayoutChg>
        <pc:sldLayoutChg chg="add del mod replId">
          <pc:chgData name="Chantelle Gauci (2200562)" userId="S::2200562@student.uwtsd.ac.uk::930f7e35-325e-46f5-af0a-2101a621c845" providerId="AD" clId="Web-{20C58CA6-E521-97E3-E198-1150C58B6AFA}" dt="2022-09-19T16:23:37.056" v="79"/>
          <pc:sldLayoutMkLst>
            <pc:docMk/>
            <pc:sldMasterMk cId="1594111502" sldId="2147483828"/>
            <pc:sldLayoutMk cId="2773064592" sldId="2147483831"/>
          </pc:sldLayoutMkLst>
        </pc:sldLayoutChg>
        <pc:sldLayoutChg chg="add del mod replId">
          <pc:chgData name="Chantelle Gauci (2200562)" userId="S::2200562@student.uwtsd.ac.uk::930f7e35-325e-46f5-af0a-2101a621c845" providerId="AD" clId="Web-{20C58CA6-E521-97E3-E198-1150C58B6AFA}" dt="2022-09-19T16:23:37.056" v="79"/>
          <pc:sldLayoutMkLst>
            <pc:docMk/>
            <pc:sldMasterMk cId="1594111502" sldId="2147483828"/>
            <pc:sldLayoutMk cId="2882221749" sldId="2147483832"/>
          </pc:sldLayoutMkLst>
        </pc:sldLayoutChg>
        <pc:sldLayoutChg chg="add del mod replId">
          <pc:chgData name="Chantelle Gauci (2200562)" userId="S::2200562@student.uwtsd.ac.uk::930f7e35-325e-46f5-af0a-2101a621c845" providerId="AD" clId="Web-{20C58CA6-E521-97E3-E198-1150C58B6AFA}" dt="2022-09-19T16:23:37.056" v="79"/>
          <pc:sldLayoutMkLst>
            <pc:docMk/>
            <pc:sldMasterMk cId="1594111502" sldId="2147483828"/>
            <pc:sldLayoutMk cId="830818000" sldId="2147483833"/>
          </pc:sldLayoutMkLst>
        </pc:sldLayoutChg>
        <pc:sldLayoutChg chg="add del mod replId">
          <pc:chgData name="Chantelle Gauci (2200562)" userId="S::2200562@student.uwtsd.ac.uk::930f7e35-325e-46f5-af0a-2101a621c845" providerId="AD" clId="Web-{20C58CA6-E521-97E3-E198-1150C58B6AFA}" dt="2022-09-19T16:23:37.056" v="79"/>
          <pc:sldLayoutMkLst>
            <pc:docMk/>
            <pc:sldMasterMk cId="1594111502" sldId="2147483828"/>
            <pc:sldLayoutMk cId="2347977555" sldId="2147483834"/>
          </pc:sldLayoutMkLst>
        </pc:sldLayoutChg>
        <pc:sldLayoutChg chg="add del mod replId">
          <pc:chgData name="Chantelle Gauci (2200562)" userId="S::2200562@student.uwtsd.ac.uk::930f7e35-325e-46f5-af0a-2101a621c845" providerId="AD" clId="Web-{20C58CA6-E521-97E3-E198-1150C58B6AFA}" dt="2022-09-19T16:23:37.056" v="79"/>
          <pc:sldLayoutMkLst>
            <pc:docMk/>
            <pc:sldMasterMk cId="1594111502" sldId="2147483828"/>
            <pc:sldLayoutMk cId="3002994848" sldId="2147483835"/>
          </pc:sldLayoutMkLst>
        </pc:sldLayoutChg>
        <pc:sldLayoutChg chg="add del mod replId">
          <pc:chgData name="Chantelle Gauci (2200562)" userId="S::2200562@student.uwtsd.ac.uk::930f7e35-325e-46f5-af0a-2101a621c845" providerId="AD" clId="Web-{20C58CA6-E521-97E3-E198-1150C58B6AFA}" dt="2022-09-19T16:23:37.056" v="79"/>
          <pc:sldLayoutMkLst>
            <pc:docMk/>
            <pc:sldMasterMk cId="1594111502" sldId="2147483828"/>
            <pc:sldLayoutMk cId="2178367477" sldId="2147483836"/>
          </pc:sldLayoutMkLst>
        </pc:sldLayoutChg>
        <pc:sldLayoutChg chg="add del mod replId">
          <pc:chgData name="Chantelle Gauci (2200562)" userId="S::2200562@student.uwtsd.ac.uk::930f7e35-325e-46f5-af0a-2101a621c845" providerId="AD" clId="Web-{20C58CA6-E521-97E3-E198-1150C58B6AFA}" dt="2022-09-19T16:23:37.056" v="79"/>
          <pc:sldLayoutMkLst>
            <pc:docMk/>
            <pc:sldMasterMk cId="1594111502" sldId="2147483828"/>
            <pc:sldLayoutMk cId="3862675560" sldId="2147483837"/>
          </pc:sldLayoutMkLst>
        </pc:sldLayoutChg>
        <pc:sldLayoutChg chg="add del mod replId">
          <pc:chgData name="Chantelle Gauci (2200562)" userId="S::2200562@student.uwtsd.ac.uk::930f7e35-325e-46f5-af0a-2101a621c845" providerId="AD" clId="Web-{20C58CA6-E521-97E3-E198-1150C58B6AFA}" dt="2022-09-19T16:23:37.056" v="79"/>
          <pc:sldLayoutMkLst>
            <pc:docMk/>
            <pc:sldMasterMk cId="1594111502" sldId="2147483828"/>
            <pc:sldLayoutMk cId="2770510137" sldId="2147483838"/>
          </pc:sldLayoutMkLst>
        </pc:sldLayoutChg>
        <pc:sldLayoutChg chg="add del mod replId">
          <pc:chgData name="Chantelle Gauci (2200562)" userId="S::2200562@student.uwtsd.ac.uk::930f7e35-325e-46f5-af0a-2101a621c845" providerId="AD" clId="Web-{20C58CA6-E521-97E3-E198-1150C58B6AFA}" dt="2022-09-19T16:23:37.056" v="79"/>
          <pc:sldLayoutMkLst>
            <pc:docMk/>
            <pc:sldMasterMk cId="1594111502" sldId="2147483828"/>
            <pc:sldLayoutMk cId="3933397248" sldId="2147483839"/>
          </pc:sldLayoutMkLst>
        </pc:sldLayoutChg>
      </pc:sldMasterChg>
      <pc:sldMasterChg chg="add del addSldLayout delSldLayout modSldLayout">
        <pc:chgData name="Chantelle Gauci (2200562)" userId="S::2200562@student.uwtsd.ac.uk::930f7e35-325e-46f5-af0a-2101a621c845" providerId="AD" clId="Web-{20C58CA6-E521-97E3-E198-1150C58B6AFA}" dt="2022-09-19T16:23:44.979" v="80"/>
        <pc:sldMasterMkLst>
          <pc:docMk/>
          <pc:sldMasterMk cId="607683316" sldId="2147483840"/>
        </pc:sldMasterMkLst>
        <pc:sldLayoutChg chg="add del mod replId">
          <pc:chgData name="Chantelle Gauci (2200562)" userId="S::2200562@student.uwtsd.ac.uk::930f7e35-325e-46f5-af0a-2101a621c845" providerId="AD" clId="Web-{20C58CA6-E521-97E3-E198-1150C58B6AFA}" dt="2022-09-19T16:23:44.979" v="80"/>
          <pc:sldLayoutMkLst>
            <pc:docMk/>
            <pc:sldMasterMk cId="607683316" sldId="2147483840"/>
            <pc:sldLayoutMk cId="2629598965" sldId="2147483841"/>
          </pc:sldLayoutMkLst>
        </pc:sldLayoutChg>
        <pc:sldLayoutChg chg="add del mod replId">
          <pc:chgData name="Chantelle Gauci (2200562)" userId="S::2200562@student.uwtsd.ac.uk::930f7e35-325e-46f5-af0a-2101a621c845" providerId="AD" clId="Web-{20C58CA6-E521-97E3-E198-1150C58B6AFA}" dt="2022-09-19T16:23:44.979" v="80"/>
          <pc:sldLayoutMkLst>
            <pc:docMk/>
            <pc:sldMasterMk cId="607683316" sldId="2147483840"/>
            <pc:sldLayoutMk cId="990516787" sldId="2147483842"/>
          </pc:sldLayoutMkLst>
        </pc:sldLayoutChg>
        <pc:sldLayoutChg chg="add del mod replId">
          <pc:chgData name="Chantelle Gauci (2200562)" userId="S::2200562@student.uwtsd.ac.uk::930f7e35-325e-46f5-af0a-2101a621c845" providerId="AD" clId="Web-{20C58CA6-E521-97E3-E198-1150C58B6AFA}" dt="2022-09-19T16:23:44.979" v="80"/>
          <pc:sldLayoutMkLst>
            <pc:docMk/>
            <pc:sldMasterMk cId="607683316" sldId="2147483840"/>
            <pc:sldLayoutMk cId="2799095194" sldId="2147483843"/>
          </pc:sldLayoutMkLst>
        </pc:sldLayoutChg>
        <pc:sldLayoutChg chg="add del mod replId">
          <pc:chgData name="Chantelle Gauci (2200562)" userId="S::2200562@student.uwtsd.ac.uk::930f7e35-325e-46f5-af0a-2101a621c845" providerId="AD" clId="Web-{20C58CA6-E521-97E3-E198-1150C58B6AFA}" dt="2022-09-19T16:23:44.979" v="80"/>
          <pc:sldLayoutMkLst>
            <pc:docMk/>
            <pc:sldMasterMk cId="607683316" sldId="2147483840"/>
            <pc:sldLayoutMk cId="3288565388" sldId="2147483844"/>
          </pc:sldLayoutMkLst>
        </pc:sldLayoutChg>
        <pc:sldLayoutChg chg="add del mod replId">
          <pc:chgData name="Chantelle Gauci (2200562)" userId="S::2200562@student.uwtsd.ac.uk::930f7e35-325e-46f5-af0a-2101a621c845" providerId="AD" clId="Web-{20C58CA6-E521-97E3-E198-1150C58B6AFA}" dt="2022-09-19T16:23:44.979" v="80"/>
          <pc:sldLayoutMkLst>
            <pc:docMk/>
            <pc:sldMasterMk cId="607683316" sldId="2147483840"/>
            <pc:sldLayoutMk cId="2496453463" sldId="2147483845"/>
          </pc:sldLayoutMkLst>
        </pc:sldLayoutChg>
        <pc:sldLayoutChg chg="add del mod replId">
          <pc:chgData name="Chantelle Gauci (2200562)" userId="S::2200562@student.uwtsd.ac.uk::930f7e35-325e-46f5-af0a-2101a621c845" providerId="AD" clId="Web-{20C58CA6-E521-97E3-E198-1150C58B6AFA}" dt="2022-09-19T16:23:44.979" v="80"/>
          <pc:sldLayoutMkLst>
            <pc:docMk/>
            <pc:sldMasterMk cId="607683316" sldId="2147483840"/>
            <pc:sldLayoutMk cId="3730792181" sldId="2147483846"/>
          </pc:sldLayoutMkLst>
        </pc:sldLayoutChg>
        <pc:sldLayoutChg chg="add del mod replId">
          <pc:chgData name="Chantelle Gauci (2200562)" userId="S::2200562@student.uwtsd.ac.uk::930f7e35-325e-46f5-af0a-2101a621c845" providerId="AD" clId="Web-{20C58CA6-E521-97E3-E198-1150C58B6AFA}" dt="2022-09-19T16:23:44.979" v="80"/>
          <pc:sldLayoutMkLst>
            <pc:docMk/>
            <pc:sldMasterMk cId="607683316" sldId="2147483840"/>
            <pc:sldLayoutMk cId="2407805155" sldId="2147483847"/>
          </pc:sldLayoutMkLst>
        </pc:sldLayoutChg>
        <pc:sldLayoutChg chg="add del mod replId">
          <pc:chgData name="Chantelle Gauci (2200562)" userId="S::2200562@student.uwtsd.ac.uk::930f7e35-325e-46f5-af0a-2101a621c845" providerId="AD" clId="Web-{20C58CA6-E521-97E3-E198-1150C58B6AFA}" dt="2022-09-19T16:23:44.979" v="80"/>
          <pc:sldLayoutMkLst>
            <pc:docMk/>
            <pc:sldMasterMk cId="607683316" sldId="2147483840"/>
            <pc:sldLayoutMk cId="1582240203" sldId="2147483848"/>
          </pc:sldLayoutMkLst>
        </pc:sldLayoutChg>
        <pc:sldLayoutChg chg="add del mod replId">
          <pc:chgData name="Chantelle Gauci (2200562)" userId="S::2200562@student.uwtsd.ac.uk::930f7e35-325e-46f5-af0a-2101a621c845" providerId="AD" clId="Web-{20C58CA6-E521-97E3-E198-1150C58B6AFA}" dt="2022-09-19T16:23:44.979" v="80"/>
          <pc:sldLayoutMkLst>
            <pc:docMk/>
            <pc:sldMasterMk cId="607683316" sldId="2147483840"/>
            <pc:sldLayoutMk cId="7363119" sldId="2147483849"/>
          </pc:sldLayoutMkLst>
        </pc:sldLayoutChg>
        <pc:sldLayoutChg chg="add del mod replId">
          <pc:chgData name="Chantelle Gauci (2200562)" userId="S::2200562@student.uwtsd.ac.uk::930f7e35-325e-46f5-af0a-2101a621c845" providerId="AD" clId="Web-{20C58CA6-E521-97E3-E198-1150C58B6AFA}" dt="2022-09-19T16:23:44.979" v="80"/>
          <pc:sldLayoutMkLst>
            <pc:docMk/>
            <pc:sldMasterMk cId="607683316" sldId="2147483840"/>
            <pc:sldLayoutMk cId="3823424696" sldId="2147483850"/>
          </pc:sldLayoutMkLst>
        </pc:sldLayoutChg>
        <pc:sldLayoutChg chg="add del mod replId">
          <pc:chgData name="Chantelle Gauci (2200562)" userId="S::2200562@student.uwtsd.ac.uk::930f7e35-325e-46f5-af0a-2101a621c845" providerId="AD" clId="Web-{20C58CA6-E521-97E3-E198-1150C58B6AFA}" dt="2022-09-19T16:23:44.979" v="80"/>
          <pc:sldLayoutMkLst>
            <pc:docMk/>
            <pc:sldMasterMk cId="607683316" sldId="2147483840"/>
            <pc:sldLayoutMk cId="502814620" sldId="2147483851"/>
          </pc:sldLayoutMkLst>
        </pc:sldLayoutChg>
        <pc:sldLayoutChg chg="add del mod replId">
          <pc:chgData name="Chantelle Gauci (2200562)" userId="S::2200562@student.uwtsd.ac.uk::930f7e35-325e-46f5-af0a-2101a621c845" providerId="AD" clId="Web-{20C58CA6-E521-97E3-E198-1150C58B6AFA}" dt="2022-09-19T16:23:44.979" v="80"/>
          <pc:sldLayoutMkLst>
            <pc:docMk/>
            <pc:sldMasterMk cId="607683316" sldId="2147483840"/>
            <pc:sldLayoutMk cId="2467915056" sldId="2147483852"/>
          </pc:sldLayoutMkLst>
        </pc:sldLayoutChg>
        <pc:sldLayoutChg chg="add del mod replId">
          <pc:chgData name="Chantelle Gauci (2200562)" userId="S::2200562@student.uwtsd.ac.uk::930f7e35-325e-46f5-af0a-2101a621c845" providerId="AD" clId="Web-{20C58CA6-E521-97E3-E198-1150C58B6AFA}" dt="2022-09-19T16:23:44.979" v="80"/>
          <pc:sldLayoutMkLst>
            <pc:docMk/>
            <pc:sldMasterMk cId="607683316" sldId="2147483840"/>
            <pc:sldLayoutMk cId="1162040248" sldId="2147483853"/>
          </pc:sldLayoutMkLst>
        </pc:sldLayoutChg>
        <pc:sldLayoutChg chg="add del mod replId">
          <pc:chgData name="Chantelle Gauci (2200562)" userId="S::2200562@student.uwtsd.ac.uk::930f7e35-325e-46f5-af0a-2101a621c845" providerId="AD" clId="Web-{20C58CA6-E521-97E3-E198-1150C58B6AFA}" dt="2022-09-19T16:23:44.979" v="80"/>
          <pc:sldLayoutMkLst>
            <pc:docMk/>
            <pc:sldMasterMk cId="607683316" sldId="2147483840"/>
            <pc:sldLayoutMk cId="1401626187" sldId="2147483854"/>
          </pc:sldLayoutMkLst>
        </pc:sldLayoutChg>
        <pc:sldLayoutChg chg="add del mod replId">
          <pc:chgData name="Chantelle Gauci (2200562)" userId="S::2200562@student.uwtsd.ac.uk::930f7e35-325e-46f5-af0a-2101a621c845" providerId="AD" clId="Web-{20C58CA6-E521-97E3-E198-1150C58B6AFA}" dt="2022-09-19T16:23:44.979" v="80"/>
          <pc:sldLayoutMkLst>
            <pc:docMk/>
            <pc:sldMasterMk cId="607683316" sldId="2147483840"/>
            <pc:sldLayoutMk cId="1113335006" sldId="2147483855"/>
          </pc:sldLayoutMkLst>
        </pc:sldLayoutChg>
        <pc:sldLayoutChg chg="add del mod replId">
          <pc:chgData name="Chantelle Gauci (2200562)" userId="S::2200562@student.uwtsd.ac.uk::930f7e35-325e-46f5-af0a-2101a621c845" providerId="AD" clId="Web-{20C58CA6-E521-97E3-E198-1150C58B6AFA}" dt="2022-09-19T16:23:44.979" v="80"/>
          <pc:sldLayoutMkLst>
            <pc:docMk/>
            <pc:sldMasterMk cId="607683316" sldId="2147483840"/>
            <pc:sldLayoutMk cId="372708875" sldId="2147483856"/>
          </pc:sldLayoutMkLst>
        </pc:sldLayoutChg>
      </pc:sldMasterChg>
      <pc:sldMasterChg chg="add del addSldLayout delSldLayout modSldLayout">
        <pc:chgData name="Chantelle Gauci (2200562)" userId="S::2200562@student.uwtsd.ac.uk::930f7e35-325e-46f5-af0a-2101a621c845" providerId="AD" clId="Web-{20C58CA6-E521-97E3-E198-1150C58B6AFA}" dt="2022-09-19T16:24:00.417" v="81"/>
        <pc:sldMasterMkLst>
          <pc:docMk/>
          <pc:sldMasterMk cId="2106902404" sldId="2147483857"/>
        </pc:sldMasterMkLst>
        <pc:sldLayoutChg chg="add del mod replId">
          <pc:chgData name="Chantelle Gauci (2200562)" userId="S::2200562@student.uwtsd.ac.uk::930f7e35-325e-46f5-af0a-2101a621c845" providerId="AD" clId="Web-{20C58CA6-E521-97E3-E198-1150C58B6AFA}" dt="2022-09-19T16:24:00.417" v="81"/>
          <pc:sldLayoutMkLst>
            <pc:docMk/>
            <pc:sldMasterMk cId="2106902404" sldId="2147483857"/>
            <pc:sldLayoutMk cId="3695748165" sldId="2147483858"/>
          </pc:sldLayoutMkLst>
        </pc:sldLayoutChg>
        <pc:sldLayoutChg chg="add del mod replId">
          <pc:chgData name="Chantelle Gauci (2200562)" userId="S::2200562@student.uwtsd.ac.uk::930f7e35-325e-46f5-af0a-2101a621c845" providerId="AD" clId="Web-{20C58CA6-E521-97E3-E198-1150C58B6AFA}" dt="2022-09-19T16:24:00.417" v="81"/>
          <pc:sldLayoutMkLst>
            <pc:docMk/>
            <pc:sldMasterMk cId="2106902404" sldId="2147483857"/>
            <pc:sldLayoutMk cId="3906526903" sldId="2147483859"/>
          </pc:sldLayoutMkLst>
        </pc:sldLayoutChg>
        <pc:sldLayoutChg chg="add del mod replId">
          <pc:chgData name="Chantelle Gauci (2200562)" userId="S::2200562@student.uwtsd.ac.uk::930f7e35-325e-46f5-af0a-2101a621c845" providerId="AD" clId="Web-{20C58CA6-E521-97E3-E198-1150C58B6AFA}" dt="2022-09-19T16:24:00.417" v="81"/>
          <pc:sldLayoutMkLst>
            <pc:docMk/>
            <pc:sldMasterMk cId="2106902404" sldId="2147483857"/>
            <pc:sldLayoutMk cId="2620723991" sldId="2147483860"/>
          </pc:sldLayoutMkLst>
        </pc:sldLayoutChg>
        <pc:sldLayoutChg chg="add del mod replId">
          <pc:chgData name="Chantelle Gauci (2200562)" userId="S::2200562@student.uwtsd.ac.uk::930f7e35-325e-46f5-af0a-2101a621c845" providerId="AD" clId="Web-{20C58CA6-E521-97E3-E198-1150C58B6AFA}" dt="2022-09-19T16:24:00.417" v="81"/>
          <pc:sldLayoutMkLst>
            <pc:docMk/>
            <pc:sldMasterMk cId="2106902404" sldId="2147483857"/>
            <pc:sldLayoutMk cId="2939782369" sldId="2147483861"/>
          </pc:sldLayoutMkLst>
        </pc:sldLayoutChg>
        <pc:sldLayoutChg chg="add del mod replId">
          <pc:chgData name="Chantelle Gauci (2200562)" userId="S::2200562@student.uwtsd.ac.uk::930f7e35-325e-46f5-af0a-2101a621c845" providerId="AD" clId="Web-{20C58CA6-E521-97E3-E198-1150C58B6AFA}" dt="2022-09-19T16:24:00.417" v="81"/>
          <pc:sldLayoutMkLst>
            <pc:docMk/>
            <pc:sldMasterMk cId="2106902404" sldId="2147483857"/>
            <pc:sldLayoutMk cId="1761900747" sldId="2147483862"/>
          </pc:sldLayoutMkLst>
        </pc:sldLayoutChg>
        <pc:sldLayoutChg chg="add del mod replId">
          <pc:chgData name="Chantelle Gauci (2200562)" userId="S::2200562@student.uwtsd.ac.uk::930f7e35-325e-46f5-af0a-2101a621c845" providerId="AD" clId="Web-{20C58CA6-E521-97E3-E198-1150C58B6AFA}" dt="2022-09-19T16:24:00.417" v="81"/>
          <pc:sldLayoutMkLst>
            <pc:docMk/>
            <pc:sldMasterMk cId="2106902404" sldId="2147483857"/>
            <pc:sldLayoutMk cId="1967885564" sldId="2147483863"/>
          </pc:sldLayoutMkLst>
        </pc:sldLayoutChg>
        <pc:sldLayoutChg chg="add del mod replId">
          <pc:chgData name="Chantelle Gauci (2200562)" userId="S::2200562@student.uwtsd.ac.uk::930f7e35-325e-46f5-af0a-2101a621c845" providerId="AD" clId="Web-{20C58CA6-E521-97E3-E198-1150C58B6AFA}" dt="2022-09-19T16:24:00.417" v="81"/>
          <pc:sldLayoutMkLst>
            <pc:docMk/>
            <pc:sldMasterMk cId="2106902404" sldId="2147483857"/>
            <pc:sldLayoutMk cId="412110219" sldId="2147483864"/>
          </pc:sldLayoutMkLst>
        </pc:sldLayoutChg>
        <pc:sldLayoutChg chg="add del mod replId">
          <pc:chgData name="Chantelle Gauci (2200562)" userId="S::2200562@student.uwtsd.ac.uk::930f7e35-325e-46f5-af0a-2101a621c845" providerId="AD" clId="Web-{20C58CA6-E521-97E3-E198-1150C58B6AFA}" dt="2022-09-19T16:24:00.417" v="81"/>
          <pc:sldLayoutMkLst>
            <pc:docMk/>
            <pc:sldMasterMk cId="2106902404" sldId="2147483857"/>
            <pc:sldLayoutMk cId="2789855661" sldId="2147483865"/>
          </pc:sldLayoutMkLst>
        </pc:sldLayoutChg>
        <pc:sldLayoutChg chg="add del mod replId">
          <pc:chgData name="Chantelle Gauci (2200562)" userId="S::2200562@student.uwtsd.ac.uk::930f7e35-325e-46f5-af0a-2101a621c845" providerId="AD" clId="Web-{20C58CA6-E521-97E3-E198-1150C58B6AFA}" dt="2022-09-19T16:24:00.417" v="81"/>
          <pc:sldLayoutMkLst>
            <pc:docMk/>
            <pc:sldMasterMk cId="2106902404" sldId="2147483857"/>
            <pc:sldLayoutMk cId="2690124163" sldId="2147483866"/>
          </pc:sldLayoutMkLst>
        </pc:sldLayoutChg>
        <pc:sldLayoutChg chg="add del mod replId">
          <pc:chgData name="Chantelle Gauci (2200562)" userId="S::2200562@student.uwtsd.ac.uk::930f7e35-325e-46f5-af0a-2101a621c845" providerId="AD" clId="Web-{20C58CA6-E521-97E3-E198-1150C58B6AFA}" dt="2022-09-19T16:24:00.417" v="81"/>
          <pc:sldLayoutMkLst>
            <pc:docMk/>
            <pc:sldMasterMk cId="2106902404" sldId="2147483857"/>
            <pc:sldLayoutMk cId="292268113" sldId="2147483867"/>
          </pc:sldLayoutMkLst>
        </pc:sldLayoutChg>
        <pc:sldLayoutChg chg="add del mod replId">
          <pc:chgData name="Chantelle Gauci (2200562)" userId="S::2200562@student.uwtsd.ac.uk::930f7e35-325e-46f5-af0a-2101a621c845" providerId="AD" clId="Web-{20C58CA6-E521-97E3-E198-1150C58B6AFA}" dt="2022-09-19T16:24:00.417" v="81"/>
          <pc:sldLayoutMkLst>
            <pc:docMk/>
            <pc:sldMasterMk cId="2106902404" sldId="2147483857"/>
            <pc:sldLayoutMk cId="2370768857" sldId="2147483868"/>
          </pc:sldLayoutMkLst>
        </pc:sldLayoutChg>
      </pc:sldMasterChg>
      <pc:sldMasterChg chg="add del addSldLayout delSldLayout modSldLayout">
        <pc:chgData name="Chantelle Gauci (2200562)" userId="S::2200562@student.uwtsd.ac.uk::930f7e35-325e-46f5-af0a-2101a621c845" providerId="AD" clId="Web-{20C58CA6-E521-97E3-E198-1150C58B6AFA}" dt="2022-09-19T16:24:07.933" v="82"/>
        <pc:sldMasterMkLst>
          <pc:docMk/>
          <pc:sldMasterMk cId="4027764491" sldId="2147483869"/>
        </pc:sldMasterMkLst>
        <pc:sldLayoutChg chg="add del mod replId">
          <pc:chgData name="Chantelle Gauci (2200562)" userId="S::2200562@student.uwtsd.ac.uk::930f7e35-325e-46f5-af0a-2101a621c845" providerId="AD" clId="Web-{20C58CA6-E521-97E3-E198-1150C58B6AFA}" dt="2022-09-19T16:24:07.933" v="82"/>
          <pc:sldLayoutMkLst>
            <pc:docMk/>
            <pc:sldMasterMk cId="4027764491" sldId="2147483869"/>
            <pc:sldLayoutMk cId="1476730412" sldId="2147483870"/>
          </pc:sldLayoutMkLst>
        </pc:sldLayoutChg>
        <pc:sldLayoutChg chg="add del mod replId">
          <pc:chgData name="Chantelle Gauci (2200562)" userId="S::2200562@student.uwtsd.ac.uk::930f7e35-325e-46f5-af0a-2101a621c845" providerId="AD" clId="Web-{20C58CA6-E521-97E3-E198-1150C58B6AFA}" dt="2022-09-19T16:24:07.933" v="82"/>
          <pc:sldLayoutMkLst>
            <pc:docMk/>
            <pc:sldMasterMk cId="4027764491" sldId="2147483869"/>
            <pc:sldLayoutMk cId="2961374512" sldId="2147483871"/>
          </pc:sldLayoutMkLst>
        </pc:sldLayoutChg>
        <pc:sldLayoutChg chg="add del mod replId">
          <pc:chgData name="Chantelle Gauci (2200562)" userId="S::2200562@student.uwtsd.ac.uk::930f7e35-325e-46f5-af0a-2101a621c845" providerId="AD" clId="Web-{20C58CA6-E521-97E3-E198-1150C58B6AFA}" dt="2022-09-19T16:24:07.933" v="82"/>
          <pc:sldLayoutMkLst>
            <pc:docMk/>
            <pc:sldMasterMk cId="4027764491" sldId="2147483869"/>
            <pc:sldLayoutMk cId="119501141" sldId="2147483872"/>
          </pc:sldLayoutMkLst>
        </pc:sldLayoutChg>
        <pc:sldLayoutChg chg="add del mod replId">
          <pc:chgData name="Chantelle Gauci (2200562)" userId="S::2200562@student.uwtsd.ac.uk::930f7e35-325e-46f5-af0a-2101a621c845" providerId="AD" clId="Web-{20C58CA6-E521-97E3-E198-1150C58B6AFA}" dt="2022-09-19T16:24:07.933" v="82"/>
          <pc:sldLayoutMkLst>
            <pc:docMk/>
            <pc:sldMasterMk cId="4027764491" sldId="2147483869"/>
            <pc:sldLayoutMk cId="3359559651" sldId="2147483873"/>
          </pc:sldLayoutMkLst>
        </pc:sldLayoutChg>
        <pc:sldLayoutChg chg="add del mod replId">
          <pc:chgData name="Chantelle Gauci (2200562)" userId="S::2200562@student.uwtsd.ac.uk::930f7e35-325e-46f5-af0a-2101a621c845" providerId="AD" clId="Web-{20C58CA6-E521-97E3-E198-1150C58B6AFA}" dt="2022-09-19T16:24:07.933" v="82"/>
          <pc:sldLayoutMkLst>
            <pc:docMk/>
            <pc:sldMasterMk cId="4027764491" sldId="2147483869"/>
            <pc:sldLayoutMk cId="1396749555" sldId="2147483874"/>
          </pc:sldLayoutMkLst>
        </pc:sldLayoutChg>
        <pc:sldLayoutChg chg="add del mod replId">
          <pc:chgData name="Chantelle Gauci (2200562)" userId="S::2200562@student.uwtsd.ac.uk::930f7e35-325e-46f5-af0a-2101a621c845" providerId="AD" clId="Web-{20C58CA6-E521-97E3-E198-1150C58B6AFA}" dt="2022-09-19T16:24:07.933" v="82"/>
          <pc:sldLayoutMkLst>
            <pc:docMk/>
            <pc:sldMasterMk cId="4027764491" sldId="2147483869"/>
            <pc:sldLayoutMk cId="4065910867" sldId="2147483875"/>
          </pc:sldLayoutMkLst>
        </pc:sldLayoutChg>
        <pc:sldLayoutChg chg="add del mod replId">
          <pc:chgData name="Chantelle Gauci (2200562)" userId="S::2200562@student.uwtsd.ac.uk::930f7e35-325e-46f5-af0a-2101a621c845" providerId="AD" clId="Web-{20C58CA6-E521-97E3-E198-1150C58B6AFA}" dt="2022-09-19T16:24:07.933" v="82"/>
          <pc:sldLayoutMkLst>
            <pc:docMk/>
            <pc:sldMasterMk cId="4027764491" sldId="2147483869"/>
            <pc:sldLayoutMk cId="309390089" sldId="2147483876"/>
          </pc:sldLayoutMkLst>
        </pc:sldLayoutChg>
        <pc:sldLayoutChg chg="add del mod replId">
          <pc:chgData name="Chantelle Gauci (2200562)" userId="S::2200562@student.uwtsd.ac.uk::930f7e35-325e-46f5-af0a-2101a621c845" providerId="AD" clId="Web-{20C58CA6-E521-97E3-E198-1150C58B6AFA}" dt="2022-09-19T16:24:07.933" v="82"/>
          <pc:sldLayoutMkLst>
            <pc:docMk/>
            <pc:sldMasterMk cId="4027764491" sldId="2147483869"/>
            <pc:sldLayoutMk cId="3825915098" sldId="2147483877"/>
          </pc:sldLayoutMkLst>
        </pc:sldLayoutChg>
        <pc:sldLayoutChg chg="add del mod replId">
          <pc:chgData name="Chantelle Gauci (2200562)" userId="S::2200562@student.uwtsd.ac.uk::930f7e35-325e-46f5-af0a-2101a621c845" providerId="AD" clId="Web-{20C58CA6-E521-97E3-E198-1150C58B6AFA}" dt="2022-09-19T16:24:07.933" v="82"/>
          <pc:sldLayoutMkLst>
            <pc:docMk/>
            <pc:sldMasterMk cId="4027764491" sldId="2147483869"/>
            <pc:sldLayoutMk cId="2863537819" sldId="2147483878"/>
          </pc:sldLayoutMkLst>
        </pc:sldLayoutChg>
        <pc:sldLayoutChg chg="add del mod replId">
          <pc:chgData name="Chantelle Gauci (2200562)" userId="S::2200562@student.uwtsd.ac.uk::930f7e35-325e-46f5-af0a-2101a621c845" providerId="AD" clId="Web-{20C58CA6-E521-97E3-E198-1150C58B6AFA}" dt="2022-09-19T16:24:07.933" v="82"/>
          <pc:sldLayoutMkLst>
            <pc:docMk/>
            <pc:sldMasterMk cId="4027764491" sldId="2147483869"/>
            <pc:sldLayoutMk cId="3543889713" sldId="2147483879"/>
          </pc:sldLayoutMkLst>
        </pc:sldLayoutChg>
        <pc:sldLayoutChg chg="add del mod replId">
          <pc:chgData name="Chantelle Gauci (2200562)" userId="S::2200562@student.uwtsd.ac.uk::930f7e35-325e-46f5-af0a-2101a621c845" providerId="AD" clId="Web-{20C58CA6-E521-97E3-E198-1150C58B6AFA}" dt="2022-09-19T16:24:07.933" v="82"/>
          <pc:sldLayoutMkLst>
            <pc:docMk/>
            <pc:sldMasterMk cId="4027764491" sldId="2147483869"/>
            <pc:sldLayoutMk cId="3623057992" sldId="2147483880"/>
          </pc:sldLayoutMkLst>
        </pc:sldLayoutChg>
        <pc:sldLayoutChg chg="add del mod replId">
          <pc:chgData name="Chantelle Gauci (2200562)" userId="S::2200562@student.uwtsd.ac.uk::930f7e35-325e-46f5-af0a-2101a621c845" providerId="AD" clId="Web-{20C58CA6-E521-97E3-E198-1150C58B6AFA}" dt="2022-09-19T16:24:07.933" v="82"/>
          <pc:sldLayoutMkLst>
            <pc:docMk/>
            <pc:sldMasterMk cId="4027764491" sldId="2147483869"/>
            <pc:sldLayoutMk cId="817622387" sldId="2147483881"/>
          </pc:sldLayoutMkLst>
        </pc:sldLayoutChg>
        <pc:sldLayoutChg chg="add del mod replId">
          <pc:chgData name="Chantelle Gauci (2200562)" userId="S::2200562@student.uwtsd.ac.uk::930f7e35-325e-46f5-af0a-2101a621c845" providerId="AD" clId="Web-{20C58CA6-E521-97E3-E198-1150C58B6AFA}" dt="2022-09-19T16:24:07.933" v="82"/>
          <pc:sldLayoutMkLst>
            <pc:docMk/>
            <pc:sldMasterMk cId="4027764491" sldId="2147483869"/>
            <pc:sldLayoutMk cId="721210532" sldId="2147483882"/>
          </pc:sldLayoutMkLst>
        </pc:sldLayoutChg>
        <pc:sldLayoutChg chg="add del mod replId">
          <pc:chgData name="Chantelle Gauci (2200562)" userId="S::2200562@student.uwtsd.ac.uk::930f7e35-325e-46f5-af0a-2101a621c845" providerId="AD" clId="Web-{20C58CA6-E521-97E3-E198-1150C58B6AFA}" dt="2022-09-19T16:24:07.933" v="82"/>
          <pc:sldLayoutMkLst>
            <pc:docMk/>
            <pc:sldMasterMk cId="4027764491" sldId="2147483869"/>
            <pc:sldLayoutMk cId="3265358421" sldId="2147483883"/>
          </pc:sldLayoutMkLst>
        </pc:sldLayoutChg>
        <pc:sldLayoutChg chg="add del mod replId">
          <pc:chgData name="Chantelle Gauci (2200562)" userId="S::2200562@student.uwtsd.ac.uk::930f7e35-325e-46f5-af0a-2101a621c845" providerId="AD" clId="Web-{20C58CA6-E521-97E3-E198-1150C58B6AFA}" dt="2022-09-19T16:24:07.933" v="82"/>
          <pc:sldLayoutMkLst>
            <pc:docMk/>
            <pc:sldMasterMk cId="4027764491" sldId="2147483869"/>
            <pc:sldLayoutMk cId="1076729006" sldId="2147483884"/>
          </pc:sldLayoutMkLst>
        </pc:sldLayoutChg>
        <pc:sldLayoutChg chg="add del mod replId">
          <pc:chgData name="Chantelle Gauci (2200562)" userId="S::2200562@student.uwtsd.ac.uk::930f7e35-325e-46f5-af0a-2101a621c845" providerId="AD" clId="Web-{20C58CA6-E521-97E3-E198-1150C58B6AFA}" dt="2022-09-19T16:24:07.933" v="82"/>
          <pc:sldLayoutMkLst>
            <pc:docMk/>
            <pc:sldMasterMk cId="4027764491" sldId="2147483869"/>
            <pc:sldLayoutMk cId="3001139684" sldId="2147483885"/>
          </pc:sldLayoutMkLst>
        </pc:sldLayoutChg>
        <pc:sldLayoutChg chg="add del mod replId">
          <pc:chgData name="Chantelle Gauci (2200562)" userId="S::2200562@student.uwtsd.ac.uk::930f7e35-325e-46f5-af0a-2101a621c845" providerId="AD" clId="Web-{20C58CA6-E521-97E3-E198-1150C58B6AFA}" dt="2022-09-19T16:24:07.933" v="82"/>
          <pc:sldLayoutMkLst>
            <pc:docMk/>
            <pc:sldMasterMk cId="4027764491" sldId="2147483869"/>
            <pc:sldLayoutMk cId="1503495280" sldId="2147483886"/>
          </pc:sldLayoutMkLst>
        </pc:sldLayoutChg>
      </pc:sldMasterChg>
      <pc:sldMasterChg chg="add del addSldLayout delSldLayout modSldLayout">
        <pc:chgData name="Chantelle Gauci (2200562)" userId="S::2200562@student.uwtsd.ac.uk::930f7e35-325e-46f5-af0a-2101a621c845" providerId="AD" clId="Web-{20C58CA6-E521-97E3-E198-1150C58B6AFA}" dt="2022-09-19T16:24:18.886" v="83"/>
        <pc:sldMasterMkLst>
          <pc:docMk/>
          <pc:sldMasterMk cId="1355196835" sldId="2147483887"/>
        </pc:sldMasterMkLst>
        <pc:sldLayoutChg chg="add del mod replId">
          <pc:chgData name="Chantelle Gauci (2200562)" userId="S::2200562@student.uwtsd.ac.uk::930f7e35-325e-46f5-af0a-2101a621c845" providerId="AD" clId="Web-{20C58CA6-E521-97E3-E198-1150C58B6AFA}" dt="2022-09-19T16:24:18.886" v="83"/>
          <pc:sldLayoutMkLst>
            <pc:docMk/>
            <pc:sldMasterMk cId="1355196835" sldId="2147483887"/>
            <pc:sldLayoutMk cId="2049046766" sldId="2147483888"/>
          </pc:sldLayoutMkLst>
        </pc:sldLayoutChg>
        <pc:sldLayoutChg chg="add del mod replId">
          <pc:chgData name="Chantelle Gauci (2200562)" userId="S::2200562@student.uwtsd.ac.uk::930f7e35-325e-46f5-af0a-2101a621c845" providerId="AD" clId="Web-{20C58CA6-E521-97E3-E198-1150C58B6AFA}" dt="2022-09-19T16:24:18.886" v="83"/>
          <pc:sldLayoutMkLst>
            <pc:docMk/>
            <pc:sldMasterMk cId="1355196835" sldId="2147483887"/>
            <pc:sldLayoutMk cId="4042017949" sldId="2147483889"/>
          </pc:sldLayoutMkLst>
        </pc:sldLayoutChg>
        <pc:sldLayoutChg chg="add del mod replId">
          <pc:chgData name="Chantelle Gauci (2200562)" userId="S::2200562@student.uwtsd.ac.uk::930f7e35-325e-46f5-af0a-2101a621c845" providerId="AD" clId="Web-{20C58CA6-E521-97E3-E198-1150C58B6AFA}" dt="2022-09-19T16:24:18.886" v="83"/>
          <pc:sldLayoutMkLst>
            <pc:docMk/>
            <pc:sldMasterMk cId="1355196835" sldId="2147483887"/>
            <pc:sldLayoutMk cId="2942854402" sldId="2147483890"/>
          </pc:sldLayoutMkLst>
        </pc:sldLayoutChg>
        <pc:sldLayoutChg chg="add del mod replId">
          <pc:chgData name="Chantelle Gauci (2200562)" userId="S::2200562@student.uwtsd.ac.uk::930f7e35-325e-46f5-af0a-2101a621c845" providerId="AD" clId="Web-{20C58CA6-E521-97E3-E198-1150C58B6AFA}" dt="2022-09-19T16:24:18.886" v="83"/>
          <pc:sldLayoutMkLst>
            <pc:docMk/>
            <pc:sldMasterMk cId="1355196835" sldId="2147483887"/>
            <pc:sldLayoutMk cId="195292602" sldId="2147483891"/>
          </pc:sldLayoutMkLst>
        </pc:sldLayoutChg>
        <pc:sldLayoutChg chg="add del mod replId">
          <pc:chgData name="Chantelle Gauci (2200562)" userId="S::2200562@student.uwtsd.ac.uk::930f7e35-325e-46f5-af0a-2101a621c845" providerId="AD" clId="Web-{20C58CA6-E521-97E3-E198-1150C58B6AFA}" dt="2022-09-19T16:24:18.886" v="83"/>
          <pc:sldLayoutMkLst>
            <pc:docMk/>
            <pc:sldMasterMk cId="1355196835" sldId="2147483887"/>
            <pc:sldLayoutMk cId="3986050993" sldId="2147483892"/>
          </pc:sldLayoutMkLst>
        </pc:sldLayoutChg>
        <pc:sldLayoutChg chg="add del mod replId">
          <pc:chgData name="Chantelle Gauci (2200562)" userId="S::2200562@student.uwtsd.ac.uk::930f7e35-325e-46f5-af0a-2101a621c845" providerId="AD" clId="Web-{20C58CA6-E521-97E3-E198-1150C58B6AFA}" dt="2022-09-19T16:24:18.886" v="83"/>
          <pc:sldLayoutMkLst>
            <pc:docMk/>
            <pc:sldMasterMk cId="1355196835" sldId="2147483887"/>
            <pc:sldLayoutMk cId="3722313307" sldId="2147483893"/>
          </pc:sldLayoutMkLst>
        </pc:sldLayoutChg>
        <pc:sldLayoutChg chg="add del mod replId">
          <pc:chgData name="Chantelle Gauci (2200562)" userId="S::2200562@student.uwtsd.ac.uk::930f7e35-325e-46f5-af0a-2101a621c845" providerId="AD" clId="Web-{20C58CA6-E521-97E3-E198-1150C58B6AFA}" dt="2022-09-19T16:24:18.886" v="83"/>
          <pc:sldLayoutMkLst>
            <pc:docMk/>
            <pc:sldMasterMk cId="1355196835" sldId="2147483887"/>
            <pc:sldLayoutMk cId="3628863367" sldId="2147483894"/>
          </pc:sldLayoutMkLst>
        </pc:sldLayoutChg>
        <pc:sldLayoutChg chg="add del mod replId">
          <pc:chgData name="Chantelle Gauci (2200562)" userId="S::2200562@student.uwtsd.ac.uk::930f7e35-325e-46f5-af0a-2101a621c845" providerId="AD" clId="Web-{20C58CA6-E521-97E3-E198-1150C58B6AFA}" dt="2022-09-19T16:24:18.886" v="83"/>
          <pc:sldLayoutMkLst>
            <pc:docMk/>
            <pc:sldMasterMk cId="1355196835" sldId="2147483887"/>
            <pc:sldLayoutMk cId="1647950278" sldId="2147483895"/>
          </pc:sldLayoutMkLst>
        </pc:sldLayoutChg>
        <pc:sldLayoutChg chg="add del mod replId">
          <pc:chgData name="Chantelle Gauci (2200562)" userId="S::2200562@student.uwtsd.ac.uk::930f7e35-325e-46f5-af0a-2101a621c845" providerId="AD" clId="Web-{20C58CA6-E521-97E3-E198-1150C58B6AFA}" dt="2022-09-19T16:24:18.886" v="83"/>
          <pc:sldLayoutMkLst>
            <pc:docMk/>
            <pc:sldMasterMk cId="1355196835" sldId="2147483887"/>
            <pc:sldLayoutMk cId="1086906578" sldId="2147483896"/>
          </pc:sldLayoutMkLst>
        </pc:sldLayoutChg>
        <pc:sldLayoutChg chg="add del mod replId">
          <pc:chgData name="Chantelle Gauci (2200562)" userId="S::2200562@student.uwtsd.ac.uk::930f7e35-325e-46f5-af0a-2101a621c845" providerId="AD" clId="Web-{20C58CA6-E521-97E3-E198-1150C58B6AFA}" dt="2022-09-19T16:24:18.886" v="83"/>
          <pc:sldLayoutMkLst>
            <pc:docMk/>
            <pc:sldMasterMk cId="1355196835" sldId="2147483887"/>
            <pc:sldLayoutMk cId="3425665408" sldId="2147483897"/>
          </pc:sldLayoutMkLst>
        </pc:sldLayoutChg>
        <pc:sldLayoutChg chg="add del mod replId">
          <pc:chgData name="Chantelle Gauci (2200562)" userId="S::2200562@student.uwtsd.ac.uk::930f7e35-325e-46f5-af0a-2101a621c845" providerId="AD" clId="Web-{20C58CA6-E521-97E3-E198-1150C58B6AFA}" dt="2022-09-19T16:24:18.886" v="83"/>
          <pc:sldLayoutMkLst>
            <pc:docMk/>
            <pc:sldMasterMk cId="1355196835" sldId="2147483887"/>
            <pc:sldLayoutMk cId="642740019" sldId="2147483898"/>
          </pc:sldLayoutMkLst>
        </pc:sldLayoutChg>
        <pc:sldLayoutChg chg="add del mod replId">
          <pc:chgData name="Chantelle Gauci (2200562)" userId="S::2200562@student.uwtsd.ac.uk::930f7e35-325e-46f5-af0a-2101a621c845" providerId="AD" clId="Web-{20C58CA6-E521-97E3-E198-1150C58B6AFA}" dt="2022-09-19T16:24:18.886" v="83"/>
          <pc:sldLayoutMkLst>
            <pc:docMk/>
            <pc:sldMasterMk cId="1355196835" sldId="2147483887"/>
            <pc:sldLayoutMk cId="2477577562" sldId="2147483899"/>
          </pc:sldLayoutMkLst>
        </pc:sldLayoutChg>
        <pc:sldLayoutChg chg="add del mod replId">
          <pc:chgData name="Chantelle Gauci (2200562)" userId="S::2200562@student.uwtsd.ac.uk::930f7e35-325e-46f5-af0a-2101a621c845" providerId="AD" clId="Web-{20C58CA6-E521-97E3-E198-1150C58B6AFA}" dt="2022-09-19T16:24:18.886" v="83"/>
          <pc:sldLayoutMkLst>
            <pc:docMk/>
            <pc:sldMasterMk cId="1355196835" sldId="2147483887"/>
            <pc:sldLayoutMk cId="3305687487" sldId="2147483900"/>
          </pc:sldLayoutMkLst>
        </pc:sldLayoutChg>
        <pc:sldLayoutChg chg="add del mod replId">
          <pc:chgData name="Chantelle Gauci (2200562)" userId="S::2200562@student.uwtsd.ac.uk::930f7e35-325e-46f5-af0a-2101a621c845" providerId="AD" clId="Web-{20C58CA6-E521-97E3-E198-1150C58B6AFA}" dt="2022-09-19T16:24:18.886" v="83"/>
          <pc:sldLayoutMkLst>
            <pc:docMk/>
            <pc:sldMasterMk cId="1355196835" sldId="2147483887"/>
            <pc:sldLayoutMk cId="392223775" sldId="2147483901"/>
          </pc:sldLayoutMkLst>
        </pc:sldLayoutChg>
        <pc:sldLayoutChg chg="add del mod replId">
          <pc:chgData name="Chantelle Gauci (2200562)" userId="S::2200562@student.uwtsd.ac.uk::930f7e35-325e-46f5-af0a-2101a621c845" providerId="AD" clId="Web-{20C58CA6-E521-97E3-E198-1150C58B6AFA}" dt="2022-09-19T16:24:18.886" v="83"/>
          <pc:sldLayoutMkLst>
            <pc:docMk/>
            <pc:sldMasterMk cId="1355196835" sldId="2147483887"/>
            <pc:sldLayoutMk cId="2309372345" sldId="2147483902"/>
          </pc:sldLayoutMkLst>
        </pc:sldLayoutChg>
        <pc:sldLayoutChg chg="add del mod replId">
          <pc:chgData name="Chantelle Gauci (2200562)" userId="S::2200562@student.uwtsd.ac.uk::930f7e35-325e-46f5-af0a-2101a621c845" providerId="AD" clId="Web-{20C58CA6-E521-97E3-E198-1150C58B6AFA}" dt="2022-09-19T16:24:18.886" v="83"/>
          <pc:sldLayoutMkLst>
            <pc:docMk/>
            <pc:sldMasterMk cId="1355196835" sldId="2147483887"/>
            <pc:sldLayoutMk cId="2079933243" sldId="2147483903"/>
          </pc:sldLayoutMkLst>
        </pc:sldLayoutChg>
      </pc:sldMasterChg>
      <pc:sldMasterChg chg="add del addSldLayout delSldLayout modSldLayout">
        <pc:chgData name="Chantelle Gauci (2200562)" userId="S::2200562@student.uwtsd.ac.uk::930f7e35-325e-46f5-af0a-2101a621c845" providerId="AD" clId="Web-{20C58CA6-E521-97E3-E198-1150C58B6AFA}" dt="2022-09-19T16:24:27.105" v="84"/>
        <pc:sldMasterMkLst>
          <pc:docMk/>
          <pc:sldMasterMk cId="2392625500" sldId="2147483904"/>
        </pc:sldMasterMkLst>
        <pc:sldLayoutChg chg="add del mod replId">
          <pc:chgData name="Chantelle Gauci (2200562)" userId="S::2200562@student.uwtsd.ac.uk::930f7e35-325e-46f5-af0a-2101a621c845" providerId="AD" clId="Web-{20C58CA6-E521-97E3-E198-1150C58B6AFA}" dt="2022-09-19T16:24:27.105" v="84"/>
          <pc:sldLayoutMkLst>
            <pc:docMk/>
            <pc:sldMasterMk cId="2392625500" sldId="2147483904"/>
            <pc:sldLayoutMk cId="2547351829" sldId="2147483905"/>
          </pc:sldLayoutMkLst>
        </pc:sldLayoutChg>
        <pc:sldLayoutChg chg="add del mod replId">
          <pc:chgData name="Chantelle Gauci (2200562)" userId="S::2200562@student.uwtsd.ac.uk::930f7e35-325e-46f5-af0a-2101a621c845" providerId="AD" clId="Web-{20C58CA6-E521-97E3-E198-1150C58B6AFA}" dt="2022-09-19T16:24:27.105" v="84"/>
          <pc:sldLayoutMkLst>
            <pc:docMk/>
            <pc:sldMasterMk cId="2392625500" sldId="2147483904"/>
            <pc:sldLayoutMk cId="1439550304" sldId="2147483906"/>
          </pc:sldLayoutMkLst>
        </pc:sldLayoutChg>
        <pc:sldLayoutChg chg="add del mod replId">
          <pc:chgData name="Chantelle Gauci (2200562)" userId="S::2200562@student.uwtsd.ac.uk::930f7e35-325e-46f5-af0a-2101a621c845" providerId="AD" clId="Web-{20C58CA6-E521-97E3-E198-1150C58B6AFA}" dt="2022-09-19T16:24:27.105" v="84"/>
          <pc:sldLayoutMkLst>
            <pc:docMk/>
            <pc:sldMasterMk cId="2392625500" sldId="2147483904"/>
            <pc:sldLayoutMk cId="1312951501" sldId="2147483907"/>
          </pc:sldLayoutMkLst>
        </pc:sldLayoutChg>
        <pc:sldLayoutChg chg="add del mod replId">
          <pc:chgData name="Chantelle Gauci (2200562)" userId="S::2200562@student.uwtsd.ac.uk::930f7e35-325e-46f5-af0a-2101a621c845" providerId="AD" clId="Web-{20C58CA6-E521-97E3-E198-1150C58B6AFA}" dt="2022-09-19T16:24:27.105" v="84"/>
          <pc:sldLayoutMkLst>
            <pc:docMk/>
            <pc:sldMasterMk cId="2392625500" sldId="2147483904"/>
            <pc:sldLayoutMk cId="4011645776" sldId="2147483908"/>
          </pc:sldLayoutMkLst>
        </pc:sldLayoutChg>
        <pc:sldLayoutChg chg="add del mod replId">
          <pc:chgData name="Chantelle Gauci (2200562)" userId="S::2200562@student.uwtsd.ac.uk::930f7e35-325e-46f5-af0a-2101a621c845" providerId="AD" clId="Web-{20C58CA6-E521-97E3-E198-1150C58B6AFA}" dt="2022-09-19T16:24:27.105" v="84"/>
          <pc:sldLayoutMkLst>
            <pc:docMk/>
            <pc:sldMasterMk cId="2392625500" sldId="2147483904"/>
            <pc:sldLayoutMk cId="1623126299" sldId="2147483909"/>
          </pc:sldLayoutMkLst>
        </pc:sldLayoutChg>
        <pc:sldLayoutChg chg="add del mod replId">
          <pc:chgData name="Chantelle Gauci (2200562)" userId="S::2200562@student.uwtsd.ac.uk::930f7e35-325e-46f5-af0a-2101a621c845" providerId="AD" clId="Web-{20C58CA6-E521-97E3-E198-1150C58B6AFA}" dt="2022-09-19T16:24:27.105" v="84"/>
          <pc:sldLayoutMkLst>
            <pc:docMk/>
            <pc:sldMasterMk cId="2392625500" sldId="2147483904"/>
            <pc:sldLayoutMk cId="567886706" sldId="2147483910"/>
          </pc:sldLayoutMkLst>
        </pc:sldLayoutChg>
        <pc:sldLayoutChg chg="add del mod replId">
          <pc:chgData name="Chantelle Gauci (2200562)" userId="S::2200562@student.uwtsd.ac.uk::930f7e35-325e-46f5-af0a-2101a621c845" providerId="AD" clId="Web-{20C58CA6-E521-97E3-E198-1150C58B6AFA}" dt="2022-09-19T16:24:27.105" v="84"/>
          <pc:sldLayoutMkLst>
            <pc:docMk/>
            <pc:sldMasterMk cId="2392625500" sldId="2147483904"/>
            <pc:sldLayoutMk cId="3219162793" sldId="2147483911"/>
          </pc:sldLayoutMkLst>
        </pc:sldLayoutChg>
        <pc:sldLayoutChg chg="add del mod replId">
          <pc:chgData name="Chantelle Gauci (2200562)" userId="S::2200562@student.uwtsd.ac.uk::930f7e35-325e-46f5-af0a-2101a621c845" providerId="AD" clId="Web-{20C58CA6-E521-97E3-E198-1150C58B6AFA}" dt="2022-09-19T16:24:27.105" v="84"/>
          <pc:sldLayoutMkLst>
            <pc:docMk/>
            <pc:sldMasterMk cId="2392625500" sldId="2147483904"/>
            <pc:sldLayoutMk cId="2218802868" sldId="2147483912"/>
          </pc:sldLayoutMkLst>
        </pc:sldLayoutChg>
        <pc:sldLayoutChg chg="add del mod replId">
          <pc:chgData name="Chantelle Gauci (2200562)" userId="S::2200562@student.uwtsd.ac.uk::930f7e35-325e-46f5-af0a-2101a621c845" providerId="AD" clId="Web-{20C58CA6-E521-97E3-E198-1150C58B6AFA}" dt="2022-09-19T16:24:27.105" v="84"/>
          <pc:sldLayoutMkLst>
            <pc:docMk/>
            <pc:sldMasterMk cId="2392625500" sldId="2147483904"/>
            <pc:sldLayoutMk cId="3058590579" sldId="2147483913"/>
          </pc:sldLayoutMkLst>
        </pc:sldLayoutChg>
        <pc:sldLayoutChg chg="add del mod replId">
          <pc:chgData name="Chantelle Gauci (2200562)" userId="S::2200562@student.uwtsd.ac.uk::930f7e35-325e-46f5-af0a-2101a621c845" providerId="AD" clId="Web-{20C58CA6-E521-97E3-E198-1150C58B6AFA}" dt="2022-09-19T16:24:27.105" v="84"/>
          <pc:sldLayoutMkLst>
            <pc:docMk/>
            <pc:sldMasterMk cId="2392625500" sldId="2147483904"/>
            <pc:sldLayoutMk cId="1768110983" sldId="2147483914"/>
          </pc:sldLayoutMkLst>
        </pc:sldLayoutChg>
        <pc:sldLayoutChg chg="add del mod replId">
          <pc:chgData name="Chantelle Gauci (2200562)" userId="S::2200562@student.uwtsd.ac.uk::930f7e35-325e-46f5-af0a-2101a621c845" providerId="AD" clId="Web-{20C58CA6-E521-97E3-E198-1150C58B6AFA}" dt="2022-09-19T16:24:27.105" v="84"/>
          <pc:sldLayoutMkLst>
            <pc:docMk/>
            <pc:sldMasterMk cId="2392625500" sldId="2147483904"/>
            <pc:sldLayoutMk cId="2999857080" sldId="2147483915"/>
          </pc:sldLayoutMkLst>
        </pc:sldLayoutChg>
        <pc:sldLayoutChg chg="add del mod replId">
          <pc:chgData name="Chantelle Gauci (2200562)" userId="S::2200562@student.uwtsd.ac.uk::930f7e35-325e-46f5-af0a-2101a621c845" providerId="AD" clId="Web-{20C58CA6-E521-97E3-E198-1150C58B6AFA}" dt="2022-09-19T16:24:27.105" v="84"/>
          <pc:sldLayoutMkLst>
            <pc:docMk/>
            <pc:sldMasterMk cId="2392625500" sldId="2147483904"/>
            <pc:sldLayoutMk cId="2102727628" sldId="2147483916"/>
          </pc:sldLayoutMkLst>
        </pc:sldLayoutChg>
        <pc:sldLayoutChg chg="add del mod replId">
          <pc:chgData name="Chantelle Gauci (2200562)" userId="S::2200562@student.uwtsd.ac.uk::930f7e35-325e-46f5-af0a-2101a621c845" providerId="AD" clId="Web-{20C58CA6-E521-97E3-E198-1150C58B6AFA}" dt="2022-09-19T16:24:27.105" v="84"/>
          <pc:sldLayoutMkLst>
            <pc:docMk/>
            <pc:sldMasterMk cId="2392625500" sldId="2147483904"/>
            <pc:sldLayoutMk cId="3192478826" sldId="2147483917"/>
          </pc:sldLayoutMkLst>
        </pc:sldLayoutChg>
        <pc:sldLayoutChg chg="add del mod replId">
          <pc:chgData name="Chantelle Gauci (2200562)" userId="S::2200562@student.uwtsd.ac.uk::930f7e35-325e-46f5-af0a-2101a621c845" providerId="AD" clId="Web-{20C58CA6-E521-97E3-E198-1150C58B6AFA}" dt="2022-09-19T16:24:27.105" v="84"/>
          <pc:sldLayoutMkLst>
            <pc:docMk/>
            <pc:sldMasterMk cId="2392625500" sldId="2147483904"/>
            <pc:sldLayoutMk cId="1029522336" sldId="2147483918"/>
          </pc:sldLayoutMkLst>
        </pc:sldLayoutChg>
        <pc:sldLayoutChg chg="add del mod replId">
          <pc:chgData name="Chantelle Gauci (2200562)" userId="S::2200562@student.uwtsd.ac.uk::930f7e35-325e-46f5-af0a-2101a621c845" providerId="AD" clId="Web-{20C58CA6-E521-97E3-E198-1150C58B6AFA}" dt="2022-09-19T16:24:27.105" v="84"/>
          <pc:sldLayoutMkLst>
            <pc:docMk/>
            <pc:sldMasterMk cId="2392625500" sldId="2147483904"/>
            <pc:sldLayoutMk cId="3247186374" sldId="2147483919"/>
          </pc:sldLayoutMkLst>
        </pc:sldLayoutChg>
        <pc:sldLayoutChg chg="add del mod replId">
          <pc:chgData name="Chantelle Gauci (2200562)" userId="S::2200562@student.uwtsd.ac.uk::930f7e35-325e-46f5-af0a-2101a621c845" providerId="AD" clId="Web-{20C58CA6-E521-97E3-E198-1150C58B6AFA}" dt="2022-09-19T16:24:27.105" v="84"/>
          <pc:sldLayoutMkLst>
            <pc:docMk/>
            <pc:sldMasterMk cId="2392625500" sldId="2147483904"/>
            <pc:sldLayoutMk cId="783552612" sldId="2147483920"/>
          </pc:sldLayoutMkLst>
        </pc:sldLayoutChg>
      </pc:sldMasterChg>
      <pc:sldMasterChg chg="add addSldLayout modSldLayout">
        <pc:chgData name="Chantelle Gauci (2200562)" userId="S::2200562@student.uwtsd.ac.uk::930f7e35-325e-46f5-af0a-2101a621c845" providerId="AD" clId="Web-{20C58CA6-E521-97E3-E198-1150C58B6AFA}" dt="2022-09-19T16:24:27.105" v="84"/>
        <pc:sldMasterMkLst>
          <pc:docMk/>
          <pc:sldMasterMk cId="3854433498" sldId="2147483921"/>
        </pc:sldMasterMkLst>
        <pc:sldLayoutChg chg="add mod replId">
          <pc:chgData name="Chantelle Gauci (2200562)" userId="S::2200562@student.uwtsd.ac.uk::930f7e35-325e-46f5-af0a-2101a621c845" providerId="AD" clId="Web-{20C58CA6-E521-97E3-E198-1150C58B6AFA}" dt="2022-09-19T16:24:27.105" v="84"/>
          <pc:sldLayoutMkLst>
            <pc:docMk/>
            <pc:sldMasterMk cId="3854433498" sldId="2147483921"/>
            <pc:sldLayoutMk cId="665546257" sldId="2147483922"/>
          </pc:sldLayoutMkLst>
        </pc:sldLayoutChg>
        <pc:sldLayoutChg chg="add mod replId">
          <pc:chgData name="Chantelle Gauci (2200562)" userId="S::2200562@student.uwtsd.ac.uk::930f7e35-325e-46f5-af0a-2101a621c845" providerId="AD" clId="Web-{20C58CA6-E521-97E3-E198-1150C58B6AFA}" dt="2022-09-19T16:24:27.105" v="84"/>
          <pc:sldLayoutMkLst>
            <pc:docMk/>
            <pc:sldMasterMk cId="3854433498" sldId="2147483921"/>
            <pc:sldLayoutMk cId="1034699953" sldId="2147483923"/>
          </pc:sldLayoutMkLst>
        </pc:sldLayoutChg>
        <pc:sldLayoutChg chg="add mod replId">
          <pc:chgData name="Chantelle Gauci (2200562)" userId="S::2200562@student.uwtsd.ac.uk::930f7e35-325e-46f5-af0a-2101a621c845" providerId="AD" clId="Web-{20C58CA6-E521-97E3-E198-1150C58B6AFA}" dt="2022-09-19T16:24:27.105" v="84"/>
          <pc:sldLayoutMkLst>
            <pc:docMk/>
            <pc:sldMasterMk cId="3854433498" sldId="2147483921"/>
            <pc:sldLayoutMk cId="2116621197" sldId="2147483924"/>
          </pc:sldLayoutMkLst>
        </pc:sldLayoutChg>
        <pc:sldLayoutChg chg="add mod replId">
          <pc:chgData name="Chantelle Gauci (2200562)" userId="S::2200562@student.uwtsd.ac.uk::930f7e35-325e-46f5-af0a-2101a621c845" providerId="AD" clId="Web-{20C58CA6-E521-97E3-E198-1150C58B6AFA}" dt="2022-09-19T16:24:27.105" v="84"/>
          <pc:sldLayoutMkLst>
            <pc:docMk/>
            <pc:sldMasterMk cId="3854433498" sldId="2147483921"/>
            <pc:sldLayoutMk cId="3301811818" sldId="2147483925"/>
          </pc:sldLayoutMkLst>
        </pc:sldLayoutChg>
        <pc:sldLayoutChg chg="add mod replId">
          <pc:chgData name="Chantelle Gauci (2200562)" userId="S::2200562@student.uwtsd.ac.uk::930f7e35-325e-46f5-af0a-2101a621c845" providerId="AD" clId="Web-{20C58CA6-E521-97E3-E198-1150C58B6AFA}" dt="2022-09-19T16:24:27.105" v="84"/>
          <pc:sldLayoutMkLst>
            <pc:docMk/>
            <pc:sldMasterMk cId="3854433498" sldId="2147483921"/>
            <pc:sldLayoutMk cId="2564962024" sldId="2147483926"/>
          </pc:sldLayoutMkLst>
        </pc:sldLayoutChg>
        <pc:sldLayoutChg chg="add mod replId">
          <pc:chgData name="Chantelle Gauci (2200562)" userId="S::2200562@student.uwtsd.ac.uk::930f7e35-325e-46f5-af0a-2101a621c845" providerId="AD" clId="Web-{20C58CA6-E521-97E3-E198-1150C58B6AFA}" dt="2022-09-19T16:24:27.105" v="84"/>
          <pc:sldLayoutMkLst>
            <pc:docMk/>
            <pc:sldMasterMk cId="3854433498" sldId="2147483921"/>
            <pc:sldLayoutMk cId="601817400" sldId="2147483927"/>
          </pc:sldLayoutMkLst>
        </pc:sldLayoutChg>
        <pc:sldLayoutChg chg="add mod replId">
          <pc:chgData name="Chantelle Gauci (2200562)" userId="S::2200562@student.uwtsd.ac.uk::930f7e35-325e-46f5-af0a-2101a621c845" providerId="AD" clId="Web-{20C58CA6-E521-97E3-E198-1150C58B6AFA}" dt="2022-09-19T16:24:27.105" v="84"/>
          <pc:sldLayoutMkLst>
            <pc:docMk/>
            <pc:sldMasterMk cId="3854433498" sldId="2147483921"/>
            <pc:sldLayoutMk cId="532035170" sldId="2147483928"/>
          </pc:sldLayoutMkLst>
        </pc:sldLayoutChg>
        <pc:sldLayoutChg chg="add mod replId">
          <pc:chgData name="Chantelle Gauci (2200562)" userId="S::2200562@student.uwtsd.ac.uk::930f7e35-325e-46f5-af0a-2101a621c845" providerId="AD" clId="Web-{20C58CA6-E521-97E3-E198-1150C58B6AFA}" dt="2022-09-19T16:24:27.105" v="84"/>
          <pc:sldLayoutMkLst>
            <pc:docMk/>
            <pc:sldMasterMk cId="3854433498" sldId="2147483921"/>
            <pc:sldLayoutMk cId="432409785" sldId="2147483929"/>
          </pc:sldLayoutMkLst>
        </pc:sldLayoutChg>
        <pc:sldLayoutChg chg="add mod replId">
          <pc:chgData name="Chantelle Gauci (2200562)" userId="S::2200562@student.uwtsd.ac.uk::930f7e35-325e-46f5-af0a-2101a621c845" providerId="AD" clId="Web-{20C58CA6-E521-97E3-E198-1150C58B6AFA}" dt="2022-09-19T16:24:27.105" v="84"/>
          <pc:sldLayoutMkLst>
            <pc:docMk/>
            <pc:sldMasterMk cId="3854433498" sldId="2147483921"/>
            <pc:sldLayoutMk cId="2679357711" sldId="2147483930"/>
          </pc:sldLayoutMkLst>
        </pc:sldLayoutChg>
        <pc:sldLayoutChg chg="add mod replId">
          <pc:chgData name="Chantelle Gauci (2200562)" userId="S::2200562@student.uwtsd.ac.uk::930f7e35-325e-46f5-af0a-2101a621c845" providerId="AD" clId="Web-{20C58CA6-E521-97E3-E198-1150C58B6AFA}" dt="2022-09-19T16:24:27.105" v="84"/>
          <pc:sldLayoutMkLst>
            <pc:docMk/>
            <pc:sldMasterMk cId="3854433498" sldId="2147483921"/>
            <pc:sldLayoutMk cId="2000019212" sldId="2147483931"/>
          </pc:sldLayoutMkLst>
        </pc:sldLayoutChg>
        <pc:sldLayoutChg chg="add mod replId">
          <pc:chgData name="Chantelle Gauci (2200562)" userId="S::2200562@student.uwtsd.ac.uk::930f7e35-325e-46f5-af0a-2101a621c845" providerId="AD" clId="Web-{20C58CA6-E521-97E3-E198-1150C58B6AFA}" dt="2022-09-19T16:24:27.105" v="84"/>
          <pc:sldLayoutMkLst>
            <pc:docMk/>
            <pc:sldMasterMk cId="3854433498" sldId="2147483921"/>
            <pc:sldLayoutMk cId="2468588381" sldId="2147483932"/>
          </pc:sldLayoutMkLst>
        </pc:sldLayoutChg>
      </pc:sldMasterChg>
    </pc:docChg>
  </pc:docChgLst>
  <pc:docChgLst>
    <pc:chgData name="Chantelle Gauci (2200562)" userId="S::2200562@student.uwtsd.ac.uk::930f7e35-325e-46f5-af0a-2101a621c845" providerId="AD" clId="Web-{5D25434A-FF96-5711-0D0D-7D939FE4CE3C}"/>
    <pc:docChg chg="modSld">
      <pc:chgData name="Chantelle Gauci (2200562)" userId="S::2200562@student.uwtsd.ac.uk::930f7e35-325e-46f5-af0a-2101a621c845" providerId="AD" clId="Web-{5D25434A-FF96-5711-0D0D-7D939FE4CE3C}" dt="2022-09-22T19:09:06.651" v="91" actId="14100"/>
      <pc:docMkLst>
        <pc:docMk/>
      </pc:docMkLst>
      <pc:sldChg chg="modSp">
        <pc:chgData name="Chantelle Gauci (2200562)" userId="S::2200562@student.uwtsd.ac.uk::930f7e35-325e-46f5-af0a-2101a621c845" providerId="AD" clId="Web-{5D25434A-FF96-5711-0D0D-7D939FE4CE3C}" dt="2022-09-22T19:08:29.432" v="90" actId="20577"/>
        <pc:sldMkLst>
          <pc:docMk/>
          <pc:sldMk cId="109857222" sldId="256"/>
        </pc:sldMkLst>
        <pc:spChg chg="mod">
          <ac:chgData name="Chantelle Gauci (2200562)" userId="S::2200562@student.uwtsd.ac.uk::930f7e35-325e-46f5-af0a-2101a621c845" providerId="AD" clId="Web-{5D25434A-FF96-5711-0D0D-7D939FE4CE3C}" dt="2022-09-22T19:05:22.161" v="13" actId="14100"/>
          <ac:spMkLst>
            <pc:docMk/>
            <pc:sldMk cId="109857222" sldId="256"/>
            <ac:spMk id="2" creationId="{00000000-0000-0000-0000-000000000000}"/>
          </ac:spMkLst>
        </pc:spChg>
        <pc:spChg chg="mod">
          <ac:chgData name="Chantelle Gauci (2200562)" userId="S::2200562@student.uwtsd.ac.uk::930f7e35-325e-46f5-af0a-2101a621c845" providerId="AD" clId="Web-{5D25434A-FF96-5711-0D0D-7D939FE4CE3C}" dt="2022-09-22T19:07:16.883" v="57" actId="20577"/>
          <ac:spMkLst>
            <pc:docMk/>
            <pc:sldMk cId="109857222" sldId="256"/>
            <ac:spMk id="3" creationId="{444B9C68-8DC8-8797-A2E2-D7EEDE7EE72C}"/>
          </ac:spMkLst>
        </pc:spChg>
        <pc:spChg chg="mod">
          <ac:chgData name="Chantelle Gauci (2200562)" userId="S::2200562@student.uwtsd.ac.uk::930f7e35-325e-46f5-af0a-2101a621c845" providerId="AD" clId="Web-{5D25434A-FF96-5711-0D0D-7D939FE4CE3C}" dt="2022-09-22T19:05:45.708" v="37" actId="14100"/>
          <ac:spMkLst>
            <pc:docMk/>
            <pc:sldMk cId="109857222" sldId="256"/>
            <ac:spMk id="10" creationId="{66265F19-F7D1-BDF1-8A99-3906309A0C5F}"/>
          </ac:spMkLst>
        </pc:spChg>
        <pc:spChg chg="mod">
          <ac:chgData name="Chantelle Gauci (2200562)" userId="S::2200562@student.uwtsd.ac.uk::930f7e35-325e-46f5-af0a-2101a621c845" providerId="AD" clId="Web-{5D25434A-FF96-5711-0D0D-7D939FE4CE3C}" dt="2022-09-22T19:08:29.432" v="90" actId="20577"/>
          <ac:spMkLst>
            <pc:docMk/>
            <pc:sldMk cId="109857222" sldId="256"/>
            <ac:spMk id="11" creationId="{3FFE7439-9407-AB3E-4B8C-77116236478A}"/>
          </ac:spMkLst>
        </pc:spChg>
        <pc:spChg chg="mod">
          <ac:chgData name="Chantelle Gauci (2200562)" userId="S::2200562@student.uwtsd.ac.uk::930f7e35-325e-46f5-af0a-2101a621c845" providerId="AD" clId="Web-{5D25434A-FF96-5711-0D0D-7D939FE4CE3C}" dt="2022-09-22T19:06:05.131" v="52" actId="20577"/>
          <ac:spMkLst>
            <pc:docMk/>
            <pc:sldMk cId="109857222" sldId="256"/>
            <ac:spMk id="15" creationId="{30BE4A7E-7F2E-0483-2F03-F0AFEC1DAD50}"/>
          </ac:spMkLst>
        </pc:spChg>
      </pc:sldChg>
      <pc:sldChg chg="modSp">
        <pc:chgData name="Chantelle Gauci (2200562)" userId="S::2200562@student.uwtsd.ac.uk::930f7e35-325e-46f5-af0a-2101a621c845" providerId="AD" clId="Web-{5D25434A-FF96-5711-0D0D-7D939FE4CE3C}" dt="2022-09-22T19:09:06.651" v="91" actId="14100"/>
        <pc:sldMkLst>
          <pc:docMk/>
          <pc:sldMk cId="1489480569" sldId="257"/>
        </pc:sldMkLst>
        <pc:spChg chg="mod">
          <ac:chgData name="Chantelle Gauci (2200562)" userId="S::2200562@student.uwtsd.ac.uk::930f7e35-325e-46f5-af0a-2101a621c845" providerId="AD" clId="Web-{5D25434A-FF96-5711-0D0D-7D939FE4CE3C}" dt="2022-09-22T19:09:06.651" v="91" actId="14100"/>
          <ac:spMkLst>
            <pc:docMk/>
            <pc:sldMk cId="1489480569" sldId="257"/>
            <ac:spMk id="3" creationId="{C8EEA8B0-CCFE-BFEB-79C4-D05ADB235D5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95105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85781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12819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814516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73214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40912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643707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72653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089028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586035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40490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9/22/2022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154141166"/>
      </p:ext>
    </p:extLst>
  </p:cSld>
  <p:clrMap bg1="lt1" tx1="dk1" bg2="lt2" tx2="dk2" accent1="accent1" accent2="accent2" accent3="accent3" accent4="accent4" accent5="accent5" accent6="accent6" hlink="hlink" folHlink="folHlink"/>
  <p:sldLayoutIdLst>
    <p:sldLayoutId id="2147483946" r:id="rId1"/>
    <p:sldLayoutId id="2147483947" r:id="rId2"/>
    <p:sldLayoutId id="2147483948" r:id="rId3"/>
    <p:sldLayoutId id="2147483949" r:id="rId4"/>
    <p:sldLayoutId id="2147483950" r:id="rId5"/>
    <p:sldLayoutId id="2147483951" r:id="rId6"/>
    <p:sldLayoutId id="2147483952" r:id="rId7"/>
    <p:sldLayoutId id="2147483953" r:id="rId8"/>
    <p:sldLayoutId id="2147483954" r:id="rId9"/>
    <p:sldLayoutId id="2147483955" r:id="rId10"/>
    <p:sldLayoutId id="214748395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hyperlink" Target="http://www.monash.edu/learnhq/enhance-yourthinking/criticalthinking/what-is-criticalthinking" TargetMode="External"/><Relationship Id="rId3" Type="http://schemas.openxmlformats.org/officeDocument/2006/relationships/hyperlink" Target="https://www.essaycompany.com/blog/why-is-referencing-important-in-academic-writing" TargetMode="External"/><Relationship Id="rId7" Type="http://schemas.openxmlformats.org/officeDocument/2006/relationships/hyperlink" Target="https://www.makemyassignments.com/blog/types-of-referencing-styles/" TargetMode="External"/><Relationship Id="rId2" Type="http://schemas.openxmlformats.org/officeDocument/2006/relationships/hyperlink" Target="https://biznewske.com/daid-kolb-learning-style-inventory/" TargetMode="External"/><Relationship Id="rId1" Type="http://schemas.openxmlformats.org/officeDocument/2006/relationships/slideLayout" Target="../slideLayouts/slideLayout2.xml"/><Relationship Id="rId6" Type="http://schemas.openxmlformats.org/officeDocument/2006/relationships/hyperlink" Target="https://literacypathway.com/critical-thinking-skills" TargetMode="External"/><Relationship Id="rId5" Type="http://schemas.openxmlformats.org/officeDocument/2006/relationships/hyperlink" Target="https://thinking/obalschoolorg/the-importance-of-student-reflection" TargetMode="External"/><Relationship Id="rId10" Type="http://schemas.openxmlformats.org/officeDocument/2006/relationships/hyperlink" Target="https://www.kent.ac.uk/ai/students/whatisreferencing.html" TargetMode="External"/><Relationship Id="rId4" Type="http://schemas.openxmlformats.org/officeDocument/2006/relationships/hyperlink" Target="https://www.imperial.ac.uk/admin-services/library/learning-support/reference-mangemnet/what-is-referencing/" TargetMode="External"/><Relationship Id="rId9" Type="http://schemas.openxmlformats.org/officeDocument/2006/relationships/hyperlink" Target="https://www.oercommons.org/courseware/lesson/6705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23863" y="141954"/>
            <a:ext cx="6116272" cy="623870"/>
          </a:xfrm>
          <a:solidFill>
            <a:srgbClr val="FFFF00"/>
          </a:solidFill>
          <a:ln>
            <a:noFill/>
          </a:ln>
        </p:spPr>
        <p:txBody>
          <a:bodyPr>
            <a:noAutofit/>
          </a:bodyPr>
          <a:lstStyle/>
          <a:p>
            <a:r>
              <a:rPr lang="en-GB" sz="1400" b="1" dirty="0">
                <a:cs typeface="Calibri Light"/>
              </a:rPr>
              <a:t>Chantelle Gauci (220562) ECGE4005PC </a:t>
            </a:r>
            <a:br>
              <a:rPr lang="en-GB" sz="1400" b="1" dirty="0">
                <a:cs typeface="Calibri Light"/>
              </a:rPr>
            </a:br>
            <a:r>
              <a:rPr lang="en-GB" sz="1400" b="1" dirty="0">
                <a:cs typeface="Calibri Light"/>
              </a:rPr>
              <a:t>What is critical thinking?</a:t>
            </a:r>
            <a:endParaRPr lang="en-US" dirty="0"/>
          </a:p>
        </p:txBody>
      </p:sp>
      <p:sp>
        <p:nvSpPr>
          <p:cNvPr id="9" name="Rectangle: Rounded Corners 8">
            <a:extLst>
              <a:ext uri="{FF2B5EF4-FFF2-40B4-BE49-F238E27FC236}">
                <a16:creationId xmlns:a16="http://schemas.microsoft.com/office/drawing/2014/main" id="{7B98027C-9977-85FC-0D37-545E38944191}"/>
              </a:ext>
            </a:extLst>
          </p:cNvPr>
          <p:cNvSpPr/>
          <p:nvPr/>
        </p:nvSpPr>
        <p:spPr>
          <a:xfrm>
            <a:off x="2433236" y="813799"/>
            <a:ext cx="6109202" cy="1877598"/>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just"/>
            <a:endParaRPr lang="en-GB" sz="1200">
              <a:solidFill>
                <a:schemeClr val="tx1"/>
              </a:solidFill>
              <a:latin typeface="Calibri"/>
            </a:endParaRPr>
          </a:p>
          <a:p>
            <a:pPr algn="just"/>
            <a:endParaRPr lang="en-GB" sz="1200">
              <a:solidFill>
                <a:schemeClr val="tx1"/>
              </a:solidFill>
              <a:latin typeface="Calibri"/>
              <a:cs typeface="Calibri"/>
            </a:endParaRPr>
          </a:p>
          <a:p>
            <a:pPr algn="just"/>
            <a:endParaRPr lang="en-GB" sz="1200">
              <a:solidFill>
                <a:schemeClr val="tx1"/>
              </a:solidFill>
              <a:latin typeface="Calibri"/>
              <a:cs typeface="Calibri"/>
            </a:endParaRPr>
          </a:p>
          <a:p>
            <a:pPr algn="just"/>
            <a:endParaRPr lang="en-GB" sz="1200">
              <a:solidFill>
                <a:schemeClr val="tx1"/>
              </a:solidFill>
              <a:latin typeface="Calibri"/>
              <a:cs typeface="Calibri"/>
            </a:endParaRPr>
          </a:p>
          <a:p>
            <a:pPr algn="just"/>
            <a:endParaRPr lang="en-GB" sz="1200">
              <a:solidFill>
                <a:schemeClr val="tx1"/>
              </a:solidFill>
              <a:latin typeface="Calibri"/>
              <a:cs typeface="Calibri"/>
            </a:endParaRPr>
          </a:p>
          <a:p>
            <a:pPr algn="ctr"/>
            <a:r>
              <a:rPr lang="en-GB" sz="1200" dirty="0">
                <a:solidFill>
                  <a:schemeClr val="tx1"/>
                </a:solidFill>
                <a:latin typeface="Calibri"/>
                <a:cs typeface="Calibri"/>
              </a:rPr>
              <a:t>Image </a:t>
            </a:r>
            <a:r>
              <a:rPr lang="en-GB" sz="1200" dirty="0" err="1">
                <a:solidFill>
                  <a:schemeClr val="tx1"/>
                </a:solidFill>
                <a:latin typeface="Calibri"/>
                <a:cs typeface="Calibri"/>
              </a:rPr>
              <a:t>oercommons</a:t>
            </a:r>
            <a:r>
              <a:rPr lang="en-GB" sz="1200" dirty="0">
                <a:solidFill>
                  <a:schemeClr val="tx1"/>
                </a:solidFill>
                <a:latin typeface="Calibri"/>
                <a:cs typeface="Calibri"/>
              </a:rPr>
              <a:t> Google  search</a:t>
            </a:r>
          </a:p>
          <a:p>
            <a:pPr algn="just"/>
            <a:endParaRPr lang="en-GB" sz="900" dirty="0">
              <a:solidFill>
                <a:schemeClr val="tx1"/>
              </a:solidFill>
              <a:latin typeface="Calibri"/>
              <a:cs typeface="Calibri"/>
            </a:endParaRPr>
          </a:p>
          <a:p>
            <a:pPr algn="just"/>
            <a:r>
              <a:rPr lang="en-GB" sz="900" dirty="0">
                <a:solidFill>
                  <a:schemeClr val="tx1"/>
                </a:solidFill>
                <a:latin typeface="Calibri"/>
              </a:rPr>
              <a:t>Critical thinking is having the ability to think clearly and understand the reasoning relationship between ideas. It gives you a better understanding of your motivations and goals. Being able to focus on the most important things and apply it to your personal life will impact your situation and promote personal growth and success.</a:t>
            </a:r>
            <a:endParaRPr lang="en-GB" sz="900" dirty="0">
              <a:solidFill>
                <a:schemeClr val="tx1"/>
              </a:solidFill>
              <a:cs typeface="Calibri"/>
            </a:endParaRPr>
          </a:p>
        </p:txBody>
      </p:sp>
      <p:pic>
        <p:nvPicPr>
          <p:cNvPr id="6" name="Picture 6" descr="Diagram&#10;&#10;Description automatically generated">
            <a:extLst>
              <a:ext uri="{FF2B5EF4-FFF2-40B4-BE49-F238E27FC236}">
                <a16:creationId xmlns:a16="http://schemas.microsoft.com/office/drawing/2014/main" id="{ADDFBBF6-0A2C-C04F-0811-DC17761071F9}"/>
              </a:ext>
            </a:extLst>
          </p:cNvPr>
          <p:cNvPicPr>
            <a:picLocks noChangeAspect="1"/>
          </p:cNvPicPr>
          <p:nvPr/>
        </p:nvPicPr>
        <p:blipFill>
          <a:blip r:embed="rId2"/>
          <a:stretch>
            <a:fillRect/>
          </a:stretch>
        </p:blipFill>
        <p:spPr>
          <a:xfrm>
            <a:off x="4735529" y="943203"/>
            <a:ext cx="1517111" cy="819595"/>
          </a:xfrm>
          <a:prstGeom prst="rect">
            <a:avLst/>
          </a:prstGeom>
        </p:spPr>
      </p:pic>
      <p:sp>
        <p:nvSpPr>
          <p:cNvPr id="10" name="Rectangle: Rounded Corners 9">
            <a:extLst>
              <a:ext uri="{FF2B5EF4-FFF2-40B4-BE49-F238E27FC236}">
                <a16:creationId xmlns:a16="http://schemas.microsoft.com/office/drawing/2014/main" id="{66265F19-F7D1-BDF1-8A99-3906309A0C5F}"/>
              </a:ext>
            </a:extLst>
          </p:cNvPr>
          <p:cNvSpPr/>
          <p:nvPr/>
        </p:nvSpPr>
        <p:spPr>
          <a:xfrm>
            <a:off x="142635" y="2850551"/>
            <a:ext cx="2391552" cy="3932032"/>
          </a:xfrm>
          <a:prstGeom prst="round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900" b="1" dirty="0">
                <a:solidFill>
                  <a:schemeClr val="tx1"/>
                </a:solidFill>
                <a:latin typeface="Calibri"/>
                <a:ea typeface="Segoe UI"/>
                <a:cs typeface="Segoe UI"/>
              </a:rPr>
              <a:t>2. Time management</a:t>
            </a:r>
            <a:r>
              <a:rPr lang="en-US" sz="900" dirty="0">
                <a:solidFill>
                  <a:schemeClr val="tx1"/>
                </a:solidFill>
                <a:latin typeface="Calibri"/>
                <a:ea typeface="Segoe UI"/>
                <a:cs typeface="Segoe UI"/>
              </a:rPr>
              <a:t>​</a:t>
            </a:r>
          </a:p>
          <a:p>
            <a:r>
              <a:rPr lang="en-GB" sz="900" dirty="0">
                <a:solidFill>
                  <a:schemeClr val="tx1"/>
                </a:solidFill>
                <a:latin typeface="Calibri"/>
                <a:ea typeface="Segoe UI"/>
                <a:cs typeface="Segoe UI"/>
              </a:rPr>
              <a:t>Stella Cottell (2011 pg,127-128) suggests the more time you put into the several pieces of reading materials, the logic of the subject, arrange and fine tune your piece of work the more likely you are to succeed in your studies. Having good  time management skills will have a huge impact on you becoming a successful student. To have good time management skills  there are lot of things you need to consider, you need to have a structure, discover what you need to do, illuminate what is most important, agree to a time schedule and stick at it, prioritise what needs to be down first, set a plan of action and most importantly manage distractions as best as possible. Time management is valuable to me achieving my goals, as much as my skills and knowledge is a big part of my success time also plays an important part, being conscious of my time and having the potential to manage it will help me develop more qualities. </a:t>
            </a:r>
            <a:endParaRPr lang="en-GB" sz="900" dirty="0">
              <a:solidFill>
                <a:schemeClr val="tx1"/>
              </a:solidFill>
              <a:cs typeface="Segoe UI"/>
            </a:endParaRPr>
          </a:p>
        </p:txBody>
      </p:sp>
      <p:sp>
        <p:nvSpPr>
          <p:cNvPr id="11" name="Rectangle: Rounded Corners 10">
            <a:extLst>
              <a:ext uri="{FF2B5EF4-FFF2-40B4-BE49-F238E27FC236}">
                <a16:creationId xmlns:a16="http://schemas.microsoft.com/office/drawing/2014/main" id="{3FFE7439-9407-AB3E-4B8C-77116236478A}"/>
              </a:ext>
            </a:extLst>
          </p:cNvPr>
          <p:cNvSpPr/>
          <p:nvPr/>
        </p:nvSpPr>
        <p:spPr>
          <a:xfrm>
            <a:off x="142998" y="74794"/>
            <a:ext cx="2283123" cy="2688278"/>
          </a:xfrm>
          <a:prstGeom prst="round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900" b="1" dirty="0">
                <a:solidFill>
                  <a:schemeClr val="tx1"/>
                </a:solidFill>
                <a:latin typeface="Calibri"/>
                <a:ea typeface="Segoe UI"/>
                <a:cs typeface="Segoe UI"/>
              </a:rPr>
              <a:t>1. Note taking</a:t>
            </a:r>
            <a:r>
              <a:rPr lang="en-US" sz="900" dirty="0">
                <a:solidFill>
                  <a:schemeClr val="tx1"/>
                </a:solidFill>
                <a:latin typeface="Calibri"/>
                <a:ea typeface="Segoe UI"/>
                <a:cs typeface="Segoe UI"/>
              </a:rPr>
              <a:t>​</a:t>
            </a:r>
          </a:p>
          <a:p>
            <a:r>
              <a:rPr lang="en-GB" sz="900" dirty="0">
                <a:solidFill>
                  <a:schemeClr val="tx1"/>
                </a:solidFill>
                <a:latin typeface="Calibri"/>
                <a:ea typeface="Segoe UI"/>
                <a:cs typeface="Segoe UI"/>
              </a:rPr>
              <a:t>According to Nick Blackburn (2022) "note taking is a precious life skill". Effective note taking will help you achieve your target. Note taking keeps your brain stay active, supports your memory, improves your comprehension and is a great resource when coming to write your assignments. Note taking during lectures are vital as you will never miss a point, increases your attention, improves organisation skills, encourages active learning and condenses information. </a:t>
            </a:r>
            <a:endParaRPr lang="en-GB" sz="900" dirty="0">
              <a:solidFill>
                <a:schemeClr val="tx1"/>
              </a:solidFill>
              <a:cs typeface="Segoe UI"/>
            </a:endParaRPr>
          </a:p>
        </p:txBody>
      </p:sp>
      <p:sp>
        <p:nvSpPr>
          <p:cNvPr id="12" name="Rectangle: Rounded Corners 11">
            <a:extLst>
              <a:ext uri="{FF2B5EF4-FFF2-40B4-BE49-F238E27FC236}">
                <a16:creationId xmlns:a16="http://schemas.microsoft.com/office/drawing/2014/main" id="{86CA46D5-9ADA-0E96-44D0-3A6A2C286B3A}"/>
              </a:ext>
            </a:extLst>
          </p:cNvPr>
          <p:cNvSpPr/>
          <p:nvPr/>
        </p:nvSpPr>
        <p:spPr>
          <a:xfrm>
            <a:off x="8586698" y="72282"/>
            <a:ext cx="3249282" cy="4068790"/>
          </a:xfrm>
          <a:prstGeom prst="round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just"/>
            <a:endParaRPr lang="en-GB" sz="900" b="1">
              <a:latin typeface="Calibri"/>
              <a:ea typeface="Segoe UI"/>
              <a:cs typeface="Segoe UI"/>
            </a:endParaRPr>
          </a:p>
          <a:p>
            <a:pPr algn="just"/>
            <a:endParaRPr lang="en-GB" sz="900" b="1">
              <a:latin typeface="Calibri"/>
              <a:ea typeface="Segoe UI"/>
              <a:cs typeface="Segoe UI"/>
            </a:endParaRPr>
          </a:p>
          <a:p>
            <a:pPr algn="just"/>
            <a:endParaRPr lang="en-GB" sz="900" b="1">
              <a:latin typeface="Calibri"/>
              <a:ea typeface="Segoe UI"/>
              <a:cs typeface="Segoe UI"/>
            </a:endParaRPr>
          </a:p>
          <a:p>
            <a:pPr algn="just"/>
            <a:endParaRPr lang="en-GB" sz="900" b="1">
              <a:latin typeface="Calibri"/>
              <a:ea typeface="Segoe UI"/>
              <a:cs typeface="Segoe UI"/>
            </a:endParaRPr>
          </a:p>
          <a:p>
            <a:pPr algn="just"/>
            <a:endParaRPr lang="en-GB" sz="900" b="1">
              <a:latin typeface="Calibri"/>
              <a:ea typeface="Segoe UI"/>
              <a:cs typeface="Segoe UI"/>
            </a:endParaRPr>
          </a:p>
          <a:p>
            <a:pPr algn="just"/>
            <a:endParaRPr lang="en-GB" sz="900" b="1">
              <a:latin typeface="Calibri"/>
              <a:ea typeface="Segoe UI"/>
              <a:cs typeface="Segoe UI"/>
            </a:endParaRPr>
          </a:p>
          <a:p>
            <a:pPr algn="just"/>
            <a:endParaRPr lang="en-GB" sz="900" b="1">
              <a:latin typeface="Calibri"/>
              <a:ea typeface="Segoe UI"/>
              <a:cs typeface="Segoe UI"/>
            </a:endParaRPr>
          </a:p>
          <a:p>
            <a:pPr algn="just"/>
            <a:endParaRPr lang="en-GB" sz="900" b="1">
              <a:latin typeface="Calibri"/>
              <a:ea typeface="Segoe UI"/>
              <a:cs typeface="Segoe UI"/>
            </a:endParaRPr>
          </a:p>
          <a:p>
            <a:pPr algn="just"/>
            <a:r>
              <a:rPr lang="en-GB" sz="900" b="1" dirty="0">
                <a:solidFill>
                  <a:schemeClr val="tx1"/>
                </a:solidFill>
                <a:latin typeface="Calibri"/>
                <a:ea typeface="Segoe UI"/>
                <a:cs typeface="Segoe UI"/>
              </a:rPr>
              <a:t>3. Reflection </a:t>
            </a:r>
            <a:r>
              <a:rPr lang="en-GB" sz="900" dirty="0">
                <a:solidFill>
                  <a:schemeClr val="tx1"/>
                </a:solidFill>
                <a:latin typeface="Calibri"/>
                <a:ea typeface="Segoe UI"/>
                <a:cs typeface="Segoe UI"/>
              </a:rPr>
              <a:t>is a powerful skill that supports your growth mindset and encourages you to see the importance of your learning journey, identify what went well and what may need changing.</a:t>
            </a:r>
            <a:r>
              <a:rPr lang="en-US" sz="900" dirty="0">
                <a:solidFill>
                  <a:schemeClr val="tx1"/>
                </a:solidFill>
                <a:latin typeface="Calibri"/>
                <a:ea typeface="Segoe UI"/>
                <a:cs typeface="Segoe UI"/>
              </a:rPr>
              <a:t>​</a:t>
            </a:r>
            <a:endParaRPr lang="en-US" sz="900">
              <a:solidFill>
                <a:schemeClr val="tx1"/>
              </a:solidFill>
              <a:cs typeface="Calibri"/>
            </a:endParaRPr>
          </a:p>
          <a:p>
            <a:pPr algn="just"/>
            <a:r>
              <a:rPr lang="en-GB" sz="900" dirty="0">
                <a:solidFill>
                  <a:schemeClr val="tx1"/>
                </a:solidFill>
                <a:latin typeface="Calibri"/>
                <a:ea typeface="Segoe UI"/>
                <a:cs typeface="Segoe UI"/>
              </a:rPr>
              <a:t>Reflection gives you the opportunity to decide on solutions and strategies to improve your studies. According to David Kolb learning theory there are four stages of learning cycle. Kolb believes as we gain an understanding of something we go through an educational rotation to recognise what is required from the involvement and strive to approach a theory or model of what is discovered</a:t>
            </a:r>
            <a:r>
              <a:rPr lang="en-GB" sz="900" dirty="0">
                <a:latin typeface="Calibri"/>
                <a:ea typeface="Segoe UI"/>
                <a:cs typeface="Segoe UI"/>
              </a:rPr>
              <a:t>.</a:t>
            </a:r>
            <a:r>
              <a:rPr lang="en-US" sz="900" dirty="0">
                <a:latin typeface="Calibri"/>
                <a:ea typeface="Segoe UI"/>
                <a:cs typeface="Segoe UI"/>
              </a:rPr>
              <a:t>​ </a:t>
            </a:r>
            <a:r>
              <a:rPr lang="en-US" sz="900" dirty="0">
                <a:solidFill>
                  <a:schemeClr val="tx1"/>
                </a:solidFill>
                <a:latin typeface="Calibri"/>
                <a:ea typeface="Segoe UI"/>
                <a:cs typeface="Segoe UI"/>
              </a:rPr>
              <a:t>Lee Carlton (Carlton, 2013) points out "reflection authorizes students to participate in critical and reflective thinking.</a:t>
            </a:r>
            <a:endParaRPr lang="en-GB" sz="900" dirty="0">
              <a:solidFill>
                <a:schemeClr val="tx1"/>
              </a:solidFill>
              <a:cs typeface="Calibri"/>
            </a:endParaRPr>
          </a:p>
        </p:txBody>
      </p:sp>
      <p:pic>
        <p:nvPicPr>
          <p:cNvPr id="7" name="Picture 7" descr="Diagram&#10;&#10;Description automatically generated">
            <a:extLst>
              <a:ext uri="{FF2B5EF4-FFF2-40B4-BE49-F238E27FC236}">
                <a16:creationId xmlns:a16="http://schemas.microsoft.com/office/drawing/2014/main" id="{52240F51-FE26-9BD3-6372-D1ECA54A96EC}"/>
              </a:ext>
            </a:extLst>
          </p:cNvPr>
          <p:cNvPicPr>
            <a:picLocks noChangeAspect="1"/>
          </p:cNvPicPr>
          <p:nvPr/>
        </p:nvPicPr>
        <p:blipFill>
          <a:blip r:embed="rId3"/>
          <a:stretch>
            <a:fillRect/>
          </a:stretch>
        </p:blipFill>
        <p:spPr>
          <a:xfrm>
            <a:off x="9109076" y="144493"/>
            <a:ext cx="2345144" cy="1426502"/>
          </a:xfrm>
          <a:prstGeom prst="rect">
            <a:avLst/>
          </a:prstGeom>
        </p:spPr>
      </p:pic>
      <p:sp>
        <p:nvSpPr>
          <p:cNvPr id="15" name="TextBox 14">
            <a:extLst>
              <a:ext uri="{FF2B5EF4-FFF2-40B4-BE49-F238E27FC236}">
                <a16:creationId xmlns:a16="http://schemas.microsoft.com/office/drawing/2014/main" id="{30BE4A7E-7F2E-0483-2F03-F0AFEC1DAD50}"/>
              </a:ext>
            </a:extLst>
          </p:cNvPr>
          <p:cNvSpPr txBox="1"/>
          <p:nvPr/>
        </p:nvSpPr>
        <p:spPr>
          <a:xfrm>
            <a:off x="7355890" y="4285746"/>
            <a:ext cx="4627279" cy="2031325"/>
          </a:xfrm>
          <a:prstGeom prst="rect">
            <a:avLst/>
          </a:prstGeom>
          <a:solidFill>
            <a:schemeClr val="accent4">
              <a:lumMod val="40000"/>
              <a:lumOff val="60000"/>
            </a:scheme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900" b="1" dirty="0">
                <a:latin typeface="Calibri"/>
                <a:ea typeface="Segoe UI"/>
                <a:cs typeface="Segoe UI"/>
              </a:rPr>
              <a:t>Conclusion</a:t>
            </a:r>
            <a:r>
              <a:rPr lang="en-US" sz="900" b="1" dirty="0">
                <a:latin typeface="Calibri"/>
                <a:ea typeface="Segoe UI"/>
                <a:cs typeface="Segoe UI"/>
              </a:rPr>
              <a:t>​</a:t>
            </a:r>
            <a:endParaRPr lang="en-US" sz="900" b="1" dirty="0">
              <a:cs typeface="Calibri" panose="020F0502020204030204"/>
            </a:endParaRPr>
          </a:p>
          <a:p>
            <a:r>
              <a:rPr lang="en-US" sz="900" b="1" dirty="0">
                <a:latin typeface="Calibri"/>
                <a:ea typeface="Segoe UI"/>
                <a:cs typeface="Segoe UI"/>
              </a:rPr>
              <a:t>Critical thinking is a way of thinking of how you cross examine, inspect, explain , assess and make good sense of what you have read, researched and composed in your writing.</a:t>
            </a:r>
          </a:p>
          <a:p>
            <a:pPr rtl="0"/>
            <a:r>
              <a:rPr lang="en-GB" sz="900" b="1" dirty="0">
                <a:latin typeface="Calibri"/>
                <a:ea typeface="Segoe UI"/>
                <a:cs typeface="Segoe UI"/>
              </a:rPr>
              <a:t>Critical thinking is a way of approaching a situation, being able to think carefully and deconstruct to help make the best decision.</a:t>
            </a:r>
          </a:p>
          <a:p>
            <a:endParaRPr lang="en-GB" sz="900">
              <a:ea typeface="+mn-lt"/>
              <a:cs typeface="Segoe UI"/>
            </a:endParaRPr>
          </a:p>
          <a:p>
            <a:endParaRPr lang="en-GB" sz="900">
              <a:ea typeface="+mn-lt"/>
              <a:cs typeface="Segoe UI"/>
            </a:endParaRPr>
          </a:p>
          <a:p>
            <a:endParaRPr lang="en-GB" sz="900">
              <a:ea typeface="+mn-lt"/>
              <a:cs typeface="Segoe UI"/>
            </a:endParaRPr>
          </a:p>
          <a:p>
            <a:pPr algn="ctr"/>
            <a:endParaRPr lang="en-GB" sz="900">
              <a:ea typeface="+mn-lt"/>
              <a:cs typeface="+mn-lt"/>
            </a:endParaRPr>
          </a:p>
          <a:p>
            <a:pPr algn="ctr"/>
            <a:endParaRPr lang="en-GB" sz="900">
              <a:ea typeface="+mn-lt"/>
              <a:cs typeface="+mn-lt"/>
            </a:endParaRPr>
          </a:p>
          <a:p>
            <a:pPr algn="ctr"/>
            <a:endParaRPr lang="en-GB" sz="900">
              <a:ea typeface="+mn-lt"/>
              <a:cs typeface="+mn-lt"/>
            </a:endParaRPr>
          </a:p>
          <a:p>
            <a:pPr algn="ctr"/>
            <a:endParaRPr lang="en-GB" sz="900">
              <a:ea typeface="+mn-lt"/>
              <a:cs typeface="+mn-lt"/>
            </a:endParaRPr>
          </a:p>
          <a:p>
            <a:pPr algn="ctr"/>
            <a:r>
              <a:rPr lang="en-GB" sz="900" dirty="0">
                <a:ea typeface="+mn-lt"/>
                <a:cs typeface="+mn-lt"/>
              </a:rPr>
              <a:t> Image </a:t>
            </a:r>
            <a:r>
              <a:rPr lang="en-GB" sz="900" dirty="0" err="1">
                <a:ea typeface="+mn-lt"/>
                <a:cs typeface="+mn-lt"/>
              </a:rPr>
              <a:t>Literacypathway</a:t>
            </a:r>
            <a:r>
              <a:rPr lang="en-GB" sz="900" dirty="0">
                <a:ea typeface="+mn-lt"/>
                <a:cs typeface="+mn-lt"/>
              </a:rPr>
              <a:t> Google search</a:t>
            </a:r>
          </a:p>
          <a:p>
            <a:pPr algn="ctr"/>
            <a:r>
              <a:rPr lang="en-GB" sz="900" dirty="0">
                <a:ea typeface="+mn-lt"/>
                <a:cs typeface="+mn-lt"/>
              </a:rPr>
              <a:t>                                                                                                                                                                    </a:t>
            </a:r>
            <a:endParaRPr lang="en-GB" sz="900" dirty="0">
              <a:cs typeface="Calibri"/>
            </a:endParaRPr>
          </a:p>
        </p:txBody>
      </p:sp>
      <p:pic>
        <p:nvPicPr>
          <p:cNvPr id="16" name="Picture 13" descr="Diagram&#10;&#10;Description automatically generated">
            <a:extLst>
              <a:ext uri="{FF2B5EF4-FFF2-40B4-BE49-F238E27FC236}">
                <a16:creationId xmlns:a16="http://schemas.microsoft.com/office/drawing/2014/main" id="{1A66D597-47EA-08C0-5CB9-CD0E8A0D6F8E}"/>
              </a:ext>
            </a:extLst>
          </p:cNvPr>
          <p:cNvPicPr>
            <a:picLocks noChangeAspect="1"/>
          </p:cNvPicPr>
          <p:nvPr/>
        </p:nvPicPr>
        <p:blipFill>
          <a:blip r:embed="rId4"/>
          <a:stretch>
            <a:fillRect/>
          </a:stretch>
        </p:blipFill>
        <p:spPr>
          <a:xfrm>
            <a:off x="9217611" y="5200292"/>
            <a:ext cx="1075428" cy="701617"/>
          </a:xfrm>
          <a:prstGeom prst="rect">
            <a:avLst/>
          </a:prstGeom>
        </p:spPr>
      </p:pic>
      <p:sp>
        <p:nvSpPr>
          <p:cNvPr id="3" name="Rectangle: Rounded Corners 2">
            <a:extLst>
              <a:ext uri="{FF2B5EF4-FFF2-40B4-BE49-F238E27FC236}">
                <a16:creationId xmlns:a16="http://schemas.microsoft.com/office/drawing/2014/main" id="{444B9C68-8DC8-8797-A2E2-D7EEDE7EE72C}"/>
              </a:ext>
            </a:extLst>
          </p:cNvPr>
          <p:cNvSpPr/>
          <p:nvPr/>
        </p:nvSpPr>
        <p:spPr>
          <a:xfrm>
            <a:off x="2590800" y="2754484"/>
            <a:ext cx="4713885" cy="3696857"/>
          </a:xfrm>
          <a:prstGeom prst="round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900" b="1" dirty="0">
                <a:solidFill>
                  <a:schemeClr val="tx1"/>
                </a:solidFill>
                <a:latin typeface="Calibri"/>
                <a:cs typeface="Segoe UI"/>
              </a:rPr>
              <a:t>4. Referencing </a:t>
            </a:r>
            <a:r>
              <a:rPr lang="en-US" sz="900" dirty="0">
                <a:solidFill>
                  <a:schemeClr val="tx1"/>
                </a:solidFill>
                <a:latin typeface="Calibri"/>
                <a:cs typeface="Segoe UI"/>
              </a:rPr>
              <a:t>​</a:t>
            </a:r>
            <a:endParaRPr lang="en-US"/>
          </a:p>
          <a:p>
            <a:r>
              <a:rPr lang="en-GB" sz="900" dirty="0">
                <a:solidFill>
                  <a:schemeClr val="tx1"/>
                </a:solidFill>
                <a:latin typeface="Calibri"/>
                <a:cs typeface="Segoe UI"/>
              </a:rPr>
              <a:t>Refencing is acknowledging your original source in your assignment and connecting your "citations to your reference list".</a:t>
            </a:r>
            <a:r>
              <a:rPr lang="en-US" sz="900" dirty="0">
                <a:solidFill>
                  <a:schemeClr val="tx1"/>
                </a:solidFill>
                <a:latin typeface="Calibri"/>
                <a:cs typeface="Segoe UI"/>
              </a:rPr>
              <a:t>​</a:t>
            </a:r>
            <a:endParaRPr lang="en-GB"/>
          </a:p>
          <a:p>
            <a:r>
              <a:rPr lang="en-GB" sz="900" dirty="0">
                <a:solidFill>
                  <a:schemeClr val="tx1"/>
                </a:solidFill>
                <a:latin typeface="Calibri"/>
                <a:cs typeface="Segoe UI"/>
              </a:rPr>
              <a:t>Reference in writing is creating a reference list of the sources you have used in your academic writing to back up what you have read, written and included in your assignment. Referencing is a valuable  tool for students during their academic studies. </a:t>
            </a:r>
            <a:r>
              <a:rPr lang="en-US" sz="900" dirty="0">
                <a:solidFill>
                  <a:schemeClr val="tx1"/>
                </a:solidFill>
                <a:latin typeface="Calibri"/>
                <a:cs typeface="Segoe UI"/>
              </a:rPr>
              <a:t>​</a:t>
            </a:r>
            <a:endParaRPr lang="en-GB"/>
          </a:p>
          <a:p>
            <a:r>
              <a:rPr lang="en-GB" sz="900" dirty="0">
                <a:solidFill>
                  <a:schemeClr val="tx1"/>
                </a:solidFill>
                <a:latin typeface="Calibri"/>
                <a:cs typeface="Segoe UI"/>
              </a:rPr>
              <a:t>There are many different ways of refencing and how to use it. Any piece of information you have used from any source such as books, journals, articles, discussions, websites and ted talks needs to be cited and referenced.​</a:t>
            </a:r>
            <a:endParaRPr lang="en-GB">
              <a:solidFill>
                <a:schemeClr val="tx1"/>
              </a:solidFill>
            </a:endParaRPr>
          </a:p>
          <a:p>
            <a:r>
              <a:rPr lang="en-GB" sz="900" dirty="0">
                <a:solidFill>
                  <a:schemeClr val="tx1"/>
                </a:solidFill>
                <a:latin typeface="Calibri"/>
                <a:cs typeface="Segoe UI"/>
              </a:rPr>
              <a:t> It is vital you reference every piece of your writing to ensure you are paraphrasing correctly and not claiming other authors work as your own.​</a:t>
            </a:r>
            <a:endParaRPr lang="en-GB"/>
          </a:p>
          <a:p>
            <a:r>
              <a:rPr lang="en-GB" sz="900" dirty="0">
                <a:solidFill>
                  <a:schemeClr val="tx1"/>
                </a:solidFill>
                <a:latin typeface="Calibri"/>
                <a:cs typeface="Segoe UI"/>
              </a:rPr>
              <a:t>you need to cite every piece of material you have used such as books, graphs, data, journals, websites, theories, images and quotations. By doing so your academic writing will become more authentic.</a:t>
            </a:r>
            <a:r>
              <a:rPr lang="en-US" sz="900" dirty="0">
                <a:solidFill>
                  <a:schemeClr val="tx1"/>
                </a:solidFill>
                <a:latin typeface="Calibri"/>
                <a:cs typeface="Segoe UI"/>
              </a:rPr>
              <a:t>​</a:t>
            </a:r>
            <a:endParaRPr lang="en-GB"/>
          </a:p>
          <a:p>
            <a:r>
              <a:rPr lang="en-GB" sz="900" dirty="0">
                <a:solidFill>
                  <a:schemeClr val="tx1"/>
                </a:solidFill>
                <a:latin typeface="Calibri"/>
                <a:cs typeface="Segoe UI"/>
              </a:rPr>
              <a:t>Referencing strengthens the presentation of your work and proves your writing is well established and enlightened by relevant academic reading.</a:t>
            </a:r>
            <a:r>
              <a:rPr lang="en-US" sz="900" dirty="0">
                <a:solidFill>
                  <a:schemeClr val="tx1"/>
                </a:solidFill>
                <a:latin typeface="Calibri"/>
                <a:cs typeface="Segoe UI"/>
              </a:rPr>
              <a:t>​</a:t>
            </a:r>
            <a:endParaRPr lang="en-GB"/>
          </a:p>
          <a:p>
            <a:r>
              <a:rPr lang="en-GB" sz="900" dirty="0">
                <a:solidFill>
                  <a:schemeClr val="tx1"/>
                </a:solidFill>
                <a:latin typeface="Calibri"/>
                <a:cs typeface="Segoe UI"/>
              </a:rPr>
              <a:t>During my studies I will be using the Harvard refence style. There are 2 parts of refencing citing and creating a reference list. By creating a refence list it will help the reader to locate the original source. My refence list will be in alphabetical order, back up any sources and any quotations I have included in my academic writing.</a:t>
            </a:r>
            <a:endParaRPr lang="en-GB" sz="900">
              <a:solidFill>
                <a:schemeClr val="tx1"/>
              </a:solidFill>
              <a:cs typeface="Calibri"/>
            </a:endParaRPr>
          </a:p>
        </p:txBody>
      </p:sp>
      <p:pic>
        <p:nvPicPr>
          <p:cNvPr id="5" name="Picture 7" descr="Text&#10;&#10;Description automatically generated">
            <a:extLst>
              <a:ext uri="{FF2B5EF4-FFF2-40B4-BE49-F238E27FC236}">
                <a16:creationId xmlns:a16="http://schemas.microsoft.com/office/drawing/2014/main" id="{3D741A85-788E-3170-7799-8EBE721557B5}"/>
              </a:ext>
            </a:extLst>
          </p:cNvPr>
          <p:cNvPicPr>
            <a:picLocks noChangeAspect="1"/>
          </p:cNvPicPr>
          <p:nvPr/>
        </p:nvPicPr>
        <p:blipFill>
          <a:blip r:embed="rId5"/>
          <a:stretch>
            <a:fillRect/>
          </a:stretch>
        </p:blipFill>
        <p:spPr>
          <a:xfrm>
            <a:off x="7353300" y="3043420"/>
            <a:ext cx="1196340" cy="969279"/>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2"/>
                                        </p:tgtEl>
                                        <p:attrNameLst>
                                          <p:attrName>style.visibility</p:attrName>
                                        </p:attrNameLst>
                                      </p:cBhvr>
                                      <p:to>
                                        <p:strVal val="visible"/>
                                      </p:to>
                                    </p:set>
                                    <p:animEffect transition="in" filter="fade">
                                      <p:cBhvr>
                                        <p:cTn id="30" dur="500"/>
                                        <p:tgtEl>
                                          <p:spTgt spid="12"/>
                                        </p:tgtEl>
                                      </p:cBhvr>
                                    </p:animEffect>
                                  </p:childTnLst>
                                </p:cTn>
                              </p:par>
                            </p:childTnLst>
                          </p:cTn>
                        </p:par>
                      </p:childTnLst>
                    </p:cTn>
                  </p:par>
                  <p:par>
                    <p:cTn id="31" fill="hold">
                      <p:stCondLst>
                        <p:cond delay="indefinite"/>
                      </p:stCondLst>
                      <p:childTnLst>
                        <p:par>
                          <p:cTn id="32" fill="hold">
                            <p:stCondLst>
                              <p:cond delay="0"/>
                            </p:stCondLst>
                            <p:childTnLst>
                              <p:par>
                                <p:cTn id="33" presetID="31"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 calcmode="lin" valueType="num">
                                      <p:cBhvr>
                                        <p:cTn id="35" dur="1000" fill="hold"/>
                                        <p:tgtEl>
                                          <p:spTgt spid="7"/>
                                        </p:tgtEl>
                                        <p:attrNameLst>
                                          <p:attrName>ppt_w</p:attrName>
                                        </p:attrNameLst>
                                      </p:cBhvr>
                                      <p:tavLst>
                                        <p:tav tm="0">
                                          <p:val>
                                            <p:fltVal val="0"/>
                                          </p:val>
                                        </p:tav>
                                        <p:tav tm="100000">
                                          <p:val>
                                            <p:strVal val="#ppt_w"/>
                                          </p:val>
                                        </p:tav>
                                      </p:tavLst>
                                    </p:anim>
                                    <p:anim calcmode="lin" valueType="num">
                                      <p:cBhvr>
                                        <p:cTn id="36" dur="1000" fill="hold"/>
                                        <p:tgtEl>
                                          <p:spTgt spid="7"/>
                                        </p:tgtEl>
                                        <p:attrNameLst>
                                          <p:attrName>ppt_h</p:attrName>
                                        </p:attrNameLst>
                                      </p:cBhvr>
                                      <p:tavLst>
                                        <p:tav tm="0">
                                          <p:val>
                                            <p:fltVal val="0"/>
                                          </p:val>
                                        </p:tav>
                                        <p:tav tm="100000">
                                          <p:val>
                                            <p:strVal val="#ppt_h"/>
                                          </p:val>
                                        </p:tav>
                                      </p:tavLst>
                                    </p:anim>
                                    <p:anim calcmode="lin" valueType="num">
                                      <p:cBhvr>
                                        <p:cTn id="37" dur="1000" fill="hold"/>
                                        <p:tgtEl>
                                          <p:spTgt spid="7"/>
                                        </p:tgtEl>
                                        <p:attrNameLst>
                                          <p:attrName>style.rotation</p:attrName>
                                        </p:attrNameLst>
                                      </p:cBhvr>
                                      <p:tavLst>
                                        <p:tav tm="0">
                                          <p:val>
                                            <p:fltVal val="90"/>
                                          </p:val>
                                        </p:tav>
                                        <p:tav tm="100000">
                                          <p:val>
                                            <p:fltVal val="0"/>
                                          </p:val>
                                        </p:tav>
                                      </p:tavLst>
                                    </p:anim>
                                    <p:animEffect transition="in" filter="fade">
                                      <p:cBhvr>
                                        <p:cTn id="38" dur="1000"/>
                                        <p:tgtEl>
                                          <p:spTgt spid="7"/>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fade">
                                      <p:cBhvr>
                                        <p:cTn id="43" dur="500"/>
                                        <p:tgtEl>
                                          <p:spTgt spid="3"/>
                                        </p:tgtEl>
                                      </p:cBhvr>
                                    </p:animEffect>
                                  </p:childTnLst>
                                </p:cTn>
                              </p:par>
                            </p:childTnLst>
                          </p:cTn>
                        </p:par>
                      </p:childTnLst>
                    </p:cTn>
                  </p:par>
                  <p:par>
                    <p:cTn id="44" fill="hold">
                      <p:stCondLst>
                        <p:cond delay="indefinite"/>
                      </p:stCondLst>
                      <p:childTnLst>
                        <p:par>
                          <p:cTn id="45" fill="hold">
                            <p:stCondLst>
                              <p:cond delay="0"/>
                            </p:stCondLst>
                            <p:childTnLst>
                              <p:par>
                                <p:cTn id="46" presetID="17" presetClass="entr" presetSubtype="10" fill="hold" nodeType="clickEffect">
                                  <p:stCondLst>
                                    <p:cond delay="0"/>
                                  </p:stCondLst>
                                  <p:childTnLst>
                                    <p:set>
                                      <p:cBhvr>
                                        <p:cTn id="47" dur="1" fill="hold">
                                          <p:stCondLst>
                                            <p:cond delay="0"/>
                                          </p:stCondLst>
                                        </p:cTn>
                                        <p:tgtEl>
                                          <p:spTgt spid="5"/>
                                        </p:tgtEl>
                                        <p:attrNameLst>
                                          <p:attrName>style.visibility</p:attrName>
                                        </p:attrNameLst>
                                      </p:cBhvr>
                                      <p:to>
                                        <p:strVal val="visible"/>
                                      </p:to>
                                    </p:set>
                                    <p:anim calcmode="lin" valueType="num">
                                      <p:cBhvr>
                                        <p:cTn id="48" dur="500" fill="hold"/>
                                        <p:tgtEl>
                                          <p:spTgt spid="5"/>
                                        </p:tgtEl>
                                        <p:attrNameLst>
                                          <p:attrName>ppt_w</p:attrName>
                                        </p:attrNameLst>
                                      </p:cBhvr>
                                      <p:tavLst>
                                        <p:tav tm="0">
                                          <p:val>
                                            <p:fltVal val="0"/>
                                          </p:val>
                                        </p:tav>
                                        <p:tav tm="100000">
                                          <p:val>
                                            <p:strVal val="#ppt_w"/>
                                          </p:val>
                                        </p:tav>
                                      </p:tavLst>
                                    </p:anim>
                                    <p:anim calcmode="lin" valueType="num">
                                      <p:cBhvr>
                                        <p:cTn id="49" dur="5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15"/>
                                        </p:tgtEl>
                                        <p:attrNameLst>
                                          <p:attrName>style.visibility</p:attrName>
                                        </p:attrNameLst>
                                      </p:cBhvr>
                                      <p:to>
                                        <p:strVal val="visible"/>
                                      </p:to>
                                    </p:set>
                                    <p:animEffect transition="in" filter="fade">
                                      <p:cBhvr>
                                        <p:cTn id="54" dur="500"/>
                                        <p:tgtEl>
                                          <p:spTgt spid="15"/>
                                        </p:tgtEl>
                                      </p:cBhvr>
                                    </p:animEffect>
                                  </p:childTnLst>
                                </p:cTn>
                              </p:par>
                            </p:childTnLst>
                          </p:cTn>
                        </p:par>
                      </p:childTnLst>
                    </p:cTn>
                  </p:par>
                  <p:par>
                    <p:cTn id="55" fill="hold">
                      <p:stCondLst>
                        <p:cond delay="indefinite"/>
                      </p:stCondLst>
                      <p:childTnLst>
                        <p:par>
                          <p:cTn id="56" fill="hold">
                            <p:stCondLst>
                              <p:cond delay="0"/>
                            </p:stCondLst>
                            <p:childTnLst>
                              <p:par>
                                <p:cTn id="57" presetID="6" presetClass="emph" presetSubtype="0" fill="hold" nodeType="clickEffect">
                                  <p:stCondLst>
                                    <p:cond delay="0"/>
                                  </p:stCondLst>
                                  <p:childTnLst>
                                    <p:animScale>
                                      <p:cBhvr>
                                        <p:cTn id="58" dur="2000" fill="hold"/>
                                        <p:tgtEl>
                                          <p:spTgt spid="16"/>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9" grpId="0" animBg="1"/>
      <p:bldP spid="10" grpId="0" animBg="1"/>
      <p:bldP spid="11" grpId="0" animBg="1"/>
      <p:bldP spid="12" grpId="0" animBg="1"/>
      <p:bldP spid="15" grpId="0" animBg="1"/>
      <p:bldP spid="3"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36DAA4-600E-3846-7B38-D053A3F0210C}"/>
              </a:ext>
            </a:extLst>
          </p:cNvPr>
          <p:cNvSpPr>
            <a:spLocks noGrp="1"/>
          </p:cNvSpPr>
          <p:nvPr>
            <p:ph type="title"/>
          </p:nvPr>
        </p:nvSpPr>
        <p:spPr>
          <a:xfrm>
            <a:off x="686834" y="1153572"/>
            <a:ext cx="3200400" cy="4461163"/>
          </a:xfrm>
        </p:spPr>
        <p:txBody>
          <a:bodyPr>
            <a:normAutofit/>
          </a:bodyPr>
          <a:lstStyle/>
          <a:p>
            <a:r>
              <a:rPr lang="en-GB" sz="2400" b="1">
                <a:solidFill>
                  <a:srgbClr val="FFFFFF"/>
                </a:solidFill>
              </a:rPr>
              <a:t>Chantelle Gauci, 220562, </a:t>
            </a:r>
            <a:r>
              <a:rPr lang="en-GB" sz="2400" b="1">
                <a:solidFill>
                  <a:srgbClr val="FFFFFF"/>
                </a:solidFill>
                <a:ea typeface="+mj-lt"/>
                <a:cs typeface="+mj-lt"/>
              </a:rPr>
              <a:t>ECGE4005PC</a:t>
            </a:r>
            <a:br>
              <a:rPr lang="en-GB" sz="2400" b="1">
                <a:solidFill>
                  <a:srgbClr val="FFFFFF"/>
                </a:solidFill>
                <a:ea typeface="+mj-lt"/>
                <a:cs typeface="+mj-lt"/>
              </a:rPr>
            </a:br>
            <a:endParaRPr lang="en-GB" sz="2400" b="1">
              <a:solidFill>
                <a:srgbClr val="FFFFFF"/>
              </a:solidFill>
              <a:cs typeface="Calibri Light" panose="020F0302020204030204"/>
            </a:endParaRPr>
          </a:p>
        </p:txBody>
      </p:sp>
      <p:sp>
        <p:nvSpPr>
          <p:cNvPr id="13"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8EEA8B0-CCFE-BFEB-79C4-D05ADB235D56}"/>
              </a:ext>
            </a:extLst>
          </p:cNvPr>
          <p:cNvSpPr>
            <a:spLocks noGrp="1"/>
          </p:cNvSpPr>
          <p:nvPr>
            <p:ph idx="1"/>
          </p:nvPr>
        </p:nvSpPr>
        <p:spPr>
          <a:xfrm>
            <a:off x="4076410" y="217868"/>
            <a:ext cx="7423525" cy="6585396"/>
          </a:xfrm>
        </p:spPr>
        <p:txBody>
          <a:bodyPr vert="horz" lIns="91440" tIns="45720" rIns="91440" bIns="45720" rtlCol="0" anchor="ctr">
            <a:noAutofit/>
          </a:bodyPr>
          <a:lstStyle/>
          <a:p>
            <a:pPr marL="0" indent="0">
              <a:buNone/>
            </a:pPr>
            <a:endParaRPr lang="en-GB" sz="700" b="1" dirty="0">
              <a:cs typeface="Calibri"/>
            </a:endParaRPr>
          </a:p>
          <a:p>
            <a:pPr marL="0" indent="0">
              <a:buNone/>
            </a:pPr>
            <a:endParaRPr lang="en-GB" sz="700" b="1" dirty="0">
              <a:cs typeface="Calibri"/>
            </a:endParaRPr>
          </a:p>
          <a:p>
            <a:pPr marL="0" indent="0">
              <a:buNone/>
            </a:pPr>
            <a:endParaRPr lang="en-GB" sz="700" b="1" dirty="0">
              <a:cs typeface="Calibri"/>
            </a:endParaRPr>
          </a:p>
          <a:p>
            <a:pPr marL="0" indent="0">
              <a:buNone/>
            </a:pPr>
            <a:endParaRPr lang="en-GB" sz="900" b="1" dirty="0">
              <a:ea typeface="Calibri"/>
              <a:cs typeface="Calibri"/>
            </a:endParaRPr>
          </a:p>
          <a:p>
            <a:pPr marL="0" indent="0">
              <a:buNone/>
            </a:pPr>
            <a:r>
              <a:rPr lang="en-GB" sz="900" b="1" dirty="0">
                <a:cs typeface="Calibri"/>
              </a:rPr>
              <a:t>References</a:t>
            </a:r>
            <a:endParaRPr lang="en-GB" sz="900" dirty="0">
              <a:ea typeface="Calibri"/>
              <a:cs typeface="Calibri"/>
            </a:endParaRPr>
          </a:p>
          <a:p>
            <a:pPr marL="0" indent="0">
              <a:lnSpc>
                <a:spcPct val="100000"/>
              </a:lnSpc>
              <a:buNone/>
            </a:pPr>
            <a:r>
              <a:rPr lang="en-GB" sz="800" dirty="0">
                <a:cs typeface="Calibri"/>
              </a:rPr>
              <a:t>Cottrell, S. (2019) Study skills handbook. 5th </a:t>
            </a:r>
            <a:r>
              <a:rPr lang="en-GB" sz="800" dirty="0" err="1">
                <a:cs typeface="Calibri"/>
              </a:rPr>
              <a:t>edn</a:t>
            </a:r>
            <a:r>
              <a:rPr lang="en-GB" sz="800" dirty="0">
                <a:cs typeface="Calibri"/>
              </a:rPr>
              <a:t>. London: </a:t>
            </a:r>
            <a:r>
              <a:rPr lang="en-GB" sz="800" dirty="0" err="1">
                <a:cs typeface="Calibri"/>
              </a:rPr>
              <a:t>Redglobe</a:t>
            </a:r>
            <a:r>
              <a:rPr lang="en-GB" sz="800" dirty="0">
                <a:cs typeface="Calibri"/>
              </a:rPr>
              <a:t> Press.</a:t>
            </a:r>
            <a:endParaRPr lang="en-GB" sz="800" dirty="0">
              <a:ea typeface="Calibri"/>
              <a:cs typeface="Calibri"/>
            </a:endParaRPr>
          </a:p>
          <a:p>
            <a:pPr marL="0" indent="0">
              <a:lnSpc>
                <a:spcPct val="100000"/>
              </a:lnSpc>
              <a:buNone/>
            </a:pPr>
            <a:endParaRPr lang="en-GB" sz="800" dirty="0">
              <a:ea typeface="Calibri"/>
              <a:cs typeface="Calibri"/>
            </a:endParaRPr>
          </a:p>
          <a:p>
            <a:pPr marL="0" indent="0">
              <a:lnSpc>
                <a:spcPct val="100000"/>
              </a:lnSpc>
              <a:buNone/>
            </a:pPr>
            <a:r>
              <a:rPr lang="en-GB" sz="800" dirty="0">
                <a:cs typeface="Calibri"/>
              </a:rPr>
              <a:t>(Cottrell, 2019, pg. 127-128)</a:t>
            </a:r>
            <a:endParaRPr lang="en-GB" sz="800" dirty="0">
              <a:ea typeface="Calibri"/>
              <a:cs typeface="Calibri"/>
            </a:endParaRPr>
          </a:p>
          <a:p>
            <a:pPr marL="0" indent="0">
              <a:lnSpc>
                <a:spcPct val="100000"/>
              </a:lnSpc>
              <a:buNone/>
            </a:pPr>
            <a:endParaRPr lang="en-GB" sz="800" dirty="0">
              <a:ea typeface="Calibri"/>
              <a:cs typeface="Calibri"/>
            </a:endParaRPr>
          </a:p>
          <a:p>
            <a:pPr marL="0" indent="0">
              <a:lnSpc>
                <a:spcPct val="100000"/>
              </a:lnSpc>
              <a:buNone/>
            </a:pPr>
            <a:r>
              <a:rPr lang="en-GB" sz="800" dirty="0">
                <a:cs typeface="Calibri"/>
              </a:rPr>
              <a:t>David Kolb (2022) [</a:t>
            </a:r>
            <a:r>
              <a:rPr lang="en-GB" sz="800" i="1" dirty="0">
                <a:cs typeface="Calibri"/>
              </a:rPr>
              <a:t>David Kolb learning cycle]. </a:t>
            </a:r>
            <a:r>
              <a:rPr lang="en-GB" sz="800" dirty="0">
                <a:cs typeface="Calibri"/>
              </a:rPr>
              <a:t>Available </a:t>
            </a:r>
            <a:r>
              <a:rPr lang="en-GB" sz="800" dirty="0">
                <a:cs typeface="Calibri"/>
                <a:hlinkClick r:id="rId2"/>
              </a:rPr>
              <a:t>https://biznewske.com/daid-kolb-learning-style-inventory/</a:t>
            </a:r>
            <a:r>
              <a:rPr lang="en-GB" sz="800" dirty="0">
                <a:cs typeface="Calibri"/>
              </a:rPr>
              <a:t> </a:t>
            </a:r>
            <a:endParaRPr lang="en-GB" sz="800" dirty="0">
              <a:ea typeface="Calibri"/>
              <a:cs typeface="Calibri"/>
            </a:endParaRPr>
          </a:p>
          <a:p>
            <a:pPr marL="0" indent="0">
              <a:lnSpc>
                <a:spcPct val="100000"/>
              </a:lnSpc>
              <a:buNone/>
            </a:pPr>
            <a:endParaRPr lang="en-GB" sz="800" dirty="0">
              <a:ea typeface="+mn-lt"/>
              <a:cs typeface="+mn-lt"/>
            </a:endParaRPr>
          </a:p>
          <a:p>
            <a:pPr marL="0" indent="0">
              <a:lnSpc>
                <a:spcPct val="100000"/>
              </a:lnSpc>
              <a:buNone/>
            </a:pPr>
            <a:r>
              <a:rPr lang="en-GB" sz="800" dirty="0">
                <a:ea typeface="+mn-lt"/>
                <a:cs typeface="+mn-lt"/>
              </a:rPr>
              <a:t>Essay company (2018)</a:t>
            </a:r>
            <a:r>
              <a:rPr lang="en-GB" sz="800" i="1" dirty="0">
                <a:ea typeface="+mn-lt"/>
                <a:cs typeface="+mn-lt"/>
              </a:rPr>
              <a:t> ' why is referencing important in academic writing?' </a:t>
            </a:r>
            <a:r>
              <a:rPr lang="en-GB" sz="800" dirty="0">
                <a:ea typeface="+mn-lt"/>
                <a:cs typeface="+mn-lt"/>
              </a:rPr>
              <a:t>Available </a:t>
            </a:r>
            <a:r>
              <a:rPr lang="en-GB" sz="800" dirty="0">
                <a:ea typeface="+mn-lt"/>
                <a:cs typeface="+mn-lt"/>
                <a:hlinkClick r:id="rId3"/>
              </a:rPr>
              <a:t>https://www.essaycompany.com/blog/why-is-referencing-important-in-academic</a:t>
            </a:r>
            <a:r>
              <a:rPr lang="en-GB" sz="800" i="1" dirty="0">
                <a:ea typeface="+mn-lt"/>
                <a:cs typeface="+mn-lt"/>
                <a:hlinkClick r:id="rId3"/>
              </a:rPr>
              <a:t>-</a:t>
            </a:r>
            <a:r>
              <a:rPr lang="en-GB" sz="800" dirty="0">
                <a:ea typeface="+mn-lt"/>
                <a:cs typeface="+mn-lt"/>
                <a:hlinkClick r:id="rId3"/>
              </a:rPr>
              <a:t>writing</a:t>
            </a:r>
            <a:r>
              <a:rPr lang="en-GB" sz="800" dirty="0">
                <a:ea typeface="+mn-lt"/>
                <a:cs typeface="+mn-lt"/>
              </a:rPr>
              <a:t> </a:t>
            </a:r>
            <a:r>
              <a:rPr lang="en-GB" sz="800" i="1" dirty="0">
                <a:ea typeface="+mn-lt"/>
                <a:cs typeface="+mn-lt"/>
              </a:rPr>
              <a:t>(Accessed 18.09.22)</a:t>
            </a:r>
            <a:endParaRPr lang="en-GB" sz="800" dirty="0">
              <a:ea typeface="Calibri"/>
              <a:cs typeface="Calibri"/>
            </a:endParaRPr>
          </a:p>
          <a:p>
            <a:pPr marL="0" indent="0">
              <a:lnSpc>
                <a:spcPct val="100000"/>
              </a:lnSpc>
              <a:buNone/>
            </a:pPr>
            <a:endParaRPr lang="en-GB" sz="800" i="1" dirty="0">
              <a:ea typeface="+mn-lt"/>
              <a:cs typeface="+mn-lt"/>
            </a:endParaRPr>
          </a:p>
          <a:p>
            <a:pPr marL="0" indent="0">
              <a:lnSpc>
                <a:spcPct val="100000"/>
              </a:lnSpc>
              <a:buNone/>
            </a:pPr>
            <a:r>
              <a:rPr lang="en-GB" sz="800" dirty="0" err="1">
                <a:ea typeface="+mn-lt"/>
                <a:cs typeface="+mn-lt"/>
              </a:rPr>
              <a:t>Havard</a:t>
            </a:r>
            <a:r>
              <a:rPr lang="en-GB" sz="800" dirty="0">
                <a:ea typeface="+mn-lt"/>
                <a:cs typeface="+mn-lt"/>
              </a:rPr>
              <a:t> </a:t>
            </a:r>
            <a:r>
              <a:rPr lang="en-GB" sz="800" dirty="0" err="1">
                <a:ea typeface="+mn-lt"/>
                <a:cs typeface="+mn-lt"/>
              </a:rPr>
              <a:t>referncing</a:t>
            </a:r>
            <a:r>
              <a:rPr lang="en-GB" sz="800" dirty="0">
                <a:ea typeface="+mn-lt"/>
                <a:cs typeface="+mn-lt"/>
              </a:rPr>
              <a:t> handbook</a:t>
            </a:r>
          </a:p>
          <a:p>
            <a:pPr marL="0" indent="0">
              <a:lnSpc>
                <a:spcPct val="100000"/>
              </a:lnSpc>
              <a:buNone/>
            </a:pPr>
            <a:endParaRPr lang="en-GB" sz="800" dirty="0">
              <a:ea typeface="+mn-lt"/>
              <a:cs typeface="+mn-lt"/>
            </a:endParaRPr>
          </a:p>
          <a:p>
            <a:pPr marL="0" indent="0">
              <a:lnSpc>
                <a:spcPct val="100000"/>
              </a:lnSpc>
              <a:buNone/>
            </a:pPr>
            <a:r>
              <a:rPr lang="en-GB" sz="800" dirty="0">
                <a:ea typeface="+mn-lt"/>
                <a:cs typeface="+mn-lt"/>
              </a:rPr>
              <a:t>Imperial services (no year) </a:t>
            </a:r>
            <a:r>
              <a:rPr lang="en-GB" sz="800" i="1" dirty="0">
                <a:ea typeface="+mn-lt"/>
                <a:cs typeface="+mn-lt"/>
              </a:rPr>
              <a:t>'what is referencing' </a:t>
            </a:r>
            <a:r>
              <a:rPr lang="en-GB" sz="800" dirty="0">
                <a:ea typeface="+mn-lt"/>
                <a:cs typeface="+mn-lt"/>
                <a:hlinkClick r:id="rId4"/>
              </a:rPr>
              <a:t>https://www.imperial.ac.uk/admin-services/library/learning-support/reference-mangemnet/what-is-referencing/</a:t>
            </a:r>
            <a:r>
              <a:rPr lang="en-GB" sz="800" dirty="0">
                <a:ea typeface="+mn-lt"/>
                <a:cs typeface="+mn-lt"/>
              </a:rPr>
              <a:t> ( Accessed 18.09.22).</a:t>
            </a:r>
            <a:endParaRPr lang="en-GB" sz="800">
              <a:ea typeface="Calibri"/>
              <a:cs typeface="Calibri" panose="020F0502020204030204"/>
            </a:endParaRPr>
          </a:p>
          <a:p>
            <a:pPr marL="0" indent="0">
              <a:lnSpc>
                <a:spcPct val="100000"/>
              </a:lnSpc>
              <a:buNone/>
            </a:pPr>
            <a:endParaRPr lang="en-GB" sz="800" dirty="0">
              <a:ea typeface="+mn-lt"/>
              <a:cs typeface="+mn-lt"/>
            </a:endParaRPr>
          </a:p>
          <a:p>
            <a:pPr marL="0" indent="0">
              <a:lnSpc>
                <a:spcPct val="100000"/>
              </a:lnSpc>
              <a:buNone/>
            </a:pPr>
            <a:r>
              <a:rPr lang="en-GB" sz="800" dirty="0">
                <a:ea typeface="+mn-lt"/>
                <a:cs typeface="+mn-lt"/>
              </a:rPr>
              <a:t>Lee Carlton ( 2013) T</a:t>
            </a:r>
            <a:r>
              <a:rPr lang="en-GB" sz="800" i="1" dirty="0">
                <a:ea typeface="+mn-lt"/>
                <a:cs typeface="+mn-lt"/>
              </a:rPr>
              <a:t>he importance of reflection</a:t>
            </a:r>
            <a:r>
              <a:rPr lang="en-GB" sz="800" dirty="0">
                <a:ea typeface="+mn-lt"/>
                <a:cs typeface="+mn-lt"/>
              </a:rPr>
              <a:t>. Available </a:t>
            </a:r>
            <a:r>
              <a:rPr lang="en-GB" sz="800" dirty="0">
                <a:ea typeface="+mn-lt"/>
                <a:cs typeface="+mn-lt"/>
                <a:hlinkClick r:id="rId5"/>
              </a:rPr>
              <a:t>https://thinking/obalschoolorg/the-importance-of-student-reflection</a:t>
            </a:r>
            <a:r>
              <a:rPr lang="en-GB" sz="800" dirty="0">
                <a:ea typeface="+mn-lt"/>
                <a:cs typeface="+mn-lt"/>
              </a:rPr>
              <a:t>  (Accessed 18.09.22) </a:t>
            </a:r>
            <a:endParaRPr lang="en-GB" sz="800" dirty="0">
              <a:ea typeface="Calibri"/>
              <a:cs typeface="Calibri"/>
            </a:endParaRPr>
          </a:p>
          <a:p>
            <a:pPr marL="0" indent="0">
              <a:lnSpc>
                <a:spcPct val="100000"/>
              </a:lnSpc>
              <a:buNone/>
            </a:pPr>
            <a:endParaRPr lang="en-GB" sz="800" dirty="0">
              <a:ea typeface="+mn-lt"/>
              <a:cs typeface="+mn-lt"/>
            </a:endParaRPr>
          </a:p>
          <a:p>
            <a:pPr marL="0" indent="0">
              <a:lnSpc>
                <a:spcPct val="100000"/>
              </a:lnSpc>
              <a:buNone/>
            </a:pPr>
            <a:r>
              <a:rPr lang="en-GB" sz="800" dirty="0" err="1">
                <a:ea typeface="+mn-lt"/>
                <a:cs typeface="+mn-lt"/>
              </a:rPr>
              <a:t>Leanring</a:t>
            </a:r>
            <a:r>
              <a:rPr lang="en-GB" sz="800" dirty="0">
                <a:ea typeface="+mn-lt"/>
                <a:cs typeface="+mn-lt"/>
              </a:rPr>
              <a:t> pathway (January 20. 2022)</a:t>
            </a:r>
            <a:r>
              <a:rPr lang="en-GB" sz="800" i="1" dirty="0">
                <a:ea typeface="+mn-lt"/>
                <a:cs typeface="+mn-lt"/>
              </a:rPr>
              <a:t> 'critical thinking'. </a:t>
            </a:r>
            <a:r>
              <a:rPr lang="en-GB" sz="800" dirty="0">
                <a:ea typeface="+mn-lt"/>
                <a:cs typeface="+mn-lt"/>
              </a:rPr>
              <a:t>Available </a:t>
            </a:r>
            <a:r>
              <a:rPr lang="en-GB" sz="800" dirty="0">
                <a:ea typeface="+mn-lt"/>
                <a:cs typeface="+mn-lt"/>
                <a:hlinkClick r:id="rId6"/>
              </a:rPr>
              <a:t>https://literacypathway.com/critical-thinking-skills</a:t>
            </a:r>
            <a:r>
              <a:rPr lang="en-GB" sz="800" dirty="0">
                <a:ea typeface="+mn-lt"/>
                <a:cs typeface="+mn-lt"/>
              </a:rPr>
              <a:t> (Accessed 17.09.22)</a:t>
            </a:r>
            <a:endParaRPr lang="en-GB" sz="800" dirty="0">
              <a:ea typeface="Calibri"/>
              <a:cs typeface="Calibri"/>
            </a:endParaRPr>
          </a:p>
          <a:p>
            <a:pPr marL="0" indent="0">
              <a:lnSpc>
                <a:spcPct val="100000"/>
              </a:lnSpc>
              <a:buNone/>
            </a:pPr>
            <a:endParaRPr lang="en-GB" sz="800" dirty="0">
              <a:ea typeface="+mn-lt"/>
              <a:cs typeface="+mn-lt"/>
            </a:endParaRPr>
          </a:p>
          <a:p>
            <a:pPr marL="0" indent="0">
              <a:lnSpc>
                <a:spcPct val="100000"/>
              </a:lnSpc>
              <a:buNone/>
            </a:pPr>
            <a:r>
              <a:rPr lang="en-GB" sz="800" dirty="0">
                <a:ea typeface="+mn-lt"/>
                <a:cs typeface="+mn-lt"/>
              </a:rPr>
              <a:t>Make my assignments (2022)</a:t>
            </a:r>
            <a:r>
              <a:rPr lang="en-GB" sz="800" i="1" dirty="0">
                <a:ea typeface="+mn-lt"/>
                <a:cs typeface="+mn-lt"/>
              </a:rPr>
              <a:t> 'referencing styles'</a:t>
            </a:r>
            <a:r>
              <a:rPr lang="en-GB" sz="800" dirty="0">
                <a:ea typeface="+mn-lt"/>
                <a:cs typeface="+mn-lt"/>
              </a:rPr>
              <a:t> </a:t>
            </a:r>
            <a:r>
              <a:rPr lang="en-GB" sz="800" dirty="0">
                <a:ea typeface="+mn-lt"/>
                <a:cs typeface="+mn-lt"/>
                <a:hlinkClick r:id="rId7"/>
              </a:rPr>
              <a:t>https://www.makemyassignments.com/blog/types-of-referencing-styles/</a:t>
            </a:r>
            <a:r>
              <a:rPr lang="en-GB" sz="800" dirty="0">
                <a:ea typeface="+mn-lt"/>
                <a:cs typeface="+mn-lt"/>
              </a:rPr>
              <a:t>  (Accessed 18.09.22)</a:t>
            </a:r>
            <a:endParaRPr lang="en-GB" sz="800" dirty="0">
              <a:ea typeface="Calibri"/>
              <a:cs typeface="Calibri"/>
            </a:endParaRPr>
          </a:p>
          <a:p>
            <a:pPr marL="0" indent="0">
              <a:lnSpc>
                <a:spcPct val="100000"/>
              </a:lnSpc>
              <a:buNone/>
            </a:pPr>
            <a:endParaRPr lang="en-GB" sz="800" dirty="0">
              <a:ea typeface="+mn-lt"/>
              <a:cs typeface="+mn-lt"/>
            </a:endParaRPr>
          </a:p>
          <a:p>
            <a:pPr marL="0" indent="0">
              <a:lnSpc>
                <a:spcPct val="100000"/>
              </a:lnSpc>
              <a:buNone/>
            </a:pPr>
            <a:r>
              <a:rPr lang="en-GB" sz="800" dirty="0">
                <a:ea typeface="+mn-lt"/>
                <a:cs typeface="+mn-lt"/>
              </a:rPr>
              <a:t>Monash Education (2022) </a:t>
            </a:r>
            <a:r>
              <a:rPr lang="en-GB" sz="800" i="1" dirty="0">
                <a:ea typeface="+mn-lt"/>
                <a:cs typeface="+mn-lt"/>
              </a:rPr>
              <a:t>'what is critical thinking?' </a:t>
            </a:r>
            <a:r>
              <a:rPr lang="en-GB" sz="800" dirty="0">
                <a:ea typeface="+mn-lt"/>
                <a:cs typeface="+mn-lt"/>
              </a:rPr>
              <a:t>Available </a:t>
            </a:r>
            <a:r>
              <a:rPr lang="en-GB" sz="800" dirty="0">
                <a:ea typeface="+mn-lt"/>
                <a:cs typeface="+mn-lt"/>
                <a:hlinkClick r:id="rId8"/>
              </a:rPr>
              <a:t>www.monash.edu/learnhq/enhance-yourthinking/criticalthinking/what-is-criticalthinking</a:t>
            </a:r>
            <a:r>
              <a:rPr lang="en-GB" sz="800" dirty="0">
                <a:ea typeface="+mn-lt"/>
                <a:cs typeface="+mn-lt"/>
              </a:rPr>
              <a:t>. (Accessed 18.09.22) </a:t>
            </a:r>
            <a:endParaRPr lang="en-GB" sz="800" dirty="0">
              <a:ea typeface="Calibri"/>
              <a:cs typeface="Calibri"/>
            </a:endParaRPr>
          </a:p>
          <a:p>
            <a:pPr marL="0" indent="0">
              <a:lnSpc>
                <a:spcPct val="100000"/>
              </a:lnSpc>
              <a:buNone/>
            </a:pPr>
            <a:endParaRPr lang="en-GB" sz="800" dirty="0">
              <a:ea typeface="Calibri"/>
              <a:cs typeface="Calibri"/>
            </a:endParaRPr>
          </a:p>
          <a:p>
            <a:pPr marL="0" indent="0">
              <a:lnSpc>
                <a:spcPct val="100000"/>
              </a:lnSpc>
              <a:buNone/>
            </a:pPr>
            <a:r>
              <a:rPr lang="en-GB" sz="800" dirty="0">
                <a:cs typeface="Calibri"/>
              </a:rPr>
              <a:t>Nick Blackburn(2012)</a:t>
            </a:r>
            <a:r>
              <a:rPr lang="en-GB" sz="800" i="1" dirty="0">
                <a:cs typeface="Calibri"/>
              </a:rPr>
              <a:t>Why is note taking important. </a:t>
            </a:r>
            <a:r>
              <a:rPr lang="en-GB" sz="800" dirty="0">
                <a:cs typeface="Calibri"/>
              </a:rPr>
              <a:t>Available</a:t>
            </a:r>
            <a:r>
              <a:rPr lang="en-GB" sz="800" i="1" dirty="0">
                <a:cs typeface="Calibri"/>
              </a:rPr>
              <a:t> </a:t>
            </a:r>
            <a:r>
              <a:rPr lang="en-GB" sz="800" dirty="0">
                <a:ea typeface="+mn-lt"/>
                <a:cs typeface="+mn-lt"/>
              </a:rPr>
              <a:t>https//:nickblackburn.com/blog/why-is-note-taking-important</a:t>
            </a:r>
            <a:r>
              <a:rPr lang="en-GB" sz="800" dirty="0">
                <a:cs typeface="Calibri"/>
              </a:rPr>
              <a:t>.</a:t>
            </a:r>
            <a:r>
              <a:rPr lang="en-GB" sz="800" i="1" dirty="0">
                <a:cs typeface="Calibri"/>
              </a:rPr>
              <a:t> </a:t>
            </a:r>
            <a:r>
              <a:rPr lang="en-GB" sz="800" dirty="0">
                <a:cs typeface="Calibri"/>
              </a:rPr>
              <a:t>(Accessed:17.09.22).</a:t>
            </a:r>
            <a:endParaRPr lang="en-GB" sz="800" dirty="0">
              <a:ea typeface="Calibri"/>
              <a:cs typeface="Calibri"/>
            </a:endParaRPr>
          </a:p>
          <a:p>
            <a:pPr marL="0" indent="0">
              <a:lnSpc>
                <a:spcPct val="100000"/>
              </a:lnSpc>
              <a:buNone/>
            </a:pPr>
            <a:endParaRPr lang="en-GB" sz="800" dirty="0">
              <a:ea typeface="Calibri"/>
              <a:cs typeface="Calibri"/>
            </a:endParaRPr>
          </a:p>
          <a:p>
            <a:pPr marL="0" indent="0">
              <a:lnSpc>
                <a:spcPct val="100000"/>
              </a:lnSpc>
              <a:buNone/>
            </a:pPr>
            <a:r>
              <a:rPr lang="en-GB" sz="800" dirty="0" err="1">
                <a:cs typeface="Calibri"/>
              </a:rPr>
              <a:t>Oercommons</a:t>
            </a:r>
            <a:r>
              <a:rPr lang="en-GB" sz="800" dirty="0">
                <a:cs typeface="Calibri"/>
              </a:rPr>
              <a:t>(2007) [Critical thinking]. Available </a:t>
            </a:r>
            <a:r>
              <a:rPr lang="en-GB" sz="800" dirty="0">
                <a:cs typeface="Calibri"/>
                <a:hlinkClick r:id="rId9"/>
              </a:rPr>
              <a:t>https://www.oercommons.org/courseware/lesson/67059</a:t>
            </a:r>
            <a:r>
              <a:rPr lang="en-GB" sz="800" dirty="0">
                <a:cs typeface="Calibri"/>
              </a:rPr>
              <a:t> </a:t>
            </a:r>
            <a:endParaRPr lang="en-GB" sz="800" dirty="0">
              <a:ea typeface="Calibri"/>
              <a:cs typeface="Calibri"/>
            </a:endParaRPr>
          </a:p>
          <a:p>
            <a:pPr marL="0" indent="0">
              <a:lnSpc>
                <a:spcPct val="100000"/>
              </a:lnSpc>
              <a:buNone/>
            </a:pPr>
            <a:endParaRPr lang="en-GB" sz="800" dirty="0">
              <a:ea typeface="Calibri"/>
              <a:cs typeface="Calibri"/>
            </a:endParaRPr>
          </a:p>
          <a:p>
            <a:pPr marL="0" indent="0">
              <a:lnSpc>
                <a:spcPct val="100000"/>
              </a:lnSpc>
              <a:buNone/>
            </a:pPr>
            <a:r>
              <a:rPr lang="en-GB" sz="800" dirty="0">
                <a:cs typeface="Calibri"/>
              </a:rPr>
              <a:t>University of Kent (2012)</a:t>
            </a:r>
            <a:r>
              <a:rPr lang="en-GB" sz="800" i="1" dirty="0">
                <a:cs typeface="Calibri"/>
              </a:rPr>
              <a:t> 'what is referencing'  Available </a:t>
            </a:r>
            <a:r>
              <a:rPr lang="en-GB" sz="800" dirty="0">
                <a:cs typeface="Calibri"/>
                <a:hlinkClick r:id="rId10"/>
              </a:rPr>
              <a:t>https://www.kent.ac.uk/ai/students/whatisreferencing.html</a:t>
            </a:r>
            <a:r>
              <a:rPr lang="en-GB" sz="800" dirty="0">
                <a:cs typeface="Calibri"/>
              </a:rPr>
              <a:t> </a:t>
            </a:r>
            <a:endParaRPr lang="en-GB" sz="800" i="1" dirty="0">
              <a:ea typeface="Calibri" panose="020F0502020204030204"/>
              <a:cs typeface="Calibri"/>
            </a:endParaRPr>
          </a:p>
          <a:p>
            <a:pPr marL="0" indent="0">
              <a:buNone/>
            </a:pPr>
            <a:endParaRPr lang="en-GB" sz="700">
              <a:cs typeface="Calibri"/>
            </a:endParaRPr>
          </a:p>
          <a:p>
            <a:pPr marL="0" indent="0">
              <a:buNone/>
            </a:pPr>
            <a:endParaRPr lang="en-GB" sz="700">
              <a:cs typeface="Calibri"/>
            </a:endParaRPr>
          </a:p>
          <a:p>
            <a:pPr marL="0" indent="0">
              <a:buNone/>
            </a:pPr>
            <a:endParaRPr lang="en-GB" sz="700">
              <a:cs typeface="Calibri"/>
            </a:endParaRPr>
          </a:p>
          <a:p>
            <a:pPr marL="0" indent="0">
              <a:buNone/>
            </a:pPr>
            <a:endParaRPr lang="en-GB" sz="700">
              <a:cs typeface="Calibri"/>
            </a:endParaRPr>
          </a:p>
          <a:p>
            <a:pPr marL="0" indent="0">
              <a:buNone/>
            </a:pPr>
            <a:endParaRPr lang="en-GB" sz="700">
              <a:cs typeface="Calibri"/>
            </a:endParaRPr>
          </a:p>
        </p:txBody>
      </p:sp>
    </p:spTree>
    <p:extLst>
      <p:ext uri="{BB962C8B-B14F-4D97-AF65-F5344CB8AC3E}">
        <p14:creationId xmlns:p14="http://schemas.microsoft.com/office/powerpoint/2010/main" val="148948056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Chantelle Gauci (220562) ECGE4005PC  What is critical thinking?</vt:lpstr>
      <vt:lpstr>Chantelle Gauci, 220562, ECGE4005PC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770</cp:revision>
  <dcterms:created xsi:type="dcterms:W3CDTF">2022-09-15T21:02:21Z</dcterms:created>
  <dcterms:modified xsi:type="dcterms:W3CDTF">2022-09-22T19:09:07Z</dcterms:modified>
</cp:coreProperties>
</file>