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1" r:id="rId6"/>
    <p:sldId id="260"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293FD-0F22-9878-642B-240F7C7612DD}" v="394" dt="2022-06-20T11:14:57.588"/>
    <p1510:client id="{215B7613-91A4-11D5-E7B1-5FF9E320FF66}" v="628" dt="2022-06-21T17:29:14.541"/>
    <p1510:client id="{21F65EEC-8788-4385-8CFB-943BAF64BEE2}" v="309" dt="2022-06-06T10:56:17.599"/>
    <p1510:client id="{2E04F347-EA80-6B1E-2156-60BDE99AAC60}" v="238" dt="2022-06-23T21:52:55.886"/>
    <p1510:client id="{35E6212B-5435-0ECF-36AD-1542C82E98C9}" v="74" dt="2022-06-06T11:43:55.026"/>
    <p1510:client id="{39C637AD-859E-16F3-00DB-8D8804E83C39}" v="5" dt="2022-06-24T10:21:26.033"/>
    <p1510:client id="{3ADC10A2-FA41-9549-D245-F0CC872131B5}" v="41" dt="2022-06-20T11:46:34.209"/>
    <p1510:client id="{4A4138F1-3C46-82B6-A859-C39F78D03E30}" v="283" dt="2022-06-06T11:16:46.517"/>
    <p1510:client id="{4E5FED70-EAAC-AEDE-7E3B-F80F351D925E}" v="299" dt="2022-06-23T11:40:43.376"/>
    <p1510:client id="{5394B28E-66D0-71EA-08BF-B3658AF513E3}" v="206" dt="2022-06-13T17:40:38.132"/>
    <p1510:client id="{55E96058-0388-1E59-6CF5-E8F756DFEA13}" v="408" dt="2022-06-22T13:40:46.175"/>
    <p1510:client id="{56EEEBAF-04B3-9136-AB08-987630AE2023}" v="207" dt="2022-06-08T16:55:26.241"/>
    <p1510:client id="{6345CC54-3DBC-D80D-2DEA-E5D5767E5F91}" v="16" dt="2022-06-22T09:59:54.030"/>
    <p1510:client id="{6B68E1F8-2AFA-C173-C3DD-E6A3B4D0916E}" v="68" dt="2022-06-23T17:28:33.202"/>
    <p1510:client id="{7B73CB62-4D3D-D598-5DEC-FF39CBBB7F8F}" v="297" dt="2022-06-23T18:54:45.357"/>
    <p1510:client id="{817E03C7-46E5-7A4D-FDE4-5DCE4A1ADCEC}" v="70" dt="2022-06-06T16:02:46.616"/>
    <p1510:client id="{81C606F4-67B0-43B1-9BEF-183E69E35941}" v="194" dt="2022-06-23T10:31:03.291"/>
    <p1510:client id="{8CF4A9C6-5280-6E17-CC3A-44FD7D742D66}" v="245" dt="2022-06-23T18:05:42.809"/>
    <p1510:client id="{913B0EA2-A9BD-515C-EC39-BA237C23B542}" v="76" dt="2022-06-22T10:38:13.954"/>
    <p1510:client id="{9C10D491-8532-6D5D-E751-3186DEE05006}" v="3" dt="2022-06-21T21:25:16.951"/>
    <p1510:client id="{A28E8C45-1D36-485B-9BD6-9B95F0023940}" v="276" dt="2022-06-21T22:32:51.327"/>
    <p1510:client id="{A456CDA8-CFDD-10BD-BCA4-8C451A4354D2}" v="4" dt="2022-06-20T08:44:07.473"/>
    <p1510:client id="{CB3EF8DA-B831-262E-F031-CB6A09DC4AB9}" v="28" dt="2022-06-23T15:57:40.698"/>
    <p1510:client id="{EF7C30A0-2803-5B7A-B35E-FBFCDC5FE1A6}" v="482" dt="2022-06-09T17:11:03.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9CFD6-621E-42A9-8690-7E037211D37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424AE90-D7F7-44BF-BF02-0660D5070C77}">
      <dgm:prSet phldrT="[Text]" phldr="0"/>
      <dgm:spPr/>
      <dgm:t>
        <a:bodyPr/>
        <a:lstStyle/>
        <a:p>
          <a:pPr rtl="0"/>
          <a:r>
            <a:rPr lang="en-GB">
              <a:latin typeface="Corbel" panose="020B0503020204020204"/>
            </a:rPr>
            <a:t>Microsoft Teams</a:t>
          </a:r>
          <a:endParaRPr lang="en-GB"/>
        </a:p>
      </dgm:t>
    </dgm:pt>
    <dgm:pt modelId="{295D6FD6-E92F-4F93-8793-DEA3B27B655A}" type="parTrans" cxnId="{301A952D-1A9E-48A8-B99A-9291548F57D5}">
      <dgm:prSet/>
      <dgm:spPr/>
      <dgm:t>
        <a:bodyPr/>
        <a:lstStyle/>
        <a:p>
          <a:endParaRPr lang="en-GB"/>
        </a:p>
      </dgm:t>
    </dgm:pt>
    <dgm:pt modelId="{35D1A0AF-9295-446C-9BA0-3DD59EF0BC01}" type="sibTrans" cxnId="{301A952D-1A9E-48A8-B99A-9291548F57D5}">
      <dgm:prSet/>
      <dgm:spPr/>
      <dgm:t>
        <a:bodyPr/>
        <a:lstStyle/>
        <a:p>
          <a:endParaRPr lang="en-GB"/>
        </a:p>
      </dgm:t>
    </dgm:pt>
    <dgm:pt modelId="{4F58B7FD-47EE-4E1D-93C7-17A6ECE8DEF1}">
      <dgm:prSet phldrT="[Text]" phldr="0"/>
      <dgm:spPr/>
      <dgm:t>
        <a:bodyPr/>
        <a:lstStyle/>
        <a:p>
          <a:pPr rtl="0"/>
          <a:r>
            <a:rPr lang="en-GB">
              <a:latin typeface="Corbel" panose="020B0503020204020204"/>
            </a:rPr>
            <a:t>Moodle Hub</a:t>
          </a:r>
          <a:endParaRPr lang="en-GB"/>
        </a:p>
      </dgm:t>
    </dgm:pt>
    <dgm:pt modelId="{C7C8C76F-AC4E-4BB2-88F7-CC345D688F08}" type="parTrans" cxnId="{EDD1D7E7-D6B2-44F7-8745-768EBF54C6FD}">
      <dgm:prSet/>
      <dgm:spPr/>
      <dgm:t>
        <a:bodyPr/>
        <a:lstStyle/>
        <a:p>
          <a:endParaRPr lang="en-GB"/>
        </a:p>
      </dgm:t>
    </dgm:pt>
    <dgm:pt modelId="{3A23EF93-473C-4F20-B575-6D371BE262B8}" type="sibTrans" cxnId="{EDD1D7E7-D6B2-44F7-8745-768EBF54C6FD}">
      <dgm:prSet/>
      <dgm:spPr/>
      <dgm:t>
        <a:bodyPr/>
        <a:lstStyle/>
        <a:p>
          <a:endParaRPr lang="en-GB"/>
        </a:p>
      </dgm:t>
    </dgm:pt>
    <dgm:pt modelId="{FCF64047-7EBD-4EA2-8592-E25E7A279B84}">
      <dgm:prSet phldrT="[Text]" phldr="0"/>
      <dgm:spPr/>
      <dgm:t>
        <a:bodyPr/>
        <a:lstStyle/>
        <a:p>
          <a:pPr rtl="0"/>
          <a:r>
            <a:rPr lang="en-GB">
              <a:latin typeface="Corbel" panose="020B0503020204020204"/>
            </a:rPr>
            <a:t>Power Point</a:t>
          </a:r>
          <a:endParaRPr lang="en-GB"/>
        </a:p>
      </dgm:t>
    </dgm:pt>
    <dgm:pt modelId="{4074ED1A-F798-4837-8631-EAD460EDBA97}" type="parTrans" cxnId="{EA145F06-53F0-444B-88B6-FF0E986D5A6D}">
      <dgm:prSet/>
      <dgm:spPr/>
      <dgm:t>
        <a:bodyPr/>
        <a:lstStyle/>
        <a:p>
          <a:endParaRPr lang="en-GB"/>
        </a:p>
      </dgm:t>
    </dgm:pt>
    <dgm:pt modelId="{53005D66-E6F1-4DEA-9A3C-8B41863F4FC3}" type="sibTrans" cxnId="{EA145F06-53F0-444B-88B6-FF0E986D5A6D}">
      <dgm:prSet/>
      <dgm:spPr/>
      <dgm:t>
        <a:bodyPr/>
        <a:lstStyle/>
        <a:p>
          <a:endParaRPr lang="en-GB"/>
        </a:p>
      </dgm:t>
    </dgm:pt>
    <dgm:pt modelId="{3CCBE7AF-AA79-433F-9BC7-CE4F676D2F36}">
      <dgm:prSet phldrT="[Text]" phldr="0"/>
      <dgm:spPr/>
      <dgm:t>
        <a:bodyPr/>
        <a:lstStyle/>
        <a:p>
          <a:pPr rtl="0"/>
          <a:r>
            <a:rPr lang="en-GB">
              <a:latin typeface="Corbel" panose="020B0503020204020204"/>
            </a:rPr>
            <a:t>One Drive</a:t>
          </a:r>
          <a:endParaRPr lang="en-GB"/>
        </a:p>
      </dgm:t>
    </dgm:pt>
    <dgm:pt modelId="{80F75079-A2F6-4362-A4FC-380130D55AAD}" type="parTrans" cxnId="{D21D733D-B283-4FBB-B9F9-A3F350FDEE4A}">
      <dgm:prSet/>
      <dgm:spPr/>
      <dgm:t>
        <a:bodyPr/>
        <a:lstStyle/>
        <a:p>
          <a:endParaRPr lang="en-GB"/>
        </a:p>
      </dgm:t>
    </dgm:pt>
    <dgm:pt modelId="{A1A45891-231E-49E7-8385-01A86C57038F}" type="sibTrans" cxnId="{D21D733D-B283-4FBB-B9F9-A3F350FDEE4A}">
      <dgm:prSet/>
      <dgm:spPr/>
      <dgm:t>
        <a:bodyPr/>
        <a:lstStyle/>
        <a:p>
          <a:endParaRPr lang="en-GB"/>
        </a:p>
      </dgm:t>
    </dgm:pt>
    <dgm:pt modelId="{E5CE0348-D665-4D76-9A6D-17766644D78E}">
      <dgm:prSet phldr="0"/>
      <dgm:spPr/>
      <dgm:t>
        <a:bodyPr/>
        <a:lstStyle/>
        <a:p>
          <a:r>
            <a:rPr lang="en-GB">
              <a:latin typeface="Corbel" panose="020B0503020204020204"/>
            </a:rPr>
            <a:t>E-mail</a:t>
          </a:r>
        </a:p>
      </dgm:t>
    </dgm:pt>
    <dgm:pt modelId="{8BC96C81-AF0E-40B2-8E34-8D3E7DC39300}" type="parTrans" cxnId="{824A90EB-A05F-4867-9377-E6F347AF6C76}">
      <dgm:prSet/>
      <dgm:spPr/>
    </dgm:pt>
    <dgm:pt modelId="{73E95EEE-8B46-4051-A3B0-FCB432C50F95}" type="sibTrans" cxnId="{824A90EB-A05F-4867-9377-E6F347AF6C76}">
      <dgm:prSet/>
      <dgm:spPr/>
    </dgm:pt>
    <dgm:pt modelId="{4A340025-584F-431F-AD18-24C1A7BE1FE8}" type="pres">
      <dgm:prSet presAssocID="{5289CFD6-621E-42A9-8690-7E037211D375}" presName="diagram" presStyleCnt="0">
        <dgm:presLayoutVars>
          <dgm:dir/>
          <dgm:resizeHandles val="exact"/>
        </dgm:presLayoutVars>
      </dgm:prSet>
      <dgm:spPr/>
    </dgm:pt>
    <dgm:pt modelId="{59D8BE8C-1B87-4A65-927C-3738D759A232}" type="pres">
      <dgm:prSet presAssocID="{3424AE90-D7F7-44BF-BF02-0660D5070C77}" presName="node" presStyleLbl="node1" presStyleIdx="0" presStyleCnt="5">
        <dgm:presLayoutVars>
          <dgm:bulletEnabled val="1"/>
        </dgm:presLayoutVars>
      </dgm:prSet>
      <dgm:spPr/>
    </dgm:pt>
    <dgm:pt modelId="{699F02F3-34C0-4CE8-9F17-C7304EB29A13}" type="pres">
      <dgm:prSet presAssocID="{35D1A0AF-9295-446C-9BA0-3DD59EF0BC01}" presName="sibTrans" presStyleCnt="0"/>
      <dgm:spPr/>
    </dgm:pt>
    <dgm:pt modelId="{662B5055-B9DB-4E94-B616-85FC40728392}" type="pres">
      <dgm:prSet presAssocID="{4F58B7FD-47EE-4E1D-93C7-17A6ECE8DEF1}" presName="node" presStyleLbl="node1" presStyleIdx="1" presStyleCnt="5">
        <dgm:presLayoutVars>
          <dgm:bulletEnabled val="1"/>
        </dgm:presLayoutVars>
      </dgm:prSet>
      <dgm:spPr/>
    </dgm:pt>
    <dgm:pt modelId="{9C0578BF-166E-4685-8DA5-A8A62673D85F}" type="pres">
      <dgm:prSet presAssocID="{3A23EF93-473C-4F20-B575-6D371BE262B8}" presName="sibTrans" presStyleCnt="0"/>
      <dgm:spPr/>
    </dgm:pt>
    <dgm:pt modelId="{76676A28-422E-4758-B9BD-5174C4DCA465}" type="pres">
      <dgm:prSet presAssocID="{FCF64047-7EBD-4EA2-8592-E25E7A279B84}" presName="node" presStyleLbl="node1" presStyleIdx="2" presStyleCnt="5">
        <dgm:presLayoutVars>
          <dgm:bulletEnabled val="1"/>
        </dgm:presLayoutVars>
      </dgm:prSet>
      <dgm:spPr/>
    </dgm:pt>
    <dgm:pt modelId="{43786B24-17E7-47FA-9C27-A7E227AD5268}" type="pres">
      <dgm:prSet presAssocID="{53005D66-E6F1-4DEA-9A3C-8B41863F4FC3}" presName="sibTrans" presStyleCnt="0"/>
      <dgm:spPr/>
    </dgm:pt>
    <dgm:pt modelId="{F73382D8-2F63-435D-804F-16F295C071BC}" type="pres">
      <dgm:prSet presAssocID="{3CCBE7AF-AA79-433F-9BC7-CE4F676D2F36}" presName="node" presStyleLbl="node1" presStyleIdx="3" presStyleCnt="5">
        <dgm:presLayoutVars>
          <dgm:bulletEnabled val="1"/>
        </dgm:presLayoutVars>
      </dgm:prSet>
      <dgm:spPr/>
    </dgm:pt>
    <dgm:pt modelId="{12B510FA-6629-49D1-9CBD-1B10AFBE53F3}" type="pres">
      <dgm:prSet presAssocID="{A1A45891-231E-49E7-8385-01A86C57038F}" presName="sibTrans" presStyleCnt="0"/>
      <dgm:spPr/>
    </dgm:pt>
    <dgm:pt modelId="{655963EA-F1A2-4B07-9C3F-CF149B6595CA}" type="pres">
      <dgm:prSet presAssocID="{E5CE0348-D665-4D76-9A6D-17766644D78E}" presName="node" presStyleLbl="node1" presStyleIdx="4" presStyleCnt="5">
        <dgm:presLayoutVars>
          <dgm:bulletEnabled val="1"/>
        </dgm:presLayoutVars>
      </dgm:prSet>
      <dgm:spPr/>
    </dgm:pt>
  </dgm:ptLst>
  <dgm:cxnLst>
    <dgm:cxn modelId="{EA145F06-53F0-444B-88B6-FF0E986D5A6D}" srcId="{5289CFD6-621E-42A9-8690-7E037211D375}" destId="{FCF64047-7EBD-4EA2-8592-E25E7A279B84}" srcOrd="2" destOrd="0" parTransId="{4074ED1A-F798-4837-8631-EAD460EDBA97}" sibTransId="{53005D66-E6F1-4DEA-9A3C-8B41863F4FC3}"/>
    <dgm:cxn modelId="{83651512-06B7-4503-A1EF-896763BCA6C0}" type="presOf" srcId="{E5CE0348-D665-4D76-9A6D-17766644D78E}" destId="{655963EA-F1A2-4B07-9C3F-CF149B6595CA}" srcOrd="0" destOrd="0" presId="urn:microsoft.com/office/officeart/2005/8/layout/default"/>
    <dgm:cxn modelId="{98065928-F55C-4752-81B2-C4003A4516AE}" type="presOf" srcId="{FCF64047-7EBD-4EA2-8592-E25E7A279B84}" destId="{76676A28-422E-4758-B9BD-5174C4DCA465}" srcOrd="0" destOrd="0" presId="urn:microsoft.com/office/officeart/2005/8/layout/default"/>
    <dgm:cxn modelId="{301A952D-1A9E-48A8-B99A-9291548F57D5}" srcId="{5289CFD6-621E-42A9-8690-7E037211D375}" destId="{3424AE90-D7F7-44BF-BF02-0660D5070C77}" srcOrd="0" destOrd="0" parTransId="{295D6FD6-E92F-4F93-8793-DEA3B27B655A}" sibTransId="{35D1A0AF-9295-446C-9BA0-3DD59EF0BC01}"/>
    <dgm:cxn modelId="{52711939-3F9C-4F27-A699-4040BC18853B}" type="presOf" srcId="{3424AE90-D7F7-44BF-BF02-0660D5070C77}" destId="{59D8BE8C-1B87-4A65-927C-3738D759A232}" srcOrd="0" destOrd="0" presId="urn:microsoft.com/office/officeart/2005/8/layout/default"/>
    <dgm:cxn modelId="{D21D733D-B283-4FBB-B9F9-A3F350FDEE4A}" srcId="{5289CFD6-621E-42A9-8690-7E037211D375}" destId="{3CCBE7AF-AA79-433F-9BC7-CE4F676D2F36}" srcOrd="3" destOrd="0" parTransId="{80F75079-A2F6-4362-A4FC-380130D55AAD}" sibTransId="{A1A45891-231E-49E7-8385-01A86C57038F}"/>
    <dgm:cxn modelId="{77E4436A-F0C0-41D0-A699-953ACD4719AC}" type="presOf" srcId="{4F58B7FD-47EE-4E1D-93C7-17A6ECE8DEF1}" destId="{662B5055-B9DB-4E94-B616-85FC40728392}" srcOrd="0" destOrd="0" presId="urn:microsoft.com/office/officeart/2005/8/layout/default"/>
    <dgm:cxn modelId="{0DCA8676-6E68-4D4D-A1F4-52C00ABD07BC}" type="presOf" srcId="{3CCBE7AF-AA79-433F-9BC7-CE4F676D2F36}" destId="{F73382D8-2F63-435D-804F-16F295C071BC}" srcOrd="0" destOrd="0" presId="urn:microsoft.com/office/officeart/2005/8/layout/default"/>
    <dgm:cxn modelId="{969C8059-8D7F-4C0E-BA98-21404586F1A3}" type="presOf" srcId="{5289CFD6-621E-42A9-8690-7E037211D375}" destId="{4A340025-584F-431F-AD18-24C1A7BE1FE8}" srcOrd="0" destOrd="0" presId="urn:microsoft.com/office/officeart/2005/8/layout/default"/>
    <dgm:cxn modelId="{EDD1D7E7-D6B2-44F7-8745-768EBF54C6FD}" srcId="{5289CFD6-621E-42A9-8690-7E037211D375}" destId="{4F58B7FD-47EE-4E1D-93C7-17A6ECE8DEF1}" srcOrd="1" destOrd="0" parTransId="{C7C8C76F-AC4E-4BB2-88F7-CC345D688F08}" sibTransId="{3A23EF93-473C-4F20-B575-6D371BE262B8}"/>
    <dgm:cxn modelId="{824A90EB-A05F-4867-9377-E6F347AF6C76}" srcId="{5289CFD6-621E-42A9-8690-7E037211D375}" destId="{E5CE0348-D665-4D76-9A6D-17766644D78E}" srcOrd="4" destOrd="0" parTransId="{8BC96C81-AF0E-40B2-8E34-8D3E7DC39300}" sibTransId="{73E95EEE-8B46-4051-A3B0-FCB432C50F95}"/>
    <dgm:cxn modelId="{EF7B0903-8598-484E-A02E-D30BD7A36FA3}" type="presParOf" srcId="{4A340025-584F-431F-AD18-24C1A7BE1FE8}" destId="{59D8BE8C-1B87-4A65-927C-3738D759A232}" srcOrd="0" destOrd="0" presId="urn:microsoft.com/office/officeart/2005/8/layout/default"/>
    <dgm:cxn modelId="{DBAF52AE-B2D6-412F-B3BA-BCC0E29B30C8}" type="presParOf" srcId="{4A340025-584F-431F-AD18-24C1A7BE1FE8}" destId="{699F02F3-34C0-4CE8-9F17-C7304EB29A13}" srcOrd="1" destOrd="0" presId="urn:microsoft.com/office/officeart/2005/8/layout/default"/>
    <dgm:cxn modelId="{36E44781-AD51-42B8-84EC-DDBF2FC29430}" type="presParOf" srcId="{4A340025-584F-431F-AD18-24C1A7BE1FE8}" destId="{662B5055-B9DB-4E94-B616-85FC40728392}" srcOrd="2" destOrd="0" presId="urn:microsoft.com/office/officeart/2005/8/layout/default"/>
    <dgm:cxn modelId="{4BCAA73C-8FF9-4114-A535-27ABE4D97CEB}" type="presParOf" srcId="{4A340025-584F-431F-AD18-24C1A7BE1FE8}" destId="{9C0578BF-166E-4685-8DA5-A8A62673D85F}" srcOrd="3" destOrd="0" presId="urn:microsoft.com/office/officeart/2005/8/layout/default"/>
    <dgm:cxn modelId="{50B34E04-F272-4116-83DB-B701343F1A9C}" type="presParOf" srcId="{4A340025-584F-431F-AD18-24C1A7BE1FE8}" destId="{76676A28-422E-4758-B9BD-5174C4DCA465}" srcOrd="4" destOrd="0" presId="urn:microsoft.com/office/officeart/2005/8/layout/default"/>
    <dgm:cxn modelId="{3671278A-6F25-46E3-9352-946A4ED283FD}" type="presParOf" srcId="{4A340025-584F-431F-AD18-24C1A7BE1FE8}" destId="{43786B24-17E7-47FA-9C27-A7E227AD5268}" srcOrd="5" destOrd="0" presId="urn:microsoft.com/office/officeart/2005/8/layout/default"/>
    <dgm:cxn modelId="{A151B53D-0720-4B6F-B85E-D6280013E7C8}" type="presParOf" srcId="{4A340025-584F-431F-AD18-24C1A7BE1FE8}" destId="{F73382D8-2F63-435D-804F-16F295C071BC}" srcOrd="6" destOrd="0" presId="urn:microsoft.com/office/officeart/2005/8/layout/default"/>
    <dgm:cxn modelId="{32BC3E3A-E996-47DE-89D0-C26393BA37D7}" type="presParOf" srcId="{4A340025-584F-431F-AD18-24C1A7BE1FE8}" destId="{12B510FA-6629-49D1-9CBD-1B10AFBE53F3}" srcOrd="7" destOrd="0" presId="urn:microsoft.com/office/officeart/2005/8/layout/default"/>
    <dgm:cxn modelId="{1D31105D-3645-4AEB-80E5-F1B946200206}" type="presParOf" srcId="{4A340025-584F-431F-AD18-24C1A7BE1FE8}" destId="{655963EA-F1A2-4B07-9C3F-CF149B6595C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AF6B5A-C267-47F3-B029-857B56B00811}" type="doc">
      <dgm:prSet loTypeId="urn:microsoft.com/office/officeart/2005/8/layout/process5" loCatId="process" qsTypeId="urn:microsoft.com/office/officeart/2005/8/quickstyle/3d9" qsCatId="3D" csTypeId="urn:microsoft.com/office/officeart/2005/8/colors/accent1_2" csCatId="accent1" phldr="1"/>
      <dgm:spPr/>
      <dgm:t>
        <a:bodyPr/>
        <a:lstStyle/>
        <a:p>
          <a:endParaRPr lang="en-GB"/>
        </a:p>
      </dgm:t>
    </dgm:pt>
    <dgm:pt modelId="{DA355E4E-3F12-43DA-9931-E663500E10B9}">
      <dgm:prSet phldrT="[Text]" phldr="0"/>
      <dgm:spPr/>
      <dgm:t>
        <a:bodyPr/>
        <a:lstStyle/>
        <a:p>
          <a:pPr rtl="0"/>
          <a:r>
            <a:rPr lang="en-GB"/>
            <a:t>Will create a mixed research</a:t>
          </a:r>
        </a:p>
      </dgm:t>
    </dgm:pt>
    <dgm:pt modelId="{22A88DDF-4DD0-4A29-87C0-C98BCDA5A1D6}" type="parTrans" cxnId="{1172A247-2CD5-41E5-B301-296ABD5C0217}">
      <dgm:prSet/>
      <dgm:spPr/>
      <dgm:t>
        <a:bodyPr/>
        <a:lstStyle/>
        <a:p>
          <a:endParaRPr lang="en-GB"/>
        </a:p>
      </dgm:t>
    </dgm:pt>
    <dgm:pt modelId="{F314266C-D5F2-43E9-8F21-42E696D30CE7}" type="sibTrans" cxnId="{1172A247-2CD5-41E5-B301-296ABD5C0217}">
      <dgm:prSet/>
      <dgm:spPr/>
      <dgm:t>
        <a:bodyPr/>
        <a:lstStyle/>
        <a:p>
          <a:endParaRPr lang="en-GB"/>
        </a:p>
      </dgm:t>
    </dgm:pt>
    <dgm:pt modelId="{48548DD9-7212-4C4E-9E5D-FCE67F513DE7}">
      <dgm:prSet phldrT="[Text]" phldr="0"/>
      <dgm:spPr/>
      <dgm:t>
        <a:bodyPr/>
        <a:lstStyle/>
        <a:p>
          <a:pPr rtl="0"/>
          <a:r>
            <a:rPr lang="en-GB"/>
            <a:t>Will questions Male and Female over the age of 18</a:t>
          </a:r>
        </a:p>
      </dgm:t>
    </dgm:pt>
    <dgm:pt modelId="{A85F359C-0773-4FA4-8A4C-DD3ED0ECFE57}" type="parTrans" cxnId="{62986A06-3491-4510-8EDE-941F402BD308}">
      <dgm:prSet/>
      <dgm:spPr/>
      <dgm:t>
        <a:bodyPr/>
        <a:lstStyle/>
        <a:p>
          <a:endParaRPr lang="en-GB"/>
        </a:p>
      </dgm:t>
    </dgm:pt>
    <dgm:pt modelId="{63E3B9EB-CDC4-4F35-A76E-1D7394E09E82}" type="sibTrans" cxnId="{62986A06-3491-4510-8EDE-941F402BD308}">
      <dgm:prSet/>
      <dgm:spPr/>
      <dgm:t>
        <a:bodyPr/>
        <a:lstStyle/>
        <a:p>
          <a:endParaRPr lang="en-GB"/>
        </a:p>
      </dgm:t>
    </dgm:pt>
    <dgm:pt modelId="{6CDB6DBC-F171-4157-84AC-9D4A4E80DA74}">
      <dgm:prSet phldrT="[Text]" phldr="0"/>
      <dgm:spPr/>
      <dgm:t>
        <a:bodyPr/>
        <a:lstStyle/>
        <a:p>
          <a:pPr rtl="0"/>
          <a:r>
            <a:rPr lang="en-GB"/>
            <a:t>Will create questionnaire on MS Forms</a:t>
          </a:r>
        </a:p>
      </dgm:t>
    </dgm:pt>
    <dgm:pt modelId="{8716365E-9FBA-4A33-8827-149122D47A70}" type="parTrans" cxnId="{6D5333B7-BC3B-44F7-BBD2-B84568E868A2}">
      <dgm:prSet/>
      <dgm:spPr/>
      <dgm:t>
        <a:bodyPr/>
        <a:lstStyle/>
        <a:p>
          <a:endParaRPr lang="en-GB"/>
        </a:p>
      </dgm:t>
    </dgm:pt>
    <dgm:pt modelId="{ECE6194F-8CBE-4334-9385-1BB58824FBDA}" type="sibTrans" cxnId="{6D5333B7-BC3B-44F7-BBD2-B84568E868A2}">
      <dgm:prSet/>
      <dgm:spPr/>
      <dgm:t>
        <a:bodyPr/>
        <a:lstStyle/>
        <a:p>
          <a:endParaRPr lang="en-GB"/>
        </a:p>
      </dgm:t>
    </dgm:pt>
    <dgm:pt modelId="{7979DCC0-B07C-4217-91E2-16E5CB68D518}">
      <dgm:prSet phldrT="[Text]" phldr="0"/>
      <dgm:spPr/>
      <dgm:t>
        <a:bodyPr/>
        <a:lstStyle/>
        <a:p>
          <a:pPr rtl="0"/>
          <a:r>
            <a:rPr lang="en-GB"/>
            <a:t>Will collaborate by Emailing </a:t>
          </a:r>
          <a:r>
            <a:rPr lang="en-GB">
              <a:latin typeface="Corbel" panose="020B0503020204020204"/>
            </a:rPr>
            <a:t>students</a:t>
          </a:r>
        </a:p>
      </dgm:t>
    </dgm:pt>
    <dgm:pt modelId="{1DA46491-E5F2-46D9-96AF-425FF6D07CB0}" type="parTrans" cxnId="{8EDDB20B-BC1C-482E-BC94-994600DDF577}">
      <dgm:prSet/>
      <dgm:spPr/>
      <dgm:t>
        <a:bodyPr/>
        <a:lstStyle/>
        <a:p>
          <a:endParaRPr lang="en-GB"/>
        </a:p>
      </dgm:t>
    </dgm:pt>
    <dgm:pt modelId="{517DDAEE-7035-4447-BEDE-6AB606BA9B1D}" type="sibTrans" cxnId="{8EDDB20B-BC1C-482E-BC94-994600DDF577}">
      <dgm:prSet/>
      <dgm:spPr/>
      <dgm:t>
        <a:bodyPr/>
        <a:lstStyle/>
        <a:p>
          <a:endParaRPr lang="en-GB"/>
        </a:p>
      </dgm:t>
    </dgm:pt>
    <dgm:pt modelId="{2FAE14A1-D5D6-49CD-B621-A9C45AA65BCF}">
      <dgm:prSet phldr="0"/>
      <dgm:spPr/>
      <dgm:t>
        <a:bodyPr/>
        <a:lstStyle/>
        <a:p>
          <a:r>
            <a:rPr lang="en-GB">
              <a:latin typeface="Corbel" panose="020B0503020204020204"/>
            </a:rPr>
            <a:t>Put</a:t>
          </a:r>
          <a:r>
            <a:rPr lang="en-GB"/>
            <a:t> all responses together and Analyse results</a:t>
          </a:r>
        </a:p>
      </dgm:t>
    </dgm:pt>
    <dgm:pt modelId="{34E93C72-ECF4-49EC-B562-D1D8EF365C96}" type="parTrans" cxnId="{BAE9732C-A12D-4235-B953-899428ADD1A3}">
      <dgm:prSet/>
      <dgm:spPr/>
    </dgm:pt>
    <dgm:pt modelId="{FC8936B1-8EAD-4FDF-BC34-9C5EAABF357D}" type="sibTrans" cxnId="{BAE9732C-A12D-4235-B953-899428ADD1A3}">
      <dgm:prSet/>
      <dgm:spPr/>
      <dgm:t>
        <a:bodyPr/>
        <a:lstStyle/>
        <a:p>
          <a:endParaRPr lang="en-GB"/>
        </a:p>
      </dgm:t>
    </dgm:pt>
    <dgm:pt modelId="{F04C779B-40A3-465C-9BA1-5C8BD4D6CF63}">
      <dgm:prSet phldr="0"/>
      <dgm:spPr/>
      <dgm:t>
        <a:bodyPr/>
        <a:lstStyle/>
        <a:p>
          <a:pPr rtl="0"/>
          <a:r>
            <a:rPr lang="en-GB">
              <a:latin typeface="Corbel" panose="020B0503020204020204"/>
            </a:rPr>
            <a:t>Complete final report</a:t>
          </a:r>
        </a:p>
      </dgm:t>
    </dgm:pt>
    <dgm:pt modelId="{BFF72A0B-4894-4DC1-A62D-532DA2FCD497}" type="parTrans" cxnId="{3C22D64A-1DAC-4778-9249-F4D9BC892A3C}">
      <dgm:prSet/>
      <dgm:spPr/>
    </dgm:pt>
    <dgm:pt modelId="{4B49DF72-5F53-477B-B695-89312CDAD441}" type="sibTrans" cxnId="{3C22D64A-1DAC-4778-9249-F4D9BC892A3C}">
      <dgm:prSet/>
      <dgm:spPr/>
    </dgm:pt>
    <dgm:pt modelId="{02CF71CB-2D9D-4ADD-9552-8640EEB26F99}" type="pres">
      <dgm:prSet presAssocID="{6BAF6B5A-C267-47F3-B029-857B56B00811}" presName="diagram" presStyleCnt="0">
        <dgm:presLayoutVars>
          <dgm:dir/>
          <dgm:resizeHandles val="exact"/>
        </dgm:presLayoutVars>
      </dgm:prSet>
      <dgm:spPr/>
    </dgm:pt>
    <dgm:pt modelId="{EE48BF6D-DE93-4499-9C39-5D2047FE3E5D}" type="pres">
      <dgm:prSet presAssocID="{DA355E4E-3F12-43DA-9931-E663500E10B9}" presName="node" presStyleLbl="node1" presStyleIdx="0" presStyleCnt="6">
        <dgm:presLayoutVars>
          <dgm:bulletEnabled val="1"/>
        </dgm:presLayoutVars>
      </dgm:prSet>
      <dgm:spPr/>
    </dgm:pt>
    <dgm:pt modelId="{1E43502B-3EE4-43B6-9F9A-3C1EED23D826}" type="pres">
      <dgm:prSet presAssocID="{F314266C-D5F2-43E9-8F21-42E696D30CE7}" presName="sibTrans" presStyleLbl="sibTrans2D1" presStyleIdx="0" presStyleCnt="5"/>
      <dgm:spPr/>
    </dgm:pt>
    <dgm:pt modelId="{CED395F0-0F67-492F-A497-D2363351C7DB}" type="pres">
      <dgm:prSet presAssocID="{F314266C-D5F2-43E9-8F21-42E696D30CE7}" presName="connectorText" presStyleLbl="sibTrans2D1" presStyleIdx="0" presStyleCnt="5"/>
      <dgm:spPr/>
    </dgm:pt>
    <dgm:pt modelId="{BAF915C9-C1D2-4F65-A964-5690DDE93319}" type="pres">
      <dgm:prSet presAssocID="{48548DD9-7212-4C4E-9E5D-FCE67F513DE7}" presName="node" presStyleLbl="node1" presStyleIdx="1" presStyleCnt="6">
        <dgm:presLayoutVars>
          <dgm:bulletEnabled val="1"/>
        </dgm:presLayoutVars>
      </dgm:prSet>
      <dgm:spPr/>
    </dgm:pt>
    <dgm:pt modelId="{C264B674-7034-44F4-B4B6-62A7999CB168}" type="pres">
      <dgm:prSet presAssocID="{63E3B9EB-CDC4-4F35-A76E-1D7394E09E82}" presName="sibTrans" presStyleLbl="sibTrans2D1" presStyleIdx="1" presStyleCnt="5"/>
      <dgm:spPr/>
    </dgm:pt>
    <dgm:pt modelId="{56BD6EF9-63B5-482D-9659-4A29DDF63879}" type="pres">
      <dgm:prSet presAssocID="{63E3B9EB-CDC4-4F35-A76E-1D7394E09E82}" presName="connectorText" presStyleLbl="sibTrans2D1" presStyleIdx="1" presStyleCnt="5"/>
      <dgm:spPr/>
    </dgm:pt>
    <dgm:pt modelId="{75905ED6-1EDC-419F-B2C3-1C463DB1C977}" type="pres">
      <dgm:prSet presAssocID="{6CDB6DBC-F171-4157-84AC-9D4A4E80DA74}" presName="node" presStyleLbl="node1" presStyleIdx="2" presStyleCnt="6">
        <dgm:presLayoutVars>
          <dgm:bulletEnabled val="1"/>
        </dgm:presLayoutVars>
      </dgm:prSet>
      <dgm:spPr/>
    </dgm:pt>
    <dgm:pt modelId="{4FA5317E-7999-48FB-B3A8-0888DEB16FF2}" type="pres">
      <dgm:prSet presAssocID="{ECE6194F-8CBE-4334-9385-1BB58824FBDA}" presName="sibTrans" presStyleLbl="sibTrans2D1" presStyleIdx="2" presStyleCnt="5"/>
      <dgm:spPr/>
    </dgm:pt>
    <dgm:pt modelId="{F4089FC6-4A51-4141-82C5-6571D7B351E9}" type="pres">
      <dgm:prSet presAssocID="{ECE6194F-8CBE-4334-9385-1BB58824FBDA}" presName="connectorText" presStyleLbl="sibTrans2D1" presStyleIdx="2" presStyleCnt="5"/>
      <dgm:spPr/>
    </dgm:pt>
    <dgm:pt modelId="{4F5F0B74-E752-4DC1-958D-DBD9A7180337}" type="pres">
      <dgm:prSet presAssocID="{7979DCC0-B07C-4217-91E2-16E5CB68D518}" presName="node" presStyleLbl="node1" presStyleIdx="3" presStyleCnt="6">
        <dgm:presLayoutVars>
          <dgm:bulletEnabled val="1"/>
        </dgm:presLayoutVars>
      </dgm:prSet>
      <dgm:spPr/>
    </dgm:pt>
    <dgm:pt modelId="{2A2C2022-A3B6-4C4E-AE14-FA428AE3581A}" type="pres">
      <dgm:prSet presAssocID="{517DDAEE-7035-4447-BEDE-6AB606BA9B1D}" presName="sibTrans" presStyleLbl="sibTrans2D1" presStyleIdx="3" presStyleCnt="5"/>
      <dgm:spPr/>
    </dgm:pt>
    <dgm:pt modelId="{2C65F474-B9AA-42DA-ACD9-EB6E0D9EAEDC}" type="pres">
      <dgm:prSet presAssocID="{517DDAEE-7035-4447-BEDE-6AB606BA9B1D}" presName="connectorText" presStyleLbl="sibTrans2D1" presStyleIdx="3" presStyleCnt="5"/>
      <dgm:spPr/>
    </dgm:pt>
    <dgm:pt modelId="{B78DA6A7-1512-4F8E-9F3A-C6A4570F4C05}" type="pres">
      <dgm:prSet presAssocID="{2FAE14A1-D5D6-49CD-B621-A9C45AA65BCF}" presName="node" presStyleLbl="node1" presStyleIdx="4" presStyleCnt="6">
        <dgm:presLayoutVars>
          <dgm:bulletEnabled val="1"/>
        </dgm:presLayoutVars>
      </dgm:prSet>
      <dgm:spPr/>
    </dgm:pt>
    <dgm:pt modelId="{B12181C3-5B26-48EE-B94D-FDF9004482D7}" type="pres">
      <dgm:prSet presAssocID="{FC8936B1-8EAD-4FDF-BC34-9C5EAABF357D}" presName="sibTrans" presStyleLbl="sibTrans2D1" presStyleIdx="4" presStyleCnt="5"/>
      <dgm:spPr/>
    </dgm:pt>
    <dgm:pt modelId="{A0CEF6C7-CD13-4D0D-91BC-BA6B2E0D7B00}" type="pres">
      <dgm:prSet presAssocID="{FC8936B1-8EAD-4FDF-BC34-9C5EAABF357D}" presName="connectorText" presStyleLbl="sibTrans2D1" presStyleIdx="4" presStyleCnt="5"/>
      <dgm:spPr/>
    </dgm:pt>
    <dgm:pt modelId="{8ABC3AF9-7304-4371-904A-141EE4A8902F}" type="pres">
      <dgm:prSet presAssocID="{F04C779B-40A3-465C-9BA1-5C8BD4D6CF63}" presName="node" presStyleLbl="node1" presStyleIdx="5" presStyleCnt="6">
        <dgm:presLayoutVars>
          <dgm:bulletEnabled val="1"/>
        </dgm:presLayoutVars>
      </dgm:prSet>
      <dgm:spPr/>
    </dgm:pt>
  </dgm:ptLst>
  <dgm:cxnLst>
    <dgm:cxn modelId="{62986A06-3491-4510-8EDE-941F402BD308}" srcId="{6BAF6B5A-C267-47F3-B029-857B56B00811}" destId="{48548DD9-7212-4C4E-9E5D-FCE67F513DE7}" srcOrd="1" destOrd="0" parTransId="{A85F359C-0773-4FA4-8A4C-DD3ED0ECFE57}" sibTransId="{63E3B9EB-CDC4-4F35-A76E-1D7394E09E82}"/>
    <dgm:cxn modelId="{838BB00A-871B-46FD-AE7A-1E39A6DB68FE}" type="presOf" srcId="{48548DD9-7212-4C4E-9E5D-FCE67F513DE7}" destId="{BAF915C9-C1D2-4F65-A964-5690DDE93319}" srcOrd="0" destOrd="0" presId="urn:microsoft.com/office/officeart/2005/8/layout/process5"/>
    <dgm:cxn modelId="{8EDDB20B-BC1C-482E-BC94-994600DDF577}" srcId="{6BAF6B5A-C267-47F3-B029-857B56B00811}" destId="{7979DCC0-B07C-4217-91E2-16E5CB68D518}" srcOrd="3" destOrd="0" parTransId="{1DA46491-E5F2-46D9-96AF-425FF6D07CB0}" sibTransId="{517DDAEE-7035-4447-BEDE-6AB606BA9B1D}"/>
    <dgm:cxn modelId="{9C46770D-FABC-4DAE-A047-A24E6BC8BD54}" type="presOf" srcId="{FC8936B1-8EAD-4FDF-BC34-9C5EAABF357D}" destId="{A0CEF6C7-CD13-4D0D-91BC-BA6B2E0D7B00}" srcOrd="1" destOrd="0" presId="urn:microsoft.com/office/officeart/2005/8/layout/process5"/>
    <dgm:cxn modelId="{9601F710-440D-4351-8D75-E6E80B511D66}" type="presOf" srcId="{2FAE14A1-D5D6-49CD-B621-A9C45AA65BCF}" destId="{B78DA6A7-1512-4F8E-9F3A-C6A4570F4C05}" srcOrd="0" destOrd="0" presId="urn:microsoft.com/office/officeart/2005/8/layout/process5"/>
    <dgm:cxn modelId="{E75BD815-7CA6-49E0-8425-F50AF98AC100}" type="presOf" srcId="{ECE6194F-8CBE-4334-9385-1BB58824FBDA}" destId="{4FA5317E-7999-48FB-B3A8-0888DEB16FF2}" srcOrd="0" destOrd="0" presId="urn:microsoft.com/office/officeart/2005/8/layout/process5"/>
    <dgm:cxn modelId="{BAE9732C-A12D-4235-B953-899428ADD1A3}" srcId="{6BAF6B5A-C267-47F3-B029-857B56B00811}" destId="{2FAE14A1-D5D6-49CD-B621-A9C45AA65BCF}" srcOrd="4" destOrd="0" parTransId="{34E93C72-ECF4-49EC-B562-D1D8EF365C96}" sibTransId="{FC8936B1-8EAD-4FDF-BC34-9C5EAABF357D}"/>
    <dgm:cxn modelId="{348D3C2F-169A-4BA7-98E5-78498BF36D16}" type="presOf" srcId="{517DDAEE-7035-4447-BEDE-6AB606BA9B1D}" destId="{2C65F474-B9AA-42DA-ACD9-EB6E0D9EAEDC}" srcOrd="1" destOrd="0" presId="urn:microsoft.com/office/officeart/2005/8/layout/process5"/>
    <dgm:cxn modelId="{3D580E61-DA73-4AE6-AAC6-56A5FC90E285}" type="presOf" srcId="{F04C779B-40A3-465C-9BA1-5C8BD4D6CF63}" destId="{8ABC3AF9-7304-4371-904A-141EE4A8902F}" srcOrd="0" destOrd="0" presId="urn:microsoft.com/office/officeart/2005/8/layout/process5"/>
    <dgm:cxn modelId="{1172A247-2CD5-41E5-B301-296ABD5C0217}" srcId="{6BAF6B5A-C267-47F3-B029-857B56B00811}" destId="{DA355E4E-3F12-43DA-9931-E663500E10B9}" srcOrd="0" destOrd="0" parTransId="{22A88DDF-4DD0-4A29-87C0-C98BCDA5A1D6}" sibTransId="{F314266C-D5F2-43E9-8F21-42E696D30CE7}"/>
    <dgm:cxn modelId="{3C22D64A-1DAC-4778-9249-F4D9BC892A3C}" srcId="{6BAF6B5A-C267-47F3-B029-857B56B00811}" destId="{F04C779B-40A3-465C-9BA1-5C8BD4D6CF63}" srcOrd="5" destOrd="0" parTransId="{BFF72A0B-4894-4DC1-A62D-532DA2FCD497}" sibTransId="{4B49DF72-5F53-477B-B695-89312CDAD441}"/>
    <dgm:cxn modelId="{A086DB52-0565-424E-8630-6E7EBCD4DC91}" type="presOf" srcId="{FC8936B1-8EAD-4FDF-BC34-9C5EAABF357D}" destId="{B12181C3-5B26-48EE-B94D-FDF9004482D7}" srcOrd="0" destOrd="0" presId="urn:microsoft.com/office/officeart/2005/8/layout/process5"/>
    <dgm:cxn modelId="{DA9B3D78-ABC3-4DD5-AB47-C180C1C75A74}" type="presOf" srcId="{F314266C-D5F2-43E9-8F21-42E696D30CE7}" destId="{1E43502B-3EE4-43B6-9F9A-3C1EED23D826}" srcOrd="0" destOrd="0" presId="urn:microsoft.com/office/officeart/2005/8/layout/process5"/>
    <dgm:cxn modelId="{A1BFB658-E8E7-4088-A8C2-250062558161}" type="presOf" srcId="{F314266C-D5F2-43E9-8F21-42E696D30CE7}" destId="{CED395F0-0F67-492F-A497-D2363351C7DB}" srcOrd="1" destOrd="0" presId="urn:microsoft.com/office/officeart/2005/8/layout/process5"/>
    <dgm:cxn modelId="{89F76759-9722-447B-B4AA-5A9D3F2FD1D5}" type="presOf" srcId="{6BAF6B5A-C267-47F3-B029-857B56B00811}" destId="{02CF71CB-2D9D-4ADD-9552-8640EEB26F99}" srcOrd="0" destOrd="0" presId="urn:microsoft.com/office/officeart/2005/8/layout/process5"/>
    <dgm:cxn modelId="{9FE6157C-07E5-4099-83B7-7F2E27C8000E}" type="presOf" srcId="{6CDB6DBC-F171-4157-84AC-9D4A4E80DA74}" destId="{75905ED6-1EDC-419F-B2C3-1C463DB1C977}" srcOrd="0" destOrd="0" presId="urn:microsoft.com/office/officeart/2005/8/layout/process5"/>
    <dgm:cxn modelId="{C1684F7D-1417-428B-8EB8-21CDC3A690C3}" type="presOf" srcId="{63E3B9EB-CDC4-4F35-A76E-1D7394E09E82}" destId="{C264B674-7034-44F4-B4B6-62A7999CB168}" srcOrd="0" destOrd="0" presId="urn:microsoft.com/office/officeart/2005/8/layout/process5"/>
    <dgm:cxn modelId="{89570789-3CA7-4DB2-AAF4-0494ECDDFC86}" type="presOf" srcId="{63E3B9EB-CDC4-4F35-A76E-1D7394E09E82}" destId="{56BD6EF9-63B5-482D-9659-4A29DDF63879}" srcOrd="1" destOrd="0" presId="urn:microsoft.com/office/officeart/2005/8/layout/process5"/>
    <dgm:cxn modelId="{9E668691-E4A3-4862-BDEC-3C5112BBA1A8}" type="presOf" srcId="{DA355E4E-3F12-43DA-9931-E663500E10B9}" destId="{EE48BF6D-DE93-4499-9C39-5D2047FE3E5D}" srcOrd="0" destOrd="0" presId="urn:microsoft.com/office/officeart/2005/8/layout/process5"/>
    <dgm:cxn modelId="{6D5333B7-BC3B-44F7-BBD2-B84568E868A2}" srcId="{6BAF6B5A-C267-47F3-B029-857B56B00811}" destId="{6CDB6DBC-F171-4157-84AC-9D4A4E80DA74}" srcOrd="2" destOrd="0" parTransId="{8716365E-9FBA-4A33-8827-149122D47A70}" sibTransId="{ECE6194F-8CBE-4334-9385-1BB58824FBDA}"/>
    <dgm:cxn modelId="{E80099BC-439F-4B0B-A7A5-0E9B1CE287C4}" type="presOf" srcId="{7979DCC0-B07C-4217-91E2-16E5CB68D518}" destId="{4F5F0B74-E752-4DC1-958D-DBD9A7180337}" srcOrd="0" destOrd="0" presId="urn:microsoft.com/office/officeart/2005/8/layout/process5"/>
    <dgm:cxn modelId="{9BB599DA-04A4-4922-A1C5-8C33E230A6D4}" type="presOf" srcId="{ECE6194F-8CBE-4334-9385-1BB58824FBDA}" destId="{F4089FC6-4A51-4141-82C5-6571D7B351E9}" srcOrd="1" destOrd="0" presId="urn:microsoft.com/office/officeart/2005/8/layout/process5"/>
    <dgm:cxn modelId="{3FBBA3DD-4325-4ADE-9C2F-7D5D72B188D1}" type="presOf" srcId="{517DDAEE-7035-4447-BEDE-6AB606BA9B1D}" destId="{2A2C2022-A3B6-4C4E-AE14-FA428AE3581A}" srcOrd="0" destOrd="0" presId="urn:microsoft.com/office/officeart/2005/8/layout/process5"/>
    <dgm:cxn modelId="{DC4379F0-F6D2-4078-9A55-EAFF26001B1A}" type="presParOf" srcId="{02CF71CB-2D9D-4ADD-9552-8640EEB26F99}" destId="{EE48BF6D-DE93-4499-9C39-5D2047FE3E5D}" srcOrd="0" destOrd="0" presId="urn:microsoft.com/office/officeart/2005/8/layout/process5"/>
    <dgm:cxn modelId="{7BC802B1-BDA3-4B05-BA31-1E14DCC3E39F}" type="presParOf" srcId="{02CF71CB-2D9D-4ADD-9552-8640EEB26F99}" destId="{1E43502B-3EE4-43B6-9F9A-3C1EED23D826}" srcOrd="1" destOrd="0" presId="urn:microsoft.com/office/officeart/2005/8/layout/process5"/>
    <dgm:cxn modelId="{C7291EC1-50DF-4D0C-BDCF-B474E60E69C4}" type="presParOf" srcId="{1E43502B-3EE4-43B6-9F9A-3C1EED23D826}" destId="{CED395F0-0F67-492F-A497-D2363351C7DB}" srcOrd="0" destOrd="0" presId="urn:microsoft.com/office/officeart/2005/8/layout/process5"/>
    <dgm:cxn modelId="{36E18C74-6381-408B-8EA9-A6D27B7D60FF}" type="presParOf" srcId="{02CF71CB-2D9D-4ADD-9552-8640EEB26F99}" destId="{BAF915C9-C1D2-4F65-A964-5690DDE93319}" srcOrd="2" destOrd="0" presId="urn:microsoft.com/office/officeart/2005/8/layout/process5"/>
    <dgm:cxn modelId="{41CAA18B-9A32-4465-85DA-730D61303F53}" type="presParOf" srcId="{02CF71CB-2D9D-4ADD-9552-8640EEB26F99}" destId="{C264B674-7034-44F4-B4B6-62A7999CB168}" srcOrd="3" destOrd="0" presId="urn:microsoft.com/office/officeart/2005/8/layout/process5"/>
    <dgm:cxn modelId="{A883B5E5-D031-4F05-8F22-EAD3522062A8}" type="presParOf" srcId="{C264B674-7034-44F4-B4B6-62A7999CB168}" destId="{56BD6EF9-63B5-482D-9659-4A29DDF63879}" srcOrd="0" destOrd="0" presId="urn:microsoft.com/office/officeart/2005/8/layout/process5"/>
    <dgm:cxn modelId="{FA7B3C43-C879-4A51-BE84-0F297E882C27}" type="presParOf" srcId="{02CF71CB-2D9D-4ADD-9552-8640EEB26F99}" destId="{75905ED6-1EDC-419F-B2C3-1C463DB1C977}" srcOrd="4" destOrd="0" presId="urn:microsoft.com/office/officeart/2005/8/layout/process5"/>
    <dgm:cxn modelId="{E64FE148-D255-4355-BE48-92B2F840162E}" type="presParOf" srcId="{02CF71CB-2D9D-4ADD-9552-8640EEB26F99}" destId="{4FA5317E-7999-48FB-B3A8-0888DEB16FF2}" srcOrd="5" destOrd="0" presId="urn:microsoft.com/office/officeart/2005/8/layout/process5"/>
    <dgm:cxn modelId="{2A31B043-B6FF-4554-A114-DD33B3B4B15B}" type="presParOf" srcId="{4FA5317E-7999-48FB-B3A8-0888DEB16FF2}" destId="{F4089FC6-4A51-4141-82C5-6571D7B351E9}" srcOrd="0" destOrd="0" presId="urn:microsoft.com/office/officeart/2005/8/layout/process5"/>
    <dgm:cxn modelId="{26937314-5474-4969-8985-74E51D0CE993}" type="presParOf" srcId="{02CF71CB-2D9D-4ADD-9552-8640EEB26F99}" destId="{4F5F0B74-E752-4DC1-958D-DBD9A7180337}" srcOrd="6" destOrd="0" presId="urn:microsoft.com/office/officeart/2005/8/layout/process5"/>
    <dgm:cxn modelId="{850DC322-9303-490B-9578-DE8C1D0467A2}" type="presParOf" srcId="{02CF71CB-2D9D-4ADD-9552-8640EEB26F99}" destId="{2A2C2022-A3B6-4C4E-AE14-FA428AE3581A}" srcOrd="7" destOrd="0" presId="urn:microsoft.com/office/officeart/2005/8/layout/process5"/>
    <dgm:cxn modelId="{4CF3E7F4-ADFC-4A96-9FD0-AA53CEBB937C}" type="presParOf" srcId="{2A2C2022-A3B6-4C4E-AE14-FA428AE3581A}" destId="{2C65F474-B9AA-42DA-ACD9-EB6E0D9EAEDC}" srcOrd="0" destOrd="0" presId="urn:microsoft.com/office/officeart/2005/8/layout/process5"/>
    <dgm:cxn modelId="{F4085580-911B-442B-97C9-6ED5842C0B19}" type="presParOf" srcId="{02CF71CB-2D9D-4ADD-9552-8640EEB26F99}" destId="{B78DA6A7-1512-4F8E-9F3A-C6A4570F4C05}" srcOrd="8" destOrd="0" presId="urn:microsoft.com/office/officeart/2005/8/layout/process5"/>
    <dgm:cxn modelId="{7E18D9A5-9CF6-4CB3-86D0-B8FCB0F1169F}" type="presParOf" srcId="{02CF71CB-2D9D-4ADD-9552-8640EEB26F99}" destId="{B12181C3-5B26-48EE-B94D-FDF9004482D7}" srcOrd="9" destOrd="0" presId="urn:microsoft.com/office/officeart/2005/8/layout/process5"/>
    <dgm:cxn modelId="{12182DFA-3551-4214-BB1E-88578150069B}" type="presParOf" srcId="{B12181C3-5B26-48EE-B94D-FDF9004482D7}" destId="{A0CEF6C7-CD13-4D0D-91BC-BA6B2E0D7B00}" srcOrd="0" destOrd="0" presId="urn:microsoft.com/office/officeart/2005/8/layout/process5"/>
    <dgm:cxn modelId="{B707B943-BA5F-42BF-B624-024A71A3CEED}" type="presParOf" srcId="{02CF71CB-2D9D-4ADD-9552-8640EEB26F99}" destId="{8ABC3AF9-7304-4371-904A-141EE4A8902F}"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22914D-4987-4DFB-8220-0FC1650677B8}" type="doc">
      <dgm:prSet loTypeId="urn:microsoft.com/office/officeart/2005/8/layout/vList2" loCatId="list" qsTypeId="urn:microsoft.com/office/officeart/2005/8/quickstyle/simple1" qsCatId="simple" csTypeId="urn:microsoft.com/office/officeart/2005/8/colors/colorful5" csCatId="colorful" phldr="1"/>
      <dgm:spPr/>
    </dgm:pt>
    <dgm:pt modelId="{453CF34B-FAA7-4BCD-84C2-99AAE68B08BF}">
      <dgm:prSet phldrT="[Text]" phldr="0"/>
      <dgm:spPr/>
      <dgm:t>
        <a:bodyPr/>
        <a:lstStyle/>
        <a:p>
          <a:r>
            <a:rPr lang="en-GB">
              <a:latin typeface="Arial Nova"/>
            </a:rPr>
            <a:t>Mixed Research Methods - (week 3)</a:t>
          </a:r>
        </a:p>
      </dgm:t>
    </dgm:pt>
    <dgm:pt modelId="{BC6D59FA-EC2E-4E7D-9598-2E7376FD1CB2}" type="parTrans" cxnId="{3B843A9B-B517-4144-ABB8-C182A1034928}">
      <dgm:prSet/>
      <dgm:spPr/>
    </dgm:pt>
    <dgm:pt modelId="{7FEE9E34-FE1B-413F-9845-12BA0F9F4A0A}" type="sibTrans" cxnId="{3B843A9B-B517-4144-ABB8-C182A1034928}">
      <dgm:prSet/>
      <dgm:spPr/>
      <dgm:t>
        <a:bodyPr/>
        <a:lstStyle/>
        <a:p>
          <a:endParaRPr lang="en-GB"/>
        </a:p>
      </dgm:t>
    </dgm:pt>
    <dgm:pt modelId="{3622C9E6-218F-42DD-A260-B55AB8B821D5}">
      <dgm:prSet phldrT="[Text]" phldr="0"/>
      <dgm:spPr/>
      <dgm:t>
        <a:bodyPr/>
        <a:lstStyle/>
        <a:p>
          <a:pPr rtl="0"/>
          <a:r>
            <a:rPr lang="en-GB">
              <a:latin typeface="Arial Nova"/>
            </a:rPr>
            <a:t>Decide who will take part - UWTSD Students over 18 - (week 4)</a:t>
          </a:r>
        </a:p>
      </dgm:t>
    </dgm:pt>
    <dgm:pt modelId="{72C9147D-0867-487A-90B1-6FDE3DAA93FC}" type="parTrans" cxnId="{CB70A3BB-8409-40D8-8631-F9F18090E841}">
      <dgm:prSet/>
      <dgm:spPr/>
    </dgm:pt>
    <dgm:pt modelId="{4B2C5CD9-257C-455C-933A-592F32BEE035}" type="sibTrans" cxnId="{CB70A3BB-8409-40D8-8631-F9F18090E841}">
      <dgm:prSet/>
      <dgm:spPr/>
      <dgm:t>
        <a:bodyPr/>
        <a:lstStyle/>
        <a:p>
          <a:endParaRPr lang="en-GB"/>
        </a:p>
      </dgm:t>
    </dgm:pt>
    <dgm:pt modelId="{97393B75-B09E-4EA5-9834-F71B71F6D64B}">
      <dgm:prSet phldrT="[Text]" phldr="0"/>
      <dgm:spPr/>
      <dgm:t>
        <a:bodyPr/>
        <a:lstStyle/>
        <a:p>
          <a:r>
            <a:rPr lang="en-GB">
              <a:latin typeface="Arial Nova"/>
            </a:rPr>
            <a:t>Create Ms Forms questionnaire - (week 5)</a:t>
          </a:r>
        </a:p>
      </dgm:t>
    </dgm:pt>
    <dgm:pt modelId="{6E8B915C-7859-4F5C-B2AC-FFED5F281329}" type="parTrans" cxnId="{10A0D7AF-70E0-4E7B-86F3-A3F6A05915A8}">
      <dgm:prSet/>
      <dgm:spPr/>
    </dgm:pt>
    <dgm:pt modelId="{74E27A94-0D18-4ECC-9106-A8B430A1D1F7}" type="sibTrans" cxnId="{10A0D7AF-70E0-4E7B-86F3-A3F6A05915A8}">
      <dgm:prSet/>
      <dgm:spPr/>
      <dgm:t>
        <a:bodyPr/>
        <a:lstStyle/>
        <a:p>
          <a:endParaRPr lang="en-GB"/>
        </a:p>
      </dgm:t>
    </dgm:pt>
    <dgm:pt modelId="{EE0FA1CB-DA48-4163-B787-0EB2460F5267}">
      <dgm:prSet phldr="0"/>
      <dgm:spPr/>
      <dgm:t>
        <a:bodyPr/>
        <a:lstStyle/>
        <a:p>
          <a:r>
            <a:rPr lang="en-GB">
              <a:latin typeface="Arial Nova"/>
            </a:rPr>
            <a:t>Collaborate via Email - (week 6)</a:t>
          </a:r>
        </a:p>
      </dgm:t>
    </dgm:pt>
    <dgm:pt modelId="{64D43369-8518-43AB-8449-038619882C2D}" type="parTrans" cxnId="{40FF3550-626D-48EF-A1BA-6918C1AEC174}">
      <dgm:prSet/>
      <dgm:spPr/>
    </dgm:pt>
    <dgm:pt modelId="{41DE8A0A-4A41-4F2A-9F3E-B8386B618056}" type="sibTrans" cxnId="{40FF3550-626D-48EF-A1BA-6918C1AEC174}">
      <dgm:prSet/>
      <dgm:spPr/>
      <dgm:t>
        <a:bodyPr/>
        <a:lstStyle/>
        <a:p>
          <a:endParaRPr lang="en-GB"/>
        </a:p>
      </dgm:t>
    </dgm:pt>
    <dgm:pt modelId="{042299A9-9FBC-4183-B6CF-BBB91FD4A526}">
      <dgm:prSet phldr="0"/>
      <dgm:spPr/>
      <dgm:t>
        <a:bodyPr/>
        <a:lstStyle/>
        <a:p>
          <a:r>
            <a:rPr lang="en-GB">
              <a:latin typeface="Arial Nova"/>
            </a:rPr>
            <a:t>Analyse Results (Week 7)</a:t>
          </a:r>
        </a:p>
      </dgm:t>
    </dgm:pt>
    <dgm:pt modelId="{ACE3E158-981E-4BA8-8926-F22C11BBFF68}" type="parTrans" cxnId="{63A707E5-6E63-4C36-8C33-EC92426EEAD2}">
      <dgm:prSet/>
      <dgm:spPr/>
    </dgm:pt>
    <dgm:pt modelId="{DBC1FE73-7BA5-462C-9BE2-4AD3F6D725DB}" type="sibTrans" cxnId="{63A707E5-6E63-4C36-8C33-EC92426EEAD2}">
      <dgm:prSet/>
      <dgm:spPr/>
      <dgm:t>
        <a:bodyPr/>
        <a:lstStyle/>
        <a:p>
          <a:endParaRPr lang="en-US"/>
        </a:p>
      </dgm:t>
    </dgm:pt>
    <dgm:pt modelId="{590438E3-43AE-4BBA-AC49-67C737530434}">
      <dgm:prSet phldr="0"/>
      <dgm:spPr/>
      <dgm:t>
        <a:bodyPr/>
        <a:lstStyle/>
        <a:p>
          <a:r>
            <a:rPr lang="en-GB">
              <a:latin typeface="Arial Nova"/>
            </a:rPr>
            <a:t>Complete final report - (week 8)</a:t>
          </a:r>
        </a:p>
      </dgm:t>
    </dgm:pt>
    <dgm:pt modelId="{137B39DD-7A29-49A8-903A-288AF8F45ACC}" type="parTrans" cxnId="{38E3E9C6-6032-4089-9D1F-2455287B9E3E}">
      <dgm:prSet/>
      <dgm:spPr/>
    </dgm:pt>
    <dgm:pt modelId="{3BE3F19E-96D3-423A-9CD0-4FF24A230D22}" type="sibTrans" cxnId="{38E3E9C6-6032-4089-9D1F-2455287B9E3E}">
      <dgm:prSet/>
      <dgm:spPr/>
      <dgm:t>
        <a:bodyPr/>
        <a:lstStyle/>
        <a:p>
          <a:endParaRPr lang="en-US"/>
        </a:p>
      </dgm:t>
    </dgm:pt>
    <dgm:pt modelId="{479F14D0-A6D2-42EC-85AB-3925C0D05B4F}" type="pres">
      <dgm:prSet presAssocID="{A422914D-4987-4DFB-8220-0FC1650677B8}" presName="linear" presStyleCnt="0">
        <dgm:presLayoutVars>
          <dgm:animLvl val="lvl"/>
          <dgm:resizeHandles val="exact"/>
        </dgm:presLayoutVars>
      </dgm:prSet>
      <dgm:spPr/>
    </dgm:pt>
    <dgm:pt modelId="{42910219-5687-427E-9CA4-3A9F87B9034F}" type="pres">
      <dgm:prSet presAssocID="{453CF34B-FAA7-4BCD-84C2-99AAE68B08BF}" presName="parentText" presStyleLbl="node1" presStyleIdx="0" presStyleCnt="6">
        <dgm:presLayoutVars>
          <dgm:chMax val="0"/>
          <dgm:bulletEnabled val="1"/>
        </dgm:presLayoutVars>
      </dgm:prSet>
      <dgm:spPr/>
    </dgm:pt>
    <dgm:pt modelId="{6CA9A916-FCE8-43FE-BE89-D2F1446AEBD6}" type="pres">
      <dgm:prSet presAssocID="{7FEE9E34-FE1B-413F-9845-12BA0F9F4A0A}" presName="spacer" presStyleCnt="0"/>
      <dgm:spPr/>
    </dgm:pt>
    <dgm:pt modelId="{CC7FD7B4-7F7C-4F11-80B0-D4E96B17D2C9}" type="pres">
      <dgm:prSet presAssocID="{3622C9E6-218F-42DD-A260-B55AB8B821D5}" presName="parentText" presStyleLbl="node1" presStyleIdx="1" presStyleCnt="6">
        <dgm:presLayoutVars>
          <dgm:chMax val="0"/>
          <dgm:bulletEnabled val="1"/>
        </dgm:presLayoutVars>
      </dgm:prSet>
      <dgm:spPr/>
    </dgm:pt>
    <dgm:pt modelId="{1C7B520D-4EF2-4972-9E3A-88FCD152169A}" type="pres">
      <dgm:prSet presAssocID="{4B2C5CD9-257C-455C-933A-592F32BEE035}" presName="spacer" presStyleCnt="0"/>
      <dgm:spPr/>
    </dgm:pt>
    <dgm:pt modelId="{C3A289B6-A380-43C8-9421-733ADF9E577A}" type="pres">
      <dgm:prSet presAssocID="{97393B75-B09E-4EA5-9834-F71B71F6D64B}" presName="parentText" presStyleLbl="node1" presStyleIdx="2" presStyleCnt="6">
        <dgm:presLayoutVars>
          <dgm:chMax val="0"/>
          <dgm:bulletEnabled val="1"/>
        </dgm:presLayoutVars>
      </dgm:prSet>
      <dgm:spPr/>
    </dgm:pt>
    <dgm:pt modelId="{8F7F381D-410B-4C6D-9A72-C2E7088AB026}" type="pres">
      <dgm:prSet presAssocID="{74E27A94-0D18-4ECC-9106-A8B430A1D1F7}" presName="spacer" presStyleCnt="0"/>
      <dgm:spPr/>
    </dgm:pt>
    <dgm:pt modelId="{AA188F8D-2364-4D9F-BE1F-FE7218320BE8}" type="pres">
      <dgm:prSet presAssocID="{EE0FA1CB-DA48-4163-B787-0EB2460F5267}" presName="parentText" presStyleLbl="node1" presStyleIdx="3" presStyleCnt="6">
        <dgm:presLayoutVars>
          <dgm:chMax val="0"/>
          <dgm:bulletEnabled val="1"/>
        </dgm:presLayoutVars>
      </dgm:prSet>
      <dgm:spPr/>
    </dgm:pt>
    <dgm:pt modelId="{C8AD0FEF-A4B1-4B53-9F5F-D5EAC5B0EA23}" type="pres">
      <dgm:prSet presAssocID="{41DE8A0A-4A41-4F2A-9F3E-B8386B618056}" presName="spacer" presStyleCnt="0"/>
      <dgm:spPr/>
    </dgm:pt>
    <dgm:pt modelId="{9A9B653C-CEAF-47B1-94B4-AF101FF38434}" type="pres">
      <dgm:prSet presAssocID="{042299A9-9FBC-4183-B6CF-BBB91FD4A526}" presName="parentText" presStyleLbl="node1" presStyleIdx="4" presStyleCnt="6">
        <dgm:presLayoutVars>
          <dgm:chMax val="0"/>
          <dgm:bulletEnabled val="1"/>
        </dgm:presLayoutVars>
      </dgm:prSet>
      <dgm:spPr/>
    </dgm:pt>
    <dgm:pt modelId="{3B4BC173-CA75-4898-95A6-6CB00AABABE4}" type="pres">
      <dgm:prSet presAssocID="{DBC1FE73-7BA5-462C-9BE2-4AD3F6D725DB}" presName="spacer" presStyleCnt="0"/>
      <dgm:spPr/>
    </dgm:pt>
    <dgm:pt modelId="{4941FC95-13F4-4E3B-962E-663D51D9F36E}" type="pres">
      <dgm:prSet presAssocID="{590438E3-43AE-4BBA-AC49-67C737530434}" presName="parentText" presStyleLbl="node1" presStyleIdx="5" presStyleCnt="6">
        <dgm:presLayoutVars>
          <dgm:chMax val="0"/>
          <dgm:bulletEnabled val="1"/>
        </dgm:presLayoutVars>
      </dgm:prSet>
      <dgm:spPr/>
    </dgm:pt>
  </dgm:ptLst>
  <dgm:cxnLst>
    <dgm:cxn modelId="{40742E1B-DFC7-413F-94F3-845BFF8C4300}" type="presOf" srcId="{042299A9-9FBC-4183-B6CF-BBB91FD4A526}" destId="{9A9B653C-CEAF-47B1-94B4-AF101FF38434}" srcOrd="0" destOrd="0" presId="urn:microsoft.com/office/officeart/2005/8/layout/vList2"/>
    <dgm:cxn modelId="{E058991C-6C96-4384-BEF1-6278E88977E8}" type="presOf" srcId="{A422914D-4987-4DFB-8220-0FC1650677B8}" destId="{479F14D0-A6D2-42EC-85AB-3925C0D05B4F}" srcOrd="0" destOrd="0" presId="urn:microsoft.com/office/officeart/2005/8/layout/vList2"/>
    <dgm:cxn modelId="{DA37AA24-7A89-41D3-BF7D-11A8996AA10A}" type="presOf" srcId="{453CF34B-FAA7-4BCD-84C2-99AAE68B08BF}" destId="{42910219-5687-427E-9CA4-3A9F87B9034F}" srcOrd="0" destOrd="0" presId="urn:microsoft.com/office/officeart/2005/8/layout/vList2"/>
    <dgm:cxn modelId="{C23B8839-F0E6-429F-9D22-90529A6F2ADD}" type="presOf" srcId="{590438E3-43AE-4BBA-AC49-67C737530434}" destId="{4941FC95-13F4-4E3B-962E-663D51D9F36E}" srcOrd="0" destOrd="0" presId="urn:microsoft.com/office/officeart/2005/8/layout/vList2"/>
    <dgm:cxn modelId="{40FF3550-626D-48EF-A1BA-6918C1AEC174}" srcId="{A422914D-4987-4DFB-8220-0FC1650677B8}" destId="{EE0FA1CB-DA48-4163-B787-0EB2460F5267}" srcOrd="3" destOrd="0" parTransId="{64D43369-8518-43AB-8449-038619882C2D}" sibTransId="{41DE8A0A-4A41-4F2A-9F3E-B8386B618056}"/>
    <dgm:cxn modelId="{3B843A9B-B517-4144-ABB8-C182A1034928}" srcId="{A422914D-4987-4DFB-8220-0FC1650677B8}" destId="{453CF34B-FAA7-4BCD-84C2-99AAE68B08BF}" srcOrd="0" destOrd="0" parTransId="{BC6D59FA-EC2E-4E7D-9598-2E7376FD1CB2}" sibTransId="{7FEE9E34-FE1B-413F-9845-12BA0F9F4A0A}"/>
    <dgm:cxn modelId="{D322949D-3624-4A23-8FA7-3092A2E18B80}" type="presOf" srcId="{3622C9E6-218F-42DD-A260-B55AB8B821D5}" destId="{CC7FD7B4-7F7C-4F11-80B0-D4E96B17D2C9}" srcOrd="0" destOrd="0" presId="urn:microsoft.com/office/officeart/2005/8/layout/vList2"/>
    <dgm:cxn modelId="{FD8D079E-12E7-4F01-AB91-B83A16707086}" type="presOf" srcId="{97393B75-B09E-4EA5-9834-F71B71F6D64B}" destId="{C3A289B6-A380-43C8-9421-733ADF9E577A}" srcOrd="0" destOrd="0" presId="urn:microsoft.com/office/officeart/2005/8/layout/vList2"/>
    <dgm:cxn modelId="{84C9AFA0-E8B4-4E12-8B75-BA3AAA3C3860}" type="presOf" srcId="{EE0FA1CB-DA48-4163-B787-0EB2460F5267}" destId="{AA188F8D-2364-4D9F-BE1F-FE7218320BE8}" srcOrd="0" destOrd="0" presId="urn:microsoft.com/office/officeart/2005/8/layout/vList2"/>
    <dgm:cxn modelId="{10A0D7AF-70E0-4E7B-86F3-A3F6A05915A8}" srcId="{A422914D-4987-4DFB-8220-0FC1650677B8}" destId="{97393B75-B09E-4EA5-9834-F71B71F6D64B}" srcOrd="2" destOrd="0" parTransId="{6E8B915C-7859-4F5C-B2AC-FFED5F281329}" sibTransId="{74E27A94-0D18-4ECC-9106-A8B430A1D1F7}"/>
    <dgm:cxn modelId="{CB70A3BB-8409-40D8-8631-F9F18090E841}" srcId="{A422914D-4987-4DFB-8220-0FC1650677B8}" destId="{3622C9E6-218F-42DD-A260-B55AB8B821D5}" srcOrd="1" destOrd="0" parTransId="{72C9147D-0867-487A-90B1-6FDE3DAA93FC}" sibTransId="{4B2C5CD9-257C-455C-933A-592F32BEE035}"/>
    <dgm:cxn modelId="{38E3E9C6-6032-4089-9D1F-2455287B9E3E}" srcId="{A422914D-4987-4DFB-8220-0FC1650677B8}" destId="{590438E3-43AE-4BBA-AC49-67C737530434}" srcOrd="5" destOrd="0" parTransId="{137B39DD-7A29-49A8-903A-288AF8F45ACC}" sibTransId="{3BE3F19E-96D3-423A-9CD0-4FF24A230D22}"/>
    <dgm:cxn modelId="{63A707E5-6E63-4C36-8C33-EC92426EEAD2}" srcId="{A422914D-4987-4DFB-8220-0FC1650677B8}" destId="{042299A9-9FBC-4183-B6CF-BBB91FD4A526}" srcOrd="4" destOrd="0" parTransId="{ACE3E158-981E-4BA8-8926-F22C11BBFF68}" sibTransId="{DBC1FE73-7BA5-462C-9BE2-4AD3F6D725DB}"/>
    <dgm:cxn modelId="{E4D9A33C-CE32-4FA3-A84E-A825F5757533}" type="presParOf" srcId="{479F14D0-A6D2-42EC-85AB-3925C0D05B4F}" destId="{42910219-5687-427E-9CA4-3A9F87B9034F}" srcOrd="0" destOrd="0" presId="urn:microsoft.com/office/officeart/2005/8/layout/vList2"/>
    <dgm:cxn modelId="{C418F85B-B9AE-43C2-9535-24B661A64E1C}" type="presParOf" srcId="{479F14D0-A6D2-42EC-85AB-3925C0D05B4F}" destId="{6CA9A916-FCE8-43FE-BE89-D2F1446AEBD6}" srcOrd="1" destOrd="0" presId="urn:microsoft.com/office/officeart/2005/8/layout/vList2"/>
    <dgm:cxn modelId="{AD8815EE-0DE6-44DF-A634-80D911582BE4}" type="presParOf" srcId="{479F14D0-A6D2-42EC-85AB-3925C0D05B4F}" destId="{CC7FD7B4-7F7C-4F11-80B0-D4E96B17D2C9}" srcOrd="2" destOrd="0" presId="urn:microsoft.com/office/officeart/2005/8/layout/vList2"/>
    <dgm:cxn modelId="{80EACC0D-3460-444F-A5A9-521F9605DAF3}" type="presParOf" srcId="{479F14D0-A6D2-42EC-85AB-3925C0D05B4F}" destId="{1C7B520D-4EF2-4972-9E3A-88FCD152169A}" srcOrd="3" destOrd="0" presId="urn:microsoft.com/office/officeart/2005/8/layout/vList2"/>
    <dgm:cxn modelId="{891BB547-06B6-41D3-B4F5-ED3C4787A34F}" type="presParOf" srcId="{479F14D0-A6D2-42EC-85AB-3925C0D05B4F}" destId="{C3A289B6-A380-43C8-9421-733ADF9E577A}" srcOrd="4" destOrd="0" presId="urn:microsoft.com/office/officeart/2005/8/layout/vList2"/>
    <dgm:cxn modelId="{94D214DE-2F80-4288-9EFE-56ECC12C9961}" type="presParOf" srcId="{479F14D0-A6D2-42EC-85AB-3925C0D05B4F}" destId="{8F7F381D-410B-4C6D-9A72-C2E7088AB026}" srcOrd="5" destOrd="0" presId="urn:microsoft.com/office/officeart/2005/8/layout/vList2"/>
    <dgm:cxn modelId="{D5C10E97-CE6C-424B-BC86-0D35A2D97F81}" type="presParOf" srcId="{479F14D0-A6D2-42EC-85AB-3925C0D05B4F}" destId="{AA188F8D-2364-4D9F-BE1F-FE7218320BE8}" srcOrd="6" destOrd="0" presId="urn:microsoft.com/office/officeart/2005/8/layout/vList2"/>
    <dgm:cxn modelId="{6BD8B3A7-9882-44F5-94AB-E02E7937B1AF}" type="presParOf" srcId="{479F14D0-A6D2-42EC-85AB-3925C0D05B4F}" destId="{C8AD0FEF-A4B1-4B53-9F5F-D5EAC5B0EA23}" srcOrd="7" destOrd="0" presId="urn:microsoft.com/office/officeart/2005/8/layout/vList2"/>
    <dgm:cxn modelId="{93467BBC-AF6E-4EE7-83CB-EC7FEA0809D0}" type="presParOf" srcId="{479F14D0-A6D2-42EC-85AB-3925C0D05B4F}" destId="{9A9B653C-CEAF-47B1-94B4-AF101FF38434}" srcOrd="8" destOrd="0" presId="urn:microsoft.com/office/officeart/2005/8/layout/vList2"/>
    <dgm:cxn modelId="{E938DC4C-D13E-498D-AE4D-3E2434890269}" type="presParOf" srcId="{479F14D0-A6D2-42EC-85AB-3925C0D05B4F}" destId="{3B4BC173-CA75-4898-95A6-6CB00AABABE4}" srcOrd="9" destOrd="0" presId="urn:microsoft.com/office/officeart/2005/8/layout/vList2"/>
    <dgm:cxn modelId="{8BC0974F-6CA9-4381-A2E0-86F3853A54BF}" type="presParOf" srcId="{479F14D0-A6D2-42EC-85AB-3925C0D05B4F}" destId="{4941FC95-13F4-4E3B-962E-663D51D9F36E}"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128BF4-C04E-48EA-AD31-077E35812724}" type="doc">
      <dgm:prSet loTypeId="urn:microsoft.com/office/officeart/2018/5/layout/IconLeafLabelList" loCatId="icon" qsTypeId="urn:microsoft.com/office/officeart/2005/8/quickstyle/3d1" qsCatId="3D" csTypeId="urn:microsoft.com/office/officeart/2005/8/colors/accent0_1" csCatId="mainScheme" phldr="1"/>
      <dgm:spPr/>
      <dgm:t>
        <a:bodyPr/>
        <a:lstStyle/>
        <a:p>
          <a:endParaRPr lang="en-GB"/>
        </a:p>
      </dgm:t>
    </dgm:pt>
    <dgm:pt modelId="{256613A4-9C67-438E-BD7B-324FB47AA7E9}">
      <dgm:prSet phldrT="[Text]" phldr="0"/>
      <dgm:spPr/>
      <dgm:t>
        <a:bodyPr/>
        <a:lstStyle/>
        <a:p>
          <a:pPr>
            <a:lnSpc>
              <a:spcPct val="100000"/>
            </a:lnSpc>
            <a:defRPr cap="all"/>
          </a:pPr>
          <a:r>
            <a:rPr lang="en-GB">
              <a:latin typeface="Arial Nova"/>
            </a:rPr>
            <a:t>All Research to be done by over 18</a:t>
          </a:r>
        </a:p>
      </dgm:t>
    </dgm:pt>
    <dgm:pt modelId="{63FD1CE4-964E-476E-B7BF-A834DE654AEA}" type="parTrans" cxnId="{42D4D738-0E10-4919-8B05-5B62D02B86B1}">
      <dgm:prSet/>
      <dgm:spPr/>
      <dgm:t>
        <a:bodyPr/>
        <a:lstStyle/>
        <a:p>
          <a:endParaRPr lang="en-GB"/>
        </a:p>
      </dgm:t>
    </dgm:pt>
    <dgm:pt modelId="{8E903C14-BA2A-4F18-9460-8ED26223E27F}" type="sibTrans" cxnId="{42D4D738-0E10-4919-8B05-5B62D02B86B1}">
      <dgm:prSet/>
      <dgm:spPr/>
      <dgm:t>
        <a:bodyPr/>
        <a:lstStyle/>
        <a:p>
          <a:endParaRPr lang="en-GB"/>
        </a:p>
      </dgm:t>
    </dgm:pt>
    <dgm:pt modelId="{A3111E5B-0C35-4595-8D9D-4418AB6B09A7}">
      <dgm:prSet phldrT="[Text]" phldr="0"/>
      <dgm:spPr/>
      <dgm:t>
        <a:bodyPr/>
        <a:lstStyle/>
        <a:p>
          <a:pPr>
            <a:lnSpc>
              <a:spcPct val="100000"/>
            </a:lnSpc>
            <a:defRPr cap="all"/>
          </a:pPr>
          <a:r>
            <a:rPr lang="en-GB">
              <a:latin typeface="Arial Nova"/>
            </a:rPr>
            <a:t>UWSTD Students Confidentiality</a:t>
          </a:r>
        </a:p>
      </dgm:t>
    </dgm:pt>
    <dgm:pt modelId="{2C916F78-BA5E-45DE-9294-4B1CDD0B8A86}" type="parTrans" cxnId="{9503720C-C57C-4425-8C60-30568E9889C2}">
      <dgm:prSet/>
      <dgm:spPr/>
      <dgm:t>
        <a:bodyPr/>
        <a:lstStyle/>
        <a:p>
          <a:endParaRPr lang="en-GB"/>
        </a:p>
      </dgm:t>
    </dgm:pt>
    <dgm:pt modelId="{32C33B28-AA31-4D8A-984E-AD35779FF90A}" type="sibTrans" cxnId="{9503720C-C57C-4425-8C60-30568E9889C2}">
      <dgm:prSet/>
      <dgm:spPr/>
      <dgm:t>
        <a:bodyPr/>
        <a:lstStyle/>
        <a:p>
          <a:endParaRPr lang="en-GB"/>
        </a:p>
      </dgm:t>
    </dgm:pt>
    <dgm:pt modelId="{AE6ED990-1973-4D1E-ACA6-B7FB196F6B55}">
      <dgm:prSet phldrT="[Text]" phldr="0"/>
      <dgm:spPr/>
      <dgm:t>
        <a:bodyPr/>
        <a:lstStyle/>
        <a:p>
          <a:pPr>
            <a:lnSpc>
              <a:spcPct val="100000"/>
            </a:lnSpc>
            <a:defRPr cap="all"/>
          </a:pPr>
          <a:r>
            <a:rPr lang="en-GB">
              <a:latin typeface="Arial Nova"/>
            </a:rPr>
            <a:t>Right to withdraw</a:t>
          </a:r>
        </a:p>
      </dgm:t>
    </dgm:pt>
    <dgm:pt modelId="{A22120E6-35C1-4D19-874D-86578A0DD741}" type="parTrans" cxnId="{7A4D6729-4451-4A91-A4D6-49676AC1C276}">
      <dgm:prSet/>
      <dgm:spPr/>
      <dgm:t>
        <a:bodyPr/>
        <a:lstStyle/>
        <a:p>
          <a:endParaRPr lang="en-GB"/>
        </a:p>
      </dgm:t>
    </dgm:pt>
    <dgm:pt modelId="{5B90DC7A-0D9A-4FC9-B234-EAA4C987ADF5}" type="sibTrans" cxnId="{7A4D6729-4451-4A91-A4D6-49676AC1C276}">
      <dgm:prSet/>
      <dgm:spPr/>
      <dgm:t>
        <a:bodyPr/>
        <a:lstStyle/>
        <a:p>
          <a:endParaRPr lang="en-GB"/>
        </a:p>
      </dgm:t>
    </dgm:pt>
    <dgm:pt modelId="{784B1A1A-42FA-45AA-84D5-D3361A01B519}">
      <dgm:prSet phldr="0"/>
      <dgm:spPr/>
      <dgm:t>
        <a:bodyPr/>
        <a:lstStyle/>
        <a:p>
          <a:pPr>
            <a:lnSpc>
              <a:spcPct val="100000"/>
            </a:lnSpc>
            <a:defRPr cap="all"/>
          </a:pPr>
          <a:r>
            <a:rPr lang="en-GB">
              <a:latin typeface="Arial Nova"/>
            </a:rPr>
            <a:t>Safety of Researcher</a:t>
          </a:r>
        </a:p>
      </dgm:t>
    </dgm:pt>
    <dgm:pt modelId="{F532257C-A0FE-40A2-BC31-F755A5A79EB1}" type="parTrans" cxnId="{DE528246-D890-43B3-86EF-C1FABABA4794}">
      <dgm:prSet/>
      <dgm:spPr/>
    </dgm:pt>
    <dgm:pt modelId="{FD106A0B-49BB-4798-84C9-7457E183FD89}" type="sibTrans" cxnId="{DE528246-D890-43B3-86EF-C1FABABA4794}">
      <dgm:prSet/>
      <dgm:spPr/>
      <dgm:t>
        <a:bodyPr/>
        <a:lstStyle/>
        <a:p>
          <a:endParaRPr lang="en-US"/>
        </a:p>
      </dgm:t>
    </dgm:pt>
    <dgm:pt modelId="{1C66D329-51DA-4BC9-BB08-2C250407CC01}">
      <dgm:prSet phldr="0"/>
      <dgm:spPr/>
      <dgm:t>
        <a:bodyPr/>
        <a:lstStyle/>
        <a:p>
          <a:pPr>
            <a:lnSpc>
              <a:spcPct val="100000"/>
            </a:lnSpc>
            <a:defRPr cap="all"/>
          </a:pPr>
          <a:r>
            <a:rPr lang="en-GB">
              <a:latin typeface="Arial Nova"/>
            </a:rPr>
            <a:t>Permission to take part in questionnaire</a:t>
          </a:r>
        </a:p>
      </dgm:t>
    </dgm:pt>
    <dgm:pt modelId="{3F2FD2C3-7DB6-41B1-BE9B-8E41F87DBB7E}" type="parTrans" cxnId="{09C17F1D-AC42-4CD3-A952-8814AD35DFE4}">
      <dgm:prSet/>
      <dgm:spPr/>
    </dgm:pt>
    <dgm:pt modelId="{A863598E-6566-40CF-B9F6-2190AFFE256D}" type="sibTrans" cxnId="{09C17F1D-AC42-4CD3-A952-8814AD35DFE4}">
      <dgm:prSet/>
      <dgm:spPr/>
      <dgm:t>
        <a:bodyPr/>
        <a:lstStyle/>
        <a:p>
          <a:endParaRPr lang="en-US"/>
        </a:p>
      </dgm:t>
    </dgm:pt>
    <dgm:pt modelId="{FA0BA2C5-3474-41D4-A67A-DDD397C39A8C}">
      <dgm:prSet phldr="0"/>
      <dgm:spPr/>
      <dgm:t>
        <a:bodyPr/>
        <a:lstStyle/>
        <a:p>
          <a:pPr>
            <a:lnSpc>
              <a:spcPct val="100000"/>
            </a:lnSpc>
            <a:defRPr cap="all"/>
          </a:pPr>
          <a:r>
            <a:rPr lang="en-GB">
              <a:latin typeface="Arial Nova"/>
            </a:rPr>
            <a:t>Accurate analysis and reporting data</a:t>
          </a:r>
        </a:p>
      </dgm:t>
    </dgm:pt>
    <dgm:pt modelId="{A01F6865-B179-4263-A25E-280F9FB77E14}" type="parTrans" cxnId="{5A78186E-143D-418C-BC8D-2097FC68E747}">
      <dgm:prSet/>
      <dgm:spPr/>
    </dgm:pt>
    <dgm:pt modelId="{36AEE3EA-31FA-4B8C-AC13-87A0B01D455A}" type="sibTrans" cxnId="{5A78186E-143D-418C-BC8D-2097FC68E747}">
      <dgm:prSet/>
      <dgm:spPr/>
      <dgm:t>
        <a:bodyPr/>
        <a:lstStyle/>
        <a:p>
          <a:endParaRPr lang="en-US"/>
        </a:p>
      </dgm:t>
    </dgm:pt>
    <dgm:pt modelId="{C8A81414-E3DB-4506-959F-B3EEA7B8A1C6}" type="pres">
      <dgm:prSet presAssocID="{63128BF4-C04E-48EA-AD31-077E35812724}" presName="root" presStyleCnt="0">
        <dgm:presLayoutVars>
          <dgm:dir/>
          <dgm:resizeHandles val="exact"/>
        </dgm:presLayoutVars>
      </dgm:prSet>
      <dgm:spPr/>
    </dgm:pt>
    <dgm:pt modelId="{BF769D83-3B0B-41B6-AB05-C5641D21A727}" type="pres">
      <dgm:prSet presAssocID="{1C66D329-51DA-4BC9-BB08-2C250407CC01}" presName="compNode" presStyleCnt="0"/>
      <dgm:spPr/>
    </dgm:pt>
    <dgm:pt modelId="{F4FD14CD-C537-4B31-82C7-93204F5BAE1C}" type="pres">
      <dgm:prSet presAssocID="{1C66D329-51DA-4BC9-BB08-2C250407CC01}" presName="iconBgRect" presStyleLbl="bgShp" presStyleIdx="0" presStyleCnt="6"/>
      <dgm:spPr>
        <a:prstGeom prst="round2DiagRect">
          <a:avLst>
            <a:gd name="adj1" fmla="val 29727"/>
            <a:gd name="adj2" fmla="val 0"/>
          </a:avLst>
        </a:prstGeom>
      </dgm:spPr>
    </dgm:pt>
    <dgm:pt modelId="{52452123-2B05-420E-BCD8-EEB7DC6C167D}" type="pres">
      <dgm:prSet presAssocID="{1C66D329-51DA-4BC9-BB08-2C250407CC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F64038A3-63FE-417E-86A6-8CFC9964DBC4}" type="pres">
      <dgm:prSet presAssocID="{1C66D329-51DA-4BC9-BB08-2C250407CC01}" presName="spaceRect" presStyleCnt="0"/>
      <dgm:spPr/>
    </dgm:pt>
    <dgm:pt modelId="{00B1EDA9-C749-4BD2-BE20-43653E20FD92}" type="pres">
      <dgm:prSet presAssocID="{1C66D329-51DA-4BC9-BB08-2C250407CC01}" presName="textRect" presStyleLbl="revTx" presStyleIdx="0" presStyleCnt="6">
        <dgm:presLayoutVars>
          <dgm:chMax val="1"/>
          <dgm:chPref val="1"/>
        </dgm:presLayoutVars>
      </dgm:prSet>
      <dgm:spPr/>
    </dgm:pt>
    <dgm:pt modelId="{61C27D0D-CB5A-4FA9-9A70-679C7CCEA7EE}" type="pres">
      <dgm:prSet presAssocID="{A863598E-6566-40CF-B9F6-2190AFFE256D}" presName="sibTrans" presStyleCnt="0"/>
      <dgm:spPr/>
    </dgm:pt>
    <dgm:pt modelId="{0D85F797-73C4-4C55-91A1-3B6FE0B03C2C}" type="pres">
      <dgm:prSet presAssocID="{256613A4-9C67-438E-BD7B-324FB47AA7E9}" presName="compNode" presStyleCnt="0"/>
      <dgm:spPr/>
    </dgm:pt>
    <dgm:pt modelId="{83641704-2F26-4169-A4A7-CA8568B20E8B}" type="pres">
      <dgm:prSet presAssocID="{256613A4-9C67-438E-BD7B-324FB47AA7E9}" presName="iconBgRect" presStyleLbl="bgShp" presStyleIdx="1" presStyleCnt="6"/>
      <dgm:spPr>
        <a:prstGeom prst="round2DiagRect">
          <a:avLst>
            <a:gd name="adj1" fmla="val 29727"/>
            <a:gd name="adj2" fmla="val 0"/>
          </a:avLst>
        </a:prstGeom>
      </dgm:spPr>
    </dgm:pt>
    <dgm:pt modelId="{D9377CDF-404C-4687-BC03-09E39CB47551}" type="pres">
      <dgm:prSet presAssocID="{256613A4-9C67-438E-BD7B-324FB47AA7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64A38643-7395-4359-B16D-B29D66654A54}" type="pres">
      <dgm:prSet presAssocID="{256613A4-9C67-438E-BD7B-324FB47AA7E9}" presName="spaceRect" presStyleCnt="0"/>
      <dgm:spPr/>
    </dgm:pt>
    <dgm:pt modelId="{6108A16C-B612-4B06-8A30-02C38CE8474B}" type="pres">
      <dgm:prSet presAssocID="{256613A4-9C67-438E-BD7B-324FB47AA7E9}" presName="textRect" presStyleLbl="revTx" presStyleIdx="1" presStyleCnt="6">
        <dgm:presLayoutVars>
          <dgm:chMax val="1"/>
          <dgm:chPref val="1"/>
        </dgm:presLayoutVars>
      </dgm:prSet>
      <dgm:spPr/>
    </dgm:pt>
    <dgm:pt modelId="{4579147F-3AA6-40AE-AF28-FF961B1694D0}" type="pres">
      <dgm:prSet presAssocID="{8E903C14-BA2A-4F18-9460-8ED26223E27F}" presName="sibTrans" presStyleCnt="0"/>
      <dgm:spPr/>
    </dgm:pt>
    <dgm:pt modelId="{ABE56203-5DCF-4609-BB85-AE9FB6C97E2A}" type="pres">
      <dgm:prSet presAssocID="{A3111E5B-0C35-4595-8D9D-4418AB6B09A7}" presName="compNode" presStyleCnt="0"/>
      <dgm:spPr/>
    </dgm:pt>
    <dgm:pt modelId="{6B1973A8-3588-4D9C-876B-07FA9A537621}" type="pres">
      <dgm:prSet presAssocID="{A3111E5B-0C35-4595-8D9D-4418AB6B09A7}" presName="iconBgRect" presStyleLbl="bgShp" presStyleIdx="2" presStyleCnt="6"/>
      <dgm:spPr>
        <a:prstGeom prst="round2DiagRect">
          <a:avLst>
            <a:gd name="adj1" fmla="val 29727"/>
            <a:gd name="adj2" fmla="val 0"/>
          </a:avLst>
        </a:prstGeom>
      </dgm:spPr>
    </dgm:pt>
    <dgm:pt modelId="{C56EEF53-70A3-4036-8345-6BEFD11CB9AB}" type="pres">
      <dgm:prSet presAssocID="{A3111E5B-0C35-4595-8D9D-4418AB6B09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F9EFC401-157F-4B18-9778-E8326AD5ACE4}" type="pres">
      <dgm:prSet presAssocID="{A3111E5B-0C35-4595-8D9D-4418AB6B09A7}" presName="spaceRect" presStyleCnt="0"/>
      <dgm:spPr/>
    </dgm:pt>
    <dgm:pt modelId="{9D7485A0-DC1E-4017-8F9D-5A2BF9514C46}" type="pres">
      <dgm:prSet presAssocID="{A3111E5B-0C35-4595-8D9D-4418AB6B09A7}" presName="textRect" presStyleLbl="revTx" presStyleIdx="2" presStyleCnt="6">
        <dgm:presLayoutVars>
          <dgm:chMax val="1"/>
          <dgm:chPref val="1"/>
        </dgm:presLayoutVars>
      </dgm:prSet>
      <dgm:spPr/>
    </dgm:pt>
    <dgm:pt modelId="{81A7C100-31A0-4FC5-A715-6B2F3AEDDCAD}" type="pres">
      <dgm:prSet presAssocID="{32C33B28-AA31-4D8A-984E-AD35779FF90A}" presName="sibTrans" presStyleCnt="0"/>
      <dgm:spPr/>
    </dgm:pt>
    <dgm:pt modelId="{2AF7EB74-0310-4575-942C-94BA87C671F4}" type="pres">
      <dgm:prSet presAssocID="{AE6ED990-1973-4D1E-ACA6-B7FB196F6B55}" presName="compNode" presStyleCnt="0"/>
      <dgm:spPr/>
    </dgm:pt>
    <dgm:pt modelId="{D3F6E364-1CFA-4B6A-981F-4C07669C7569}" type="pres">
      <dgm:prSet presAssocID="{AE6ED990-1973-4D1E-ACA6-B7FB196F6B55}" presName="iconBgRect" presStyleLbl="bgShp" presStyleIdx="3" presStyleCnt="6"/>
      <dgm:spPr>
        <a:prstGeom prst="round2DiagRect">
          <a:avLst>
            <a:gd name="adj1" fmla="val 29727"/>
            <a:gd name="adj2" fmla="val 0"/>
          </a:avLst>
        </a:prstGeom>
      </dgm:spPr>
    </dgm:pt>
    <dgm:pt modelId="{4C2FF900-9957-470A-BA7A-12B752041CC2}" type="pres">
      <dgm:prSet presAssocID="{AE6ED990-1973-4D1E-ACA6-B7FB196F6B5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F54D1F09-3442-4385-B3D4-1C19E580C443}" type="pres">
      <dgm:prSet presAssocID="{AE6ED990-1973-4D1E-ACA6-B7FB196F6B55}" presName="spaceRect" presStyleCnt="0"/>
      <dgm:spPr/>
    </dgm:pt>
    <dgm:pt modelId="{5D7FD406-5658-4FCF-9E91-48EF4D855921}" type="pres">
      <dgm:prSet presAssocID="{AE6ED990-1973-4D1E-ACA6-B7FB196F6B55}" presName="textRect" presStyleLbl="revTx" presStyleIdx="3" presStyleCnt="6">
        <dgm:presLayoutVars>
          <dgm:chMax val="1"/>
          <dgm:chPref val="1"/>
        </dgm:presLayoutVars>
      </dgm:prSet>
      <dgm:spPr/>
    </dgm:pt>
    <dgm:pt modelId="{ED566C36-FDBC-4486-B2D3-FAAA709F118B}" type="pres">
      <dgm:prSet presAssocID="{5B90DC7A-0D9A-4FC9-B234-EAA4C987ADF5}" presName="sibTrans" presStyleCnt="0"/>
      <dgm:spPr/>
    </dgm:pt>
    <dgm:pt modelId="{8F5A6D1F-31E3-413B-BC12-F04E5C2468E4}" type="pres">
      <dgm:prSet presAssocID="{784B1A1A-42FA-45AA-84D5-D3361A01B519}" presName="compNode" presStyleCnt="0"/>
      <dgm:spPr/>
    </dgm:pt>
    <dgm:pt modelId="{183084A7-609B-4527-A719-206EF162014A}" type="pres">
      <dgm:prSet presAssocID="{784B1A1A-42FA-45AA-84D5-D3361A01B519}" presName="iconBgRect" presStyleLbl="bgShp" presStyleIdx="4" presStyleCnt="6"/>
      <dgm:spPr>
        <a:prstGeom prst="round2DiagRect">
          <a:avLst>
            <a:gd name="adj1" fmla="val 29727"/>
            <a:gd name="adj2" fmla="val 0"/>
          </a:avLst>
        </a:prstGeom>
      </dgm:spPr>
    </dgm:pt>
    <dgm:pt modelId="{254BB9FF-20D7-4A24-AB0D-ED746F306644}" type="pres">
      <dgm:prSet presAssocID="{784B1A1A-42FA-45AA-84D5-D3361A01B51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2989862F-0E94-45D8-BD5A-D996501B6067}" type="pres">
      <dgm:prSet presAssocID="{784B1A1A-42FA-45AA-84D5-D3361A01B519}" presName="spaceRect" presStyleCnt="0"/>
      <dgm:spPr/>
    </dgm:pt>
    <dgm:pt modelId="{AD26CEDA-9724-4CB7-A489-009D833F1B18}" type="pres">
      <dgm:prSet presAssocID="{784B1A1A-42FA-45AA-84D5-D3361A01B519}" presName="textRect" presStyleLbl="revTx" presStyleIdx="4" presStyleCnt="6">
        <dgm:presLayoutVars>
          <dgm:chMax val="1"/>
          <dgm:chPref val="1"/>
        </dgm:presLayoutVars>
      </dgm:prSet>
      <dgm:spPr/>
    </dgm:pt>
    <dgm:pt modelId="{C6672D03-3376-4491-BF24-86EE9D54D0E3}" type="pres">
      <dgm:prSet presAssocID="{FD106A0B-49BB-4798-84C9-7457E183FD89}" presName="sibTrans" presStyleCnt="0"/>
      <dgm:spPr/>
    </dgm:pt>
    <dgm:pt modelId="{06E76D3D-771E-4AEA-B649-D3B75219CA91}" type="pres">
      <dgm:prSet presAssocID="{FA0BA2C5-3474-41D4-A67A-DDD397C39A8C}" presName="compNode" presStyleCnt="0"/>
      <dgm:spPr/>
    </dgm:pt>
    <dgm:pt modelId="{BC8F488D-F58C-4F8F-9305-F9EF5ABBCA7C}" type="pres">
      <dgm:prSet presAssocID="{FA0BA2C5-3474-41D4-A67A-DDD397C39A8C}" presName="iconBgRect" presStyleLbl="bgShp" presStyleIdx="5" presStyleCnt="6"/>
      <dgm:spPr>
        <a:prstGeom prst="round2DiagRect">
          <a:avLst>
            <a:gd name="adj1" fmla="val 29727"/>
            <a:gd name="adj2" fmla="val 0"/>
          </a:avLst>
        </a:prstGeom>
      </dgm:spPr>
    </dgm:pt>
    <dgm:pt modelId="{6EA1F328-01DE-4D5C-9BB0-1F4985EE03BD}" type="pres">
      <dgm:prSet presAssocID="{FA0BA2C5-3474-41D4-A67A-DDD397C39A8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FB406991-D3FF-4608-BF94-9EA40D1097E3}" type="pres">
      <dgm:prSet presAssocID="{FA0BA2C5-3474-41D4-A67A-DDD397C39A8C}" presName="spaceRect" presStyleCnt="0"/>
      <dgm:spPr/>
    </dgm:pt>
    <dgm:pt modelId="{173268C5-3563-49B5-8B00-2E347387562A}" type="pres">
      <dgm:prSet presAssocID="{FA0BA2C5-3474-41D4-A67A-DDD397C39A8C}" presName="textRect" presStyleLbl="revTx" presStyleIdx="5" presStyleCnt="6">
        <dgm:presLayoutVars>
          <dgm:chMax val="1"/>
          <dgm:chPref val="1"/>
        </dgm:presLayoutVars>
      </dgm:prSet>
      <dgm:spPr/>
    </dgm:pt>
  </dgm:ptLst>
  <dgm:cxnLst>
    <dgm:cxn modelId="{9503720C-C57C-4425-8C60-30568E9889C2}" srcId="{63128BF4-C04E-48EA-AD31-077E35812724}" destId="{A3111E5B-0C35-4595-8D9D-4418AB6B09A7}" srcOrd="2" destOrd="0" parTransId="{2C916F78-BA5E-45DE-9294-4B1CDD0B8A86}" sibTransId="{32C33B28-AA31-4D8A-984E-AD35779FF90A}"/>
    <dgm:cxn modelId="{09C17F1D-AC42-4CD3-A952-8814AD35DFE4}" srcId="{63128BF4-C04E-48EA-AD31-077E35812724}" destId="{1C66D329-51DA-4BC9-BB08-2C250407CC01}" srcOrd="0" destOrd="0" parTransId="{3F2FD2C3-7DB6-41B1-BE9B-8E41F87DBB7E}" sibTransId="{A863598E-6566-40CF-B9F6-2190AFFE256D}"/>
    <dgm:cxn modelId="{E6716D1F-1016-48C8-AD96-FBA866C5CA64}" type="presOf" srcId="{1C66D329-51DA-4BC9-BB08-2C250407CC01}" destId="{00B1EDA9-C749-4BD2-BE20-43653E20FD92}" srcOrd="0" destOrd="0" presId="urn:microsoft.com/office/officeart/2018/5/layout/IconLeafLabelList"/>
    <dgm:cxn modelId="{B22C811F-065D-45EB-90C2-82D45C5A63A9}" type="presOf" srcId="{63128BF4-C04E-48EA-AD31-077E35812724}" destId="{C8A81414-E3DB-4506-959F-B3EEA7B8A1C6}" srcOrd="0" destOrd="0" presId="urn:microsoft.com/office/officeart/2018/5/layout/IconLeafLabelList"/>
    <dgm:cxn modelId="{7A4D6729-4451-4A91-A4D6-49676AC1C276}" srcId="{63128BF4-C04E-48EA-AD31-077E35812724}" destId="{AE6ED990-1973-4D1E-ACA6-B7FB196F6B55}" srcOrd="3" destOrd="0" parTransId="{A22120E6-35C1-4D19-874D-86578A0DD741}" sibTransId="{5B90DC7A-0D9A-4FC9-B234-EAA4C987ADF5}"/>
    <dgm:cxn modelId="{42D4D738-0E10-4919-8B05-5B62D02B86B1}" srcId="{63128BF4-C04E-48EA-AD31-077E35812724}" destId="{256613A4-9C67-438E-BD7B-324FB47AA7E9}" srcOrd="1" destOrd="0" parTransId="{63FD1CE4-964E-476E-B7BF-A834DE654AEA}" sibTransId="{8E903C14-BA2A-4F18-9460-8ED26223E27F}"/>
    <dgm:cxn modelId="{DE528246-D890-43B3-86EF-C1FABABA4794}" srcId="{63128BF4-C04E-48EA-AD31-077E35812724}" destId="{784B1A1A-42FA-45AA-84D5-D3361A01B519}" srcOrd="4" destOrd="0" parTransId="{F532257C-A0FE-40A2-BC31-F755A5A79EB1}" sibTransId="{FD106A0B-49BB-4798-84C9-7457E183FD89}"/>
    <dgm:cxn modelId="{5A78186E-143D-418C-BC8D-2097FC68E747}" srcId="{63128BF4-C04E-48EA-AD31-077E35812724}" destId="{FA0BA2C5-3474-41D4-A67A-DDD397C39A8C}" srcOrd="5" destOrd="0" parTransId="{A01F6865-B179-4263-A25E-280F9FB77E14}" sibTransId="{36AEE3EA-31FA-4B8C-AC13-87A0B01D455A}"/>
    <dgm:cxn modelId="{08E66683-315C-4738-8945-D1327A91AD80}" type="presOf" srcId="{FA0BA2C5-3474-41D4-A67A-DDD397C39A8C}" destId="{173268C5-3563-49B5-8B00-2E347387562A}" srcOrd="0" destOrd="0" presId="urn:microsoft.com/office/officeart/2018/5/layout/IconLeafLabelList"/>
    <dgm:cxn modelId="{5419F58F-5488-4FFD-A0F1-3AD4F1B86866}" type="presOf" srcId="{AE6ED990-1973-4D1E-ACA6-B7FB196F6B55}" destId="{5D7FD406-5658-4FCF-9E91-48EF4D855921}" srcOrd="0" destOrd="0" presId="urn:microsoft.com/office/officeart/2018/5/layout/IconLeafLabelList"/>
    <dgm:cxn modelId="{D80F09A8-6DCA-4234-AF02-DBE2D4845D18}" type="presOf" srcId="{256613A4-9C67-438E-BD7B-324FB47AA7E9}" destId="{6108A16C-B612-4B06-8A30-02C38CE8474B}" srcOrd="0" destOrd="0" presId="urn:microsoft.com/office/officeart/2018/5/layout/IconLeafLabelList"/>
    <dgm:cxn modelId="{BECA48B9-C8F7-4EF8-A07E-248EEEDB096D}" type="presOf" srcId="{A3111E5B-0C35-4595-8D9D-4418AB6B09A7}" destId="{9D7485A0-DC1E-4017-8F9D-5A2BF9514C46}" srcOrd="0" destOrd="0" presId="urn:microsoft.com/office/officeart/2018/5/layout/IconLeafLabelList"/>
    <dgm:cxn modelId="{D6FA9FE5-3B31-4A68-B474-70C831C9099C}" type="presOf" srcId="{784B1A1A-42FA-45AA-84D5-D3361A01B519}" destId="{AD26CEDA-9724-4CB7-A489-009D833F1B18}" srcOrd="0" destOrd="0" presId="urn:microsoft.com/office/officeart/2018/5/layout/IconLeafLabelList"/>
    <dgm:cxn modelId="{4369F4FF-AAAF-453E-AA6B-66A9966C950B}" type="presParOf" srcId="{C8A81414-E3DB-4506-959F-B3EEA7B8A1C6}" destId="{BF769D83-3B0B-41B6-AB05-C5641D21A727}" srcOrd="0" destOrd="0" presId="urn:microsoft.com/office/officeart/2018/5/layout/IconLeafLabelList"/>
    <dgm:cxn modelId="{F82750A7-668A-413E-AA32-737CCEB3ABD4}" type="presParOf" srcId="{BF769D83-3B0B-41B6-AB05-C5641D21A727}" destId="{F4FD14CD-C537-4B31-82C7-93204F5BAE1C}" srcOrd="0" destOrd="0" presId="urn:microsoft.com/office/officeart/2018/5/layout/IconLeafLabelList"/>
    <dgm:cxn modelId="{931F1F2A-9103-4DC2-BF9E-1752E4D2D725}" type="presParOf" srcId="{BF769D83-3B0B-41B6-AB05-C5641D21A727}" destId="{52452123-2B05-420E-BCD8-EEB7DC6C167D}" srcOrd="1" destOrd="0" presId="urn:microsoft.com/office/officeart/2018/5/layout/IconLeafLabelList"/>
    <dgm:cxn modelId="{A036937F-D9E6-4ACA-A4BF-2F0A47E41540}" type="presParOf" srcId="{BF769D83-3B0B-41B6-AB05-C5641D21A727}" destId="{F64038A3-63FE-417E-86A6-8CFC9964DBC4}" srcOrd="2" destOrd="0" presId="urn:microsoft.com/office/officeart/2018/5/layout/IconLeafLabelList"/>
    <dgm:cxn modelId="{2E6C233C-7D94-4A9C-878E-884AA4673657}" type="presParOf" srcId="{BF769D83-3B0B-41B6-AB05-C5641D21A727}" destId="{00B1EDA9-C749-4BD2-BE20-43653E20FD92}" srcOrd="3" destOrd="0" presId="urn:microsoft.com/office/officeart/2018/5/layout/IconLeafLabelList"/>
    <dgm:cxn modelId="{87428A39-73E7-42F1-B367-6A4D35435A3C}" type="presParOf" srcId="{C8A81414-E3DB-4506-959F-B3EEA7B8A1C6}" destId="{61C27D0D-CB5A-4FA9-9A70-679C7CCEA7EE}" srcOrd="1" destOrd="0" presId="urn:microsoft.com/office/officeart/2018/5/layout/IconLeafLabelList"/>
    <dgm:cxn modelId="{6A4742EA-8139-429A-9172-14E393C612B9}" type="presParOf" srcId="{C8A81414-E3DB-4506-959F-B3EEA7B8A1C6}" destId="{0D85F797-73C4-4C55-91A1-3B6FE0B03C2C}" srcOrd="2" destOrd="0" presId="urn:microsoft.com/office/officeart/2018/5/layout/IconLeafLabelList"/>
    <dgm:cxn modelId="{2D864B66-7113-4B7F-AF45-399E240A1CE7}" type="presParOf" srcId="{0D85F797-73C4-4C55-91A1-3B6FE0B03C2C}" destId="{83641704-2F26-4169-A4A7-CA8568B20E8B}" srcOrd="0" destOrd="0" presId="urn:microsoft.com/office/officeart/2018/5/layout/IconLeafLabelList"/>
    <dgm:cxn modelId="{61A4E5CF-1C4A-490B-8414-AE056356281A}" type="presParOf" srcId="{0D85F797-73C4-4C55-91A1-3B6FE0B03C2C}" destId="{D9377CDF-404C-4687-BC03-09E39CB47551}" srcOrd="1" destOrd="0" presId="urn:microsoft.com/office/officeart/2018/5/layout/IconLeafLabelList"/>
    <dgm:cxn modelId="{0F39FFDB-EE9A-4072-BA62-13E0360551D6}" type="presParOf" srcId="{0D85F797-73C4-4C55-91A1-3B6FE0B03C2C}" destId="{64A38643-7395-4359-B16D-B29D66654A54}" srcOrd="2" destOrd="0" presId="urn:microsoft.com/office/officeart/2018/5/layout/IconLeafLabelList"/>
    <dgm:cxn modelId="{882DD38E-A57A-465E-9129-F3CA1CF0E76D}" type="presParOf" srcId="{0D85F797-73C4-4C55-91A1-3B6FE0B03C2C}" destId="{6108A16C-B612-4B06-8A30-02C38CE8474B}" srcOrd="3" destOrd="0" presId="urn:microsoft.com/office/officeart/2018/5/layout/IconLeafLabelList"/>
    <dgm:cxn modelId="{7A63E270-77DB-4E8E-8296-86A74E1F4DA0}" type="presParOf" srcId="{C8A81414-E3DB-4506-959F-B3EEA7B8A1C6}" destId="{4579147F-3AA6-40AE-AF28-FF961B1694D0}" srcOrd="3" destOrd="0" presId="urn:microsoft.com/office/officeart/2018/5/layout/IconLeafLabelList"/>
    <dgm:cxn modelId="{F84ECC11-878C-4D5E-B7B6-1130F27F0136}" type="presParOf" srcId="{C8A81414-E3DB-4506-959F-B3EEA7B8A1C6}" destId="{ABE56203-5DCF-4609-BB85-AE9FB6C97E2A}" srcOrd="4" destOrd="0" presId="urn:microsoft.com/office/officeart/2018/5/layout/IconLeafLabelList"/>
    <dgm:cxn modelId="{4CA27A2E-FF0D-44B6-B5A9-0A680B435F04}" type="presParOf" srcId="{ABE56203-5DCF-4609-BB85-AE9FB6C97E2A}" destId="{6B1973A8-3588-4D9C-876B-07FA9A537621}" srcOrd="0" destOrd="0" presId="urn:microsoft.com/office/officeart/2018/5/layout/IconLeafLabelList"/>
    <dgm:cxn modelId="{8B70BE3E-2B53-4E67-92D9-9E8C59034327}" type="presParOf" srcId="{ABE56203-5DCF-4609-BB85-AE9FB6C97E2A}" destId="{C56EEF53-70A3-4036-8345-6BEFD11CB9AB}" srcOrd="1" destOrd="0" presId="urn:microsoft.com/office/officeart/2018/5/layout/IconLeafLabelList"/>
    <dgm:cxn modelId="{F00C9EAE-4FE6-4AB8-8996-349F509FADB3}" type="presParOf" srcId="{ABE56203-5DCF-4609-BB85-AE9FB6C97E2A}" destId="{F9EFC401-157F-4B18-9778-E8326AD5ACE4}" srcOrd="2" destOrd="0" presId="urn:microsoft.com/office/officeart/2018/5/layout/IconLeafLabelList"/>
    <dgm:cxn modelId="{092516B5-96EC-493C-A729-E0D276422759}" type="presParOf" srcId="{ABE56203-5DCF-4609-BB85-AE9FB6C97E2A}" destId="{9D7485A0-DC1E-4017-8F9D-5A2BF9514C46}" srcOrd="3" destOrd="0" presId="urn:microsoft.com/office/officeart/2018/5/layout/IconLeafLabelList"/>
    <dgm:cxn modelId="{FE80041A-F870-41A6-AF6A-0BBC1D340822}" type="presParOf" srcId="{C8A81414-E3DB-4506-959F-B3EEA7B8A1C6}" destId="{81A7C100-31A0-4FC5-A715-6B2F3AEDDCAD}" srcOrd="5" destOrd="0" presId="urn:microsoft.com/office/officeart/2018/5/layout/IconLeafLabelList"/>
    <dgm:cxn modelId="{F1151E19-FBE7-4967-B90D-0ADBA39E0213}" type="presParOf" srcId="{C8A81414-E3DB-4506-959F-B3EEA7B8A1C6}" destId="{2AF7EB74-0310-4575-942C-94BA87C671F4}" srcOrd="6" destOrd="0" presId="urn:microsoft.com/office/officeart/2018/5/layout/IconLeafLabelList"/>
    <dgm:cxn modelId="{17BB4E44-9F7E-43D0-B281-3162AE949B58}" type="presParOf" srcId="{2AF7EB74-0310-4575-942C-94BA87C671F4}" destId="{D3F6E364-1CFA-4B6A-981F-4C07669C7569}" srcOrd="0" destOrd="0" presId="urn:microsoft.com/office/officeart/2018/5/layout/IconLeafLabelList"/>
    <dgm:cxn modelId="{1B37B985-7724-412D-B349-9A52A9B03DA4}" type="presParOf" srcId="{2AF7EB74-0310-4575-942C-94BA87C671F4}" destId="{4C2FF900-9957-470A-BA7A-12B752041CC2}" srcOrd="1" destOrd="0" presId="urn:microsoft.com/office/officeart/2018/5/layout/IconLeafLabelList"/>
    <dgm:cxn modelId="{270A81E7-D8D9-4605-8C91-CED95EB34BB6}" type="presParOf" srcId="{2AF7EB74-0310-4575-942C-94BA87C671F4}" destId="{F54D1F09-3442-4385-B3D4-1C19E580C443}" srcOrd="2" destOrd="0" presId="urn:microsoft.com/office/officeart/2018/5/layout/IconLeafLabelList"/>
    <dgm:cxn modelId="{FB7478AF-64F5-4006-8306-E592D8021502}" type="presParOf" srcId="{2AF7EB74-0310-4575-942C-94BA87C671F4}" destId="{5D7FD406-5658-4FCF-9E91-48EF4D855921}" srcOrd="3" destOrd="0" presId="urn:microsoft.com/office/officeart/2018/5/layout/IconLeafLabelList"/>
    <dgm:cxn modelId="{AF355F41-67DE-42CA-A523-CF36CBB48717}" type="presParOf" srcId="{C8A81414-E3DB-4506-959F-B3EEA7B8A1C6}" destId="{ED566C36-FDBC-4486-B2D3-FAAA709F118B}" srcOrd="7" destOrd="0" presId="urn:microsoft.com/office/officeart/2018/5/layout/IconLeafLabelList"/>
    <dgm:cxn modelId="{79BDA804-CC74-40C3-93C5-394DEA5EE83D}" type="presParOf" srcId="{C8A81414-E3DB-4506-959F-B3EEA7B8A1C6}" destId="{8F5A6D1F-31E3-413B-BC12-F04E5C2468E4}" srcOrd="8" destOrd="0" presId="urn:microsoft.com/office/officeart/2018/5/layout/IconLeafLabelList"/>
    <dgm:cxn modelId="{A947D31F-3DB3-4A96-9FFE-E949CEEB40DD}" type="presParOf" srcId="{8F5A6D1F-31E3-413B-BC12-F04E5C2468E4}" destId="{183084A7-609B-4527-A719-206EF162014A}" srcOrd="0" destOrd="0" presId="urn:microsoft.com/office/officeart/2018/5/layout/IconLeafLabelList"/>
    <dgm:cxn modelId="{9A196B68-D3E6-4DDE-AABA-E89CB6F54755}" type="presParOf" srcId="{8F5A6D1F-31E3-413B-BC12-F04E5C2468E4}" destId="{254BB9FF-20D7-4A24-AB0D-ED746F306644}" srcOrd="1" destOrd="0" presId="urn:microsoft.com/office/officeart/2018/5/layout/IconLeafLabelList"/>
    <dgm:cxn modelId="{B8BFD10C-C8E7-430B-A665-B31E37A43E2F}" type="presParOf" srcId="{8F5A6D1F-31E3-413B-BC12-F04E5C2468E4}" destId="{2989862F-0E94-45D8-BD5A-D996501B6067}" srcOrd="2" destOrd="0" presId="urn:microsoft.com/office/officeart/2018/5/layout/IconLeafLabelList"/>
    <dgm:cxn modelId="{188865A9-37BE-4F09-8C8F-16904C8B83CB}" type="presParOf" srcId="{8F5A6D1F-31E3-413B-BC12-F04E5C2468E4}" destId="{AD26CEDA-9724-4CB7-A489-009D833F1B18}" srcOrd="3" destOrd="0" presId="urn:microsoft.com/office/officeart/2018/5/layout/IconLeafLabelList"/>
    <dgm:cxn modelId="{8DC9B4D6-B522-4238-BC1B-BA5450ED325D}" type="presParOf" srcId="{C8A81414-E3DB-4506-959F-B3EEA7B8A1C6}" destId="{C6672D03-3376-4491-BF24-86EE9D54D0E3}" srcOrd="9" destOrd="0" presId="urn:microsoft.com/office/officeart/2018/5/layout/IconLeafLabelList"/>
    <dgm:cxn modelId="{7E7E8E0A-C0CD-427C-84D1-730E294B034E}" type="presParOf" srcId="{C8A81414-E3DB-4506-959F-B3EEA7B8A1C6}" destId="{06E76D3D-771E-4AEA-B649-D3B75219CA91}" srcOrd="10" destOrd="0" presId="urn:microsoft.com/office/officeart/2018/5/layout/IconLeafLabelList"/>
    <dgm:cxn modelId="{5B03BCBC-625A-4375-9F48-99E186316EC0}" type="presParOf" srcId="{06E76D3D-771E-4AEA-B649-D3B75219CA91}" destId="{BC8F488D-F58C-4F8F-9305-F9EF5ABBCA7C}" srcOrd="0" destOrd="0" presId="urn:microsoft.com/office/officeart/2018/5/layout/IconLeafLabelList"/>
    <dgm:cxn modelId="{21A9F8A7-8EF5-4232-AE36-20FBA935DC80}" type="presParOf" srcId="{06E76D3D-771E-4AEA-B649-D3B75219CA91}" destId="{6EA1F328-01DE-4D5C-9BB0-1F4985EE03BD}" srcOrd="1" destOrd="0" presId="urn:microsoft.com/office/officeart/2018/5/layout/IconLeafLabelList"/>
    <dgm:cxn modelId="{23AFF285-B812-4EE6-A926-83DD3A6F5AD7}" type="presParOf" srcId="{06E76D3D-771E-4AEA-B649-D3B75219CA91}" destId="{FB406991-D3FF-4608-BF94-9EA40D1097E3}" srcOrd="2" destOrd="0" presId="urn:microsoft.com/office/officeart/2018/5/layout/IconLeafLabelList"/>
    <dgm:cxn modelId="{49AD410E-B31E-4A13-A773-0945B1756326}" type="presParOf" srcId="{06E76D3D-771E-4AEA-B649-D3B75219CA91}" destId="{173268C5-3563-49B5-8B00-2E347387562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8BE8C-1B87-4A65-927C-3738D759A232}">
      <dsp:nvSpPr>
        <dsp:cNvPr id="0" name=""/>
        <dsp:cNvSpPr/>
      </dsp:nvSpPr>
      <dsp:spPr>
        <a:xfrm>
          <a:off x="366228"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Microsoft Teams</a:t>
          </a:r>
          <a:endParaRPr lang="en-GB" sz="3000" kern="1200"/>
        </a:p>
      </dsp:txBody>
      <dsp:txXfrm>
        <a:off x="366228" y="446"/>
        <a:ext cx="1828353" cy="1097012"/>
      </dsp:txXfrm>
    </dsp:sp>
    <dsp:sp modelId="{662B5055-B9DB-4E94-B616-85FC40728392}">
      <dsp:nvSpPr>
        <dsp:cNvPr id="0" name=""/>
        <dsp:cNvSpPr/>
      </dsp:nvSpPr>
      <dsp:spPr>
        <a:xfrm>
          <a:off x="2377417"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Moodle Hub</a:t>
          </a:r>
          <a:endParaRPr lang="en-GB" sz="3000" kern="1200"/>
        </a:p>
      </dsp:txBody>
      <dsp:txXfrm>
        <a:off x="2377417" y="446"/>
        <a:ext cx="1828353" cy="1097012"/>
      </dsp:txXfrm>
    </dsp:sp>
    <dsp:sp modelId="{76676A28-422E-4758-B9BD-5174C4DCA465}">
      <dsp:nvSpPr>
        <dsp:cNvPr id="0" name=""/>
        <dsp:cNvSpPr/>
      </dsp:nvSpPr>
      <dsp:spPr>
        <a:xfrm>
          <a:off x="366228"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Power Point</a:t>
          </a:r>
          <a:endParaRPr lang="en-GB" sz="3000" kern="1200"/>
        </a:p>
      </dsp:txBody>
      <dsp:txXfrm>
        <a:off x="366228" y="1280293"/>
        <a:ext cx="1828353" cy="1097012"/>
      </dsp:txXfrm>
    </dsp:sp>
    <dsp:sp modelId="{F73382D8-2F63-435D-804F-16F295C071BC}">
      <dsp:nvSpPr>
        <dsp:cNvPr id="0" name=""/>
        <dsp:cNvSpPr/>
      </dsp:nvSpPr>
      <dsp:spPr>
        <a:xfrm>
          <a:off x="2377417"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One Drive</a:t>
          </a:r>
          <a:endParaRPr lang="en-GB" sz="3000" kern="1200"/>
        </a:p>
      </dsp:txBody>
      <dsp:txXfrm>
        <a:off x="2377417" y="1280293"/>
        <a:ext cx="1828353" cy="1097012"/>
      </dsp:txXfrm>
    </dsp:sp>
    <dsp:sp modelId="{655963EA-F1A2-4B07-9C3F-CF149B6595CA}">
      <dsp:nvSpPr>
        <dsp:cNvPr id="0" name=""/>
        <dsp:cNvSpPr/>
      </dsp:nvSpPr>
      <dsp:spPr>
        <a:xfrm>
          <a:off x="1371823" y="2560141"/>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latin typeface="Corbel" panose="020B0503020204020204"/>
            </a:rPr>
            <a:t>E-mail</a:t>
          </a:r>
        </a:p>
      </dsp:txBody>
      <dsp:txXfrm>
        <a:off x="1371823" y="2560141"/>
        <a:ext cx="1828353" cy="109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8BF6D-DE93-4499-9C39-5D2047FE3E5D}">
      <dsp:nvSpPr>
        <dsp:cNvPr id="0" name=""/>
        <dsp:cNvSpPr/>
      </dsp:nvSpPr>
      <dsp:spPr>
        <a:xfrm>
          <a:off x="9076"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a mixed research</a:t>
          </a:r>
        </a:p>
      </dsp:txBody>
      <dsp:txXfrm>
        <a:off x="56748" y="434148"/>
        <a:ext cx="2617410" cy="1532308"/>
      </dsp:txXfrm>
    </dsp:sp>
    <dsp:sp modelId="{1E43502B-3EE4-43B6-9F9A-3C1EED23D826}">
      <dsp:nvSpPr>
        <dsp:cNvPr id="0" name=""/>
        <dsp:cNvSpPr/>
      </dsp:nvSpPr>
      <dsp:spPr>
        <a:xfrm>
          <a:off x="2960553"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960553" y="998474"/>
        <a:ext cx="402572" cy="403657"/>
      </dsp:txXfrm>
    </dsp:sp>
    <dsp:sp modelId="{BAF915C9-C1D2-4F65-A964-5690DDE93319}">
      <dsp:nvSpPr>
        <dsp:cNvPr id="0" name=""/>
        <dsp:cNvSpPr/>
      </dsp:nvSpPr>
      <dsp:spPr>
        <a:xfrm>
          <a:off x="3806932"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questions Male and Female over the age of 18</a:t>
          </a:r>
        </a:p>
      </dsp:txBody>
      <dsp:txXfrm>
        <a:off x="3854604" y="434148"/>
        <a:ext cx="2617410" cy="1532308"/>
      </dsp:txXfrm>
    </dsp:sp>
    <dsp:sp modelId="{C264B674-7034-44F4-B4B6-62A7999CB168}">
      <dsp:nvSpPr>
        <dsp:cNvPr id="0" name=""/>
        <dsp:cNvSpPr/>
      </dsp:nvSpPr>
      <dsp:spPr>
        <a:xfrm>
          <a:off x="6758409"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758409" y="998474"/>
        <a:ext cx="402572" cy="403657"/>
      </dsp:txXfrm>
    </dsp:sp>
    <dsp:sp modelId="{75905ED6-1EDC-419F-B2C3-1C463DB1C977}">
      <dsp:nvSpPr>
        <dsp:cNvPr id="0" name=""/>
        <dsp:cNvSpPr/>
      </dsp:nvSpPr>
      <dsp:spPr>
        <a:xfrm>
          <a:off x="7604789"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questionnaire on MS Forms</a:t>
          </a:r>
        </a:p>
      </dsp:txBody>
      <dsp:txXfrm>
        <a:off x="7652461" y="434148"/>
        <a:ext cx="2617410" cy="1532308"/>
      </dsp:txXfrm>
    </dsp:sp>
    <dsp:sp modelId="{4FA5317E-7999-48FB-B3A8-0888DEB16FF2}">
      <dsp:nvSpPr>
        <dsp:cNvPr id="0" name=""/>
        <dsp:cNvSpPr/>
      </dsp:nvSpPr>
      <dsp:spPr>
        <a:xfrm rot="5400000">
          <a:off x="8673614" y="2204022"/>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59338" y="2252852"/>
        <a:ext cx="403657" cy="402572"/>
      </dsp:txXfrm>
    </dsp:sp>
    <dsp:sp modelId="{4F5F0B74-E752-4DC1-958D-DBD9A7180337}">
      <dsp:nvSpPr>
        <dsp:cNvPr id="0" name=""/>
        <dsp:cNvSpPr/>
      </dsp:nvSpPr>
      <dsp:spPr>
        <a:xfrm>
          <a:off x="7604789"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collaborate by Emailing </a:t>
          </a:r>
          <a:r>
            <a:rPr lang="en-GB" sz="2500" kern="1200">
              <a:latin typeface="Corbel" panose="020B0503020204020204"/>
            </a:rPr>
            <a:t>students</a:t>
          </a:r>
        </a:p>
      </dsp:txBody>
      <dsp:txXfrm>
        <a:off x="7652461" y="3146903"/>
        <a:ext cx="2617410" cy="1532308"/>
      </dsp:txXfrm>
    </dsp:sp>
    <dsp:sp modelId="{2A2C2022-A3B6-4C4E-AE14-FA428AE3581A}">
      <dsp:nvSpPr>
        <dsp:cNvPr id="0" name=""/>
        <dsp:cNvSpPr/>
      </dsp:nvSpPr>
      <dsp:spPr>
        <a:xfrm rot="10800000">
          <a:off x="6790962"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6963493" y="3711229"/>
        <a:ext cx="402572" cy="403657"/>
      </dsp:txXfrm>
    </dsp:sp>
    <dsp:sp modelId="{B78DA6A7-1512-4F8E-9F3A-C6A4570F4C05}">
      <dsp:nvSpPr>
        <dsp:cNvPr id="0" name=""/>
        <dsp:cNvSpPr/>
      </dsp:nvSpPr>
      <dsp:spPr>
        <a:xfrm>
          <a:off x="3806932"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GB" sz="2500" kern="1200">
              <a:latin typeface="Corbel" panose="020B0503020204020204"/>
            </a:rPr>
            <a:t>Put</a:t>
          </a:r>
          <a:r>
            <a:rPr lang="en-GB" sz="2500" kern="1200"/>
            <a:t> all responses together and Analyse results</a:t>
          </a:r>
        </a:p>
      </dsp:txBody>
      <dsp:txXfrm>
        <a:off x="3854604" y="3146903"/>
        <a:ext cx="2617410" cy="1532308"/>
      </dsp:txXfrm>
    </dsp:sp>
    <dsp:sp modelId="{B12181C3-5B26-48EE-B94D-FDF9004482D7}">
      <dsp:nvSpPr>
        <dsp:cNvPr id="0" name=""/>
        <dsp:cNvSpPr/>
      </dsp:nvSpPr>
      <dsp:spPr>
        <a:xfrm rot="10800000">
          <a:off x="2993106"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165637" y="3711229"/>
        <a:ext cx="402572" cy="403657"/>
      </dsp:txXfrm>
    </dsp:sp>
    <dsp:sp modelId="{8ABC3AF9-7304-4371-904A-141EE4A8902F}">
      <dsp:nvSpPr>
        <dsp:cNvPr id="0" name=""/>
        <dsp:cNvSpPr/>
      </dsp:nvSpPr>
      <dsp:spPr>
        <a:xfrm>
          <a:off x="9076"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latin typeface="Corbel" panose="020B0503020204020204"/>
            </a:rPr>
            <a:t>Complete final report</a:t>
          </a:r>
        </a:p>
      </dsp:txBody>
      <dsp:txXfrm>
        <a:off x="56748" y="3146903"/>
        <a:ext cx="2617410" cy="1532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10219-5687-427E-9CA4-3A9F87B9034F}">
      <dsp:nvSpPr>
        <dsp:cNvPr id="0" name=""/>
        <dsp:cNvSpPr/>
      </dsp:nvSpPr>
      <dsp:spPr>
        <a:xfrm>
          <a:off x="0" y="74408"/>
          <a:ext cx="5311961" cy="715052"/>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Mixed Research Methods - (week 3)</a:t>
          </a:r>
        </a:p>
      </dsp:txBody>
      <dsp:txXfrm>
        <a:off x="34906" y="109314"/>
        <a:ext cx="5242149" cy="645240"/>
      </dsp:txXfrm>
    </dsp:sp>
    <dsp:sp modelId="{CC7FD7B4-7F7C-4F11-80B0-D4E96B17D2C9}">
      <dsp:nvSpPr>
        <dsp:cNvPr id="0" name=""/>
        <dsp:cNvSpPr/>
      </dsp:nvSpPr>
      <dsp:spPr>
        <a:xfrm>
          <a:off x="0" y="841300"/>
          <a:ext cx="5311961" cy="715052"/>
        </a:xfrm>
        <a:prstGeom prst="roundRect">
          <a:avLst/>
        </a:prstGeom>
        <a:solidFill>
          <a:schemeClr val="accent5">
            <a:hueOff val="638117"/>
            <a:satOff val="-6334"/>
            <a:lumOff val="18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Decide who will take part - UWTSD Students over 18 - (week 4)</a:t>
          </a:r>
        </a:p>
      </dsp:txBody>
      <dsp:txXfrm>
        <a:off x="34906" y="876206"/>
        <a:ext cx="5242149" cy="645240"/>
      </dsp:txXfrm>
    </dsp:sp>
    <dsp:sp modelId="{C3A289B6-A380-43C8-9421-733ADF9E577A}">
      <dsp:nvSpPr>
        <dsp:cNvPr id="0" name=""/>
        <dsp:cNvSpPr/>
      </dsp:nvSpPr>
      <dsp:spPr>
        <a:xfrm>
          <a:off x="0" y="1608193"/>
          <a:ext cx="5311961" cy="715052"/>
        </a:xfrm>
        <a:prstGeom prst="roundRect">
          <a:avLst/>
        </a:prstGeom>
        <a:solidFill>
          <a:schemeClr val="accent5">
            <a:hueOff val="1276235"/>
            <a:satOff val="-12667"/>
            <a:lumOff val="3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Create Ms Forms questionnaire - (week 5)</a:t>
          </a:r>
        </a:p>
      </dsp:txBody>
      <dsp:txXfrm>
        <a:off x="34906" y="1643099"/>
        <a:ext cx="5242149" cy="645240"/>
      </dsp:txXfrm>
    </dsp:sp>
    <dsp:sp modelId="{AA188F8D-2364-4D9F-BE1F-FE7218320BE8}">
      <dsp:nvSpPr>
        <dsp:cNvPr id="0" name=""/>
        <dsp:cNvSpPr/>
      </dsp:nvSpPr>
      <dsp:spPr>
        <a:xfrm>
          <a:off x="0" y="2375086"/>
          <a:ext cx="5311961" cy="715052"/>
        </a:xfrm>
        <a:prstGeom prst="roundRect">
          <a:avLst/>
        </a:prstGeom>
        <a:solidFill>
          <a:schemeClr val="accent5">
            <a:hueOff val="1914352"/>
            <a:satOff val="-19001"/>
            <a:lumOff val="55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Collaborate via Email - (week 6)</a:t>
          </a:r>
        </a:p>
      </dsp:txBody>
      <dsp:txXfrm>
        <a:off x="34906" y="2409992"/>
        <a:ext cx="5242149" cy="645240"/>
      </dsp:txXfrm>
    </dsp:sp>
    <dsp:sp modelId="{9A9B653C-CEAF-47B1-94B4-AF101FF38434}">
      <dsp:nvSpPr>
        <dsp:cNvPr id="0" name=""/>
        <dsp:cNvSpPr/>
      </dsp:nvSpPr>
      <dsp:spPr>
        <a:xfrm>
          <a:off x="0" y="3141979"/>
          <a:ext cx="5311961" cy="715052"/>
        </a:xfrm>
        <a:prstGeom prst="roundRect">
          <a:avLst/>
        </a:prstGeom>
        <a:solidFill>
          <a:schemeClr val="accent5">
            <a:hueOff val="2552470"/>
            <a:satOff val="-25334"/>
            <a:lumOff val="7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Analyse Results (Week 7)</a:t>
          </a:r>
        </a:p>
      </dsp:txBody>
      <dsp:txXfrm>
        <a:off x="34906" y="3176885"/>
        <a:ext cx="5242149" cy="645240"/>
      </dsp:txXfrm>
    </dsp:sp>
    <dsp:sp modelId="{4941FC95-13F4-4E3B-962E-663D51D9F36E}">
      <dsp:nvSpPr>
        <dsp:cNvPr id="0" name=""/>
        <dsp:cNvSpPr/>
      </dsp:nvSpPr>
      <dsp:spPr>
        <a:xfrm>
          <a:off x="0" y="3908872"/>
          <a:ext cx="5311961" cy="715052"/>
        </a:xfrm>
        <a:prstGeom prst="roundRect">
          <a:avLst/>
        </a:prstGeom>
        <a:solidFill>
          <a:schemeClr val="accent5">
            <a:hueOff val="3190587"/>
            <a:satOff val="-31668"/>
            <a:lumOff val="92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Complete final report - (week 8)</a:t>
          </a:r>
        </a:p>
      </dsp:txBody>
      <dsp:txXfrm>
        <a:off x="34906" y="3943778"/>
        <a:ext cx="5242149" cy="64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14CD-C537-4B31-82C7-93204F5BAE1C}">
      <dsp:nvSpPr>
        <dsp:cNvPr id="0" name=""/>
        <dsp:cNvSpPr/>
      </dsp:nvSpPr>
      <dsp:spPr>
        <a:xfrm>
          <a:off x="995671"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2452123-2B05-420E-BCD8-EEB7DC6C167D}">
      <dsp:nvSpPr>
        <dsp:cNvPr id="0" name=""/>
        <dsp:cNvSpPr/>
      </dsp:nvSpPr>
      <dsp:spPr>
        <a:xfrm>
          <a:off x="1183739" y="189163"/>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00B1EDA9-C749-4BD2-BE20-43653E20FD92}">
      <dsp:nvSpPr>
        <dsp:cNvPr id="0" name=""/>
        <dsp:cNvSpPr/>
      </dsp:nvSpPr>
      <dsp:spPr>
        <a:xfrm>
          <a:off x="713569"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Permission to take part in questionnaire</a:t>
          </a:r>
        </a:p>
      </dsp:txBody>
      <dsp:txXfrm>
        <a:off x="713569" y="1158438"/>
        <a:ext cx="1446679" cy="578671"/>
      </dsp:txXfrm>
    </dsp:sp>
    <dsp:sp modelId="{83641704-2F26-4169-A4A7-CA8568B20E8B}">
      <dsp:nvSpPr>
        <dsp:cNvPr id="0" name=""/>
        <dsp:cNvSpPr/>
      </dsp:nvSpPr>
      <dsp:spPr>
        <a:xfrm>
          <a:off x="2695520"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9377CDF-404C-4687-BC03-09E39CB47551}">
      <dsp:nvSpPr>
        <dsp:cNvPr id="0" name=""/>
        <dsp:cNvSpPr/>
      </dsp:nvSpPr>
      <dsp:spPr>
        <a:xfrm>
          <a:off x="2883588" y="189163"/>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108A16C-B612-4B06-8A30-02C38CE8474B}">
      <dsp:nvSpPr>
        <dsp:cNvPr id="0" name=""/>
        <dsp:cNvSpPr/>
      </dsp:nvSpPr>
      <dsp:spPr>
        <a:xfrm>
          <a:off x="2413417"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All Research to be done by over 18</a:t>
          </a:r>
        </a:p>
      </dsp:txBody>
      <dsp:txXfrm>
        <a:off x="2413417" y="1158438"/>
        <a:ext cx="1446679" cy="578671"/>
      </dsp:txXfrm>
    </dsp:sp>
    <dsp:sp modelId="{6B1973A8-3588-4D9C-876B-07FA9A537621}">
      <dsp:nvSpPr>
        <dsp:cNvPr id="0" name=""/>
        <dsp:cNvSpPr/>
      </dsp:nvSpPr>
      <dsp:spPr>
        <a:xfrm>
          <a:off x="4395368"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56EEF53-70A3-4036-8345-6BEFD11CB9AB}">
      <dsp:nvSpPr>
        <dsp:cNvPr id="0" name=""/>
        <dsp:cNvSpPr/>
      </dsp:nvSpPr>
      <dsp:spPr>
        <a:xfrm>
          <a:off x="4583437" y="189163"/>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D7485A0-DC1E-4017-8F9D-5A2BF9514C46}">
      <dsp:nvSpPr>
        <dsp:cNvPr id="0" name=""/>
        <dsp:cNvSpPr/>
      </dsp:nvSpPr>
      <dsp:spPr>
        <a:xfrm>
          <a:off x="4113266"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UWSTD Students Confidentiality</a:t>
          </a:r>
        </a:p>
      </dsp:txBody>
      <dsp:txXfrm>
        <a:off x="4113266" y="1158438"/>
        <a:ext cx="1446679" cy="578671"/>
      </dsp:txXfrm>
    </dsp:sp>
    <dsp:sp modelId="{D3F6E364-1CFA-4B6A-981F-4C07669C7569}">
      <dsp:nvSpPr>
        <dsp:cNvPr id="0" name=""/>
        <dsp:cNvSpPr/>
      </dsp:nvSpPr>
      <dsp:spPr>
        <a:xfrm>
          <a:off x="995671"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C2FF900-9957-470A-BA7A-12B752041CC2}">
      <dsp:nvSpPr>
        <dsp:cNvPr id="0" name=""/>
        <dsp:cNvSpPr/>
      </dsp:nvSpPr>
      <dsp:spPr>
        <a:xfrm>
          <a:off x="1183739" y="2286848"/>
          <a:ext cx="506337" cy="5063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D7FD406-5658-4FCF-9E91-48EF4D855921}">
      <dsp:nvSpPr>
        <dsp:cNvPr id="0" name=""/>
        <dsp:cNvSpPr/>
      </dsp:nvSpPr>
      <dsp:spPr>
        <a:xfrm>
          <a:off x="713569"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Right to withdraw</a:t>
          </a:r>
        </a:p>
      </dsp:txBody>
      <dsp:txXfrm>
        <a:off x="713569" y="3256124"/>
        <a:ext cx="1446679" cy="578671"/>
      </dsp:txXfrm>
    </dsp:sp>
    <dsp:sp modelId="{183084A7-609B-4527-A719-206EF162014A}">
      <dsp:nvSpPr>
        <dsp:cNvPr id="0" name=""/>
        <dsp:cNvSpPr/>
      </dsp:nvSpPr>
      <dsp:spPr>
        <a:xfrm>
          <a:off x="2695520"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54BB9FF-20D7-4A24-AB0D-ED746F306644}">
      <dsp:nvSpPr>
        <dsp:cNvPr id="0" name=""/>
        <dsp:cNvSpPr/>
      </dsp:nvSpPr>
      <dsp:spPr>
        <a:xfrm>
          <a:off x="2883588" y="2286848"/>
          <a:ext cx="506337" cy="5063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D26CEDA-9724-4CB7-A489-009D833F1B18}">
      <dsp:nvSpPr>
        <dsp:cNvPr id="0" name=""/>
        <dsp:cNvSpPr/>
      </dsp:nvSpPr>
      <dsp:spPr>
        <a:xfrm>
          <a:off x="2413417"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Safety of Researcher</a:t>
          </a:r>
        </a:p>
      </dsp:txBody>
      <dsp:txXfrm>
        <a:off x="2413417" y="3256124"/>
        <a:ext cx="1446679" cy="578671"/>
      </dsp:txXfrm>
    </dsp:sp>
    <dsp:sp modelId="{BC8F488D-F58C-4F8F-9305-F9EF5ABBCA7C}">
      <dsp:nvSpPr>
        <dsp:cNvPr id="0" name=""/>
        <dsp:cNvSpPr/>
      </dsp:nvSpPr>
      <dsp:spPr>
        <a:xfrm>
          <a:off x="4395368"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6EA1F328-01DE-4D5C-9BB0-1F4985EE03BD}">
      <dsp:nvSpPr>
        <dsp:cNvPr id="0" name=""/>
        <dsp:cNvSpPr/>
      </dsp:nvSpPr>
      <dsp:spPr>
        <a:xfrm>
          <a:off x="4583437" y="2286848"/>
          <a:ext cx="506337" cy="5063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73268C5-3563-49B5-8B00-2E347387562A}">
      <dsp:nvSpPr>
        <dsp:cNvPr id="0" name=""/>
        <dsp:cNvSpPr/>
      </dsp:nvSpPr>
      <dsp:spPr>
        <a:xfrm>
          <a:off x="4113266"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Accurate analysis and reporting data</a:t>
          </a:r>
        </a:p>
      </dsp:txBody>
      <dsp:txXfrm>
        <a:off x="4113266" y="3256124"/>
        <a:ext cx="1446679" cy="5786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3498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22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49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799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0144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796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901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237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734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658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1303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3454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2356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581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077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732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8008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6/24/2022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316792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32607@st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mailto:2132504@student.uwtsd.ac.uk" TargetMode="External"/><Relationship Id="rId5" Type="http://schemas.openxmlformats.org/officeDocument/2006/relationships/hyperlink" Target="mailto:2132608@student.ac.uk" TargetMode="External"/><Relationship Id="rId4" Type="http://schemas.openxmlformats.org/officeDocument/2006/relationships/hyperlink" Target="mailto:2132502@student.uwtsd.ac.uk"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campus.extension.org/course/view.php?id=719" TargetMode="External"/><Relationship Id="rId13" Type="http://schemas.openxmlformats.org/officeDocument/2006/relationships/hyperlink" Target="https://creativecommons.org/licenses/by-nc/3.0/" TargetMode="External"/><Relationship Id="rId3" Type="http://schemas.openxmlformats.org/officeDocument/2006/relationships/diagramLayout" Target="../diagrams/layout1.xml"/><Relationship Id="rId7" Type="http://schemas.openxmlformats.org/officeDocument/2006/relationships/image" Target="../media/image2.jpeg"/><Relationship Id="rId12" Type="http://schemas.openxmlformats.org/officeDocument/2006/relationships/hyperlink" Target="http://www.pngall.com/email-png/download/29775" TargetMode="External"/><Relationship Id="rId17" Type="http://schemas.openxmlformats.org/officeDocument/2006/relationships/hyperlink" Target="https://www.deviantart.com/windytheplaneh/art/Onedrive-Logo-vector-611346233" TargetMode="External"/><Relationship Id="rId2" Type="http://schemas.openxmlformats.org/officeDocument/2006/relationships/diagramData" Target="../diagrams/data1.xml"/><Relationship Id="rId16"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4.png"/><Relationship Id="rId5" Type="http://schemas.openxmlformats.org/officeDocument/2006/relationships/diagramColors" Target="../diagrams/colors1.xml"/><Relationship Id="rId15" Type="http://schemas.openxmlformats.org/officeDocument/2006/relationships/hyperlink" Target="https://en.wikipedia.org/wiki/Microsoft_Teams" TargetMode="External"/><Relationship Id="rId10" Type="http://schemas.openxmlformats.org/officeDocument/2006/relationships/hyperlink" Target="http://cs1300jordanmsnyder.blogspot.com/2010/10/powerpoint.html" TargetMode="External"/><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experiencetheblog.com/2019/01/want-to-create-greater-customer.html" TargetMode="External"/><Relationship Id="rId3" Type="http://schemas.openxmlformats.org/officeDocument/2006/relationships/diagramLayout" Target="../diagrams/layout2.xml"/><Relationship Id="rId7" Type="http://schemas.openxmlformats.org/officeDocument/2006/relationships/image" Target="../media/image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jpe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owl.excelsior.edu/research/research-process/" TargetMode="Externa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news.uct.ac.za/article/-2020-09-23-tlc2020-design-thinking-during-a-pandemi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6" name="Freeform: Shape 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7" name="Freeform: Shape 1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13" name="Freeform: Shape 1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15" name="Freeform: Shape 1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2081078" y="564317"/>
            <a:ext cx="10753859" cy="6280531"/>
          </a:xfrm>
        </p:spPr>
        <p:txBody>
          <a:bodyPr anchor="b">
            <a:normAutofit/>
          </a:bodyPr>
          <a:lstStyle/>
          <a:p>
            <a:pPr algn="ctr">
              <a:lnSpc>
                <a:spcPct val="90000"/>
              </a:lnSpc>
            </a:pPr>
            <a:r>
              <a:rPr lang="en-GB" sz="2400" b="1" u="sng">
                <a:latin typeface="Arial Nova"/>
                <a:cs typeface="Calibri Light"/>
              </a:rPr>
              <a:t>How do Students use Technology to Collaborate at UWTSD</a:t>
            </a:r>
            <a:br>
              <a:rPr lang="en-GB" sz="2400" b="1" u="sng">
                <a:latin typeface="Arial Nova"/>
                <a:cs typeface="Calibri Light"/>
              </a:rPr>
            </a:br>
            <a:br>
              <a:rPr lang="en-GB" sz="1800" u="sng">
                <a:cs typeface="Calibri Light"/>
              </a:rPr>
            </a:br>
            <a:br>
              <a:rPr lang="en-GB" sz="1800" u="sng">
                <a:cs typeface="Calibri Light"/>
              </a:rPr>
            </a:br>
            <a:br>
              <a:rPr lang="en-GB" sz="1800">
                <a:cs typeface="Calibri Light"/>
              </a:rPr>
            </a:br>
            <a:br>
              <a:rPr lang="en-GB" sz="1800">
                <a:cs typeface="Calibri Light"/>
              </a:rPr>
            </a:br>
            <a:br>
              <a:rPr lang="en-GB" sz="1800">
                <a:cs typeface="Calibri Light"/>
              </a:rPr>
            </a:br>
            <a:r>
              <a:rPr lang="en-GB" sz="1800" b="1">
                <a:solidFill>
                  <a:schemeClr val="accent1"/>
                </a:solidFill>
                <a:latin typeface="Arial Nova"/>
                <a:cs typeface="Calibri Light"/>
              </a:rPr>
              <a:t>Digital Skills and Research Methods (BMSW4003_BIRM)</a:t>
            </a:r>
            <a:br>
              <a:rPr lang="en-GB" sz="1800" b="1">
                <a:solidFill>
                  <a:schemeClr val="accent1"/>
                </a:solidFill>
                <a:latin typeface="Arial Nova"/>
                <a:cs typeface="Calibri Light"/>
              </a:rPr>
            </a:br>
            <a:r>
              <a:rPr lang="en-GB" sz="1800" b="1">
                <a:solidFill>
                  <a:schemeClr val="accent1"/>
                </a:solidFill>
                <a:latin typeface="Arial Nova"/>
                <a:cs typeface="Calibri Light"/>
              </a:rPr>
              <a:t>Lecturer name: Dr Olu Adegbite</a:t>
            </a:r>
            <a:br>
              <a:rPr lang="en-GB" sz="1800" b="1">
                <a:solidFill>
                  <a:schemeClr val="accent1"/>
                </a:solidFill>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cs typeface="Calibri Light"/>
              </a:rPr>
            </a:br>
            <a:br>
              <a:rPr lang="en-GB" sz="1800" b="1">
                <a:cs typeface="Calibri Light"/>
              </a:rPr>
            </a:br>
            <a:r>
              <a:rPr lang="en-GB" sz="1800">
                <a:latin typeface="Arial Nova"/>
                <a:cs typeface="Calibri Light"/>
              </a:rPr>
              <a:t>Salma Aslam – </a:t>
            </a:r>
            <a:r>
              <a:rPr lang="en-GB" sz="1800">
                <a:latin typeface="Arial Nova"/>
                <a:cs typeface="Calibri Light"/>
                <a:hlinkClick r:id="rId3"/>
              </a:rPr>
              <a:t>2132607@student.uwtsd.ac.uk</a:t>
            </a:r>
            <a:br>
              <a:rPr lang="en-GB" sz="1800">
                <a:latin typeface="Arial Nova"/>
                <a:cs typeface="Calibri Light"/>
              </a:rPr>
            </a:br>
            <a:r>
              <a:rPr lang="en-GB" sz="1800">
                <a:latin typeface="Arial Nova"/>
                <a:cs typeface="Calibri Light"/>
              </a:rPr>
              <a:t>Farzana Munir – </a:t>
            </a:r>
            <a:r>
              <a:rPr lang="en-GB" sz="1800">
                <a:latin typeface="Arial Nova"/>
                <a:cs typeface="Calibri Light"/>
                <a:hlinkClick r:id="rId4"/>
              </a:rPr>
              <a:t>2132502@student.uwtsd.ac.uk</a:t>
            </a:r>
            <a:br>
              <a:rPr lang="en-GB" sz="1800">
                <a:latin typeface="Arial Nova"/>
                <a:cs typeface="Calibri Light"/>
              </a:rPr>
            </a:br>
            <a:r>
              <a:rPr lang="en-GB" sz="1800">
                <a:latin typeface="Arial Nova"/>
                <a:cs typeface="Calibri Light"/>
              </a:rPr>
              <a:t>Asma Sohail – </a:t>
            </a:r>
            <a:r>
              <a:rPr lang="en-GB" sz="1800">
                <a:latin typeface="Arial Nova"/>
                <a:cs typeface="Calibri Light"/>
                <a:hlinkClick r:id="rId5"/>
              </a:rPr>
              <a:t>2132608@student.uwtsd.ac.uk</a:t>
            </a:r>
            <a:br>
              <a:rPr lang="en-GB" sz="1800">
                <a:latin typeface="Arial Nova"/>
                <a:cs typeface="Calibri Light"/>
              </a:rPr>
            </a:br>
            <a:r>
              <a:rPr lang="en-GB" sz="1800">
                <a:latin typeface="Arial Nova"/>
                <a:cs typeface="Calibri Light"/>
              </a:rPr>
              <a:t>Nasreen Aslam – </a:t>
            </a:r>
            <a:r>
              <a:rPr lang="en-GB" sz="1800">
                <a:latin typeface="Arial Nova"/>
                <a:cs typeface="Calibri Light"/>
                <a:hlinkClick r:id="rId6"/>
              </a:rPr>
              <a:t>2132504@student.uwtsd.ac.uk</a:t>
            </a:r>
            <a:br>
              <a:rPr lang="en-GB" sz="1800">
                <a:latin typeface="Arial Nova"/>
                <a:cs typeface="Calibri Light"/>
              </a:rPr>
            </a:br>
            <a:br>
              <a:rPr lang="en-GB" sz="1800">
                <a:latin typeface="Arial Nova"/>
                <a:cs typeface="Calibri Light"/>
              </a:rPr>
            </a:br>
            <a:endParaRPr lang="en-GB" sz="1800">
              <a:latin typeface="Arial Nova"/>
              <a:cs typeface="Calibri Ligh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5CA38-DEE7-C31B-F5DE-1BD47FD88CD6}"/>
              </a:ext>
            </a:extLst>
          </p:cNvPr>
          <p:cNvSpPr>
            <a:spLocks noGrp="1"/>
          </p:cNvSpPr>
          <p:nvPr>
            <p:ph type="title"/>
          </p:nvPr>
        </p:nvSpPr>
        <p:spPr>
          <a:xfrm>
            <a:off x="1484311" y="610673"/>
            <a:ext cx="10018713" cy="879763"/>
          </a:xfrm>
        </p:spPr>
        <p:txBody>
          <a:bodyPr/>
          <a:lstStyle/>
          <a:p>
            <a:r>
              <a:rPr lang="en-GB" b="1">
                <a:solidFill>
                  <a:schemeClr val="accent1"/>
                </a:solidFill>
                <a:latin typeface="Arial Nova"/>
                <a:cs typeface="Calibri Light"/>
              </a:rPr>
              <a:t>Introduction</a:t>
            </a:r>
            <a:endParaRPr lang="en-GB" b="1">
              <a:solidFill>
                <a:schemeClr val="accent1"/>
              </a:solidFill>
              <a:latin typeface="Arial Nova"/>
            </a:endParaRPr>
          </a:p>
        </p:txBody>
      </p:sp>
      <p:sp>
        <p:nvSpPr>
          <p:cNvPr id="3" name="Content Placeholder 2">
            <a:extLst>
              <a:ext uri="{FF2B5EF4-FFF2-40B4-BE49-F238E27FC236}">
                <a16:creationId xmlns:a16="http://schemas.microsoft.com/office/drawing/2014/main" id="{270CF286-5BBB-0D69-7054-6C368DB3FD04}"/>
              </a:ext>
            </a:extLst>
          </p:cNvPr>
          <p:cNvSpPr>
            <a:spLocks noGrp="1"/>
          </p:cNvSpPr>
          <p:nvPr>
            <p:ph idx="1"/>
          </p:nvPr>
        </p:nvSpPr>
        <p:spPr>
          <a:xfrm>
            <a:off x="1665948" y="1484810"/>
            <a:ext cx="10018713" cy="795271"/>
          </a:xfrm>
        </p:spPr>
        <p:txBody>
          <a:bodyPr vert="horz" lIns="91440" tIns="45720" rIns="91440" bIns="45720" rtlCol="0" anchor="t">
            <a:normAutofit fontScale="92500"/>
          </a:bodyPr>
          <a:lstStyle/>
          <a:p>
            <a:pPr marL="0" indent="0">
              <a:buNone/>
            </a:pPr>
            <a:r>
              <a:rPr lang="en-GB" b="1">
                <a:highlight>
                  <a:srgbClr val="FFFF00"/>
                </a:highlight>
                <a:cs typeface="Calibri"/>
              </a:rPr>
              <a:t>Which Digital Tool is most used by Students at UWTSD to Collaborate together ?</a:t>
            </a:r>
            <a:endParaRPr lang="en-US" b="1">
              <a:highlight>
                <a:srgbClr val="FFFF00"/>
              </a:highlight>
            </a:endParaRPr>
          </a:p>
          <a:p>
            <a:pPr marL="0" indent="0">
              <a:buNone/>
            </a:pPr>
            <a:endParaRPr lang="en-GB" b="1">
              <a:solidFill>
                <a:srgbClr val="CD4223"/>
              </a:solidFill>
              <a:cs typeface="Calibri"/>
            </a:endParaRPr>
          </a:p>
          <a:p>
            <a:pPr marL="0" indent="0">
              <a:buNone/>
            </a:pPr>
            <a:endParaRPr lang="en-GB" b="1">
              <a:solidFill>
                <a:srgbClr val="CD4223"/>
              </a:solidFill>
              <a:cs typeface="Calibri"/>
            </a:endParaRPr>
          </a:p>
          <a:p>
            <a:pPr>
              <a:buClr>
                <a:srgbClr val="B96C11"/>
              </a:buClr>
            </a:pPr>
            <a:endParaRPr lang="en-GB" sz="1600" b="1">
              <a:solidFill>
                <a:srgbClr val="CD4223"/>
              </a:solidFill>
              <a:cs typeface="Calibri"/>
            </a:endParaRPr>
          </a:p>
        </p:txBody>
      </p:sp>
      <p:graphicFrame>
        <p:nvGraphicFramePr>
          <p:cNvPr id="13" name="Diagram 13">
            <a:extLst>
              <a:ext uri="{FF2B5EF4-FFF2-40B4-BE49-F238E27FC236}">
                <a16:creationId xmlns:a16="http://schemas.microsoft.com/office/drawing/2014/main" id="{ECE8B909-D297-022B-DABC-5B1EE2B90B73}"/>
              </a:ext>
            </a:extLst>
          </p:cNvPr>
          <p:cNvGraphicFramePr/>
          <p:nvPr>
            <p:extLst>
              <p:ext uri="{D42A27DB-BD31-4B8C-83A1-F6EECF244321}">
                <p14:modId xmlns:p14="http://schemas.microsoft.com/office/powerpoint/2010/main" val="1838894564"/>
              </p:ext>
            </p:extLst>
          </p:nvPr>
        </p:nvGraphicFramePr>
        <p:xfrm>
          <a:off x="3949522" y="2136819"/>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39" name="Picture 539" descr="Logo&#10;&#10;Description automatically generated">
            <a:extLst>
              <a:ext uri="{FF2B5EF4-FFF2-40B4-BE49-F238E27FC236}">
                <a16:creationId xmlns:a16="http://schemas.microsoft.com/office/drawing/2014/main" id="{CC845DB0-D915-5CD1-CA78-6FA400F6D7F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740000">
            <a:off x="8115837" y="2312324"/>
            <a:ext cx="2120721" cy="1567943"/>
          </a:xfrm>
          <a:prstGeom prst="rect">
            <a:avLst/>
          </a:prstGeom>
        </p:spPr>
      </p:pic>
      <p:pic>
        <p:nvPicPr>
          <p:cNvPr id="542" name="Picture 542" descr="A picture containing text&#10;&#10;Description automatically generated">
            <a:extLst>
              <a:ext uri="{FF2B5EF4-FFF2-40B4-BE49-F238E27FC236}">
                <a16:creationId xmlns:a16="http://schemas.microsoft.com/office/drawing/2014/main" id="{8EB898A2-3D32-8EE2-EEB1-F77F838218B2}"/>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rot="1680000">
            <a:off x="9365460" y="3944314"/>
            <a:ext cx="1995297" cy="1686937"/>
          </a:xfrm>
          <a:prstGeom prst="rect">
            <a:avLst/>
          </a:prstGeom>
        </p:spPr>
      </p:pic>
      <p:sp>
        <p:nvSpPr>
          <p:cNvPr id="543" name="TextBox 542">
            <a:extLst>
              <a:ext uri="{FF2B5EF4-FFF2-40B4-BE49-F238E27FC236}">
                <a16:creationId xmlns:a16="http://schemas.microsoft.com/office/drawing/2014/main" id="{55E8B834-8E7F-CB5D-A187-D7618C91A4BD}"/>
              </a:ext>
            </a:extLst>
          </p:cNvPr>
          <p:cNvSpPr txBox="1"/>
          <p:nvPr/>
        </p:nvSpPr>
        <p:spPr>
          <a:xfrm>
            <a:off x="8684654" y="4957472"/>
            <a:ext cx="2743200" cy="317500"/>
          </a:xfrm>
          <a:prstGeom prst="rect">
            <a:avLst/>
          </a:prstGeom>
        </p:spPr>
        <p:txBody>
          <a:bodyPr lIns="91440" tIns="45720" rIns="91440" bIns="45720" anchor="t">
            <a:normAutofit fontScale="92500" lnSpcReduction="20000"/>
          </a:bodyPr>
          <a:lstStyle/>
          <a:p>
            <a:endParaRPr lang="en-US"/>
          </a:p>
        </p:txBody>
      </p:sp>
      <p:pic>
        <p:nvPicPr>
          <p:cNvPr id="545" name="Picture 545" descr="A picture containing icon&#10;&#10;Description automatically generated">
            <a:extLst>
              <a:ext uri="{FF2B5EF4-FFF2-40B4-BE49-F238E27FC236}">
                <a16:creationId xmlns:a16="http://schemas.microsoft.com/office/drawing/2014/main" id="{6A804D09-E3DD-5DA9-087A-0238C4FBB366}"/>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490175" y="4642319"/>
            <a:ext cx="2249510" cy="2231222"/>
          </a:xfrm>
          <a:prstGeom prst="rect">
            <a:avLst/>
          </a:prstGeom>
        </p:spPr>
      </p:pic>
      <p:sp>
        <p:nvSpPr>
          <p:cNvPr id="546" name="TextBox 545">
            <a:extLst>
              <a:ext uri="{FF2B5EF4-FFF2-40B4-BE49-F238E27FC236}">
                <a16:creationId xmlns:a16="http://schemas.microsoft.com/office/drawing/2014/main" id="{28092F01-D6BF-7015-FC7A-0ADFBAC4BCCE}"/>
              </a:ext>
            </a:extLst>
          </p:cNvPr>
          <p:cNvSpPr txBox="1"/>
          <p:nvPr/>
        </p:nvSpPr>
        <p:spPr>
          <a:xfrm>
            <a:off x="3490175" y="6948286"/>
            <a:ext cx="2249510" cy="242374"/>
          </a:xfrm>
          <a:prstGeom prst="rect">
            <a:avLst/>
          </a:prstGeom>
        </p:spPr>
        <p:txBody>
          <a:bodyPr>
            <a:normAutofit fontScale="32500" lnSpcReduction="20000"/>
          </a:bodyPr>
          <a:lstStyle/>
          <a:p>
            <a:r>
              <a:rPr lang="en-US">
                <a:hlinkClick r:id="rId12"/>
              </a:rPr>
              <a:t>This Photo</a:t>
            </a:r>
            <a:r>
              <a:rPr lang="en-US"/>
              <a:t> by Unknown author is licensed under </a:t>
            </a:r>
            <a:r>
              <a:rPr lang="en-US">
                <a:hlinkClick r:id="rId13"/>
              </a:rPr>
              <a:t>CC BY-NC</a:t>
            </a:r>
            <a:r>
              <a:rPr lang="en-US"/>
              <a:t>.</a:t>
            </a:r>
          </a:p>
        </p:txBody>
      </p:sp>
      <p:pic>
        <p:nvPicPr>
          <p:cNvPr id="549" name="Picture 549" descr="Icon&#10;&#10;Description automatically generated">
            <a:extLst>
              <a:ext uri="{FF2B5EF4-FFF2-40B4-BE49-F238E27FC236}">
                <a16:creationId xmlns:a16="http://schemas.microsoft.com/office/drawing/2014/main" id="{0A18F0AB-AF3A-09DA-CC08-24222BFFAF4E}"/>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rot="-1200000">
            <a:off x="2663780" y="2131947"/>
            <a:ext cx="1648496" cy="1531599"/>
          </a:xfrm>
          <a:prstGeom prst="rect">
            <a:avLst/>
          </a:prstGeom>
        </p:spPr>
      </p:pic>
      <p:pic>
        <p:nvPicPr>
          <p:cNvPr id="552" name="Picture 552" descr="Logo&#10;&#10;Description automatically generated">
            <a:extLst>
              <a:ext uri="{FF2B5EF4-FFF2-40B4-BE49-F238E27FC236}">
                <a16:creationId xmlns:a16="http://schemas.microsoft.com/office/drawing/2014/main" id="{7E31A58A-1B2D-5274-DBC2-8E7D46C7CB44}"/>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7064062" y="4265932"/>
            <a:ext cx="1508975" cy="1116559"/>
          </a:xfrm>
          <a:prstGeom prst="rect">
            <a:avLst/>
          </a:prstGeom>
        </p:spPr>
      </p:pic>
      <p:sp>
        <p:nvSpPr>
          <p:cNvPr id="10" name="Arrow: Right 9">
            <a:extLst>
              <a:ext uri="{FF2B5EF4-FFF2-40B4-BE49-F238E27FC236}">
                <a16:creationId xmlns:a16="http://schemas.microsoft.com/office/drawing/2014/main" id="{5247062A-D9ED-FB8F-09BC-BE469FEC664E}"/>
              </a:ext>
            </a:extLst>
          </p:cNvPr>
          <p:cNvSpPr/>
          <p:nvPr/>
        </p:nvSpPr>
        <p:spPr>
          <a:xfrm rot="-1260000">
            <a:off x="395793" y="3883585"/>
            <a:ext cx="3394363" cy="18934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Here are a few digital tools used by students at UWTSD to collaborate</a:t>
            </a:r>
            <a:endParaRPr lang="en-US"/>
          </a:p>
        </p:txBody>
      </p:sp>
      <p:sp>
        <p:nvSpPr>
          <p:cNvPr id="37" name="TextBox 36">
            <a:extLst>
              <a:ext uri="{FF2B5EF4-FFF2-40B4-BE49-F238E27FC236}">
                <a16:creationId xmlns:a16="http://schemas.microsoft.com/office/drawing/2014/main" id="{0120E2B7-8DA2-99E9-E2BE-69AC86E30042}"/>
              </a:ext>
            </a:extLst>
          </p:cNvPr>
          <p:cNvSpPr txBox="1"/>
          <p:nvPr/>
        </p:nvSpPr>
        <p:spPr>
          <a:xfrm>
            <a:off x="8201056" y="6263456"/>
            <a:ext cx="3483735"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a:t>
            </a:r>
          </a:p>
        </p:txBody>
      </p:sp>
    </p:spTree>
    <p:extLst>
      <p:ext uri="{BB962C8B-B14F-4D97-AF65-F5344CB8AC3E}">
        <p14:creationId xmlns:p14="http://schemas.microsoft.com/office/powerpoint/2010/main" val="25152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2" name="Rectangle 2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open book against blurred bookshelf background">
            <a:extLst>
              <a:ext uri="{FF2B5EF4-FFF2-40B4-BE49-F238E27FC236}">
                <a16:creationId xmlns:a16="http://schemas.microsoft.com/office/drawing/2014/main" id="{C8A7118D-D616-9084-5EA9-2F2DF1D6922F}"/>
              </a:ext>
            </a:extLst>
          </p:cNvPr>
          <p:cNvPicPr>
            <a:picLocks noChangeAspect="1"/>
          </p:cNvPicPr>
          <p:nvPr/>
        </p:nvPicPr>
        <p:blipFill rotWithShape="1">
          <a:blip r:embed="rId3"/>
          <a:srcRect l="30812" r="17611" b="-1"/>
          <a:stretch/>
        </p:blipFill>
        <p:spPr>
          <a:xfrm>
            <a:off x="6897963" y="-6809"/>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4" name="Group 2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3BAF26-3E2D-3CA5-759B-B0BA60A6B226}"/>
              </a:ext>
            </a:extLst>
          </p:cNvPr>
          <p:cNvSpPr>
            <a:spLocks noGrp="1"/>
          </p:cNvSpPr>
          <p:nvPr>
            <p:ph type="title"/>
          </p:nvPr>
        </p:nvSpPr>
        <p:spPr>
          <a:xfrm>
            <a:off x="414796" y="31524"/>
            <a:ext cx="5260680" cy="1407542"/>
          </a:xfrm>
        </p:spPr>
        <p:txBody>
          <a:bodyPr>
            <a:normAutofit/>
          </a:bodyPr>
          <a:lstStyle/>
          <a:p>
            <a:pPr algn="l"/>
            <a:r>
              <a:rPr lang="en-GB" b="1" u="sng">
                <a:latin typeface="Arial Nova"/>
                <a:cs typeface="Calibri Light"/>
              </a:rPr>
              <a:t>Rationale</a:t>
            </a:r>
            <a:endParaRPr lang="en-GB" b="1" u="sng">
              <a:latin typeface="Arial Nova"/>
            </a:endParaRPr>
          </a:p>
        </p:txBody>
      </p:sp>
      <p:sp>
        <p:nvSpPr>
          <p:cNvPr id="4" name="TextBox 3">
            <a:extLst>
              <a:ext uri="{FF2B5EF4-FFF2-40B4-BE49-F238E27FC236}">
                <a16:creationId xmlns:a16="http://schemas.microsoft.com/office/drawing/2014/main" id="{83721663-08C8-7961-5FB5-3FAB02B9B2FF}"/>
              </a:ext>
            </a:extLst>
          </p:cNvPr>
          <p:cNvSpPr txBox="1"/>
          <p:nvPr/>
        </p:nvSpPr>
        <p:spPr>
          <a:xfrm>
            <a:off x="7824141" y="6237026"/>
            <a:ext cx="341934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
        <p:nvSpPr>
          <p:cNvPr id="7" name="Content Placeholder 6">
            <a:extLst>
              <a:ext uri="{FF2B5EF4-FFF2-40B4-BE49-F238E27FC236}">
                <a16:creationId xmlns:a16="http://schemas.microsoft.com/office/drawing/2014/main" id="{F53A529F-5C61-64DF-5FF5-58ADFF8C0FEF}"/>
              </a:ext>
            </a:extLst>
          </p:cNvPr>
          <p:cNvSpPr>
            <a:spLocks noGrp="1"/>
          </p:cNvSpPr>
          <p:nvPr>
            <p:ph idx="1"/>
          </p:nvPr>
        </p:nvSpPr>
        <p:spPr>
          <a:xfrm>
            <a:off x="185691" y="551301"/>
            <a:ext cx="5833080" cy="6062648"/>
          </a:xfrm>
        </p:spPr>
        <p:txBody>
          <a:bodyPr/>
          <a:lstStyle/>
          <a:p>
            <a:pPr>
              <a:buFont typeface="Wingdings"/>
              <a:buChar char="Ø"/>
            </a:pPr>
            <a:r>
              <a:rPr lang="en-GB" sz="1400">
                <a:latin typeface="Arial Nova"/>
              </a:rPr>
              <a:t>Digital Competence is defined as University Students' Knowledge, skills that are required effective use of digital technology to evaluate, consume and produce learning information and to collaborate with others for learning purposes. (He and Li 2019; Janssen et al., 2013)</a:t>
            </a:r>
            <a:endParaRPr lang="en-US" sz="1400">
              <a:latin typeface="Arial Nova"/>
            </a:endParaRPr>
          </a:p>
          <a:p>
            <a:pPr>
              <a:buFont typeface="Wingdings"/>
              <a:buChar char="Ø"/>
            </a:pPr>
            <a:r>
              <a:rPr lang="en-US" sz="1400">
                <a:latin typeface="Arial Nova"/>
              </a:rPr>
              <a:t>Laptops and smartphones are detailed as the most used and valued. Students are taking self-directed approach through digital learning. (Dabbagh et al 2019) </a:t>
            </a:r>
          </a:p>
          <a:p>
            <a:pPr>
              <a:buClr>
                <a:srgbClr val="B96C11"/>
              </a:buClr>
              <a:buFont typeface="Wingdings"/>
              <a:buChar char="Ø"/>
            </a:pPr>
            <a:r>
              <a:rPr lang="en-US" sz="1400">
                <a:latin typeface="Arial Nova"/>
              </a:rPr>
              <a:t>Collaboration will create links of positive inter dependance and responsibility, which in turn encourages greater awareness and greater control of the learning process (Echeverria and Mateo, 2006)</a:t>
            </a:r>
          </a:p>
          <a:p>
            <a:pPr>
              <a:buClr>
                <a:srgbClr val="B96C11"/>
              </a:buClr>
              <a:buFont typeface="Wingdings"/>
              <a:buChar char="Ø"/>
            </a:pPr>
            <a:r>
              <a:rPr lang="en-US" sz="1400">
                <a:latin typeface="Arial Nova"/>
              </a:rPr>
              <a:t>Mobile technologies and smart phones interweave social media in their palms and at their simple and customized command (</a:t>
            </a:r>
            <a:r>
              <a:rPr lang="en-US" sz="1400" err="1">
                <a:latin typeface="Arial Nova"/>
              </a:rPr>
              <a:t>Dahlstom</a:t>
            </a:r>
            <a:r>
              <a:rPr lang="en-US" sz="1400">
                <a:latin typeface="Arial Nova"/>
              </a:rPr>
              <a:t>, 2012)</a:t>
            </a:r>
          </a:p>
        </p:txBody>
      </p:sp>
    </p:spTree>
    <p:extLst>
      <p:ext uri="{BB962C8B-B14F-4D97-AF65-F5344CB8AC3E}">
        <p14:creationId xmlns:p14="http://schemas.microsoft.com/office/powerpoint/2010/main" val="251804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80B5-09D4-A673-C03D-BF90B2440526}"/>
              </a:ext>
            </a:extLst>
          </p:cNvPr>
          <p:cNvSpPr>
            <a:spLocks noGrp="1"/>
          </p:cNvSpPr>
          <p:nvPr>
            <p:ph type="title"/>
          </p:nvPr>
        </p:nvSpPr>
        <p:spPr>
          <a:xfrm>
            <a:off x="1884829" y="363941"/>
            <a:ext cx="4637088" cy="1193005"/>
          </a:xfrm>
        </p:spPr>
        <p:txBody>
          <a:bodyPr/>
          <a:lstStyle/>
          <a:p>
            <a:r>
              <a:rPr lang="en-GB" b="1" u="sng">
                <a:latin typeface="Arial Nova"/>
                <a:cs typeface="Calibri Light"/>
              </a:rPr>
              <a:t>Purpose Method</a:t>
            </a:r>
          </a:p>
        </p:txBody>
      </p:sp>
      <p:graphicFrame>
        <p:nvGraphicFramePr>
          <p:cNvPr id="3" name="Diagram 3">
            <a:extLst>
              <a:ext uri="{FF2B5EF4-FFF2-40B4-BE49-F238E27FC236}">
                <a16:creationId xmlns:a16="http://schemas.microsoft.com/office/drawing/2014/main" id="{2ED3BD45-6A7D-EBA2-6551-F18E5DC5F3E9}"/>
              </a:ext>
            </a:extLst>
          </p:cNvPr>
          <p:cNvGraphicFramePr/>
          <p:nvPr>
            <p:extLst>
              <p:ext uri="{D42A27DB-BD31-4B8C-83A1-F6EECF244321}">
                <p14:modId xmlns:p14="http://schemas.microsoft.com/office/powerpoint/2010/main" val="2433597452"/>
              </p:ext>
            </p:extLst>
          </p:nvPr>
        </p:nvGraphicFramePr>
        <p:xfrm>
          <a:off x="1580866" y="1060542"/>
          <a:ext cx="10326620" cy="5113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16" name="Picture 2716" descr="A picture containing text, spectacles, indoor, sunglasses&#10;&#10;Description automatically generated">
            <a:extLst>
              <a:ext uri="{FF2B5EF4-FFF2-40B4-BE49-F238E27FC236}">
                <a16:creationId xmlns:a16="http://schemas.microsoft.com/office/drawing/2014/main" id="{64019793-8144-6EA5-7991-0208B04BF7A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15117" y="411537"/>
            <a:ext cx="3869140" cy="1440180"/>
          </a:xfrm>
          <a:prstGeom prst="rect">
            <a:avLst/>
          </a:prstGeom>
        </p:spPr>
      </p:pic>
      <p:sp>
        <p:nvSpPr>
          <p:cNvPr id="3151" name="TextBox 3150">
            <a:extLst>
              <a:ext uri="{FF2B5EF4-FFF2-40B4-BE49-F238E27FC236}">
                <a16:creationId xmlns:a16="http://schemas.microsoft.com/office/drawing/2014/main" id="{B4CDB013-0392-1048-69D9-C720F3A12A84}"/>
              </a:ext>
            </a:extLst>
          </p:cNvPr>
          <p:cNvSpPr txBox="1"/>
          <p:nvPr/>
        </p:nvSpPr>
        <p:spPr>
          <a:xfrm>
            <a:off x="8122405" y="6123294"/>
            <a:ext cx="346227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136533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33" name="Rectangle 121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0" name="Picture 1200" descr="Logo&#10;&#10;Description automatically generated">
            <a:extLst>
              <a:ext uri="{FF2B5EF4-FFF2-40B4-BE49-F238E27FC236}">
                <a16:creationId xmlns:a16="http://schemas.microsoft.com/office/drawing/2014/main" id="{B5B9B24A-7052-9D30-B8F2-9F6DA39F66F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226" r="25946"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35" name="Group 122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2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2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2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2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2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2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6789224-BC20-AB00-6AF4-A558782C90B0}"/>
              </a:ext>
            </a:extLst>
          </p:cNvPr>
          <p:cNvSpPr>
            <a:spLocks noGrp="1"/>
          </p:cNvSpPr>
          <p:nvPr>
            <p:ph type="title"/>
          </p:nvPr>
        </p:nvSpPr>
        <p:spPr>
          <a:xfrm>
            <a:off x="964324" y="154783"/>
            <a:ext cx="5260680" cy="1752599"/>
          </a:xfrm>
        </p:spPr>
        <p:txBody>
          <a:bodyPr>
            <a:normAutofit/>
          </a:bodyPr>
          <a:lstStyle/>
          <a:p>
            <a:pPr algn="l"/>
            <a:r>
              <a:rPr lang="en-GB" b="1" u="sng">
                <a:latin typeface="Arial Nova"/>
                <a:cs typeface="Calibri Light"/>
              </a:rPr>
              <a:t>Research timeline</a:t>
            </a:r>
            <a:endParaRPr lang="en-GB" b="1" u="sng">
              <a:latin typeface="Arial Nova"/>
            </a:endParaRPr>
          </a:p>
        </p:txBody>
      </p:sp>
      <p:graphicFrame>
        <p:nvGraphicFramePr>
          <p:cNvPr id="7" name="Diagram 7">
            <a:extLst>
              <a:ext uri="{FF2B5EF4-FFF2-40B4-BE49-F238E27FC236}">
                <a16:creationId xmlns:a16="http://schemas.microsoft.com/office/drawing/2014/main" id="{44E1CD48-1782-564D-6669-BAFEA4C558AE}"/>
              </a:ext>
            </a:extLst>
          </p:cNvPr>
          <p:cNvGraphicFramePr>
            <a:graphicFrameLocks noGrp="1"/>
          </p:cNvGraphicFramePr>
          <p:nvPr>
            <p:ph idx="1"/>
            <p:extLst>
              <p:ext uri="{D42A27DB-BD31-4B8C-83A1-F6EECF244321}">
                <p14:modId xmlns:p14="http://schemas.microsoft.com/office/powerpoint/2010/main" val="1423710301"/>
              </p:ext>
            </p:extLst>
          </p:nvPr>
        </p:nvGraphicFramePr>
        <p:xfrm>
          <a:off x="638841" y="1635764"/>
          <a:ext cx="5311961" cy="4698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9" name="TextBox 38">
            <a:extLst>
              <a:ext uri="{FF2B5EF4-FFF2-40B4-BE49-F238E27FC236}">
                <a16:creationId xmlns:a16="http://schemas.microsoft.com/office/drawing/2014/main" id="{5ABB816B-86D8-B271-FB66-372C2BDFF945}"/>
              </a:ext>
            </a:extLst>
          </p:cNvPr>
          <p:cNvSpPr txBox="1"/>
          <p:nvPr/>
        </p:nvSpPr>
        <p:spPr>
          <a:xfrm>
            <a:off x="8358518" y="6259772"/>
            <a:ext cx="322615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Asma Sohail</a:t>
            </a:r>
          </a:p>
        </p:txBody>
      </p:sp>
    </p:spTree>
    <p:extLst>
      <p:ext uri="{BB962C8B-B14F-4D97-AF65-F5344CB8AC3E}">
        <p14:creationId xmlns:p14="http://schemas.microsoft.com/office/powerpoint/2010/main" val="332277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149" name="Title 148">
            <a:extLst>
              <a:ext uri="{FF2B5EF4-FFF2-40B4-BE49-F238E27FC236}">
                <a16:creationId xmlns:a16="http://schemas.microsoft.com/office/drawing/2014/main" id="{ADDD8AF5-6989-1F75-4E77-98EAA2991C4E}"/>
              </a:ext>
            </a:extLst>
          </p:cNvPr>
          <p:cNvSpPr>
            <a:spLocks noGrp="1"/>
          </p:cNvSpPr>
          <p:nvPr>
            <p:ph type="title"/>
          </p:nvPr>
        </p:nvSpPr>
        <p:spPr>
          <a:xfrm>
            <a:off x="54736" y="469710"/>
            <a:ext cx="9742318" cy="1752599"/>
          </a:xfrm>
        </p:spPr>
        <p:txBody>
          <a:bodyPr>
            <a:normAutofit/>
          </a:bodyPr>
          <a:lstStyle/>
          <a:p>
            <a:r>
              <a:rPr lang="en-GB" b="1" u="sng">
                <a:latin typeface="Arial Nova"/>
              </a:rPr>
              <a:t>What are the Ethical </a:t>
            </a:r>
            <a:br>
              <a:rPr lang="en-GB" b="1" u="sng">
                <a:latin typeface="Arial Nova"/>
              </a:rPr>
            </a:br>
            <a:r>
              <a:rPr lang="en-GB" b="1" u="sng">
                <a:latin typeface="Arial Nova"/>
              </a:rPr>
              <a:t>Considerations?</a:t>
            </a:r>
          </a:p>
        </p:txBody>
      </p:sp>
      <p:pic>
        <p:nvPicPr>
          <p:cNvPr id="264" name="Picture 264" descr="Scales Justice Balanced · Free vector graphic on Pixabay">
            <a:extLst>
              <a:ext uri="{FF2B5EF4-FFF2-40B4-BE49-F238E27FC236}">
                <a16:creationId xmlns:a16="http://schemas.microsoft.com/office/drawing/2014/main" id="{29DE8DA8-783D-3D46-6B75-072A304B707A}"/>
              </a:ext>
            </a:extLst>
          </p:cNvPr>
          <p:cNvPicPr>
            <a:picLocks noChangeAspect="1"/>
          </p:cNvPicPr>
          <p:nvPr/>
        </p:nvPicPr>
        <p:blipFill>
          <a:blip r:embed="rId2"/>
          <a:stretch>
            <a:fillRect/>
          </a:stretch>
        </p:blipFill>
        <p:spPr>
          <a:xfrm rot="1020000">
            <a:off x="7762485" y="610458"/>
            <a:ext cx="4062483" cy="4089524"/>
          </a:xfrm>
          <a:prstGeom prst="rect">
            <a:avLst/>
          </a:prstGeom>
        </p:spPr>
      </p:pic>
      <p:graphicFrame>
        <p:nvGraphicFramePr>
          <p:cNvPr id="27" name="Diagram 27">
            <a:extLst>
              <a:ext uri="{FF2B5EF4-FFF2-40B4-BE49-F238E27FC236}">
                <a16:creationId xmlns:a16="http://schemas.microsoft.com/office/drawing/2014/main" id="{FD429330-6B2C-C3F1-24E2-9C5A1F218924}"/>
              </a:ext>
            </a:extLst>
          </p:cNvPr>
          <p:cNvGraphicFramePr>
            <a:graphicFrameLocks noGrp="1"/>
          </p:cNvGraphicFramePr>
          <p:nvPr>
            <p:ph idx="1"/>
            <p:extLst>
              <p:ext uri="{D42A27DB-BD31-4B8C-83A1-F6EECF244321}">
                <p14:modId xmlns:p14="http://schemas.microsoft.com/office/powerpoint/2010/main" val="1557519489"/>
              </p:ext>
            </p:extLst>
          </p:nvPr>
        </p:nvGraphicFramePr>
        <p:xfrm>
          <a:off x="1465003" y="2535339"/>
          <a:ext cx="6273515" cy="3835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08" name="TextBox 607">
            <a:extLst>
              <a:ext uri="{FF2B5EF4-FFF2-40B4-BE49-F238E27FC236}">
                <a16:creationId xmlns:a16="http://schemas.microsoft.com/office/drawing/2014/main" id="{2823F736-DFAB-4B67-2667-5A4AACCC5638}"/>
              </a:ext>
            </a:extLst>
          </p:cNvPr>
          <p:cNvSpPr txBox="1"/>
          <p:nvPr/>
        </p:nvSpPr>
        <p:spPr>
          <a:xfrm>
            <a:off x="8330004" y="6116246"/>
            <a:ext cx="326908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Tree>
    <p:extLst>
      <p:ext uri="{BB962C8B-B14F-4D97-AF65-F5344CB8AC3E}">
        <p14:creationId xmlns:p14="http://schemas.microsoft.com/office/powerpoint/2010/main" val="97157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7"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072171BC-97BE-64D4-273E-7EFF83C382E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426" r="23315"/>
          <a:stretch/>
        </p:blipFill>
        <p:spPr>
          <a:xfrm>
            <a:off x="6882192"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68"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E8DA5ED-748E-B64A-04E4-BE244D951CAE}"/>
              </a:ext>
            </a:extLst>
          </p:cNvPr>
          <p:cNvSpPr>
            <a:spLocks noGrp="1"/>
          </p:cNvSpPr>
          <p:nvPr>
            <p:ph type="title"/>
          </p:nvPr>
        </p:nvSpPr>
        <p:spPr>
          <a:xfrm>
            <a:off x="494408" y="-212678"/>
            <a:ext cx="5260680" cy="1752599"/>
          </a:xfrm>
        </p:spPr>
        <p:txBody>
          <a:bodyPr>
            <a:normAutofit/>
          </a:bodyPr>
          <a:lstStyle/>
          <a:p>
            <a:pPr algn="l"/>
            <a:r>
              <a:rPr lang="en-GB" b="1" u="sng">
                <a:latin typeface="Arial Nova"/>
                <a:cs typeface="Calibri Light"/>
              </a:rPr>
              <a:t>hypothesis</a:t>
            </a:r>
            <a:endParaRPr lang="en-GB" b="1" u="sng">
              <a:latin typeface="Arial Nova"/>
            </a:endParaRPr>
          </a:p>
        </p:txBody>
      </p:sp>
      <p:sp>
        <p:nvSpPr>
          <p:cNvPr id="49" name="Content Placeholder 48">
            <a:extLst>
              <a:ext uri="{FF2B5EF4-FFF2-40B4-BE49-F238E27FC236}">
                <a16:creationId xmlns:a16="http://schemas.microsoft.com/office/drawing/2014/main" id="{7A7CD7B7-2380-55BA-2642-CA9CB686303D}"/>
              </a:ext>
            </a:extLst>
          </p:cNvPr>
          <p:cNvSpPr>
            <a:spLocks noGrp="1"/>
          </p:cNvSpPr>
          <p:nvPr>
            <p:ph idx="1"/>
          </p:nvPr>
        </p:nvSpPr>
        <p:spPr>
          <a:xfrm>
            <a:off x="-141279" y="301387"/>
            <a:ext cx="5260680" cy="3124201"/>
          </a:xfrm>
        </p:spPr>
        <p:txBody>
          <a:bodyPr>
            <a:normAutofit/>
          </a:bodyPr>
          <a:lstStyle/>
          <a:p>
            <a:pPr lvl="1"/>
            <a:r>
              <a:rPr lang="en-GB">
                <a:solidFill>
                  <a:srgbClr val="FF0000"/>
                </a:solidFill>
                <a:latin typeface="Arial Nova"/>
              </a:rPr>
              <a:t>We think that the study will tell us that UWTSD students will use Digital tools to Collaborate together.</a:t>
            </a:r>
            <a:endParaRPr lang="en-US">
              <a:solidFill>
                <a:srgbClr val="FF0000"/>
              </a:solidFill>
            </a:endParaRPr>
          </a:p>
        </p:txBody>
      </p:sp>
      <p:sp>
        <p:nvSpPr>
          <p:cNvPr id="6" name="TextBox 5">
            <a:extLst>
              <a:ext uri="{FF2B5EF4-FFF2-40B4-BE49-F238E27FC236}">
                <a16:creationId xmlns:a16="http://schemas.microsoft.com/office/drawing/2014/main" id="{F9E063CD-30EC-723F-D75A-365067A234DE}"/>
              </a:ext>
            </a:extLst>
          </p:cNvPr>
          <p:cNvSpPr txBox="1"/>
          <p:nvPr/>
        </p:nvSpPr>
        <p:spPr>
          <a:xfrm>
            <a:off x="8371543" y="6137511"/>
            <a:ext cx="3452283"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 </a:t>
            </a:r>
            <a:endParaRPr lang="en-GB"/>
          </a:p>
        </p:txBody>
      </p:sp>
      <p:sp>
        <p:nvSpPr>
          <p:cNvPr id="4" name="Speech Bubble: Rectangle with Corners Rounded 3">
            <a:extLst>
              <a:ext uri="{FF2B5EF4-FFF2-40B4-BE49-F238E27FC236}">
                <a16:creationId xmlns:a16="http://schemas.microsoft.com/office/drawing/2014/main" id="{0B640058-6F7E-A642-7642-5B77BA078C96}"/>
              </a:ext>
            </a:extLst>
          </p:cNvPr>
          <p:cNvSpPr/>
          <p:nvPr/>
        </p:nvSpPr>
        <p:spPr>
          <a:xfrm rot="1500000">
            <a:off x="2642579" y="4248251"/>
            <a:ext cx="2790422" cy="211428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Digital technology </a:t>
            </a:r>
            <a:r>
              <a:rPr lang="en-GB" sz="1400" err="1">
                <a:latin typeface="Arial Nova"/>
              </a:rPr>
              <a:t>representsan</a:t>
            </a:r>
            <a:r>
              <a:rPr lang="en-GB" sz="1400">
                <a:latin typeface="Arial Nova"/>
              </a:rPr>
              <a:t> open gateway to new learning (Bernacki et al., 2011; </a:t>
            </a:r>
            <a:r>
              <a:rPr lang="en-GB" sz="1400" err="1">
                <a:latin typeface="Arial Nova"/>
              </a:rPr>
              <a:t>Schneckberg</a:t>
            </a:r>
            <a:r>
              <a:rPr lang="en-GB" sz="1400">
                <a:latin typeface="Arial Nova"/>
              </a:rPr>
              <a:t> et al 2011)</a:t>
            </a:r>
            <a:r>
              <a:rPr lang="en-GB" sz="1600">
                <a:latin typeface="Arial Nova"/>
              </a:rPr>
              <a:t> </a:t>
            </a:r>
          </a:p>
        </p:txBody>
      </p:sp>
      <p:sp>
        <p:nvSpPr>
          <p:cNvPr id="9" name="Speech Bubble: Rectangle with Corners Rounded 8">
            <a:extLst>
              <a:ext uri="{FF2B5EF4-FFF2-40B4-BE49-F238E27FC236}">
                <a16:creationId xmlns:a16="http://schemas.microsoft.com/office/drawing/2014/main" id="{D3472CD2-A1C5-21DD-9BA7-F9288E20E463}"/>
              </a:ext>
            </a:extLst>
          </p:cNvPr>
          <p:cNvSpPr/>
          <p:nvPr/>
        </p:nvSpPr>
        <p:spPr>
          <a:xfrm rot="21000000">
            <a:off x="349497" y="2489421"/>
            <a:ext cx="4625661" cy="206061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(Marc </a:t>
            </a:r>
            <a:r>
              <a:rPr lang="en-GB" sz="1400" err="1">
                <a:latin typeface="Arial Nova"/>
              </a:rPr>
              <a:t>Presky</a:t>
            </a:r>
            <a:r>
              <a:rPr lang="en-GB" sz="1400">
                <a:latin typeface="Arial Nova"/>
              </a:rPr>
              <a:t> 2001) - According to Marc todays students have spent their whole lives around digital tools. So therefore find it easier using digital tools to collaborate in higher education.</a:t>
            </a:r>
            <a:endParaRPr lang="en-US" sz="1400"/>
          </a:p>
        </p:txBody>
      </p:sp>
    </p:spTree>
    <p:extLst>
      <p:ext uri="{BB962C8B-B14F-4D97-AF65-F5344CB8AC3E}">
        <p14:creationId xmlns:p14="http://schemas.microsoft.com/office/powerpoint/2010/main" val="3417783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een dialogue boxes">
            <a:extLst>
              <a:ext uri="{FF2B5EF4-FFF2-40B4-BE49-F238E27FC236}">
                <a16:creationId xmlns:a16="http://schemas.microsoft.com/office/drawing/2014/main" id="{43A56D65-298E-D28D-092E-AEE4C020B269}"/>
              </a:ext>
            </a:extLst>
          </p:cNvPr>
          <p:cNvPicPr>
            <a:picLocks noChangeAspect="1"/>
          </p:cNvPicPr>
          <p:nvPr/>
        </p:nvPicPr>
        <p:blipFill rotWithShape="1">
          <a:blip r:embed="rId3"/>
          <a:srcRect l="30050" t="9091" r="17790"/>
          <a:stretch/>
        </p:blipFill>
        <p:spPr>
          <a:xfrm>
            <a:off x="20" y="10"/>
            <a:ext cx="4726526" cy="6857990"/>
          </a:xfrm>
          <a:prstGeom prst="rect">
            <a:avLst/>
          </a:prstGeom>
        </p:spPr>
      </p:pic>
      <p:grpSp>
        <p:nvGrpSpPr>
          <p:cNvPr id="25" name="Group 24">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6"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0"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1"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2"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4"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5"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B6C011E-8FCF-D305-6985-623EF38BEE2D}"/>
              </a:ext>
            </a:extLst>
          </p:cNvPr>
          <p:cNvSpPr>
            <a:spLocks noGrp="1"/>
          </p:cNvSpPr>
          <p:nvPr>
            <p:ph type="title"/>
          </p:nvPr>
        </p:nvSpPr>
        <p:spPr>
          <a:xfrm>
            <a:off x="3962399" y="685800"/>
            <a:ext cx="7345891" cy="1413933"/>
          </a:xfrm>
        </p:spPr>
        <p:txBody>
          <a:bodyPr>
            <a:normAutofit/>
          </a:bodyPr>
          <a:lstStyle/>
          <a:p>
            <a:r>
              <a:rPr lang="en-GB" b="1" u="sng">
                <a:latin typeface="Arial Nova"/>
              </a:rPr>
              <a:t>References</a:t>
            </a:r>
          </a:p>
        </p:txBody>
      </p:sp>
      <p:sp>
        <p:nvSpPr>
          <p:cNvPr id="3" name="Content Placeholder 2">
            <a:extLst>
              <a:ext uri="{FF2B5EF4-FFF2-40B4-BE49-F238E27FC236}">
                <a16:creationId xmlns:a16="http://schemas.microsoft.com/office/drawing/2014/main" id="{9F2AA43D-2228-C6BB-6159-41B9FFF4D72F}"/>
              </a:ext>
            </a:extLst>
          </p:cNvPr>
          <p:cNvSpPr>
            <a:spLocks noGrp="1"/>
          </p:cNvSpPr>
          <p:nvPr>
            <p:ph idx="1"/>
          </p:nvPr>
        </p:nvSpPr>
        <p:spPr>
          <a:xfrm>
            <a:off x="3918993" y="2515919"/>
            <a:ext cx="7659156" cy="2978350"/>
          </a:xfrm>
        </p:spPr>
        <p:txBody>
          <a:bodyPr vert="horz" lIns="91440" tIns="45720" rIns="91440" bIns="45720" rtlCol="0" anchor="ctr">
            <a:noAutofit/>
          </a:bodyPr>
          <a:lstStyle/>
          <a:p>
            <a:pPr>
              <a:buFont typeface="Wingdings"/>
              <a:buChar char="Ø"/>
            </a:pPr>
            <a:r>
              <a:rPr lang="en-GB" sz="1400" err="1">
                <a:latin typeface="Arial Nova"/>
              </a:rPr>
              <a:t>Alkhathlan</a:t>
            </a:r>
            <a:r>
              <a:rPr lang="en-GB" sz="1400">
                <a:latin typeface="Arial Nova"/>
              </a:rPr>
              <a:t>. A and Al-</a:t>
            </a:r>
            <a:r>
              <a:rPr lang="en-GB" sz="1400" err="1">
                <a:latin typeface="Arial Nova"/>
              </a:rPr>
              <a:t>Daraiseh</a:t>
            </a:r>
            <a:r>
              <a:rPr lang="en-GB" sz="1400">
                <a:latin typeface="Arial Nova"/>
              </a:rPr>
              <a:t>. A, (2017) "An Analytical study of the use of social networks for collaborative learning in Higher Education". </a:t>
            </a:r>
            <a:r>
              <a:rPr lang="en-GB" sz="1400" i="1">
                <a:latin typeface="Arial Nova"/>
              </a:rPr>
              <a:t>International journal of Modern Education and Computer Science</a:t>
            </a:r>
            <a:r>
              <a:rPr lang="en-GB" sz="1400">
                <a:latin typeface="Arial Nova"/>
              </a:rPr>
              <a:t>. Vol 9 (2) pp 1-13.</a:t>
            </a:r>
          </a:p>
          <a:p>
            <a:pPr>
              <a:buClr>
                <a:srgbClr val="B96C11"/>
              </a:buClr>
              <a:buFont typeface="Wingdings"/>
              <a:buChar char="Ø"/>
            </a:pPr>
            <a:r>
              <a:rPr lang="en-GB" sz="1400">
                <a:latin typeface="Arial Nova"/>
              </a:rPr>
              <a:t>Al – Rahimi. W, Othman. M, </a:t>
            </a:r>
            <a:r>
              <a:rPr lang="en-GB" sz="1400" err="1">
                <a:latin typeface="Arial Nova"/>
              </a:rPr>
              <a:t>Yosof</a:t>
            </a:r>
            <a:r>
              <a:rPr lang="en-GB" sz="1400">
                <a:latin typeface="Arial Nova"/>
              </a:rPr>
              <a:t>. L, and Musa. M (2015) using social media as a tool for improving Academic Performance through collaborative learning in Malaysian Higher education, </a:t>
            </a:r>
            <a:r>
              <a:rPr lang="en-GB" sz="1400" i="1">
                <a:latin typeface="Arial Nova"/>
              </a:rPr>
              <a:t>Faculty of computing</a:t>
            </a:r>
            <a:r>
              <a:rPr lang="en-GB" sz="1400">
                <a:latin typeface="Arial Nova"/>
              </a:rPr>
              <a:t> Vol 7, No 3 pp 265.</a:t>
            </a:r>
          </a:p>
          <a:p>
            <a:pPr>
              <a:buClr>
                <a:srgbClr val="B96C11"/>
              </a:buClr>
              <a:buFont typeface="Wingdings"/>
              <a:buChar char="Ø"/>
            </a:pPr>
            <a:r>
              <a:rPr lang="en-GB" sz="1400">
                <a:latin typeface="Arial Nova"/>
              </a:rPr>
              <a:t>Dabbagh, Nothing; Fake, Helen; Zhang, </a:t>
            </a:r>
            <a:r>
              <a:rPr lang="en-GB" sz="1400" err="1">
                <a:latin typeface="Arial Nova"/>
              </a:rPr>
              <a:t>Zhicheng</a:t>
            </a:r>
            <a:r>
              <a:rPr lang="en-GB" sz="1400">
                <a:latin typeface="Arial Nova"/>
              </a:rPr>
              <a:t>. (2019) ITL </a:t>
            </a:r>
            <a:r>
              <a:rPr lang="en-GB" sz="1400" err="1">
                <a:latin typeface="Arial Nova"/>
              </a:rPr>
              <a:t>Iberto</a:t>
            </a:r>
            <a:r>
              <a:rPr lang="en-GB" sz="1400">
                <a:latin typeface="Arial Nova"/>
              </a:rPr>
              <a:t>-American journal of distance education. V 22, N.1; pp. 127-152</a:t>
            </a:r>
          </a:p>
          <a:p>
            <a:pPr>
              <a:buClr>
                <a:srgbClr val="B96C11"/>
              </a:buClr>
              <a:buFont typeface="Wingdings"/>
              <a:buChar char="Ø"/>
            </a:pPr>
            <a:r>
              <a:rPr lang="en-GB" sz="1400">
                <a:latin typeface="Arial Nova"/>
              </a:rPr>
              <a:t>Herrera. M, Pavo 2021 Collaborative learning for virtual higher education.</a:t>
            </a:r>
            <a:r>
              <a:rPr lang="en-GB" sz="1400" i="1">
                <a:latin typeface="Arial Nova"/>
              </a:rPr>
              <a:t> Learning Culture and social interaction</a:t>
            </a:r>
            <a:r>
              <a:rPr lang="en-GB" sz="1400">
                <a:latin typeface="Arial Nova"/>
              </a:rPr>
              <a:t>. Vol 28, pp 328.</a:t>
            </a:r>
          </a:p>
          <a:p>
            <a:pPr>
              <a:buClr>
                <a:srgbClr val="B96C11"/>
              </a:buClr>
              <a:buFont typeface="Wingdings"/>
              <a:buChar char="Ø"/>
            </a:pPr>
            <a:r>
              <a:rPr lang="en-GB" sz="1400">
                <a:latin typeface="Arial Nova"/>
              </a:rPr>
              <a:t>Marcelo, C., &amp; Mayor, C (2015) University teaching with digital </a:t>
            </a:r>
            <a:r>
              <a:rPr lang="en-GB" sz="1400" err="1">
                <a:latin typeface="Arial Nova"/>
              </a:rPr>
              <a:t>technologys</a:t>
            </a:r>
            <a:r>
              <a:rPr lang="en-GB" sz="1400">
                <a:latin typeface="Arial Nova"/>
              </a:rPr>
              <a:t>. </a:t>
            </a:r>
            <a:r>
              <a:rPr lang="en-GB" sz="1400" i="1">
                <a:latin typeface="Arial Nova"/>
              </a:rPr>
              <a:t>Communicator, Vol 23 (45), pp 117-124.</a:t>
            </a:r>
          </a:p>
          <a:p>
            <a:pPr>
              <a:buClr>
                <a:srgbClr val="B96C11"/>
              </a:buClr>
              <a:buFont typeface="Wingdings"/>
              <a:buChar char="Ø"/>
            </a:pPr>
            <a:r>
              <a:rPr lang="en-GB" sz="1400">
                <a:latin typeface="Arial Nova"/>
              </a:rPr>
              <a:t>Wong. X, Wong. Z, Wong. Q, Chen. W, Pi. Z (2020) Supporting digitally enhanced learning through measurements in higher education: Development and Validation of a University students' digital competence scale; Journal of computer assisted learning, pp 1063.</a:t>
            </a:r>
          </a:p>
        </p:txBody>
      </p:sp>
      <p:sp>
        <p:nvSpPr>
          <p:cNvPr id="4" name="TextBox 3">
            <a:extLst>
              <a:ext uri="{FF2B5EF4-FFF2-40B4-BE49-F238E27FC236}">
                <a16:creationId xmlns:a16="http://schemas.microsoft.com/office/drawing/2014/main" id="{04E8C0F8-83DF-887D-93B9-1AC12CC50B3E}"/>
              </a:ext>
            </a:extLst>
          </p:cNvPr>
          <p:cNvSpPr txBox="1"/>
          <p:nvPr/>
        </p:nvSpPr>
        <p:spPr>
          <a:xfrm>
            <a:off x="7652034" y="6089175"/>
            <a:ext cx="356870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36000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2</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How do Students use Technology to Collaborate at UWTSD      Digital Skills and Research Methods (BMSW4003_BIRM) Lecturer name: Dr Olu Adegbite        Salma Aslam – 2132607@student.uwtsd.ac.uk Farzana Munir – 2132502@student.uwtsd.ac.uk Asma Sohail – 2132608@student.uwtsd.ac.uk Nasreen Aslam – 2132504@student.uwtsd.ac.uk  </vt:lpstr>
      <vt:lpstr>Introduction</vt:lpstr>
      <vt:lpstr>Rationale</vt:lpstr>
      <vt:lpstr>Purpose Method</vt:lpstr>
      <vt:lpstr>Research timeline</vt:lpstr>
      <vt:lpstr>What are the Ethical  Considerations?</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2022-06-06T09:10:46Z</dcterms:created>
  <dcterms:modified xsi:type="dcterms:W3CDTF">2022-06-24T10:21:53Z</dcterms:modified>
</cp:coreProperties>
</file>