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6" r:id="rId20"/>
    <p:sldId id="275" r:id="rId21"/>
    <p:sldId id="277" r:id="rId22"/>
    <p:sldId id="280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99"/>
    <a:srgbClr val="99FF33"/>
    <a:srgbClr val="FFFF00"/>
    <a:srgbClr val="FF66CC"/>
    <a:srgbClr val="FF3300"/>
    <a:srgbClr val="CC3399"/>
    <a:srgbClr val="FF0066"/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767" autoAdjust="0"/>
    <p:restoredTop sz="94660"/>
  </p:normalViewPr>
  <p:slideViewPr>
    <p:cSldViewPr snapToGrid="0">
      <p:cViewPr>
        <p:scale>
          <a:sx n="80" d="100"/>
          <a:sy n="80" d="100"/>
        </p:scale>
        <p:origin x="-1722" y="-204"/>
      </p:cViewPr>
      <p:guideLst>
        <p:guide orient="horz" pos="2161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5E499B-C24C-4373-91F5-0E98D05525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364A468-1498-4897-AF95-C80CF866125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7CE0A6-1C6F-4A60-8FB6-4957EF6865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5CF98B-5ED4-44E1-9B9E-6D01E702DA3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EB43D3B-3790-4A7A-906F-CBB8B291797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E53BA36-49D4-4ACE-99AF-5FAB81E2D69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F6682B-4905-4B18-B3D1-7CFC3FE6054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AD77A5A-E995-46F3-9C26-9B5FACAF537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F9D807-76A3-4A0E-A3EC-1FE2D1917E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12F3A7-75D3-4862-B826-8F426536CF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165159-2581-4C99-B83C-08B4CEE6397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E2EBB85F-16A9-4DC4-9049-223810165D5B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Area - Rectangles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286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Find the area of each rectangle.</a:t>
            </a:r>
          </a:p>
        </p:txBody>
      </p:sp>
      <p:sp>
        <p:nvSpPr>
          <p:cNvPr id="286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86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 animBg="1"/>
      <p:bldP spid="286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8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9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30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5131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565150" y="2032000"/>
            <a:ext cx="3702050" cy="2363788"/>
          </a:xfrm>
          <a:prstGeom prst="rect">
            <a:avLst/>
          </a:prstGeom>
          <a:solidFill>
            <a:srgbClr val="FF99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1481138" y="4586288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4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4068763" y="2892425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3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3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10" name="AutoShape 14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6" name="AutoShape 10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7" name="AutoShape 11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8" name="Text Box 12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4109" name="Text Box 13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30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363538" y="1890713"/>
            <a:ext cx="4208462" cy="2671762"/>
          </a:xfrm>
          <a:prstGeom prst="rect">
            <a:avLst/>
          </a:prstGeom>
          <a:solidFill>
            <a:srgbClr val="99FF33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4101" name="Text Box 5"/>
          <p:cNvSpPr txBox="1">
            <a:spLocks noChangeArrowheads="1"/>
          </p:cNvSpPr>
          <p:nvPr/>
        </p:nvSpPr>
        <p:spPr bwMode="auto">
          <a:xfrm>
            <a:off x="1531938" y="4583113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6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4102" name="Text Box 6"/>
          <p:cNvSpPr txBox="1">
            <a:spLocks noChangeArrowheads="1"/>
          </p:cNvSpPr>
          <p:nvPr/>
        </p:nvSpPr>
        <p:spPr bwMode="auto">
          <a:xfrm>
            <a:off x="4365625" y="2905125"/>
            <a:ext cx="16684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5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5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2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3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6155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28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1943100" y="2235200"/>
            <a:ext cx="3687763" cy="1503363"/>
          </a:xfrm>
          <a:prstGeom prst="rect">
            <a:avLst/>
          </a:prstGeom>
          <a:solidFill>
            <a:srgbClr val="00FFFF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chemeClr val="folHlink"/>
              </a:solidFill>
            </a:endParaRPr>
          </a:p>
        </p:txBody>
      </p:sp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2851150" y="3803650"/>
            <a:ext cx="18716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7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441325" y="2667000"/>
            <a:ext cx="14779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4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8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6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7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40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7170" name="Rectangle 2"/>
          <p:cNvSpPr>
            <a:spLocks noChangeArrowheads="1"/>
          </p:cNvSpPr>
          <p:nvPr/>
        </p:nvSpPr>
        <p:spPr bwMode="auto">
          <a:xfrm>
            <a:off x="565150" y="2227263"/>
            <a:ext cx="3875088" cy="2360612"/>
          </a:xfrm>
          <a:prstGeom prst="rect">
            <a:avLst/>
          </a:prstGeom>
          <a:solidFill>
            <a:srgbClr val="33CC33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chemeClr val="folHlink"/>
              </a:solidFill>
            </a:endParaRPr>
          </a:p>
        </p:txBody>
      </p:sp>
      <p:sp>
        <p:nvSpPr>
          <p:cNvPr id="7171" name="Text Box 3"/>
          <p:cNvSpPr txBox="1">
            <a:spLocks noChangeArrowheads="1"/>
          </p:cNvSpPr>
          <p:nvPr/>
        </p:nvSpPr>
        <p:spPr bwMode="auto">
          <a:xfrm>
            <a:off x="1566863" y="4619625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10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7172" name="Text Box 4"/>
          <p:cNvSpPr txBox="1">
            <a:spLocks noChangeArrowheads="1"/>
          </p:cNvSpPr>
          <p:nvPr/>
        </p:nvSpPr>
        <p:spPr bwMode="auto">
          <a:xfrm>
            <a:off x="4279900" y="3086100"/>
            <a:ext cx="15795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4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0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00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01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24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1914525" y="2544763"/>
            <a:ext cx="3514725" cy="1985962"/>
          </a:xfrm>
          <a:prstGeom prst="rect">
            <a:avLst/>
          </a:prstGeom>
          <a:solidFill>
            <a:srgbClr val="FF66CC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chemeClr val="folHlink"/>
              </a:solidFill>
            </a:endParaRPr>
          </a:p>
        </p:txBody>
      </p:sp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2735263" y="1816100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6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328613" y="3216275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4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4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5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9227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88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519113" y="2571750"/>
            <a:ext cx="3567112" cy="2643188"/>
          </a:xfrm>
          <a:prstGeom prst="rect">
            <a:avLst/>
          </a:prstGeom>
          <a:solidFill>
            <a:srgbClr val="FF33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9219" name="Text Box 3"/>
          <p:cNvSpPr txBox="1">
            <a:spLocks noChangeArrowheads="1"/>
          </p:cNvSpPr>
          <p:nvPr/>
        </p:nvSpPr>
        <p:spPr bwMode="auto">
          <a:xfrm>
            <a:off x="1366838" y="1866900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11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4110038" y="3573463"/>
            <a:ext cx="16049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8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8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9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63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10242" name="Rectangle 2"/>
          <p:cNvSpPr>
            <a:spLocks noChangeArrowheads="1"/>
          </p:cNvSpPr>
          <p:nvPr/>
        </p:nvSpPr>
        <p:spPr bwMode="auto">
          <a:xfrm>
            <a:off x="500063" y="2278063"/>
            <a:ext cx="3806825" cy="2546350"/>
          </a:xfrm>
          <a:prstGeom prst="rect">
            <a:avLst/>
          </a:prstGeom>
          <a:solidFill>
            <a:srgbClr val="99CC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1466850" y="1593850"/>
            <a:ext cx="18716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9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3968750" y="3230563"/>
            <a:ext cx="18716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7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7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72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73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90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11266" name="Rectangle 2"/>
          <p:cNvSpPr>
            <a:spLocks noChangeArrowheads="1"/>
          </p:cNvSpPr>
          <p:nvPr/>
        </p:nvSpPr>
        <p:spPr bwMode="auto">
          <a:xfrm>
            <a:off x="2036763" y="2598738"/>
            <a:ext cx="3609975" cy="1636712"/>
          </a:xfrm>
          <a:prstGeom prst="rect">
            <a:avLst/>
          </a:prstGeom>
          <a:solidFill>
            <a:srgbClr val="00FFFF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2906713" y="4346575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15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198438" y="3095625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6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6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7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2298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2299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240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2071688" y="1946275"/>
            <a:ext cx="2987675" cy="2006600"/>
          </a:xfrm>
          <a:prstGeom prst="rect">
            <a:avLst/>
          </a:prstGeom>
          <a:solidFill>
            <a:srgbClr val="FF33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2630488" y="4038600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20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2292" name="Text Box 4"/>
          <p:cNvSpPr txBox="1">
            <a:spLocks noChangeArrowheads="1"/>
          </p:cNvSpPr>
          <p:nvPr/>
        </p:nvSpPr>
        <p:spPr bwMode="auto">
          <a:xfrm>
            <a:off x="439738" y="2628900"/>
            <a:ext cx="17065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12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2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20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21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3322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3323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100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1746250" y="2384425"/>
            <a:ext cx="3606800" cy="1409700"/>
          </a:xfrm>
          <a:prstGeom prst="rect">
            <a:avLst/>
          </a:prstGeom>
          <a:solidFill>
            <a:srgbClr val="33CC33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2614613" y="3830638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20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298450" y="2768600"/>
            <a:ext cx="15287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5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33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8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4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5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46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4347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56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2562225" y="1009650"/>
            <a:ext cx="2603500" cy="4254500"/>
          </a:xfrm>
          <a:prstGeom prst="rect">
            <a:avLst/>
          </a:prstGeom>
          <a:solidFill>
            <a:srgbClr val="6699FF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4339" name="Text Box 3"/>
          <p:cNvSpPr txBox="1">
            <a:spLocks noChangeArrowheads="1"/>
          </p:cNvSpPr>
          <p:nvPr/>
        </p:nvSpPr>
        <p:spPr bwMode="auto">
          <a:xfrm>
            <a:off x="2928938" y="5264150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4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4340" name="Text Box 4"/>
          <p:cNvSpPr txBox="1">
            <a:spLocks noChangeArrowheads="1"/>
          </p:cNvSpPr>
          <p:nvPr/>
        </p:nvSpPr>
        <p:spPr bwMode="auto">
          <a:xfrm>
            <a:off x="687388" y="2816225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14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3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7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8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9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70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5371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72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15362" name="Rectangle 2"/>
          <p:cNvSpPr>
            <a:spLocks noChangeArrowheads="1"/>
          </p:cNvSpPr>
          <p:nvPr/>
        </p:nvSpPr>
        <p:spPr bwMode="auto">
          <a:xfrm>
            <a:off x="401638" y="2574925"/>
            <a:ext cx="4017962" cy="1014413"/>
          </a:xfrm>
          <a:prstGeom prst="rect">
            <a:avLst/>
          </a:prstGeom>
          <a:solidFill>
            <a:srgbClr val="FAA4A4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1474788" y="3630613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18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5364" name="Text Box 4"/>
          <p:cNvSpPr txBox="1">
            <a:spLocks noChangeArrowheads="1"/>
          </p:cNvSpPr>
          <p:nvPr/>
        </p:nvSpPr>
        <p:spPr bwMode="auto">
          <a:xfrm>
            <a:off x="4370388" y="2760663"/>
            <a:ext cx="14652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4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53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7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9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92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93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6394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6395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2100263" y="2830513"/>
            <a:ext cx="3587750" cy="1006475"/>
          </a:xfrm>
          <a:prstGeom prst="rect">
            <a:avLst/>
          </a:prstGeom>
          <a:solidFill>
            <a:srgbClr val="99FF33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chemeClr val="folHlink"/>
              </a:solidFill>
            </a:endParaRPr>
          </a:p>
        </p:txBody>
      </p:sp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2957513" y="3871913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10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6388" name="Text Box 4"/>
          <p:cNvSpPr txBox="1">
            <a:spLocks noChangeArrowheads="1"/>
          </p:cNvSpPr>
          <p:nvPr/>
        </p:nvSpPr>
        <p:spPr bwMode="auto">
          <a:xfrm>
            <a:off x="242888" y="3013075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2.5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63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2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6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7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7418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7419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330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17410" name="Rectangle 2"/>
          <p:cNvSpPr>
            <a:spLocks noChangeArrowheads="1"/>
          </p:cNvSpPr>
          <p:nvPr/>
        </p:nvSpPr>
        <p:spPr bwMode="auto">
          <a:xfrm>
            <a:off x="438150" y="2801938"/>
            <a:ext cx="3625850" cy="1209675"/>
          </a:xfrm>
          <a:prstGeom prst="rect">
            <a:avLst/>
          </a:prstGeom>
          <a:solidFill>
            <a:srgbClr val="FF99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chemeClr val="folHlink"/>
              </a:solidFill>
            </a:endParaRPr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1316038" y="2070100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30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7412" name="Text Box 4"/>
          <p:cNvSpPr txBox="1">
            <a:spLocks noChangeArrowheads="1"/>
          </p:cNvSpPr>
          <p:nvPr/>
        </p:nvSpPr>
        <p:spPr bwMode="auto">
          <a:xfrm>
            <a:off x="4089400" y="3086100"/>
            <a:ext cx="18716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11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4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4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4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40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41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8442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8443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84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1933575" y="2097088"/>
            <a:ext cx="3427413" cy="2386012"/>
          </a:xfrm>
          <a:prstGeom prst="rect">
            <a:avLst/>
          </a:prstGeom>
          <a:solidFill>
            <a:srgbClr val="FF0066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chemeClr val="folHlink"/>
              </a:solidFill>
            </a:endParaRPr>
          </a:p>
        </p:txBody>
      </p:sp>
      <p:sp>
        <p:nvSpPr>
          <p:cNvPr id="18435" name="Text Box 3"/>
          <p:cNvSpPr txBox="1">
            <a:spLocks noChangeArrowheads="1"/>
          </p:cNvSpPr>
          <p:nvPr/>
        </p:nvSpPr>
        <p:spPr bwMode="auto">
          <a:xfrm>
            <a:off x="2711450" y="1411288"/>
            <a:ext cx="18716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12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8436" name="Text Box 4"/>
          <p:cNvSpPr txBox="1">
            <a:spLocks noChangeArrowheads="1"/>
          </p:cNvSpPr>
          <p:nvPr/>
        </p:nvSpPr>
        <p:spPr bwMode="auto">
          <a:xfrm>
            <a:off x="292100" y="2970213"/>
            <a:ext cx="18716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7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4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4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69" name="AutoShape 13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4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5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9466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19467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70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1136650" y="1216025"/>
            <a:ext cx="2935288" cy="4762500"/>
          </a:xfrm>
          <a:prstGeom prst="rect">
            <a:avLst/>
          </a:prstGeom>
          <a:solidFill>
            <a:schemeClr val="hlink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19459" name="Text Box 3"/>
          <p:cNvSpPr txBox="1">
            <a:spLocks noChangeArrowheads="1"/>
          </p:cNvSpPr>
          <p:nvPr/>
        </p:nvSpPr>
        <p:spPr bwMode="auto">
          <a:xfrm>
            <a:off x="3927475" y="3276600"/>
            <a:ext cx="18716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14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9468" name="Text Box 12"/>
          <p:cNvSpPr txBox="1">
            <a:spLocks noChangeArrowheads="1"/>
          </p:cNvSpPr>
          <p:nvPr/>
        </p:nvSpPr>
        <p:spPr bwMode="auto">
          <a:xfrm>
            <a:off x="1668463" y="585788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5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94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2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8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89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0490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20491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23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336550" y="2884488"/>
            <a:ext cx="4083050" cy="906462"/>
          </a:xfrm>
          <a:prstGeom prst="rect">
            <a:avLst/>
          </a:prstGeom>
          <a:solidFill>
            <a:srgbClr val="00FFFF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20483" name="Text Box 3"/>
          <p:cNvSpPr txBox="1">
            <a:spLocks noChangeArrowheads="1"/>
          </p:cNvSpPr>
          <p:nvPr/>
        </p:nvSpPr>
        <p:spPr bwMode="auto">
          <a:xfrm>
            <a:off x="1136650" y="2139950"/>
            <a:ext cx="24812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23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20484" name="Text Box 4"/>
          <p:cNvSpPr txBox="1">
            <a:spLocks noChangeArrowheads="1"/>
          </p:cNvSpPr>
          <p:nvPr/>
        </p:nvSpPr>
        <p:spPr bwMode="auto">
          <a:xfrm>
            <a:off x="4318000" y="3017838"/>
            <a:ext cx="15922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1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4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4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9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4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6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7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2538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22539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600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22530" name="Rectangle 2"/>
          <p:cNvSpPr>
            <a:spLocks noChangeArrowheads="1"/>
          </p:cNvSpPr>
          <p:nvPr/>
        </p:nvSpPr>
        <p:spPr bwMode="auto">
          <a:xfrm>
            <a:off x="2203450" y="1377950"/>
            <a:ext cx="2971800" cy="3521075"/>
          </a:xfrm>
          <a:prstGeom prst="rect">
            <a:avLst/>
          </a:prstGeom>
          <a:solidFill>
            <a:srgbClr val="CC3399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22531" name="Text Box 3"/>
          <p:cNvSpPr txBox="1">
            <a:spLocks noChangeArrowheads="1"/>
          </p:cNvSpPr>
          <p:nvPr/>
        </p:nvSpPr>
        <p:spPr bwMode="auto">
          <a:xfrm>
            <a:off x="2754313" y="4959350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20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22532" name="Text Box 4"/>
          <p:cNvSpPr txBox="1">
            <a:spLocks noChangeArrowheads="1"/>
          </p:cNvSpPr>
          <p:nvPr/>
        </p:nvSpPr>
        <p:spPr bwMode="auto">
          <a:xfrm>
            <a:off x="381000" y="2817813"/>
            <a:ext cx="18716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30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25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16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2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3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132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1754188" y="2373313"/>
            <a:ext cx="3765550" cy="1441450"/>
          </a:xfrm>
          <a:prstGeom prst="rect">
            <a:avLst/>
          </a:prstGeom>
          <a:solidFill>
            <a:srgbClr val="99FF33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2700338" y="3890963"/>
            <a:ext cx="18716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22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21508" name="Text Box 4"/>
          <p:cNvSpPr txBox="1">
            <a:spLocks noChangeArrowheads="1"/>
          </p:cNvSpPr>
          <p:nvPr/>
        </p:nvSpPr>
        <p:spPr bwMode="auto">
          <a:xfrm>
            <a:off x="296863" y="2773363"/>
            <a:ext cx="1592262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6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15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5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64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0099">
                  <a:gamma/>
                  <a:shade val="40000"/>
                  <a:invGamma/>
                </a:srgbClr>
              </a:gs>
              <a:gs pos="50000">
                <a:srgbClr val="990099"/>
              </a:gs>
              <a:gs pos="100000">
                <a:srgbClr val="990099">
                  <a:gamma/>
                  <a:shade val="40000"/>
                  <a:invGamma/>
                </a:srgbClr>
              </a:gs>
            </a:gsLst>
            <a:lin ang="5400000" scaled="1"/>
          </a:gradFill>
          <a:ln w="38100">
            <a:solidFill>
              <a:srgbClr val="FFCC00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60" name="AutoShape 8"/>
          <p:cNvSpPr>
            <a:spLocks noChangeArrowheads="1"/>
          </p:cNvSpPr>
          <p:nvPr/>
        </p:nvSpPr>
        <p:spPr bwMode="auto">
          <a:xfrm>
            <a:off x="239713" y="463550"/>
            <a:ext cx="5543550" cy="5849938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61" name="AutoShape 9"/>
          <p:cNvSpPr>
            <a:spLocks noChangeArrowheads="1"/>
          </p:cNvSpPr>
          <p:nvPr/>
        </p:nvSpPr>
        <p:spPr bwMode="auto">
          <a:xfrm>
            <a:off x="5929313" y="3600450"/>
            <a:ext cx="2947987" cy="1966913"/>
          </a:xfrm>
          <a:prstGeom prst="roundRect">
            <a:avLst>
              <a:gd name="adj" fmla="val 11458"/>
            </a:avLst>
          </a:prstGeom>
          <a:gradFill rotWithShape="1">
            <a:gsLst>
              <a:gs pos="0">
                <a:srgbClr val="FFFF00"/>
              </a:gs>
              <a:gs pos="50000">
                <a:schemeClr val="bg1"/>
              </a:gs>
              <a:gs pos="100000">
                <a:srgbClr val="FFFF00"/>
              </a:gs>
            </a:gsLst>
            <a:lin ang="54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467475" y="3860800"/>
            <a:ext cx="187166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00FF"/>
                </a:solidFill>
                <a:latin typeface="Comic Sans MS" pitchFamily="66" charset="0"/>
              </a:rPr>
              <a:t>Area:</a:t>
            </a:r>
            <a:endParaRPr lang="en-US" sz="4000" b="1">
              <a:solidFill>
                <a:srgbClr val="0000FF"/>
              </a:solidFill>
              <a:latin typeface="Comic Sans MS" pitchFamily="66" charset="0"/>
            </a:endParaRP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5997575" y="4643438"/>
            <a:ext cx="2811463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400" b="1">
                <a:solidFill>
                  <a:srgbClr val="FF3300"/>
                </a:solidFill>
                <a:latin typeface="Comic Sans MS" pitchFamily="66" charset="0"/>
              </a:rPr>
              <a:t>120</a:t>
            </a:r>
            <a:r>
              <a:rPr lang="en-GB" sz="4400" b="1">
                <a:latin typeface="Comic Sans MS" pitchFamily="66" charset="0"/>
              </a:rPr>
              <a:t> cm</a:t>
            </a:r>
            <a:r>
              <a:rPr lang="en-US" sz="4400" b="1">
                <a:latin typeface="Comic Sans MS" pitchFamily="66" charset="0"/>
              </a:rPr>
              <a:t>²</a:t>
            </a:r>
          </a:p>
        </p:txBody>
      </p:sp>
      <p:sp>
        <p:nvSpPr>
          <p:cNvPr id="23554" name="Rectangle 2"/>
          <p:cNvSpPr>
            <a:spLocks noChangeArrowheads="1"/>
          </p:cNvSpPr>
          <p:nvPr/>
        </p:nvSpPr>
        <p:spPr bwMode="auto">
          <a:xfrm>
            <a:off x="1900238" y="2355850"/>
            <a:ext cx="3633787" cy="1590675"/>
          </a:xfrm>
          <a:prstGeom prst="rect">
            <a:avLst/>
          </a:prstGeom>
          <a:solidFill>
            <a:srgbClr val="FF3300"/>
          </a:solidFill>
          <a:ln w="2857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lang="en-GB">
              <a:solidFill>
                <a:srgbClr val="FFFF00"/>
              </a:solidFill>
            </a:endParaRPr>
          </a:p>
        </p:txBody>
      </p:sp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2781300" y="3995738"/>
            <a:ext cx="18716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FF3300"/>
                </a:solidFill>
                <a:latin typeface="Comic Sans MS" pitchFamily="66" charset="0"/>
              </a:rPr>
              <a:t>15 cm</a:t>
            </a:r>
            <a:endParaRPr lang="en-US" sz="36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23556" name="Text Box 4"/>
          <p:cNvSpPr txBox="1">
            <a:spLocks noChangeArrowheads="1"/>
          </p:cNvSpPr>
          <p:nvPr/>
        </p:nvSpPr>
        <p:spPr bwMode="auto">
          <a:xfrm>
            <a:off x="177800" y="2830513"/>
            <a:ext cx="1871663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600" b="1">
                <a:solidFill>
                  <a:srgbClr val="3333FF"/>
                </a:solidFill>
                <a:latin typeface="Comic Sans MS" pitchFamily="66" charset="0"/>
              </a:rPr>
              <a:t>8 cm</a:t>
            </a:r>
            <a:endParaRPr lang="en-US" sz="3600" b="1">
              <a:solidFill>
                <a:srgbClr val="3333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35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141</TotalTime>
  <Words>197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20</cp:revision>
  <dcterms:created xsi:type="dcterms:W3CDTF">2006-03-03T16:34:11Z</dcterms:created>
  <dcterms:modified xsi:type="dcterms:W3CDTF">2011-11-25T20:32:51Z</dcterms:modified>
</cp:coreProperties>
</file>