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8"/>
  </p:notesMasterIdLst>
  <p:handoutMasterIdLst>
    <p:handoutMasterId r:id="rId19"/>
  </p:handoutMasterIdLst>
  <p:sldIdLst>
    <p:sldId id="302" r:id="rId5"/>
    <p:sldId id="297" r:id="rId6"/>
    <p:sldId id="304" r:id="rId7"/>
    <p:sldId id="261" r:id="rId8"/>
    <p:sldId id="263" r:id="rId9"/>
    <p:sldId id="265" r:id="rId10"/>
    <p:sldId id="262" r:id="rId11"/>
    <p:sldId id="298" r:id="rId12"/>
    <p:sldId id="299" r:id="rId13"/>
    <p:sldId id="300" r:id="rId14"/>
    <p:sldId id="301" r:id="rId15"/>
    <p:sldId id="280" r:id="rId16"/>
    <p:sldId id="287"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C567A"/>
    <a:srgbClr val="0D1D51"/>
    <a:srgbClr val="0072C7"/>
    <a:srgbClr val="6666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E3FDE45-AF77-4B5C-9715-49D594BDF05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834" autoAdjust="0"/>
    <p:restoredTop sz="87887" autoAdjust="0"/>
  </p:normalViewPr>
  <p:slideViewPr>
    <p:cSldViewPr snapToGrid="0" showGuides="1">
      <p:cViewPr varScale="1">
        <p:scale>
          <a:sx n="60" d="100"/>
          <a:sy n="60" d="100"/>
        </p:scale>
        <p:origin x="1062" y="72"/>
      </p:cViewPr>
      <p:guideLst>
        <p:guide orient="horz" pos="2160"/>
        <p:guide pos="3840"/>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p:scale>
          <a:sx n="100" d="100"/>
          <a:sy n="100" d="100"/>
        </p:scale>
        <p:origin x="1560" y="-1464"/>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7243D74-B9C1-450A-B0F3-6C6DCB0CF20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32C27C33-9BB1-41D5-A236-12767E7E722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7AB3EA8-A58D-4C92-A3AB-D271CCC294C7}" type="datetimeFigureOut">
              <a:rPr lang="en-US" smtClean="0"/>
              <a:pPr/>
              <a:t>11/7/2024</a:t>
            </a:fld>
            <a:endParaRPr lang="en-US" dirty="0"/>
          </a:p>
        </p:txBody>
      </p:sp>
      <p:sp>
        <p:nvSpPr>
          <p:cNvPr id="4" name="Footer Placeholder 3">
            <a:extLst>
              <a:ext uri="{FF2B5EF4-FFF2-40B4-BE49-F238E27FC236}">
                <a16:creationId xmlns:a16="http://schemas.microsoft.com/office/drawing/2014/main" id="{44A7EADB-04A4-4093-B238-438E2C7317A1}"/>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EDDD8696-706D-440E-AE04-4C644F0613E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22A5DE8-F2C4-4DB3-88D1-656DCD59E73E}" type="slidenum">
              <a:rPr lang="en-US" smtClean="0"/>
              <a:pPr/>
              <a:t>‹#›</a:t>
            </a:fld>
            <a:endParaRPr lang="en-US" dirty="0"/>
          </a:p>
        </p:txBody>
      </p:sp>
    </p:spTree>
    <p:extLst>
      <p:ext uri="{BB962C8B-B14F-4D97-AF65-F5344CB8AC3E}">
        <p14:creationId xmlns:p14="http://schemas.microsoft.com/office/powerpoint/2010/main" val="178982435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EFB4FA-E877-413E-B608-88789D806C57}" type="datetimeFigureOut">
              <a:rPr lang="en-US" noProof="0" smtClean="0"/>
              <a:pPr/>
              <a:t>11/7/2024</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336304E-FDE3-4B4F-A3B7-EBE87F3FA5E2}" type="slidenum">
              <a:rPr lang="en-US" noProof="0" smtClean="0"/>
              <a:pPr/>
              <a:t>‹#›</a:t>
            </a:fld>
            <a:endParaRPr lang="en-US" noProof="0" dirty="0"/>
          </a:p>
        </p:txBody>
      </p:sp>
    </p:spTree>
    <p:extLst>
      <p:ext uri="{BB962C8B-B14F-4D97-AF65-F5344CB8AC3E}">
        <p14:creationId xmlns:p14="http://schemas.microsoft.com/office/powerpoint/2010/main" val="40851386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336304E-FDE3-4B4F-A3B7-EBE87F3FA5E2}"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34421903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336304E-FDE3-4B4F-A3B7-EBE87F3FA5E2}"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dirty="0">
              <a:ln>
                <a:noFill/>
              </a:ln>
              <a:solidFill>
                <a:prstClr val="black"/>
              </a:solidFill>
              <a:effectLst/>
              <a:uLnTx/>
              <a:uFillTx/>
              <a:latin typeface="Calibri"/>
              <a:ea typeface="+mn-ea"/>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6336304E-FDE3-4B4F-A3B7-EBE87F3FA5E2}" type="slidenum">
              <a:rPr lang="en-US" noProof="0" smtClean="0"/>
              <a:pPr/>
              <a:t>4</a:t>
            </a:fld>
            <a:endParaRPr lang="en-US" noProof="0"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6336304E-FDE3-4B4F-A3B7-EBE87F3FA5E2}" type="slidenum">
              <a:rPr lang="en-US" noProof="0" smtClean="0"/>
              <a:pPr/>
              <a:t>5</a:t>
            </a:fld>
            <a:endParaRPr lang="en-US" noProof="0"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6336304E-FDE3-4B4F-A3B7-EBE87F3FA5E2}" type="slidenum">
              <a:rPr lang="en-US" noProof="0" smtClean="0"/>
              <a:pPr/>
              <a:t>6</a:t>
            </a:fld>
            <a:endParaRPr lang="en-US" noProof="0"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latin typeface="+mn-lt"/>
                <a:ea typeface="+mn-ea"/>
                <a:cs typeface="+mn-cs"/>
              </a:rPr>
              <a:t>The political factors determining the adoption of digital technologies in the hospitality sector are very important factors. Governments regulate issues like the protection of data as happens in the case of the GDRP in Europe by placing obligations on businesses to ensure safety and privacy for customer details. However, political instability in some regions might make companies not invest long-term in digital infrastructure due to uncertainty about the forward regulatory environment. Successful technology will have proactive compliance and risk management over what kind of technology is adopted and integrated.</a:t>
            </a:r>
            <a:endParaRPr lang="en-US" dirty="0"/>
          </a:p>
        </p:txBody>
      </p:sp>
      <p:sp>
        <p:nvSpPr>
          <p:cNvPr id="4" name="Slide Number Placeholder 3"/>
          <p:cNvSpPr>
            <a:spLocks noGrp="1"/>
          </p:cNvSpPr>
          <p:nvPr>
            <p:ph type="sldNum" sz="quarter" idx="10"/>
          </p:nvPr>
        </p:nvSpPr>
        <p:spPr/>
        <p:txBody>
          <a:bodyPr/>
          <a:lstStyle/>
          <a:p>
            <a:fld id="{6336304E-FDE3-4B4F-A3B7-EBE87F3FA5E2}" type="slidenum">
              <a:rPr lang="en-US" noProof="0" smtClean="0"/>
              <a:pPr/>
              <a:t>7</a:t>
            </a:fld>
            <a:endParaRPr lang="en-US" noProof="0"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6336304E-FDE3-4B4F-A3B7-EBE87F3FA5E2}" type="slidenum">
              <a:rPr lang="en-US" noProof="0" smtClean="0"/>
              <a:pPr/>
              <a:t>8</a:t>
            </a:fld>
            <a:endParaRPr lang="en-US" noProof="0"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6336304E-FDE3-4B4F-A3B7-EBE87F3FA5E2}" type="slidenum">
              <a:rPr lang="en-US" noProof="0" smtClean="0"/>
              <a:pPr/>
              <a:t>9</a:t>
            </a:fld>
            <a:endParaRPr lang="en-US" noProof="0"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6336304E-FDE3-4B4F-A3B7-EBE87F3FA5E2}" type="slidenum">
              <a:rPr lang="en-US" noProof="0" smtClean="0"/>
              <a:pPr/>
              <a:t>10</a:t>
            </a:fld>
            <a:endParaRPr lang="en-US" noProof="0" dirty="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6336304E-FDE3-4B4F-A3B7-EBE87F3FA5E2}" type="slidenum">
              <a:rPr lang="en-US" noProof="0" smtClean="0"/>
              <a:pPr/>
              <a:t>11</a:t>
            </a:fld>
            <a:endParaRPr lang="en-US" noProof="0" dirty="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6336304E-FDE3-4B4F-A3B7-EBE87F3FA5E2}" type="slidenum">
              <a:rPr lang="en-US" noProof="0" smtClean="0"/>
              <a:pPr/>
              <a:t>12</a:t>
            </a:fld>
            <a:endParaRPr lang="en-US" noProof="0"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svg"/><Relationship Id="rId7" Type="http://schemas.openxmlformats.org/officeDocument/2006/relationships/image" Target="../media/image7.sv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0.svg"/><Relationship Id="rId7" Type="http://schemas.openxmlformats.org/officeDocument/2006/relationships/image" Target="../media/image5.svg"/><Relationship Id="rId2" Type="http://schemas.openxmlformats.org/officeDocument/2006/relationships/image" Target="../media/image9.png"/><Relationship Id="rId1" Type="http://schemas.openxmlformats.org/officeDocument/2006/relationships/slideMaster" Target="../slideMasters/slideMaster1.xml"/><Relationship Id="rId6" Type="http://schemas.openxmlformats.org/officeDocument/2006/relationships/image" Target="../media/image4.png"/><Relationship Id="rId5" Type="http://schemas.openxmlformats.org/officeDocument/2006/relationships/image" Target="../media/image7.svg"/><Relationship Id="rId4" Type="http://schemas.openxmlformats.org/officeDocument/2006/relationships/image" Target="../media/image6.png"/></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5.svg"/><Relationship Id="rId7" Type="http://schemas.openxmlformats.org/officeDocument/2006/relationships/image" Target="../media/image7.sv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6.png"/><Relationship Id="rId5" Type="http://schemas.openxmlformats.org/officeDocument/2006/relationships/image" Target="../media/image13.svg"/><Relationship Id="rId4" Type="http://schemas.openxmlformats.org/officeDocument/2006/relationships/image" Target="../media/image12.png"/></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7.svg"/><Relationship Id="rId7" Type="http://schemas.openxmlformats.org/officeDocument/2006/relationships/image" Target="../media/image5.svg"/><Relationship Id="rId2" Type="http://schemas.openxmlformats.org/officeDocument/2006/relationships/image" Target="../media/image6.png"/><Relationship Id="rId1" Type="http://schemas.openxmlformats.org/officeDocument/2006/relationships/slideMaster" Target="../slideMasters/slideMaster1.xml"/><Relationship Id="rId6" Type="http://schemas.openxmlformats.org/officeDocument/2006/relationships/image" Target="../media/image4.png"/><Relationship Id="rId5" Type="http://schemas.openxmlformats.org/officeDocument/2006/relationships/image" Target="../media/image15.svg"/><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svg"/><Relationship Id="rId7" Type="http://schemas.openxmlformats.org/officeDocument/2006/relationships/image" Target="../media/image5.svg"/><Relationship Id="rId2" Type="http://schemas.openxmlformats.org/officeDocument/2006/relationships/image" Target="../media/image2.png"/><Relationship Id="rId1" Type="http://schemas.openxmlformats.org/officeDocument/2006/relationships/slideMaster" Target="../slideMasters/slideMaster1.xml"/><Relationship Id="rId6" Type="http://schemas.openxmlformats.org/officeDocument/2006/relationships/image" Target="../media/image4.png"/><Relationship Id="rId5" Type="http://schemas.openxmlformats.org/officeDocument/2006/relationships/image" Target="../media/image13.svg"/><Relationship Id="rId4" Type="http://schemas.openxmlformats.org/officeDocument/2006/relationships/image" Target="../media/image17.png"/></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FD93970-B13A-F96D-A4B1-3A1EE7484106}"/>
              </a:ext>
            </a:extLst>
          </p:cNvPr>
          <p:cNvPicPr>
            <a:picLocks noChangeAspect="1"/>
          </p:cNvPicPr>
          <p:nvPr userDrawn="1"/>
        </p:nvPicPr>
        <p:blipFill>
          <a:blip r:embed="rId2"/>
          <a:srcRect/>
          <a:stretch/>
        </p:blipFill>
        <p:spPr>
          <a:xfrm>
            <a:off x="1" y="0"/>
            <a:ext cx="12202379" cy="6857999"/>
          </a:xfrm>
          <a:prstGeom prst="rect">
            <a:avLst/>
          </a:prstGeom>
        </p:spPr>
      </p:pic>
      <p:sp>
        <p:nvSpPr>
          <p:cNvPr id="2" name="Title 1">
            <a:extLst>
              <a:ext uri="{FF2B5EF4-FFF2-40B4-BE49-F238E27FC236}">
                <a16:creationId xmlns:a16="http://schemas.microsoft.com/office/drawing/2014/main" id="{2456FD49-C258-4333-9422-358C976A341C}"/>
              </a:ext>
            </a:extLst>
          </p:cNvPr>
          <p:cNvSpPr>
            <a:spLocks noGrp="1"/>
          </p:cNvSpPr>
          <p:nvPr>
            <p:ph type="ctrTitle"/>
          </p:nvPr>
        </p:nvSpPr>
        <p:spPr>
          <a:xfrm>
            <a:off x="612648" y="502920"/>
            <a:ext cx="10954512" cy="3246120"/>
          </a:xfrm>
        </p:spPr>
        <p:txBody>
          <a:bodyPr anchor="b">
            <a:noAutofit/>
          </a:bodyPr>
          <a:lstStyle>
            <a:lvl1pPr algn="ctr">
              <a:defRPr sz="6600" b="1" i="0" cap="none" baseline="0">
                <a:solidFill>
                  <a:schemeClr val="accent2">
                    <a:lumMod val="25000"/>
                  </a:schemeClr>
                </a:solidFill>
                <a:latin typeface="+mj-lt"/>
              </a:defRPr>
            </a:lvl1pPr>
          </a:lstStyle>
          <a:p>
            <a:endParaRPr lang="en-US" noProof="0" dirty="0"/>
          </a:p>
        </p:txBody>
      </p:sp>
      <p:sp>
        <p:nvSpPr>
          <p:cNvPr id="3" name="Subtitle 2">
            <a:extLst>
              <a:ext uri="{FF2B5EF4-FFF2-40B4-BE49-F238E27FC236}">
                <a16:creationId xmlns:a16="http://schemas.microsoft.com/office/drawing/2014/main" id="{59758E15-A93D-4FB9-843D-1490E27A151B}"/>
              </a:ext>
            </a:extLst>
          </p:cNvPr>
          <p:cNvSpPr>
            <a:spLocks noGrp="1"/>
          </p:cNvSpPr>
          <p:nvPr>
            <p:ph type="subTitle" idx="1"/>
          </p:nvPr>
        </p:nvSpPr>
        <p:spPr>
          <a:xfrm>
            <a:off x="612648" y="3758183"/>
            <a:ext cx="10954512" cy="1307592"/>
          </a:xfrm>
        </p:spPr>
        <p:txBody>
          <a:bodyPr>
            <a:noAutofit/>
          </a:bodyPr>
          <a:lstStyle>
            <a:lvl1pPr marL="0" indent="0" algn="ctr">
              <a:buNone/>
              <a:defRPr sz="3200" b="0" cap="all" baseline="0">
                <a:solidFill>
                  <a:schemeClr val="accent2">
                    <a:lumMod val="25000"/>
                  </a:schemeClr>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endParaRPr lang="en-US" noProof="0" dirty="0"/>
          </a:p>
        </p:txBody>
      </p:sp>
    </p:spTree>
    <p:extLst>
      <p:ext uri="{BB962C8B-B14F-4D97-AF65-F5344CB8AC3E}">
        <p14:creationId xmlns:p14="http://schemas.microsoft.com/office/powerpoint/2010/main" val="33884962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01">
    <p:bg>
      <p:bgPr>
        <a:gradFill>
          <a:gsLst>
            <a:gs pos="33000">
              <a:schemeClr val="bg2"/>
            </a:gs>
            <a:gs pos="59000">
              <a:schemeClr val="tx2">
                <a:lumMod val="90000"/>
                <a:alpha val="65163"/>
              </a:schemeClr>
            </a:gs>
          </a:gsLst>
          <a:lin ang="78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1078992" y="850392"/>
            <a:ext cx="3913632" cy="4800600"/>
          </a:xfrm>
        </p:spPr>
        <p:txBody>
          <a:bodyPr/>
          <a:lstStyle>
            <a:lvl1pPr>
              <a:defRPr>
                <a:solidFill>
                  <a:schemeClr val="accent2">
                    <a:lumMod val="25000"/>
                  </a:schemeClr>
                </a:solidFill>
                <a:latin typeface="+mj-lt"/>
              </a:defRPr>
            </a:lvl1pPr>
          </a:lstStyle>
          <a:p>
            <a:r>
              <a:rPr lang="en-US" dirty="0"/>
              <a:t>Click to edit Master title style</a:t>
            </a:r>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p:nvPr>
        </p:nvSpPr>
        <p:spPr>
          <a:xfrm>
            <a:off x="5358384" y="1965960"/>
            <a:ext cx="4050792" cy="2953512"/>
          </a:xfrm>
        </p:spPr>
        <p:txBody>
          <a:bodyPr anchor="ctr" anchorCtr="0"/>
          <a:lstStyle>
            <a:lvl1pPr>
              <a:defRPr cap="all" baseline="0">
                <a:solidFill>
                  <a:schemeClr val="accent2">
                    <a:lumMod val="25000"/>
                  </a:schemeClr>
                </a:solidFill>
              </a:defRPr>
            </a:lvl1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r>
              <a:rPr lang="en-US" dirty="0"/>
              <a:t>8/6/20XX</a:t>
            </a:r>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pPr/>
              <a:t>‹#›</a:t>
            </a:fld>
            <a:endParaRPr lang="en-US" dirty="0"/>
          </a:p>
        </p:txBody>
      </p:sp>
      <p:sp>
        <p:nvSpPr>
          <p:cNvPr id="7" name="Rounded Rectangle 4">
            <a:extLst>
              <a:ext uri="{FF2B5EF4-FFF2-40B4-BE49-F238E27FC236}">
                <a16:creationId xmlns:a16="http://schemas.microsoft.com/office/drawing/2014/main" id="{906EB944-76A9-6F98-104E-59CD34F5CF94}"/>
              </a:ext>
            </a:extLst>
          </p:cNvPr>
          <p:cNvSpPr/>
          <p:nvPr userDrawn="1"/>
        </p:nvSpPr>
        <p:spPr>
          <a:xfrm>
            <a:off x="256674" y="256674"/>
            <a:ext cx="11678651" cy="6352673"/>
          </a:xfrm>
          <a:prstGeom prst="roundRect">
            <a:avLst>
              <a:gd name="adj" fmla="val 4303"/>
            </a:avLst>
          </a:prstGeom>
          <a:noFill/>
          <a:ln w="190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 name="Picture 7">
            <a:extLst>
              <a:ext uri="{FF2B5EF4-FFF2-40B4-BE49-F238E27FC236}">
                <a16:creationId xmlns:a16="http://schemas.microsoft.com/office/drawing/2014/main" id="{898C8E3F-6992-0D8A-CCA1-3DD2C147AA81}"/>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t="14756"/>
          <a:stretch/>
        </p:blipFill>
        <p:spPr>
          <a:xfrm>
            <a:off x="8853067" y="1"/>
            <a:ext cx="1875091" cy="1605320"/>
          </a:xfrm>
          <a:prstGeom prst="rect">
            <a:avLst/>
          </a:prstGeom>
        </p:spPr>
      </p:pic>
      <p:pic>
        <p:nvPicPr>
          <p:cNvPr id="13" name="Picture 7">
            <a:extLst>
              <a:ext uri="{FF2B5EF4-FFF2-40B4-BE49-F238E27FC236}">
                <a16:creationId xmlns:a16="http://schemas.microsoft.com/office/drawing/2014/main" id="{4417AC45-4CB7-72E8-3723-B1A3D81FB6EF}"/>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713775" y="5533690"/>
            <a:ext cx="493392" cy="495528"/>
          </a:xfrm>
          <a:prstGeom prst="rect">
            <a:avLst/>
          </a:prstGeom>
        </p:spPr>
      </p:pic>
      <p:pic>
        <p:nvPicPr>
          <p:cNvPr id="15" name="Graphic 14">
            <a:extLst>
              <a:ext uri="{FF2B5EF4-FFF2-40B4-BE49-F238E27FC236}">
                <a16:creationId xmlns:a16="http://schemas.microsoft.com/office/drawing/2014/main" id="{AE5941EF-B160-313A-DA99-73C86EDC4C17}"/>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r="46794"/>
          <a:stretch/>
        </p:blipFill>
        <p:spPr>
          <a:xfrm>
            <a:off x="10316909" y="2723673"/>
            <a:ext cx="1875091" cy="3600981"/>
          </a:xfrm>
          <a:prstGeom prst="rect">
            <a:avLst/>
          </a:prstGeom>
        </p:spPr>
      </p:pic>
      <p:pic>
        <p:nvPicPr>
          <p:cNvPr id="17" name="Graphic 16">
            <a:extLst>
              <a:ext uri="{FF2B5EF4-FFF2-40B4-BE49-F238E27FC236}">
                <a16:creationId xmlns:a16="http://schemas.microsoft.com/office/drawing/2014/main" id="{EEC16221-5852-F1A3-24D1-8EF5E907173A}"/>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b="41791"/>
          <a:stretch/>
        </p:blipFill>
        <p:spPr>
          <a:xfrm>
            <a:off x="3497179" y="6324654"/>
            <a:ext cx="910220" cy="541368"/>
          </a:xfrm>
          <a:prstGeom prst="rect">
            <a:avLst/>
          </a:prstGeom>
        </p:spPr>
      </p:pic>
      <p:pic>
        <p:nvPicPr>
          <p:cNvPr id="19" name="Graphic 18">
            <a:extLst>
              <a:ext uri="{FF2B5EF4-FFF2-40B4-BE49-F238E27FC236}">
                <a16:creationId xmlns:a16="http://schemas.microsoft.com/office/drawing/2014/main" id="{5D8B34C3-E35E-0B4E-1F8E-59C449A3C8DD}"/>
              </a:ext>
            </a:extLst>
          </p:cNvPr>
          <p:cNvPicPr>
            <a:picLocks noChangeAspect="1"/>
          </p:cNvPicPr>
          <p:nvPr userDrawn="1"/>
        </p:nvPicPr>
        <p:blipFill rotWithShape="1">
          <a:blip r:embed="rId6">
            <a:extLst>
              <a:ext uri="{96DAC541-7B7A-43D3-8B79-37D633B846F1}">
                <asvg:svgBlip xmlns:asvg="http://schemas.microsoft.com/office/drawing/2016/SVG/main" r:embed="rId7"/>
              </a:ext>
            </a:extLst>
          </a:blip>
          <a:srcRect t="31904"/>
          <a:stretch/>
        </p:blipFill>
        <p:spPr>
          <a:xfrm>
            <a:off x="1601212" y="0"/>
            <a:ext cx="1032928" cy="718708"/>
          </a:xfrm>
          <a:prstGeom prst="rect">
            <a:avLst/>
          </a:prstGeom>
        </p:spPr>
      </p:pic>
    </p:spTree>
    <p:extLst>
      <p:ext uri="{BB962C8B-B14F-4D97-AF65-F5344CB8AC3E}">
        <p14:creationId xmlns:p14="http://schemas.microsoft.com/office/powerpoint/2010/main" val="36578555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break 01">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51FEFCE-5DDA-D353-F1BF-36752F5F079A}"/>
              </a:ext>
            </a:extLst>
          </p:cNvPr>
          <p:cNvPicPr>
            <a:picLocks noChangeAspect="1"/>
          </p:cNvPicPr>
          <p:nvPr userDrawn="1"/>
        </p:nvPicPr>
        <p:blipFill>
          <a:blip r:embed="rId2"/>
          <a:srcRect/>
          <a:stretch/>
        </p:blipFill>
        <p:spPr>
          <a:xfrm>
            <a:off x="0" y="2917"/>
            <a:ext cx="12197191" cy="6855082"/>
          </a:xfrm>
          <a:prstGeom prst="rect">
            <a:avLst/>
          </a:prstGeom>
        </p:spPr>
      </p:pic>
      <p:sp>
        <p:nvSpPr>
          <p:cNvPr id="2" name="Title 1">
            <a:extLst>
              <a:ext uri="{FF2B5EF4-FFF2-40B4-BE49-F238E27FC236}">
                <a16:creationId xmlns:a16="http://schemas.microsoft.com/office/drawing/2014/main" id="{2456FD49-C258-4333-9422-358C976A341C}"/>
              </a:ext>
            </a:extLst>
          </p:cNvPr>
          <p:cNvSpPr>
            <a:spLocks noGrp="1"/>
          </p:cNvSpPr>
          <p:nvPr>
            <p:ph type="ctrTitle"/>
          </p:nvPr>
        </p:nvSpPr>
        <p:spPr>
          <a:xfrm>
            <a:off x="877824" y="1325880"/>
            <a:ext cx="10460736" cy="2286000"/>
          </a:xfrm>
        </p:spPr>
        <p:txBody>
          <a:bodyPr anchor="b">
            <a:noAutofit/>
          </a:bodyPr>
          <a:lstStyle>
            <a:lvl1pPr algn="ctr">
              <a:defRPr sz="6600" b="1" i="0" cap="none" spc="-150" baseline="0">
                <a:solidFill>
                  <a:schemeClr val="accent2">
                    <a:lumMod val="25000"/>
                  </a:schemeClr>
                </a:solidFill>
                <a:latin typeface="+mj-lt"/>
              </a:defRPr>
            </a:lvl1pPr>
          </a:lstStyle>
          <a:p>
            <a:endParaRPr lang="en-US" noProof="0" dirty="0"/>
          </a:p>
        </p:txBody>
      </p:sp>
      <p:sp>
        <p:nvSpPr>
          <p:cNvPr id="3" name="Subtitle 2">
            <a:extLst>
              <a:ext uri="{FF2B5EF4-FFF2-40B4-BE49-F238E27FC236}">
                <a16:creationId xmlns:a16="http://schemas.microsoft.com/office/drawing/2014/main" id="{59758E15-A93D-4FB9-843D-1490E27A151B}"/>
              </a:ext>
            </a:extLst>
          </p:cNvPr>
          <p:cNvSpPr>
            <a:spLocks noGrp="1"/>
          </p:cNvSpPr>
          <p:nvPr>
            <p:ph type="subTitle" idx="1"/>
          </p:nvPr>
        </p:nvSpPr>
        <p:spPr>
          <a:xfrm>
            <a:off x="877824" y="3749040"/>
            <a:ext cx="10460736" cy="2286000"/>
          </a:xfrm>
        </p:spPr>
        <p:txBody>
          <a:bodyPr>
            <a:noAutofit/>
          </a:bodyPr>
          <a:lstStyle>
            <a:lvl1pPr marL="0" indent="0" algn="ctr">
              <a:buNone/>
              <a:defRPr sz="3200" b="0" cap="all" baseline="0">
                <a:solidFill>
                  <a:schemeClr val="accent2">
                    <a:lumMod val="25000"/>
                  </a:schemeClr>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endParaRPr lang="en-US" noProof="0" dirty="0"/>
          </a:p>
        </p:txBody>
      </p:sp>
    </p:spTree>
    <p:extLst>
      <p:ext uri="{BB962C8B-B14F-4D97-AF65-F5344CB8AC3E}">
        <p14:creationId xmlns:p14="http://schemas.microsoft.com/office/powerpoint/2010/main" val="15027234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obj" preserve="1">
  <p:cSld name="Title and content 02">
    <p:bg>
      <p:bgPr>
        <a:gradFill>
          <a:gsLst>
            <a:gs pos="33000">
              <a:schemeClr val="bg2"/>
            </a:gs>
            <a:gs pos="59000">
              <a:schemeClr val="tx2">
                <a:lumMod val="90000"/>
                <a:alpha val="65163"/>
              </a:schemeClr>
            </a:gs>
          </a:gsLst>
          <a:lin ang="19200000" scaled="0"/>
        </a:gradFill>
        <a:effectLst/>
      </p:bgPr>
    </p:bg>
    <p:spTree>
      <p:nvGrpSpPr>
        <p:cNvPr id="1" name=""/>
        <p:cNvGrpSpPr/>
        <p:nvPr/>
      </p:nvGrpSpPr>
      <p:grpSpPr>
        <a:xfrm>
          <a:off x="0" y="0"/>
          <a:ext cx="0" cy="0"/>
          <a:chOff x="0" y="0"/>
          <a:chExt cx="0" cy="0"/>
        </a:xfrm>
      </p:grpSpPr>
      <p:sp>
        <p:nvSpPr>
          <p:cNvPr id="7" name="Rounded Rectangle 3">
            <a:extLst>
              <a:ext uri="{FF2B5EF4-FFF2-40B4-BE49-F238E27FC236}">
                <a16:creationId xmlns:a16="http://schemas.microsoft.com/office/drawing/2014/main" id="{B6718ABD-4EA5-E3C5-0225-F6671DCA53AD}"/>
              </a:ext>
            </a:extLst>
          </p:cNvPr>
          <p:cNvSpPr/>
          <p:nvPr userDrawn="1"/>
        </p:nvSpPr>
        <p:spPr>
          <a:xfrm>
            <a:off x="256674" y="256674"/>
            <a:ext cx="11678651" cy="6352673"/>
          </a:xfrm>
          <a:prstGeom prst="roundRect">
            <a:avLst>
              <a:gd name="adj" fmla="val 4303"/>
            </a:avLst>
          </a:prstGeom>
          <a:noFill/>
          <a:ln w="190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7">
            <a:extLst>
              <a:ext uri="{FF2B5EF4-FFF2-40B4-BE49-F238E27FC236}">
                <a16:creationId xmlns:a16="http://schemas.microsoft.com/office/drawing/2014/main" id="{D721A955-CA2D-A65D-6E60-DAAAA4ACFA38}"/>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l="31050"/>
          <a:stretch/>
        </p:blipFill>
        <p:spPr>
          <a:xfrm>
            <a:off x="0" y="2887579"/>
            <a:ext cx="2432421" cy="3604662"/>
          </a:xfrm>
          <a:prstGeom prst="rect">
            <a:avLst/>
          </a:prstGeom>
        </p:spPr>
      </p:pic>
      <p:pic>
        <p:nvPicPr>
          <p:cNvPr id="9" name="Graphic 8">
            <a:extLst>
              <a:ext uri="{FF2B5EF4-FFF2-40B4-BE49-F238E27FC236}">
                <a16:creationId xmlns:a16="http://schemas.microsoft.com/office/drawing/2014/main" id="{AB70155A-604C-AD00-BE69-4505C75CE01B}"/>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t="15874" b="-1"/>
          <a:stretch/>
        </p:blipFill>
        <p:spPr>
          <a:xfrm rot="5400000">
            <a:off x="11281284" y="2493882"/>
            <a:ext cx="1032928" cy="887899"/>
          </a:xfrm>
          <a:prstGeom prst="rect">
            <a:avLst/>
          </a:prstGeom>
        </p:spPr>
      </p:pic>
      <p:pic>
        <p:nvPicPr>
          <p:cNvPr id="10" name="Graphic 9">
            <a:extLst>
              <a:ext uri="{FF2B5EF4-FFF2-40B4-BE49-F238E27FC236}">
                <a16:creationId xmlns:a16="http://schemas.microsoft.com/office/drawing/2014/main" id="{F74D1084-EF5E-D016-13E0-1840BDFFD0AE}"/>
              </a:ext>
            </a:extLst>
          </p:cNvPr>
          <p:cNvPicPr>
            <a:picLocks noChangeAspect="1"/>
          </p:cNvPicPr>
          <p:nvPr userDrawn="1"/>
        </p:nvPicPr>
        <p:blipFill rotWithShape="1">
          <a:blip r:embed="rId6">
            <a:extLst>
              <a:ext uri="{96DAC541-7B7A-43D3-8B79-37D633B846F1}">
                <asvg:svgBlip xmlns:asvg="http://schemas.microsoft.com/office/drawing/2016/SVG/main" r:embed="rId7"/>
              </a:ext>
            </a:extLst>
          </a:blip>
          <a:srcRect b="-880"/>
          <a:stretch/>
        </p:blipFill>
        <p:spPr>
          <a:xfrm>
            <a:off x="9897978" y="5987153"/>
            <a:ext cx="490012" cy="505088"/>
          </a:xfrm>
          <a:prstGeom prst="rect">
            <a:avLst/>
          </a:prstGeom>
        </p:spPr>
      </p:pic>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1078992" y="365760"/>
            <a:ext cx="10277856" cy="1655064"/>
          </a:xfrm>
        </p:spPr>
        <p:txBody>
          <a:bodyPr anchor="b"/>
          <a:lstStyle>
            <a:lvl1pPr>
              <a:defRPr>
                <a:latin typeface="+mj-lt"/>
              </a:defRPr>
            </a:lvl1pPr>
          </a:lstStyle>
          <a:p>
            <a:r>
              <a:rPr lang="en-US"/>
              <a:t>Click to edit Master title style</a:t>
            </a:r>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p:nvPr>
        </p:nvSpPr>
        <p:spPr>
          <a:xfrm>
            <a:off x="3575304" y="2313432"/>
            <a:ext cx="6327648" cy="3218688"/>
          </a:xfrm>
        </p:spPr>
        <p:txBody>
          <a:bodyPr anchor="ctr"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r>
              <a:rPr lang="en-US" dirty="0"/>
              <a:t>8/6/20XX</a:t>
            </a:r>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pPr/>
              <a:t>‹#›</a:t>
            </a:fld>
            <a:endParaRPr lang="en-US" dirty="0"/>
          </a:p>
        </p:txBody>
      </p:sp>
    </p:spTree>
    <p:extLst>
      <p:ext uri="{BB962C8B-B14F-4D97-AF65-F5344CB8AC3E}">
        <p14:creationId xmlns:p14="http://schemas.microsoft.com/office/powerpoint/2010/main" val="8890326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ection break 02">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E1B9A11-4222-BB4A-66D3-D37C79AC57C1}"/>
              </a:ext>
            </a:extLst>
          </p:cNvPr>
          <p:cNvPicPr>
            <a:picLocks noChangeAspect="1"/>
          </p:cNvPicPr>
          <p:nvPr userDrawn="1"/>
        </p:nvPicPr>
        <p:blipFill rotWithShape="1">
          <a:blip r:embed="rId2"/>
          <a:srcRect l="-1" r="21" b="21"/>
          <a:stretch/>
        </p:blipFill>
        <p:spPr>
          <a:xfrm>
            <a:off x="-2595" y="1459"/>
            <a:ext cx="12197191" cy="6855082"/>
          </a:xfrm>
          <a:prstGeom prst="rect">
            <a:avLst/>
          </a:prstGeom>
        </p:spPr>
      </p:pic>
      <p:sp>
        <p:nvSpPr>
          <p:cNvPr id="2" name="Title 1">
            <a:extLst>
              <a:ext uri="{FF2B5EF4-FFF2-40B4-BE49-F238E27FC236}">
                <a16:creationId xmlns:a16="http://schemas.microsoft.com/office/drawing/2014/main" id="{2456FD49-C258-4333-9422-358C976A341C}"/>
              </a:ext>
            </a:extLst>
          </p:cNvPr>
          <p:cNvSpPr>
            <a:spLocks noGrp="1"/>
          </p:cNvSpPr>
          <p:nvPr>
            <p:ph type="ctrTitle"/>
          </p:nvPr>
        </p:nvSpPr>
        <p:spPr>
          <a:xfrm>
            <a:off x="4654296" y="27432"/>
            <a:ext cx="7004304" cy="3566160"/>
          </a:xfrm>
        </p:spPr>
        <p:txBody>
          <a:bodyPr anchor="b">
            <a:noAutofit/>
          </a:bodyPr>
          <a:lstStyle>
            <a:lvl1pPr algn="ctr">
              <a:defRPr sz="6000" b="1" i="0" cap="none" spc="-150" baseline="0">
                <a:solidFill>
                  <a:schemeClr val="accent2">
                    <a:lumMod val="25000"/>
                  </a:schemeClr>
                </a:solidFill>
                <a:latin typeface="+mj-lt"/>
              </a:defRPr>
            </a:lvl1pPr>
          </a:lstStyle>
          <a:p>
            <a:endParaRPr lang="en-US" noProof="0" dirty="0"/>
          </a:p>
        </p:txBody>
      </p:sp>
      <p:sp>
        <p:nvSpPr>
          <p:cNvPr id="3" name="Subtitle 2">
            <a:extLst>
              <a:ext uri="{FF2B5EF4-FFF2-40B4-BE49-F238E27FC236}">
                <a16:creationId xmlns:a16="http://schemas.microsoft.com/office/drawing/2014/main" id="{59758E15-A93D-4FB9-843D-1490E27A151B}"/>
              </a:ext>
            </a:extLst>
          </p:cNvPr>
          <p:cNvSpPr>
            <a:spLocks noGrp="1"/>
          </p:cNvSpPr>
          <p:nvPr>
            <p:ph type="subTitle" idx="1"/>
          </p:nvPr>
        </p:nvSpPr>
        <p:spPr>
          <a:xfrm>
            <a:off x="4654295" y="3767328"/>
            <a:ext cx="7004303" cy="1161288"/>
          </a:xfrm>
        </p:spPr>
        <p:txBody>
          <a:bodyPr>
            <a:noAutofit/>
          </a:bodyPr>
          <a:lstStyle>
            <a:lvl1pPr marL="0" indent="0" algn="ctr">
              <a:buNone/>
              <a:defRPr sz="3200" b="0" cap="all" baseline="0">
                <a:solidFill>
                  <a:schemeClr val="accent2">
                    <a:lumMod val="25000"/>
                  </a:schemeClr>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endParaRPr lang="en-US" noProof="0" dirty="0"/>
          </a:p>
        </p:txBody>
      </p:sp>
    </p:spTree>
    <p:extLst>
      <p:ext uri="{BB962C8B-B14F-4D97-AF65-F5344CB8AC3E}">
        <p14:creationId xmlns:p14="http://schemas.microsoft.com/office/powerpoint/2010/main" val="33296238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wo content 01">
    <p:bg>
      <p:bgPr>
        <a:gradFill>
          <a:gsLst>
            <a:gs pos="33000">
              <a:schemeClr val="bg2"/>
            </a:gs>
            <a:gs pos="59000">
              <a:schemeClr val="tx2">
                <a:lumMod val="90000"/>
                <a:alpha val="65163"/>
              </a:schemeClr>
            </a:gs>
          </a:gsLst>
          <a:lin ang="21594000" scaled="0"/>
        </a:gradFill>
        <a:effectLst/>
      </p:bgPr>
    </p:bg>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772C86F9-080E-93F7-C7B1-F5BEAD84E36E}"/>
              </a:ext>
            </a:extLst>
          </p:cNvPr>
          <p:cNvSpPr>
            <a:spLocks noGrp="1"/>
          </p:cNvSpPr>
          <p:nvPr>
            <p:ph type="title"/>
          </p:nvPr>
        </p:nvSpPr>
        <p:spPr>
          <a:xfrm>
            <a:off x="1078992" y="365760"/>
            <a:ext cx="10506456" cy="1655064"/>
          </a:xfrm>
        </p:spPr>
        <p:txBody>
          <a:bodyPr anchor="b"/>
          <a:lstStyle>
            <a:lvl1pPr>
              <a:defRPr>
                <a:latin typeface="+mj-lt"/>
              </a:defRPr>
            </a:lvl1pPr>
          </a:lstStyle>
          <a:p>
            <a:r>
              <a:rPr lang="en-US"/>
              <a:t>Click to edit Master title style</a:t>
            </a:r>
          </a:p>
        </p:txBody>
      </p:sp>
      <p:sp>
        <p:nvSpPr>
          <p:cNvPr id="3" name="Content Placeholder 2">
            <a:extLst>
              <a:ext uri="{FF2B5EF4-FFF2-40B4-BE49-F238E27FC236}">
                <a16:creationId xmlns:a16="http://schemas.microsoft.com/office/drawing/2014/main" id="{0C813049-5F46-053E-6279-8183259649A6}"/>
              </a:ext>
            </a:extLst>
          </p:cNvPr>
          <p:cNvSpPr>
            <a:spLocks noGrp="1"/>
          </p:cNvSpPr>
          <p:nvPr>
            <p:ph sz="half" idx="1"/>
          </p:nvPr>
        </p:nvSpPr>
        <p:spPr>
          <a:xfrm>
            <a:off x="1097280" y="2432304"/>
            <a:ext cx="3108960" cy="341237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2DFB03A-367B-9ADA-8071-E22871EC115F}"/>
              </a:ext>
            </a:extLst>
          </p:cNvPr>
          <p:cNvSpPr>
            <a:spLocks noGrp="1"/>
          </p:cNvSpPr>
          <p:nvPr>
            <p:ph sz="half" idx="2"/>
          </p:nvPr>
        </p:nvSpPr>
        <p:spPr>
          <a:xfrm>
            <a:off x="4736592" y="1920240"/>
            <a:ext cx="6620256" cy="39136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r>
              <a:rPr lang="en-US" dirty="0"/>
              <a:t>8/6/20XX</a:t>
            </a:r>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pPr/>
              <a:t>‹#›</a:t>
            </a:fld>
            <a:endParaRPr lang="en-US" dirty="0"/>
          </a:p>
        </p:txBody>
      </p:sp>
      <p:sp>
        <p:nvSpPr>
          <p:cNvPr id="12" name="Rounded Rectangle 11">
            <a:extLst>
              <a:ext uri="{FF2B5EF4-FFF2-40B4-BE49-F238E27FC236}">
                <a16:creationId xmlns:a16="http://schemas.microsoft.com/office/drawing/2014/main" id="{7FF98F94-8801-13BE-8EB4-01921AC196C8}"/>
              </a:ext>
            </a:extLst>
          </p:cNvPr>
          <p:cNvSpPr/>
          <p:nvPr userDrawn="1"/>
        </p:nvSpPr>
        <p:spPr>
          <a:xfrm>
            <a:off x="256674" y="256674"/>
            <a:ext cx="11678651" cy="6352673"/>
          </a:xfrm>
          <a:prstGeom prst="roundRect">
            <a:avLst>
              <a:gd name="adj" fmla="val 4303"/>
            </a:avLst>
          </a:prstGeom>
          <a:noFill/>
          <a:ln w="190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7">
            <a:extLst>
              <a:ext uri="{FF2B5EF4-FFF2-40B4-BE49-F238E27FC236}">
                <a16:creationId xmlns:a16="http://schemas.microsoft.com/office/drawing/2014/main" id="{B7BF5718-9534-FD92-79D7-ECC66603E704}"/>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r="62387"/>
          <a:stretch/>
        </p:blipFill>
        <p:spPr>
          <a:xfrm rot="5400000">
            <a:off x="1778676" y="5204330"/>
            <a:ext cx="907513" cy="2465321"/>
          </a:xfrm>
          <a:prstGeom prst="rect">
            <a:avLst/>
          </a:prstGeom>
        </p:spPr>
      </p:pic>
      <p:pic>
        <p:nvPicPr>
          <p:cNvPr id="9" name="Graphic 8">
            <a:extLst>
              <a:ext uri="{FF2B5EF4-FFF2-40B4-BE49-F238E27FC236}">
                <a16:creationId xmlns:a16="http://schemas.microsoft.com/office/drawing/2014/main" id="{4FF40650-9AD0-96F8-F702-185D1729AF81}"/>
              </a:ext>
            </a:extLst>
          </p:cNvPr>
          <p:cNvPicPr>
            <a:picLocks noChangeAspect="1"/>
          </p:cNvPicPr>
          <p:nvPr userDrawn="1"/>
        </p:nvPicPr>
        <p:blipFill>
          <a:blip r:embed="rId4">
            <a:extLst>
              <a:ext uri="{96DAC541-7B7A-43D3-8B79-37D633B846F1}">
                <asvg:svgBlip xmlns:asvg="http://schemas.microsoft.com/office/drawing/2016/SVG/main" r:embed="rId5"/>
              </a:ext>
            </a:extLst>
          </a:blip>
          <a:stretch>
            <a:fillRect/>
          </a:stretch>
        </p:blipFill>
        <p:spPr>
          <a:xfrm>
            <a:off x="593558" y="5429608"/>
            <a:ext cx="406214" cy="415066"/>
          </a:xfrm>
          <a:prstGeom prst="rect">
            <a:avLst/>
          </a:prstGeom>
        </p:spPr>
      </p:pic>
      <p:pic>
        <p:nvPicPr>
          <p:cNvPr id="10" name="Graphic 9">
            <a:extLst>
              <a:ext uri="{FF2B5EF4-FFF2-40B4-BE49-F238E27FC236}">
                <a16:creationId xmlns:a16="http://schemas.microsoft.com/office/drawing/2014/main" id="{83AC8518-2F0B-6FC0-0C0E-6CE9D00EAC71}"/>
              </a:ext>
            </a:extLst>
          </p:cNvPr>
          <p:cNvPicPr>
            <a:picLocks noChangeAspect="1"/>
          </p:cNvPicPr>
          <p:nvPr userDrawn="1"/>
        </p:nvPicPr>
        <p:blipFill rotWithShape="1">
          <a:blip r:embed="rId6">
            <a:extLst>
              <a:ext uri="{96DAC541-7B7A-43D3-8B79-37D633B846F1}">
                <asvg:svgBlip xmlns:asvg="http://schemas.microsoft.com/office/drawing/2016/SVG/main" r:embed="rId7"/>
              </a:ext>
            </a:extLst>
          </a:blip>
          <a:srcRect t="-4860" b="-1"/>
          <a:stretch/>
        </p:blipFill>
        <p:spPr>
          <a:xfrm>
            <a:off x="10214191" y="365126"/>
            <a:ext cx="1032928" cy="1106730"/>
          </a:xfrm>
          <a:prstGeom prst="rect">
            <a:avLst/>
          </a:prstGeom>
        </p:spPr>
      </p:pic>
    </p:spTree>
    <p:extLst>
      <p:ext uri="{BB962C8B-B14F-4D97-AF65-F5344CB8AC3E}">
        <p14:creationId xmlns:p14="http://schemas.microsoft.com/office/powerpoint/2010/main" val="31963603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03">
    <p:bg>
      <p:bgPr>
        <a:gradFill>
          <a:gsLst>
            <a:gs pos="33000">
              <a:schemeClr val="bg2"/>
            </a:gs>
            <a:gs pos="59000">
              <a:schemeClr val="tx2">
                <a:lumMod val="90000"/>
                <a:alpha val="65163"/>
              </a:schemeClr>
            </a:gs>
          </a:gsLst>
          <a:lin ang="19200000" scaled="0"/>
        </a:gra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E7B4AF60-AC65-3E7A-4A5D-EBF1A7030D9B}"/>
              </a:ext>
            </a:extLst>
          </p:cNvPr>
          <p:cNvPicPr>
            <a:picLocks noChangeAspect="1"/>
          </p:cNvPicPr>
          <p:nvPr userDrawn="1"/>
        </p:nvPicPr>
        <p:blipFill rotWithShape="1">
          <a:blip r:embed="rId2"/>
          <a:srcRect l="3063" b="3063"/>
          <a:stretch/>
        </p:blipFill>
        <p:spPr>
          <a:xfrm>
            <a:off x="1" y="2917"/>
            <a:ext cx="12197189" cy="6855082"/>
          </a:xfrm>
          <a:prstGeom prst="rect">
            <a:avLst/>
          </a:prstGeom>
        </p:spPr>
      </p:pic>
      <p:sp>
        <p:nvSpPr>
          <p:cNvPr id="12" name="Rounded Rectangle 4">
            <a:extLst>
              <a:ext uri="{FF2B5EF4-FFF2-40B4-BE49-F238E27FC236}">
                <a16:creationId xmlns:a16="http://schemas.microsoft.com/office/drawing/2014/main" id="{95671103-2960-81E2-9A76-0E7FDE6B3E55}"/>
              </a:ext>
            </a:extLst>
          </p:cNvPr>
          <p:cNvSpPr/>
          <p:nvPr userDrawn="1"/>
        </p:nvSpPr>
        <p:spPr>
          <a:xfrm>
            <a:off x="256674" y="256674"/>
            <a:ext cx="11678651" cy="6352673"/>
          </a:xfrm>
          <a:prstGeom prst="roundRect">
            <a:avLst>
              <a:gd name="adj" fmla="val 4303"/>
            </a:avLst>
          </a:prstGeom>
          <a:noFill/>
          <a:ln w="190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1078992" y="365760"/>
            <a:ext cx="10277856" cy="1655064"/>
          </a:xfrm>
        </p:spPr>
        <p:txBody>
          <a:bodyPr anchor="b"/>
          <a:lstStyle>
            <a:lvl1pPr>
              <a:defRPr>
                <a:latin typeface="+mj-lt"/>
              </a:defRPr>
            </a:lvl1pPr>
          </a:lstStyle>
          <a:p>
            <a:r>
              <a:rPr lang="en-US" dirty="0"/>
              <a:t>Click to edit Master title style</a:t>
            </a:r>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p:nvPr>
        </p:nvSpPr>
        <p:spPr>
          <a:xfrm>
            <a:off x="3575304" y="2276856"/>
            <a:ext cx="6327648" cy="3090672"/>
          </a:xfrm>
        </p:spPr>
        <p:txBody>
          <a:bodyPr anchor="ctr"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r>
              <a:rPr lang="en-US" dirty="0"/>
              <a:t>8/6/20XX</a:t>
            </a:r>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pPr/>
              <a:t>‹#›</a:t>
            </a:fld>
            <a:endParaRPr lang="en-US" dirty="0"/>
          </a:p>
        </p:txBody>
      </p:sp>
    </p:spTree>
    <p:extLst>
      <p:ext uri="{BB962C8B-B14F-4D97-AF65-F5344CB8AC3E}">
        <p14:creationId xmlns:p14="http://schemas.microsoft.com/office/powerpoint/2010/main" val="7012648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 preserve="1">
  <p:cSld name="Two content 02">
    <p:bg>
      <p:bgPr>
        <a:gradFill>
          <a:gsLst>
            <a:gs pos="33000">
              <a:schemeClr val="bg2"/>
            </a:gs>
            <a:gs pos="59000">
              <a:schemeClr val="tx2">
                <a:lumMod val="90000"/>
                <a:alpha val="65163"/>
              </a:schemeClr>
            </a:gs>
          </a:gsLst>
          <a:lin ang="16800000" scaled="0"/>
        </a:gradFill>
        <a:effectLst/>
      </p:bgPr>
    </p:bg>
    <p:spTree>
      <p:nvGrpSpPr>
        <p:cNvPr id="1" name=""/>
        <p:cNvGrpSpPr/>
        <p:nvPr/>
      </p:nvGrpSpPr>
      <p:grpSpPr>
        <a:xfrm>
          <a:off x="0" y="0"/>
          <a:ext cx="0" cy="0"/>
          <a:chOff x="0" y="0"/>
          <a:chExt cx="0" cy="0"/>
        </a:xfrm>
      </p:grpSpPr>
      <p:sp>
        <p:nvSpPr>
          <p:cNvPr id="7" name="Rounded Rectangle 4">
            <a:extLst>
              <a:ext uri="{FF2B5EF4-FFF2-40B4-BE49-F238E27FC236}">
                <a16:creationId xmlns:a16="http://schemas.microsoft.com/office/drawing/2014/main" id="{86060D16-E6F6-EA0E-E58E-526234AB6564}"/>
              </a:ext>
            </a:extLst>
          </p:cNvPr>
          <p:cNvSpPr/>
          <p:nvPr userDrawn="1"/>
        </p:nvSpPr>
        <p:spPr>
          <a:xfrm>
            <a:off x="256674" y="256674"/>
            <a:ext cx="11678651" cy="6352673"/>
          </a:xfrm>
          <a:prstGeom prst="roundRect">
            <a:avLst>
              <a:gd name="adj" fmla="val 4303"/>
            </a:avLst>
          </a:prstGeom>
          <a:noFill/>
          <a:ln w="190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Graphic 7">
            <a:extLst>
              <a:ext uri="{FF2B5EF4-FFF2-40B4-BE49-F238E27FC236}">
                <a16:creationId xmlns:a16="http://schemas.microsoft.com/office/drawing/2014/main" id="{0E0958AA-6F1A-C4A2-FB66-1A6F7F8834B5}"/>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t="-6095" b="-1"/>
          <a:stretch/>
        </p:blipFill>
        <p:spPr>
          <a:xfrm>
            <a:off x="569419" y="4426479"/>
            <a:ext cx="1472805" cy="1596616"/>
          </a:xfrm>
          <a:prstGeom prst="rect">
            <a:avLst/>
          </a:prstGeom>
        </p:spPr>
      </p:pic>
      <p:pic>
        <p:nvPicPr>
          <p:cNvPr id="9" name="Graphic 8">
            <a:extLst>
              <a:ext uri="{FF2B5EF4-FFF2-40B4-BE49-F238E27FC236}">
                <a16:creationId xmlns:a16="http://schemas.microsoft.com/office/drawing/2014/main" id="{3DEADFA2-398E-9388-8295-063D31FB38EB}"/>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t="-6095" b="-1"/>
          <a:stretch/>
        </p:blipFill>
        <p:spPr>
          <a:xfrm rot="3765410" flipV="1">
            <a:off x="1448505" y="4094575"/>
            <a:ext cx="862484" cy="934988"/>
          </a:xfrm>
          <a:prstGeom prst="rect">
            <a:avLst/>
          </a:prstGeom>
        </p:spPr>
      </p:pic>
      <p:pic>
        <p:nvPicPr>
          <p:cNvPr id="10" name="Picture 7">
            <a:extLst>
              <a:ext uri="{FF2B5EF4-FFF2-40B4-BE49-F238E27FC236}">
                <a16:creationId xmlns:a16="http://schemas.microsoft.com/office/drawing/2014/main" id="{D09A7588-8EFD-A0C5-4235-45B7D657ECF4}"/>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b="35453"/>
          <a:stretch/>
        </p:blipFill>
        <p:spPr>
          <a:xfrm>
            <a:off x="9469547" y="5719093"/>
            <a:ext cx="1756858" cy="1138907"/>
          </a:xfrm>
          <a:prstGeom prst="rect">
            <a:avLst/>
          </a:prstGeom>
        </p:spPr>
      </p:pic>
      <p:pic>
        <p:nvPicPr>
          <p:cNvPr id="13" name="Graphic 12">
            <a:extLst>
              <a:ext uri="{FF2B5EF4-FFF2-40B4-BE49-F238E27FC236}">
                <a16:creationId xmlns:a16="http://schemas.microsoft.com/office/drawing/2014/main" id="{EF04D7D6-513C-D18A-AF21-D10F0E5D3B82}"/>
              </a:ext>
            </a:extLst>
          </p:cNvPr>
          <p:cNvPicPr>
            <a:picLocks noChangeAspect="1"/>
          </p:cNvPicPr>
          <p:nvPr userDrawn="1"/>
        </p:nvPicPr>
        <p:blipFill rotWithShape="1">
          <a:blip r:embed="rId6">
            <a:extLst>
              <a:ext uri="{96DAC541-7B7A-43D3-8B79-37D633B846F1}">
                <asvg:svgBlip xmlns:asvg="http://schemas.microsoft.com/office/drawing/2016/SVG/main" r:embed="rId7"/>
              </a:ext>
            </a:extLst>
          </a:blip>
          <a:srcRect l="-1" r="-750"/>
          <a:stretch/>
        </p:blipFill>
        <p:spPr>
          <a:xfrm>
            <a:off x="8844546" y="50582"/>
            <a:ext cx="1307037" cy="1325563"/>
          </a:xfrm>
          <a:prstGeom prst="rect">
            <a:avLst/>
          </a:prstGeom>
        </p:spPr>
      </p:pic>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1078992" y="365760"/>
            <a:ext cx="10277856" cy="1655064"/>
          </a:xfrm>
        </p:spPr>
        <p:txBody>
          <a:bodyPr anchor="b"/>
          <a:lstStyle>
            <a:lvl1pPr>
              <a:defRPr>
                <a:latin typeface="+mj-lt"/>
              </a:defRPr>
            </a:lvl1pPr>
          </a:lstStyle>
          <a:p>
            <a:r>
              <a:rPr lang="en-US" dirty="0"/>
              <a:t>Click to edit Master title style</a:t>
            </a:r>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p:nvPr>
        </p:nvSpPr>
        <p:spPr>
          <a:xfrm>
            <a:off x="3575304" y="2441448"/>
            <a:ext cx="3602736" cy="3575304"/>
          </a:xfrm>
        </p:spPr>
        <p:txBody>
          <a:bodyPr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Content Placeholder 2">
            <a:extLst>
              <a:ext uri="{FF2B5EF4-FFF2-40B4-BE49-F238E27FC236}">
                <a16:creationId xmlns:a16="http://schemas.microsoft.com/office/drawing/2014/main" id="{D1DCC4A1-0DB3-3480-3A1A-78FC85FE7ECE}"/>
              </a:ext>
            </a:extLst>
          </p:cNvPr>
          <p:cNvSpPr>
            <a:spLocks noGrp="1"/>
          </p:cNvSpPr>
          <p:nvPr>
            <p:ph idx="13"/>
          </p:nvPr>
        </p:nvSpPr>
        <p:spPr>
          <a:xfrm>
            <a:off x="7671816" y="2441448"/>
            <a:ext cx="3602736" cy="3575304"/>
          </a:xfrm>
        </p:spPr>
        <p:txBody>
          <a:bodyPr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r>
              <a:rPr lang="en-US" dirty="0"/>
              <a:t>8/6/20XX</a:t>
            </a:r>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pPr/>
              <a:t>‹#›</a:t>
            </a:fld>
            <a:endParaRPr lang="en-US" dirty="0"/>
          </a:p>
        </p:txBody>
      </p:sp>
    </p:spTree>
    <p:extLst>
      <p:ext uri="{BB962C8B-B14F-4D97-AF65-F5344CB8AC3E}">
        <p14:creationId xmlns:p14="http://schemas.microsoft.com/office/powerpoint/2010/main" val="14997282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content 03">
    <p:bg>
      <p:bgPr>
        <a:solidFill>
          <a:schemeClr val="tx2"/>
        </a:solidFill>
        <a:effectLst/>
      </p:bgPr>
    </p:bg>
    <p:spTree>
      <p:nvGrpSpPr>
        <p:cNvPr id="1" name=""/>
        <p:cNvGrpSpPr/>
        <p:nvPr/>
      </p:nvGrpSpPr>
      <p:grpSpPr>
        <a:xfrm>
          <a:off x="0" y="0"/>
          <a:ext cx="0" cy="0"/>
          <a:chOff x="0" y="0"/>
          <a:chExt cx="0" cy="0"/>
        </a:xfrm>
      </p:grpSpPr>
      <p:sp>
        <p:nvSpPr>
          <p:cNvPr id="4" name="Rounded Rectangle 6">
            <a:extLst>
              <a:ext uri="{FF2B5EF4-FFF2-40B4-BE49-F238E27FC236}">
                <a16:creationId xmlns:a16="http://schemas.microsoft.com/office/drawing/2014/main" id="{1B32A35F-9C9A-7C7D-DE93-B55FFF07D66E}"/>
              </a:ext>
            </a:extLst>
          </p:cNvPr>
          <p:cNvSpPr/>
          <p:nvPr userDrawn="1"/>
        </p:nvSpPr>
        <p:spPr>
          <a:xfrm>
            <a:off x="256674" y="256674"/>
            <a:ext cx="11678651" cy="6352673"/>
          </a:xfrm>
          <a:prstGeom prst="roundRect">
            <a:avLst>
              <a:gd name="adj" fmla="val 4303"/>
            </a:avLst>
          </a:prstGeom>
          <a:noFill/>
          <a:ln w="190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itle 1">
            <a:extLst>
              <a:ext uri="{FF2B5EF4-FFF2-40B4-BE49-F238E27FC236}">
                <a16:creationId xmlns:a16="http://schemas.microsoft.com/office/drawing/2014/main" id="{198299DF-E702-8750-30F5-798D7C96AA46}"/>
              </a:ext>
            </a:extLst>
          </p:cNvPr>
          <p:cNvSpPr>
            <a:spLocks noGrp="1"/>
          </p:cNvSpPr>
          <p:nvPr>
            <p:ph type="title"/>
          </p:nvPr>
        </p:nvSpPr>
        <p:spPr>
          <a:xfrm>
            <a:off x="1078992" y="365760"/>
            <a:ext cx="10277856" cy="1655064"/>
          </a:xfrm>
        </p:spPr>
        <p:txBody>
          <a:bodyPr anchor="b"/>
          <a:lstStyle>
            <a:lvl1pPr>
              <a:defRPr>
                <a:latin typeface="+mj-lt"/>
              </a:defRPr>
            </a:lvl1pPr>
          </a:lstStyle>
          <a:p>
            <a:r>
              <a:rPr lang="en-US" dirty="0"/>
              <a:t>Click to edit Master title style</a:t>
            </a:r>
          </a:p>
        </p:txBody>
      </p:sp>
      <p:sp>
        <p:nvSpPr>
          <p:cNvPr id="10" name="Content Placeholder 2">
            <a:extLst>
              <a:ext uri="{FF2B5EF4-FFF2-40B4-BE49-F238E27FC236}">
                <a16:creationId xmlns:a16="http://schemas.microsoft.com/office/drawing/2014/main" id="{30CE72F6-1D9D-E61E-F1EE-2861FDF7654A}"/>
              </a:ext>
            </a:extLst>
          </p:cNvPr>
          <p:cNvSpPr>
            <a:spLocks noGrp="1"/>
          </p:cNvSpPr>
          <p:nvPr>
            <p:ph idx="1"/>
          </p:nvPr>
        </p:nvSpPr>
        <p:spPr>
          <a:xfrm>
            <a:off x="1170432" y="2459736"/>
            <a:ext cx="2843784" cy="3090672"/>
          </a:xfrm>
        </p:spPr>
        <p:txBody>
          <a:bodyPr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Content Placeholder 2">
            <a:extLst>
              <a:ext uri="{FF2B5EF4-FFF2-40B4-BE49-F238E27FC236}">
                <a16:creationId xmlns:a16="http://schemas.microsoft.com/office/drawing/2014/main" id="{6EFAE94C-C299-8167-1BD9-4FC98C04C63C}"/>
              </a:ext>
            </a:extLst>
          </p:cNvPr>
          <p:cNvSpPr>
            <a:spLocks noGrp="1"/>
          </p:cNvSpPr>
          <p:nvPr>
            <p:ph idx="13"/>
          </p:nvPr>
        </p:nvSpPr>
        <p:spPr>
          <a:xfrm>
            <a:off x="4233672" y="2523744"/>
            <a:ext cx="6693408" cy="3273552"/>
          </a:xfrm>
        </p:spPr>
        <p:txBody>
          <a:bodyPr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r>
              <a:rPr lang="en-US" dirty="0"/>
              <a:t>8/6/20XX</a:t>
            </a:r>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pPr/>
              <a:t>‹#›</a:t>
            </a:fld>
            <a:endParaRPr lang="en-US" dirty="0"/>
          </a:p>
        </p:txBody>
      </p:sp>
    </p:spTree>
    <p:extLst>
      <p:ext uri="{BB962C8B-B14F-4D97-AF65-F5344CB8AC3E}">
        <p14:creationId xmlns:p14="http://schemas.microsoft.com/office/powerpoint/2010/main" val="38549479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and content 04">
    <p:bg>
      <p:bgPr>
        <a:solidFill>
          <a:schemeClr val="tx2"/>
        </a:solid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198299DF-E702-8750-30F5-798D7C96AA46}"/>
              </a:ext>
            </a:extLst>
          </p:cNvPr>
          <p:cNvSpPr>
            <a:spLocks noGrp="1"/>
          </p:cNvSpPr>
          <p:nvPr>
            <p:ph type="title"/>
          </p:nvPr>
        </p:nvSpPr>
        <p:spPr>
          <a:xfrm>
            <a:off x="1078992" y="365760"/>
            <a:ext cx="10277856" cy="1655064"/>
          </a:xfrm>
        </p:spPr>
        <p:txBody>
          <a:bodyPr anchor="b"/>
          <a:lstStyle>
            <a:lvl1pPr>
              <a:defRPr>
                <a:latin typeface="+mj-lt"/>
              </a:defRPr>
            </a:lvl1pPr>
          </a:lstStyle>
          <a:p>
            <a:r>
              <a:rPr lang="en-US" dirty="0"/>
              <a:t>Click to edit Master title style</a:t>
            </a:r>
          </a:p>
        </p:txBody>
      </p:sp>
      <p:sp>
        <p:nvSpPr>
          <p:cNvPr id="11" name="Content Placeholder 2">
            <a:extLst>
              <a:ext uri="{FF2B5EF4-FFF2-40B4-BE49-F238E27FC236}">
                <a16:creationId xmlns:a16="http://schemas.microsoft.com/office/drawing/2014/main" id="{6EFAE94C-C299-8167-1BD9-4FC98C04C63C}"/>
              </a:ext>
            </a:extLst>
          </p:cNvPr>
          <p:cNvSpPr>
            <a:spLocks noGrp="1"/>
          </p:cNvSpPr>
          <p:nvPr>
            <p:ph idx="13"/>
          </p:nvPr>
        </p:nvSpPr>
        <p:spPr>
          <a:xfrm>
            <a:off x="1207008" y="2523744"/>
            <a:ext cx="9720072" cy="3255264"/>
          </a:xfrm>
        </p:spPr>
        <p:txBody>
          <a:bodyPr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C6CFCEB5-4092-FD13-478E-51CD74FDB82E}"/>
              </a:ext>
            </a:extLst>
          </p:cNvPr>
          <p:cNvSpPr>
            <a:spLocks noGrp="1"/>
          </p:cNvSpPr>
          <p:nvPr>
            <p:ph type="dt" sz="half" idx="10"/>
          </p:nvPr>
        </p:nvSpPr>
        <p:spPr/>
        <p:txBody>
          <a:bodyPr/>
          <a:lstStyle/>
          <a:p>
            <a:r>
              <a:rPr lang="en-US" dirty="0"/>
              <a:t>8/6/20XX</a:t>
            </a:r>
          </a:p>
        </p:txBody>
      </p:sp>
      <p:sp>
        <p:nvSpPr>
          <p:cNvPr id="6" name="Footer Placeholder 5">
            <a:extLst>
              <a:ext uri="{FF2B5EF4-FFF2-40B4-BE49-F238E27FC236}">
                <a16:creationId xmlns:a16="http://schemas.microsoft.com/office/drawing/2014/main" id="{5D077A4D-E7C0-912D-293F-D93F0CB5CA4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6AA9E1-334B-5F8F-8A92-67DD095F7838}"/>
              </a:ext>
            </a:extLst>
          </p:cNvPr>
          <p:cNvSpPr>
            <a:spLocks noGrp="1"/>
          </p:cNvSpPr>
          <p:nvPr>
            <p:ph type="sldNum" sz="quarter" idx="12"/>
          </p:nvPr>
        </p:nvSpPr>
        <p:spPr/>
        <p:txBody>
          <a:bodyPr/>
          <a:lstStyle/>
          <a:p>
            <a:fld id="{CBD12358-51D2-46B3-9BDE-DF29528B9454}" type="slidenum">
              <a:rPr lang="en-US" smtClean="0"/>
              <a:pPr/>
              <a:t>‹#›</a:t>
            </a:fld>
            <a:endParaRPr lang="en-US" dirty="0"/>
          </a:p>
        </p:txBody>
      </p:sp>
      <p:sp>
        <p:nvSpPr>
          <p:cNvPr id="4" name="Rounded Rectangle 6">
            <a:extLst>
              <a:ext uri="{FF2B5EF4-FFF2-40B4-BE49-F238E27FC236}">
                <a16:creationId xmlns:a16="http://schemas.microsoft.com/office/drawing/2014/main" id="{1B32A35F-9C9A-7C7D-DE93-B55FFF07D66E}"/>
              </a:ext>
            </a:extLst>
          </p:cNvPr>
          <p:cNvSpPr/>
          <p:nvPr userDrawn="1"/>
        </p:nvSpPr>
        <p:spPr>
          <a:xfrm>
            <a:off x="256674" y="256674"/>
            <a:ext cx="11678651" cy="6352673"/>
          </a:xfrm>
          <a:prstGeom prst="roundRect">
            <a:avLst>
              <a:gd name="adj" fmla="val 4303"/>
            </a:avLst>
          </a:prstGeom>
          <a:noFill/>
          <a:ln w="190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5184807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ection break 03">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7A51A8B-A15C-2A94-1E48-F9615101DF48}"/>
              </a:ext>
            </a:extLst>
          </p:cNvPr>
          <p:cNvPicPr>
            <a:picLocks noChangeAspect="1"/>
          </p:cNvPicPr>
          <p:nvPr userDrawn="1"/>
        </p:nvPicPr>
        <p:blipFill rotWithShape="1">
          <a:blip r:embed="rId2"/>
          <a:srcRect l="8991" t="11245" r="3785" b="1531"/>
          <a:stretch/>
        </p:blipFill>
        <p:spPr>
          <a:xfrm>
            <a:off x="0" y="2917"/>
            <a:ext cx="12197192" cy="6855083"/>
          </a:xfrm>
          <a:prstGeom prst="rect">
            <a:avLst/>
          </a:prstGeom>
        </p:spPr>
      </p:pic>
      <p:sp>
        <p:nvSpPr>
          <p:cNvPr id="2" name="Title 1">
            <a:extLst>
              <a:ext uri="{FF2B5EF4-FFF2-40B4-BE49-F238E27FC236}">
                <a16:creationId xmlns:a16="http://schemas.microsoft.com/office/drawing/2014/main" id="{2456FD49-C258-4333-9422-358C976A341C}"/>
              </a:ext>
            </a:extLst>
          </p:cNvPr>
          <p:cNvSpPr>
            <a:spLocks noGrp="1"/>
          </p:cNvSpPr>
          <p:nvPr>
            <p:ph type="ctrTitle"/>
          </p:nvPr>
        </p:nvSpPr>
        <p:spPr>
          <a:xfrm>
            <a:off x="612648" y="1600200"/>
            <a:ext cx="10991088" cy="3657600"/>
          </a:xfrm>
        </p:spPr>
        <p:txBody>
          <a:bodyPr anchor="ctr">
            <a:noAutofit/>
          </a:bodyPr>
          <a:lstStyle>
            <a:lvl1pPr algn="ctr">
              <a:defRPr sz="6600" b="1" i="0" cap="none" spc="-150" baseline="0">
                <a:solidFill>
                  <a:schemeClr val="accent2">
                    <a:lumMod val="25000"/>
                  </a:schemeClr>
                </a:solidFill>
                <a:latin typeface="+mj-lt"/>
              </a:defRPr>
            </a:lvl1pPr>
          </a:lstStyle>
          <a:p>
            <a:endParaRPr lang="en-US" noProof="0" dirty="0"/>
          </a:p>
        </p:txBody>
      </p:sp>
    </p:spTree>
    <p:extLst>
      <p:ext uri="{BB962C8B-B14F-4D97-AF65-F5344CB8AC3E}">
        <p14:creationId xmlns:p14="http://schemas.microsoft.com/office/powerpoint/2010/main" val="10994920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wo content 04">
    <p:bg>
      <p:bgPr>
        <a:gradFill>
          <a:gsLst>
            <a:gs pos="33000">
              <a:schemeClr val="bg2"/>
            </a:gs>
            <a:gs pos="59000">
              <a:schemeClr val="tx2">
                <a:lumMod val="90000"/>
                <a:alpha val="65163"/>
              </a:schemeClr>
            </a:gs>
          </a:gsLst>
          <a:lin ang="13800000" scaled="0"/>
        </a:gradFill>
        <a:effectLst/>
      </p:bgPr>
    </p:bg>
    <p:spTree>
      <p:nvGrpSpPr>
        <p:cNvPr id="1" name=""/>
        <p:cNvGrpSpPr/>
        <p:nvPr/>
      </p:nvGrpSpPr>
      <p:grpSpPr>
        <a:xfrm>
          <a:off x="0" y="0"/>
          <a:ext cx="0" cy="0"/>
          <a:chOff x="0" y="0"/>
          <a:chExt cx="0" cy="0"/>
        </a:xfrm>
      </p:grpSpPr>
      <p:sp>
        <p:nvSpPr>
          <p:cNvPr id="11" name="Rounded Rectangle 4">
            <a:extLst>
              <a:ext uri="{FF2B5EF4-FFF2-40B4-BE49-F238E27FC236}">
                <a16:creationId xmlns:a16="http://schemas.microsoft.com/office/drawing/2014/main" id="{5697808D-10E0-D8A5-5D07-E176EBB8F2BB}"/>
              </a:ext>
            </a:extLst>
          </p:cNvPr>
          <p:cNvSpPr/>
          <p:nvPr userDrawn="1"/>
        </p:nvSpPr>
        <p:spPr>
          <a:xfrm>
            <a:off x="256674" y="256674"/>
            <a:ext cx="11678651" cy="6352673"/>
          </a:xfrm>
          <a:prstGeom prst="roundRect">
            <a:avLst>
              <a:gd name="adj" fmla="val 4303"/>
            </a:avLst>
          </a:prstGeom>
          <a:noFill/>
          <a:ln w="19050">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7">
            <a:extLst>
              <a:ext uri="{FF2B5EF4-FFF2-40B4-BE49-F238E27FC236}">
                <a16:creationId xmlns:a16="http://schemas.microsoft.com/office/drawing/2014/main" id="{0234D012-F86E-04CE-78C8-2C5A66130286}"/>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t="-1004" r="-148"/>
          <a:stretch/>
        </p:blipFill>
        <p:spPr>
          <a:xfrm rot="5400000">
            <a:off x="6378170" y="40082"/>
            <a:ext cx="1579705" cy="1600089"/>
          </a:xfrm>
          <a:prstGeom prst="rect">
            <a:avLst/>
          </a:prstGeom>
        </p:spPr>
      </p:pic>
      <p:pic>
        <p:nvPicPr>
          <p:cNvPr id="15" name="Picture 7">
            <a:extLst>
              <a:ext uri="{FF2B5EF4-FFF2-40B4-BE49-F238E27FC236}">
                <a16:creationId xmlns:a16="http://schemas.microsoft.com/office/drawing/2014/main" id="{0BC42061-F838-920E-632E-10EDE7E55392}"/>
              </a:ext>
            </a:extLst>
          </p:cNvPr>
          <p:cNvPicPr>
            <a:picLocks noChangeAspect="1"/>
          </p:cNvPicPr>
          <p:nvPr userDrawn="1"/>
        </p:nvPicPr>
        <p:blipFill rotWithShape="1">
          <a:blip r:embed="rId2">
            <a:extLst>
              <a:ext uri="{96DAC541-7B7A-43D3-8B79-37D633B846F1}">
                <asvg:svgBlip xmlns:asvg="http://schemas.microsoft.com/office/drawing/2016/SVG/main" r:embed="rId3"/>
              </a:ext>
            </a:extLst>
          </a:blip>
          <a:srcRect t="-6239" r="25335" b="-1"/>
          <a:stretch/>
        </p:blipFill>
        <p:spPr>
          <a:xfrm rot="16200000">
            <a:off x="6298833" y="-161472"/>
            <a:ext cx="752715" cy="1075657"/>
          </a:xfrm>
          <a:prstGeom prst="rect">
            <a:avLst/>
          </a:prstGeom>
        </p:spPr>
      </p:pic>
      <p:pic>
        <p:nvPicPr>
          <p:cNvPr id="16" name="Graphic 15">
            <a:extLst>
              <a:ext uri="{FF2B5EF4-FFF2-40B4-BE49-F238E27FC236}">
                <a16:creationId xmlns:a16="http://schemas.microsoft.com/office/drawing/2014/main" id="{58BEE67F-530E-E41D-FD19-2615180DC3FB}"/>
              </a:ext>
            </a:extLst>
          </p:cNvPr>
          <p:cNvPicPr>
            <a:picLocks noChangeAspect="1"/>
          </p:cNvPicPr>
          <p:nvPr userDrawn="1"/>
        </p:nvPicPr>
        <p:blipFill rotWithShape="1">
          <a:blip r:embed="rId4">
            <a:extLst>
              <a:ext uri="{96DAC541-7B7A-43D3-8B79-37D633B846F1}">
                <asvg:svgBlip xmlns:asvg="http://schemas.microsoft.com/office/drawing/2016/SVG/main" r:embed="rId5"/>
              </a:ext>
            </a:extLst>
          </a:blip>
          <a:srcRect r="15931"/>
          <a:stretch/>
        </p:blipFill>
        <p:spPr>
          <a:xfrm>
            <a:off x="10439102" y="4145165"/>
            <a:ext cx="1780703" cy="2164311"/>
          </a:xfrm>
          <a:prstGeom prst="rect">
            <a:avLst/>
          </a:prstGeom>
        </p:spPr>
      </p:pic>
      <p:pic>
        <p:nvPicPr>
          <p:cNvPr id="17" name="Graphic 16">
            <a:extLst>
              <a:ext uri="{FF2B5EF4-FFF2-40B4-BE49-F238E27FC236}">
                <a16:creationId xmlns:a16="http://schemas.microsoft.com/office/drawing/2014/main" id="{82CFCA46-5F5A-867F-B19C-4F9ED5BA15A2}"/>
              </a:ext>
            </a:extLst>
          </p:cNvPr>
          <p:cNvPicPr>
            <a:picLocks noChangeAspect="1"/>
          </p:cNvPicPr>
          <p:nvPr userDrawn="1"/>
        </p:nvPicPr>
        <p:blipFill rotWithShape="1">
          <a:blip r:embed="rId6">
            <a:extLst>
              <a:ext uri="{96DAC541-7B7A-43D3-8B79-37D633B846F1}">
                <asvg:svgBlip xmlns:asvg="http://schemas.microsoft.com/office/drawing/2016/SVG/main" r:embed="rId7"/>
              </a:ext>
            </a:extLst>
          </a:blip>
          <a:srcRect r="46794"/>
          <a:stretch/>
        </p:blipFill>
        <p:spPr>
          <a:xfrm rot="10800000">
            <a:off x="-27806" y="2452933"/>
            <a:ext cx="1370742" cy="2632414"/>
          </a:xfrm>
          <a:prstGeom prst="rect">
            <a:avLst/>
          </a:prstGeom>
        </p:spPr>
      </p:pic>
      <p:pic>
        <p:nvPicPr>
          <p:cNvPr id="18" name="Graphic 17">
            <a:extLst>
              <a:ext uri="{FF2B5EF4-FFF2-40B4-BE49-F238E27FC236}">
                <a16:creationId xmlns:a16="http://schemas.microsoft.com/office/drawing/2014/main" id="{11E8F80C-ACB2-552E-4433-1A8A2708F18F}"/>
              </a:ext>
            </a:extLst>
          </p:cNvPr>
          <p:cNvPicPr>
            <a:picLocks noChangeAspect="1"/>
          </p:cNvPicPr>
          <p:nvPr userDrawn="1"/>
        </p:nvPicPr>
        <p:blipFill rotWithShape="1">
          <a:blip r:embed="rId6">
            <a:extLst>
              <a:ext uri="{96DAC541-7B7A-43D3-8B79-37D633B846F1}">
                <asvg:svgBlip xmlns:asvg="http://schemas.microsoft.com/office/drawing/2016/SVG/main" r:embed="rId7"/>
              </a:ext>
            </a:extLst>
          </a:blip>
          <a:srcRect t="1" b="-9728"/>
          <a:stretch/>
        </p:blipFill>
        <p:spPr>
          <a:xfrm rot="18286209">
            <a:off x="887827" y="4958926"/>
            <a:ext cx="910220" cy="1020507"/>
          </a:xfrm>
          <a:prstGeom prst="rect">
            <a:avLst/>
          </a:prstGeom>
        </p:spPr>
      </p:pic>
      <p:sp>
        <p:nvSpPr>
          <p:cNvPr id="2" name="Title 1">
            <a:extLst>
              <a:ext uri="{FF2B5EF4-FFF2-40B4-BE49-F238E27FC236}">
                <a16:creationId xmlns:a16="http://schemas.microsoft.com/office/drawing/2014/main" id="{F657BD59-35CC-9BB3-8621-6FA3356F81AA}"/>
              </a:ext>
            </a:extLst>
          </p:cNvPr>
          <p:cNvSpPr>
            <a:spLocks noGrp="1"/>
          </p:cNvSpPr>
          <p:nvPr>
            <p:ph type="title"/>
          </p:nvPr>
        </p:nvSpPr>
        <p:spPr>
          <a:xfrm>
            <a:off x="1078992" y="365760"/>
            <a:ext cx="10277856" cy="1655064"/>
          </a:xfrm>
        </p:spPr>
        <p:txBody>
          <a:bodyPr anchor="b"/>
          <a:lstStyle>
            <a:lvl1pPr>
              <a:defRPr>
                <a:latin typeface="+mj-lt"/>
              </a:defRPr>
            </a:lvl1pPr>
          </a:lstStyle>
          <a:p>
            <a:r>
              <a:rPr lang="en-US" dirty="0"/>
              <a:t>Click to edit Master title style</a:t>
            </a:r>
          </a:p>
        </p:txBody>
      </p:sp>
      <p:sp>
        <p:nvSpPr>
          <p:cNvPr id="3" name="Content Placeholder 2">
            <a:extLst>
              <a:ext uri="{FF2B5EF4-FFF2-40B4-BE49-F238E27FC236}">
                <a16:creationId xmlns:a16="http://schemas.microsoft.com/office/drawing/2014/main" id="{A772710C-A212-1B12-06CD-FA2A14F89D68}"/>
              </a:ext>
            </a:extLst>
          </p:cNvPr>
          <p:cNvSpPr>
            <a:spLocks noGrp="1"/>
          </p:cNvSpPr>
          <p:nvPr>
            <p:ph idx="1"/>
          </p:nvPr>
        </p:nvSpPr>
        <p:spPr>
          <a:xfrm>
            <a:off x="3575304" y="2441448"/>
            <a:ext cx="3602736" cy="3575304"/>
          </a:xfrm>
        </p:spPr>
        <p:txBody>
          <a:bodyPr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4" name="Content Placeholder 2">
            <a:extLst>
              <a:ext uri="{FF2B5EF4-FFF2-40B4-BE49-F238E27FC236}">
                <a16:creationId xmlns:a16="http://schemas.microsoft.com/office/drawing/2014/main" id="{D1DCC4A1-0DB3-3480-3A1A-78FC85FE7ECE}"/>
              </a:ext>
            </a:extLst>
          </p:cNvPr>
          <p:cNvSpPr>
            <a:spLocks noGrp="1"/>
          </p:cNvSpPr>
          <p:nvPr>
            <p:ph idx="13"/>
          </p:nvPr>
        </p:nvSpPr>
        <p:spPr>
          <a:xfrm>
            <a:off x="8293608" y="2441447"/>
            <a:ext cx="3063240" cy="3575303"/>
          </a:xfrm>
        </p:spPr>
        <p:txBody>
          <a:bodyPr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C56EB0F-63C8-5F75-A333-3413A9DC6F76}"/>
              </a:ext>
            </a:extLst>
          </p:cNvPr>
          <p:cNvSpPr>
            <a:spLocks noGrp="1"/>
          </p:cNvSpPr>
          <p:nvPr>
            <p:ph type="dt" sz="half" idx="10"/>
          </p:nvPr>
        </p:nvSpPr>
        <p:spPr/>
        <p:txBody>
          <a:bodyPr/>
          <a:lstStyle/>
          <a:p>
            <a:r>
              <a:rPr lang="en-US" dirty="0"/>
              <a:t>8/6/20XX</a:t>
            </a:r>
          </a:p>
        </p:txBody>
      </p:sp>
      <p:sp>
        <p:nvSpPr>
          <p:cNvPr id="5" name="Footer Placeholder 4">
            <a:extLst>
              <a:ext uri="{FF2B5EF4-FFF2-40B4-BE49-F238E27FC236}">
                <a16:creationId xmlns:a16="http://schemas.microsoft.com/office/drawing/2014/main" id="{4D4DE333-25B4-E092-1CC4-C3D20BA2516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1AF200-E81F-A326-0EDB-4B93C71D9BF4}"/>
              </a:ext>
            </a:extLst>
          </p:cNvPr>
          <p:cNvSpPr>
            <a:spLocks noGrp="1"/>
          </p:cNvSpPr>
          <p:nvPr>
            <p:ph type="sldNum" sz="quarter" idx="12"/>
          </p:nvPr>
        </p:nvSpPr>
        <p:spPr/>
        <p:txBody>
          <a:bodyPr/>
          <a:lstStyle/>
          <a:p>
            <a:fld id="{CBD12358-51D2-46B3-9BDE-DF29528B9454}" type="slidenum">
              <a:rPr lang="en-US" smtClean="0"/>
              <a:pPr/>
              <a:t>‹#›</a:t>
            </a:fld>
            <a:endParaRPr lang="en-US" dirty="0"/>
          </a:p>
        </p:txBody>
      </p:sp>
    </p:spTree>
    <p:extLst>
      <p:ext uri="{BB962C8B-B14F-4D97-AF65-F5344CB8AC3E}">
        <p14:creationId xmlns:p14="http://schemas.microsoft.com/office/powerpoint/2010/main" val="234385087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4ACFCA6-7ECE-9BFB-9389-6DB74C862850}"/>
              </a:ext>
            </a:extLst>
          </p:cNvPr>
          <p:cNvPicPr>
            <a:picLocks noChangeAspect="1"/>
          </p:cNvPicPr>
          <p:nvPr userDrawn="1"/>
        </p:nvPicPr>
        <p:blipFill>
          <a:blip r:embed="rId2"/>
          <a:srcRect l="21" r="21"/>
          <a:stretch/>
        </p:blipFill>
        <p:spPr>
          <a:xfrm>
            <a:off x="-5192" y="-1"/>
            <a:ext cx="12197192" cy="6858001"/>
          </a:xfrm>
          <a:prstGeom prst="rect">
            <a:avLst/>
          </a:prstGeom>
        </p:spPr>
      </p:pic>
      <p:sp>
        <p:nvSpPr>
          <p:cNvPr id="2" name="Title 1">
            <a:extLst>
              <a:ext uri="{FF2B5EF4-FFF2-40B4-BE49-F238E27FC236}">
                <a16:creationId xmlns:a16="http://schemas.microsoft.com/office/drawing/2014/main" id="{2456FD49-C258-4333-9422-358C976A341C}"/>
              </a:ext>
            </a:extLst>
          </p:cNvPr>
          <p:cNvSpPr>
            <a:spLocks noGrp="1"/>
          </p:cNvSpPr>
          <p:nvPr>
            <p:ph type="ctrTitle"/>
          </p:nvPr>
        </p:nvSpPr>
        <p:spPr>
          <a:xfrm>
            <a:off x="1133856" y="56450"/>
            <a:ext cx="9912096" cy="2743200"/>
          </a:xfrm>
        </p:spPr>
        <p:txBody>
          <a:bodyPr anchor="b">
            <a:noAutofit/>
          </a:bodyPr>
          <a:lstStyle>
            <a:lvl1pPr algn="l">
              <a:defRPr sz="6600" b="1" i="0" cap="none" spc="-150" baseline="0">
                <a:solidFill>
                  <a:schemeClr val="accent2">
                    <a:lumMod val="25000"/>
                  </a:schemeClr>
                </a:solidFill>
                <a:latin typeface="+mj-lt"/>
              </a:defRPr>
            </a:lvl1pPr>
          </a:lstStyle>
          <a:p>
            <a:endParaRPr lang="en-US" noProof="0" dirty="0"/>
          </a:p>
        </p:txBody>
      </p:sp>
      <p:sp>
        <p:nvSpPr>
          <p:cNvPr id="3" name="Subtitle 2">
            <a:extLst>
              <a:ext uri="{FF2B5EF4-FFF2-40B4-BE49-F238E27FC236}">
                <a16:creationId xmlns:a16="http://schemas.microsoft.com/office/drawing/2014/main" id="{59758E15-A93D-4FB9-843D-1490E27A151B}"/>
              </a:ext>
            </a:extLst>
          </p:cNvPr>
          <p:cNvSpPr>
            <a:spLocks noGrp="1"/>
          </p:cNvSpPr>
          <p:nvPr>
            <p:ph type="subTitle" idx="1"/>
          </p:nvPr>
        </p:nvSpPr>
        <p:spPr>
          <a:xfrm>
            <a:off x="3575304" y="3110546"/>
            <a:ext cx="4114800" cy="2743200"/>
          </a:xfrm>
        </p:spPr>
        <p:txBody>
          <a:bodyPr>
            <a:noAutofit/>
          </a:bodyPr>
          <a:lstStyle>
            <a:lvl1pPr marL="0" indent="0" algn="l">
              <a:lnSpc>
                <a:spcPct val="150000"/>
              </a:lnSpc>
              <a:spcBef>
                <a:spcPts val="0"/>
              </a:spcBef>
              <a:buNone/>
              <a:defRPr sz="2400" b="0" cap="all" baseline="0">
                <a:solidFill>
                  <a:schemeClr val="accent2">
                    <a:lumMod val="25000"/>
                  </a:schemeClr>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endParaRPr lang="en-US" noProof="0" dirty="0"/>
          </a:p>
        </p:txBody>
      </p:sp>
    </p:spTree>
    <p:extLst>
      <p:ext uri="{BB962C8B-B14F-4D97-AF65-F5344CB8AC3E}">
        <p14:creationId xmlns:p14="http://schemas.microsoft.com/office/powerpoint/2010/main" val="29608354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C4D7FA-B85E-4477-8C62-94955B340F1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noProof="0" dirty="0"/>
              <a:t>Click to edit Master title style</a:t>
            </a:r>
          </a:p>
        </p:txBody>
      </p:sp>
      <p:sp>
        <p:nvSpPr>
          <p:cNvPr id="3" name="Text Placeholder 2">
            <a:extLst>
              <a:ext uri="{FF2B5EF4-FFF2-40B4-BE49-F238E27FC236}">
                <a16:creationId xmlns:a16="http://schemas.microsoft.com/office/drawing/2014/main" id="{1F1226BB-3E56-4E7F-8172-7EC03C9F0BC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4" name="Date Placeholder 3">
            <a:extLst>
              <a:ext uri="{FF2B5EF4-FFF2-40B4-BE49-F238E27FC236}">
                <a16:creationId xmlns:a16="http://schemas.microsoft.com/office/drawing/2014/main" id="{D95D08EF-72FB-4F19-9916-65815A9CA99C}"/>
              </a:ext>
            </a:extLst>
          </p:cNvPr>
          <p:cNvSpPr>
            <a:spLocks noGrp="1"/>
          </p:cNvSpPr>
          <p:nvPr>
            <p:ph type="dt" sz="half" idx="2"/>
          </p:nvPr>
        </p:nvSpPr>
        <p:spPr>
          <a:xfrm>
            <a:off x="838200" y="6563001"/>
            <a:ext cx="2743200" cy="228600"/>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noProof="0" dirty="0"/>
              <a:t>8/6/20XX</a:t>
            </a:r>
          </a:p>
        </p:txBody>
      </p:sp>
      <p:sp>
        <p:nvSpPr>
          <p:cNvPr id="5" name="Footer Placeholder 4">
            <a:extLst>
              <a:ext uri="{FF2B5EF4-FFF2-40B4-BE49-F238E27FC236}">
                <a16:creationId xmlns:a16="http://schemas.microsoft.com/office/drawing/2014/main" id="{1365084D-BC85-4A55-BD80-93876AD10108}"/>
              </a:ext>
            </a:extLst>
          </p:cNvPr>
          <p:cNvSpPr>
            <a:spLocks noGrp="1"/>
          </p:cNvSpPr>
          <p:nvPr>
            <p:ph type="ftr" sz="quarter" idx="3"/>
          </p:nvPr>
        </p:nvSpPr>
        <p:spPr>
          <a:xfrm>
            <a:off x="4038600" y="6563001"/>
            <a:ext cx="4114800" cy="228600"/>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noProof="0" dirty="0"/>
          </a:p>
        </p:txBody>
      </p:sp>
      <p:sp>
        <p:nvSpPr>
          <p:cNvPr id="6" name="Slide Number Placeholder 5">
            <a:extLst>
              <a:ext uri="{FF2B5EF4-FFF2-40B4-BE49-F238E27FC236}">
                <a16:creationId xmlns:a16="http://schemas.microsoft.com/office/drawing/2014/main" id="{45FDEF23-A140-4DD6-A0D0-A86BD4DF3404}"/>
              </a:ext>
            </a:extLst>
          </p:cNvPr>
          <p:cNvSpPr>
            <a:spLocks noGrp="1"/>
          </p:cNvSpPr>
          <p:nvPr>
            <p:ph type="sldNum" sz="quarter" idx="4"/>
          </p:nvPr>
        </p:nvSpPr>
        <p:spPr>
          <a:xfrm>
            <a:off x="9375912" y="6563001"/>
            <a:ext cx="2743200" cy="228600"/>
          </a:xfrm>
          <a:prstGeom prst="rect">
            <a:avLst/>
          </a:prstGeom>
        </p:spPr>
        <p:txBody>
          <a:bodyPr vert="horz" lIns="91440" tIns="45720" rIns="91440" bIns="45720" rtlCol="0" anchor="ctr"/>
          <a:lstStyle>
            <a:lvl1pPr algn="r">
              <a:defRPr sz="1200">
                <a:solidFill>
                  <a:schemeClr val="tx1">
                    <a:tint val="75000"/>
                  </a:schemeClr>
                </a:solidFill>
              </a:defRPr>
            </a:lvl1pPr>
          </a:lstStyle>
          <a:p>
            <a:fld id="{9EC71654-96A5-4280-94F3-931C61A9F92C}" type="slidenum">
              <a:rPr lang="en-US" noProof="0" smtClean="0"/>
              <a:pPr/>
              <a:t>‹#›</a:t>
            </a:fld>
            <a:endParaRPr lang="en-US" noProof="0" dirty="0"/>
          </a:p>
        </p:txBody>
      </p:sp>
    </p:spTree>
    <p:extLst>
      <p:ext uri="{BB962C8B-B14F-4D97-AF65-F5344CB8AC3E}">
        <p14:creationId xmlns:p14="http://schemas.microsoft.com/office/powerpoint/2010/main" val="2347082301"/>
      </p:ext>
    </p:extLst>
  </p:cSld>
  <p:clrMap bg1="lt1" tx1="dk1" bg2="lt2" tx2="dk2" accent1="accent1" accent2="accent2" accent3="accent3" accent4="accent4" accent5="accent5" accent6="accent6" hlink="hlink" folHlink="folHlink"/>
  <p:sldLayoutIdLst>
    <p:sldLayoutId id="2147483649" r:id="rId1"/>
    <p:sldLayoutId id="2147483682" r:id="rId2"/>
    <p:sldLayoutId id="2147483683" r:id="rId3"/>
    <p:sldLayoutId id="2147483684" r:id="rId4"/>
    <p:sldLayoutId id="2147483685" r:id="rId5"/>
    <p:sldLayoutId id="2147483686" r:id="rId6"/>
    <p:sldLayoutId id="2147483687" r:id="rId7"/>
    <p:sldLayoutId id="2147483688" r:id="rId8"/>
    <p:sldLayoutId id="2147483689" r:id="rId9"/>
    <p:sldLayoutId id="2147483690" r:id="rId10"/>
    <p:sldLayoutId id="2147483691" r:id="rId11"/>
    <p:sldLayoutId id="2147483692" r:id="rId12"/>
    <p:sldLayoutId id="2147483693" r:id="rId13"/>
  </p:sldLayoutIdLst>
  <p:hf hdr="0" ftr="0" dt="0"/>
  <p:txStyles>
    <p:titleStyle>
      <a:lvl1pPr algn="l" defTabSz="914400" rtl="0" eaLnBrk="1" latinLnBrk="0" hangingPunct="1">
        <a:lnSpc>
          <a:spcPct val="90000"/>
        </a:lnSpc>
        <a:spcBef>
          <a:spcPct val="0"/>
        </a:spcBef>
        <a:buNone/>
        <a:defRPr sz="4400" b="1" i="0" kern="1200">
          <a:solidFill>
            <a:schemeClr val="accent2">
              <a:lumMod val="25000"/>
            </a:schemeClr>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000" b="0" i="0" kern="1200">
          <a:solidFill>
            <a:schemeClr val="accent2">
              <a:lumMod val="25000"/>
            </a:schemeClr>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600" b="0" i="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guide id="3" pos="325" userDrawn="1">
          <p15:clr>
            <a:srgbClr val="F26B43"/>
          </p15:clr>
        </p15:guide>
        <p15:guide id="4" pos="7349"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6.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11.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EF7BD-FE81-4B20-8DC5-0B3EB736F9F8}"/>
              </a:ext>
            </a:extLst>
          </p:cNvPr>
          <p:cNvSpPr>
            <a:spLocks noGrp="1"/>
          </p:cNvSpPr>
          <p:nvPr>
            <p:ph type="ctrTitle"/>
          </p:nvPr>
        </p:nvSpPr>
        <p:spPr>
          <a:xfrm>
            <a:off x="612648" y="791570"/>
            <a:ext cx="10954512" cy="1837908"/>
          </a:xfrm>
        </p:spPr>
        <p:txBody>
          <a:bodyPr anchor="b"/>
          <a:lstStyle/>
          <a:p>
            <a:br>
              <a:rPr lang="en-US" dirty="0"/>
            </a:br>
            <a:br>
              <a:rPr lang="en-US" dirty="0"/>
            </a:br>
            <a:r>
              <a:rPr lang="en-US" sz="4800" dirty="0"/>
              <a:t>Contemporary Themes in the Hotel and Hospitality Sector</a:t>
            </a:r>
          </a:p>
        </p:txBody>
      </p:sp>
      <p:sp>
        <p:nvSpPr>
          <p:cNvPr id="3" name="Subtitle 2">
            <a:extLst>
              <a:ext uri="{FF2B5EF4-FFF2-40B4-BE49-F238E27FC236}">
                <a16:creationId xmlns:a16="http://schemas.microsoft.com/office/drawing/2014/main" id="{1AFF0EFE-C50F-44EB-8978-B97795477C9E}"/>
              </a:ext>
            </a:extLst>
          </p:cNvPr>
          <p:cNvSpPr>
            <a:spLocks noGrp="1"/>
          </p:cNvSpPr>
          <p:nvPr>
            <p:ph type="subTitle" idx="1"/>
          </p:nvPr>
        </p:nvSpPr>
        <p:spPr>
          <a:xfrm>
            <a:off x="612648" y="3876859"/>
            <a:ext cx="10954512" cy="1307592"/>
          </a:xfrm>
        </p:spPr>
        <p:txBody>
          <a:bodyPr vert="horz" lIns="91440" tIns="45720" rIns="91440" bIns="45720" rtlCol="0" anchor="t">
            <a:noAutofit/>
          </a:bodyPr>
          <a:lstStyle/>
          <a:p>
            <a:r>
              <a:rPr lang="en-US" sz="2400" dirty="0"/>
              <a:t>Module: BMIH6004</a:t>
            </a:r>
          </a:p>
          <a:p>
            <a:r>
              <a:rPr lang="en-US" sz="2400" dirty="0"/>
              <a:t>Student id: 2123564</a:t>
            </a:r>
          </a:p>
          <a:p>
            <a:r>
              <a:rPr lang="en-US" sz="2400" dirty="0"/>
              <a:t>Student name: Candelaria Stevenson</a:t>
            </a:r>
          </a:p>
          <a:p>
            <a:r>
              <a:rPr lang="en-US" sz="2400" dirty="0"/>
              <a:t>Lecturer: Dr Ernest B. </a:t>
            </a:r>
            <a:r>
              <a:rPr lang="en-US" sz="2400" dirty="0" err="1"/>
              <a:t>Wavei</a:t>
            </a:r>
            <a:endParaRPr lang="en-US" sz="2400" dirty="0"/>
          </a:p>
        </p:txBody>
      </p:sp>
    </p:spTree>
    <p:extLst>
      <p:ext uri="{BB962C8B-B14F-4D97-AF65-F5344CB8AC3E}">
        <p14:creationId xmlns:p14="http://schemas.microsoft.com/office/powerpoint/2010/main" val="38474779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33000">
              <a:schemeClr val="bg2"/>
            </a:gs>
            <a:gs pos="59000">
              <a:schemeClr val="tx2">
                <a:lumMod val="90000"/>
                <a:alpha val="65163"/>
              </a:schemeClr>
            </a:gs>
          </a:gsLst>
          <a:lin ang="78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2181D-911C-1343-7267-E35AC86CCA0E}"/>
              </a:ext>
            </a:extLst>
          </p:cNvPr>
          <p:cNvSpPr>
            <a:spLocks noGrp="1"/>
          </p:cNvSpPr>
          <p:nvPr>
            <p:ph type="title"/>
          </p:nvPr>
        </p:nvSpPr>
        <p:spPr>
          <a:xfrm>
            <a:off x="559242" y="600142"/>
            <a:ext cx="3913632" cy="1353793"/>
          </a:xfrm>
          <a:noFill/>
        </p:spPr>
        <p:txBody>
          <a:bodyPr anchor="ctr">
            <a:noAutofit/>
          </a:bodyPr>
          <a:lstStyle/>
          <a:p>
            <a:r>
              <a:rPr lang="en-US" sz="4800" dirty="0"/>
              <a:t>Agenda</a:t>
            </a:r>
          </a:p>
        </p:txBody>
      </p:sp>
      <p:sp>
        <p:nvSpPr>
          <p:cNvPr id="3" name="Content Placeholder 2">
            <a:extLst>
              <a:ext uri="{FF2B5EF4-FFF2-40B4-BE49-F238E27FC236}">
                <a16:creationId xmlns:a16="http://schemas.microsoft.com/office/drawing/2014/main" id="{9BEA8735-F1DC-1DE6-0A38-429B2F660F8A}"/>
              </a:ext>
            </a:extLst>
          </p:cNvPr>
          <p:cNvSpPr>
            <a:spLocks noGrp="1"/>
          </p:cNvSpPr>
          <p:nvPr>
            <p:ph idx="1"/>
          </p:nvPr>
        </p:nvSpPr>
        <p:spPr>
          <a:xfrm>
            <a:off x="2079056" y="2427972"/>
            <a:ext cx="10472286" cy="2953512"/>
          </a:xfrm>
          <a:noFill/>
        </p:spPr>
        <p:txBody>
          <a:bodyPr>
            <a:noAutofit/>
          </a:bodyPr>
          <a:lstStyle/>
          <a:p>
            <a:pPr marL="457200" indent="-457200">
              <a:buFont typeface="Arial" pitchFamily="34" charset="0"/>
              <a:buChar char="•"/>
            </a:pPr>
            <a:r>
              <a:rPr lang="en-US" sz="2400" cap="none" dirty="0"/>
              <a:t>Overview of Digital Transformation</a:t>
            </a:r>
          </a:p>
          <a:p>
            <a:pPr marL="457200" indent="-457200">
              <a:buFont typeface="Arial" pitchFamily="34" charset="0"/>
              <a:buChar char="•"/>
            </a:pPr>
            <a:r>
              <a:rPr lang="en-US" sz="2400" cap="none" dirty="0"/>
              <a:t>AI in Hospitality Industry</a:t>
            </a:r>
          </a:p>
          <a:p>
            <a:pPr marL="457200" indent="-457200">
              <a:buFont typeface="Arial" pitchFamily="34" charset="0"/>
              <a:buChar char="•"/>
            </a:pPr>
            <a:r>
              <a:rPr lang="en-US" sz="2400" cap="none" dirty="0"/>
              <a:t>Trends in Changing Guest Experience with VR and AR</a:t>
            </a:r>
          </a:p>
          <a:p>
            <a:pPr marL="457200" indent="-457200">
              <a:buFont typeface="Arial" pitchFamily="34" charset="0"/>
              <a:buChar char="•"/>
            </a:pPr>
            <a:r>
              <a:rPr lang="en-US" sz="2400" cap="none" dirty="0" err="1"/>
              <a:t>Blockchain's</a:t>
            </a:r>
            <a:r>
              <a:rPr lang="en-US" sz="2400" cap="none" dirty="0"/>
              <a:t> Role in Ensuring Security and Ensuring Transparency</a:t>
            </a:r>
          </a:p>
          <a:p>
            <a:pPr marL="457200" indent="-457200">
              <a:buFont typeface="Arial" pitchFamily="34" charset="0"/>
              <a:buChar char="•"/>
            </a:pPr>
            <a:r>
              <a:rPr lang="en-US" sz="2400" cap="none" dirty="0"/>
              <a:t>PESTEL Analysis - Political Factors</a:t>
            </a:r>
          </a:p>
          <a:p>
            <a:pPr marL="457200" indent="-457200">
              <a:buFont typeface="Arial" pitchFamily="34" charset="0"/>
              <a:buChar char="•"/>
            </a:pPr>
            <a:r>
              <a:rPr lang="en-US" sz="2400" cap="none" dirty="0"/>
              <a:t>PESTEL Analysis - Economic Factors</a:t>
            </a:r>
          </a:p>
          <a:p>
            <a:pPr marL="457200" indent="-457200">
              <a:buFont typeface="Arial" pitchFamily="34" charset="0"/>
              <a:buChar char="•"/>
            </a:pPr>
            <a:r>
              <a:rPr lang="en-US" sz="2400" cap="none" dirty="0"/>
              <a:t>PESTEL Analysis - Sociological Factors</a:t>
            </a:r>
          </a:p>
          <a:p>
            <a:pPr marL="457200" indent="-457200">
              <a:buFont typeface="Arial" pitchFamily="34" charset="0"/>
              <a:buChar char="•"/>
            </a:pPr>
            <a:r>
              <a:rPr lang="en-US" sz="2400" cap="none" dirty="0"/>
              <a:t>PESTEL Analysis - Technological Factors</a:t>
            </a:r>
          </a:p>
          <a:p>
            <a:pPr marL="457200" indent="-457200">
              <a:buFont typeface="Arial" pitchFamily="34" charset="0"/>
              <a:buChar char="•"/>
            </a:pPr>
            <a:r>
              <a:rPr lang="en-US" sz="2400" cap="none" dirty="0"/>
              <a:t>Recommendations </a:t>
            </a:r>
          </a:p>
          <a:p>
            <a:pPr marL="457200" indent="-457200">
              <a:buFont typeface="Arial" pitchFamily="34" charset="0"/>
              <a:buChar char="•"/>
            </a:pPr>
            <a:r>
              <a:rPr lang="en-US" sz="2400" cap="none" dirty="0"/>
              <a:t>Conclusion</a:t>
            </a:r>
          </a:p>
        </p:txBody>
      </p:sp>
      <p:sp>
        <p:nvSpPr>
          <p:cNvPr id="9" name="Slide Number Placeholder 8">
            <a:extLst>
              <a:ext uri="{FF2B5EF4-FFF2-40B4-BE49-F238E27FC236}">
                <a16:creationId xmlns:a16="http://schemas.microsoft.com/office/drawing/2014/main" id="{E6AA7FF5-11CA-8F71-5951-B1099396287A}"/>
              </a:ext>
            </a:extLst>
          </p:cNvPr>
          <p:cNvSpPr>
            <a:spLocks noGrp="1"/>
          </p:cNvSpPr>
          <p:nvPr>
            <p:ph type="sldNum" sz="quarter" idx="12"/>
          </p:nvPr>
        </p:nvSpPr>
        <p:spPr>
          <a:xfrm>
            <a:off x="9375912" y="6563001"/>
            <a:ext cx="2743200" cy="228600"/>
          </a:xfrm>
        </p:spPr>
        <p:txBody>
          <a:bodyPr/>
          <a:lstStyle/>
          <a:p>
            <a:fld id="{CBD12358-51D2-46B3-9BDE-DF29528B9454}" type="slidenum">
              <a:rPr lang="en-US" smtClean="0"/>
              <a:pPr/>
              <a:t>2</a:t>
            </a:fld>
            <a:endParaRPr lang="en-US" dirty="0"/>
          </a:p>
        </p:txBody>
      </p:sp>
    </p:spTree>
    <p:extLst>
      <p:ext uri="{BB962C8B-B14F-4D97-AF65-F5344CB8AC3E}">
        <p14:creationId xmlns:p14="http://schemas.microsoft.com/office/powerpoint/2010/main" val="30185073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95035" y="1078443"/>
            <a:ext cx="10277856" cy="1655064"/>
          </a:xfrm>
        </p:spPr>
        <p:txBody>
          <a:bodyPr>
            <a:noAutofit/>
          </a:bodyPr>
          <a:lstStyle/>
          <a:p>
            <a:pPr algn="ctr"/>
            <a:r>
              <a:rPr lang="en-US" sz="4800" dirty="0"/>
              <a:t>Digital transformation in the hospitality industry</a:t>
            </a:r>
            <a:br>
              <a:rPr lang="en-US" sz="4800" dirty="0"/>
            </a:br>
            <a:br>
              <a:rPr lang="en-US" sz="4800" dirty="0"/>
            </a:br>
            <a:r>
              <a:rPr lang="en-US" sz="4800" dirty="0"/>
              <a:t>Introduction</a:t>
            </a:r>
          </a:p>
        </p:txBody>
      </p:sp>
      <p:sp>
        <p:nvSpPr>
          <p:cNvPr id="3" name="Content Placeholder 2"/>
          <p:cNvSpPr>
            <a:spLocks noGrp="1"/>
          </p:cNvSpPr>
          <p:nvPr>
            <p:ph idx="1"/>
          </p:nvPr>
        </p:nvSpPr>
        <p:spPr>
          <a:xfrm>
            <a:off x="3980073" y="3038910"/>
            <a:ext cx="5783339" cy="3218688"/>
          </a:xfrm>
        </p:spPr>
        <p:txBody>
          <a:bodyPr/>
          <a:lstStyle/>
          <a:p>
            <a:pPr marL="457200" indent="-457200" algn="just"/>
            <a:r>
              <a:rPr lang="en-US" dirty="0"/>
              <a:t>	</a:t>
            </a:r>
            <a:r>
              <a:rPr lang="en-US" sz="2400" dirty="0"/>
              <a:t>The hospitality industry has been revolutionized by including digital technologies such as AI, VR, AR, and blockchain. It now offers smart check-ins AI-driven customer service and room controls.  Innovations improve the satisfaction of guests, enhance operational efficiency, and manage resources effectively.</a:t>
            </a:r>
          </a:p>
        </p:txBody>
      </p:sp>
      <p:sp>
        <p:nvSpPr>
          <p:cNvPr id="4" name="Slide Number Placeholder 3"/>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BD12358-51D2-46B3-9BDE-DF29528B9454}" type="slidenum">
              <a:rPr kumimoji="0" lang="en-US" sz="1200" b="0" i="0" u="none" strike="noStrike" kern="1200" cap="none" spc="0" normalizeH="0" baseline="0" noProof="0" smtClean="0">
                <a:ln>
                  <a:noFill/>
                </a:ln>
                <a:solidFill>
                  <a:srgbClr val="000000">
                    <a:tint val="75000"/>
                  </a:srgbClr>
                </a:solidFill>
                <a:effectLst/>
                <a:uLnTx/>
                <a:uFillTx/>
                <a:latin typeface="Aptos"/>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dirty="0">
              <a:ln>
                <a:noFill/>
              </a:ln>
              <a:solidFill>
                <a:srgbClr val="000000">
                  <a:tint val="75000"/>
                </a:srgbClr>
              </a:solidFill>
              <a:effectLst/>
              <a:uLnTx/>
              <a:uFillTx/>
              <a:latin typeface="Aptos"/>
              <a:ea typeface="+mn-ea"/>
              <a:cs typeface="+mn-cs"/>
            </a:endParaRPr>
          </a:p>
        </p:txBody>
      </p:sp>
      <p:pic>
        <p:nvPicPr>
          <p:cNvPr id="40962" name="Picture 2" descr="Digital Transformation in Hospitality: Next-Gen Tools for Success - hoteliga"/>
          <p:cNvPicPr>
            <a:picLocks noChangeAspect="1" noChangeArrowheads="1"/>
          </p:cNvPicPr>
          <p:nvPr/>
        </p:nvPicPr>
        <p:blipFill>
          <a:blip r:embed="rId3"/>
          <a:srcRect/>
          <a:stretch>
            <a:fillRect/>
          </a:stretch>
        </p:blipFill>
        <p:spPr bwMode="auto">
          <a:xfrm>
            <a:off x="208548" y="3014138"/>
            <a:ext cx="3980073" cy="3707333"/>
          </a:xfrm>
          <a:prstGeom prst="teardrop">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a:gsLst>
            <a:gs pos="33000">
              <a:schemeClr val="bg2"/>
            </a:gs>
            <a:gs pos="59000">
              <a:schemeClr val="tx2">
                <a:lumMod val="90000"/>
                <a:alpha val="65163"/>
              </a:schemeClr>
            </a:gs>
          </a:gsLst>
          <a:lin ang="192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5F5E3-2B1C-7C0A-8581-67A9052D13AA}"/>
              </a:ext>
            </a:extLst>
          </p:cNvPr>
          <p:cNvSpPr>
            <a:spLocks noGrp="1"/>
          </p:cNvSpPr>
          <p:nvPr>
            <p:ph type="title"/>
          </p:nvPr>
        </p:nvSpPr>
        <p:spPr>
          <a:xfrm>
            <a:off x="414849" y="365760"/>
            <a:ext cx="10277856" cy="1655064"/>
          </a:xfrm>
          <a:noFill/>
        </p:spPr>
        <p:txBody>
          <a:bodyPr anchor="b">
            <a:noAutofit/>
          </a:bodyPr>
          <a:lstStyle/>
          <a:p>
            <a:r>
              <a:rPr lang="en-US" sz="4800" dirty="0"/>
              <a:t>AI in Hospitality Industry</a:t>
            </a:r>
          </a:p>
        </p:txBody>
      </p:sp>
      <p:sp>
        <p:nvSpPr>
          <p:cNvPr id="3" name="Content Placeholder 2">
            <a:extLst>
              <a:ext uri="{FF2B5EF4-FFF2-40B4-BE49-F238E27FC236}">
                <a16:creationId xmlns:a16="http://schemas.microsoft.com/office/drawing/2014/main" id="{A6A33159-D030-2F82-A142-F75940728319}"/>
              </a:ext>
            </a:extLst>
          </p:cNvPr>
          <p:cNvSpPr>
            <a:spLocks noGrp="1"/>
          </p:cNvSpPr>
          <p:nvPr>
            <p:ph idx="1"/>
          </p:nvPr>
        </p:nvSpPr>
        <p:spPr>
          <a:xfrm>
            <a:off x="519764" y="2284557"/>
            <a:ext cx="10029524" cy="3218688"/>
          </a:xfrm>
          <a:noFill/>
        </p:spPr>
        <p:txBody>
          <a:bodyPr>
            <a:noAutofit/>
          </a:bodyPr>
          <a:lstStyle/>
          <a:p>
            <a:pPr marL="457200" indent="-457200" algn="just">
              <a:buFont typeface="Arial" pitchFamily="34" charset="0"/>
              <a:buChar char="•"/>
            </a:pPr>
            <a:endParaRPr lang="en-US" sz="2400" b="1" dirty="0"/>
          </a:p>
          <a:p>
            <a:pPr marL="457200" indent="-457200" algn="just">
              <a:buFont typeface="Arial" pitchFamily="34" charset="0"/>
              <a:buChar char="•"/>
            </a:pPr>
            <a:r>
              <a:rPr lang="en-US" sz="2400" dirty="0"/>
              <a:t>AI is enabling the automation of customer service, </a:t>
            </a:r>
            <a:r>
              <a:rPr lang="en-US" sz="2400" dirty="0" err="1"/>
              <a:t>personalisation</a:t>
            </a:r>
            <a:r>
              <a:rPr lang="en-US" sz="2400" dirty="0"/>
              <a:t> of guest experiences, and enhancement of decision-making (Li et al., 2021).</a:t>
            </a:r>
          </a:p>
          <a:p>
            <a:pPr marL="457200" indent="-457200" algn="just">
              <a:buFont typeface="Arial" pitchFamily="34" charset="0"/>
              <a:buChar char="•"/>
            </a:pPr>
            <a:endParaRPr lang="en-US" sz="2400" dirty="0"/>
          </a:p>
          <a:p>
            <a:pPr marL="457200" indent="-457200" algn="just">
              <a:buFont typeface="Arial" pitchFamily="34" charset="0"/>
              <a:buChar char="•"/>
            </a:pPr>
            <a:endParaRPr lang="en-US" sz="2400" dirty="0"/>
          </a:p>
          <a:p>
            <a:pPr marL="457200" indent="-457200" algn="just">
              <a:buFont typeface="Arial" pitchFamily="34" charset="0"/>
              <a:buChar char="•"/>
            </a:pPr>
            <a:endParaRPr lang="en-US" sz="2400" dirty="0"/>
          </a:p>
          <a:p>
            <a:pPr marL="457200" indent="-457200" algn="just">
              <a:buFont typeface="Arial" pitchFamily="34" charset="0"/>
              <a:buChar char="•"/>
            </a:pPr>
            <a:endParaRPr lang="en-US" sz="2400" dirty="0"/>
          </a:p>
          <a:p>
            <a:pPr marL="457200" indent="-457200" algn="just">
              <a:buFont typeface="Arial" pitchFamily="34" charset="0"/>
              <a:buChar char="•"/>
            </a:pPr>
            <a:endParaRPr lang="en-US" sz="2400" dirty="0"/>
          </a:p>
        </p:txBody>
      </p:sp>
      <p:sp>
        <p:nvSpPr>
          <p:cNvPr id="10" name="Slide Number Placeholder 9">
            <a:extLst>
              <a:ext uri="{FF2B5EF4-FFF2-40B4-BE49-F238E27FC236}">
                <a16:creationId xmlns:a16="http://schemas.microsoft.com/office/drawing/2014/main" id="{FD7B9109-9E17-1A7A-3A9A-0F1C07BF36A3}"/>
              </a:ext>
            </a:extLst>
          </p:cNvPr>
          <p:cNvSpPr>
            <a:spLocks noGrp="1"/>
          </p:cNvSpPr>
          <p:nvPr>
            <p:ph type="sldNum" sz="quarter" idx="12"/>
          </p:nvPr>
        </p:nvSpPr>
        <p:spPr>
          <a:xfrm>
            <a:off x="9375912" y="6563001"/>
            <a:ext cx="2743200" cy="228600"/>
          </a:xfrm>
        </p:spPr>
        <p:txBody>
          <a:bodyPr/>
          <a:lstStyle/>
          <a:p>
            <a:fld id="{CBD12358-51D2-46B3-9BDE-DF29528B9454}" type="slidenum">
              <a:rPr lang="en-US" smtClean="0"/>
              <a:pPr/>
              <a:t>4</a:t>
            </a:fld>
            <a:endParaRPr lang="en-US" dirty="0"/>
          </a:p>
        </p:txBody>
      </p:sp>
      <p:pic>
        <p:nvPicPr>
          <p:cNvPr id="20482" name="Picture 2" descr="AI in hospitality: Use cases, applications, solution and implementation"/>
          <p:cNvPicPr>
            <a:picLocks noChangeAspect="1" noChangeArrowheads="1"/>
          </p:cNvPicPr>
          <p:nvPr/>
        </p:nvPicPr>
        <p:blipFill>
          <a:blip r:embed="rId3"/>
          <a:srcRect/>
          <a:stretch>
            <a:fillRect/>
          </a:stretch>
        </p:blipFill>
        <p:spPr bwMode="auto">
          <a:xfrm>
            <a:off x="6906346" y="3724972"/>
            <a:ext cx="4795534" cy="2699886"/>
          </a:xfrm>
          <a:prstGeom prst="roundRect">
            <a:avLst/>
          </a:prstGeom>
          <a:noFill/>
        </p:spPr>
      </p:pic>
      <p:sp>
        <p:nvSpPr>
          <p:cNvPr id="6" name="Rectangle 5"/>
          <p:cNvSpPr/>
          <p:nvPr/>
        </p:nvSpPr>
        <p:spPr>
          <a:xfrm>
            <a:off x="526180" y="3329841"/>
            <a:ext cx="6105626" cy="3046988"/>
          </a:xfrm>
          <a:prstGeom prst="rect">
            <a:avLst/>
          </a:prstGeom>
        </p:spPr>
        <p:txBody>
          <a:bodyPr wrap="square">
            <a:spAutoFit/>
          </a:bodyPr>
          <a:lstStyle/>
          <a:p>
            <a:pPr marL="457200" indent="-457200" algn="just">
              <a:buFont typeface="Arial" pitchFamily="34" charset="0"/>
              <a:buChar char="•"/>
            </a:pPr>
            <a:endParaRPr lang="en-US" sz="2400" b="1" dirty="0"/>
          </a:p>
          <a:p>
            <a:pPr marL="457200" indent="-457200" algn="just">
              <a:buFont typeface="Arial" pitchFamily="34" charset="0"/>
              <a:buChar char="•"/>
            </a:pPr>
            <a:r>
              <a:rPr lang="en-US" sz="2400" dirty="0"/>
              <a:t>Predictive analytics amplify customer loyalty and satisfaction by having an impact on future bookings.</a:t>
            </a:r>
          </a:p>
          <a:p>
            <a:pPr marL="457200" indent="-457200" algn="just">
              <a:buFont typeface="Arial" pitchFamily="34" charset="0"/>
              <a:buChar char="•"/>
            </a:pPr>
            <a:endParaRPr lang="en-US" sz="2400" dirty="0"/>
          </a:p>
          <a:p>
            <a:pPr marL="457200" indent="-457200" algn="just">
              <a:buFont typeface="Arial" pitchFamily="34" charset="0"/>
              <a:buChar char="•"/>
            </a:pPr>
            <a:r>
              <a:rPr lang="en-US" sz="2400" dirty="0"/>
              <a:t>AI minimizes human error by effectively handling large volumes or processes with inquiries in an efficient manner. </a:t>
            </a:r>
          </a:p>
        </p:txBody>
      </p:sp>
    </p:spTree>
    <p:extLst>
      <p:ext uri="{BB962C8B-B14F-4D97-AF65-F5344CB8AC3E}">
        <p14:creationId xmlns:p14="http://schemas.microsoft.com/office/powerpoint/2010/main" val="36666746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33000">
              <a:schemeClr val="bg2"/>
            </a:gs>
            <a:gs pos="59000">
              <a:schemeClr val="tx2">
                <a:lumMod val="90000"/>
                <a:alpha val="65163"/>
              </a:schemeClr>
            </a:gs>
          </a:gsLst>
          <a:lin ang="21594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A15DE-D135-0710-9984-A0A55E960CB0}"/>
              </a:ext>
            </a:extLst>
          </p:cNvPr>
          <p:cNvSpPr>
            <a:spLocks noGrp="1"/>
          </p:cNvSpPr>
          <p:nvPr>
            <p:ph type="title"/>
          </p:nvPr>
        </p:nvSpPr>
        <p:spPr>
          <a:xfrm>
            <a:off x="1078992" y="365760"/>
            <a:ext cx="10506456" cy="1655064"/>
          </a:xfrm>
          <a:noFill/>
        </p:spPr>
        <p:txBody>
          <a:bodyPr>
            <a:noAutofit/>
          </a:bodyPr>
          <a:lstStyle/>
          <a:p>
            <a:r>
              <a:rPr lang="en-US" sz="4800" dirty="0"/>
              <a:t>Trends in Changing Guest Experience with VR and AR</a:t>
            </a:r>
          </a:p>
        </p:txBody>
      </p:sp>
      <p:sp>
        <p:nvSpPr>
          <p:cNvPr id="3" name="Content Placeholder 2">
            <a:extLst>
              <a:ext uri="{FF2B5EF4-FFF2-40B4-BE49-F238E27FC236}">
                <a16:creationId xmlns:a16="http://schemas.microsoft.com/office/drawing/2014/main" id="{ECC8AA23-D8D0-93BE-5C5F-103A750B0D2F}"/>
              </a:ext>
            </a:extLst>
          </p:cNvPr>
          <p:cNvSpPr>
            <a:spLocks noGrp="1"/>
          </p:cNvSpPr>
          <p:nvPr>
            <p:ph sz="half" idx="1"/>
          </p:nvPr>
        </p:nvSpPr>
        <p:spPr>
          <a:xfrm>
            <a:off x="1097280" y="2432304"/>
            <a:ext cx="6737684" cy="3412370"/>
          </a:xfrm>
          <a:noFill/>
        </p:spPr>
        <p:txBody>
          <a:bodyPr vert="horz" lIns="91440" tIns="45720" rIns="91440" bIns="45720" rtlCol="0" anchor="t">
            <a:normAutofit/>
          </a:bodyPr>
          <a:lstStyle/>
          <a:p>
            <a:pPr marL="457200" indent="-457200" algn="just">
              <a:buFont typeface="Arial" pitchFamily="34" charset="0"/>
              <a:buChar char="•"/>
            </a:pPr>
            <a:r>
              <a:rPr lang="en-US" sz="2400" dirty="0"/>
              <a:t>VR enables customers to see virtual hotel and destination tours to enhance customer experiences.</a:t>
            </a:r>
          </a:p>
          <a:p>
            <a:pPr marL="457200" indent="-457200" algn="just">
              <a:buFont typeface="Arial" pitchFamily="34" charset="0"/>
              <a:buChar char="•"/>
            </a:pPr>
            <a:r>
              <a:rPr lang="en-US" sz="2400" dirty="0"/>
              <a:t>AR increases experiences in stay through interactive capabilities and information in real-time. </a:t>
            </a:r>
          </a:p>
          <a:p>
            <a:pPr marL="457200" indent="-457200" algn="just">
              <a:buFont typeface="Arial" pitchFamily="34" charset="0"/>
              <a:buChar char="•"/>
            </a:pPr>
            <a:r>
              <a:rPr lang="en-US" sz="2400" dirty="0"/>
              <a:t>Both technologies enable better decision-making and are an effective means of marketing.</a:t>
            </a:r>
          </a:p>
        </p:txBody>
      </p:sp>
      <p:sp>
        <p:nvSpPr>
          <p:cNvPr id="21" name="Slide Number Placeholder 20">
            <a:extLst>
              <a:ext uri="{FF2B5EF4-FFF2-40B4-BE49-F238E27FC236}">
                <a16:creationId xmlns:a16="http://schemas.microsoft.com/office/drawing/2014/main" id="{E39E6080-E7F0-678F-65B9-B64B99BDF328}"/>
              </a:ext>
            </a:extLst>
          </p:cNvPr>
          <p:cNvSpPr>
            <a:spLocks noGrp="1"/>
          </p:cNvSpPr>
          <p:nvPr>
            <p:ph type="sldNum" sz="quarter" idx="12"/>
          </p:nvPr>
        </p:nvSpPr>
        <p:spPr>
          <a:xfrm>
            <a:off x="9375912" y="6563001"/>
            <a:ext cx="2743200" cy="228600"/>
          </a:xfrm>
        </p:spPr>
        <p:txBody>
          <a:bodyPr/>
          <a:lstStyle/>
          <a:p>
            <a:fld id="{CBD12358-51D2-46B3-9BDE-DF29528B9454}" type="slidenum">
              <a:rPr lang="en-US" smtClean="0"/>
              <a:pPr/>
              <a:t>5</a:t>
            </a:fld>
            <a:endParaRPr lang="en-US" dirty="0"/>
          </a:p>
        </p:txBody>
      </p:sp>
      <p:pic>
        <p:nvPicPr>
          <p:cNvPr id="18434" name="Picture 2" descr="The 10 Biggest AR, VR And Immersive Internet Trends In 2024 | Bernard Marr"/>
          <p:cNvPicPr>
            <a:picLocks noChangeAspect="1" noChangeArrowheads="1"/>
          </p:cNvPicPr>
          <p:nvPr/>
        </p:nvPicPr>
        <p:blipFill>
          <a:blip r:embed="rId3"/>
          <a:srcRect/>
          <a:stretch>
            <a:fillRect/>
          </a:stretch>
        </p:blipFill>
        <p:spPr bwMode="auto">
          <a:xfrm>
            <a:off x="8181474" y="3240505"/>
            <a:ext cx="3089709" cy="2743200"/>
          </a:xfrm>
          <a:prstGeom prst="ellipse">
            <a:avLst/>
          </a:prstGeom>
          <a:noFill/>
        </p:spPr>
      </p:pic>
    </p:spTree>
    <p:extLst>
      <p:ext uri="{BB962C8B-B14F-4D97-AF65-F5344CB8AC3E}">
        <p14:creationId xmlns:p14="http://schemas.microsoft.com/office/powerpoint/2010/main" val="27372412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C27C8-165C-5513-DB4B-9D840097C545}"/>
              </a:ext>
            </a:extLst>
          </p:cNvPr>
          <p:cNvSpPr>
            <a:spLocks noGrp="1"/>
          </p:cNvSpPr>
          <p:nvPr>
            <p:ph type="title"/>
          </p:nvPr>
        </p:nvSpPr>
        <p:spPr>
          <a:xfrm>
            <a:off x="1078992" y="1183885"/>
            <a:ext cx="10856334" cy="1655064"/>
          </a:xfrm>
          <a:noFill/>
        </p:spPr>
        <p:txBody>
          <a:bodyPr>
            <a:noAutofit/>
          </a:bodyPr>
          <a:lstStyle/>
          <a:p>
            <a:r>
              <a:rPr lang="en-US" sz="4800" dirty="0" err="1"/>
              <a:t>Blockchain's</a:t>
            </a:r>
            <a:r>
              <a:rPr lang="en-US" sz="4800" dirty="0"/>
              <a:t> Role in Ensuring Security and Ensuring Transparency</a:t>
            </a:r>
          </a:p>
        </p:txBody>
      </p:sp>
      <p:sp>
        <p:nvSpPr>
          <p:cNvPr id="3" name="Content Placeholder 2">
            <a:extLst>
              <a:ext uri="{FF2B5EF4-FFF2-40B4-BE49-F238E27FC236}">
                <a16:creationId xmlns:a16="http://schemas.microsoft.com/office/drawing/2014/main" id="{FACE640F-7F5A-BDB7-205D-765FA80B6796}"/>
              </a:ext>
            </a:extLst>
          </p:cNvPr>
          <p:cNvSpPr>
            <a:spLocks noGrp="1"/>
          </p:cNvSpPr>
          <p:nvPr>
            <p:ph idx="1"/>
          </p:nvPr>
        </p:nvSpPr>
        <p:spPr>
          <a:xfrm>
            <a:off x="3994521" y="3258612"/>
            <a:ext cx="7438885" cy="3090672"/>
          </a:xfrm>
          <a:noFill/>
        </p:spPr>
        <p:txBody>
          <a:bodyPr vert="horz" lIns="91440" tIns="45720" rIns="91440" bIns="45720" rtlCol="0" anchor="t">
            <a:normAutofit/>
          </a:bodyPr>
          <a:lstStyle/>
          <a:p>
            <a:pPr marL="457200" indent="-457200">
              <a:buFont typeface="Arial" pitchFamily="34" charset="0"/>
              <a:buChar char="•"/>
            </a:pPr>
            <a:r>
              <a:rPr lang="en-US" sz="2400" dirty="0"/>
              <a:t>Blockchain secures transactions and protects sensitive customer data effectively (</a:t>
            </a:r>
            <a:r>
              <a:rPr lang="en-US" sz="2400" dirty="0" err="1"/>
              <a:t>Rao</a:t>
            </a:r>
            <a:r>
              <a:rPr lang="en-US" sz="2400" dirty="0"/>
              <a:t> et al., 2023).</a:t>
            </a:r>
          </a:p>
          <a:p>
            <a:pPr marL="457200" indent="-457200">
              <a:buFont typeface="Arial" pitchFamily="34" charset="0"/>
              <a:buChar char="•"/>
            </a:pPr>
            <a:r>
              <a:rPr lang="en-US" sz="2400" dirty="0"/>
              <a:t>Eliminates third-party intermediaries and reduces the cost and fraud risk for the hotels.</a:t>
            </a:r>
          </a:p>
          <a:p>
            <a:pPr marL="457200" indent="-457200">
              <a:buFont typeface="Arial" pitchFamily="34" charset="0"/>
              <a:buChar char="•"/>
            </a:pPr>
            <a:r>
              <a:rPr lang="en-US" sz="2400" dirty="0"/>
              <a:t>Ensures transparency of loyalty programs and adherence to data regulations. </a:t>
            </a:r>
          </a:p>
        </p:txBody>
      </p:sp>
      <p:sp>
        <p:nvSpPr>
          <p:cNvPr id="8" name="Slide Number Placeholder 7">
            <a:extLst>
              <a:ext uri="{FF2B5EF4-FFF2-40B4-BE49-F238E27FC236}">
                <a16:creationId xmlns:a16="http://schemas.microsoft.com/office/drawing/2014/main" id="{093736AF-0027-E734-82A8-010D7129D046}"/>
              </a:ext>
            </a:extLst>
          </p:cNvPr>
          <p:cNvSpPr>
            <a:spLocks noGrp="1"/>
          </p:cNvSpPr>
          <p:nvPr>
            <p:ph type="sldNum" sz="quarter" idx="12"/>
          </p:nvPr>
        </p:nvSpPr>
        <p:spPr>
          <a:xfrm>
            <a:off x="9375912" y="6563001"/>
            <a:ext cx="2743200" cy="228600"/>
          </a:xfrm>
        </p:spPr>
        <p:txBody>
          <a:bodyPr/>
          <a:lstStyle/>
          <a:p>
            <a:fld id="{CBD12358-51D2-46B3-9BDE-DF29528B9454}" type="slidenum">
              <a:rPr lang="en-US" smtClean="0"/>
              <a:pPr/>
              <a:t>6</a:t>
            </a:fld>
            <a:endParaRPr lang="en-US" dirty="0"/>
          </a:p>
        </p:txBody>
      </p:sp>
      <p:pic>
        <p:nvPicPr>
          <p:cNvPr id="16386" name="Picture 2" descr="Leveraging Blockchain Technology: Enhancing Supply Chain Transparency -"/>
          <p:cNvPicPr>
            <a:picLocks noChangeAspect="1" noChangeArrowheads="1"/>
          </p:cNvPicPr>
          <p:nvPr/>
        </p:nvPicPr>
        <p:blipFill>
          <a:blip r:embed="rId3"/>
          <a:srcRect/>
          <a:stretch>
            <a:fillRect/>
          </a:stretch>
        </p:blipFill>
        <p:spPr bwMode="auto">
          <a:xfrm>
            <a:off x="251835" y="2868328"/>
            <a:ext cx="3429000" cy="3084898"/>
          </a:xfrm>
          <a:prstGeom prst="flowChartDelay">
            <a:avLst/>
          </a:prstGeom>
          <a:noFill/>
        </p:spPr>
      </p:pic>
    </p:spTree>
    <p:extLst>
      <p:ext uri="{BB962C8B-B14F-4D97-AF65-F5344CB8AC3E}">
        <p14:creationId xmlns:p14="http://schemas.microsoft.com/office/powerpoint/2010/main" val="7296091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33000">
              <a:schemeClr val="bg2"/>
            </a:gs>
            <a:gs pos="59000">
              <a:schemeClr val="tx2">
                <a:lumMod val="90000"/>
                <a:alpha val="65163"/>
              </a:schemeClr>
            </a:gs>
          </a:gsLst>
          <a:lin ang="168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AC361-0D7A-DC05-86B5-6DD77D322F5B}"/>
              </a:ext>
            </a:extLst>
          </p:cNvPr>
          <p:cNvSpPr>
            <a:spLocks noGrp="1"/>
          </p:cNvSpPr>
          <p:nvPr>
            <p:ph type="title"/>
          </p:nvPr>
        </p:nvSpPr>
        <p:spPr>
          <a:xfrm>
            <a:off x="1078992" y="500510"/>
            <a:ext cx="10277856" cy="1655064"/>
          </a:xfrm>
          <a:noFill/>
        </p:spPr>
        <p:txBody>
          <a:bodyPr>
            <a:noAutofit/>
          </a:bodyPr>
          <a:lstStyle/>
          <a:p>
            <a:r>
              <a:rPr lang="en-US" sz="4800" dirty="0"/>
              <a:t>PESTEL Analysis - Political Factors</a:t>
            </a:r>
          </a:p>
        </p:txBody>
      </p:sp>
      <p:sp>
        <p:nvSpPr>
          <p:cNvPr id="3" name="Content Placeholder 2">
            <a:extLst>
              <a:ext uri="{FF2B5EF4-FFF2-40B4-BE49-F238E27FC236}">
                <a16:creationId xmlns:a16="http://schemas.microsoft.com/office/drawing/2014/main" id="{1BE98EFF-197D-3136-70B9-7BBD30A48931}"/>
              </a:ext>
            </a:extLst>
          </p:cNvPr>
          <p:cNvSpPr>
            <a:spLocks noGrp="1"/>
          </p:cNvSpPr>
          <p:nvPr>
            <p:ph idx="1"/>
          </p:nvPr>
        </p:nvSpPr>
        <p:spPr>
          <a:xfrm>
            <a:off x="1785007" y="2325945"/>
            <a:ext cx="5231794" cy="3575304"/>
          </a:xfrm>
          <a:noFill/>
        </p:spPr>
        <p:txBody>
          <a:bodyPr vert="horz" lIns="91440" tIns="45720" rIns="91440" bIns="45720" rtlCol="0" anchor="t">
            <a:noAutofit/>
          </a:bodyPr>
          <a:lstStyle/>
          <a:p>
            <a:pPr marL="457200" indent="-457200" algn="just">
              <a:buFont typeface="Arial" pitchFamily="34" charset="0"/>
              <a:buChar char="•"/>
            </a:pPr>
            <a:r>
              <a:rPr lang="en-US" sz="2400" dirty="0"/>
              <a:t>Government laws regarding data protection like GDPR influence the shape that technology adoption takes (</a:t>
            </a:r>
            <a:r>
              <a:rPr lang="en-US" sz="2400" dirty="0" err="1"/>
              <a:t>Bakare</a:t>
            </a:r>
            <a:r>
              <a:rPr lang="en-US" sz="2400" dirty="0"/>
              <a:t> et al., 2024).</a:t>
            </a:r>
          </a:p>
          <a:p>
            <a:pPr marL="457200" indent="-457200" algn="just">
              <a:buFont typeface="Arial" pitchFamily="34" charset="0"/>
              <a:buChar char="•"/>
            </a:pPr>
            <a:r>
              <a:rPr lang="en-US" sz="2400" dirty="0"/>
              <a:t>Political instability may slow down digital investment and innovation. Regulatory compliance holds the key to winning customer confidence in digital practices (Li et al., 2020).</a:t>
            </a:r>
          </a:p>
        </p:txBody>
      </p:sp>
      <p:sp>
        <p:nvSpPr>
          <p:cNvPr id="13" name="Slide Number Placeholder 12">
            <a:extLst>
              <a:ext uri="{FF2B5EF4-FFF2-40B4-BE49-F238E27FC236}">
                <a16:creationId xmlns:a16="http://schemas.microsoft.com/office/drawing/2014/main" id="{9F61F934-8535-E086-C153-D48E49B98B6A}"/>
              </a:ext>
            </a:extLst>
          </p:cNvPr>
          <p:cNvSpPr>
            <a:spLocks noGrp="1"/>
          </p:cNvSpPr>
          <p:nvPr>
            <p:ph type="sldNum" sz="quarter" idx="12"/>
          </p:nvPr>
        </p:nvSpPr>
        <p:spPr>
          <a:xfrm>
            <a:off x="9375912" y="6563001"/>
            <a:ext cx="2743200" cy="228600"/>
          </a:xfrm>
        </p:spPr>
        <p:txBody>
          <a:bodyPr/>
          <a:lstStyle/>
          <a:p>
            <a:fld id="{CBD12358-51D2-46B3-9BDE-DF29528B9454}" type="slidenum">
              <a:rPr lang="en-US" smtClean="0"/>
              <a:pPr/>
              <a:t>7</a:t>
            </a:fld>
            <a:endParaRPr lang="en-US" dirty="0"/>
          </a:p>
        </p:txBody>
      </p:sp>
      <p:pic>
        <p:nvPicPr>
          <p:cNvPr id="5" name="Picture 6" descr="Data Protection Considerations for Artificial Intelligence (AI) | URM  Consulting"/>
          <p:cNvPicPr>
            <a:picLocks noChangeAspect="1" noChangeArrowheads="1"/>
          </p:cNvPicPr>
          <p:nvPr/>
        </p:nvPicPr>
        <p:blipFill>
          <a:blip r:embed="rId3"/>
          <a:srcRect t="5309" r="-354"/>
          <a:stretch>
            <a:fillRect/>
          </a:stretch>
        </p:blipFill>
        <p:spPr bwMode="auto">
          <a:xfrm>
            <a:off x="6912511" y="1867301"/>
            <a:ext cx="4608929" cy="4329280"/>
          </a:xfrm>
          <a:prstGeom prst="rect">
            <a:avLst/>
          </a:prstGeom>
          <a:noFill/>
        </p:spPr>
      </p:pic>
    </p:spTree>
    <p:extLst>
      <p:ext uri="{BB962C8B-B14F-4D97-AF65-F5344CB8AC3E}">
        <p14:creationId xmlns:p14="http://schemas.microsoft.com/office/powerpoint/2010/main" val="12108021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33000">
              <a:schemeClr val="bg2"/>
            </a:gs>
            <a:gs pos="59000">
              <a:schemeClr val="tx2">
                <a:lumMod val="90000"/>
                <a:alpha val="65163"/>
              </a:schemeClr>
            </a:gs>
          </a:gsLst>
          <a:lin ang="21594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8A15DE-D135-0710-9984-A0A55E960CB0}"/>
              </a:ext>
            </a:extLst>
          </p:cNvPr>
          <p:cNvSpPr>
            <a:spLocks noGrp="1"/>
          </p:cNvSpPr>
          <p:nvPr>
            <p:ph type="title"/>
          </p:nvPr>
        </p:nvSpPr>
        <p:spPr>
          <a:xfrm>
            <a:off x="1078992" y="365760"/>
            <a:ext cx="10506456" cy="1655064"/>
          </a:xfrm>
          <a:noFill/>
        </p:spPr>
        <p:txBody>
          <a:bodyPr>
            <a:noAutofit/>
          </a:bodyPr>
          <a:lstStyle/>
          <a:p>
            <a:r>
              <a:rPr lang="en-US" sz="4800" dirty="0"/>
              <a:t>PESTEL Analysis - Economic Factors</a:t>
            </a:r>
          </a:p>
        </p:txBody>
      </p:sp>
      <p:sp>
        <p:nvSpPr>
          <p:cNvPr id="3" name="Content Placeholder 2">
            <a:extLst>
              <a:ext uri="{FF2B5EF4-FFF2-40B4-BE49-F238E27FC236}">
                <a16:creationId xmlns:a16="http://schemas.microsoft.com/office/drawing/2014/main" id="{ECC8AA23-D8D0-93BE-5C5F-103A750B0D2F}"/>
              </a:ext>
            </a:extLst>
          </p:cNvPr>
          <p:cNvSpPr>
            <a:spLocks noGrp="1"/>
          </p:cNvSpPr>
          <p:nvPr>
            <p:ph sz="half" idx="1"/>
          </p:nvPr>
        </p:nvSpPr>
        <p:spPr>
          <a:xfrm>
            <a:off x="1097280" y="2432304"/>
            <a:ext cx="5524901" cy="3412370"/>
          </a:xfrm>
          <a:noFill/>
        </p:spPr>
        <p:txBody>
          <a:bodyPr vert="horz" lIns="91440" tIns="45720" rIns="91440" bIns="45720" rtlCol="0" anchor="t">
            <a:normAutofit/>
          </a:bodyPr>
          <a:lstStyle/>
          <a:p>
            <a:pPr marL="457200" indent="-457200" algn="just">
              <a:buFont typeface="Arial" pitchFamily="34" charset="0"/>
              <a:buChar char="•"/>
            </a:pPr>
            <a:r>
              <a:rPr lang="en-US" sz="2400" dirty="0"/>
              <a:t>High initial costs for the implementation of AI, VR, blockchain and others. </a:t>
            </a:r>
          </a:p>
          <a:p>
            <a:pPr marL="457200" indent="-457200" algn="just">
              <a:buFont typeface="Arial" pitchFamily="34" charset="0"/>
              <a:buChar char="•"/>
            </a:pPr>
            <a:r>
              <a:rPr lang="en-US" sz="2400" dirty="0"/>
              <a:t>For many businesses, the upfront investment is outweighed by the long-term cost savings.</a:t>
            </a:r>
          </a:p>
          <a:p>
            <a:pPr marL="457200" indent="-457200" algn="just">
              <a:buFont typeface="Arial" pitchFamily="34" charset="0"/>
              <a:buChar char="•"/>
            </a:pPr>
            <a:r>
              <a:rPr lang="en-US" sz="2400" dirty="0"/>
              <a:t>Digital tools ensure maximum operational capacity, quality of services and more revenues.</a:t>
            </a:r>
          </a:p>
        </p:txBody>
      </p:sp>
      <p:sp>
        <p:nvSpPr>
          <p:cNvPr id="21" name="Slide Number Placeholder 20">
            <a:extLst>
              <a:ext uri="{FF2B5EF4-FFF2-40B4-BE49-F238E27FC236}">
                <a16:creationId xmlns:a16="http://schemas.microsoft.com/office/drawing/2014/main" id="{E39E6080-E7F0-678F-65B9-B64B99BDF328}"/>
              </a:ext>
            </a:extLst>
          </p:cNvPr>
          <p:cNvSpPr>
            <a:spLocks noGrp="1"/>
          </p:cNvSpPr>
          <p:nvPr>
            <p:ph type="sldNum" sz="quarter" idx="12"/>
          </p:nvPr>
        </p:nvSpPr>
        <p:spPr>
          <a:xfrm>
            <a:off x="9375912" y="6563001"/>
            <a:ext cx="2743200" cy="228600"/>
          </a:xfrm>
        </p:spPr>
        <p:txBody>
          <a:bodyPr/>
          <a:lstStyle/>
          <a:p>
            <a:fld id="{CBD12358-51D2-46B3-9BDE-DF29528B9454}" type="slidenum">
              <a:rPr lang="en-US" smtClean="0"/>
              <a:pPr/>
              <a:t>8</a:t>
            </a:fld>
            <a:endParaRPr lang="en-US" dirty="0"/>
          </a:p>
        </p:txBody>
      </p:sp>
      <p:pic>
        <p:nvPicPr>
          <p:cNvPr id="12290" name="Picture 2" descr="Top Six Augmented and Virtual Reality Technology Challenges | Jabil"/>
          <p:cNvPicPr>
            <a:picLocks noChangeAspect="1" noChangeArrowheads="1"/>
          </p:cNvPicPr>
          <p:nvPr/>
        </p:nvPicPr>
        <p:blipFill>
          <a:blip r:embed="rId3"/>
          <a:srcRect l="8239" r="5277" b="11728"/>
          <a:stretch>
            <a:fillRect/>
          </a:stretch>
        </p:blipFill>
        <p:spPr bwMode="auto">
          <a:xfrm>
            <a:off x="6689557" y="2069433"/>
            <a:ext cx="5143815" cy="3936727"/>
          </a:xfrm>
          <a:prstGeom prst="round2DiagRect">
            <a:avLst/>
          </a:prstGeom>
          <a:noFill/>
        </p:spPr>
      </p:pic>
    </p:spTree>
    <p:extLst>
      <p:ext uri="{BB962C8B-B14F-4D97-AF65-F5344CB8AC3E}">
        <p14:creationId xmlns:p14="http://schemas.microsoft.com/office/powerpoint/2010/main" val="27372412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33000">
              <a:schemeClr val="bg2"/>
            </a:gs>
            <a:gs pos="59000">
              <a:schemeClr val="tx2">
                <a:lumMod val="90000"/>
                <a:alpha val="65163"/>
              </a:schemeClr>
            </a:gs>
          </a:gsLst>
          <a:lin ang="192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5F5E3-2B1C-7C0A-8581-67A9052D13AA}"/>
              </a:ext>
            </a:extLst>
          </p:cNvPr>
          <p:cNvSpPr>
            <a:spLocks noGrp="1"/>
          </p:cNvSpPr>
          <p:nvPr>
            <p:ph type="title"/>
          </p:nvPr>
        </p:nvSpPr>
        <p:spPr>
          <a:xfrm>
            <a:off x="385992" y="365760"/>
            <a:ext cx="10277856" cy="1655064"/>
          </a:xfrm>
          <a:noFill/>
        </p:spPr>
        <p:txBody>
          <a:bodyPr anchor="b">
            <a:noAutofit/>
          </a:bodyPr>
          <a:lstStyle/>
          <a:p>
            <a:r>
              <a:rPr lang="en-US" sz="4800" dirty="0"/>
              <a:t>PESTEL Analysis - Sociological Factors</a:t>
            </a:r>
          </a:p>
        </p:txBody>
      </p:sp>
      <p:sp>
        <p:nvSpPr>
          <p:cNvPr id="3" name="Content Placeholder 2">
            <a:extLst>
              <a:ext uri="{FF2B5EF4-FFF2-40B4-BE49-F238E27FC236}">
                <a16:creationId xmlns:a16="http://schemas.microsoft.com/office/drawing/2014/main" id="{A6A33159-D030-2F82-A142-F75940728319}"/>
              </a:ext>
            </a:extLst>
          </p:cNvPr>
          <p:cNvSpPr>
            <a:spLocks noGrp="1"/>
          </p:cNvSpPr>
          <p:nvPr>
            <p:ph idx="1"/>
          </p:nvPr>
        </p:nvSpPr>
        <p:spPr>
          <a:xfrm>
            <a:off x="279160" y="2313432"/>
            <a:ext cx="7295950" cy="3218688"/>
          </a:xfrm>
          <a:noFill/>
        </p:spPr>
        <p:txBody>
          <a:bodyPr>
            <a:noAutofit/>
          </a:bodyPr>
          <a:lstStyle/>
          <a:p>
            <a:pPr marL="457200" indent="-457200" algn="just">
              <a:buFont typeface="Arial" pitchFamily="34" charset="0"/>
              <a:buChar char="•"/>
            </a:pPr>
            <a:r>
              <a:rPr lang="en-US" sz="2400" dirty="0"/>
              <a:t>Millennials and Gen Z are expecting tech-enhanced personalized guest experiences.</a:t>
            </a:r>
          </a:p>
          <a:p>
            <a:pPr marL="457200" indent="-457200" algn="just">
              <a:buFont typeface="Arial" pitchFamily="34" charset="0"/>
              <a:buChar char="•"/>
            </a:pPr>
            <a:r>
              <a:rPr lang="en-US" sz="2400" dirty="0"/>
              <a:t>The demand for contactless services has increased since the pandemic.</a:t>
            </a:r>
          </a:p>
          <a:p>
            <a:pPr marL="457200" indent="-457200" algn="just">
              <a:buFont typeface="Arial" pitchFamily="34" charset="0"/>
              <a:buChar char="•"/>
            </a:pPr>
            <a:r>
              <a:rPr lang="en-US" sz="2400" dirty="0"/>
              <a:t>AR and VR are a good fit for modern guests' requirements and desires concerning high levels of interactivity and engagement. </a:t>
            </a:r>
          </a:p>
        </p:txBody>
      </p:sp>
      <p:sp>
        <p:nvSpPr>
          <p:cNvPr id="10" name="Slide Number Placeholder 9">
            <a:extLst>
              <a:ext uri="{FF2B5EF4-FFF2-40B4-BE49-F238E27FC236}">
                <a16:creationId xmlns:a16="http://schemas.microsoft.com/office/drawing/2014/main" id="{FD7B9109-9E17-1A7A-3A9A-0F1C07BF36A3}"/>
              </a:ext>
            </a:extLst>
          </p:cNvPr>
          <p:cNvSpPr>
            <a:spLocks noGrp="1"/>
          </p:cNvSpPr>
          <p:nvPr>
            <p:ph type="sldNum" sz="quarter" idx="12"/>
          </p:nvPr>
        </p:nvSpPr>
        <p:spPr>
          <a:xfrm>
            <a:off x="9375912" y="6563001"/>
            <a:ext cx="2743200" cy="228600"/>
          </a:xfrm>
        </p:spPr>
        <p:txBody>
          <a:bodyPr/>
          <a:lstStyle/>
          <a:p>
            <a:fld id="{CBD12358-51D2-46B3-9BDE-DF29528B9454}" type="slidenum">
              <a:rPr lang="en-US" smtClean="0"/>
              <a:pPr/>
              <a:t>9</a:t>
            </a:fld>
            <a:endParaRPr lang="en-US" dirty="0"/>
          </a:p>
        </p:txBody>
      </p:sp>
      <p:pic>
        <p:nvPicPr>
          <p:cNvPr id="10242" name="Picture 2" descr="Usage of Technology in Hospitality to Engage Millennials and Generation Z"/>
          <p:cNvPicPr>
            <a:picLocks noChangeAspect="1" noChangeArrowheads="1"/>
          </p:cNvPicPr>
          <p:nvPr/>
        </p:nvPicPr>
        <p:blipFill>
          <a:blip r:embed="rId3"/>
          <a:srcRect r="33716" b="1344"/>
          <a:stretch>
            <a:fillRect/>
          </a:stretch>
        </p:blipFill>
        <p:spPr bwMode="auto">
          <a:xfrm>
            <a:off x="7706294" y="2679938"/>
            <a:ext cx="3603387" cy="2796842"/>
          </a:xfrm>
          <a:prstGeom prst="rect">
            <a:avLst/>
          </a:prstGeom>
          <a:noFill/>
        </p:spPr>
      </p:pic>
    </p:spTree>
    <p:extLst>
      <p:ext uri="{BB962C8B-B14F-4D97-AF65-F5344CB8AC3E}">
        <p14:creationId xmlns:p14="http://schemas.microsoft.com/office/powerpoint/2010/main" val="36666746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4C27C8-165C-5513-DB4B-9D840097C545}"/>
              </a:ext>
            </a:extLst>
          </p:cNvPr>
          <p:cNvSpPr>
            <a:spLocks noGrp="1"/>
          </p:cNvSpPr>
          <p:nvPr>
            <p:ph type="title"/>
          </p:nvPr>
        </p:nvSpPr>
        <p:spPr>
          <a:xfrm>
            <a:off x="1078992" y="365760"/>
            <a:ext cx="10277856" cy="1655064"/>
          </a:xfrm>
          <a:noFill/>
        </p:spPr>
        <p:txBody>
          <a:bodyPr>
            <a:noAutofit/>
          </a:bodyPr>
          <a:lstStyle/>
          <a:p>
            <a:r>
              <a:rPr lang="en-US" sz="4800" dirty="0"/>
              <a:t>PESTEL Analysis - Technological Factors</a:t>
            </a:r>
          </a:p>
        </p:txBody>
      </p:sp>
      <p:sp>
        <p:nvSpPr>
          <p:cNvPr id="3" name="Content Placeholder 2">
            <a:extLst>
              <a:ext uri="{FF2B5EF4-FFF2-40B4-BE49-F238E27FC236}">
                <a16:creationId xmlns:a16="http://schemas.microsoft.com/office/drawing/2014/main" id="{FACE640F-7F5A-BDB7-205D-765FA80B6796}"/>
              </a:ext>
            </a:extLst>
          </p:cNvPr>
          <p:cNvSpPr>
            <a:spLocks noGrp="1"/>
          </p:cNvSpPr>
          <p:nvPr>
            <p:ph idx="1"/>
          </p:nvPr>
        </p:nvSpPr>
        <p:spPr>
          <a:xfrm>
            <a:off x="5284269" y="2276856"/>
            <a:ext cx="5553777" cy="3090672"/>
          </a:xfrm>
          <a:noFill/>
        </p:spPr>
        <p:txBody>
          <a:bodyPr vert="horz" lIns="91440" tIns="45720" rIns="91440" bIns="45720" rtlCol="0" anchor="t">
            <a:normAutofit lnSpcReduction="10000"/>
          </a:bodyPr>
          <a:lstStyle/>
          <a:p>
            <a:pPr marL="457200" indent="-457200" algn="just">
              <a:buFont typeface="Arial" pitchFamily="34" charset="0"/>
              <a:buChar char="•"/>
            </a:pPr>
            <a:r>
              <a:rPr lang="en-US" sz="2400" dirty="0"/>
              <a:t>The continuous development of AI, VR, AR, and blockchain changes the game.</a:t>
            </a:r>
          </a:p>
          <a:p>
            <a:pPr marL="457200" indent="-457200" algn="just">
              <a:buFont typeface="Arial" pitchFamily="34" charset="0"/>
              <a:buChar char="•"/>
            </a:pPr>
            <a:r>
              <a:rPr lang="en-US" sz="2400" dirty="0"/>
              <a:t>AI enhances guest </a:t>
            </a:r>
            <a:r>
              <a:rPr lang="en-US" sz="2400" dirty="0" err="1"/>
              <a:t>personalisation</a:t>
            </a:r>
            <a:r>
              <a:rPr lang="en-US" sz="2400" dirty="0"/>
              <a:t> and operational efficiency significantly. Blockchain improves transaction security and promotes operational transparency (</a:t>
            </a:r>
            <a:r>
              <a:rPr lang="en-US" sz="2400" dirty="0" err="1"/>
              <a:t>Singhal</a:t>
            </a:r>
            <a:r>
              <a:rPr lang="en-US" sz="2400" dirty="0"/>
              <a:t> et al., 2021).</a:t>
            </a:r>
          </a:p>
        </p:txBody>
      </p:sp>
      <p:sp>
        <p:nvSpPr>
          <p:cNvPr id="8" name="Slide Number Placeholder 7">
            <a:extLst>
              <a:ext uri="{FF2B5EF4-FFF2-40B4-BE49-F238E27FC236}">
                <a16:creationId xmlns:a16="http://schemas.microsoft.com/office/drawing/2014/main" id="{093736AF-0027-E734-82A8-010D7129D046}"/>
              </a:ext>
            </a:extLst>
          </p:cNvPr>
          <p:cNvSpPr>
            <a:spLocks noGrp="1"/>
          </p:cNvSpPr>
          <p:nvPr>
            <p:ph type="sldNum" sz="quarter" idx="12"/>
          </p:nvPr>
        </p:nvSpPr>
        <p:spPr>
          <a:xfrm>
            <a:off x="9375912" y="6563001"/>
            <a:ext cx="2743200" cy="228600"/>
          </a:xfrm>
        </p:spPr>
        <p:txBody>
          <a:bodyPr/>
          <a:lstStyle/>
          <a:p>
            <a:fld id="{CBD12358-51D2-46B3-9BDE-DF29528B9454}" type="slidenum">
              <a:rPr lang="en-US" smtClean="0"/>
              <a:pPr/>
              <a:t>10</a:t>
            </a:fld>
            <a:endParaRPr lang="en-US" dirty="0"/>
          </a:p>
        </p:txBody>
      </p:sp>
      <p:pic>
        <p:nvPicPr>
          <p:cNvPr id="8194" name="Picture 2" descr="Enhancing Hotel Experiences with AI: Customized Comfort for Every Guest"/>
          <p:cNvPicPr>
            <a:picLocks noChangeAspect="1" noChangeArrowheads="1"/>
          </p:cNvPicPr>
          <p:nvPr/>
        </p:nvPicPr>
        <p:blipFill>
          <a:blip r:embed="rId3"/>
          <a:srcRect/>
          <a:stretch>
            <a:fillRect/>
          </a:stretch>
        </p:blipFill>
        <p:spPr bwMode="auto">
          <a:xfrm>
            <a:off x="2051736" y="2205389"/>
            <a:ext cx="3049638" cy="3049638"/>
          </a:xfrm>
          <a:prstGeom prst="rect">
            <a:avLst/>
          </a:prstGeom>
          <a:noFill/>
        </p:spPr>
      </p:pic>
    </p:spTree>
    <p:extLst>
      <p:ext uri="{BB962C8B-B14F-4D97-AF65-F5344CB8AC3E}">
        <p14:creationId xmlns:p14="http://schemas.microsoft.com/office/powerpoint/2010/main" val="7296091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a:gsLst>
            <a:gs pos="33000">
              <a:schemeClr val="bg2"/>
            </a:gs>
            <a:gs pos="59000">
              <a:schemeClr val="tx2">
                <a:lumMod val="90000"/>
                <a:alpha val="65163"/>
              </a:schemeClr>
            </a:gs>
          </a:gsLst>
          <a:lin ang="168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AC361-0D7A-DC05-86B5-6DD77D322F5B}"/>
              </a:ext>
            </a:extLst>
          </p:cNvPr>
          <p:cNvSpPr>
            <a:spLocks noGrp="1"/>
          </p:cNvSpPr>
          <p:nvPr>
            <p:ph type="title"/>
          </p:nvPr>
        </p:nvSpPr>
        <p:spPr>
          <a:xfrm>
            <a:off x="710023" y="-105405"/>
            <a:ext cx="10277856" cy="1655064"/>
          </a:xfrm>
          <a:noFill/>
        </p:spPr>
        <p:txBody>
          <a:bodyPr>
            <a:noAutofit/>
          </a:bodyPr>
          <a:lstStyle/>
          <a:p>
            <a:r>
              <a:rPr lang="en-US" sz="4800" dirty="0"/>
              <a:t>Recommendations </a:t>
            </a:r>
          </a:p>
        </p:txBody>
      </p:sp>
      <p:sp>
        <p:nvSpPr>
          <p:cNvPr id="3" name="Content Placeholder 2">
            <a:extLst>
              <a:ext uri="{FF2B5EF4-FFF2-40B4-BE49-F238E27FC236}">
                <a16:creationId xmlns:a16="http://schemas.microsoft.com/office/drawing/2014/main" id="{1BE98EFF-197D-3136-70B9-7BBD30A48931}"/>
              </a:ext>
            </a:extLst>
          </p:cNvPr>
          <p:cNvSpPr>
            <a:spLocks noGrp="1"/>
          </p:cNvSpPr>
          <p:nvPr>
            <p:ph idx="1"/>
          </p:nvPr>
        </p:nvSpPr>
        <p:spPr>
          <a:xfrm>
            <a:off x="2199934" y="1641348"/>
            <a:ext cx="7792132" cy="3575304"/>
          </a:xfrm>
          <a:noFill/>
        </p:spPr>
        <p:txBody>
          <a:bodyPr vert="horz" lIns="91440" tIns="45720" rIns="91440" bIns="45720" rtlCol="0" anchor="t">
            <a:noAutofit/>
          </a:bodyPr>
          <a:lstStyle/>
          <a:p>
            <a:pPr marL="457200" indent="-457200" algn="just">
              <a:buFont typeface="Arial" pitchFamily="34" charset="0"/>
              <a:buChar char="•"/>
            </a:pPr>
            <a:r>
              <a:rPr lang="en-US" sz="2400" dirty="0"/>
              <a:t>Invest heavily in robust data security and compliance with global privacy regulations. </a:t>
            </a:r>
          </a:p>
          <a:p>
            <a:pPr marL="457200" indent="-457200" algn="just">
              <a:buFont typeface="Arial" pitchFamily="34" charset="0"/>
              <a:buChar char="•"/>
            </a:pPr>
            <a:r>
              <a:rPr lang="en-US" sz="2400" dirty="0"/>
              <a:t>Implement efficient technologies that enhance good energy consumption and lower waste (</a:t>
            </a:r>
            <a:r>
              <a:rPr lang="en-US" sz="2400" dirty="0" err="1"/>
              <a:t>Himeur</a:t>
            </a:r>
            <a:r>
              <a:rPr lang="en-US" sz="2400" dirty="0"/>
              <a:t> et al., 2023).</a:t>
            </a:r>
          </a:p>
          <a:p>
            <a:pPr marL="457200" indent="-457200" algn="just">
              <a:buFont typeface="Arial" pitchFamily="34" charset="0"/>
              <a:buChar char="•"/>
            </a:pPr>
            <a:r>
              <a:rPr lang="en-US" sz="2400" dirty="0"/>
              <a:t>Continuous training of staff on new technologies improves service delivery.</a:t>
            </a:r>
          </a:p>
        </p:txBody>
      </p:sp>
      <p:sp>
        <p:nvSpPr>
          <p:cNvPr id="13" name="Slide Number Placeholder 12">
            <a:extLst>
              <a:ext uri="{FF2B5EF4-FFF2-40B4-BE49-F238E27FC236}">
                <a16:creationId xmlns:a16="http://schemas.microsoft.com/office/drawing/2014/main" id="{9F61F934-8535-E086-C153-D48E49B98B6A}"/>
              </a:ext>
            </a:extLst>
          </p:cNvPr>
          <p:cNvSpPr>
            <a:spLocks noGrp="1"/>
          </p:cNvSpPr>
          <p:nvPr>
            <p:ph type="sldNum" sz="quarter" idx="12"/>
          </p:nvPr>
        </p:nvSpPr>
        <p:spPr>
          <a:xfrm>
            <a:off x="9375912" y="6563001"/>
            <a:ext cx="2743200" cy="228600"/>
          </a:xfrm>
        </p:spPr>
        <p:txBody>
          <a:bodyPr/>
          <a:lstStyle/>
          <a:p>
            <a:fld id="{CBD12358-51D2-46B3-9BDE-DF29528B9454}" type="slidenum">
              <a:rPr lang="en-US" smtClean="0"/>
              <a:pPr/>
              <a:t>11</a:t>
            </a:fld>
            <a:endParaRPr lang="en-US" dirty="0"/>
          </a:p>
        </p:txBody>
      </p:sp>
      <p:sp>
        <p:nvSpPr>
          <p:cNvPr id="6146" name="AutoShape 2" descr="Generative AI in hospitality: Scope, integration, use cases, challenges and  trend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6148" name="AutoShape 4" descr="Generative AI in hospitality: Scope, integration, use cases, challenges and  trend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6152" name="Picture 8" descr="Overcome Data Privacy Challenges | Fortanix"/>
          <p:cNvPicPr>
            <a:picLocks noChangeAspect="1" noChangeArrowheads="1"/>
          </p:cNvPicPr>
          <p:nvPr/>
        </p:nvPicPr>
        <p:blipFill>
          <a:blip r:embed="rId3"/>
          <a:srcRect/>
          <a:stretch>
            <a:fillRect/>
          </a:stretch>
        </p:blipFill>
        <p:spPr bwMode="auto">
          <a:xfrm>
            <a:off x="3214838" y="4350619"/>
            <a:ext cx="6254783" cy="2507381"/>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2108021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a:gsLst>
            <a:gs pos="33000">
              <a:schemeClr val="bg2"/>
            </a:gs>
            <a:gs pos="59000">
              <a:schemeClr val="tx2">
                <a:lumMod val="90000"/>
                <a:alpha val="65163"/>
              </a:schemeClr>
            </a:gs>
          </a:gsLst>
          <a:lin ang="138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30A76-B788-B363-104E-266B7C7F7208}"/>
              </a:ext>
            </a:extLst>
          </p:cNvPr>
          <p:cNvSpPr>
            <a:spLocks noGrp="1"/>
          </p:cNvSpPr>
          <p:nvPr>
            <p:ph type="title"/>
          </p:nvPr>
        </p:nvSpPr>
        <p:spPr>
          <a:xfrm>
            <a:off x="1078992" y="365760"/>
            <a:ext cx="10277856" cy="1655064"/>
          </a:xfrm>
          <a:noFill/>
        </p:spPr>
        <p:txBody>
          <a:bodyPr anchor="b">
            <a:noAutofit/>
          </a:bodyPr>
          <a:lstStyle/>
          <a:p>
            <a:r>
              <a:rPr lang="en-US" sz="4800" dirty="0"/>
              <a:t>Summary</a:t>
            </a:r>
          </a:p>
        </p:txBody>
      </p:sp>
      <p:sp>
        <p:nvSpPr>
          <p:cNvPr id="3" name="Content Placeholder 2">
            <a:extLst>
              <a:ext uri="{FF2B5EF4-FFF2-40B4-BE49-F238E27FC236}">
                <a16:creationId xmlns:a16="http://schemas.microsoft.com/office/drawing/2014/main" id="{05948542-FCE1-3AE6-C6C9-17975609DF70}"/>
              </a:ext>
            </a:extLst>
          </p:cNvPr>
          <p:cNvSpPr>
            <a:spLocks noGrp="1"/>
          </p:cNvSpPr>
          <p:nvPr>
            <p:ph idx="1"/>
          </p:nvPr>
        </p:nvSpPr>
        <p:spPr>
          <a:xfrm>
            <a:off x="2435193" y="2441448"/>
            <a:ext cx="5630778" cy="3575304"/>
          </a:xfrm>
          <a:noFill/>
        </p:spPr>
        <p:txBody>
          <a:bodyPr vert="horz" lIns="91440" tIns="45720" rIns="91440" bIns="45720" rtlCol="0" anchor="t">
            <a:normAutofit/>
          </a:bodyPr>
          <a:lstStyle/>
          <a:p>
            <a:pPr algn="just"/>
            <a:r>
              <a:rPr lang="en-US" sz="2400" dirty="0"/>
              <a:t>Hospitality service delivery and experiences are reshaped by AI, VR, AR, and blockchain. It is a question of balance between automation and human contact to maintain quality of service. Continuous innovation and staff development will ensure long-term industry success. </a:t>
            </a:r>
          </a:p>
        </p:txBody>
      </p:sp>
      <p:sp>
        <p:nvSpPr>
          <p:cNvPr id="14" name="Slide Number Placeholder 13">
            <a:extLst>
              <a:ext uri="{FF2B5EF4-FFF2-40B4-BE49-F238E27FC236}">
                <a16:creationId xmlns:a16="http://schemas.microsoft.com/office/drawing/2014/main" id="{3F21905C-1BD6-BF3F-5B8B-B9AD53017014}"/>
              </a:ext>
            </a:extLst>
          </p:cNvPr>
          <p:cNvSpPr>
            <a:spLocks noGrp="1"/>
          </p:cNvSpPr>
          <p:nvPr>
            <p:ph type="sldNum" sz="quarter" idx="12"/>
          </p:nvPr>
        </p:nvSpPr>
        <p:spPr>
          <a:xfrm>
            <a:off x="9375912" y="6563001"/>
            <a:ext cx="2743200" cy="228600"/>
          </a:xfrm>
        </p:spPr>
        <p:txBody>
          <a:bodyPr/>
          <a:lstStyle/>
          <a:p>
            <a:fld id="{CBD12358-51D2-46B3-9BDE-DF29528B9454}" type="slidenum">
              <a:rPr lang="en-US" smtClean="0"/>
              <a:pPr/>
              <a:t>12</a:t>
            </a:fld>
            <a:endParaRPr lang="en-US" dirty="0"/>
          </a:p>
        </p:txBody>
      </p:sp>
      <p:pic>
        <p:nvPicPr>
          <p:cNvPr id="4098" name="Picture 2" descr="Ensuring Data Privacy Compliance in AI Systems | Traverse Legal"/>
          <p:cNvPicPr>
            <a:picLocks noChangeAspect="1" noChangeArrowheads="1"/>
          </p:cNvPicPr>
          <p:nvPr/>
        </p:nvPicPr>
        <p:blipFill>
          <a:blip r:embed="rId3"/>
          <a:srcRect l="18883" r="19235"/>
          <a:stretch>
            <a:fillRect/>
          </a:stretch>
        </p:blipFill>
        <p:spPr bwMode="auto">
          <a:xfrm>
            <a:off x="8383604" y="717082"/>
            <a:ext cx="3003082" cy="2743200"/>
          </a:xfrm>
          <a:prstGeom prst="ellipse">
            <a:avLst/>
          </a:prstGeom>
          <a:noFill/>
        </p:spPr>
      </p:pic>
    </p:spTree>
    <p:extLst>
      <p:ext uri="{BB962C8B-B14F-4D97-AF65-F5344CB8AC3E}">
        <p14:creationId xmlns:p14="http://schemas.microsoft.com/office/powerpoint/2010/main" val="6437779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2A0D7AA-8A21-B977-56ED-94406F29957C}"/>
              </a:ext>
            </a:extLst>
          </p:cNvPr>
          <p:cNvSpPr>
            <a:spLocks noGrp="1"/>
          </p:cNvSpPr>
          <p:nvPr>
            <p:ph type="ctrTitle"/>
          </p:nvPr>
        </p:nvSpPr>
        <p:spPr>
          <a:xfrm>
            <a:off x="902850" y="0"/>
            <a:ext cx="9912096" cy="1124854"/>
          </a:xfrm>
          <a:noFill/>
        </p:spPr>
        <p:txBody>
          <a:bodyPr anchor="b">
            <a:noAutofit/>
          </a:bodyPr>
          <a:lstStyle/>
          <a:p>
            <a:r>
              <a:rPr lang="en-US" sz="4800" dirty="0"/>
              <a:t>References</a:t>
            </a:r>
          </a:p>
        </p:txBody>
      </p:sp>
      <p:sp>
        <p:nvSpPr>
          <p:cNvPr id="6" name="Content Placeholder 5">
            <a:extLst>
              <a:ext uri="{FF2B5EF4-FFF2-40B4-BE49-F238E27FC236}">
                <a16:creationId xmlns:a16="http://schemas.microsoft.com/office/drawing/2014/main" id="{54D0A6B8-78EB-52CA-3D46-A46FC880D386}"/>
              </a:ext>
            </a:extLst>
          </p:cNvPr>
          <p:cNvSpPr>
            <a:spLocks noGrp="1"/>
          </p:cNvSpPr>
          <p:nvPr>
            <p:ph type="subTitle" idx="1"/>
          </p:nvPr>
        </p:nvSpPr>
        <p:spPr>
          <a:xfrm>
            <a:off x="902850" y="830633"/>
            <a:ext cx="8980371" cy="3521260"/>
          </a:xfrm>
          <a:noFill/>
        </p:spPr>
        <p:txBody>
          <a:bodyPr vert="horz" lIns="91440" tIns="45720" rIns="91440" bIns="45720" rtlCol="0" anchor="t" anchorCtr="0">
            <a:noAutofit/>
          </a:bodyPr>
          <a:lstStyle/>
          <a:p>
            <a:endParaRPr lang="en-US" sz="1100" cap="none" dirty="0"/>
          </a:p>
          <a:p>
            <a:r>
              <a:rPr lang="en-US" sz="1200" cap="none" dirty="0"/>
              <a:t>Li, M., Yin, D., </a:t>
            </a:r>
            <a:r>
              <a:rPr lang="en-US" sz="1200" cap="none" dirty="0" err="1"/>
              <a:t>Qiu</a:t>
            </a:r>
            <a:r>
              <a:rPr lang="en-US" sz="1200" cap="none" dirty="0"/>
              <a:t>, H. and </a:t>
            </a:r>
            <a:r>
              <a:rPr lang="en-US" sz="1200" cap="none" dirty="0" err="1"/>
              <a:t>Bai</a:t>
            </a:r>
            <a:r>
              <a:rPr lang="en-US" sz="1200" cap="none" dirty="0"/>
              <a:t>, B., 2021. A systematic review of AI technology-based service encounters: Implications for hospitality and tourism operations. International Journal of Hospitality Management, 95, pp. 1-10. https://doi.org/10.1016/j.ijhm.2021.102930</a:t>
            </a:r>
          </a:p>
          <a:p>
            <a:endParaRPr lang="en-US" sz="1200" cap="none" dirty="0"/>
          </a:p>
          <a:p>
            <a:r>
              <a:rPr lang="en-US" sz="1200" cap="none" dirty="0" err="1"/>
              <a:t>Singhal</a:t>
            </a:r>
            <a:r>
              <a:rPr lang="en-US" sz="1200" cap="none" dirty="0"/>
              <a:t>, T., </a:t>
            </a:r>
            <a:r>
              <a:rPr lang="en-US" sz="1200" cap="none" dirty="0" err="1"/>
              <a:t>Bhargavi</a:t>
            </a:r>
            <a:r>
              <a:rPr lang="en-US" sz="1200" cap="none" dirty="0"/>
              <a:t>, M.S. and </a:t>
            </a:r>
            <a:r>
              <a:rPr lang="en-US" sz="1200" cap="none" dirty="0" err="1"/>
              <a:t>Hemavathi</a:t>
            </a:r>
            <a:r>
              <a:rPr lang="en-US" sz="1200" cap="none" dirty="0"/>
              <a:t>, P., 2021. Coalescence of artificial intelligence with blockchain: A survey on analytics over blockchain data in different sectors. In Emerging Technologies in Data Mining and Information Security: Proceedings of IEMIS 2020, Volume 1, pp. 703-711. https://doi.org/10.1007/978-981-15-9927-9_68</a:t>
            </a:r>
          </a:p>
          <a:p>
            <a:endParaRPr lang="en-US" sz="1200" cap="none" dirty="0"/>
          </a:p>
          <a:p>
            <a:r>
              <a:rPr lang="en-US" sz="1200" cap="none" dirty="0" err="1"/>
              <a:t>Rao</a:t>
            </a:r>
            <a:r>
              <a:rPr lang="en-US" sz="1200" cap="none" dirty="0"/>
              <a:t>, P.M. and </a:t>
            </a:r>
            <a:r>
              <a:rPr lang="en-US" sz="1200" cap="none" dirty="0" err="1"/>
              <a:t>Deebak</a:t>
            </a:r>
            <a:r>
              <a:rPr lang="en-US" sz="1200" cap="none" dirty="0"/>
              <a:t>, B.D., 2023. Security and privacy issues in smart cities/industries: technologies, applications, and challenges. Journal of Ambient Intelligence and Humanized Computing, 14(8), pp.10517-10553. https://doi.org/10.1007/s12652-022-03707-1</a:t>
            </a:r>
          </a:p>
          <a:p>
            <a:endParaRPr lang="en-US" sz="1200" cap="none" dirty="0"/>
          </a:p>
          <a:p>
            <a:r>
              <a:rPr lang="en-US" sz="1200" cap="none" dirty="0" err="1"/>
              <a:t>Himeur</a:t>
            </a:r>
            <a:r>
              <a:rPr lang="en-US" sz="1200" cap="none" dirty="0"/>
              <a:t>, Y., </a:t>
            </a:r>
            <a:r>
              <a:rPr lang="en-US" sz="1200" cap="none" dirty="0" err="1"/>
              <a:t>Elnour</a:t>
            </a:r>
            <a:r>
              <a:rPr lang="en-US" sz="1200" cap="none" dirty="0"/>
              <a:t>, M., </a:t>
            </a:r>
            <a:r>
              <a:rPr lang="en-US" sz="1200" cap="none" dirty="0" err="1"/>
              <a:t>Fadli</a:t>
            </a:r>
            <a:r>
              <a:rPr lang="en-US" sz="1200" cap="none" dirty="0"/>
              <a:t>, F., </a:t>
            </a:r>
            <a:r>
              <a:rPr lang="en-US" sz="1200" cap="none" dirty="0" err="1"/>
              <a:t>Meskin</a:t>
            </a:r>
            <a:r>
              <a:rPr lang="en-US" sz="1200" cap="none" dirty="0"/>
              <a:t>, N., Petri, I., </a:t>
            </a:r>
            <a:r>
              <a:rPr lang="en-US" sz="1200" cap="none" dirty="0" err="1"/>
              <a:t>Rezgui</a:t>
            </a:r>
            <a:r>
              <a:rPr lang="en-US" sz="1200" cap="none" dirty="0"/>
              <a:t>, Y., </a:t>
            </a:r>
            <a:r>
              <a:rPr lang="en-US" sz="1200" cap="none" dirty="0" err="1"/>
              <a:t>Bensaali</a:t>
            </a:r>
            <a:r>
              <a:rPr lang="en-US" sz="1200" cap="none" dirty="0"/>
              <a:t>, F. and </a:t>
            </a:r>
            <a:r>
              <a:rPr lang="en-US" sz="1200" cap="none" dirty="0" err="1"/>
              <a:t>Amira</a:t>
            </a:r>
            <a:r>
              <a:rPr lang="en-US" sz="1200" cap="none" dirty="0"/>
              <a:t>, A., 2023. AI-big data analytics for building automation and management systems: a survey, actual challenges and future perspectives. Artificial Intelligence Review, 56(6), pp.4929-5021. https://doi.org/10.1007/s10462-022-10286-2</a:t>
            </a:r>
          </a:p>
          <a:p>
            <a:endParaRPr lang="en-US" sz="1200" cap="none" dirty="0"/>
          </a:p>
          <a:p>
            <a:r>
              <a:rPr lang="en-US" sz="1200" cap="none" dirty="0" err="1"/>
              <a:t>Bakare</a:t>
            </a:r>
            <a:r>
              <a:rPr lang="en-US" sz="1200" cap="none" dirty="0"/>
              <a:t>, S.S., </a:t>
            </a:r>
            <a:r>
              <a:rPr lang="en-US" sz="1200" cap="none" dirty="0" err="1"/>
              <a:t>Adeniyi</a:t>
            </a:r>
            <a:r>
              <a:rPr lang="en-US" sz="1200" cap="none" dirty="0"/>
              <a:t>, A.O., </a:t>
            </a:r>
            <a:r>
              <a:rPr lang="en-US" sz="1200" cap="none" dirty="0" err="1"/>
              <a:t>Akpuokwe</a:t>
            </a:r>
            <a:r>
              <a:rPr lang="en-US" sz="1200" cap="none" dirty="0"/>
              <a:t>, C.U. and </a:t>
            </a:r>
            <a:r>
              <a:rPr lang="en-US" sz="1200" cap="none" dirty="0" err="1"/>
              <a:t>Eneh</a:t>
            </a:r>
            <a:r>
              <a:rPr lang="en-US" sz="1200" cap="none" dirty="0"/>
              <a:t>, N.E., 2024. Data privacy laws and compliance: a comparative review of the EU GDPR and USA regulations. Computer Science &amp; IT Research Journal, 5(3), pp.528-543. https://doi.org/10.51594/csitrj.v5i3.859</a:t>
            </a:r>
          </a:p>
          <a:p>
            <a:endParaRPr lang="en-US" sz="1200" cap="none" dirty="0"/>
          </a:p>
          <a:p>
            <a:r>
              <a:rPr lang="en-US" sz="1200" cap="none" dirty="0"/>
              <a:t>Li, K., Kim, D.J., Lang, K.R., Kauffman, R.J. and </a:t>
            </a:r>
            <a:r>
              <a:rPr lang="en-US" sz="1200" cap="none" dirty="0" err="1"/>
              <a:t>Naldi</a:t>
            </a:r>
            <a:r>
              <a:rPr lang="en-US" sz="1200" cap="none" dirty="0"/>
              <a:t>, M., 2020. How should we understand the digital economy in Asia? Critical assessment and research agenda. Electronic commerce research and applications, 44, pp.1-16. https://doi.org/10.1016/j.elerap.2020.101004</a:t>
            </a:r>
          </a:p>
        </p:txBody>
      </p:sp>
    </p:spTree>
    <p:extLst>
      <p:ext uri="{BB962C8B-B14F-4D97-AF65-F5344CB8AC3E}">
        <p14:creationId xmlns:p14="http://schemas.microsoft.com/office/powerpoint/2010/main" val="3751616652"/>
      </p:ext>
    </p:extLst>
  </p:cSld>
  <p:clrMapOvr>
    <a:masterClrMapping/>
  </p:clrMapOvr>
</p:sld>
</file>

<file path=ppt/theme/theme1.xml><?xml version="1.0" encoding="utf-8"?>
<a:theme xmlns:a="http://schemas.openxmlformats.org/drawingml/2006/main" name="Custom">
  <a:themeElements>
    <a:clrScheme name="Blue spheres">
      <a:dk1>
        <a:srgbClr val="000000"/>
      </a:dk1>
      <a:lt1>
        <a:srgbClr val="FFFFFF"/>
      </a:lt1>
      <a:dk2>
        <a:srgbClr val="E3E7ED"/>
      </a:dk2>
      <a:lt2>
        <a:srgbClr val="E8E8E8"/>
      </a:lt2>
      <a:accent1>
        <a:srgbClr val="7673F7"/>
      </a:accent1>
      <a:accent2>
        <a:srgbClr val="B8C2FD"/>
      </a:accent2>
      <a:accent3>
        <a:srgbClr val="DFE3FC"/>
      </a:accent3>
      <a:accent4>
        <a:srgbClr val="55B3FD"/>
      </a:accent4>
      <a:accent5>
        <a:srgbClr val="99F7F7"/>
      </a:accent5>
      <a:accent6>
        <a:srgbClr val="FEE43F"/>
      </a:accent6>
      <a:hlink>
        <a:srgbClr val="467886"/>
      </a:hlink>
      <a:folHlink>
        <a:srgbClr val="96607D"/>
      </a:folHlink>
    </a:clrScheme>
    <a:fontScheme name="Custom 23">
      <a:majorFont>
        <a:latin typeface="Aptos"/>
        <a:ea typeface=""/>
        <a:cs typeface=""/>
      </a:majorFont>
      <a:minorFont>
        <a:latin typeface="Apto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34076243_win32_CP_V3" id="{81AB0711-29F9-49D0-8A73-16AF25FD4C08}" vid="{D5AD44AB-53B9-4654-A4F8-1821A28F277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9" ma:contentTypeDescription="Create a new document." ma:contentTypeScope="" ma:versionID="6a914531ae0f23be31da2eba1f3b42a9">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ae00154c9e66547f022c4923f88826d6"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documentManagement>
</p:properties>
</file>

<file path=customXml/itemProps1.xml><?xml version="1.0" encoding="utf-8"?>
<ds:datastoreItem xmlns:ds="http://schemas.openxmlformats.org/officeDocument/2006/customXml" ds:itemID="{D9F7D870-58E6-48A2-A932-190ED7A8A1D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0C07E3D-60A7-4F4E-8208-D9CCD01982CB}">
  <ds:schemaRefs>
    <ds:schemaRef ds:uri="http://schemas.microsoft.com/sharepoint/v3/contenttype/forms"/>
  </ds:schemaRefs>
</ds:datastoreItem>
</file>

<file path=customXml/itemProps3.xml><?xml version="1.0" encoding="utf-8"?>
<ds:datastoreItem xmlns:ds="http://schemas.openxmlformats.org/officeDocument/2006/customXml" ds:itemID="{CEA9B47F-3DD8-4645-81DC-B88780643C07}">
  <ds:schemaRefs>
    <ds:schemaRef ds:uri="http://schemas.microsoft.com/office/2006/metadata/properties"/>
    <ds:schemaRef ds:uri="http://schemas.microsoft.com/office/infopath/2007/PartnerControls"/>
    <ds:schemaRef ds:uri="71af3243-3dd4-4a8d-8c0d-dd76da1f02a5"/>
    <ds:schemaRef ds:uri="http://schemas.microsoft.com/sharepoint/v3"/>
    <ds:schemaRef ds:uri="230e9df3-be65-4c73-a93b-d1236ebd677e"/>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23431</TotalTime>
  <Words>1091</Words>
  <Application>Microsoft Office PowerPoint</Application>
  <PresentationFormat>Widescreen</PresentationFormat>
  <Paragraphs>92</Paragraphs>
  <Slides>13</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Aptos</vt:lpstr>
      <vt:lpstr>Arial</vt:lpstr>
      <vt:lpstr>Calibri</vt:lpstr>
      <vt:lpstr>Custom</vt:lpstr>
      <vt:lpstr>  Contemporary Themes in the Hotel and Hospitality Sector</vt:lpstr>
      <vt:lpstr>Agenda</vt:lpstr>
      <vt:lpstr>Digital transformation in the hospitality industry  Introduction</vt:lpstr>
      <vt:lpstr>AI in Hospitality Industry</vt:lpstr>
      <vt:lpstr>Trends in Changing Guest Experience with VR and AR</vt:lpstr>
      <vt:lpstr>Blockchain's Role in Ensuring Security and Ensuring Transparency</vt:lpstr>
      <vt:lpstr>PESTEL Analysis - Political Factors</vt:lpstr>
      <vt:lpstr>PESTEL Analysis - Economic Factors</vt:lpstr>
      <vt:lpstr>PESTEL Analysis - Sociological Factors</vt:lpstr>
      <vt:lpstr>PESTEL Analysis - Technological Factors</vt:lpstr>
      <vt:lpstr>Recommendations </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C S</dc:creator>
  <cp:lastModifiedBy>Candelaria Nicole Stevenson (2123564)</cp:lastModifiedBy>
  <cp:revision>16</cp:revision>
  <dcterms:created xsi:type="dcterms:W3CDTF">2023-08-29T05:38:01Z</dcterms:created>
  <dcterms:modified xsi:type="dcterms:W3CDTF">2024-11-07T20:36:04Z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