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97" r:id="rId2"/>
    <p:sldId id="256" r:id="rId3"/>
    <p:sldId id="282" r:id="rId4"/>
    <p:sldId id="260" r:id="rId5"/>
    <p:sldId id="285" r:id="rId6"/>
    <p:sldId id="258" r:id="rId7"/>
    <p:sldId id="261" r:id="rId8"/>
    <p:sldId id="283" r:id="rId9"/>
    <p:sldId id="286" r:id="rId10"/>
    <p:sldId id="279" r:id="rId11"/>
    <p:sldId id="287" r:id="rId12"/>
    <p:sldId id="288" r:id="rId13"/>
    <p:sldId id="259" r:id="rId14"/>
    <p:sldId id="265" r:id="rId15"/>
    <p:sldId id="264" r:id="rId16"/>
    <p:sldId id="266" r:id="rId17"/>
    <p:sldId id="267" r:id="rId18"/>
    <p:sldId id="268" r:id="rId19"/>
    <p:sldId id="277" r:id="rId20"/>
    <p:sldId id="278" r:id="rId21"/>
    <p:sldId id="289" r:id="rId22"/>
    <p:sldId id="296" r:id="rId23"/>
    <p:sldId id="274" r:id="rId24"/>
    <p:sldId id="290" r:id="rId25"/>
    <p:sldId id="291" r:id="rId26"/>
    <p:sldId id="292" r:id="rId27"/>
    <p:sldId id="293" r:id="rId28"/>
    <p:sldId id="294" r:id="rId29"/>
    <p:sldId id="29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73C4B-93F4-B8FB-49CC-B11C36379A02}" v="19" dt="2021-05-09T22:28:43.730"/>
    <p1510:client id="{1712D46A-A643-437E-B375-068EF78BEBFC}" v="610" dt="2021-05-09T18:36:06.620"/>
    <p1510:client id="{1E52939A-C1E1-4669-93C6-A13EC30CB9BC}" v="2" dt="2021-05-10T00:37:44.812"/>
    <p1510:client id="{37E850D4-EB85-11D5-46CC-B0E85DD056B1}" v="1093" dt="2021-05-07T22:53:24.343"/>
    <p1510:client id="{3F6A0EA8-1588-41EF-B81B-27FDF415DBB2}" v="34" dt="2021-05-03T13:55:40.477"/>
    <p1510:client id="{4365B543-7701-F9BA-F895-800A038AAD5B}" v="816" dt="2021-05-03T11:26:53.022"/>
    <p1510:client id="{70B3FBD9-985A-4D14-B555-C1DC9F11AD72}" v="276" dt="2021-05-07T23:13:06.598"/>
    <p1510:client id="{79E4D27E-781B-4917-9F28-D0E1E68FA872}" v="2" dt="2021-05-10T12:29:40.560"/>
    <p1510:client id="{9B136493-979B-93CA-E54C-6E1FF92D992F}" v="1157" dt="2021-05-09T21:49:57.497"/>
    <p1510:client id="{A49ABB42-327A-4A62-9A1B-B7859F793A33}" v="71" dt="2021-05-05T13:58:50.858"/>
    <p1510:client id="{B15C0880-DE0F-4046-92A6-25ED85B30B30}" v="163" dt="2021-05-10T19:13:26.090"/>
    <p1510:client id="{BCAD8C3A-FE36-4756-B88C-EDF6E7F2A674}" v="80" dt="2021-05-07T22:24:08.760"/>
    <p1510:client id="{CFEF785F-A06C-4A40-A082-B7D2785294FA}" v="1141" dt="2021-05-10T00:22:33.362"/>
    <p1510:client id="{D0742978-6F59-4F8B-8EA3-382063AC13A4}" v="14" dt="2021-05-10T08:48:15.660"/>
    <p1510:client id="{D248BDE1-61D4-4B7E-BD9B-5FC3D851B81B}" v="20" dt="2021-05-09T22:23:39.495"/>
    <p1510:client id="{D80F80A7-B192-4ECC-9979-A0C1D03FC59D}" v="549" dt="2021-05-07T22:51:32.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pal Zorab Habib (1900181)" userId="S::1900181@student.uwtsd.ac.uk::e995cd4d-7646-4115-89f4-735abcc3aee0" providerId="AD" clId="Web-{3F6A0EA8-1588-41EF-B81B-27FDF415DBB2}"/>
    <pc:docChg chg="modSld">
      <pc:chgData name="Sepal Zorab Habib (1900181)" userId="S::1900181@student.uwtsd.ac.uk::e995cd4d-7646-4115-89f4-735abcc3aee0" providerId="AD" clId="Web-{3F6A0EA8-1588-41EF-B81B-27FDF415DBB2}" dt="2021-05-03T13:55:39.883" v="17" actId="20577"/>
      <pc:docMkLst>
        <pc:docMk/>
      </pc:docMkLst>
      <pc:sldChg chg="modSp">
        <pc:chgData name="Sepal Zorab Habib (1900181)" userId="S::1900181@student.uwtsd.ac.uk::e995cd4d-7646-4115-89f4-735abcc3aee0" providerId="AD" clId="Web-{3F6A0EA8-1588-41EF-B81B-27FDF415DBB2}" dt="2021-05-03T13:55:39.883" v="17" actId="20577"/>
        <pc:sldMkLst>
          <pc:docMk/>
          <pc:sldMk cId="82728865" sldId="260"/>
        </pc:sldMkLst>
        <pc:spChg chg="mod">
          <ac:chgData name="Sepal Zorab Habib (1900181)" userId="S::1900181@student.uwtsd.ac.uk::e995cd4d-7646-4115-89f4-735abcc3aee0" providerId="AD" clId="Web-{3F6A0EA8-1588-41EF-B81B-27FDF415DBB2}" dt="2021-05-03T13:55:39.883" v="17" actId="20577"/>
          <ac:spMkLst>
            <pc:docMk/>
            <pc:sldMk cId="82728865" sldId="260"/>
            <ac:spMk id="3" creationId="{49AC3A6B-787C-4540-B2FC-EF2A93B5F542}"/>
          </ac:spMkLst>
        </pc:spChg>
      </pc:sldChg>
    </pc:docChg>
  </pc:docChgLst>
  <pc:docChgLst>
    <pc:chgData name="Sepal Zorab Habib (1900181)" userId="S::1900181@student.uwtsd.ac.uk::e995cd4d-7646-4115-89f4-735abcc3aee0" providerId="AD" clId="Web-{1E52939A-C1E1-4669-93C6-A13EC30CB9BC}"/>
    <pc:docChg chg="sldOrd">
      <pc:chgData name="Sepal Zorab Habib (1900181)" userId="S::1900181@student.uwtsd.ac.uk::e995cd4d-7646-4115-89f4-735abcc3aee0" providerId="AD" clId="Web-{1E52939A-C1E1-4669-93C6-A13EC30CB9BC}" dt="2021-05-10T00:37:44.812" v="1"/>
      <pc:docMkLst>
        <pc:docMk/>
      </pc:docMkLst>
      <pc:sldChg chg="ord">
        <pc:chgData name="Sepal Zorab Habib (1900181)" userId="S::1900181@student.uwtsd.ac.uk::e995cd4d-7646-4115-89f4-735abcc3aee0" providerId="AD" clId="Web-{1E52939A-C1E1-4669-93C6-A13EC30CB9BC}" dt="2021-05-10T00:37:44.812" v="1"/>
        <pc:sldMkLst>
          <pc:docMk/>
          <pc:sldMk cId="517545839" sldId="296"/>
        </pc:sldMkLst>
      </pc:sldChg>
    </pc:docChg>
  </pc:docChgLst>
  <pc:docChgLst>
    <pc:chgData name="Rebecca Louise Cornelius (1901039)" userId="S::1901039@student.uwtsd.ac.uk::96dbf4ed-7f5d-4c6e-aa7f-ab4b9f070b60" providerId="AD" clId="Web-{79E4D27E-781B-4917-9F28-D0E1E68FA872}"/>
    <pc:docChg chg="addSld sldOrd">
      <pc:chgData name="Rebecca Louise Cornelius (1901039)" userId="S::1901039@student.uwtsd.ac.uk::96dbf4ed-7f5d-4c6e-aa7f-ab4b9f070b60" providerId="AD" clId="Web-{79E4D27E-781B-4917-9F28-D0E1E68FA872}" dt="2021-05-10T12:29:40.560" v="1"/>
      <pc:docMkLst>
        <pc:docMk/>
      </pc:docMkLst>
      <pc:sldChg chg="new ord">
        <pc:chgData name="Rebecca Louise Cornelius (1901039)" userId="S::1901039@student.uwtsd.ac.uk::96dbf4ed-7f5d-4c6e-aa7f-ab4b9f070b60" providerId="AD" clId="Web-{79E4D27E-781B-4917-9F28-D0E1E68FA872}" dt="2021-05-10T12:29:40.560" v="1"/>
        <pc:sldMkLst>
          <pc:docMk/>
          <pc:sldMk cId="1904675225" sldId="297"/>
        </pc:sldMkLst>
      </pc:sldChg>
    </pc:docChg>
  </pc:docChgLst>
  <pc:docChgLst>
    <pc:chgData name="Sepal Zorab Habib (1900181)" userId="S::1900181@student.uwtsd.ac.uk::e995cd4d-7646-4115-89f4-735abcc3aee0" providerId="AD" clId="Web-{1712D46A-A643-437E-B375-068EF78BEBFC}"/>
    <pc:docChg chg="addSld delSld modSld">
      <pc:chgData name="Sepal Zorab Habib (1900181)" userId="S::1900181@student.uwtsd.ac.uk::e995cd4d-7646-4115-89f4-735abcc3aee0" providerId="AD" clId="Web-{1712D46A-A643-437E-B375-068EF78BEBFC}" dt="2021-05-09T18:36:06.604" v="375" actId="20577"/>
      <pc:docMkLst>
        <pc:docMk/>
      </pc:docMkLst>
      <pc:sldChg chg="modSp">
        <pc:chgData name="Sepal Zorab Habib (1900181)" userId="S::1900181@student.uwtsd.ac.uk::e995cd4d-7646-4115-89f4-735abcc3aee0" providerId="AD" clId="Web-{1712D46A-A643-437E-B375-068EF78BEBFC}" dt="2021-05-09T18:09:06.289" v="128" actId="20577"/>
        <pc:sldMkLst>
          <pc:docMk/>
          <pc:sldMk cId="1409688723" sldId="261"/>
        </pc:sldMkLst>
        <pc:spChg chg="mod">
          <ac:chgData name="Sepal Zorab Habib (1900181)" userId="S::1900181@student.uwtsd.ac.uk::e995cd4d-7646-4115-89f4-735abcc3aee0" providerId="AD" clId="Web-{1712D46A-A643-437E-B375-068EF78BEBFC}" dt="2021-05-09T18:09:06.289" v="128" actId="20577"/>
          <ac:spMkLst>
            <pc:docMk/>
            <pc:sldMk cId="1409688723" sldId="261"/>
            <ac:spMk id="3" creationId="{4D05EE13-48CC-45DC-9E59-682B9A1C64FC}"/>
          </ac:spMkLst>
        </pc:spChg>
      </pc:sldChg>
      <pc:sldChg chg="delSp modSp del">
        <pc:chgData name="Sepal Zorab Habib (1900181)" userId="S::1900181@student.uwtsd.ac.uk::e995cd4d-7646-4115-89f4-735abcc3aee0" providerId="AD" clId="Web-{1712D46A-A643-437E-B375-068EF78BEBFC}" dt="2021-05-09T18:09:11.305" v="129"/>
        <pc:sldMkLst>
          <pc:docMk/>
          <pc:sldMk cId="1795695856" sldId="262"/>
        </pc:sldMkLst>
        <pc:spChg chg="mod">
          <ac:chgData name="Sepal Zorab Habib (1900181)" userId="S::1900181@student.uwtsd.ac.uk::e995cd4d-7646-4115-89f4-735abcc3aee0" providerId="AD" clId="Web-{1712D46A-A643-437E-B375-068EF78BEBFC}" dt="2021-05-09T18:06:19.643" v="97" actId="20577"/>
          <ac:spMkLst>
            <pc:docMk/>
            <pc:sldMk cId="1795695856" sldId="262"/>
            <ac:spMk id="3" creationId="{ED2C2709-7A41-444E-8F18-9FAE68814B3A}"/>
          </ac:spMkLst>
        </pc:spChg>
        <pc:picChg chg="del mod">
          <ac:chgData name="Sepal Zorab Habib (1900181)" userId="S::1900181@student.uwtsd.ac.uk::e995cd4d-7646-4115-89f4-735abcc3aee0" providerId="AD" clId="Web-{1712D46A-A643-437E-B375-068EF78BEBFC}" dt="2021-05-09T18:05:06.861" v="66"/>
          <ac:picMkLst>
            <pc:docMk/>
            <pc:sldMk cId="1795695856" sldId="262"/>
            <ac:picMk id="2" creationId="{4ABD4FE4-751F-4B28-9EEA-DDD252F24A1C}"/>
          </ac:picMkLst>
        </pc:picChg>
      </pc:sldChg>
      <pc:sldChg chg="modSp del">
        <pc:chgData name="Sepal Zorab Habib (1900181)" userId="S::1900181@student.uwtsd.ac.uk::e995cd4d-7646-4115-89f4-735abcc3aee0" providerId="AD" clId="Web-{1712D46A-A643-437E-B375-068EF78BEBFC}" dt="2021-05-09T18:15:07.046" v="171"/>
        <pc:sldMkLst>
          <pc:docMk/>
          <pc:sldMk cId="3940454194" sldId="269"/>
        </pc:sldMkLst>
        <pc:spChg chg="mod">
          <ac:chgData name="Sepal Zorab Habib (1900181)" userId="S::1900181@student.uwtsd.ac.uk::e995cd4d-7646-4115-89f4-735abcc3aee0" providerId="AD" clId="Web-{1712D46A-A643-437E-B375-068EF78BEBFC}" dt="2021-05-09T18:14:16.389" v="164" actId="20577"/>
          <ac:spMkLst>
            <pc:docMk/>
            <pc:sldMk cId="3940454194" sldId="269"/>
            <ac:spMk id="3" creationId="{9E6312FE-1BC6-4C60-ACD9-50A1F3A7EEE5}"/>
          </ac:spMkLst>
        </pc:spChg>
      </pc:sldChg>
      <pc:sldChg chg="addSp delSp modSp del">
        <pc:chgData name="Sepal Zorab Habib (1900181)" userId="S::1900181@student.uwtsd.ac.uk::e995cd4d-7646-4115-89f4-735abcc3aee0" providerId="AD" clId="Web-{1712D46A-A643-437E-B375-068EF78BEBFC}" dt="2021-05-09T18:35:48.167" v="372"/>
        <pc:sldMkLst>
          <pc:docMk/>
          <pc:sldMk cId="258162495" sldId="275"/>
        </pc:sldMkLst>
        <pc:spChg chg="mod">
          <ac:chgData name="Sepal Zorab Habib (1900181)" userId="S::1900181@student.uwtsd.ac.uk::e995cd4d-7646-4115-89f4-735abcc3aee0" providerId="AD" clId="Web-{1712D46A-A643-437E-B375-068EF78BEBFC}" dt="2021-05-09T18:35:11.899" v="368" actId="14100"/>
          <ac:spMkLst>
            <pc:docMk/>
            <pc:sldMk cId="258162495" sldId="275"/>
            <ac:spMk id="3" creationId="{DC1476B9-C831-4DDC-B0F2-4F5A715B77D0}"/>
          </ac:spMkLst>
        </pc:spChg>
        <pc:picChg chg="add del mod">
          <ac:chgData name="Sepal Zorab Habib (1900181)" userId="S::1900181@student.uwtsd.ac.uk::e995cd4d-7646-4115-89f4-735abcc3aee0" providerId="AD" clId="Web-{1712D46A-A643-437E-B375-068EF78BEBFC}" dt="2021-05-09T18:31:13.189" v="285"/>
          <ac:picMkLst>
            <pc:docMk/>
            <pc:sldMk cId="258162495" sldId="275"/>
            <ac:picMk id="2" creationId="{AA597076-C02F-498E-9E53-C3BB66B9BC0F}"/>
          </ac:picMkLst>
        </pc:picChg>
      </pc:sldChg>
      <pc:sldChg chg="modSp">
        <pc:chgData name="Sepal Zorab Habib (1900181)" userId="S::1900181@student.uwtsd.ac.uk::e995cd4d-7646-4115-89f4-735abcc3aee0" providerId="AD" clId="Web-{1712D46A-A643-437E-B375-068EF78BEBFC}" dt="2021-05-09T18:20:30.786" v="242" actId="20577"/>
        <pc:sldMkLst>
          <pc:docMk/>
          <pc:sldMk cId="1431123094" sldId="279"/>
        </pc:sldMkLst>
        <pc:spChg chg="mod">
          <ac:chgData name="Sepal Zorab Habib (1900181)" userId="S::1900181@student.uwtsd.ac.uk::e995cd4d-7646-4115-89f4-735abcc3aee0" providerId="AD" clId="Web-{1712D46A-A643-437E-B375-068EF78BEBFC}" dt="2021-05-09T18:20:30.786" v="242" actId="20577"/>
          <ac:spMkLst>
            <pc:docMk/>
            <pc:sldMk cId="1431123094" sldId="279"/>
            <ac:spMk id="2" creationId="{BE73ECE2-1FD7-4141-BF64-323277DA7F00}"/>
          </ac:spMkLst>
        </pc:spChg>
      </pc:sldChg>
      <pc:sldChg chg="addSp delSp modSp">
        <pc:chgData name="Sepal Zorab Habib (1900181)" userId="S::1900181@student.uwtsd.ac.uk::e995cd4d-7646-4115-89f4-735abcc3aee0" providerId="AD" clId="Web-{1712D46A-A643-437E-B375-068EF78BEBFC}" dt="2021-05-09T18:28:57.858" v="281"/>
        <pc:sldMkLst>
          <pc:docMk/>
          <pc:sldMk cId="2727330017" sldId="280"/>
        </pc:sldMkLst>
        <pc:spChg chg="mod">
          <ac:chgData name="Sepal Zorab Habib (1900181)" userId="S::1900181@student.uwtsd.ac.uk::e995cd4d-7646-4115-89f4-735abcc3aee0" providerId="AD" clId="Web-{1712D46A-A643-437E-B375-068EF78BEBFC}" dt="2021-05-09T18:24:50.010" v="277" actId="20577"/>
          <ac:spMkLst>
            <pc:docMk/>
            <pc:sldMk cId="2727330017" sldId="280"/>
            <ac:spMk id="2" creationId="{04F65B16-7290-4EC0-8DF5-FF01CC74C7AA}"/>
          </ac:spMkLst>
        </pc:spChg>
        <pc:spChg chg="add del mod">
          <ac:chgData name="Sepal Zorab Habib (1900181)" userId="S::1900181@student.uwtsd.ac.uk::e995cd4d-7646-4115-89f4-735abcc3aee0" providerId="AD" clId="Web-{1712D46A-A643-437E-B375-068EF78BEBFC}" dt="2021-05-09T18:28:57.858" v="281"/>
          <ac:spMkLst>
            <pc:docMk/>
            <pc:sldMk cId="2727330017" sldId="280"/>
            <ac:spMk id="3" creationId="{8D601AC9-8ACE-4807-A7A6-1A38B227035A}"/>
          </ac:spMkLst>
        </pc:spChg>
        <pc:graphicFrameChg chg="add del">
          <ac:chgData name="Sepal Zorab Habib (1900181)" userId="S::1900181@student.uwtsd.ac.uk::e995cd4d-7646-4115-89f4-735abcc3aee0" providerId="AD" clId="Web-{1712D46A-A643-437E-B375-068EF78BEBFC}" dt="2021-05-09T18:28:57.858" v="281"/>
          <ac:graphicFrameMkLst>
            <pc:docMk/>
            <pc:sldMk cId="2727330017" sldId="280"/>
            <ac:graphicFrameMk id="5" creationId="{B478C28F-E6BA-4599-8B84-93FBAB664D78}"/>
          </ac:graphicFrameMkLst>
        </pc:graphicFrameChg>
      </pc:sldChg>
      <pc:sldChg chg="modSp">
        <pc:chgData name="Sepal Zorab Habib (1900181)" userId="S::1900181@student.uwtsd.ac.uk::e995cd4d-7646-4115-89f4-735abcc3aee0" providerId="AD" clId="Web-{1712D46A-A643-437E-B375-068EF78BEBFC}" dt="2021-05-09T18:29:10.952" v="283" actId="20577"/>
        <pc:sldMkLst>
          <pc:docMk/>
          <pc:sldMk cId="3742978146" sldId="281"/>
        </pc:sldMkLst>
        <pc:spChg chg="mod">
          <ac:chgData name="Sepal Zorab Habib (1900181)" userId="S::1900181@student.uwtsd.ac.uk::e995cd4d-7646-4115-89f4-735abcc3aee0" providerId="AD" clId="Web-{1712D46A-A643-437E-B375-068EF78BEBFC}" dt="2021-05-09T18:29:10.952" v="283" actId="20577"/>
          <ac:spMkLst>
            <pc:docMk/>
            <pc:sldMk cId="3742978146" sldId="281"/>
            <ac:spMk id="2" creationId="{822BED33-7CB5-48ED-B7A4-1CCD321BD388}"/>
          </ac:spMkLst>
        </pc:spChg>
      </pc:sldChg>
      <pc:sldChg chg="addSp delSp modSp new mod setBg">
        <pc:chgData name="Sepal Zorab Habib (1900181)" userId="S::1900181@student.uwtsd.ac.uk::e995cd4d-7646-4115-89f4-735abcc3aee0" providerId="AD" clId="Web-{1712D46A-A643-437E-B375-068EF78BEBFC}" dt="2021-05-09T18:13:00.247" v="161" actId="20577"/>
        <pc:sldMkLst>
          <pc:docMk/>
          <pc:sldMk cId="1739345804" sldId="283"/>
        </pc:sldMkLst>
        <pc:spChg chg="mod">
          <ac:chgData name="Sepal Zorab Habib (1900181)" userId="S::1900181@student.uwtsd.ac.uk::e995cd4d-7646-4115-89f4-735abcc3aee0" providerId="AD" clId="Web-{1712D46A-A643-437E-B375-068EF78BEBFC}" dt="2021-05-09T18:12:33.184" v="155" actId="1076"/>
          <ac:spMkLst>
            <pc:docMk/>
            <pc:sldMk cId="1739345804" sldId="283"/>
            <ac:spMk id="2" creationId="{6D136183-DD79-466A-AB36-E8C844AB98D3}"/>
          </ac:spMkLst>
        </pc:spChg>
        <pc:spChg chg="add del mod">
          <ac:chgData name="Sepal Zorab Habib (1900181)" userId="S::1900181@student.uwtsd.ac.uk::e995cd4d-7646-4115-89f4-735abcc3aee0" providerId="AD" clId="Web-{1712D46A-A643-437E-B375-068EF78BEBFC}" dt="2021-05-09T18:13:00.247" v="161" actId="20577"/>
          <ac:spMkLst>
            <pc:docMk/>
            <pc:sldMk cId="1739345804" sldId="283"/>
            <ac:spMk id="3" creationId="{08D7665D-A17F-415F-9A87-D180A8BD2742}"/>
          </ac:spMkLst>
        </pc:spChg>
        <pc:spChg chg="add del">
          <ac:chgData name="Sepal Zorab Habib (1900181)" userId="S::1900181@student.uwtsd.ac.uk::e995cd4d-7646-4115-89f4-735abcc3aee0" providerId="AD" clId="Web-{1712D46A-A643-437E-B375-068EF78BEBFC}" dt="2021-05-09T18:08:04.848" v="113"/>
          <ac:spMkLst>
            <pc:docMk/>
            <pc:sldMk cId="1739345804" sldId="283"/>
            <ac:spMk id="7" creationId="{9B0F7D69-D93C-4C38-A23D-76E000D691CD}"/>
          </ac:spMkLst>
        </pc:spChg>
        <pc:spChg chg="add del">
          <ac:chgData name="Sepal Zorab Habib (1900181)" userId="S::1900181@student.uwtsd.ac.uk::e995cd4d-7646-4115-89f4-735abcc3aee0" providerId="AD" clId="Web-{1712D46A-A643-437E-B375-068EF78BEBFC}" dt="2021-05-09T18:08:04.848" v="113"/>
          <ac:spMkLst>
            <pc:docMk/>
            <pc:sldMk cId="1739345804" sldId="283"/>
            <ac:spMk id="8" creationId="{8CD419D4-EA9D-42D9-BF62-B07F0B7B672B}"/>
          </ac:spMkLst>
        </pc:spChg>
        <pc:spChg chg="add del">
          <ac:chgData name="Sepal Zorab Habib (1900181)" userId="S::1900181@student.uwtsd.ac.uk::e995cd4d-7646-4115-89f4-735abcc3aee0" providerId="AD" clId="Web-{1712D46A-A643-437E-B375-068EF78BEBFC}" dt="2021-05-09T18:08:04.848" v="113"/>
          <ac:spMkLst>
            <pc:docMk/>
            <pc:sldMk cId="1739345804" sldId="283"/>
            <ac:spMk id="9" creationId="{1C6FEC9B-9608-4181-A9E5-A1B80E72021C}"/>
          </ac:spMkLst>
        </pc:spChg>
        <pc:spChg chg="add del">
          <ac:chgData name="Sepal Zorab Habib (1900181)" userId="S::1900181@student.uwtsd.ac.uk::e995cd4d-7646-4115-89f4-735abcc3aee0" providerId="AD" clId="Web-{1712D46A-A643-437E-B375-068EF78BEBFC}" dt="2021-05-09T18:07:56.489" v="111"/>
          <ac:spMkLst>
            <pc:docMk/>
            <pc:sldMk cId="1739345804" sldId="283"/>
            <ac:spMk id="10" creationId="{8181FC64-B306-4821-98E2-780662EFC486}"/>
          </ac:spMkLst>
        </pc:spChg>
        <pc:spChg chg="add del">
          <ac:chgData name="Sepal Zorab Habib (1900181)" userId="S::1900181@student.uwtsd.ac.uk::e995cd4d-7646-4115-89f4-735abcc3aee0" providerId="AD" clId="Web-{1712D46A-A643-437E-B375-068EF78BEBFC}" dt="2021-05-09T18:08:04.848" v="113"/>
          <ac:spMkLst>
            <pc:docMk/>
            <pc:sldMk cId="1739345804" sldId="283"/>
            <ac:spMk id="11" creationId="{AB1564ED-F26F-451D-97D6-A6EC3E83FD55}"/>
          </ac:spMkLst>
        </pc:spChg>
        <pc:spChg chg="add del">
          <ac:chgData name="Sepal Zorab Habib (1900181)" userId="S::1900181@student.uwtsd.ac.uk::e995cd4d-7646-4115-89f4-735abcc3aee0" providerId="AD" clId="Web-{1712D46A-A643-437E-B375-068EF78BEBFC}" dt="2021-05-09T18:07:56.489" v="111"/>
          <ac:spMkLst>
            <pc:docMk/>
            <pc:sldMk cId="1739345804" sldId="283"/>
            <ac:spMk id="12" creationId="{5871FC61-DD4E-47D4-81FD-8A7E7D12B371}"/>
          </ac:spMkLst>
        </pc:spChg>
        <pc:spChg chg="add">
          <ac:chgData name="Sepal Zorab Habib (1900181)" userId="S::1900181@student.uwtsd.ac.uk::e995cd4d-7646-4115-89f4-735abcc3aee0" providerId="AD" clId="Web-{1712D46A-A643-437E-B375-068EF78BEBFC}" dt="2021-05-09T18:08:38.037" v="125"/>
          <ac:spMkLst>
            <pc:docMk/>
            <pc:sldMk cId="1739345804" sldId="283"/>
            <ac:spMk id="13" creationId="{8181FC64-B306-4821-98E2-780662EFC486}"/>
          </ac:spMkLst>
        </pc:spChg>
        <pc:spChg chg="add del">
          <ac:chgData name="Sepal Zorab Habib (1900181)" userId="S::1900181@student.uwtsd.ac.uk::e995cd4d-7646-4115-89f4-735abcc3aee0" providerId="AD" clId="Web-{1712D46A-A643-437E-B375-068EF78BEBFC}" dt="2021-05-09T18:07:56.489" v="111"/>
          <ac:spMkLst>
            <pc:docMk/>
            <pc:sldMk cId="1739345804" sldId="283"/>
            <ac:spMk id="14" creationId="{829A1E2C-5AC8-40FC-99E9-832069D39792}"/>
          </ac:spMkLst>
        </pc:spChg>
        <pc:spChg chg="add">
          <ac:chgData name="Sepal Zorab Habib (1900181)" userId="S::1900181@student.uwtsd.ac.uk::e995cd4d-7646-4115-89f4-735abcc3aee0" providerId="AD" clId="Web-{1712D46A-A643-437E-B375-068EF78BEBFC}" dt="2021-05-09T18:08:38.037" v="125"/>
          <ac:spMkLst>
            <pc:docMk/>
            <pc:sldMk cId="1739345804" sldId="283"/>
            <ac:spMk id="15" creationId="{5871FC61-DD4E-47D4-81FD-8A7E7D12B371}"/>
          </ac:spMkLst>
        </pc:spChg>
        <pc:spChg chg="add del">
          <ac:chgData name="Sepal Zorab Habib (1900181)" userId="S::1900181@student.uwtsd.ac.uk::e995cd4d-7646-4115-89f4-735abcc3aee0" providerId="AD" clId="Web-{1712D46A-A643-437E-B375-068EF78BEBFC}" dt="2021-05-09T18:07:56.489" v="111"/>
          <ac:spMkLst>
            <pc:docMk/>
            <pc:sldMk cId="1739345804" sldId="283"/>
            <ac:spMk id="16" creationId="{55C54A75-E44A-4147-B9D0-FF46CFD31612}"/>
          </ac:spMkLst>
        </pc:spChg>
        <pc:spChg chg="add">
          <ac:chgData name="Sepal Zorab Habib (1900181)" userId="S::1900181@student.uwtsd.ac.uk::e995cd4d-7646-4115-89f4-735abcc3aee0" providerId="AD" clId="Web-{1712D46A-A643-437E-B375-068EF78BEBFC}" dt="2021-05-09T18:08:38.037" v="125"/>
          <ac:spMkLst>
            <pc:docMk/>
            <pc:sldMk cId="1739345804" sldId="283"/>
            <ac:spMk id="17" creationId="{829A1E2C-5AC8-40FC-99E9-832069D39792}"/>
          </ac:spMkLst>
        </pc:spChg>
        <pc:spChg chg="add del">
          <ac:chgData name="Sepal Zorab Habib (1900181)" userId="S::1900181@student.uwtsd.ac.uk::e995cd4d-7646-4115-89f4-735abcc3aee0" providerId="AD" clId="Web-{1712D46A-A643-437E-B375-068EF78BEBFC}" dt="2021-05-09T18:08:04.848" v="113"/>
          <ac:spMkLst>
            <pc:docMk/>
            <pc:sldMk cId="1739345804" sldId="283"/>
            <ac:spMk id="18" creationId="{0CA184B6-3482-4F43-87F0-BC765DCFD8A8}"/>
          </ac:spMkLst>
        </pc:spChg>
        <pc:spChg chg="add">
          <ac:chgData name="Sepal Zorab Habib (1900181)" userId="S::1900181@student.uwtsd.ac.uk::e995cd4d-7646-4115-89f4-735abcc3aee0" providerId="AD" clId="Web-{1712D46A-A643-437E-B375-068EF78BEBFC}" dt="2021-05-09T18:08:38.037" v="125"/>
          <ac:spMkLst>
            <pc:docMk/>
            <pc:sldMk cId="1739345804" sldId="283"/>
            <ac:spMk id="19" creationId="{55C54A75-E44A-4147-B9D0-FF46CFD31612}"/>
          </ac:spMkLst>
        </pc:spChg>
        <pc:spChg chg="add del">
          <ac:chgData name="Sepal Zorab Habib (1900181)" userId="S::1900181@student.uwtsd.ac.uk::e995cd4d-7646-4115-89f4-735abcc3aee0" providerId="AD" clId="Web-{1712D46A-A643-437E-B375-068EF78BEBFC}" dt="2021-05-09T18:08:04.848" v="113"/>
          <ac:spMkLst>
            <pc:docMk/>
            <pc:sldMk cId="1739345804" sldId="283"/>
            <ac:spMk id="20" creationId="{6C869923-8380-4244-9548-802C330638A0}"/>
          </ac:spMkLst>
        </pc:spChg>
        <pc:spChg chg="add del">
          <ac:chgData name="Sepal Zorab Habib (1900181)" userId="S::1900181@student.uwtsd.ac.uk::e995cd4d-7646-4115-89f4-735abcc3aee0" providerId="AD" clId="Web-{1712D46A-A643-437E-B375-068EF78BEBFC}" dt="2021-05-09T18:08:04.848" v="113"/>
          <ac:spMkLst>
            <pc:docMk/>
            <pc:sldMk cId="1739345804" sldId="283"/>
            <ac:spMk id="22" creationId="{C06255F2-BC67-4DDE-B34E-AC4BA21838CC}"/>
          </ac:spMkLst>
        </pc:spChg>
        <pc:spChg chg="add del">
          <ac:chgData name="Sepal Zorab Habib (1900181)" userId="S::1900181@student.uwtsd.ac.uk::e995cd4d-7646-4115-89f4-735abcc3aee0" providerId="AD" clId="Web-{1712D46A-A643-437E-B375-068EF78BEBFC}" dt="2021-05-09T18:08:04.848" v="113"/>
          <ac:spMkLst>
            <pc:docMk/>
            <pc:sldMk cId="1739345804" sldId="283"/>
            <ac:spMk id="24" creationId="{55169443-FCCD-4C0A-8C69-18CD3FA0968D}"/>
          </ac:spMkLst>
        </pc:spChg>
        <pc:spChg chg="add del">
          <ac:chgData name="Sepal Zorab Habib (1900181)" userId="S::1900181@student.uwtsd.ac.uk::e995cd4d-7646-4115-89f4-735abcc3aee0" providerId="AD" clId="Web-{1712D46A-A643-437E-B375-068EF78BEBFC}" dt="2021-05-09T18:08:04.848" v="113"/>
          <ac:spMkLst>
            <pc:docMk/>
            <pc:sldMk cId="1739345804" sldId="283"/>
            <ac:spMk id="26" creationId="{AC8EEB0F-BA72-49AC-956F-331B60FDE79E}"/>
          </ac:spMkLst>
        </pc:spChg>
        <pc:spChg chg="add del">
          <ac:chgData name="Sepal Zorab Habib (1900181)" userId="S::1900181@student.uwtsd.ac.uk::e995cd4d-7646-4115-89f4-735abcc3aee0" providerId="AD" clId="Web-{1712D46A-A643-437E-B375-068EF78BEBFC}" dt="2021-05-09T18:08:04.848" v="113"/>
          <ac:spMkLst>
            <pc:docMk/>
            <pc:sldMk cId="1739345804" sldId="283"/>
            <ac:spMk id="28" creationId="{8CC700D5-9809-43F4-89D5-7DBBCB0DCC10}"/>
          </ac:spMkLst>
        </pc:spChg>
        <pc:spChg chg="add del">
          <ac:chgData name="Sepal Zorab Habib (1900181)" userId="S::1900181@student.uwtsd.ac.uk::e995cd4d-7646-4115-89f4-735abcc3aee0" providerId="AD" clId="Web-{1712D46A-A643-437E-B375-068EF78BEBFC}" dt="2021-05-09T18:08:04.848" v="113"/>
          <ac:spMkLst>
            <pc:docMk/>
            <pc:sldMk cId="1739345804" sldId="283"/>
            <ac:spMk id="30" creationId="{C7163242-6303-46DC-BAC1-2A204F061321}"/>
          </ac:spMkLst>
        </pc:spChg>
        <pc:spChg chg="add del">
          <ac:chgData name="Sepal Zorab Habib (1900181)" userId="S::1900181@student.uwtsd.ac.uk::e995cd4d-7646-4115-89f4-735abcc3aee0" providerId="AD" clId="Web-{1712D46A-A643-437E-B375-068EF78BEBFC}" dt="2021-05-09T18:08:04.848" v="113"/>
          <ac:spMkLst>
            <pc:docMk/>
            <pc:sldMk cId="1739345804" sldId="283"/>
            <ac:spMk id="32" creationId="{805C4C40-D70E-4C4F-B228-98A0A6132603}"/>
          </ac:spMkLst>
        </pc:spChg>
        <pc:picChg chg="add mod">
          <ac:chgData name="Sepal Zorab Habib (1900181)" userId="S::1900181@student.uwtsd.ac.uk::e995cd4d-7646-4115-89f4-735abcc3aee0" providerId="AD" clId="Web-{1712D46A-A643-437E-B375-068EF78BEBFC}" dt="2021-05-09T18:08:38.037" v="125"/>
          <ac:picMkLst>
            <pc:docMk/>
            <pc:sldMk cId="1739345804" sldId="283"/>
            <ac:picMk id="5" creationId="{2C517569-4CAB-4C91-A22A-AB65B9C0FD69}"/>
          </ac:picMkLst>
        </pc:picChg>
      </pc:sldChg>
      <pc:sldChg chg="modSp new">
        <pc:chgData name="Sepal Zorab Habib (1900181)" userId="S::1900181@student.uwtsd.ac.uk::e995cd4d-7646-4115-89f4-735abcc3aee0" providerId="AD" clId="Web-{1712D46A-A643-437E-B375-068EF78BEBFC}" dt="2021-05-09T18:24:56.385" v="279" actId="20577"/>
        <pc:sldMkLst>
          <pc:docMk/>
          <pc:sldMk cId="2137203448" sldId="284"/>
        </pc:sldMkLst>
        <pc:spChg chg="mod">
          <ac:chgData name="Sepal Zorab Habib (1900181)" userId="S::1900181@student.uwtsd.ac.uk::e995cd4d-7646-4115-89f4-735abcc3aee0" providerId="AD" clId="Web-{1712D46A-A643-437E-B375-068EF78BEBFC}" dt="2021-05-09T18:24:56.385" v="279" actId="20577"/>
          <ac:spMkLst>
            <pc:docMk/>
            <pc:sldMk cId="2137203448" sldId="284"/>
            <ac:spMk id="2" creationId="{EFAF4B31-AE29-42A1-8A2B-C0F07665338E}"/>
          </ac:spMkLst>
        </pc:spChg>
        <pc:spChg chg="mod">
          <ac:chgData name="Sepal Zorab Habib (1900181)" userId="S::1900181@student.uwtsd.ac.uk::e995cd4d-7646-4115-89f4-735abcc3aee0" providerId="AD" clId="Web-{1712D46A-A643-437E-B375-068EF78BEBFC}" dt="2021-05-09T18:19:36.692" v="230" actId="14100"/>
          <ac:spMkLst>
            <pc:docMk/>
            <pc:sldMk cId="2137203448" sldId="284"/>
            <ac:spMk id="3" creationId="{60381EF7-5BBD-4B46-A6D1-959FF34E8495}"/>
          </ac:spMkLst>
        </pc:spChg>
      </pc:sldChg>
      <pc:sldChg chg="addSp modSp new">
        <pc:chgData name="Sepal Zorab Habib (1900181)" userId="S::1900181@student.uwtsd.ac.uk::e995cd4d-7646-4115-89f4-735abcc3aee0" providerId="AD" clId="Web-{1712D46A-A643-437E-B375-068EF78BEBFC}" dt="2021-05-09T18:36:06.604" v="375" actId="20577"/>
        <pc:sldMkLst>
          <pc:docMk/>
          <pc:sldMk cId="1248925279" sldId="285"/>
        </pc:sldMkLst>
        <pc:spChg chg="add mod">
          <ac:chgData name="Sepal Zorab Habib (1900181)" userId="S::1900181@student.uwtsd.ac.uk::e995cd4d-7646-4115-89f4-735abcc3aee0" providerId="AD" clId="Web-{1712D46A-A643-437E-B375-068EF78BEBFC}" dt="2021-05-09T18:36:06.604" v="375" actId="20577"/>
          <ac:spMkLst>
            <pc:docMk/>
            <pc:sldMk cId="1248925279" sldId="285"/>
            <ac:spMk id="3" creationId="{15222099-60B0-40E1-A9A0-64AA26B5A6F1}"/>
          </ac:spMkLst>
        </pc:spChg>
      </pc:sldChg>
    </pc:docChg>
  </pc:docChgLst>
  <pc:docChgLst>
    <pc:chgData name="Rebecca Louise Cornelius (1901039)" userId="S::1901039@student.uwtsd.ac.uk::96dbf4ed-7f5d-4c6e-aa7f-ab4b9f070b60" providerId="AD" clId="Web-{0C473C4B-93F4-B8FB-49CC-B11C36379A02}"/>
    <pc:docChg chg="modSld">
      <pc:chgData name="Rebecca Louise Cornelius (1901039)" userId="S::1901039@student.uwtsd.ac.uk::96dbf4ed-7f5d-4c6e-aa7f-ab4b9f070b60" providerId="AD" clId="Web-{0C473C4B-93F4-B8FB-49CC-B11C36379A02}" dt="2021-05-09T22:28:43.730" v="18"/>
      <pc:docMkLst>
        <pc:docMk/>
      </pc:docMkLst>
      <pc:sldChg chg="addAnim modAnim">
        <pc:chgData name="Rebecca Louise Cornelius (1901039)" userId="S::1901039@student.uwtsd.ac.uk::96dbf4ed-7f5d-4c6e-aa7f-ab4b9f070b60" providerId="AD" clId="Web-{0C473C4B-93F4-B8FB-49CC-B11C36379A02}" dt="2021-05-09T22:25:42.312" v="3"/>
        <pc:sldMkLst>
          <pc:docMk/>
          <pc:sldMk cId="3304423168" sldId="259"/>
        </pc:sldMkLst>
      </pc:sldChg>
      <pc:sldChg chg="modSp addAnim delAnim modAnim">
        <pc:chgData name="Rebecca Louise Cornelius (1901039)" userId="S::1901039@student.uwtsd.ac.uk::96dbf4ed-7f5d-4c6e-aa7f-ab4b9f070b60" providerId="AD" clId="Web-{0C473C4B-93F4-B8FB-49CC-B11C36379A02}" dt="2021-05-09T22:28:43.730" v="18"/>
        <pc:sldMkLst>
          <pc:docMk/>
          <pc:sldMk cId="3887693051" sldId="274"/>
        </pc:sldMkLst>
        <pc:picChg chg="mod">
          <ac:chgData name="Rebecca Louise Cornelius (1901039)" userId="S::1901039@student.uwtsd.ac.uk::96dbf4ed-7f5d-4c6e-aa7f-ab4b9f070b60" providerId="AD" clId="Web-{0C473C4B-93F4-B8FB-49CC-B11C36379A02}" dt="2021-05-09T22:28:40.870" v="16" actId="1076"/>
          <ac:picMkLst>
            <pc:docMk/>
            <pc:sldMk cId="3887693051" sldId="274"/>
            <ac:picMk id="6" creationId="{F4D2BF69-CF2A-4A4B-8F48-5FDEEA678104}"/>
          </ac:picMkLst>
        </pc:picChg>
      </pc:sldChg>
    </pc:docChg>
  </pc:docChgLst>
  <pc:docChgLst>
    <pc:chgData name="Rebecca Louise Cornelius (1901039)" userId="S::1901039@student.uwtsd.ac.uk::96dbf4ed-7f5d-4c6e-aa7f-ab4b9f070b60" providerId="AD" clId="Web-{D0742978-6F59-4F8B-8EA3-382063AC13A4}"/>
    <pc:docChg chg="modSld">
      <pc:chgData name="Rebecca Louise Cornelius (1901039)" userId="S::1901039@student.uwtsd.ac.uk::96dbf4ed-7f5d-4c6e-aa7f-ab4b9f070b60" providerId="AD" clId="Web-{D0742978-6F59-4F8B-8EA3-382063AC13A4}" dt="2021-05-10T08:48:15.551" v="8" actId="14100"/>
      <pc:docMkLst>
        <pc:docMk/>
      </pc:docMkLst>
      <pc:sldChg chg="modSp">
        <pc:chgData name="Rebecca Louise Cornelius (1901039)" userId="S::1901039@student.uwtsd.ac.uk::96dbf4ed-7f5d-4c6e-aa7f-ab4b9f070b60" providerId="AD" clId="Web-{D0742978-6F59-4F8B-8EA3-382063AC13A4}" dt="2021-05-10T08:48:15.551" v="8" actId="14100"/>
        <pc:sldMkLst>
          <pc:docMk/>
          <pc:sldMk cId="2910460795" sldId="289"/>
        </pc:sldMkLst>
        <pc:spChg chg="mod">
          <ac:chgData name="Rebecca Louise Cornelius (1901039)" userId="S::1901039@student.uwtsd.ac.uk::96dbf4ed-7f5d-4c6e-aa7f-ab4b9f070b60" providerId="AD" clId="Web-{D0742978-6F59-4F8B-8EA3-382063AC13A4}" dt="2021-05-10T08:48:15.551" v="8" actId="14100"/>
          <ac:spMkLst>
            <pc:docMk/>
            <pc:sldMk cId="2910460795" sldId="289"/>
            <ac:spMk id="6" creationId="{066A4EF6-3F9A-4CFE-AC13-28219F43AB15}"/>
          </ac:spMkLst>
        </pc:spChg>
      </pc:sldChg>
    </pc:docChg>
  </pc:docChgLst>
  <pc:docChgLst>
    <pc:chgData name="Sepal Zorab Habib (1900181)" userId="S::1900181@student.uwtsd.ac.uk::e995cd4d-7646-4115-89f4-735abcc3aee0" providerId="AD" clId="Web-{A49ABB42-327A-4A62-9A1B-B7859F793A33}"/>
    <pc:docChg chg="modSld">
      <pc:chgData name="Sepal Zorab Habib (1900181)" userId="S::1900181@student.uwtsd.ac.uk::e995cd4d-7646-4115-89f4-735abcc3aee0" providerId="AD" clId="Web-{A49ABB42-327A-4A62-9A1B-B7859F793A33}" dt="2021-05-05T13:58:50.405" v="50" actId="20577"/>
      <pc:docMkLst>
        <pc:docMk/>
      </pc:docMkLst>
      <pc:sldChg chg="modSp">
        <pc:chgData name="Sepal Zorab Habib (1900181)" userId="S::1900181@student.uwtsd.ac.uk::e995cd4d-7646-4115-89f4-735abcc3aee0" providerId="AD" clId="Web-{A49ABB42-327A-4A62-9A1B-B7859F793A33}" dt="2021-05-05T13:56:34.917" v="36" actId="1076"/>
        <pc:sldMkLst>
          <pc:docMk/>
          <pc:sldMk cId="1081292729" sldId="256"/>
        </pc:sldMkLst>
        <pc:picChg chg="mod">
          <ac:chgData name="Sepal Zorab Habib (1900181)" userId="S::1900181@student.uwtsd.ac.uk::e995cd4d-7646-4115-89f4-735abcc3aee0" providerId="AD" clId="Web-{A49ABB42-327A-4A62-9A1B-B7859F793A33}" dt="2021-05-05T13:56:34.917" v="36" actId="1076"/>
          <ac:picMkLst>
            <pc:docMk/>
            <pc:sldMk cId="1081292729" sldId="256"/>
            <ac:picMk id="6" creationId="{5F5C02C9-09A5-472C-B61E-C6528BE64B1F}"/>
          </ac:picMkLst>
        </pc:picChg>
      </pc:sldChg>
      <pc:sldChg chg="addSp delSp modSp">
        <pc:chgData name="Sepal Zorab Habib (1900181)" userId="S::1900181@student.uwtsd.ac.uk::e995cd4d-7646-4115-89f4-735abcc3aee0" providerId="AD" clId="Web-{A49ABB42-327A-4A62-9A1B-B7859F793A33}" dt="2021-05-05T13:58:50.405" v="50" actId="20577"/>
        <pc:sldMkLst>
          <pc:docMk/>
          <pc:sldMk cId="82728865" sldId="260"/>
        </pc:sldMkLst>
        <pc:spChg chg="mod">
          <ac:chgData name="Sepal Zorab Habib (1900181)" userId="S::1900181@student.uwtsd.ac.uk::e995cd4d-7646-4115-89f4-735abcc3aee0" providerId="AD" clId="Web-{A49ABB42-327A-4A62-9A1B-B7859F793A33}" dt="2021-05-05T13:54:41.383" v="28" actId="14100"/>
          <ac:spMkLst>
            <pc:docMk/>
            <pc:sldMk cId="82728865" sldId="260"/>
            <ac:spMk id="3" creationId="{49AC3A6B-787C-4540-B2FC-EF2A93B5F542}"/>
          </ac:spMkLst>
        </pc:spChg>
        <pc:spChg chg="add mod">
          <ac:chgData name="Sepal Zorab Habib (1900181)" userId="S::1900181@student.uwtsd.ac.uk::e995cd4d-7646-4115-89f4-735abcc3aee0" providerId="AD" clId="Web-{A49ABB42-327A-4A62-9A1B-B7859F793A33}" dt="2021-05-05T13:58:50.405" v="50" actId="20577"/>
          <ac:spMkLst>
            <pc:docMk/>
            <pc:sldMk cId="82728865" sldId="260"/>
            <ac:spMk id="4" creationId="{39883F01-AD4F-4D33-B9EC-4E6D881D0FBD}"/>
          </ac:spMkLst>
        </pc:spChg>
        <pc:spChg chg="mod">
          <ac:chgData name="Sepal Zorab Habib (1900181)" userId="S::1900181@student.uwtsd.ac.uk::e995cd4d-7646-4115-89f4-735abcc3aee0" providerId="AD" clId="Web-{A49ABB42-327A-4A62-9A1B-B7859F793A33}" dt="2021-05-05T13:54:07.148" v="26" actId="1076"/>
          <ac:spMkLst>
            <pc:docMk/>
            <pc:sldMk cId="82728865" sldId="260"/>
            <ac:spMk id="14" creationId="{B45DB40C-EF74-4DFC-AEFF-08A5A2125B4F}"/>
          </ac:spMkLst>
        </pc:spChg>
        <pc:picChg chg="add del mod">
          <ac:chgData name="Sepal Zorab Habib (1900181)" userId="S::1900181@student.uwtsd.ac.uk::e995cd4d-7646-4115-89f4-735abcc3aee0" providerId="AD" clId="Web-{A49ABB42-327A-4A62-9A1B-B7859F793A33}" dt="2021-05-05T13:57:06.261" v="44"/>
          <ac:picMkLst>
            <pc:docMk/>
            <pc:sldMk cId="82728865" sldId="260"/>
            <ac:picMk id="2" creationId="{92F9386A-47B9-4E1F-ACD4-2E8B2B604833}"/>
          </ac:picMkLst>
        </pc:picChg>
      </pc:sldChg>
    </pc:docChg>
  </pc:docChgLst>
  <pc:docChgLst>
    <pc:chgData name="Sepal Zorab Habib (1900181)" userId="S::1900181@student.uwtsd.ac.uk::e995cd4d-7646-4115-89f4-735abcc3aee0" providerId="AD" clId="Web-{70B3FBD9-985A-4D14-B555-C1DC9F11AD72}"/>
    <pc:docChg chg="addSld delSld modSld">
      <pc:chgData name="Sepal Zorab Habib (1900181)" userId="S::1900181@student.uwtsd.ac.uk::e995cd4d-7646-4115-89f4-735abcc3aee0" providerId="AD" clId="Web-{70B3FBD9-985A-4D14-B555-C1DC9F11AD72}" dt="2021-05-07T23:13:04.458" v="200" actId="20577"/>
      <pc:docMkLst>
        <pc:docMk/>
      </pc:docMkLst>
      <pc:sldChg chg="modSp">
        <pc:chgData name="Sepal Zorab Habib (1900181)" userId="S::1900181@student.uwtsd.ac.uk::e995cd4d-7646-4115-89f4-735abcc3aee0" providerId="AD" clId="Web-{70B3FBD9-985A-4D14-B555-C1DC9F11AD72}" dt="2021-05-07T22:57:37.920" v="71" actId="20577"/>
        <pc:sldMkLst>
          <pc:docMk/>
          <pc:sldMk cId="1081292729" sldId="256"/>
        </pc:sldMkLst>
        <pc:spChg chg="mod">
          <ac:chgData name="Sepal Zorab Habib (1900181)" userId="S::1900181@student.uwtsd.ac.uk::e995cd4d-7646-4115-89f4-735abcc3aee0" providerId="AD" clId="Web-{70B3FBD9-985A-4D14-B555-C1DC9F11AD72}" dt="2021-05-07T22:57:37.920" v="71" actId="20577"/>
          <ac:spMkLst>
            <pc:docMk/>
            <pc:sldMk cId="1081292729" sldId="256"/>
            <ac:spMk id="2" creationId="{B2B20A61-DDC5-488D-9677-C4AC243F4581}"/>
          </ac:spMkLst>
        </pc:spChg>
      </pc:sldChg>
      <pc:sldChg chg="addSp delSp modSp addAnim delAnim">
        <pc:chgData name="Sepal Zorab Habib (1900181)" userId="S::1900181@student.uwtsd.ac.uk::e995cd4d-7646-4115-89f4-735abcc3aee0" providerId="AD" clId="Web-{70B3FBD9-985A-4D14-B555-C1DC9F11AD72}" dt="2021-05-07T23:12:57.583" v="199"/>
        <pc:sldMkLst>
          <pc:docMk/>
          <pc:sldMk cId="1741976373" sldId="257"/>
        </pc:sldMkLst>
        <pc:spChg chg="mod ord">
          <ac:chgData name="Sepal Zorab Habib (1900181)" userId="S::1900181@student.uwtsd.ac.uk::e995cd4d-7646-4115-89f4-735abcc3aee0" providerId="AD" clId="Web-{70B3FBD9-985A-4D14-B555-C1DC9F11AD72}" dt="2021-05-07T23:12:57.583" v="197"/>
          <ac:spMkLst>
            <pc:docMk/>
            <pc:sldMk cId="1741976373" sldId="257"/>
            <ac:spMk id="2" creationId="{3DB537D4-405F-44EB-BD1B-69EE6D917E52}"/>
          </ac:spMkLst>
        </pc:spChg>
        <pc:spChg chg="add del">
          <ac:chgData name="Sepal Zorab Habib (1900181)" userId="S::1900181@student.uwtsd.ac.uk::e995cd4d-7646-4115-89f4-735abcc3aee0" providerId="AD" clId="Web-{70B3FBD9-985A-4D14-B555-C1DC9F11AD72}" dt="2021-05-07T23:12:57.583" v="197"/>
          <ac:spMkLst>
            <pc:docMk/>
            <pc:sldMk cId="1741976373" sldId="257"/>
            <ac:spMk id="36" creationId="{9B0F7D69-D93C-4C38-A23D-76E000D691CD}"/>
          </ac:spMkLst>
        </pc:spChg>
        <pc:spChg chg="add del">
          <ac:chgData name="Sepal Zorab Habib (1900181)" userId="S::1900181@student.uwtsd.ac.uk::e995cd4d-7646-4115-89f4-735abcc3aee0" providerId="AD" clId="Web-{70B3FBD9-985A-4D14-B555-C1DC9F11AD72}" dt="2021-05-07T23:12:57.583" v="197"/>
          <ac:spMkLst>
            <pc:docMk/>
            <pc:sldMk cId="1741976373" sldId="257"/>
            <ac:spMk id="38" creationId="{8CD419D4-EA9D-42D9-BF62-B07F0B7B672B}"/>
          </ac:spMkLst>
        </pc:spChg>
        <pc:spChg chg="add del">
          <ac:chgData name="Sepal Zorab Habib (1900181)" userId="S::1900181@student.uwtsd.ac.uk::e995cd4d-7646-4115-89f4-735abcc3aee0" providerId="AD" clId="Web-{70B3FBD9-985A-4D14-B555-C1DC9F11AD72}" dt="2021-05-07T23:12:57.583" v="197"/>
          <ac:spMkLst>
            <pc:docMk/>
            <pc:sldMk cId="1741976373" sldId="257"/>
            <ac:spMk id="40" creationId="{1C6FEC9B-9608-4181-A9E5-A1B80E72021C}"/>
          </ac:spMkLst>
        </pc:spChg>
        <pc:spChg chg="add del">
          <ac:chgData name="Sepal Zorab Habib (1900181)" userId="S::1900181@student.uwtsd.ac.uk::e995cd4d-7646-4115-89f4-735abcc3aee0" providerId="AD" clId="Web-{70B3FBD9-985A-4D14-B555-C1DC9F11AD72}" dt="2021-05-07T23:12:57.583" v="197"/>
          <ac:spMkLst>
            <pc:docMk/>
            <pc:sldMk cId="1741976373" sldId="257"/>
            <ac:spMk id="42" creationId="{AB1564ED-F26F-451D-97D6-A6EC3E83FD55}"/>
          </ac:spMkLst>
        </pc:spChg>
        <pc:spChg chg="add del">
          <ac:chgData name="Sepal Zorab Habib (1900181)" userId="S::1900181@student.uwtsd.ac.uk::e995cd4d-7646-4115-89f4-735abcc3aee0" providerId="AD" clId="Web-{70B3FBD9-985A-4D14-B555-C1DC9F11AD72}" dt="2021-05-07T23:12:57.583" v="197"/>
          <ac:spMkLst>
            <pc:docMk/>
            <pc:sldMk cId="1741976373" sldId="257"/>
            <ac:spMk id="44" creationId="{0CA184B6-3482-4F43-87F0-BC765DCFD8A8}"/>
          </ac:spMkLst>
        </pc:spChg>
        <pc:spChg chg="add del">
          <ac:chgData name="Sepal Zorab Habib (1900181)" userId="S::1900181@student.uwtsd.ac.uk::e995cd4d-7646-4115-89f4-735abcc3aee0" providerId="AD" clId="Web-{70B3FBD9-985A-4D14-B555-C1DC9F11AD72}" dt="2021-05-07T23:12:57.583" v="197"/>
          <ac:spMkLst>
            <pc:docMk/>
            <pc:sldMk cId="1741976373" sldId="257"/>
            <ac:spMk id="46" creationId="{6C869923-8380-4244-9548-802C330638A0}"/>
          </ac:spMkLst>
        </pc:spChg>
        <pc:spChg chg="add del">
          <ac:chgData name="Sepal Zorab Habib (1900181)" userId="S::1900181@student.uwtsd.ac.uk::e995cd4d-7646-4115-89f4-735abcc3aee0" providerId="AD" clId="Web-{70B3FBD9-985A-4D14-B555-C1DC9F11AD72}" dt="2021-05-07T23:12:57.583" v="197"/>
          <ac:spMkLst>
            <pc:docMk/>
            <pc:sldMk cId="1741976373" sldId="257"/>
            <ac:spMk id="48" creationId="{C06255F2-BC67-4DDE-B34E-AC4BA21838CC}"/>
          </ac:spMkLst>
        </pc:spChg>
        <pc:spChg chg="add del">
          <ac:chgData name="Sepal Zorab Habib (1900181)" userId="S::1900181@student.uwtsd.ac.uk::e995cd4d-7646-4115-89f4-735abcc3aee0" providerId="AD" clId="Web-{70B3FBD9-985A-4D14-B555-C1DC9F11AD72}" dt="2021-05-07T23:12:57.583" v="197"/>
          <ac:spMkLst>
            <pc:docMk/>
            <pc:sldMk cId="1741976373" sldId="257"/>
            <ac:spMk id="50" creationId="{55169443-FCCD-4C0A-8C69-18CD3FA0968D}"/>
          </ac:spMkLst>
        </pc:spChg>
        <pc:spChg chg="add del">
          <ac:chgData name="Sepal Zorab Habib (1900181)" userId="S::1900181@student.uwtsd.ac.uk::e995cd4d-7646-4115-89f4-735abcc3aee0" providerId="AD" clId="Web-{70B3FBD9-985A-4D14-B555-C1DC9F11AD72}" dt="2021-05-07T23:12:57.583" v="197"/>
          <ac:spMkLst>
            <pc:docMk/>
            <pc:sldMk cId="1741976373" sldId="257"/>
            <ac:spMk id="52" creationId="{0DBF1ABE-8590-450D-BB49-BDDCCF3EEA9E}"/>
          </ac:spMkLst>
        </pc:spChg>
        <pc:spChg chg="add del">
          <ac:chgData name="Sepal Zorab Habib (1900181)" userId="S::1900181@student.uwtsd.ac.uk::e995cd4d-7646-4115-89f4-735abcc3aee0" providerId="AD" clId="Web-{70B3FBD9-985A-4D14-B555-C1DC9F11AD72}" dt="2021-05-07T23:12:57.583" v="197"/>
          <ac:spMkLst>
            <pc:docMk/>
            <pc:sldMk cId="1741976373" sldId="257"/>
            <ac:spMk id="54" creationId="{96CB0275-66F1-4491-93B8-121D0C7176BF}"/>
          </ac:spMkLst>
        </pc:spChg>
        <pc:spChg chg="add del">
          <ac:chgData name="Sepal Zorab Habib (1900181)" userId="S::1900181@student.uwtsd.ac.uk::e995cd4d-7646-4115-89f4-735abcc3aee0" providerId="AD" clId="Web-{70B3FBD9-985A-4D14-B555-C1DC9F11AD72}" dt="2021-05-07T23:12:57.583" v="197"/>
          <ac:spMkLst>
            <pc:docMk/>
            <pc:sldMk cId="1741976373" sldId="257"/>
            <ac:spMk id="56" creationId="{18D32C3D-8F76-4E99-BE56-0836CC38CC84}"/>
          </ac:spMkLst>
        </pc:spChg>
        <pc:spChg chg="add del">
          <ac:chgData name="Sepal Zorab Habib (1900181)" userId="S::1900181@student.uwtsd.ac.uk::e995cd4d-7646-4115-89f4-735abcc3aee0" providerId="AD" clId="Web-{70B3FBD9-985A-4D14-B555-C1DC9F11AD72}" dt="2021-05-07T23:12:57.583" v="197"/>
          <ac:spMkLst>
            <pc:docMk/>
            <pc:sldMk cId="1741976373" sldId="257"/>
            <ac:spMk id="58" creationId="{70766076-46F5-42D5-A773-2B3BEF2B8B74}"/>
          </ac:spMkLst>
        </pc:spChg>
        <pc:spChg chg="add del">
          <ac:chgData name="Sepal Zorab Habib (1900181)" userId="S::1900181@student.uwtsd.ac.uk::e995cd4d-7646-4115-89f4-735abcc3aee0" providerId="AD" clId="Web-{70B3FBD9-985A-4D14-B555-C1DC9F11AD72}" dt="2021-05-07T23:12:57.583" v="197"/>
          <ac:spMkLst>
            <pc:docMk/>
            <pc:sldMk cId="1741976373" sldId="257"/>
            <ac:spMk id="63" creationId="{9B0F7D69-D93C-4C38-A23D-76E000D691CD}"/>
          </ac:spMkLst>
        </pc:spChg>
        <pc:spChg chg="add del">
          <ac:chgData name="Sepal Zorab Habib (1900181)" userId="S::1900181@student.uwtsd.ac.uk::e995cd4d-7646-4115-89f4-735abcc3aee0" providerId="AD" clId="Web-{70B3FBD9-985A-4D14-B555-C1DC9F11AD72}" dt="2021-05-07T23:12:57.583" v="197"/>
          <ac:spMkLst>
            <pc:docMk/>
            <pc:sldMk cId="1741976373" sldId="257"/>
            <ac:spMk id="65" creationId="{8CD419D4-EA9D-42D9-BF62-B07F0B7B672B}"/>
          </ac:spMkLst>
        </pc:spChg>
        <pc:spChg chg="add del">
          <ac:chgData name="Sepal Zorab Habib (1900181)" userId="S::1900181@student.uwtsd.ac.uk::e995cd4d-7646-4115-89f4-735abcc3aee0" providerId="AD" clId="Web-{70B3FBD9-985A-4D14-B555-C1DC9F11AD72}" dt="2021-05-07T23:12:57.583" v="197"/>
          <ac:spMkLst>
            <pc:docMk/>
            <pc:sldMk cId="1741976373" sldId="257"/>
            <ac:spMk id="67" creationId="{1C6FEC9B-9608-4181-A9E5-A1B80E72021C}"/>
          </ac:spMkLst>
        </pc:spChg>
        <pc:spChg chg="add del">
          <ac:chgData name="Sepal Zorab Habib (1900181)" userId="S::1900181@student.uwtsd.ac.uk::e995cd4d-7646-4115-89f4-735abcc3aee0" providerId="AD" clId="Web-{70B3FBD9-985A-4D14-B555-C1DC9F11AD72}" dt="2021-05-07T23:12:57.583" v="197"/>
          <ac:spMkLst>
            <pc:docMk/>
            <pc:sldMk cId="1741976373" sldId="257"/>
            <ac:spMk id="69" creationId="{AB1564ED-F26F-451D-97D6-A6EC3E83FD55}"/>
          </ac:spMkLst>
        </pc:spChg>
        <pc:spChg chg="add del">
          <ac:chgData name="Sepal Zorab Habib (1900181)" userId="S::1900181@student.uwtsd.ac.uk::e995cd4d-7646-4115-89f4-735abcc3aee0" providerId="AD" clId="Web-{70B3FBD9-985A-4D14-B555-C1DC9F11AD72}" dt="2021-05-07T23:12:57.583" v="197"/>
          <ac:spMkLst>
            <pc:docMk/>
            <pc:sldMk cId="1741976373" sldId="257"/>
            <ac:spMk id="71" creationId="{0CA184B6-3482-4F43-87F0-BC765DCFD8A8}"/>
          </ac:spMkLst>
        </pc:spChg>
        <pc:spChg chg="add del">
          <ac:chgData name="Sepal Zorab Habib (1900181)" userId="S::1900181@student.uwtsd.ac.uk::e995cd4d-7646-4115-89f4-735abcc3aee0" providerId="AD" clId="Web-{70B3FBD9-985A-4D14-B555-C1DC9F11AD72}" dt="2021-05-07T23:12:57.583" v="197"/>
          <ac:spMkLst>
            <pc:docMk/>
            <pc:sldMk cId="1741976373" sldId="257"/>
            <ac:spMk id="73" creationId="{6C869923-8380-4244-9548-802C330638A0}"/>
          </ac:spMkLst>
        </pc:spChg>
        <pc:spChg chg="add del">
          <ac:chgData name="Sepal Zorab Habib (1900181)" userId="S::1900181@student.uwtsd.ac.uk::e995cd4d-7646-4115-89f4-735abcc3aee0" providerId="AD" clId="Web-{70B3FBD9-985A-4D14-B555-C1DC9F11AD72}" dt="2021-05-07T23:12:57.583" v="197"/>
          <ac:spMkLst>
            <pc:docMk/>
            <pc:sldMk cId="1741976373" sldId="257"/>
            <ac:spMk id="75" creationId="{C06255F2-BC67-4DDE-B34E-AC4BA21838CC}"/>
          </ac:spMkLst>
        </pc:spChg>
        <pc:spChg chg="add del">
          <ac:chgData name="Sepal Zorab Habib (1900181)" userId="S::1900181@student.uwtsd.ac.uk::e995cd4d-7646-4115-89f4-735abcc3aee0" providerId="AD" clId="Web-{70B3FBD9-985A-4D14-B555-C1DC9F11AD72}" dt="2021-05-07T23:12:57.583" v="197"/>
          <ac:spMkLst>
            <pc:docMk/>
            <pc:sldMk cId="1741976373" sldId="257"/>
            <ac:spMk id="77" creationId="{55169443-FCCD-4C0A-8C69-18CD3FA0968D}"/>
          </ac:spMkLst>
        </pc:spChg>
        <pc:spChg chg="add del">
          <ac:chgData name="Sepal Zorab Habib (1900181)" userId="S::1900181@student.uwtsd.ac.uk::e995cd4d-7646-4115-89f4-735abcc3aee0" providerId="AD" clId="Web-{70B3FBD9-985A-4D14-B555-C1DC9F11AD72}" dt="2021-05-07T23:12:57.583" v="197"/>
          <ac:spMkLst>
            <pc:docMk/>
            <pc:sldMk cId="1741976373" sldId="257"/>
            <ac:spMk id="79" creationId="{0DBF1ABE-8590-450D-BB49-BDDCCF3EEA9E}"/>
          </ac:spMkLst>
        </pc:spChg>
        <pc:spChg chg="add del">
          <ac:chgData name="Sepal Zorab Habib (1900181)" userId="S::1900181@student.uwtsd.ac.uk::e995cd4d-7646-4115-89f4-735abcc3aee0" providerId="AD" clId="Web-{70B3FBD9-985A-4D14-B555-C1DC9F11AD72}" dt="2021-05-07T23:12:57.583" v="197"/>
          <ac:spMkLst>
            <pc:docMk/>
            <pc:sldMk cId="1741976373" sldId="257"/>
            <ac:spMk id="81" creationId="{DCD36D47-40B7-494B-B249-3CBA333DE256}"/>
          </ac:spMkLst>
        </pc:spChg>
        <pc:spChg chg="add del">
          <ac:chgData name="Sepal Zorab Habib (1900181)" userId="S::1900181@student.uwtsd.ac.uk::e995cd4d-7646-4115-89f4-735abcc3aee0" providerId="AD" clId="Web-{70B3FBD9-985A-4D14-B555-C1DC9F11AD72}" dt="2021-05-07T23:12:57.583" v="197"/>
          <ac:spMkLst>
            <pc:docMk/>
            <pc:sldMk cId="1741976373" sldId="257"/>
            <ac:spMk id="83" creationId="{03AD0D1C-F8BA-4CD1-BC4D-BE1823F3EBDD}"/>
          </ac:spMkLst>
        </pc:spChg>
        <pc:spChg chg="add del">
          <ac:chgData name="Sepal Zorab Habib (1900181)" userId="S::1900181@student.uwtsd.ac.uk::e995cd4d-7646-4115-89f4-735abcc3aee0" providerId="AD" clId="Web-{70B3FBD9-985A-4D14-B555-C1DC9F11AD72}" dt="2021-05-07T23:12:57.583" v="197"/>
          <ac:spMkLst>
            <pc:docMk/>
            <pc:sldMk cId="1741976373" sldId="257"/>
            <ac:spMk id="85" creationId="{FBA7E51E-7B6A-4A79-8F84-47C845C7A2CC}"/>
          </ac:spMkLst>
        </pc:spChg>
        <pc:picChg chg="mod">
          <ac:chgData name="Sepal Zorab Habib (1900181)" userId="S::1900181@student.uwtsd.ac.uk::e995cd4d-7646-4115-89f4-735abcc3aee0" providerId="AD" clId="Web-{70B3FBD9-985A-4D14-B555-C1DC9F11AD72}" dt="2021-05-07T23:12:57.583" v="197"/>
          <ac:picMkLst>
            <pc:docMk/>
            <pc:sldMk cId="1741976373" sldId="257"/>
            <ac:picMk id="5" creationId="{72A818D5-C6E9-4930-8BA2-4FE6A2DD173D}"/>
          </ac:picMkLst>
        </pc:picChg>
      </pc:sldChg>
      <pc:sldChg chg="modSp">
        <pc:chgData name="Sepal Zorab Habib (1900181)" userId="S::1900181@student.uwtsd.ac.uk::e995cd4d-7646-4115-89f4-735abcc3aee0" providerId="AD" clId="Web-{70B3FBD9-985A-4D14-B555-C1DC9F11AD72}" dt="2021-05-07T22:54:07.118" v="37" actId="20577"/>
        <pc:sldMkLst>
          <pc:docMk/>
          <pc:sldMk cId="3304423168" sldId="259"/>
        </pc:sldMkLst>
        <pc:spChg chg="mod">
          <ac:chgData name="Sepal Zorab Habib (1900181)" userId="S::1900181@student.uwtsd.ac.uk::e995cd4d-7646-4115-89f4-735abcc3aee0" providerId="AD" clId="Web-{70B3FBD9-985A-4D14-B555-C1DC9F11AD72}" dt="2021-05-07T22:54:07.118" v="37" actId="20577"/>
          <ac:spMkLst>
            <pc:docMk/>
            <pc:sldMk cId="3304423168" sldId="259"/>
            <ac:spMk id="2" creationId="{4BA52EB3-85F3-4898-A0E8-842A4A85560B}"/>
          </ac:spMkLst>
        </pc:spChg>
      </pc:sldChg>
      <pc:sldChg chg="modSp">
        <pc:chgData name="Sepal Zorab Habib (1900181)" userId="S::1900181@student.uwtsd.ac.uk::e995cd4d-7646-4115-89f4-735abcc3aee0" providerId="AD" clId="Web-{70B3FBD9-985A-4D14-B555-C1DC9F11AD72}" dt="2021-05-07T23:12:42.988" v="188" actId="20577"/>
        <pc:sldMkLst>
          <pc:docMk/>
          <pc:sldMk cId="82728865" sldId="260"/>
        </pc:sldMkLst>
        <pc:spChg chg="mod">
          <ac:chgData name="Sepal Zorab Habib (1900181)" userId="S::1900181@student.uwtsd.ac.uk::e995cd4d-7646-4115-89f4-735abcc3aee0" providerId="AD" clId="Web-{70B3FBD9-985A-4D14-B555-C1DC9F11AD72}" dt="2021-05-07T23:12:42.988" v="188" actId="20577"/>
          <ac:spMkLst>
            <pc:docMk/>
            <pc:sldMk cId="82728865" sldId="260"/>
            <ac:spMk id="3" creationId="{49AC3A6B-787C-4540-B2FC-EF2A93B5F542}"/>
          </ac:spMkLst>
        </pc:spChg>
      </pc:sldChg>
      <pc:sldChg chg="addSp delSp modSp">
        <pc:chgData name="Sepal Zorab Habib (1900181)" userId="S::1900181@student.uwtsd.ac.uk::e995cd4d-7646-4115-89f4-735abcc3aee0" providerId="AD" clId="Web-{70B3FBD9-985A-4D14-B555-C1DC9F11AD72}" dt="2021-05-07T23:04:17.632" v="140"/>
        <pc:sldMkLst>
          <pc:docMk/>
          <pc:sldMk cId="1409688723" sldId="261"/>
        </pc:sldMkLst>
        <pc:spChg chg="mod">
          <ac:chgData name="Sepal Zorab Habib (1900181)" userId="S::1900181@student.uwtsd.ac.uk::e995cd4d-7646-4115-89f4-735abcc3aee0" providerId="AD" clId="Web-{70B3FBD9-985A-4D14-B555-C1DC9F11AD72}" dt="2021-05-07T23:04:17.632" v="140"/>
          <ac:spMkLst>
            <pc:docMk/>
            <pc:sldMk cId="1409688723" sldId="261"/>
            <ac:spMk id="2" creationId="{37DBBBBD-4766-415C-8F9A-94E8A021164D}"/>
          </ac:spMkLst>
        </pc:spChg>
        <pc:spChg chg="mod">
          <ac:chgData name="Sepal Zorab Habib (1900181)" userId="S::1900181@student.uwtsd.ac.uk::e995cd4d-7646-4115-89f4-735abcc3aee0" providerId="AD" clId="Web-{70B3FBD9-985A-4D14-B555-C1DC9F11AD72}" dt="2021-05-07T23:04:17.632" v="140"/>
          <ac:spMkLst>
            <pc:docMk/>
            <pc:sldMk cId="1409688723" sldId="261"/>
            <ac:spMk id="3" creationId="{4D05EE13-48CC-45DC-9E59-682B9A1C64FC}"/>
          </ac:spMkLst>
        </pc:spChg>
        <pc:spChg chg="add del">
          <ac:chgData name="Sepal Zorab Habib (1900181)" userId="S::1900181@student.uwtsd.ac.uk::e995cd4d-7646-4115-89f4-735abcc3aee0" providerId="AD" clId="Web-{70B3FBD9-985A-4D14-B555-C1DC9F11AD72}" dt="2021-05-07T23:04:17.632" v="140"/>
          <ac:spMkLst>
            <pc:docMk/>
            <pc:sldMk cId="1409688723" sldId="261"/>
            <ac:spMk id="8" creationId="{47FC6A8B-34F9-40FB-AA2D-E34168F52850}"/>
          </ac:spMkLst>
        </pc:spChg>
        <pc:spChg chg="add del">
          <ac:chgData name="Sepal Zorab Habib (1900181)" userId="S::1900181@student.uwtsd.ac.uk::e995cd4d-7646-4115-89f4-735abcc3aee0" providerId="AD" clId="Web-{70B3FBD9-985A-4D14-B555-C1DC9F11AD72}" dt="2021-05-07T23:04:17.601" v="139"/>
          <ac:spMkLst>
            <pc:docMk/>
            <pc:sldMk cId="1409688723" sldId="261"/>
            <ac:spMk id="16" creationId="{8181FC64-B306-4821-98E2-780662EFC486}"/>
          </ac:spMkLst>
        </pc:spChg>
        <pc:spChg chg="add del">
          <ac:chgData name="Sepal Zorab Habib (1900181)" userId="S::1900181@student.uwtsd.ac.uk::e995cd4d-7646-4115-89f4-735abcc3aee0" providerId="AD" clId="Web-{70B3FBD9-985A-4D14-B555-C1DC9F11AD72}" dt="2021-05-07T23:04:17.601" v="139"/>
          <ac:spMkLst>
            <pc:docMk/>
            <pc:sldMk cId="1409688723" sldId="261"/>
            <ac:spMk id="18" creationId="{5871FC61-DD4E-47D4-81FD-8A7E7D12B371}"/>
          </ac:spMkLst>
        </pc:spChg>
        <pc:spChg chg="add del">
          <ac:chgData name="Sepal Zorab Habib (1900181)" userId="S::1900181@student.uwtsd.ac.uk::e995cd4d-7646-4115-89f4-735abcc3aee0" providerId="AD" clId="Web-{70B3FBD9-985A-4D14-B555-C1DC9F11AD72}" dt="2021-05-07T23:04:07.007" v="137"/>
          <ac:spMkLst>
            <pc:docMk/>
            <pc:sldMk cId="1409688723" sldId="261"/>
            <ac:spMk id="19" creationId="{8181FC64-B306-4821-98E2-780662EFC486}"/>
          </ac:spMkLst>
        </pc:spChg>
        <pc:spChg chg="add del">
          <ac:chgData name="Sepal Zorab Habib (1900181)" userId="S::1900181@student.uwtsd.ac.uk::e995cd4d-7646-4115-89f4-735abcc3aee0" providerId="AD" clId="Web-{70B3FBD9-985A-4D14-B555-C1DC9F11AD72}" dt="2021-05-07T23:04:17.601" v="139"/>
          <ac:spMkLst>
            <pc:docMk/>
            <pc:sldMk cId="1409688723" sldId="261"/>
            <ac:spMk id="20" creationId="{8B598134-D292-43E6-9C55-117198046913}"/>
          </ac:spMkLst>
        </pc:spChg>
        <pc:spChg chg="add del">
          <ac:chgData name="Sepal Zorab Habib (1900181)" userId="S::1900181@student.uwtsd.ac.uk::e995cd4d-7646-4115-89f4-735abcc3aee0" providerId="AD" clId="Web-{70B3FBD9-985A-4D14-B555-C1DC9F11AD72}" dt="2021-05-07T23:04:07.007" v="137"/>
          <ac:spMkLst>
            <pc:docMk/>
            <pc:sldMk cId="1409688723" sldId="261"/>
            <ac:spMk id="21" creationId="{5871FC61-DD4E-47D4-81FD-8A7E7D12B371}"/>
          </ac:spMkLst>
        </pc:spChg>
        <pc:spChg chg="add del">
          <ac:chgData name="Sepal Zorab Habib (1900181)" userId="S::1900181@student.uwtsd.ac.uk::e995cd4d-7646-4115-89f4-735abcc3aee0" providerId="AD" clId="Web-{70B3FBD9-985A-4D14-B555-C1DC9F11AD72}" dt="2021-05-07T23:04:17.601" v="139"/>
          <ac:spMkLst>
            <pc:docMk/>
            <pc:sldMk cId="1409688723" sldId="261"/>
            <ac:spMk id="22" creationId="{829A1E2C-5AC8-40FC-99E9-832069D39792}"/>
          </ac:spMkLst>
        </pc:spChg>
        <pc:spChg chg="add del">
          <ac:chgData name="Sepal Zorab Habib (1900181)" userId="S::1900181@student.uwtsd.ac.uk::e995cd4d-7646-4115-89f4-735abcc3aee0" providerId="AD" clId="Web-{70B3FBD9-985A-4D14-B555-C1DC9F11AD72}" dt="2021-05-07T23:04:07.007" v="137"/>
          <ac:spMkLst>
            <pc:docMk/>
            <pc:sldMk cId="1409688723" sldId="261"/>
            <ac:spMk id="23" creationId="{829A1E2C-5AC8-40FC-99E9-832069D39792}"/>
          </ac:spMkLst>
        </pc:spChg>
        <pc:spChg chg="add">
          <ac:chgData name="Sepal Zorab Habib (1900181)" userId="S::1900181@student.uwtsd.ac.uk::e995cd4d-7646-4115-89f4-735abcc3aee0" providerId="AD" clId="Web-{70B3FBD9-985A-4D14-B555-C1DC9F11AD72}" dt="2021-05-07T23:04:17.632" v="140"/>
          <ac:spMkLst>
            <pc:docMk/>
            <pc:sldMk cId="1409688723" sldId="261"/>
            <ac:spMk id="24" creationId="{8181FC64-B306-4821-98E2-780662EFC486}"/>
          </ac:spMkLst>
        </pc:spChg>
        <pc:spChg chg="add del">
          <ac:chgData name="Sepal Zorab Habib (1900181)" userId="S::1900181@student.uwtsd.ac.uk::e995cd4d-7646-4115-89f4-735abcc3aee0" providerId="AD" clId="Web-{70B3FBD9-985A-4D14-B555-C1DC9F11AD72}" dt="2021-05-07T23:04:07.007" v="137"/>
          <ac:spMkLst>
            <pc:docMk/>
            <pc:sldMk cId="1409688723" sldId="261"/>
            <ac:spMk id="25" creationId="{55C54A75-E44A-4147-B9D0-FF46CFD31612}"/>
          </ac:spMkLst>
        </pc:spChg>
        <pc:spChg chg="add">
          <ac:chgData name="Sepal Zorab Habib (1900181)" userId="S::1900181@student.uwtsd.ac.uk::e995cd4d-7646-4115-89f4-735abcc3aee0" providerId="AD" clId="Web-{70B3FBD9-985A-4D14-B555-C1DC9F11AD72}" dt="2021-05-07T23:04:17.632" v="140"/>
          <ac:spMkLst>
            <pc:docMk/>
            <pc:sldMk cId="1409688723" sldId="261"/>
            <ac:spMk id="26" creationId="{5871FC61-DD4E-47D4-81FD-8A7E7D12B371}"/>
          </ac:spMkLst>
        </pc:spChg>
        <pc:spChg chg="add">
          <ac:chgData name="Sepal Zorab Habib (1900181)" userId="S::1900181@student.uwtsd.ac.uk::e995cd4d-7646-4115-89f4-735abcc3aee0" providerId="AD" clId="Web-{70B3FBD9-985A-4D14-B555-C1DC9F11AD72}" dt="2021-05-07T23:04:17.632" v="140"/>
          <ac:spMkLst>
            <pc:docMk/>
            <pc:sldMk cId="1409688723" sldId="261"/>
            <ac:spMk id="27" creationId="{829A1E2C-5AC8-40FC-99E9-832069D39792}"/>
          </ac:spMkLst>
        </pc:spChg>
        <pc:spChg chg="add">
          <ac:chgData name="Sepal Zorab Habib (1900181)" userId="S::1900181@student.uwtsd.ac.uk::e995cd4d-7646-4115-89f4-735abcc3aee0" providerId="AD" clId="Web-{70B3FBD9-985A-4D14-B555-C1DC9F11AD72}" dt="2021-05-07T23:04:17.632" v="140"/>
          <ac:spMkLst>
            <pc:docMk/>
            <pc:sldMk cId="1409688723" sldId="261"/>
            <ac:spMk id="28" creationId="{55C54A75-E44A-4147-B9D0-FF46CFD31612}"/>
          </ac:spMkLst>
        </pc:spChg>
        <pc:grpChg chg="add del">
          <ac:chgData name="Sepal Zorab Habib (1900181)" userId="S::1900181@student.uwtsd.ac.uk::e995cd4d-7646-4115-89f4-735abcc3aee0" providerId="AD" clId="Web-{70B3FBD9-985A-4D14-B555-C1DC9F11AD72}" dt="2021-05-07T23:04:17.632" v="140"/>
          <ac:grpSpMkLst>
            <pc:docMk/>
            <pc:sldMk cId="1409688723" sldId="261"/>
            <ac:grpSpMk id="10" creationId="{D4D684F8-91BF-481C-A965-722756A383D0}"/>
          </ac:grpSpMkLst>
        </pc:grpChg>
        <pc:picChg chg="add del">
          <ac:chgData name="Sepal Zorab Habib (1900181)" userId="S::1900181@student.uwtsd.ac.uk::e995cd4d-7646-4115-89f4-735abcc3aee0" providerId="AD" clId="Web-{70B3FBD9-985A-4D14-B555-C1DC9F11AD72}" dt="2021-05-07T23:04:07.007" v="137"/>
          <ac:picMkLst>
            <pc:docMk/>
            <pc:sldMk cId="1409688723" sldId="261"/>
            <ac:picMk id="15" creationId="{797466DD-858F-4C5E-B2B0-1CF6C00E9D4E}"/>
          </ac:picMkLst>
        </pc:picChg>
        <pc:picChg chg="add del">
          <ac:chgData name="Sepal Zorab Habib (1900181)" userId="S::1900181@student.uwtsd.ac.uk::e995cd4d-7646-4115-89f4-735abcc3aee0" providerId="AD" clId="Web-{70B3FBD9-985A-4D14-B555-C1DC9F11AD72}" dt="2021-05-07T23:04:17.601" v="139"/>
          <ac:picMkLst>
            <pc:docMk/>
            <pc:sldMk cId="1409688723" sldId="261"/>
            <ac:picMk id="17" creationId="{5AB3D61E-709E-4A78-AD99-6BF4584BB8D3}"/>
          </ac:picMkLst>
        </pc:picChg>
        <pc:picChg chg="add">
          <ac:chgData name="Sepal Zorab Habib (1900181)" userId="S::1900181@student.uwtsd.ac.uk::e995cd4d-7646-4115-89f4-735abcc3aee0" providerId="AD" clId="Web-{70B3FBD9-985A-4D14-B555-C1DC9F11AD72}" dt="2021-05-07T23:04:17.632" v="140"/>
          <ac:picMkLst>
            <pc:docMk/>
            <pc:sldMk cId="1409688723" sldId="261"/>
            <ac:picMk id="29" creationId="{797466DD-858F-4C5E-B2B0-1CF6C00E9D4E}"/>
          </ac:picMkLst>
        </pc:picChg>
      </pc:sldChg>
      <pc:sldChg chg="addSp delSp modSp">
        <pc:chgData name="Sepal Zorab Habib (1900181)" userId="S::1900181@student.uwtsd.ac.uk::e995cd4d-7646-4115-89f4-735abcc3aee0" providerId="AD" clId="Web-{70B3FBD9-985A-4D14-B555-C1DC9F11AD72}" dt="2021-05-07T23:03:29.225" v="135" actId="1076"/>
        <pc:sldMkLst>
          <pc:docMk/>
          <pc:sldMk cId="1795695856" sldId="262"/>
        </pc:sldMkLst>
        <pc:spChg chg="mod">
          <ac:chgData name="Sepal Zorab Habib (1900181)" userId="S::1900181@student.uwtsd.ac.uk::e995cd4d-7646-4115-89f4-735abcc3aee0" providerId="AD" clId="Web-{70B3FBD9-985A-4D14-B555-C1DC9F11AD72}" dt="2021-05-07T23:03:10.084" v="132" actId="20577"/>
          <ac:spMkLst>
            <pc:docMk/>
            <pc:sldMk cId="1795695856" sldId="262"/>
            <ac:spMk id="3" creationId="{ED2C2709-7A41-444E-8F18-9FAE68814B3A}"/>
          </ac:spMkLst>
        </pc:spChg>
        <pc:spChg chg="add del">
          <ac:chgData name="Sepal Zorab Habib (1900181)" userId="S::1900181@student.uwtsd.ac.uk::e995cd4d-7646-4115-89f4-735abcc3aee0" providerId="AD" clId="Web-{70B3FBD9-985A-4D14-B555-C1DC9F11AD72}" dt="2021-05-07T23:02:17.708" v="97"/>
          <ac:spMkLst>
            <pc:docMk/>
            <pc:sldMk cId="1795695856" sldId="262"/>
            <ac:spMk id="28" creationId="{8181FC64-B306-4821-98E2-780662EFC486}"/>
          </ac:spMkLst>
        </pc:spChg>
        <pc:spChg chg="add del">
          <ac:chgData name="Sepal Zorab Habib (1900181)" userId="S::1900181@student.uwtsd.ac.uk::e995cd4d-7646-4115-89f4-735abcc3aee0" providerId="AD" clId="Web-{70B3FBD9-985A-4D14-B555-C1DC9F11AD72}" dt="2021-05-07T23:02:17.708" v="97"/>
          <ac:spMkLst>
            <pc:docMk/>
            <pc:sldMk cId="1795695856" sldId="262"/>
            <ac:spMk id="37" creationId="{AC14302F-E955-47D0-A56B-D1D1A6953B51}"/>
          </ac:spMkLst>
        </pc:spChg>
        <pc:grpChg chg="add del">
          <ac:chgData name="Sepal Zorab Habib (1900181)" userId="S::1900181@student.uwtsd.ac.uk::e995cd4d-7646-4115-89f4-735abcc3aee0" providerId="AD" clId="Web-{70B3FBD9-985A-4D14-B555-C1DC9F11AD72}" dt="2021-05-07T23:02:17.708" v="97"/>
          <ac:grpSpMkLst>
            <pc:docMk/>
            <pc:sldMk cId="1795695856" sldId="262"/>
            <ac:grpSpMk id="29" creationId="{57E5BCCD-DB23-4AD8-B850-9154AAE91E0F}"/>
          </ac:grpSpMkLst>
        </pc:grpChg>
        <pc:grpChg chg="add del">
          <ac:chgData name="Sepal Zorab Habib (1900181)" userId="S::1900181@student.uwtsd.ac.uk::e995cd4d-7646-4115-89f4-735abcc3aee0" providerId="AD" clId="Web-{70B3FBD9-985A-4D14-B555-C1DC9F11AD72}" dt="2021-05-07T23:02:17.708" v="97"/>
          <ac:grpSpMkLst>
            <pc:docMk/>
            <pc:sldMk cId="1795695856" sldId="262"/>
            <ac:grpSpMk id="39" creationId="{F0DA1A54-9FBE-4DAE-B253-1715AA029202}"/>
          </ac:grpSpMkLst>
        </pc:grpChg>
        <pc:picChg chg="add mod">
          <ac:chgData name="Sepal Zorab Habib (1900181)" userId="S::1900181@student.uwtsd.ac.uk::e995cd4d-7646-4115-89f4-735abcc3aee0" providerId="AD" clId="Web-{70B3FBD9-985A-4D14-B555-C1DC9F11AD72}" dt="2021-05-07T23:03:29.225" v="135" actId="1076"/>
          <ac:picMkLst>
            <pc:docMk/>
            <pc:sldMk cId="1795695856" sldId="262"/>
            <ac:picMk id="2" creationId="{4ABD4FE4-751F-4B28-9EEA-DDD252F24A1C}"/>
          </ac:picMkLst>
        </pc:picChg>
        <pc:picChg chg="mod ord">
          <ac:chgData name="Sepal Zorab Habib (1900181)" userId="S::1900181@student.uwtsd.ac.uk::e995cd4d-7646-4115-89f4-735abcc3aee0" providerId="AD" clId="Web-{70B3FBD9-985A-4D14-B555-C1DC9F11AD72}" dt="2021-05-07T23:02:17.708" v="97"/>
          <ac:picMkLst>
            <pc:docMk/>
            <pc:sldMk cId="1795695856" sldId="262"/>
            <ac:picMk id="4" creationId="{436E5B4E-4658-4492-9971-CB840C6DDF9A}"/>
          </ac:picMkLst>
        </pc:picChg>
      </pc:sldChg>
      <pc:sldChg chg="modSp">
        <pc:chgData name="Sepal Zorab Habib (1900181)" userId="S::1900181@student.uwtsd.ac.uk::e995cd4d-7646-4115-89f4-735abcc3aee0" providerId="AD" clId="Web-{70B3FBD9-985A-4D14-B555-C1DC9F11AD72}" dt="2021-05-07T22:54:46.947" v="44" actId="20577"/>
        <pc:sldMkLst>
          <pc:docMk/>
          <pc:sldMk cId="326897472" sldId="264"/>
        </pc:sldMkLst>
        <pc:spChg chg="mod">
          <ac:chgData name="Sepal Zorab Habib (1900181)" userId="S::1900181@student.uwtsd.ac.uk::e995cd4d-7646-4115-89f4-735abcc3aee0" providerId="AD" clId="Web-{70B3FBD9-985A-4D14-B555-C1DC9F11AD72}" dt="2021-05-07T22:54:40.931" v="43" actId="20577"/>
          <ac:spMkLst>
            <pc:docMk/>
            <pc:sldMk cId="326897472" sldId="264"/>
            <ac:spMk id="2" creationId="{24DF86AF-AFEC-40BD-A7F1-D5A9A176D4A7}"/>
          </ac:spMkLst>
        </pc:spChg>
        <pc:spChg chg="mod">
          <ac:chgData name="Sepal Zorab Habib (1900181)" userId="S::1900181@student.uwtsd.ac.uk::e995cd4d-7646-4115-89f4-735abcc3aee0" providerId="AD" clId="Web-{70B3FBD9-985A-4D14-B555-C1DC9F11AD72}" dt="2021-05-07T22:54:46.947" v="44" actId="20577"/>
          <ac:spMkLst>
            <pc:docMk/>
            <pc:sldMk cId="326897472" sldId="264"/>
            <ac:spMk id="3" creationId="{8AEF9170-1032-4511-BE2F-D556956B37D9}"/>
          </ac:spMkLst>
        </pc:spChg>
      </pc:sldChg>
      <pc:sldChg chg="modSp">
        <pc:chgData name="Sepal Zorab Habib (1900181)" userId="S::1900181@student.uwtsd.ac.uk::e995cd4d-7646-4115-89f4-735abcc3aee0" providerId="AD" clId="Web-{70B3FBD9-985A-4D14-B555-C1DC9F11AD72}" dt="2021-05-07T22:54:32.118" v="42" actId="20577"/>
        <pc:sldMkLst>
          <pc:docMk/>
          <pc:sldMk cId="3969010838" sldId="265"/>
        </pc:sldMkLst>
        <pc:spChg chg="mod">
          <ac:chgData name="Sepal Zorab Habib (1900181)" userId="S::1900181@student.uwtsd.ac.uk::e995cd4d-7646-4115-89f4-735abcc3aee0" providerId="AD" clId="Web-{70B3FBD9-985A-4D14-B555-C1DC9F11AD72}" dt="2021-05-07T22:54:32.118" v="42" actId="20577"/>
          <ac:spMkLst>
            <pc:docMk/>
            <pc:sldMk cId="3969010838" sldId="265"/>
            <ac:spMk id="3" creationId="{CE873232-AA0C-D349-A94F-CFAF27019304}"/>
          </ac:spMkLst>
        </pc:spChg>
      </pc:sldChg>
      <pc:sldChg chg="addSp delSp modSp">
        <pc:chgData name="Sepal Zorab Habib (1900181)" userId="S::1900181@student.uwtsd.ac.uk::e995cd4d-7646-4115-89f4-735abcc3aee0" providerId="AD" clId="Web-{70B3FBD9-985A-4D14-B555-C1DC9F11AD72}" dt="2021-05-07T23:06:31.651" v="161" actId="20577"/>
        <pc:sldMkLst>
          <pc:docMk/>
          <pc:sldMk cId="3940454194" sldId="269"/>
        </pc:sldMkLst>
        <pc:spChg chg="mod">
          <ac:chgData name="Sepal Zorab Habib (1900181)" userId="S::1900181@student.uwtsd.ac.uk::e995cd4d-7646-4115-89f4-735abcc3aee0" providerId="AD" clId="Web-{70B3FBD9-985A-4D14-B555-C1DC9F11AD72}" dt="2021-05-07T23:05:40.978" v="159" actId="14100"/>
          <ac:spMkLst>
            <pc:docMk/>
            <pc:sldMk cId="3940454194" sldId="269"/>
            <ac:spMk id="2" creationId="{5422DF59-B417-4736-85D4-290F02B9E024}"/>
          </ac:spMkLst>
        </pc:spChg>
        <pc:spChg chg="add del mod">
          <ac:chgData name="Sepal Zorab Habib (1900181)" userId="S::1900181@student.uwtsd.ac.uk::e995cd4d-7646-4115-89f4-735abcc3aee0" providerId="AD" clId="Web-{70B3FBD9-985A-4D14-B555-C1DC9F11AD72}" dt="2021-05-07T23:06:31.651" v="161" actId="20577"/>
          <ac:spMkLst>
            <pc:docMk/>
            <pc:sldMk cId="3940454194" sldId="269"/>
            <ac:spMk id="3" creationId="{9E6312FE-1BC6-4C60-ACD9-50A1F3A7EEE5}"/>
          </ac:spMkLst>
        </pc:spChg>
        <pc:spChg chg="add del">
          <ac:chgData name="Sepal Zorab Habib (1900181)" userId="S::1900181@student.uwtsd.ac.uk::e995cd4d-7646-4115-89f4-735abcc3aee0" providerId="AD" clId="Web-{70B3FBD9-985A-4D14-B555-C1DC9F11AD72}" dt="2021-05-07T23:05:12.196" v="153"/>
          <ac:spMkLst>
            <pc:docMk/>
            <pc:sldMk cId="3940454194" sldId="269"/>
            <ac:spMk id="8" creationId="{47FC6A8B-34F9-40FB-AA2D-E34168F52850}"/>
          </ac:spMkLst>
        </pc:spChg>
        <pc:spChg chg="add del">
          <ac:chgData name="Sepal Zorab Habib (1900181)" userId="S::1900181@student.uwtsd.ac.uk::e995cd4d-7646-4115-89f4-735abcc3aee0" providerId="AD" clId="Web-{70B3FBD9-985A-4D14-B555-C1DC9F11AD72}" dt="2021-05-07T23:05:03.868" v="146"/>
          <ac:spMkLst>
            <pc:docMk/>
            <pc:sldMk cId="3940454194" sldId="269"/>
            <ac:spMk id="16" creationId="{22F24225-0E3A-40A5-A927-CEFC144381AA}"/>
          </ac:spMkLst>
        </pc:spChg>
        <pc:spChg chg="add del">
          <ac:chgData name="Sepal Zorab Habib (1900181)" userId="S::1900181@student.uwtsd.ac.uk::e995cd4d-7646-4115-89f4-735abcc3aee0" providerId="AD" clId="Web-{70B3FBD9-985A-4D14-B555-C1DC9F11AD72}" dt="2021-05-07T23:05:03.868" v="146"/>
          <ac:spMkLst>
            <pc:docMk/>
            <pc:sldMk cId="3940454194" sldId="269"/>
            <ac:spMk id="17" creationId="{5B02B8FB-EF36-4677-B5B5-E9B989F25EBC}"/>
          </ac:spMkLst>
        </pc:spChg>
        <pc:spChg chg="add del">
          <ac:chgData name="Sepal Zorab Habib (1900181)" userId="S::1900181@student.uwtsd.ac.uk::e995cd4d-7646-4115-89f4-735abcc3aee0" providerId="AD" clId="Web-{70B3FBD9-985A-4D14-B555-C1DC9F11AD72}" dt="2021-05-07T23:05:01.212" v="144"/>
          <ac:spMkLst>
            <pc:docMk/>
            <pc:sldMk cId="3940454194" sldId="269"/>
            <ac:spMk id="18" creationId="{C51A08AC-F796-409C-AD97-8B476289EC51}"/>
          </ac:spMkLst>
        </pc:spChg>
        <pc:spChg chg="add del">
          <ac:chgData name="Sepal Zorab Habib (1900181)" userId="S::1900181@student.uwtsd.ac.uk::e995cd4d-7646-4115-89f4-735abcc3aee0" providerId="AD" clId="Web-{70B3FBD9-985A-4D14-B555-C1DC9F11AD72}" dt="2021-05-07T23:04:52.118" v="142"/>
          <ac:spMkLst>
            <pc:docMk/>
            <pc:sldMk cId="3940454194" sldId="269"/>
            <ac:spMk id="19" creationId="{47FC6A8B-34F9-40FB-AA2D-E34168F52850}"/>
          </ac:spMkLst>
        </pc:spChg>
        <pc:spChg chg="add del">
          <ac:chgData name="Sepal Zorab Habib (1900181)" userId="S::1900181@student.uwtsd.ac.uk::e995cd4d-7646-4115-89f4-735abcc3aee0" providerId="AD" clId="Web-{70B3FBD9-985A-4D14-B555-C1DC9F11AD72}" dt="2021-05-07T23:05:03.868" v="146"/>
          <ac:spMkLst>
            <pc:docMk/>
            <pc:sldMk cId="3940454194" sldId="269"/>
            <ac:spMk id="22" creationId="{BE30D5C6-EC5C-4D78-8689-1B6822BFF71A}"/>
          </ac:spMkLst>
        </pc:spChg>
        <pc:spChg chg="add del">
          <ac:chgData name="Sepal Zorab Habib (1900181)" userId="S::1900181@student.uwtsd.ac.uk::e995cd4d-7646-4115-89f4-735abcc3aee0" providerId="AD" clId="Web-{70B3FBD9-985A-4D14-B555-C1DC9F11AD72}" dt="2021-05-07T23:05:03.868" v="146"/>
          <ac:spMkLst>
            <pc:docMk/>
            <pc:sldMk cId="3940454194" sldId="269"/>
            <ac:spMk id="24" creationId="{12A73499-12A4-4080-B0DE-351867697F87}"/>
          </ac:spMkLst>
        </pc:spChg>
        <pc:spChg chg="add del">
          <ac:chgData name="Sepal Zorab Habib (1900181)" userId="S::1900181@student.uwtsd.ac.uk::e995cd4d-7646-4115-89f4-735abcc3aee0" providerId="AD" clId="Web-{70B3FBD9-985A-4D14-B555-C1DC9F11AD72}" dt="2021-05-07T23:05:06.618" v="148"/>
          <ac:spMkLst>
            <pc:docMk/>
            <pc:sldMk cId="3940454194" sldId="269"/>
            <ac:spMk id="25" creationId="{AC14302F-E955-47D0-A56B-D1D1A6953B51}"/>
          </ac:spMkLst>
        </pc:spChg>
        <pc:spChg chg="add del">
          <ac:chgData name="Sepal Zorab Habib (1900181)" userId="S::1900181@student.uwtsd.ac.uk::e995cd4d-7646-4115-89f4-735abcc3aee0" providerId="AD" clId="Web-{70B3FBD9-985A-4D14-B555-C1DC9F11AD72}" dt="2021-05-07T23:05:03.868" v="146"/>
          <ac:spMkLst>
            <pc:docMk/>
            <pc:sldMk cId="3940454194" sldId="269"/>
            <ac:spMk id="26" creationId="{60A52FE6-BB17-4BE4-BFA1-8896FD7CFABA}"/>
          </ac:spMkLst>
        </pc:spChg>
        <pc:spChg chg="add del">
          <ac:chgData name="Sepal Zorab Habib (1900181)" userId="S::1900181@student.uwtsd.ac.uk::e995cd4d-7646-4115-89f4-735abcc3aee0" providerId="AD" clId="Web-{70B3FBD9-985A-4D14-B555-C1DC9F11AD72}" dt="2021-05-07T23:05:03.868" v="146"/>
          <ac:spMkLst>
            <pc:docMk/>
            <pc:sldMk cId="3940454194" sldId="269"/>
            <ac:spMk id="28" creationId="{A7BBF837-70DD-4FFD-A87C-FAD1F5D8AB4C}"/>
          </ac:spMkLst>
        </pc:spChg>
        <pc:spChg chg="add del">
          <ac:chgData name="Sepal Zorab Habib (1900181)" userId="S::1900181@student.uwtsd.ac.uk::e995cd4d-7646-4115-89f4-735abcc3aee0" providerId="AD" clId="Web-{70B3FBD9-985A-4D14-B555-C1DC9F11AD72}" dt="2021-05-07T23:05:08.134" v="150"/>
          <ac:spMkLst>
            <pc:docMk/>
            <pc:sldMk cId="3940454194" sldId="269"/>
            <ac:spMk id="29" creationId="{47FC6A8B-34F9-40FB-AA2D-E34168F52850}"/>
          </ac:spMkLst>
        </pc:spChg>
        <pc:spChg chg="add del">
          <ac:chgData name="Sepal Zorab Habib (1900181)" userId="S::1900181@student.uwtsd.ac.uk::e995cd4d-7646-4115-89f4-735abcc3aee0" providerId="AD" clId="Web-{70B3FBD9-985A-4D14-B555-C1DC9F11AD72}" dt="2021-05-07T23:05:03.868" v="146"/>
          <ac:spMkLst>
            <pc:docMk/>
            <pc:sldMk cId="3940454194" sldId="269"/>
            <ac:spMk id="30" creationId="{CE5EB792-CB0B-44C0-9561-24A263D874DA}"/>
          </ac:spMkLst>
        </pc:spChg>
        <pc:spChg chg="add del">
          <ac:chgData name="Sepal Zorab Habib (1900181)" userId="S::1900181@student.uwtsd.ac.uk::e995cd4d-7646-4115-89f4-735abcc3aee0" providerId="AD" clId="Web-{70B3FBD9-985A-4D14-B555-C1DC9F11AD72}" dt="2021-05-07T23:05:03.868" v="146"/>
          <ac:spMkLst>
            <pc:docMk/>
            <pc:sldMk cId="3940454194" sldId="269"/>
            <ac:spMk id="32" creationId="{C0FB4A96-0FD5-4642-8CE2-57623A3A42D4}"/>
          </ac:spMkLst>
        </pc:spChg>
        <pc:spChg chg="add del">
          <ac:chgData name="Sepal Zorab Habib (1900181)" userId="S::1900181@student.uwtsd.ac.uk::e995cd4d-7646-4115-89f4-735abcc3aee0" providerId="AD" clId="Web-{70B3FBD9-985A-4D14-B555-C1DC9F11AD72}" dt="2021-05-07T23:05:12.181" v="152"/>
          <ac:spMkLst>
            <pc:docMk/>
            <pc:sldMk cId="3940454194" sldId="269"/>
            <ac:spMk id="33" creationId="{593B4D24-F4A8-4141-A20A-E0575D199633}"/>
          </ac:spMkLst>
        </pc:spChg>
        <pc:spChg chg="add">
          <ac:chgData name="Sepal Zorab Habib (1900181)" userId="S::1900181@student.uwtsd.ac.uk::e995cd4d-7646-4115-89f4-735abcc3aee0" providerId="AD" clId="Web-{70B3FBD9-985A-4D14-B555-C1DC9F11AD72}" dt="2021-05-07T23:05:12.196" v="153"/>
          <ac:spMkLst>
            <pc:docMk/>
            <pc:sldMk cId="3940454194" sldId="269"/>
            <ac:spMk id="36" creationId="{C51A08AC-F796-409C-AD97-8B476289EC51}"/>
          </ac:spMkLst>
        </pc:spChg>
        <pc:grpChg chg="add del">
          <ac:chgData name="Sepal Zorab Habib (1900181)" userId="S::1900181@student.uwtsd.ac.uk::e995cd4d-7646-4115-89f4-735abcc3aee0" providerId="AD" clId="Web-{70B3FBD9-985A-4D14-B555-C1DC9F11AD72}" dt="2021-05-07T23:05:12.196" v="153"/>
          <ac:grpSpMkLst>
            <pc:docMk/>
            <pc:sldMk cId="3940454194" sldId="269"/>
            <ac:grpSpMk id="10" creationId="{D4D684F8-91BF-481C-A965-722756A383D0}"/>
          </ac:grpSpMkLst>
        </pc:grpChg>
        <pc:grpChg chg="add del">
          <ac:chgData name="Sepal Zorab Habib (1900181)" userId="S::1900181@student.uwtsd.ac.uk::e995cd4d-7646-4115-89f4-735abcc3aee0" providerId="AD" clId="Web-{70B3FBD9-985A-4D14-B555-C1DC9F11AD72}" dt="2021-05-07T23:05:01.212" v="144"/>
          <ac:grpSpMkLst>
            <pc:docMk/>
            <pc:sldMk cId="3940454194" sldId="269"/>
            <ac:grpSpMk id="20" creationId="{1E1B312B-4E9A-405C-9CE8-10325438035E}"/>
          </ac:grpSpMkLst>
        </pc:grpChg>
        <pc:grpChg chg="add del">
          <ac:chgData name="Sepal Zorab Habib (1900181)" userId="S::1900181@student.uwtsd.ac.uk::e995cd4d-7646-4115-89f4-735abcc3aee0" providerId="AD" clId="Web-{70B3FBD9-985A-4D14-B555-C1DC9F11AD72}" dt="2021-05-07T23:04:52.118" v="142"/>
          <ac:grpSpMkLst>
            <pc:docMk/>
            <pc:sldMk cId="3940454194" sldId="269"/>
            <ac:grpSpMk id="21" creationId="{D4D684F8-91BF-481C-A965-722756A383D0}"/>
          </ac:grpSpMkLst>
        </pc:grpChg>
        <pc:grpChg chg="add del">
          <ac:chgData name="Sepal Zorab Habib (1900181)" userId="S::1900181@student.uwtsd.ac.uk::e995cd4d-7646-4115-89f4-735abcc3aee0" providerId="AD" clId="Web-{70B3FBD9-985A-4D14-B555-C1DC9F11AD72}" dt="2021-05-07T23:05:06.618" v="148"/>
          <ac:grpSpMkLst>
            <pc:docMk/>
            <pc:sldMk cId="3940454194" sldId="269"/>
            <ac:grpSpMk id="27" creationId="{572E366A-B6DD-4F06-A42A-FF634FDE1BE1}"/>
          </ac:grpSpMkLst>
        </pc:grpChg>
        <pc:grpChg chg="add del">
          <ac:chgData name="Sepal Zorab Habib (1900181)" userId="S::1900181@student.uwtsd.ac.uk::e995cd4d-7646-4115-89f4-735abcc3aee0" providerId="AD" clId="Web-{70B3FBD9-985A-4D14-B555-C1DC9F11AD72}" dt="2021-05-07T23:05:08.134" v="150"/>
          <ac:grpSpMkLst>
            <pc:docMk/>
            <pc:sldMk cId="3940454194" sldId="269"/>
            <ac:grpSpMk id="31" creationId="{D4D684F8-91BF-481C-A965-722756A383D0}"/>
          </ac:grpSpMkLst>
        </pc:grpChg>
        <pc:grpChg chg="add del">
          <ac:chgData name="Sepal Zorab Habib (1900181)" userId="S::1900181@student.uwtsd.ac.uk::e995cd4d-7646-4115-89f4-735abcc3aee0" providerId="AD" clId="Web-{70B3FBD9-985A-4D14-B555-C1DC9F11AD72}" dt="2021-05-07T23:05:12.181" v="152"/>
          <ac:grpSpMkLst>
            <pc:docMk/>
            <pc:sldMk cId="3940454194" sldId="269"/>
            <ac:grpSpMk id="34" creationId="{6CCEEF8A-4A3A-4B35-AA57-D804767F5AD9}"/>
          </ac:grpSpMkLst>
        </pc:grpChg>
        <pc:grpChg chg="add">
          <ac:chgData name="Sepal Zorab Habib (1900181)" userId="S::1900181@student.uwtsd.ac.uk::e995cd4d-7646-4115-89f4-735abcc3aee0" providerId="AD" clId="Web-{70B3FBD9-985A-4D14-B555-C1DC9F11AD72}" dt="2021-05-07T23:05:12.196" v="153"/>
          <ac:grpSpMkLst>
            <pc:docMk/>
            <pc:sldMk cId="3940454194" sldId="269"/>
            <ac:grpSpMk id="37" creationId="{1E1B312B-4E9A-405C-9CE8-10325438035E}"/>
          </ac:grpSpMkLst>
        </pc:grpChg>
        <pc:graphicFrameChg chg="add del">
          <ac:chgData name="Sepal Zorab Habib (1900181)" userId="S::1900181@student.uwtsd.ac.uk::e995cd4d-7646-4115-89f4-735abcc3aee0" providerId="AD" clId="Web-{70B3FBD9-985A-4D14-B555-C1DC9F11AD72}" dt="2021-05-07T23:04:52.118" v="142"/>
          <ac:graphicFrameMkLst>
            <pc:docMk/>
            <pc:sldMk cId="3940454194" sldId="269"/>
            <ac:graphicFrameMk id="15" creationId="{C15FC096-E84B-42AD-AE70-4FA5B4F69EB4}"/>
          </ac:graphicFrameMkLst>
        </pc:graphicFrameChg>
        <pc:graphicFrameChg chg="add del">
          <ac:chgData name="Sepal Zorab Habib (1900181)" userId="S::1900181@student.uwtsd.ac.uk::e995cd4d-7646-4115-89f4-735abcc3aee0" providerId="AD" clId="Web-{70B3FBD9-985A-4D14-B555-C1DC9F11AD72}" dt="2021-05-07T23:05:08.134" v="150"/>
          <ac:graphicFrameMkLst>
            <pc:docMk/>
            <pc:sldMk cId="3940454194" sldId="269"/>
            <ac:graphicFrameMk id="35" creationId="{A8E139F5-B8FB-4C85-A2F6-3FADC6CECE4A}"/>
          </ac:graphicFrameMkLst>
        </pc:graphicFrameChg>
      </pc:sldChg>
      <pc:sldChg chg="del">
        <pc:chgData name="Sepal Zorab Habib (1900181)" userId="S::1900181@student.uwtsd.ac.uk::e995cd4d-7646-4115-89f4-735abcc3aee0" providerId="AD" clId="Web-{70B3FBD9-985A-4D14-B555-C1DC9F11AD72}" dt="2021-05-07T22:52:57.538" v="18"/>
        <pc:sldMkLst>
          <pc:docMk/>
          <pc:sldMk cId="1709754975" sldId="270"/>
        </pc:sldMkLst>
      </pc:sldChg>
      <pc:sldChg chg="modSp del">
        <pc:chgData name="Sepal Zorab Habib (1900181)" userId="S::1900181@student.uwtsd.ac.uk::e995cd4d-7646-4115-89f4-735abcc3aee0" providerId="AD" clId="Web-{70B3FBD9-985A-4D14-B555-C1DC9F11AD72}" dt="2021-05-07T22:53:47.914" v="35"/>
        <pc:sldMkLst>
          <pc:docMk/>
          <pc:sldMk cId="77362177" sldId="271"/>
        </pc:sldMkLst>
        <pc:spChg chg="mod">
          <ac:chgData name="Sepal Zorab Habib (1900181)" userId="S::1900181@student.uwtsd.ac.uk::e995cd4d-7646-4115-89f4-735abcc3aee0" providerId="AD" clId="Web-{70B3FBD9-985A-4D14-B555-C1DC9F11AD72}" dt="2021-05-07T22:53:22.210" v="29" actId="20577"/>
          <ac:spMkLst>
            <pc:docMk/>
            <pc:sldMk cId="77362177" sldId="271"/>
            <ac:spMk id="3" creationId="{7BCD2A21-B8A3-4A18-86CB-8ACC5E0679FE}"/>
          </ac:spMkLst>
        </pc:spChg>
      </pc:sldChg>
      <pc:sldChg chg="modSp">
        <pc:chgData name="Sepal Zorab Habib (1900181)" userId="S::1900181@student.uwtsd.ac.uk::e995cd4d-7646-4115-89f4-735abcc3aee0" providerId="AD" clId="Web-{70B3FBD9-985A-4D14-B555-C1DC9F11AD72}" dt="2021-05-07T22:56:48.215" v="68" actId="20577"/>
        <pc:sldMkLst>
          <pc:docMk/>
          <pc:sldMk cId="1381030255" sldId="272"/>
        </pc:sldMkLst>
        <pc:spChg chg="mod">
          <ac:chgData name="Sepal Zorab Habib (1900181)" userId="S::1900181@student.uwtsd.ac.uk::e995cd4d-7646-4115-89f4-735abcc3aee0" providerId="AD" clId="Web-{70B3FBD9-985A-4D14-B555-C1DC9F11AD72}" dt="2021-05-07T22:56:48.215" v="68" actId="20577"/>
          <ac:spMkLst>
            <pc:docMk/>
            <pc:sldMk cId="1381030255" sldId="272"/>
            <ac:spMk id="3" creationId="{4F4BD024-27E7-4163-971A-BFDE3581709B}"/>
          </ac:spMkLst>
        </pc:spChg>
      </pc:sldChg>
      <pc:sldChg chg="modSp">
        <pc:chgData name="Sepal Zorab Habib (1900181)" userId="S::1900181@student.uwtsd.ac.uk::e995cd4d-7646-4115-89f4-735abcc3aee0" providerId="AD" clId="Web-{70B3FBD9-985A-4D14-B555-C1DC9F11AD72}" dt="2021-05-07T22:56:48.356" v="70" actId="20577"/>
        <pc:sldMkLst>
          <pc:docMk/>
          <pc:sldMk cId="3887693051" sldId="274"/>
        </pc:sldMkLst>
        <pc:spChg chg="mod">
          <ac:chgData name="Sepal Zorab Habib (1900181)" userId="S::1900181@student.uwtsd.ac.uk::e995cd4d-7646-4115-89f4-735abcc3aee0" providerId="AD" clId="Web-{70B3FBD9-985A-4D14-B555-C1DC9F11AD72}" dt="2021-05-07T22:56:48.356" v="70" actId="20577"/>
          <ac:spMkLst>
            <pc:docMk/>
            <pc:sldMk cId="3887693051" sldId="274"/>
            <ac:spMk id="2" creationId="{8930D146-C57F-471F-93EC-884044C504AE}"/>
          </ac:spMkLst>
        </pc:spChg>
      </pc:sldChg>
      <pc:sldChg chg="addSp delSp modSp mod setBg">
        <pc:chgData name="Sepal Zorab Habib (1900181)" userId="S::1900181@student.uwtsd.ac.uk::e995cd4d-7646-4115-89f4-735abcc3aee0" providerId="AD" clId="Web-{70B3FBD9-985A-4D14-B555-C1DC9F11AD72}" dt="2021-05-07T23:13:04.458" v="200" actId="20577"/>
        <pc:sldMkLst>
          <pc:docMk/>
          <pc:sldMk cId="258162495" sldId="275"/>
        </pc:sldMkLst>
        <pc:spChg chg="mod">
          <ac:chgData name="Sepal Zorab Habib (1900181)" userId="S::1900181@student.uwtsd.ac.uk::e995cd4d-7646-4115-89f4-735abcc3aee0" providerId="AD" clId="Web-{70B3FBD9-985A-4D14-B555-C1DC9F11AD72}" dt="2021-05-07T23:13:04.458" v="200" actId="20577"/>
          <ac:spMkLst>
            <pc:docMk/>
            <pc:sldMk cId="258162495" sldId="275"/>
            <ac:spMk id="3" creationId="{DC1476B9-C831-4DDC-B0F2-4F5A715B77D0}"/>
          </ac:spMkLst>
        </pc:spChg>
        <pc:spChg chg="add del">
          <ac:chgData name="Sepal Zorab Habib (1900181)" userId="S::1900181@student.uwtsd.ac.uk::e995cd4d-7646-4115-89f4-735abcc3aee0" providerId="AD" clId="Web-{70B3FBD9-985A-4D14-B555-C1DC9F11AD72}" dt="2021-05-07T23:12:52.911" v="193"/>
          <ac:spMkLst>
            <pc:docMk/>
            <pc:sldMk cId="258162495" sldId="275"/>
            <ac:spMk id="5" creationId="{593B4D24-F4A8-4141-A20A-E0575D199633}"/>
          </ac:spMkLst>
        </pc:spChg>
        <pc:spChg chg="add del">
          <ac:chgData name="Sepal Zorab Habib (1900181)" userId="S::1900181@student.uwtsd.ac.uk::e995cd4d-7646-4115-89f4-735abcc3aee0" providerId="AD" clId="Web-{70B3FBD9-985A-4D14-B555-C1DC9F11AD72}" dt="2021-05-07T23:11:27.393" v="171"/>
          <ac:spMkLst>
            <pc:docMk/>
            <pc:sldMk cId="258162495" sldId="275"/>
            <ac:spMk id="8" creationId="{C51A08AC-F796-409C-AD97-8B476289EC51}"/>
          </ac:spMkLst>
        </pc:spChg>
        <pc:grpChg chg="add del">
          <ac:chgData name="Sepal Zorab Habib (1900181)" userId="S::1900181@student.uwtsd.ac.uk::e995cd4d-7646-4115-89f4-735abcc3aee0" providerId="AD" clId="Web-{70B3FBD9-985A-4D14-B555-C1DC9F11AD72}" dt="2021-05-07T23:12:52.911" v="193"/>
          <ac:grpSpMkLst>
            <pc:docMk/>
            <pc:sldMk cId="258162495" sldId="275"/>
            <ac:grpSpMk id="6" creationId="{6CCEEF8A-4A3A-4B35-AA57-D804767F5AD9}"/>
          </ac:grpSpMkLst>
        </pc:grpChg>
        <pc:grpChg chg="add del">
          <ac:chgData name="Sepal Zorab Habib (1900181)" userId="S::1900181@student.uwtsd.ac.uk::e995cd4d-7646-4115-89f4-735abcc3aee0" providerId="AD" clId="Web-{70B3FBD9-985A-4D14-B555-C1DC9F11AD72}" dt="2021-05-07T23:11:27.393" v="171"/>
          <ac:grpSpMkLst>
            <pc:docMk/>
            <pc:sldMk cId="258162495" sldId="275"/>
            <ac:grpSpMk id="10" creationId="{1E1B312B-4E9A-405C-9CE8-10325438035E}"/>
          </ac:grpSpMkLst>
        </pc:grpChg>
      </pc:sldChg>
      <pc:sldChg chg="modSp">
        <pc:chgData name="Sepal Zorab Habib (1900181)" userId="S::1900181@student.uwtsd.ac.uk::e995cd4d-7646-4115-89f4-735abcc3aee0" providerId="AD" clId="Web-{70B3FBD9-985A-4D14-B555-C1DC9F11AD72}" dt="2021-05-07T22:55:45.292" v="59" actId="20577"/>
        <pc:sldMkLst>
          <pc:docMk/>
          <pc:sldMk cId="3718383843" sldId="277"/>
        </pc:sldMkLst>
        <pc:spChg chg="mod">
          <ac:chgData name="Sepal Zorab Habib (1900181)" userId="S::1900181@student.uwtsd.ac.uk::e995cd4d-7646-4115-89f4-735abcc3aee0" providerId="AD" clId="Web-{70B3FBD9-985A-4D14-B555-C1DC9F11AD72}" dt="2021-05-07T22:55:14.791" v="46" actId="20577"/>
          <ac:spMkLst>
            <pc:docMk/>
            <pc:sldMk cId="3718383843" sldId="277"/>
            <ac:spMk id="2" creationId="{B117F7AC-85A1-4B27-A52A-9F34C361E1E8}"/>
          </ac:spMkLst>
        </pc:spChg>
        <pc:spChg chg="mod">
          <ac:chgData name="Sepal Zorab Habib (1900181)" userId="S::1900181@student.uwtsd.ac.uk::e995cd4d-7646-4115-89f4-735abcc3aee0" providerId="AD" clId="Web-{70B3FBD9-985A-4D14-B555-C1DC9F11AD72}" dt="2021-05-07T22:55:45.292" v="59" actId="20577"/>
          <ac:spMkLst>
            <pc:docMk/>
            <pc:sldMk cId="3718383843" sldId="277"/>
            <ac:spMk id="3" creationId="{1248CEB8-ED5E-4010-856E-7BC0C97D21E0}"/>
          </ac:spMkLst>
        </pc:spChg>
      </pc:sldChg>
      <pc:sldChg chg="modSp">
        <pc:chgData name="Sepal Zorab Habib (1900181)" userId="S::1900181@student.uwtsd.ac.uk::e995cd4d-7646-4115-89f4-735abcc3aee0" providerId="AD" clId="Web-{70B3FBD9-985A-4D14-B555-C1DC9F11AD72}" dt="2021-05-07T22:56:47.918" v="67" actId="20577"/>
        <pc:sldMkLst>
          <pc:docMk/>
          <pc:sldMk cId="4153148838" sldId="278"/>
        </pc:sldMkLst>
        <pc:spChg chg="mod">
          <ac:chgData name="Sepal Zorab Habib (1900181)" userId="S::1900181@student.uwtsd.ac.uk::e995cd4d-7646-4115-89f4-735abcc3aee0" providerId="AD" clId="Web-{70B3FBD9-985A-4D14-B555-C1DC9F11AD72}" dt="2021-05-07T22:56:47.918" v="67" actId="20577"/>
          <ac:spMkLst>
            <pc:docMk/>
            <pc:sldMk cId="4153148838" sldId="278"/>
            <ac:spMk id="3" creationId="{BDAC1869-CC41-4A16-865B-8BEDE6F5DD5E}"/>
          </ac:spMkLst>
        </pc:spChg>
      </pc:sldChg>
      <pc:sldChg chg="addSp modSp mod setBg addAnim">
        <pc:chgData name="Sepal Zorab Habib (1900181)" userId="S::1900181@student.uwtsd.ac.uk::e995cd4d-7646-4115-89f4-735abcc3aee0" providerId="AD" clId="Web-{70B3FBD9-985A-4D14-B555-C1DC9F11AD72}" dt="2021-05-07T23:08:21.013" v="164"/>
        <pc:sldMkLst>
          <pc:docMk/>
          <pc:sldMk cId="1431123094" sldId="279"/>
        </pc:sldMkLst>
        <pc:spChg chg="mod">
          <ac:chgData name="Sepal Zorab Habib (1900181)" userId="S::1900181@student.uwtsd.ac.uk::e995cd4d-7646-4115-89f4-735abcc3aee0" providerId="AD" clId="Web-{70B3FBD9-985A-4D14-B555-C1DC9F11AD72}" dt="2021-05-07T23:08:21.013" v="162"/>
          <ac:spMkLst>
            <pc:docMk/>
            <pc:sldMk cId="1431123094" sldId="279"/>
            <ac:spMk id="2" creationId="{BE73ECE2-1FD7-4141-BF64-323277DA7F00}"/>
          </ac:spMkLst>
        </pc:spChg>
        <pc:spChg chg="mod">
          <ac:chgData name="Sepal Zorab Habib (1900181)" userId="S::1900181@student.uwtsd.ac.uk::e995cd4d-7646-4115-89f4-735abcc3aee0" providerId="AD" clId="Web-{70B3FBD9-985A-4D14-B555-C1DC9F11AD72}" dt="2021-05-07T23:08:21.013" v="162"/>
          <ac:spMkLst>
            <pc:docMk/>
            <pc:sldMk cId="1431123094" sldId="279"/>
            <ac:spMk id="3" creationId="{12123B45-8813-4B31-A81C-C77FE0067445}"/>
          </ac:spMkLst>
        </pc:spChg>
        <pc:spChg chg="add">
          <ac:chgData name="Sepal Zorab Habib (1900181)" userId="S::1900181@student.uwtsd.ac.uk::e995cd4d-7646-4115-89f4-735abcc3aee0" providerId="AD" clId="Web-{70B3FBD9-985A-4D14-B555-C1DC9F11AD72}" dt="2021-05-07T23:08:21.013" v="162"/>
          <ac:spMkLst>
            <pc:docMk/>
            <pc:sldMk cId="1431123094" sldId="279"/>
            <ac:spMk id="8" creationId="{0DBF1ABE-8590-450D-BB49-BDDCCF3EEA9E}"/>
          </ac:spMkLst>
        </pc:spChg>
        <pc:spChg chg="add">
          <ac:chgData name="Sepal Zorab Habib (1900181)" userId="S::1900181@student.uwtsd.ac.uk::e995cd4d-7646-4115-89f4-735abcc3aee0" providerId="AD" clId="Web-{70B3FBD9-985A-4D14-B555-C1DC9F11AD72}" dt="2021-05-07T23:08:21.013" v="162"/>
          <ac:spMkLst>
            <pc:docMk/>
            <pc:sldMk cId="1431123094" sldId="279"/>
            <ac:spMk id="10" creationId="{F624CBFB-D803-467F-960F-B6A30F8218C6}"/>
          </ac:spMkLst>
        </pc:spChg>
        <pc:spChg chg="add">
          <ac:chgData name="Sepal Zorab Habib (1900181)" userId="S::1900181@student.uwtsd.ac.uk::e995cd4d-7646-4115-89f4-735abcc3aee0" providerId="AD" clId="Web-{70B3FBD9-985A-4D14-B555-C1DC9F11AD72}" dt="2021-05-07T23:08:21.013" v="162"/>
          <ac:spMkLst>
            <pc:docMk/>
            <pc:sldMk cId="1431123094" sldId="279"/>
            <ac:spMk id="12" creationId="{FBA7E51E-7B6A-4A79-8F84-47C845C7A2CC}"/>
          </ac:spMkLst>
        </pc:spChg>
        <pc:spChg chg="add">
          <ac:chgData name="Sepal Zorab Habib (1900181)" userId="S::1900181@student.uwtsd.ac.uk::e995cd4d-7646-4115-89f4-735abcc3aee0" providerId="AD" clId="Web-{70B3FBD9-985A-4D14-B555-C1DC9F11AD72}" dt="2021-05-07T23:08:21.013" v="162"/>
          <ac:spMkLst>
            <pc:docMk/>
            <pc:sldMk cId="1431123094" sldId="279"/>
            <ac:spMk id="14" creationId="{03C85561-90D2-4AFA-B2C5-F2D61D86C2BD}"/>
          </ac:spMkLst>
        </pc:spChg>
        <pc:spChg chg="add">
          <ac:chgData name="Sepal Zorab Habib (1900181)" userId="S::1900181@student.uwtsd.ac.uk::e995cd4d-7646-4115-89f4-735abcc3aee0" providerId="AD" clId="Web-{70B3FBD9-985A-4D14-B555-C1DC9F11AD72}" dt="2021-05-07T23:08:21.013" v="162"/>
          <ac:spMkLst>
            <pc:docMk/>
            <pc:sldMk cId="1431123094" sldId="279"/>
            <ac:spMk id="16" creationId="{9026B71D-5A6F-48FE-AC6A-D7AAA018064B}"/>
          </ac:spMkLst>
        </pc:spChg>
      </pc:sldChg>
      <pc:sldChg chg="del">
        <pc:chgData name="Sepal Zorab Habib (1900181)" userId="S::1900181@student.uwtsd.ac.uk::e995cd4d-7646-4115-89f4-735abcc3aee0" providerId="AD" clId="Web-{70B3FBD9-985A-4D14-B555-C1DC9F11AD72}" dt="2021-05-07T22:51:52.036" v="0"/>
        <pc:sldMkLst>
          <pc:docMk/>
          <pc:sldMk cId="1189713573" sldId="280"/>
        </pc:sldMkLst>
      </pc:sldChg>
      <pc:sldChg chg="modSp new">
        <pc:chgData name="Sepal Zorab Habib (1900181)" userId="S::1900181@student.uwtsd.ac.uk::e995cd4d-7646-4115-89f4-735abcc3aee0" providerId="AD" clId="Web-{70B3FBD9-985A-4D14-B555-C1DC9F11AD72}" dt="2021-05-07T22:53:58.493" v="36" actId="20577"/>
        <pc:sldMkLst>
          <pc:docMk/>
          <pc:sldMk cId="2727330017" sldId="280"/>
        </pc:sldMkLst>
        <pc:spChg chg="mod">
          <ac:chgData name="Sepal Zorab Habib (1900181)" userId="S::1900181@student.uwtsd.ac.uk::e995cd4d-7646-4115-89f4-735abcc3aee0" providerId="AD" clId="Web-{70B3FBD9-985A-4D14-B555-C1DC9F11AD72}" dt="2021-05-07T22:53:58.493" v="36" actId="20577"/>
          <ac:spMkLst>
            <pc:docMk/>
            <pc:sldMk cId="2727330017" sldId="280"/>
            <ac:spMk id="2" creationId="{04F65B16-7290-4EC0-8DF5-FF01CC74C7AA}"/>
          </ac:spMkLst>
        </pc:spChg>
        <pc:spChg chg="mod">
          <ac:chgData name="Sepal Zorab Habib (1900181)" userId="S::1900181@student.uwtsd.ac.uk::e995cd4d-7646-4115-89f4-735abcc3aee0" providerId="AD" clId="Web-{70B3FBD9-985A-4D14-B555-C1DC9F11AD72}" dt="2021-05-07T22:52:27.834" v="7" actId="20577"/>
          <ac:spMkLst>
            <pc:docMk/>
            <pc:sldMk cId="2727330017" sldId="280"/>
            <ac:spMk id="3" creationId="{8D601AC9-8ACE-4807-A7A6-1A38B227035A}"/>
          </ac:spMkLst>
        </pc:spChg>
      </pc:sldChg>
      <pc:sldChg chg="modSp new">
        <pc:chgData name="Sepal Zorab Habib (1900181)" userId="S::1900181@student.uwtsd.ac.uk::e995cd4d-7646-4115-89f4-735abcc3aee0" providerId="AD" clId="Web-{70B3FBD9-985A-4D14-B555-C1DC9F11AD72}" dt="2021-05-07T22:53:44.008" v="34" actId="20577"/>
        <pc:sldMkLst>
          <pc:docMk/>
          <pc:sldMk cId="3742978146" sldId="281"/>
        </pc:sldMkLst>
        <pc:spChg chg="mod">
          <ac:chgData name="Sepal Zorab Habib (1900181)" userId="S::1900181@student.uwtsd.ac.uk::e995cd4d-7646-4115-89f4-735abcc3aee0" providerId="AD" clId="Web-{70B3FBD9-985A-4D14-B555-C1DC9F11AD72}" dt="2021-05-07T22:53:39.055" v="33" actId="20577"/>
          <ac:spMkLst>
            <pc:docMk/>
            <pc:sldMk cId="3742978146" sldId="281"/>
            <ac:spMk id="2" creationId="{822BED33-7CB5-48ED-B7A4-1CCD321BD388}"/>
          </ac:spMkLst>
        </pc:spChg>
        <pc:spChg chg="mod">
          <ac:chgData name="Sepal Zorab Habib (1900181)" userId="S::1900181@student.uwtsd.ac.uk::e995cd4d-7646-4115-89f4-735abcc3aee0" providerId="AD" clId="Web-{70B3FBD9-985A-4D14-B555-C1DC9F11AD72}" dt="2021-05-07T22:53:44.008" v="34" actId="20577"/>
          <ac:spMkLst>
            <pc:docMk/>
            <pc:sldMk cId="3742978146" sldId="281"/>
            <ac:spMk id="3" creationId="{17D57210-4D57-4927-ADC9-584C6E973DD2}"/>
          </ac:spMkLst>
        </pc:spChg>
      </pc:sldChg>
      <pc:sldChg chg="addSp delSp modSp new mod setBg addAnim">
        <pc:chgData name="Sepal Zorab Habib (1900181)" userId="S::1900181@student.uwtsd.ac.uk::e995cd4d-7646-4115-89f4-735abcc3aee0" providerId="AD" clId="Web-{70B3FBD9-985A-4D14-B555-C1DC9F11AD72}" dt="2021-05-07T23:08:31.467" v="166"/>
        <pc:sldMkLst>
          <pc:docMk/>
          <pc:sldMk cId="393476573" sldId="282"/>
        </pc:sldMkLst>
        <pc:spChg chg="mod">
          <ac:chgData name="Sepal Zorab Habib (1900181)" userId="S::1900181@student.uwtsd.ac.uk::e995cd4d-7646-4115-89f4-735abcc3aee0" providerId="AD" clId="Web-{70B3FBD9-985A-4D14-B555-C1DC9F11AD72}" dt="2021-05-07T23:08:31.467" v="165"/>
          <ac:spMkLst>
            <pc:docMk/>
            <pc:sldMk cId="393476573" sldId="282"/>
            <ac:spMk id="2" creationId="{69F8CCE7-9B51-4542-B899-11B49C0E805A}"/>
          </ac:spMkLst>
        </pc:spChg>
        <pc:spChg chg="del">
          <ac:chgData name="Sepal Zorab Habib (1900181)" userId="S::1900181@student.uwtsd.ac.uk::e995cd4d-7646-4115-89f4-735abcc3aee0" providerId="AD" clId="Web-{70B3FBD9-985A-4D14-B555-C1DC9F11AD72}" dt="2021-05-07T23:00:06.439" v="90"/>
          <ac:spMkLst>
            <pc:docMk/>
            <pc:sldMk cId="393476573" sldId="282"/>
            <ac:spMk id="3" creationId="{E5E6E413-D497-4D50-941E-ACDDAE127AB2}"/>
          </ac:spMkLst>
        </pc:spChg>
        <pc:spChg chg="add">
          <ac:chgData name="Sepal Zorab Habib (1900181)" userId="S::1900181@student.uwtsd.ac.uk::e995cd4d-7646-4115-89f4-735abcc3aee0" providerId="AD" clId="Web-{70B3FBD9-985A-4D14-B555-C1DC9F11AD72}" dt="2021-05-07T23:08:31.467" v="165"/>
          <ac:spMkLst>
            <pc:docMk/>
            <pc:sldMk cId="393476573" sldId="282"/>
            <ac:spMk id="7" creationId="{0DBF1ABE-8590-450D-BB49-BDDCCF3EEA9E}"/>
          </ac:spMkLst>
        </pc:spChg>
        <pc:spChg chg="add">
          <ac:chgData name="Sepal Zorab Habib (1900181)" userId="S::1900181@student.uwtsd.ac.uk::e995cd4d-7646-4115-89f4-735abcc3aee0" providerId="AD" clId="Web-{70B3FBD9-985A-4D14-B555-C1DC9F11AD72}" dt="2021-05-07T23:08:31.467" v="165"/>
          <ac:spMkLst>
            <pc:docMk/>
            <pc:sldMk cId="393476573" sldId="282"/>
            <ac:spMk id="9" creationId="{F624CBFB-D803-467F-960F-B6A30F8218C6}"/>
          </ac:spMkLst>
        </pc:spChg>
        <pc:spChg chg="add">
          <ac:chgData name="Sepal Zorab Habib (1900181)" userId="S::1900181@student.uwtsd.ac.uk::e995cd4d-7646-4115-89f4-735abcc3aee0" providerId="AD" clId="Web-{70B3FBD9-985A-4D14-B555-C1DC9F11AD72}" dt="2021-05-07T23:08:31.467" v="165"/>
          <ac:spMkLst>
            <pc:docMk/>
            <pc:sldMk cId="393476573" sldId="282"/>
            <ac:spMk id="11" creationId="{FBA7E51E-7B6A-4A79-8F84-47C845C7A2CC}"/>
          </ac:spMkLst>
        </pc:spChg>
        <pc:spChg chg="add">
          <ac:chgData name="Sepal Zorab Habib (1900181)" userId="S::1900181@student.uwtsd.ac.uk::e995cd4d-7646-4115-89f4-735abcc3aee0" providerId="AD" clId="Web-{70B3FBD9-985A-4D14-B555-C1DC9F11AD72}" dt="2021-05-07T23:08:31.467" v="165"/>
          <ac:spMkLst>
            <pc:docMk/>
            <pc:sldMk cId="393476573" sldId="282"/>
            <ac:spMk id="13" creationId="{03C85561-90D2-4AFA-B2C5-F2D61D86C2BD}"/>
          </ac:spMkLst>
        </pc:spChg>
        <pc:spChg chg="add">
          <ac:chgData name="Sepal Zorab Habib (1900181)" userId="S::1900181@student.uwtsd.ac.uk::e995cd4d-7646-4115-89f4-735abcc3aee0" providerId="AD" clId="Web-{70B3FBD9-985A-4D14-B555-C1DC9F11AD72}" dt="2021-05-07T23:08:31.467" v="165"/>
          <ac:spMkLst>
            <pc:docMk/>
            <pc:sldMk cId="393476573" sldId="282"/>
            <ac:spMk id="15" creationId="{9026B71D-5A6F-48FE-AC6A-D7AAA018064B}"/>
          </ac:spMkLst>
        </pc:spChg>
      </pc:sldChg>
      <pc:sldChg chg="modSp new del">
        <pc:chgData name="Sepal Zorab Habib (1900181)" userId="S::1900181@student.uwtsd.ac.uk::e995cd4d-7646-4115-89f4-735abcc3aee0" providerId="AD" clId="Web-{70B3FBD9-985A-4D14-B555-C1DC9F11AD72}" dt="2021-05-07T22:58:37.093" v="75"/>
        <pc:sldMkLst>
          <pc:docMk/>
          <pc:sldMk cId="459205437" sldId="282"/>
        </pc:sldMkLst>
        <pc:spChg chg="mod">
          <ac:chgData name="Sepal Zorab Habib (1900181)" userId="S::1900181@student.uwtsd.ac.uk::e995cd4d-7646-4115-89f4-735abcc3aee0" providerId="AD" clId="Web-{70B3FBD9-985A-4D14-B555-C1DC9F11AD72}" dt="2021-05-07T22:58:34.030" v="74" actId="20577"/>
          <ac:spMkLst>
            <pc:docMk/>
            <pc:sldMk cId="459205437" sldId="282"/>
            <ac:spMk id="2" creationId="{93FDDD3B-A7F9-4116-9347-43ADE3340061}"/>
          </ac:spMkLst>
        </pc:spChg>
      </pc:sldChg>
    </pc:docChg>
  </pc:docChgLst>
  <pc:docChgLst>
    <pc:chgData name="Sepal Zorab Habib (1900181)" userId="S::1900181@student.uwtsd.ac.uk::e995cd4d-7646-4115-89f4-735abcc3aee0" providerId="AD" clId="Web-{1E10587B-DC6E-4CF2-8C84-DF3532DBCF66}"/>
    <pc:docChg chg="modSld">
      <pc:chgData name="Sepal Zorab Habib (1900181)" userId="S::1900181@student.uwtsd.ac.uk::e995cd4d-7646-4115-89f4-735abcc3aee0" providerId="AD" clId="Web-{1E10587B-DC6E-4CF2-8C84-DF3532DBCF66}" dt="2021-04-27T08:57:49.271" v="209" actId="20577"/>
      <pc:docMkLst>
        <pc:docMk/>
      </pc:docMkLst>
      <pc:sldChg chg="addSp delSp modSp">
        <pc:chgData name="Sepal Zorab Habib (1900181)" userId="S::1900181@student.uwtsd.ac.uk::e995cd4d-7646-4115-89f4-735abcc3aee0" providerId="AD" clId="Web-{1E10587B-DC6E-4CF2-8C84-DF3532DBCF66}" dt="2021-04-27T08:52:10.874" v="130" actId="20577"/>
        <pc:sldMkLst>
          <pc:docMk/>
          <pc:sldMk cId="1081292729" sldId="256"/>
        </pc:sldMkLst>
        <pc:spChg chg="mod">
          <ac:chgData name="Sepal Zorab Habib (1900181)" userId="S::1900181@student.uwtsd.ac.uk::e995cd4d-7646-4115-89f4-735abcc3aee0" providerId="AD" clId="Web-{1E10587B-DC6E-4CF2-8C84-DF3532DBCF66}" dt="2021-04-27T08:52:04.686" v="129" actId="20577"/>
          <ac:spMkLst>
            <pc:docMk/>
            <pc:sldMk cId="1081292729" sldId="256"/>
            <ac:spMk id="2" creationId="{B2B20A61-DDC5-488D-9677-C4AC243F4581}"/>
          </ac:spMkLst>
        </pc:spChg>
        <pc:spChg chg="mod">
          <ac:chgData name="Sepal Zorab Habib (1900181)" userId="S::1900181@student.uwtsd.ac.uk::e995cd4d-7646-4115-89f4-735abcc3aee0" providerId="AD" clId="Web-{1E10587B-DC6E-4CF2-8C84-DF3532DBCF66}" dt="2021-04-27T08:52:10.874" v="130" actId="20577"/>
          <ac:spMkLst>
            <pc:docMk/>
            <pc:sldMk cId="1081292729" sldId="256"/>
            <ac:spMk id="3" creationId="{27BD9087-1C31-49E6-9EF6-11DAD22EA9C8}"/>
          </ac:spMkLst>
        </pc:spChg>
        <pc:spChg chg="add del mod">
          <ac:chgData name="Sepal Zorab Habib (1900181)" userId="S::1900181@student.uwtsd.ac.uk::e995cd4d-7646-4115-89f4-735abcc3aee0" providerId="AD" clId="Web-{1E10587B-DC6E-4CF2-8C84-DF3532DBCF66}" dt="2021-04-27T08:33:04.195" v="40"/>
          <ac:spMkLst>
            <pc:docMk/>
            <pc:sldMk cId="1081292729" sldId="256"/>
            <ac:spMk id="5" creationId="{B18F7D6E-CE9F-465E-B843-0FCCF47BE7F4}"/>
          </ac:spMkLst>
        </pc:spChg>
        <pc:spChg chg="del">
          <ac:chgData name="Sepal Zorab Habib (1900181)" userId="S::1900181@student.uwtsd.ac.uk::e995cd4d-7646-4115-89f4-735abcc3aee0" providerId="AD" clId="Web-{1E10587B-DC6E-4CF2-8C84-DF3532DBCF66}" dt="2021-04-27T08:35:02.134" v="49"/>
          <ac:spMkLst>
            <pc:docMk/>
            <pc:sldMk cId="1081292729" sldId="256"/>
            <ac:spMk id="9" creationId="{0DBF1ABE-8590-450D-BB49-BDDCCF3EEA9E}"/>
          </ac:spMkLst>
        </pc:spChg>
        <pc:spChg chg="del">
          <ac:chgData name="Sepal Zorab Habib (1900181)" userId="S::1900181@student.uwtsd.ac.uk::e995cd4d-7646-4115-89f4-735abcc3aee0" providerId="AD" clId="Web-{1E10587B-DC6E-4CF2-8C84-DF3532DBCF66}" dt="2021-04-27T08:35:02.134" v="49"/>
          <ac:spMkLst>
            <pc:docMk/>
            <pc:sldMk cId="1081292729" sldId="256"/>
            <ac:spMk id="11" creationId="{C7D887A3-61AD-4674-BC53-8DFA8CF7B410}"/>
          </ac:spMkLst>
        </pc:spChg>
        <pc:spChg chg="del">
          <ac:chgData name="Sepal Zorab Habib (1900181)" userId="S::1900181@student.uwtsd.ac.uk::e995cd4d-7646-4115-89f4-735abcc3aee0" providerId="AD" clId="Web-{1E10587B-DC6E-4CF2-8C84-DF3532DBCF66}" dt="2021-04-27T08:35:02.134" v="49"/>
          <ac:spMkLst>
            <pc:docMk/>
            <pc:sldMk cId="1081292729" sldId="256"/>
            <ac:spMk id="13" creationId="{479F0FB3-8461-462D-84A2-53106FBF4E5B}"/>
          </ac:spMkLst>
        </pc:spChg>
        <pc:spChg chg="del">
          <ac:chgData name="Sepal Zorab Habib (1900181)" userId="S::1900181@student.uwtsd.ac.uk::e995cd4d-7646-4115-89f4-735abcc3aee0" providerId="AD" clId="Web-{1E10587B-DC6E-4CF2-8C84-DF3532DBCF66}" dt="2021-04-27T08:35:02.134" v="49"/>
          <ac:spMkLst>
            <pc:docMk/>
            <pc:sldMk cId="1081292729" sldId="256"/>
            <ac:spMk id="15" creationId="{11E3C311-4E8A-45D9-97BF-07F5FD346974}"/>
          </ac:spMkLst>
        </pc:spChg>
        <pc:spChg chg="add">
          <ac:chgData name="Sepal Zorab Habib (1900181)" userId="S::1900181@student.uwtsd.ac.uk::e995cd4d-7646-4115-89f4-735abcc3aee0" providerId="AD" clId="Web-{1E10587B-DC6E-4CF2-8C84-DF3532DBCF66}" dt="2021-04-27T08:35:02.134" v="49"/>
          <ac:spMkLst>
            <pc:docMk/>
            <pc:sldMk cId="1081292729" sldId="256"/>
            <ac:spMk id="20" creationId="{AC8EEB0F-BA72-49AC-956F-331B60FDE79E}"/>
          </ac:spMkLst>
        </pc:spChg>
        <pc:spChg chg="add">
          <ac:chgData name="Sepal Zorab Habib (1900181)" userId="S::1900181@student.uwtsd.ac.uk::e995cd4d-7646-4115-89f4-735abcc3aee0" providerId="AD" clId="Web-{1E10587B-DC6E-4CF2-8C84-DF3532DBCF66}" dt="2021-04-27T08:35:02.134" v="49"/>
          <ac:spMkLst>
            <pc:docMk/>
            <pc:sldMk cId="1081292729" sldId="256"/>
            <ac:spMk id="22" creationId="{228A581D-1BC9-4759-AB42-F7685630E451}"/>
          </ac:spMkLst>
        </pc:spChg>
        <pc:spChg chg="add">
          <ac:chgData name="Sepal Zorab Habib (1900181)" userId="S::1900181@student.uwtsd.ac.uk::e995cd4d-7646-4115-89f4-735abcc3aee0" providerId="AD" clId="Web-{1E10587B-DC6E-4CF2-8C84-DF3532DBCF66}" dt="2021-04-27T08:35:02.134" v="49"/>
          <ac:spMkLst>
            <pc:docMk/>
            <pc:sldMk cId="1081292729" sldId="256"/>
            <ac:spMk id="24" creationId="{87CE1C1F-C9E2-4C83-BA54-D7BC5D52165A}"/>
          </ac:spMkLst>
        </pc:spChg>
        <pc:spChg chg="add">
          <ac:chgData name="Sepal Zorab Habib (1900181)" userId="S::1900181@student.uwtsd.ac.uk::e995cd4d-7646-4115-89f4-735abcc3aee0" providerId="AD" clId="Web-{1E10587B-DC6E-4CF2-8C84-DF3532DBCF66}" dt="2021-04-27T08:35:02.134" v="49"/>
          <ac:spMkLst>
            <pc:docMk/>
            <pc:sldMk cId="1081292729" sldId="256"/>
            <ac:spMk id="26" creationId="{831C0CFE-AC9D-4032-8A9F-36B1BA171FED}"/>
          </ac:spMkLst>
        </pc:spChg>
        <pc:picChg chg="del">
          <ac:chgData name="Sepal Zorab Habib (1900181)" userId="S::1900181@student.uwtsd.ac.uk::e995cd4d-7646-4115-89f4-735abcc3aee0" providerId="AD" clId="Web-{1E10587B-DC6E-4CF2-8C84-DF3532DBCF66}" dt="2021-04-27T08:34:02.227" v="43"/>
          <ac:picMkLst>
            <pc:docMk/>
            <pc:sldMk cId="1081292729" sldId="256"/>
            <ac:picMk id="4" creationId="{A02909F8-5A4D-44FA-B149-F86449806C63}"/>
          </ac:picMkLst>
        </pc:picChg>
        <pc:picChg chg="add mod ord modCrop">
          <ac:chgData name="Sepal Zorab Habib (1900181)" userId="S::1900181@student.uwtsd.ac.uk::e995cd4d-7646-4115-89f4-735abcc3aee0" providerId="AD" clId="Web-{1E10587B-DC6E-4CF2-8C84-DF3532DBCF66}" dt="2021-04-27T08:35:02.134" v="49"/>
          <ac:picMkLst>
            <pc:docMk/>
            <pc:sldMk cId="1081292729" sldId="256"/>
            <ac:picMk id="6" creationId="{5F5C02C9-09A5-472C-B61E-C6528BE64B1F}"/>
          </ac:picMkLst>
        </pc:picChg>
      </pc:sldChg>
      <pc:sldChg chg="modSp">
        <pc:chgData name="Sepal Zorab Habib (1900181)" userId="S::1900181@student.uwtsd.ac.uk::e995cd4d-7646-4115-89f4-735abcc3aee0" providerId="AD" clId="Web-{1E10587B-DC6E-4CF2-8C84-DF3532DBCF66}" dt="2021-04-27T08:52:16.655" v="131" actId="20577"/>
        <pc:sldMkLst>
          <pc:docMk/>
          <pc:sldMk cId="1741976373" sldId="257"/>
        </pc:sldMkLst>
        <pc:spChg chg="mod">
          <ac:chgData name="Sepal Zorab Habib (1900181)" userId="S::1900181@student.uwtsd.ac.uk::e995cd4d-7646-4115-89f4-735abcc3aee0" providerId="AD" clId="Web-{1E10587B-DC6E-4CF2-8C84-DF3532DBCF66}" dt="2021-04-27T08:52:16.655" v="131" actId="20577"/>
          <ac:spMkLst>
            <pc:docMk/>
            <pc:sldMk cId="1741976373" sldId="257"/>
            <ac:spMk id="2" creationId="{3DB537D4-405F-44EB-BD1B-69EE6D917E52}"/>
          </ac:spMkLst>
        </pc:spChg>
      </pc:sldChg>
      <pc:sldChg chg="modSp">
        <pc:chgData name="Sepal Zorab Habib (1900181)" userId="S::1900181@student.uwtsd.ac.uk::e995cd4d-7646-4115-89f4-735abcc3aee0" providerId="AD" clId="Web-{1E10587B-DC6E-4CF2-8C84-DF3532DBCF66}" dt="2021-04-27T08:52:42.780" v="135" actId="20577"/>
        <pc:sldMkLst>
          <pc:docMk/>
          <pc:sldMk cId="2853804915" sldId="258"/>
        </pc:sldMkLst>
        <pc:spChg chg="mod">
          <ac:chgData name="Sepal Zorab Habib (1900181)" userId="S::1900181@student.uwtsd.ac.uk::e995cd4d-7646-4115-89f4-735abcc3aee0" providerId="AD" clId="Web-{1E10587B-DC6E-4CF2-8C84-DF3532DBCF66}" dt="2021-04-27T08:52:42.780" v="135" actId="20577"/>
          <ac:spMkLst>
            <pc:docMk/>
            <pc:sldMk cId="2853804915" sldId="258"/>
            <ac:spMk id="2" creationId="{E8D87A2F-3FF6-4439-AE48-C93CCEA4966C}"/>
          </ac:spMkLst>
        </pc:spChg>
      </pc:sldChg>
      <pc:sldChg chg="modSp">
        <pc:chgData name="Sepal Zorab Habib (1900181)" userId="S::1900181@student.uwtsd.ac.uk::e995cd4d-7646-4115-89f4-735abcc3aee0" providerId="AD" clId="Web-{1E10587B-DC6E-4CF2-8C84-DF3532DBCF66}" dt="2021-04-27T08:52:35.733" v="134" actId="20577"/>
        <pc:sldMkLst>
          <pc:docMk/>
          <pc:sldMk cId="82728865" sldId="260"/>
        </pc:sldMkLst>
        <pc:spChg chg="mod">
          <ac:chgData name="Sepal Zorab Habib (1900181)" userId="S::1900181@student.uwtsd.ac.uk::e995cd4d-7646-4115-89f4-735abcc3aee0" providerId="AD" clId="Web-{1E10587B-DC6E-4CF2-8C84-DF3532DBCF66}" dt="2021-04-27T08:52:35.733" v="134" actId="20577"/>
          <ac:spMkLst>
            <pc:docMk/>
            <pc:sldMk cId="82728865" sldId="260"/>
            <ac:spMk id="3" creationId="{49AC3A6B-787C-4540-B2FC-EF2A93B5F542}"/>
          </ac:spMkLst>
        </pc:spChg>
        <pc:spChg chg="mod">
          <ac:chgData name="Sepal Zorab Habib (1900181)" userId="S::1900181@student.uwtsd.ac.uk::e995cd4d-7646-4115-89f4-735abcc3aee0" providerId="AD" clId="Web-{1E10587B-DC6E-4CF2-8C84-DF3532DBCF66}" dt="2021-04-27T08:52:24.327" v="132" actId="20577"/>
          <ac:spMkLst>
            <pc:docMk/>
            <pc:sldMk cId="82728865" sldId="260"/>
            <ac:spMk id="14" creationId="{B45DB40C-EF74-4DFC-AEFF-08A5A2125B4F}"/>
          </ac:spMkLst>
        </pc:spChg>
      </pc:sldChg>
      <pc:sldChg chg="modSp">
        <pc:chgData name="Sepal Zorab Habib (1900181)" userId="S::1900181@student.uwtsd.ac.uk::e995cd4d-7646-4115-89f4-735abcc3aee0" providerId="AD" clId="Web-{1E10587B-DC6E-4CF2-8C84-DF3532DBCF66}" dt="2021-04-27T08:51:54.811" v="128" actId="20577"/>
        <pc:sldMkLst>
          <pc:docMk/>
          <pc:sldMk cId="1409688723" sldId="261"/>
        </pc:sldMkLst>
        <pc:spChg chg="mod">
          <ac:chgData name="Sepal Zorab Habib (1900181)" userId="S::1900181@student.uwtsd.ac.uk::e995cd4d-7646-4115-89f4-735abcc3aee0" providerId="AD" clId="Web-{1E10587B-DC6E-4CF2-8C84-DF3532DBCF66}" dt="2021-04-27T08:51:54.811" v="128" actId="20577"/>
          <ac:spMkLst>
            <pc:docMk/>
            <pc:sldMk cId="1409688723" sldId="261"/>
            <ac:spMk id="2" creationId="{37DBBBBD-4766-415C-8F9A-94E8A021164D}"/>
          </ac:spMkLst>
        </pc:spChg>
        <pc:spChg chg="mod">
          <ac:chgData name="Sepal Zorab Habib (1900181)" userId="S::1900181@student.uwtsd.ac.uk::e995cd4d-7646-4115-89f4-735abcc3aee0" providerId="AD" clId="Web-{1E10587B-DC6E-4CF2-8C84-DF3532DBCF66}" dt="2021-04-27T08:51:45.811" v="127" actId="20577"/>
          <ac:spMkLst>
            <pc:docMk/>
            <pc:sldMk cId="1409688723" sldId="261"/>
            <ac:spMk id="3" creationId="{4D05EE13-48CC-45DC-9E59-682B9A1C64FC}"/>
          </ac:spMkLst>
        </pc:spChg>
      </pc:sldChg>
      <pc:sldChg chg="addSp delSp modSp">
        <pc:chgData name="Sepal Zorab Habib (1900181)" userId="S::1900181@student.uwtsd.ac.uk::e995cd4d-7646-4115-89f4-735abcc3aee0" providerId="AD" clId="Web-{1E10587B-DC6E-4CF2-8C84-DF3532DBCF66}" dt="2021-04-27T08:57:49.271" v="209" actId="20577"/>
        <pc:sldMkLst>
          <pc:docMk/>
          <pc:sldMk cId="1795695856" sldId="262"/>
        </pc:sldMkLst>
        <pc:spChg chg="add del mod">
          <ac:chgData name="Sepal Zorab Habib (1900181)" userId="S::1900181@student.uwtsd.ac.uk::e995cd4d-7646-4115-89f4-735abcc3aee0" providerId="AD" clId="Web-{1E10587B-DC6E-4CF2-8C84-DF3532DBCF66}" dt="2021-04-27T08:29:52.706" v="3"/>
          <ac:spMkLst>
            <pc:docMk/>
            <pc:sldMk cId="1795695856" sldId="262"/>
            <ac:spMk id="2" creationId="{A51D48DC-740E-430A-9B41-604ACB1EEECD}"/>
          </ac:spMkLst>
        </pc:spChg>
        <pc:spChg chg="mod ord">
          <ac:chgData name="Sepal Zorab Habib (1900181)" userId="S::1900181@student.uwtsd.ac.uk::e995cd4d-7646-4115-89f4-735abcc3aee0" providerId="AD" clId="Web-{1E10587B-DC6E-4CF2-8C84-DF3532DBCF66}" dt="2021-04-27T08:57:49.271" v="209" actId="20577"/>
          <ac:spMkLst>
            <pc:docMk/>
            <pc:sldMk cId="1795695856" sldId="262"/>
            <ac:spMk id="3" creationId="{ED2C2709-7A41-444E-8F18-9FAE68814B3A}"/>
          </ac:spMkLst>
        </pc:spChg>
        <pc:spChg chg="add del">
          <ac:chgData name="Sepal Zorab Habib (1900181)" userId="S::1900181@student.uwtsd.ac.uk::e995cd4d-7646-4115-89f4-735abcc3aee0" providerId="AD" clId="Web-{1E10587B-DC6E-4CF2-8C84-DF3532DBCF66}" dt="2021-04-27T08:31:00.098" v="12"/>
          <ac:spMkLst>
            <pc:docMk/>
            <pc:sldMk cId="1795695856" sldId="262"/>
            <ac:spMk id="8" creationId="{C51A08AC-F796-409C-AD97-8B476289EC51}"/>
          </ac:spMkLst>
        </pc:spChg>
        <pc:spChg chg="add del">
          <ac:chgData name="Sepal Zorab Habib (1900181)" userId="S::1900181@student.uwtsd.ac.uk::e995cd4d-7646-4115-89f4-735abcc3aee0" providerId="AD" clId="Web-{1E10587B-DC6E-4CF2-8C84-DF3532DBCF66}" dt="2021-04-27T08:30:53.489" v="9"/>
          <ac:spMkLst>
            <pc:docMk/>
            <pc:sldMk cId="1795695856" sldId="262"/>
            <ac:spMk id="16" creationId="{8181FC64-B306-4821-98E2-780662EFC486}"/>
          </ac:spMkLst>
        </pc:spChg>
        <pc:spChg chg="add del">
          <ac:chgData name="Sepal Zorab Habib (1900181)" userId="S::1900181@student.uwtsd.ac.uk::e995cd4d-7646-4115-89f4-735abcc3aee0" providerId="AD" clId="Web-{1E10587B-DC6E-4CF2-8C84-DF3532DBCF66}" dt="2021-04-27T08:30:53.489" v="9"/>
          <ac:spMkLst>
            <pc:docMk/>
            <pc:sldMk cId="1795695856" sldId="262"/>
            <ac:spMk id="17" creationId="{5871FC61-DD4E-47D4-81FD-8A7E7D12B371}"/>
          </ac:spMkLst>
        </pc:spChg>
        <pc:spChg chg="add del">
          <ac:chgData name="Sepal Zorab Habib (1900181)" userId="S::1900181@student.uwtsd.ac.uk::e995cd4d-7646-4115-89f4-735abcc3aee0" providerId="AD" clId="Web-{1E10587B-DC6E-4CF2-8C84-DF3532DBCF66}" dt="2021-04-27T08:30:53.489" v="9"/>
          <ac:spMkLst>
            <pc:docMk/>
            <pc:sldMk cId="1795695856" sldId="262"/>
            <ac:spMk id="18" creationId="{829A1E2C-5AC8-40FC-99E9-832069D39792}"/>
          </ac:spMkLst>
        </pc:spChg>
        <pc:spChg chg="add del">
          <ac:chgData name="Sepal Zorab Habib (1900181)" userId="S::1900181@student.uwtsd.ac.uk::e995cd4d-7646-4115-89f4-735abcc3aee0" providerId="AD" clId="Web-{1E10587B-DC6E-4CF2-8C84-DF3532DBCF66}" dt="2021-04-27T08:30:50.895" v="7"/>
          <ac:spMkLst>
            <pc:docMk/>
            <pc:sldMk cId="1795695856" sldId="262"/>
            <ac:spMk id="19" creationId="{8181FC64-B306-4821-98E2-780662EFC486}"/>
          </ac:spMkLst>
        </pc:spChg>
        <pc:spChg chg="add del">
          <ac:chgData name="Sepal Zorab Habib (1900181)" userId="S::1900181@student.uwtsd.ac.uk::e995cd4d-7646-4115-89f4-735abcc3aee0" providerId="AD" clId="Web-{1E10587B-DC6E-4CF2-8C84-DF3532DBCF66}" dt="2021-04-27T08:30:53.489" v="9"/>
          <ac:spMkLst>
            <pc:docMk/>
            <pc:sldMk cId="1795695856" sldId="262"/>
            <ac:spMk id="20" creationId="{55C54A75-E44A-4147-B9D0-FF46CFD31612}"/>
          </ac:spMkLst>
        </pc:spChg>
        <pc:spChg chg="add del">
          <ac:chgData name="Sepal Zorab Habib (1900181)" userId="S::1900181@student.uwtsd.ac.uk::e995cd4d-7646-4115-89f4-735abcc3aee0" providerId="AD" clId="Web-{1E10587B-DC6E-4CF2-8C84-DF3532DBCF66}" dt="2021-04-27T08:30:50.895" v="7"/>
          <ac:spMkLst>
            <pc:docMk/>
            <pc:sldMk cId="1795695856" sldId="262"/>
            <ac:spMk id="21" creationId="{BC0385E9-02B2-4941-889A-EAD43F5BB0A3}"/>
          </ac:spMkLst>
        </pc:spChg>
        <pc:spChg chg="add del">
          <ac:chgData name="Sepal Zorab Habib (1900181)" userId="S::1900181@student.uwtsd.ac.uk::e995cd4d-7646-4115-89f4-735abcc3aee0" providerId="AD" clId="Web-{1E10587B-DC6E-4CF2-8C84-DF3532DBCF66}" dt="2021-04-27T08:31:00.083" v="11"/>
          <ac:spMkLst>
            <pc:docMk/>
            <pc:sldMk cId="1795695856" sldId="262"/>
            <ac:spMk id="22" creationId="{49BB7E9A-6937-4BF0-9F51-A20F197B550F}"/>
          </ac:spMkLst>
        </pc:spChg>
        <pc:spChg chg="add del">
          <ac:chgData name="Sepal Zorab Habib (1900181)" userId="S::1900181@student.uwtsd.ac.uk::e995cd4d-7646-4115-89f4-735abcc3aee0" providerId="AD" clId="Web-{1E10587B-DC6E-4CF2-8C84-DF3532DBCF66}" dt="2021-04-27T08:30:50.895" v="7"/>
          <ac:spMkLst>
            <pc:docMk/>
            <pc:sldMk cId="1795695856" sldId="262"/>
            <ac:spMk id="23" creationId="{829A1E2C-5AC8-40FC-99E9-832069D39792}"/>
          </ac:spMkLst>
        </pc:spChg>
        <pc:spChg chg="add del">
          <ac:chgData name="Sepal Zorab Habib (1900181)" userId="S::1900181@student.uwtsd.ac.uk::e995cd4d-7646-4115-89f4-735abcc3aee0" providerId="AD" clId="Web-{1E10587B-DC6E-4CF2-8C84-DF3532DBCF66}" dt="2021-04-27T08:31:00.083" v="11"/>
          <ac:spMkLst>
            <pc:docMk/>
            <pc:sldMk cId="1795695856" sldId="262"/>
            <ac:spMk id="24" creationId="{E0939753-89D7-48A8-8441-B9FF25CE8A7E}"/>
          </ac:spMkLst>
        </pc:spChg>
        <pc:spChg chg="add del">
          <ac:chgData name="Sepal Zorab Habib (1900181)" userId="S::1900181@student.uwtsd.ac.uk::e995cd4d-7646-4115-89f4-735abcc3aee0" providerId="AD" clId="Web-{1E10587B-DC6E-4CF2-8C84-DF3532DBCF66}" dt="2021-04-27T08:30:50.895" v="7"/>
          <ac:spMkLst>
            <pc:docMk/>
            <pc:sldMk cId="1795695856" sldId="262"/>
            <ac:spMk id="25" creationId="{55C54A75-E44A-4147-B9D0-FF46CFD31612}"/>
          </ac:spMkLst>
        </pc:spChg>
        <pc:spChg chg="add del">
          <ac:chgData name="Sepal Zorab Habib (1900181)" userId="S::1900181@student.uwtsd.ac.uk::e995cd4d-7646-4115-89f4-735abcc3aee0" providerId="AD" clId="Web-{1E10587B-DC6E-4CF2-8C84-DF3532DBCF66}" dt="2021-04-27T08:31:00.083" v="11"/>
          <ac:spMkLst>
            <pc:docMk/>
            <pc:sldMk cId="1795695856" sldId="262"/>
            <ac:spMk id="26" creationId="{9F5CCFC5-858F-4B45-9B10-D49DD0280D20}"/>
          </ac:spMkLst>
        </pc:spChg>
        <pc:spChg chg="add del">
          <ac:chgData name="Sepal Zorab Habib (1900181)" userId="S::1900181@student.uwtsd.ac.uk::e995cd4d-7646-4115-89f4-735abcc3aee0" providerId="AD" clId="Web-{1E10587B-DC6E-4CF2-8C84-DF3532DBCF66}" dt="2021-04-27T08:31:00.083" v="11"/>
          <ac:spMkLst>
            <pc:docMk/>
            <pc:sldMk cId="1795695856" sldId="262"/>
            <ac:spMk id="27" creationId="{2348ECDC-D455-4B71-90F6-2ECC12B7983B}"/>
          </ac:spMkLst>
        </pc:spChg>
        <pc:spChg chg="add">
          <ac:chgData name="Sepal Zorab Habib (1900181)" userId="S::1900181@student.uwtsd.ac.uk::e995cd4d-7646-4115-89f4-735abcc3aee0" providerId="AD" clId="Web-{1E10587B-DC6E-4CF2-8C84-DF3532DBCF66}" dt="2021-04-27T08:31:00.098" v="12"/>
          <ac:spMkLst>
            <pc:docMk/>
            <pc:sldMk cId="1795695856" sldId="262"/>
            <ac:spMk id="28" creationId="{8181FC64-B306-4821-98E2-780662EFC486}"/>
          </ac:spMkLst>
        </pc:spChg>
        <pc:grpChg chg="add del">
          <ac:chgData name="Sepal Zorab Habib (1900181)" userId="S::1900181@student.uwtsd.ac.uk::e995cd4d-7646-4115-89f4-735abcc3aee0" providerId="AD" clId="Web-{1E10587B-DC6E-4CF2-8C84-DF3532DBCF66}" dt="2021-04-27T08:31:00.098" v="12"/>
          <ac:grpSpMkLst>
            <pc:docMk/>
            <pc:sldMk cId="1795695856" sldId="262"/>
            <ac:grpSpMk id="10" creationId="{1E1B312B-4E9A-405C-9CE8-10325438035E}"/>
          </ac:grpSpMkLst>
        </pc:grpChg>
        <pc:grpChg chg="add">
          <ac:chgData name="Sepal Zorab Habib (1900181)" userId="S::1900181@student.uwtsd.ac.uk::e995cd4d-7646-4115-89f4-735abcc3aee0" providerId="AD" clId="Web-{1E10587B-DC6E-4CF2-8C84-DF3532DBCF66}" dt="2021-04-27T08:31:00.098" v="12"/>
          <ac:grpSpMkLst>
            <pc:docMk/>
            <pc:sldMk cId="1795695856" sldId="262"/>
            <ac:grpSpMk id="29" creationId="{57E5BCCD-DB23-4AD8-B850-9154AAE91E0F}"/>
          </ac:grpSpMkLst>
        </pc:grpChg>
        <pc:picChg chg="add mod">
          <ac:chgData name="Sepal Zorab Habib (1900181)" userId="S::1900181@student.uwtsd.ac.uk::e995cd4d-7646-4115-89f4-735abcc3aee0" providerId="AD" clId="Web-{1E10587B-DC6E-4CF2-8C84-DF3532DBCF66}" dt="2021-04-27T08:43:09.597" v="67" actId="1076"/>
          <ac:picMkLst>
            <pc:docMk/>
            <pc:sldMk cId="1795695856" sldId="262"/>
            <ac:picMk id="4" creationId="{436E5B4E-4658-4492-9971-CB840C6DDF9A}"/>
          </ac:picMkLst>
        </pc:picChg>
        <pc:picChg chg="add del mod">
          <ac:chgData name="Sepal Zorab Habib (1900181)" userId="S::1900181@student.uwtsd.ac.uk::e995cd4d-7646-4115-89f4-735abcc3aee0" providerId="AD" clId="Web-{1E10587B-DC6E-4CF2-8C84-DF3532DBCF66}" dt="2021-04-27T08:43:03.613" v="65"/>
          <ac:picMkLst>
            <pc:docMk/>
            <pc:sldMk cId="1795695856" sldId="262"/>
            <ac:picMk id="5" creationId="{58609EC5-B9E3-4291-9F0D-4FBE1BFEED50}"/>
          </ac:picMkLst>
        </pc:picChg>
      </pc:sldChg>
    </pc:docChg>
  </pc:docChgLst>
  <pc:docChgLst>
    <pc:chgData name="Rebecca Louise Cornelius (1901039)" userId="S::1901039@student.uwtsd.ac.uk::96dbf4ed-7f5d-4c6e-aa7f-ab4b9f070b60" providerId="AD" clId="Web-{D248BDE1-61D4-4B7E-BD9B-5FC3D851B81B}"/>
    <pc:docChg chg="modSld">
      <pc:chgData name="Rebecca Louise Cornelius (1901039)" userId="S::1901039@student.uwtsd.ac.uk::96dbf4ed-7f5d-4c6e-aa7f-ab4b9f070b60" providerId="AD" clId="Web-{D248BDE1-61D4-4B7E-BD9B-5FC3D851B81B}" dt="2021-05-09T22:23:39.495" v="9" actId="20577"/>
      <pc:docMkLst>
        <pc:docMk/>
      </pc:docMkLst>
      <pc:sldChg chg="modSp">
        <pc:chgData name="Rebecca Louise Cornelius (1901039)" userId="S::1901039@student.uwtsd.ac.uk::96dbf4ed-7f5d-4c6e-aa7f-ab4b9f070b60" providerId="AD" clId="Web-{D248BDE1-61D4-4B7E-BD9B-5FC3D851B81B}" dt="2021-05-09T22:23:39.495" v="9" actId="20577"/>
        <pc:sldMkLst>
          <pc:docMk/>
          <pc:sldMk cId="326897472" sldId="264"/>
        </pc:sldMkLst>
        <pc:spChg chg="mod">
          <ac:chgData name="Rebecca Louise Cornelius (1901039)" userId="S::1901039@student.uwtsd.ac.uk::96dbf4ed-7f5d-4c6e-aa7f-ab4b9f070b60" providerId="AD" clId="Web-{D248BDE1-61D4-4B7E-BD9B-5FC3D851B81B}" dt="2021-05-09T22:23:39.495" v="9" actId="20577"/>
          <ac:spMkLst>
            <pc:docMk/>
            <pc:sldMk cId="326897472" sldId="264"/>
            <ac:spMk id="3" creationId="{8AEF9170-1032-4511-BE2F-D556956B37D9}"/>
          </ac:spMkLst>
        </pc:spChg>
      </pc:sldChg>
    </pc:docChg>
  </pc:docChgLst>
  <pc:docChgLst>
    <pc:chgData name="Rebecca Louise Cornelius (1901039)" userId="S::1901039@student.uwtsd.ac.uk::96dbf4ed-7f5d-4c6e-aa7f-ab4b9f070b60" providerId="AD" clId="Web-{37E850D4-EB85-11D5-46CC-B0E85DD056B1}"/>
    <pc:docChg chg="addSld modSld sldOrd">
      <pc:chgData name="Rebecca Louise Cornelius (1901039)" userId="S::1901039@student.uwtsd.ac.uk::96dbf4ed-7f5d-4c6e-aa7f-ab4b9f070b60" providerId="AD" clId="Web-{37E850D4-EB85-11D5-46CC-B0E85DD056B1}" dt="2021-05-07T22:53:24.343" v="648" actId="1076"/>
      <pc:docMkLst>
        <pc:docMk/>
      </pc:docMkLst>
      <pc:sldChg chg="addSp delSp modSp">
        <pc:chgData name="Rebecca Louise Cornelius (1901039)" userId="S::1901039@student.uwtsd.ac.uk::96dbf4ed-7f5d-4c6e-aa7f-ab4b9f070b60" providerId="AD" clId="Web-{37E850D4-EB85-11D5-46CC-B0E85DD056B1}" dt="2021-05-07T21:25:16.984" v="35"/>
        <pc:sldMkLst>
          <pc:docMk/>
          <pc:sldMk cId="1741976373" sldId="257"/>
        </pc:sldMkLst>
        <pc:spChg chg="mod">
          <ac:chgData name="Rebecca Louise Cornelius (1901039)" userId="S::1901039@student.uwtsd.ac.uk::96dbf4ed-7f5d-4c6e-aa7f-ab4b9f070b60" providerId="AD" clId="Web-{37E850D4-EB85-11D5-46CC-B0E85DD056B1}" dt="2021-05-07T21:25:16.984" v="35"/>
          <ac:spMkLst>
            <pc:docMk/>
            <pc:sldMk cId="1741976373" sldId="257"/>
            <ac:spMk id="2" creationId="{3DB537D4-405F-44EB-BD1B-69EE6D917E52}"/>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9" creationId="{9B0F7D69-D93C-4C38-A23D-76E000D691CD}"/>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1" creationId="{8CD419D4-EA9D-42D9-BF62-B07F0B7B672B}"/>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3" creationId="{1C6FEC9B-9608-4181-A9E5-A1B80E72021C}"/>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5" creationId="{AB1564ED-F26F-451D-97D6-A6EC3E83FD55}"/>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7" creationId="{0CA184B6-3482-4F43-87F0-BC765DCFD8A8}"/>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9" creationId="{6C869923-8380-4244-9548-802C330638A0}"/>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1" creationId="{C06255F2-BC67-4DDE-B34E-AC4BA21838CC}"/>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3" creationId="{55169443-FCCD-4C0A-8C69-18CD3FA0968D}"/>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5" creationId="{0DBF1ABE-8590-450D-BB49-BDDCCF3EEA9E}"/>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7" creationId="{DCD36D47-40B7-494B-B249-3CBA333DE256}"/>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9" creationId="{03AD0D1C-F8BA-4CD1-BC4D-BE1823F3EBDD}"/>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31" creationId="{FBA7E51E-7B6A-4A79-8F84-47C845C7A2CC}"/>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36" creationId="{9B0F7D69-D93C-4C38-A23D-76E000D691CD}"/>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38" creationId="{8CD419D4-EA9D-42D9-BF62-B07F0B7B672B}"/>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0" creationId="{1C6FEC9B-9608-4181-A9E5-A1B80E72021C}"/>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2" creationId="{AB1564ED-F26F-451D-97D6-A6EC3E83FD55}"/>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4" creationId="{0CA184B6-3482-4F43-87F0-BC765DCFD8A8}"/>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6" creationId="{6C869923-8380-4244-9548-802C330638A0}"/>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8" creationId="{C06255F2-BC67-4DDE-B34E-AC4BA21838CC}"/>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0" creationId="{55169443-FCCD-4C0A-8C69-18CD3FA0968D}"/>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2" creationId="{0DBF1ABE-8590-450D-BB49-BDDCCF3EEA9E}"/>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4" creationId="{96CB0275-66F1-4491-93B8-121D0C7176BF}"/>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6" creationId="{18D32C3D-8F76-4E99-BE56-0836CC38CC84}"/>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8" creationId="{70766076-46F5-42D5-A773-2B3BEF2B8B74}"/>
          </ac:spMkLst>
        </pc:spChg>
        <pc:picChg chg="mod ord">
          <ac:chgData name="Rebecca Louise Cornelius (1901039)" userId="S::1901039@student.uwtsd.ac.uk::96dbf4ed-7f5d-4c6e-aa7f-ab4b9f070b60" providerId="AD" clId="Web-{37E850D4-EB85-11D5-46CC-B0E85DD056B1}" dt="2021-05-07T21:25:16.984" v="35"/>
          <ac:picMkLst>
            <pc:docMk/>
            <pc:sldMk cId="1741976373" sldId="257"/>
            <ac:picMk id="5" creationId="{72A818D5-C6E9-4930-8BA2-4FE6A2DD173D}"/>
          </ac:picMkLst>
        </pc:picChg>
      </pc:sldChg>
      <pc:sldChg chg="addSp delSp modSp addAnim">
        <pc:chgData name="Rebecca Louise Cornelius (1901039)" userId="S::1901039@student.uwtsd.ac.uk::96dbf4ed-7f5d-4c6e-aa7f-ab4b9f070b60" providerId="AD" clId="Web-{37E850D4-EB85-11D5-46CC-B0E85DD056B1}" dt="2021-05-07T21:24:39.389" v="34"/>
        <pc:sldMkLst>
          <pc:docMk/>
          <pc:sldMk cId="2853804915" sldId="258"/>
        </pc:sldMkLst>
        <pc:spChg chg="mod">
          <ac:chgData name="Rebecca Louise Cornelius (1901039)" userId="S::1901039@student.uwtsd.ac.uk::96dbf4ed-7f5d-4c6e-aa7f-ab4b9f070b60" providerId="AD" clId="Web-{37E850D4-EB85-11D5-46CC-B0E85DD056B1}" dt="2021-05-07T21:24:39.389" v="34"/>
          <ac:spMkLst>
            <pc:docMk/>
            <pc:sldMk cId="2853804915" sldId="258"/>
            <ac:spMk id="2" creationId="{E8D87A2F-3FF6-4439-AE48-C93CCEA4966C}"/>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9" creationId="{9B0F7D69-D93C-4C38-A23D-76E000D691CD}"/>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1" creationId="{8CD419D4-EA9D-42D9-BF62-B07F0B7B672B}"/>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3" creationId="{1C6FEC9B-9608-4181-A9E5-A1B80E72021C}"/>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5" creationId="{AB1564ED-F26F-451D-97D6-A6EC3E83FD55}"/>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7" creationId="{0CA184B6-3482-4F43-87F0-BC765DCFD8A8}"/>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9" creationId="{6C869923-8380-4244-9548-802C330638A0}"/>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1" creationId="{C06255F2-BC67-4DDE-B34E-AC4BA21838CC}"/>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3" creationId="{55169443-FCCD-4C0A-8C69-18CD3FA0968D}"/>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5" creationId="{0DBF1ABE-8590-450D-BB49-BDDCCF3EEA9E}"/>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7" creationId="{DCD36D47-40B7-494B-B249-3CBA333DE256}"/>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9" creationId="{03AD0D1C-F8BA-4CD1-BC4D-BE1823F3EBDD}"/>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31" creationId="{FBA7E51E-7B6A-4A79-8F84-47C845C7A2CC}"/>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36" creationId="{9B0F7D69-D93C-4C38-A23D-76E000D691CD}"/>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38" creationId="{8CD419D4-EA9D-42D9-BF62-B07F0B7B672B}"/>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0" creationId="{1C6FEC9B-9608-4181-A9E5-A1B80E72021C}"/>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2" creationId="{AB1564ED-F26F-451D-97D6-A6EC3E83FD55}"/>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4" creationId="{0CA184B6-3482-4F43-87F0-BC765DCFD8A8}"/>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6" creationId="{6C869923-8380-4244-9548-802C330638A0}"/>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8" creationId="{C06255F2-BC67-4DDE-B34E-AC4BA21838CC}"/>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0" creationId="{55169443-FCCD-4C0A-8C69-18CD3FA0968D}"/>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2" creationId="{0DBF1ABE-8590-450D-BB49-BDDCCF3EEA9E}"/>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4" creationId="{DCD36D47-40B7-494B-B249-3CBA333DE256}"/>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6" creationId="{03AD0D1C-F8BA-4CD1-BC4D-BE1823F3EBDD}"/>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8" creationId="{FBA7E51E-7B6A-4A79-8F84-47C845C7A2CC}"/>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3" creationId="{9B0F7D69-D93C-4C38-A23D-76E000D691CD}"/>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5" creationId="{8CD419D4-EA9D-42D9-BF62-B07F0B7B672B}"/>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7" creationId="{1C6FEC9B-9608-4181-A9E5-A1B80E72021C}"/>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9" creationId="{AB1564ED-F26F-451D-97D6-A6EC3E83FD55}"/>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1" creationId="{0CA184B6-3482-4F43-87F0-BC765DCFD8A8}"/>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3" creationId="{6C869923-8380-4244-9548-802C330638A0}"/>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5" creationId="{C06255F2-BC67-4DDE-B34E-AC4BA21838CC}"/>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7" creationId="{55169443-FCCD-4C0A-8C69-18CD3FA0968D}"/>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9" creationId="{0DBF1ABE-8590-450D-BB49-BDDCCF3EEA9E}"/>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81" creationId="{96CB0275-66F1-4491-93B8-121D0C7176BF}"/>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83" creationId="{18D32C3D-8F76-4E99-BE56-0836CC38CC84}"/>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85" creationId="{70766076-46F5-42D5-A773-2B3BEF2B8B74}"/>
          </ac:spMkLst>
        </pc:spChg>
        <pc:picChg chg="mod ord">
          <ac:chgData name="Rebecca Louise Cornelius (1901039)" userId="S::1901039@student.uwtsd.ac.uk::96dbf4ed-7f5d-4c6e-aa7f-ab4b9f070b60" providerId="AD" clId="Web-{37E850D4-EB85-11D5-46CC-B0E85DD056B1}" dt="2021-05-07T21:24:39.389" v="34"/>
          <ac:picMkLst>
            <pc:docMk/>
            <pc:sldMk cId="2853804915" sldId="258"/>
            <ac:picMk id="5" creationId="{41149080-AD45-4516-99BD-C72A5CB8726B}"/>
          </ac:picMkLst>
        </pc:picChg>
      </pc:sldChg>
      <pc:sldChg chg="modSp">
        <pc:chgData name="Rebecca Louise Cornelius (1901039)" userId="S::1901039@student.uwtsd.ac.uk::96dbf4ed-7f5d-4c6e-aa7f-ab4b9f070b60" providerId="AD" clId="Web-{37E850D4-EB85-11D5-46CC-B0E85DD056B1}" dt="2021-05-07T21:23:46.169" v="27" actId="1076"/>
        <pc:sldMkLst>
          <pc:docMk/>
          <pc:sldMk cId="82728865" sldId="260"/>
        </pc:sldMkLst>
        <pc:spChg chg="mod">
          <ac:chgData name="Rebecca Louise Cornelius (1901039)" userId="S::1901039@student.uwtsd.ac.uk::96dbf4ed-7f5d-4c6e-aa7f-ab4b9f070b60" providerId="AD" clId="Web-{37E850D4-EB85-11D5-46CC-B0E85DD056B1}" dt="2021-05-07T21:23:46.169" v="27" actId="1076"/>
          <ac:spMkLst>
            <pc:docMk/>
            <pc:sldMk cId="82728865" sldId="260"/>
            <ac:spMk id="3" creationId="{49AC3A6B-787C-4540-B2FC-EF2A93B5F542}"/>
          </ac:spMkLst>
        </pc:spChg>
      </pc:sldChg>
      <pc:sldChg chg="modSp">
        <pc:chgData name="Rebecca Louise Cornelius (1901039)" userId="S::1901039@student.uwtsd.ac.uk::96dbf4ed-7f5d-4c6e-aa7f-ab4b9f070b60" providerId="AD" clId="Web-{37E850D4-EB85-11D5-46CC-B0E85DD056B1}" dt="2021-05-07T21:26:28.788" v="45" actId="20577"/>
        <pc:sldMkLst>
          <pc:docMk/>
          <pc:sldMk cId="1409688723" sldId="261"/>
        </pc:sldMkLst>
        <pc:spChg chg="mod">
          <ac:chgData name="Rebecca Louise Cornelius (1901039)" userId="S::1901039@student.uwtsd.ac.uk::96dbf4ed-7f5d-4c6e-aa7f-ab4b9f070b60" providerId="AD" clId="Web-{37E850D4-EB85-11D5-46CC-B0E85DD056B1}" dt="2021-05-07T21:26:28.788" v="45" actId="20577"/>
          <ac:spMkLst>
            <pc:docMk/>
            <pc:sldMk cId="1409688723" sldId="261"/>
            <ac:spMk id="2" creationId="{37DBBBBD-4766-415C-8F9A-94E8A021164D}"/>
          </ac:spMkLst>
        </pc:spChg>
      </pc:sldChg>
      <pc:sldChg chg="modSp">
        <pc:chgData name="Rebecca Louise Cornelius (1901039)" userId="S::1901039@student.uwtsd.ac.uk::96dbf4ed-7f5d-4c6e-aa7f-ab4b9f070b60" providerId="AD" clId="Web-{37E850D4-EB85-11D5-46CC-B0E85DD056B1}" dt="2021-05-07T22:53:24.343" v="648" actId="1076"/>
        <pc:sldMkLst>
          <pc:docMk/>
          <pc:sldMk cId="1795695856" sldId="262"/>
        </pc:sldMkLst>
        <pc:spChg chg="mod">
          <ac:chgData name="Rebecca Louise Cornelius (1901039)" userId="S::1901039@student.uwtsd.ac.uk::96dbf4ed-7f5d-4c6e-aa7f-ab4b9f070b60" providerId="AD" clId="Web-{37E850D4-EB85-11D5-46CC-B0E85DD056B1}" dt="2021-05-07T22:53:24.343" v="648" actId="1076"/>
          <ac:spMkLst>
            <pc:docMk/>
            <pc:sldMk cId="1795695856" sldId="262"/>
            <ac:spMk id="3" creationId="{ED2C2709-7A41-444E-8F18-9FAE68814B3A}"/>
          </ac:spMkLst>
        </pc:spChg>
      </pc:sldChg>
      <pc:sldChg chg="addSp delSp modSp">
        <pc:chgData name="Rebecca Louise Cornelius (1901039)" userId="S::1901039@student.uwtsd.ac.uk::96dbf4ed-7f5d-4c6e-aa7f-ab4b9f070b60" providerId="AD" clId="Web-{37E850D4-EB85-11D5-46CC-B0E85DD056B1}" dt="2021-05-07T22:23:16.567" v="353" actId="20577"/>
        <pc:sldMkLst>
          <pc:docMk/>
          <pc:sldMk cId="326897472" sldId="264"/>
        </pc:sldMkLst>
        <pc:spChg chg="mod">
          <ac:chgData name="Rebecca Louise Cornelius (1901039)" userId="S::1901039@student.uwtsd.ac.uk::96dbf4ed-7f5d-4c6e-aa7f-ab4b9f070b60" providerId="AD" clId="Web-{37E850D4-EB85-11D5-46CC-B0E85DD056B1}" dt="2021-05-07T21:54:20.551" v="174"/>
          <ac:spMkLst>
            <pc:docMk/>
            <pc:sldMk cId="326897472" sldId="264"/>
            <ac:spMk id="2" creationId="{24DF86AF-AFEC-40BD-A7F1-D5A9A176D4A7}"/>
          </ac:spMkLst>
        </pc:spChg>
        <pc:spChg chg="mod">
          <ac:chgData name="Rebecca Louise Cornelius (1901039)" userId="S::1901039@student.uwtsd.ac.uk::96dbf4ed-7f5d-4c6e-aa7f-ab4b9f070b60" providerId="AD" clId="Web-{37E850D4-EB85-11D5-46CC-B0E85DD056B1}" dt="2021-05-07T22:23:16.567" v="353" actId="20577"/>
          <ac:spMkLst>
            <pc:docMk/>
            <pc:sldMk cId="326897472" sldId="264"/>
            <ac:spMk id="3" creationId="{8AEF9170-1032-4511-BE2F-D556956B37D9}"/>
          </ac:spMkLst>
        </pc:spChg>
        <pc:spChg chg="del">
          <ac:chgData name="Rebecca Louise Cornelius (1901039)" userId="S::1901039@student.uwtsd.ac.uk::96dbf4ed-7f5d-4c6e-aa7f-ab4b9f070b60" providerId="AD" clId="Web-{37E850D4-EB85-11D5-46CC-B0E85DD056B1}" dt="2021-05-07T21:54:20.551" v="174"/>
          <ac:spMkLst>
            <pc:docMk/>
            <pc:sldMk cId="326897472" sldId="264"/>
            <ac:spMk id="8" creationId="{47FC6A8B-34F9-40FB-AA2D-E34168F52850}"/>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18" creationId="{22F24225-0E3A-40A5-A927-CEFC144381A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0" creationId="{5B02B8FB-EF36-4677-B5B5-E9B989F25EBC}"/>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2" creationId="{BE30D5C6-EC5C-4D78-8689-1B6822BFF71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4" creationId="{12A73499-12A4-4080-B0DE-351867697F87}"/>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6" creationId="{60A52FE6-BB17-4BE4-BFA1-8896FD7CFAB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8" creationId="{A7BBF837-70DD-4FFD-A87C-FAD1F5D8AB4C}"/>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30" creationId="{CE5EB792-CB0B-44C0-9561-24A263D874D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32" creationId="{C0FB4A96-0FD5-4642-8CE2-57623A3A42D4}"/>
          </ac:spMkLst>
        </pc:spChg>
        <pc:grpChg chg="del">
          <ac:chgData name="Rebecca Louise Cornelius (1901039)" userId="S::1901039@student.uwtsd.ac.uk::96dbf4ed-7f5d-4c6e-aa7f-ab4b9f070b60" providerId="AD" clId="Web-{37E850D4-EB85-11D5-46CC-B0E85DD056B1}" dt="2021-05-07T21:54:20.551" v="174"/>
          <ac:grpSpMkLst>
            <pc:docMk/>
            <pc:sldMk cId="326897472" sldId="264"/>
            <ac:grpSpMk id="10" creationId="{D4D684F8-91BF-481C-A965-722756A383D0}"/>
          </ac:grpSpMkLst>
        </pc:grpChg>
      </pc:sldChg>
      <pc:sldChg chg="addSp delSp modSp mod ord setBg">
        <pc:chgData name="Rebecca Louise Cornelius (1901039)" userId="S::1901039@student.uwtsd.ac.uk::96dbf4ed-7f5d-4c6e-aa7f-ab4b9f070b60" providerId="AD" clId="Web-{37E850D4-EB85-11D5-46CC-B0E85DD056B1}" dt="2021-05-07T22:20:46.829" v="340"/>
        <pc:sldMkLst>
          <pc:docMk/>
          <pc:sldMk cId="3969010838" sldId="265"/>
        </pc:sldMkLst>
        <pc:spChg chg="del mod">
          <ac:chgData name="Rebecca Louise Cornelius (1901039)" userId="S::1901039@student.uwtsd.ac.uk::96dbf4ed-7f5d-4c6e-aa7f-ab4b9f070b60" providerId="AD" clId="Web-{37E850D4-EB85-11D5-46CC-B0E85DD056B1}" dt="2021-05-07T22:18:31.919" v="279"/>
          <ac:spMkLst>
            <pc:docMk/>
            <pc:sldMk cId="3969010838" sldId="265"/>
            <ac:spMk id="2" creationId="{CEF79445-804C-7A46-9B61-93D85EA59A89}"/>
          </ac:spMkLst>
        </pc:spChg>
        <pc:spChg chg="mod">
          <ac:chgData name="Rebecca Louise Cornelius (1901039)" userId="S::1901039@student.uwtsd.ac.uk::96dbf4ed-7f5d-4c6e-aa7f-ab4b9f070b60" providerId="AD" clId="Web-{37E850D4-EB85-11D5-46CC-B0E85DD056B1}" dt="2021-05-07T22:20:46.829" v="340"/>
          <ac:spMkLst>
            <pc:docMk/>
            <pc:sldMk cId="3969010838" sldId="265"/>
            <ac:spMk id="3" creationId="{CE873232-AA0C-D349-A94F-CFAF27019304}"/>
          </ac:spMkLst>
        </pc:spChg>
        <pc:spChg chg="add">
          <ac:chgData name="Rebecca Louise Cornelius (1901039)" userId="S::1901039@student.uwtsd.ac.uk::96dbf4ed-7f5d-4c6e-aa7f-ab4b9f070b60" providerId="AD" clId="Web-{37E850D4-EB85-11D5-46CC-B0E85DD056B1}" dt="2021-05-07T21:54:12.629" v="173"/>
          <ac:spMkLst>
            <pc:docMk/>
            <pc:sldMk cId="3969010838" sldId="265"/>
            <ac:spMk id="8" creationId="{47FC6A8B-34F9-40FB-AA2D-E34168F52850}"/>
          </ac:spMkLst>
        </pc:spChg>
        <pc:grpChg chg="add">
          <ac:chgData name="Rebecca Louise Cornelius (1901039)" userId="S::1901039@student.uwtsd.ac.uk::96dbf4ed-7f5d-4c6e-aa7f-ab4b9f070b60" providerId="AD" clId="Web-{37E850D4-EB85-11D5-46CC-B0E85DD056B1}" dt="2021-05-07T21:54:12.629" v="173"/>
          <ac:grpSpMkLst>
            <pc:docMk/>
            <pc:sldMk cId="3969010838" sldId="265"/>
            <ac:grpSpMk id="10" creationId="{D4D684F8-91BF-481C-A965-722756A383D0}"/>
          </ac:grpSpMkLst>
        </pc:grpChg>
      </pc:sldChg>
      <pc:sldChg chg="addSp delSp modSp mod setBg">
        <pc:chgData name="Rebecca Louise Cornelius (1901039)" userId="S::1901039@student.uwtsd.ac.uk::96dbf4ed-7f5d-4c6e-aa7f-ab4b9f070b60" providerId="AD" clId="Web-{37E850D4-EB85-11D5-46CC-B0E85DD056B1}" dt="2021-05-07T21:59:56.466" v="213" actId="1076"/>
        <pc:sldMkLst>
          <pc:docMk/>
          <pc:sldMk cId="471847929" sldId="266"/>
        </pc:sldMkLst>
        <pc:spChg chg="add del mod">
          <ac:chgData name="Rebecca Louise Cornelius (1901039)" userId="S::1901039@student.uwtsd.ac.uk::96dbf4ed-7f5d-4c6e-aa7f-ab4b9f070b60" providerId="AD" clId="Web-{37E850D4-EB85-11D5-46CC-B0E85DD056B1}" dt="2021-05-07T21:59:56.466" v="213" actId="1076"/>
          <ac:spMkLst>
            <pc:docMk/>
            <pc:sldMk cId="471847929" sldId="266"/>
            <ac:spMk id="2" creationId="{BBE2209A-0225-4B00-BE96-C8EA63360C1F}"/>
          </ac:spMkLst>
        </pc:spChg>
        <pc:spChg chg="add del mod ord">
          <ac:chgData name="Rebecca Louise Cornelius (1901039)" userId="S::1901039@student.uwtsd.ac.uk::96dbf4ed-7f5d-4c6e-aa7f-ab4b9f070b60" providerId="AD" clId="Web-{37E850D4-EB85-11D5-46CC-B0E85DD056B1}" dt="2021-05-07T21:58:18.526" v="195" actId="14100"/>
          <ac:spMkLst>
            <pc:docMk/>
            <pc:sldMk cId="471847929" sldId="266"/>
            <ac:spMk id="4" creationId="{BA11162A-488F-4A27-B7B6-F40D349B0099}"/>
          </ac:spMkLst>
        </pc:spChg>
        <pc:spChg chg="add del mod">
          <ac:chgData name="Rebecca Louise Cornelius (1901039)" userId="S::1901039@student.uwtsd.ac.uk::96dbf4ed-7f5d-4c6e-aa7f-ab4b9f070b60" providerId="AD" clId="Web-{37E850D4-EB85-11D5-46CC-B0E85DD056B1}" dt="2021-05-07T21:58:34.292" v="199" actId="20577"/>
          <ac:spMkLst>
            <pc:docMk/>
            <pc:sldMk cId="471847929" sldId="266"/>
            <ac:spMk id="5" creationId="{E154FBB1-6F58-4027-9B50-D60C170F4DC2}"/>
          </ac:spMkLst>
        </pc:spChg>
        <pc:spChg chg="del mod">
          <ac:chgData name="Rebecca Louise Cornelius (1901039)" userId="S::1901039@student.uwtsd.ac.uk::96dbf4ed-7f5d-4c6e-aa7f-ab4b9f070b60" providerId="AD" clId="Web-{37E850D4-EB85-11D5-46CC-B0E85DD056B1}" dt="2021-05-07T21:53:49.582" v="172"/>
          <ac:spMkLst>
            <pc:docMk/>
            <pc:sldMk cId="471847929" sldId="266"/>
            <ac:spMk id="8" creationId="{7C17EAEF-6B33-4458-B30D-5F80E62403E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9" creationId="{9B0F7D69-D93C-4C38-A23D-76E000D691CD}"/>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0" creationId="{8CD419D4-EA9D-42D9-BF62-B07F0B7B672B}"/>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1" creationId="{1C6FEC9B-9608-4181-A9E5-A1B80E72021C}"/>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2" creationId="{9B0F7D69-D93C-4C38-A23D-76E000D691CD}"/>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3" creationId="{AB1564ED-F26F-451D-97D6-A6EC3E83FD55}"/>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4" creationId="{29BA1798-17F7-4F80-A991-C449074B1886}"/>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5" creationId="{0CA184B6-3482-4F43-87F0-BC765DCFD8A8}"/>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6" creationId="{8CD419D4-EA9D-42D9-BF62-B07F0B7B672B}"/>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7" creationId="{6C869923-8380-4244-9548-802C330638A0}"/>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8" creationId="{1C6FEC9B-9608-4181-A9E5-A1B80E72021C}"/>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9" creationId="{C06255F2-BC67-4DDE-B34E-AC4BA21838CC}"/>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0" creationId="{AB1564ED-F26F-451D-97D6-A6EC3E83FD55}"/>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1" creationId="{55169443-FCCD-4C0A-8C69-18CD3FA0968D}"/>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2" creationId="{AA4342DD-7680-4127-930E-CCB5085E335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3" creationId="{0DBF1ABE-8590-450D-BB49-BDDCCF3EEA9E}"/>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4" creationId="{F1FF0434-7F50-41AF-93EE-7466DED915D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5" creationId="{391F8D69-709A-4575-A393-B4C26481AF3B}"/>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6" creationId="{217ADE80-AC1E-4A7D-916F-75AF3D3F3FD8}"/>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7" creationId="{C87A50C4-1191-461A-9E09-C8057F2AF01F}"/>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8" creationId="{7D8DC9C7-2C47-4A29-8D99-5A642EC4A297}"/>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9" creationId="{BC87DA9F-8DB2-4D48-8716-A928FBB8A5D2}"/>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0" creationId="{0DBF1ABE-8590-450D-BB49-BDDCCF3EEA9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31" creationId="{195EA065-AC5D-431D-927E-87FF05884866}"/>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2" creationId="{96CB0275-66F1-4491-93B8-121D0C7176BF}"/>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4" creationId="{18D32C3D-8F76-4E99-BE56-0836CC38CC84}"/>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6" creationId="{23C71129-3300-4933-9311-C991EE7792D8}"/>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38" creationId="{46934B3C-D73F-4CD0-95B1-0244D662D1C7}"/>
          </ac:spMkLst>
        </pc:spChg>
        <pc:cxnChg chg="add del mod">
          <ac:chgData name="Rebecca Louise Cornelius (1901039)" userId="S::1901039@student.uwtsd.ac.uk::96dbf4ed-7f5d-4c6e-aa7f-ab4b9f070b60" providerId="AD" clId="Web-{37E850D4-EB85-11D5-46CC-B0E85DD056B1}" dt="2021-05-07T21:57:30.478" v="191" actId="1076"/>
          <ac:cxnSpMkLst>
            <pc:docMk/>
            <pc:sldMk cId="471847929" sldId="266"/>
            <ac:cxnSpMk id="7" creationId="{A9806CD4-7ED8-4416-8193-50A0F7A0700D}"/>
          </ac:cxnSpMkLst>
        </pc:cxnChg>
      </pc:sldChg>
      <pc:sldChg chg="addSp delSp modSp">
        <pc:chgData name="Rebecca Louise Cornelius (1901039)" userId="S::1901039@student.uwtsd.ac.uk::96dbf4ed-7f5d-4c6e-aa7f-ab4b9f070b60" providerId="AD" clId="Web-{37E850D4-EB85-11D5-46CC-B0E85DD056B1}" dt="2021-05-07T22:33:04.260" v="473"/>
        <pc:sldMkLst>
          <pc:docMk/>
          <pc:sldMk cId="249723858" sldId="267"/>
        </pc:sldMkLst>
        <pc:spChg chg="del">
          <ac:chgData name="Rebecca Louise Cornelius (1901039)" userId="S::1901039@student.uwtsd.ac.uk::96dbf4ed-7f5d-4c6e-aa7f-ab4b9f070b60" providerId="AD" clId="Web-{37E850D4-EB85-11D5-46CC-B0E85DD056B1}" dt="2021-05-07T22:05:06.805" v="214"/>
          <ac:spMkLst>
            <pc:docMk/>
            <pc:sldMk cId="249723858" sldId="267"/>
            <ac:spMk id="2" creationId="{AE7F2102-4C40-4A69-B566-5C1CEA68A023}"/>
          </ac:spMkLst>
        </pc:spChg>
        <pc:spChg chg="mod">
          <ac:chgData name="Rebecca Louise Cornelius (1901039)" userId="S::1901039@student.uwtsd.ac.uk::96dbf4ed-7f5d-4c6e-aa7f-ab4b9f070b60" providerId="AD" clId="Web-{37E850D4-EB85-11D5-46CC-B0E85DD056B1}" dt="2021-05-07T22:06:38.745" v="218" actId="20577"/>
          <ac:spMkLst>
            <pc:docMk/>
            <pc:sldMk cId="249723858" sldId="267"/>
            <ac:spMk id="3" creationId="{368ED76C-8403-4996-8C4D-26ABA7C0B8F9}"/>
          </ac:spMkLst>
        </pc:spChg>
        <pc:spChg chg="mod">
          <ac:chgData name="Rebecca Louise Cornelius (1901039)" userId="S::1901039@student.uwtsd.ac.uk::96dbf4ed-7f5d-4c6e-aa7f-ab4b9f070b60" providerId="AD" clId="Web-{37E850D4-EB85-11D5-46CC-B0E85DD056B1}" dt="2021-05-07T22:06:52.917" v="221" actId="1076"/>
          <ac:spMkLst>
            <pc:docMk/>
            <pc:sldMk cId="249723858" sldId="267"/>
            <ac:spMk id="4" creationId="{922791E4-072B-47E9-9776-41C56E451442}"/>
          </ac:spMkLst>
        </pc:spChg>
        <pc:spChg chg="mod">
          <ac:chgData name="Rebecca Louise Cornelius (1901039)" userId="S::1901039@student.uwtsd.ac.uk::96dbf4ed-7f5d-4c6e-aa7f-ab4b9f070b60" providerId="AD" clId="Web-{37E850D4-EB85-11D5-46CC-B0E85DD056B1}" dt="2021-05-07T22:06:58.245" v="222"/>
          <ac:spMkLst>
            <pc:docMk/>
            <pc:sldMk cId="249723858" sldId="267"/>
            <ac:spMk id="5" creationId="{44906BA4-3E52-4FD5-96C4-400F52182302}"/>
          </ac:spMkLst>
        </pc:spChg>
        <pc:spChg chg="mod">
          <ac:chgData name="Rebecca Louise Cornelius (1901039)" userId="S::1901039@student.uwtsd.ac.uk::96dbf4ed-7f5d-4c6e-aa7f-ab4b9f070b60" providerId="AD" clId="Web-{37E850D4-EB85-11D5-46CC-B0E85DD056B1}" dt="2021-05-07T22:07:04.308" v="223"/>
          <ac:spMkLst>
            <pc:docMk/>
            <pc:sldMk cId="249723858" sldId="267"/>
            <ac:spMk id="6" creationId="{C310068E-91BA-4A59-96B2-A4DB8E12E0F3}"/>
          </ac:spMkLst>
        </pc:spChg>
        <pc:spChg chg="mod">
          <ac:chgData name="Rebecca Louise Cornelius (1901039)" userId="S::1901039@student.uwtsd.ac.uk::96dbf4ed-7f5d-4c6e-aa7f-ab4b9f070b60" providerId="AD" clId="Web-{37E850D4-EB85-11D5-46CC-B0E85DD056B1}" dt="2021-05-07T22:07:10.949" v="224"/>
          <ac:spMkLst>
            <pc:docMk/>
            <pc:sldMk cId="249723858" sldId="267"/>
            <ac:spMk id="7" creationId="{448803C2-A89A-4FBA-97A3-94E6595636ED}"/>
          </ac:spMkLst>
        </pc:spChg>
        <pc:spChg chg="mod">
          <ac:chgData name="Rebecca Louise Cornelius (1901039)" userId="S::1901039@student.uwtsd.ac.uk::96dbf4ed-7f5d-4c6e-aa7f-ab4b9f070b60" providerId="AD" clId="Web-{37E850D4-EB85-11D5-46CC-B0E85DD056B1}" dt="2021-05-07T22:07:26.980" v="228"/>
          <ac:spMkLst>
            <pc:docMk/>
            <pc:sldMk cId="249723858" sldId="267"/>
            <ac:spMk id="8" creationId="{B1394D5E-5BEF-4D30-AF64-5452EF601F96}"/>
          </ac:spMkLst>
        </pc:spChg>
        <pc:spChg chg="mod">
          <ac:chgData name="Rebecca Louise Cornelius (1901039)" userId="S::1901039@student.uwtsd.ac.uk::96dbf4ed-7f5d-4c6e-aa7f-ab4b9f070b60" providerId="AD" clId="Web-{37E850D4-EB85-11D5-46CC-B0E85DD056B1}" dt="2021-05-07T22:07:21.918" v="227" actId="1076"/>
          <ac:spMkLst>
            <pc:docMk/>
            <pc:sldMk cId="249723858" sldId="267"/>
            <ac:spMk id="9" creationId="{DE4FCE63-CF48-4406-9E77-FA6048EE552A}"/>
          </ac:spMkLst>
        </pc:spChg>
        <pc:spChg chg="mod">
          <ac:chgData name="Rebecca Louise Cornelius (1901039)" userId="S::1901039@student.uwtsd.ac.uk::96dbf4ed-7f5d-4c6e-aa7f-ab4b9f070b60" providerId="AD" clId="Web-{37E850D4-EB85-11D5-46CC-B0E85DD056B1}" dt="2021-05-07T22:07:33.309" v="229"/>
          <ac:spMkLst>
            <pc:docMk/>
            <pc:sldMk cId="249723858" sldId="267"/>
            <ac:spMk id="10" creationId="{F1D51A8B-3252-4B55-97E5-9CFDC7A4C761}"/>
          </ac:spMkLst>
        </pc:spChg>
        <pc:spChg chg="mod">
          <ac:chgData name="Rebecca Louise Cornelius (1901039)" userId="S::1901039@student.uwtsd.ac.uk::96dbf4ed-7f5d-4c6e-aa7f-ab4b9f070b60" providerId="AD" clId="Web-{37E850D4-EB85-11D5-46CC-B0E85DD056B1}" dt="2021-05-07T22:07:41.215" v="230"/>
          <ac:spMkLst>
            <pc:docMk/>
            <pc:sldMk cId="249723858" sldId="267"/>
            <ac:spMk id="11" creationId="{B0D4F902-3F66-48E6-B03F-FCBF38F10F74}"/>
          </ac:spMkLst>
        </pc:spChg>
        <pc:spChg chg="add del mod">
          <ac:chgData name="Rebecca Louise Cornelius (1901039)" userId="S::1901039@student.uwtsd.ac.uk::96dbf4ed-7f5d-4c6e-aa7f-ab4b9f070b60" providerId="AD" clId="Web-{37E850D4-EB85-11D5-46CC-B0E85DD056B1}" dt="2021-05-07T22:06:15.697" v="216"/>
          <ac:spMkLst>
            <pc:docMk/>
            <pc:sldMk cId="249723858" sldId="267"/>
            <ac:spMk id="13" creationId="{87A220F4-D6BC-4108-B4F5-208396E775E3}"/>
          </ac:spMkLst>
        </pc:spChg>
        <pc:spChg chg="add mod">
          <ac:chgData name="Rebecca Louise Cornelius (1901039)" userId="S::1901039@student.uwtsd.ac.uk::96dbf4ed-7f5d-4c6e-aa7f-ab4b9f070b60" providerId="AD" clId="Web-{37E850D4-EB85-11D5-46CC-B0E85DD056B1}" dt="2021-05-07T22:07:53.434" v="235" actId="1076"/>
          <ac:spMkLst>
            <pc:docMk/>
            <pc:sldMk cId="249723858" sldId="267"/>
            <ac:spMk id="14" creationId="{CD387D76-EF77-4240-8D38-9796D979D9D7}"/>
          </ac:spMkLst>
        </pc:spChg>
        <pc:spChg chg="add del mod">
          <ac:chgData name="Rebecca Louise Cornelius (1901039)" userId="S::1901039@student.uwtsd.ac.uk::96dbf4ed-7f5d-4c6e-aa7f-ab4b9f070b60" providerId="AD" clId="Web-{37E850D4-EB85-11D5-46CC-B0E85DD056B1}" dt="2021-05-07T22:33:04.260" v="473"/>
          <ac:spMkLst>
            <pc:docMk/>
            <pc:sldMk cId="249723858" sldId="267"/>
            <ac:spMk id="15" creationId="{013A5424-9C97-445F-AA92-A423FC6D0847}"/>
          </ac:spMkLst>
        </pc:spChg>
      </pc:sldChg>
      <pc:sldChg chg="addSp delSp modSp">
        <pc:chgData name="Rebecca Louise Cornelius (1901039)" userId="S::1901039@student.uwtsd.ac.uk::96dbf4ed-7f5d-4c6e-aa7f-ab4b9f070b60" providerId="AD" clId="Web-{37E850D4-EB85-11D5-46CC-B0E85DD056B1}" dt="2021-05-07T22:14:10.788" v="278"/>
        <pc:sldMkLst>
          <pc:docMk/>
          <pc:sldMk cId="571483689" sldId="268"/>
        </pc:sldMkLst>
        <pc:spChg chg="del">
          <ac:chgData name="Rebecca Louise Cornelius (1901039)" userId="S::1901039@student.uwtsd.ac.uk::96dbf4ed-7f5d-4c6e-aa7f-ab4b9f070b60" providerId="AD" clId="Web-{37E850D4-EB85-11D5-46CC-B0E85DD056B1}" dt="2021-05-07T22:09:35.671" v="236"/>
          <ac:spMkLst>
            <pc:docMk/>
            <pc:sldMk cId="571483689" sldId="268"/>
            <ac:spMk id="2" creationId="{26221680-E21B-46CA-82C6-3409E43780F6}"/>
          </ac:spMkLst>
        </pc:spChg>
        <pc:spChg chg="mod">
          <ac:chgData name="Rebecca Louise Cornelius (1901039)" userId="S::1901039@student.uwtsd.ac.uk::96dbf4ed-7f5d-4c6e-aa7f-ab4b9f070b60" providerId="AD" clId="Web-{37E850D4-EB85-11D5-46CC-B0E85DD056B1}" dt="2021-05-07T22:13:21.364" v="270"/>
          <ac:spMkLst>
            <pc:docMk/>
            <pc:sldMk cId="571483689" sldId="268"/>
            <ac:spMk id="4" creationId="{555F417B-2422-4C4D-AD2A-4275CC06819B}"/>
          </ac:spMkLst>
        </pc:spChg>
        <pc:spChg chg="mod">
          <ac:chgData name="Rebecca Louise Cornelius (1901039)" userId="S::1901039@student.uwtsd.ac.uk::96dbf4ed-7f5d-4c6e-aa7f-ab4b9f070b60" providerId="AD" clId="Web-{37E850D4-EB85-11D5-46CC-B0E85DD056B1}" dt="2021-05-07T22:13:09.895" v="268"/>
          <ac:spMkLst>
            <pc:docMk/>
            <pc:sldMk cId="571483689" sldId="268"/>
            <ac:spMk id="5" creationId="{24C018F4-F968-4723-AAF3-EC7B728CF398}"/>
          </ac:spMkLst>
        </pc:spChg>
        <pc:spChg chg="mod">
          <ac:chgData name="Rebecca Louise Cornelius (1901039)" userId="S::1901039@student.uwtsd.ac.uk::96dbf4ed-7f5d-4c6e-aa7f-ab4b9f070b60" providerId="AD" clId="Web-{37E850D4-EB85-11D5-46CC-B0E85DD056B1}" dt="2021-05-07T22:12:51.426" v="266"/>
          <ac:spMkLst>
            <pc:docMk/>
            <pc:sldMk cId="571483689" sldId="268"/>
            <ac:spMk id="6" creationId="{9D502B0D-8109-42AD-8052-EBB6551C9C05}"/>
          </ac:spMkLst>
        </pc:spChg>
        <pc:spChg chg="mod">
          <ac:chgData name="Rebecca Louise Cornelius (1901039)" userId="S::1901039@student.uwtsd.ac.uk::96dbf4ed-7f5d-4c6e-aa7f-ab4b9f070b60" providerId="AD" clId="Web-{37E850D4-EB85-11D5-46CC-B0E85DD056B1}" dt="2021-05-07T22:12:43.395" v="265"/>
          <ac:spMkLst>
            <pc:docMk/>
            <pc:sldMk cId="571483689" sldId="268"/>
            <ac:spMk id="7" creationId="{E0174A68-1521-4C0B-91BF-CD3D399FE157}"/>
          </ac:spMkLst>
        </pc:spChg>
        <pc:spChg chg="mod">
          <ac:chgData name="Rebecca Louise Cornelius (1901039)" userId="S::1901039@student.uwtsd.ac.uk::96dbf4ed-7f5d-4c6e-aa7f-ab4b9f070b60" providerId="AD" clId="Web-{37E850D4-EB85-11D5-46CC-B0E85DD056B1}" dt="2021-05-07T22:13:46.162" v="274"/>
          <ac:spMkLst>
            <pc:docMk/>
            <pc:sldMk cId="571483689" sldId="268"/>
            <ac:spMk id="8" creationId="{38E316F5-3EE5-4B24-803F-4743F9074BE2}"/>
          </ac:spMkLst>
        </pc:spChg>
        <pc:spChg chg="mod">
          <ac:chgData name="Rebecca Louise Cornelius (1901039)" userId="S::1901039@student.uwtsd.ac.uk::96dbf4ed-7f5d-4c6e-aa7f-ab4b9f070b60" providerId="AD" clId="Web-{37E850D4-EB85-11D5-46CC-B0E85DD056B1}" dt="2021-05-07T22:14:10.788" v="278"/>
          <ac:spMkLst>
            <pc:docMk/>
            <pc:sldMk cId="571483689" sldId="268"/>
            <ac:spMk id="9" creationId="{2988BEF5-4795-4DD1-BE94-98B5D4B1AC00}"/>
          </ac:spMkLst>
        </pc:spChg>
        <pc:spChg chg="mod">
          <ac:chgData name="Rebecca Louise Cornelius (1901039)" userId="S::1901039@student.uwtsd.ac.uk::96dbf4ed-7f5d-4c6e-aa7f-ab4b9f070b60" providerId="AD" clId="Web-{37E850D4-EB85-11D5-46CC-B0E85DD056B1}" dt="2021-05-07T22:13:57.428" v="276"/>
          <ac:spMkLst>
            <pc:docMk/>
            <pc:sldMk cId="571483689" sldId="268"/>
            <ac:spMk id="10" creationId="{53B27F6C-A5F0-4AC4-9570-DDD3A3B93B5D}"/>
          </ac:spMkLst>
        </pc:spChg>
        <pc:spChg chg="mod">
          <ac:chgData name="Rebecca Louise Cornelius (1901039)" userId="S::1901039@student.uwtsd.ac.uk::96dbf4ed-7f5d-4c6e-aa7f-ab4b9f070b60" providerId="AD" clId="Web-{37E850D4-EB85-11D5-46CC-B0E85DD056B1}" dt="2021-05-07T22:13:34.068" v="272"/>
          <ac:spMkLst>
            <pc:docMk/>
            <pc:sldMk cId="571483689" sldId="268"/>
            <ac:spMk id="11" creationId="{33E1FEC8-3A91-44E8-AD0C-216DDD144441}"/>
          </ac:spMkLst>
        </pc:spChg>
        <pc:spChg chg="add del mod">
          <ac:chgData name="Rebecca Louise Cornelius (1901039)" userId="S::1901039@student.uwtsd.ac.uk::96dbf4ed-7f5d-4c6e-aa7f-ab4b9f070b60" providerId="AD" clId="Web-{37E850D4-EB85-11D5-46CC-B0E85DD056B1}" dt="2021-05-07T22:10:58.689" v="240"/>
          <ac:spMkLst>
            <pc:docMk/>
            <pc:sldMk cId="571483689" sldId="268"/>
            <ac:spMk id="19" creationId="{3F9CC55D-8A2E-4437-826F-CC7E67B8FF85}"/>
          </ac:spMkLst>
        </pc:spChg>
        <pc:spChg chg="add mod">
          <ac:chgData name="Rebecca Louise Cornelius (1901039)" userId="S::1901039@student.uwtsd.ac.uk::96dbf4ed-7f5d-4c6e-aa7f-ab4b9f070b60" providerId="AD" clId="Web-{37E850D4-EB85-11D5-46CC-B0E85DD056B1}" dt="2021-05-07T22:11:15.314" v="249" actId="20577"/>
          <ac:spMkLst>
            <pc:docMk/>
            <pc:sldMk cId="571483689" sldId="268"/>
            <ac:spMk id="21" creationId="{A32BAB39-EC02-406C-BE8B-9B458C23F310}"/>
          </ac:spMkLst>
        </pc:spChg>
        <pc:spChg chg="add mod">
          <ac:chgData name="Rebecca Louise Cornelius (1901039)" userId="S::1901039@student.uwtsd.ac.uk::96dbf4ed-7f5d-4c6e-aa7f-ab4b9f070b60" providerId="AD" clId="Web-{37E850D4-EB85-11D5-46CC-B0E85DD056B1}" dt="2021-05-07T22:11:33.690" v="259" actId="20577"/>
          <ac:spMkLst>
            <pc:docMk/>
            <pc:sldMk cId="571483689" sldId="268"/>
            <ac:spMk id="34" creationId="{109B077D-F8CF-4657-B10F-2981D79B1EF0}"/>
          </ac:spMkLst>
        </pc:spChg>
      </pc:sldChg>
      <pc:sldChg chg="addSp delSp modSp new mod setBg">
        <pc:chgData name="Rebecca Louise Cornelius (1901039)" userId="S::1901039@student.uwtsd.ac.uk::96dbf4ed-7f5d-4c6e-aa7f-ab4b9f070b60" providerId="AD" clId="Web-{37E850D4-EB85-11D5-46CC-B0E85DD056B1}" dt="2021-05-07T22:52:15.153" v="647" actId="1076"/>
        <pc:sldMkLst>
          <pc:docMk/>
          <pc:sldMk cId="3940454194" sldId="269"/>
        </pc:sldMkLst>
        <pc:spChg chg="mod">
          <ac:chgData name="Rebecca Louise Cornelius (1901039)" userId="S::1901039@student.uwtsd.ac.uk::96dbf4ed-7f5d-4c6e-aa7f-ab4b9f070b60" providerId="AD" clId="Web-{37E850D4-EB85-11D5-46CC-B0E85DD056B1}" dt="2021-05-07T21:26:58.852" v="51" actId="1076"/>
          <ac:spMkLst>
            <pc:docMk/>
            <pc:sldMk cId="3940454194" sldId="269"/>
            <ac:spMk id="2" creationId="{5422DF59-B417-4736-85D4-290F02B9E024}"/>
          </ac:spMkLst>
        </pc:spChg>
        <pc:spChg chg="add del mod">
          <ac:chgData name="Rebecca Louise Cornelius (1901039)" userId="S::1901039@student.uwtsd.ac.uk::96dbf4ed-7f5d-4c6e-aa7f-ab4b9f070b60" providerId="AD" clId="Web-{37E850D4-EB85-11D5-46CC-B0E85DD056B1}" dt="2021-05-07T22:52:15.153" v="647" actId="1076"/>
          <ac:spMkLst>
            <pc:docMk/>
            <pc:sldMk cId="3940454194" sldId="269"/>
            <ac:spMk id="3" creationId="{9E6312FE-1BC6-4C60-ACD9-50A1F3A7EEE5}"/>
          </ac:spMkLst>
        </pc:spChg>
        <pc:spChg chg="add">
          <ac:chgData name="Rebecca Louise Cornelius (1901039)" userId="S::1901039@student.uwtsd.ac.uk::96dbf4ed-7f5d-4c6e-aa7f-ab4b9f070b60" providerId="AD" clId="Web-{37E850D4-EB85-11D5-46CC-B0E85DD056B1}" dt="2021-05-07T21:24:13.123" v="28"/>
          <ac:spMkLst>
            <pc:docMk/>
            <pc:sldMk cId="3940454194" sldId="269"/>
            <ac:spMk id="8" creationId="{47FC6A8B-34F9-40FB-AA2D-E34168F52850}"/>
          </ac:spMkLst>
        </pc:spChg>
        <pc:grpChg chg="add">
          <ac:chgData name="Rebecca Louise Cornelius (1901039)" userId="S::1901039@student.uwtsd.ac.uk::96dbf4ed-7f5d-4c6e-aa7f-ab4b9f070b60" providerId="AD" clId="Web-{37E850D4-EB85-11D5-46CC-B0E85DD056B1}" dt="2021-05-07T21:24:13.123" v="28"/>
          <ac:grpSpMkLst>
            <pc:docMk/>
            <pc:sldMk cId="3940454194" sldId="269"/>
            <ac:grpSpMk id="10" creationId="{D4D684F8-91BF-481C-A965-722756A383D0}"/>
          </ac:grpSpMkLst>
        </pc:grpChg>
      </pc:sldChg>
      <pc:sldChg chg="addSp modSp new mod setBg">
        <pc:chgData name="Rebecca Louise Cornelius (1901039)" userId="S::1901039@student.uwtsd.ac.uk::96dbf4ed-7f5d-4c6e-aa7f-ab4b9f070b60" providerId="AD" clId="Web-{37E850D4-EB85-11D5-46CC-B0E85DD056B1}" dt="2021-05-07T21:36:24.757" v="103"/>
        <pc:sldMkLst>
          <pc:docMk/>
          <pc:sldMk cId="1709754975" sldId="270"/>
        </pc:sldMkLst>
        <pc:spChg chg="mod">
          <ac:chgData name="Rebecca Louise Cornelius (1901039)" userId="S::1901039@student.uwtsd.ac.uk::96dbf4ed-7f5d-4c6e-aa7f-ab4b9f070b60" providerId="AD" clId="Web-{37E850D4-EB85-11D5-46CC-B0E85DD056B1}" dt="2021-05-07T21:36:24.757" v="103"/>
          <ac:spMkLst>
            <pc:docMk/>
            <pc:sldMk cId="1709754975" sldId="270"/>
            <ac:spMk id="2" creationId="{293AD6BC-BD14-4060-AEFA-7DCC1B089CD2}"/>
          </ac:spMkLst>
        </pc:spChg>
        <pc:spChg chg="mod">
          <ac:chgData name="Rebecca Louise Cornelius (1901039)" userId="S::1901039@student.uwtsd.ac.uk::96dbf4ed-7f5d-4c6e-aa7f-ab4b9f070b60" providerId="AD" clId="Web-{37E850D4-EB85-11D5-46CC-B0E85DD056B1}" dt="2021-05-07T21:36:17.210" v="102" actId="14100"/>
          <ac:spMkLst>
            <pc:docMk/>
            <pc:sldMk cId="1709754975" sldId="270"/>
            <ac:spMk id="3" creationId="{3140ED79-D919-4C9C-A1A0-92BD81DB29C9}"/>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8" creationId="{22F24225-0E3A-40A5-A927-CEFC144381A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0" creationId="{5B02B8FB-EF36-4677-B5B5-E9B989F25EBC}"/>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2" creationId="{BE30D5C6-EC5C-4D78-8689-1B6822BFF71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4" creationId="{12A73499-12A4-4080-B0DE-351867697F87}"/>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6" creationId="{60A52FE6-BB17-4BE4-BFA1-8896FD7CFAB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8" creationId="{A7BBF837-70DD-4FFD-A87C-FAD1F5D8AB4C}"/>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20" creationId="{CE5EB792-CB0B-44C0-9561-24A263D874D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22" creationId="{C0FB4A96-0FD5-4642-8CE2-57623A3A42D4}"/>
          </ac:spMkLst>
        </pc:spChg>
      </pc:sldChg>
      <pc:sldChg chg="addSp delSp modSp new mod setBg">
        <pc:chgData name="Rebecca Louise Cornelius (1901039)" userId="S::1901039@student.uwtsd.ac.uk::96dbf4ed-7f5d-4c6e-aa7f-ab4b9f070b60" providerId="AD" clId="Web-{37E850D4-EB85-11D5-46CC-B0E85DD056B1}" dt="2021-05-07T21:43:34.627" v="130" actId="20577"/>
        <pc:sldMkLst>
          <pc:docMk/>
          <pc:sldMk cId="77362177" sldId="271"/>
        </pc:sldMkLst>
        <pc:spChg chg="del">
          <ac:chgData name="Rebecca Louise Cornelius (1901039)" userId="S::1901039@student.uwtsd.ac.uk::96dbf4ed-7f5d-4c6e-aa7f-ab4b9f070b60" providerId="AD" clId="Web-{37E850D4-EB85-11D5-46CC-B0E85DD056B1}" dt="2021-05-07T21:39:49.434" v="118"/>
          <ac:spMkLst>
            <pc:docMk/>
            <pc:sldMk cId="77362177" sldId="271"/>
            <ac:spMk id="2" creationId="{27964D7C-C7C9-4BCF-AE73-4DF2B92E77CF}"/>
          </ac:spMkLst>
        </pc:spChg>
        <pc:spChg chg="mod">
          <ac:chgData name="Rebecca Louise Cornelius (1901039)" userId="S::1901039@student.uwtsd.ac.uk::96dbf4ed-7f5d-4c6e-aa7f-ab4b9f070b60" providerId="AD" clId="Web-{37E850D4-EB85-11D5-46CC-B0E85DD056B1}" dt="2021-05-07T21:43:34.627" v="130" actId="20577"/>
          <ac:spMkLst>
            <pc:docMk/>
            <pc:sldMk cId="77362177" sldId="271"/>
            <ac:spMk id="3" creationId="{7BCD2A21-B8A3-4A18-86CB-8ACC5E0679FE}"/>
          </ac:spMkLst>
        </pc:spChg>
        <pc:spChg chg="add">
          <ac:chgData name="Rebecca Louise Cornelius (1901039)" userId="S::1901039@student.uwtsd.ac.uk::96dbf4ed-7f5d-4c6e-aa7f-ab4b9f070b60" providerId="AD" clId="Web-{37E850D4-EB85-11D5-46CC-B0E85DD056B1}" dt="2021-05-07T21:39:52.668" v="119"/>
          <ac:spMkLst>
            <pc:docMk/>
            <pc:sldMk cId="77362177" sldId="271"/>
            <ac:spMk id="8" creationId="{47FC6A8B-34F9-40FB-AA2D-E34168F52850}"/>
          </ac:spMkLst>
        </pc:spChg>
        <pc:grpChg chg="add">
          <ac:chgData name="Rebecca Louise Cornelius (1901039)" userId="S::1901039@student.uwtsd.ac.uk::96dbf4ed-7f5d-4c6e-aa7f-ab4b9f070b60" providerId="AD" clId="Web-{37E850D4-EB85-11D5-46CC-B0E85DD056B1}" dt="2021-05-07T21:39:52.668" v="119"/>
          <ac:grpSpMkLst>
            <pc:docMk/>
            <pc:sldMk cId="77362177" sldId="271"/>
            <ac:grpSpMk id="10" creationId="{D4D684F8-91BF-481C-A965-722756A383D0}"/>
          </ac:grpSpMkLst>
        </pc:grpChg>
      </pc:sldChg>
      <pc:sldChg chg="addSp modSp new mod setBg">
        <pc:chgData name="Rebecca Louise Cornelius (1901039)" userId="S::1901039@student.uwtsd.ac.uk::96dbf4ed-7f5d-4c6e-aa7f-ab4b9f070b60" providerId="AD" clId="Web-{37E850D4-EB85-11D5-46CC-B0E85DD056B1}" dt="2021-05-07T21:47:25.554" v="154"/>
        <pc:sldMkLst>
          <pc:docMk/>
          <pc:sldMk cId="1381030255" sldId="272"/>
        </pc:sldMkLst>
        <pc:spChg chg="mod">
          <ac:chgData name="Rebecca Louise Cornelius (1901039)" userId="S::1901039@student.uwtsd.ac.uk::96dbf4ed-7f5d-4c6e-aa7f-ab4b9f070b60" providerId="AD" clId="Web-{37E850D4-EB85-11D5-46CC-B0E85DD056B1}" dt="2021-05-07T21:47:16.195" v="153" actId="20577"/>
          <ac:spMkLst>
            <pc:docMk/>
            <pc:sldMk cId="1381030255" sldId="272"/>
            <ac:spMk id="2" creationId="{FC4CF130-8088-4E1D-AE8F-5961CCC3E41D}"/>
          </ac:spMkLst>
        </pc:spChg>
        <pc:spChg chg="mod">
          <ac:chgData name="Rebecca Louise Cornelius (1901039)" userId="S::1901039@student.uwtsd.ac.uk::96dbf4ed-7f5d-4c6e-aa7f-ab4b9f070b60" providerId="AD" clId="Web-{37E850D4-EB85-11D5-46CC-B0E85DD056B1}" dt="2021-05-07T21:47:25.554" v="154"/>
          <ac:spMkLst>
            <pc:docMk/>
            <pc:sldMk cId="1381030255" sldId="272"/>
            <ac:spMk id="3" creationId="{4F4BD024-27E7-4163-971A-BFDE3581709B}"/>
          </ac:spMkLst>
        </pc:spChg>
        <pc:spChg chg="add">
          <ac:chgData name="Rebecca Louise Cornelius (1901039)" userId="S::1901039@student.uwtsd.ac.uk::96dbf4ed-7f5d-4c6e-aa7f-ab4b9f070b60" providerId="AD" clId="Web-{37E850D4-EB85-11D5-46CC-B0E85DD056B1}" dt="2021-05-07T21:47:02.710" v="152"/>
          <ac:spMkLst>
            <pc:docMk/>
            <pc:sldMk cId="1381030255" sldId="272"/>
            <ac:spMk id="8" creationId="{47FC6A8B-34F9-40FB-AA2D-E34168F52850}"/>
          </ac:spMkLst>
        </pc:spChg>
        <pc:grpChg chg="add">
          <ac:chgData name="Rebecca Louise Cornelius (1901039)" userId="S::1901039@student.uwtsd.ac.uk::96dbf4ed-7f5d-4c6e-aa7f-ab4b9f070b60" providerId="AD" clId="Web-{37E850D4-EB85-11D5-46CC-B0E85DD056B1}" dt="2021-05-07T21:47:02.710" v="152"/>
          <ac:grpSpMkLst>
            <pc:docMk/>
            <pc:sldMk cId="1381030255" sldId="272"/>
            <ac:grpSpMk id="10" creationId="{D4D684F8-91BF-481C-A965-722756A383D0}"/>
          </ac:grpSpMkLst>
        </pc:grpChg>
      </pc:sldChg>
      <pc:sldChg chg="addSp delSp modSp new mod setBg">
        <pc:chgData name="Rebecca Louise Cornelius (1901039)" userId="S::1901039@student.uwtsd.ac.uk::96dbf4ed-7f5d-4c6e-aa7f-ab4b9f070b60" providerId="AD" clId="Web-{37E850D4-EB85-11D5-46CC-B0E85DD056B1}" dt="2021-05-07T22:24:35.960" v="376"/>
        <pc:sldMkLst>
          <pc:docMk/>
          <pc:sldMk cId="3887693051" sldId="274"/>
        </pc:sldMkLst>
        <pc:spChg chg="mod">
          <ac:chgData name="Rebecca Louise Cornelius (1901039)" userId="S::1901039@student.uwtsd.ac.uk::96dbf4ed-7f5d-4c6e-aa7f-ab4b9f070b60" providerId="AD" clId="Web-{37E850D4-EB85-11D5-46CC-B0E85DD056B1}" dt="2021-05-07T22:24:35.960" v="376"/>
          <ac:spMkLst>
            <pc:docMk/>
            <pc:sldMk cId="3887693051" sldId="274"/>
            <ac:spMk id="2" creationId="{8930D146-C57F-471F-93EC-884044C504AE}"/>
          </ac:spMkLst>
        </pc:spChg>
        <pc:spChg chg="del">
          <ac:chgData name="Rebecca Louise Cornelius (1901039)" userId="S::1901039@student.uwtsd.ac.uk::96dbf4ed-7f5d-4c6e-aa7f-ab4b9f070b60" providerId="AD" clId="Web-{37E850D4-EB85-11D5-46CC-B0E85DD056B1}" dt="2021-05-07T22:24:10.850" v="373"/>
          <ac:spMkLst>
            <pc:docMk/>
            <pc:sldMk cId="3887693051" sldId="274"/>
            <ac:spMk id="3" creationId="{CB9300BC-9E07-412A-B60C-80C359F5BE7E}"/>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8" creationId="{F3E416D2-D994-4F7A-8F62-B28B11BEBA65}"/>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9" creationId="{0DBF1ABE-8590-450D-BB49-BDDCCF3EEA9E}"/>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10" creationId="{746D3498-BB0C-4BBC-957B-FC6466C8043A}"/>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1" creationId="{391F8D69-709A-4575-A393-B4C26481AF3B}"/>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12" creationId="{7539A79B-DFBA-4781-B0DE-4044B072261B}"/>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3" creationId="{C87A50C4-1191-461A-9E09-C8057F2AF01F}"/>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14" creationId="{3D8EFB43-661E-4B15-BA65-39CC17EF7192}"/>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5" creationId="{BC87DA9F-8DB2-4D48-8716-A928FBB8A5D2}"/>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7" creationId="{195EA065-AC5D-431D-927E-87FF05884866}"/>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9" creationId="{46934B3C-D73F-4CD0-95B1-0244D662D1C7}"/>
          </ac:spMkLst>
        </pc:spChg>
        <pc:picChg chg="add del">
          <ac:chgData name="Rebecca Louise Cornelius (1901039)" userId="S::1901039@student.uwtsd.ac.uk::96dbf4ed-7f5d-4c6e-aa7f-ab4b9f070b60" providerId="AD" clId="Web-{37E850D4-EB85-11D5-46CC-B0E85DD056B1}" dt="2021-05-07T22:24:35.928" v="375"/>
          <ac:picMkLst>
            <pc:docMk/>
            <pc:sldMk cId="3887693051" sldId="274"/>
            <ac:picMk id="4" creationId="{0AEA37E0-2B78-45F8-878B-F6B037A5BCC6}"/>
          </ac:picMkLst>
        </pc:picChg>
        <pc:picChg chg="add">
          <ac:chgData name="Rebecca Louise Cornelius (1901039)" userId="S::1901039@student.uwtsd.ac.uk::96dbf4ed-7f5d-4c6e-aa7f-ab4b9f070b60" providerId="AD" clId="Web-{37E850D4-EB85-11D5-46CC-B0E85DD056B1}" dt="2021-05-07T22:24:35.960" v="376"/>
          <ac:picMkLst>
            <pc:docMk/>
            <pc:sldMk cId="3887693051" sldId="274"/>
            <ac:picMk id="6" creationId="{F4D2BF69-CF2A-4A4B-8F48-5FDEEA678104}"/>
          </ac:picMkLst>
        </pc:picChg>
      </pc:sldChg>
      <pc:sldChg chg="delSp modSp new">
        <pc:chgData name="Rebecca Louise Cornelius (1901039)" userId="S::1901039@student.uwtsd.ac.uk::96dbf4ed-7f5d-4c6e-aa7f-ab4b9f070b60" providerId="AD" clId="Web-{37E850D4-EB85-11D5-46CC-B0E85DD056B1}" dt="2021-05-07T22:27:04.963" v="402" actId="14100"/>
        <pc:sldMkLst>
          <pc:docMk/>
          <pc:sldMk cId="1627487641" sldId="276"/>
        </pc:sldMkLst>
        <pc:spChg chg="del">
          <ac:chgData name="Rebecca Louise Cornelius (1901039)" userId="S::1901039@student.uwtsd.ac.uk::96dbf4ed-7f5d-4c6e-aa7f-ab4b9f070b60" providerId="AD" clId="Web-{37E850D4-EB85-11D5-46CC-B0E85DD056B1}" dt="2021-05-07T22:25:00.898" v="378"/>
          <ac:spMkLst>
            <pc:docMk/>
            <pc:sldMk cId="1627487641" sldId="276"/>
            <ac:spMk id="2" creationId="{3A006EEC-82AB-418C-97EE-E537C39C4E9A}"/>
          </ac:spMkLst>
        </pc:spChg>
        <pc:spChg chg="mod">
          <ac:chgData name="Rebecca Louise Cornelius (1901039)" userId="S::1901039@student.uwtsd.ac.uk::96dbf4ed-7f5d-4c6e-aa7f-ab4b9f070b60" providerId="AD" clId="Web-{37E850D4-EB85-11D5-46CC-B0E85DD056B1}" dt="2021-05-07T22:27:04.963" v="402" actId="14100"/>
          <ac:spMkLst>
            <pc:docMk/>
            <pc:sldMk cId="1627487641" sldId="276"/>
            <ac:spMk id="3" creationId="{CD62D7CC-4789-49FC-AEF5-BF0D7032BE0B}"/>
          </ac:spMkLst>
        </pc:spChg>
      </pc:sldChg>
      <pc:sldChg chg="addSp modSp new mod ord setBg">
        <pc:chgData name="Rebecca Louise Cornelius (1901039)" userId="S::1901039@student.uwtsd.ac.uk::96dbf4ed-7f5d-4c6e-aa7f-ab4b9f070b60" providerId="AD" clId="Web-{37E850D4-EB85-11D5-46CC-B0E85DD056B1}" dt="2021-05-07T22:38:11.174" v="544" actId="20577"/>
        <pc:sldMkLst>
          <pc:docMk/>
          <pc:sldMk cId="3718383843" sldId="277"/>
        </pc:sldMkLst>
        <pc:spChg chg="mod">
          <ac:chgData name="Rebecca Louise Cornelius (1901039)" userId="S::1901039@student.uwtsd.ac.uk::96dbf4ed-7f5d-4c6e-aa7f-ab4b9f070b60" providerId="AD" clId="Web-{37E850D4-EB85-11D5-46CC-B0E85DD056B1}" dt="2021-05-07T22:33:55.324" v="498"/>
          <ac:spMkLst>
            <pc:docMk/>
            <pc:sldMk cId="3718383843" sldId="277"/>
            <ac:spMk id="2" creationId="{B117F7AC-85A1-4B27-A52A-9F34C361E1E8}"/>
          </ac:spMkLst>
        </pc:spChg>
        <pc:spChg chg="mod">
          <ac:chgData name="Rebecca Louise Cornelius (1901039)" userId="S::1901039@student.uwtsd.ac.uk::96dbf4ed-7f5d-4c6e-aa7f-ab4b9f070b60" providerId="AD" clId="Web-{37E850D4-EB85-11D5-46CC-B0E85DD056B1}" dt="2021-05-07T22:38:11.174" v="544" actId="20577"/>
          <ac:spMkLst>
            <pc:docMk/>
            <pc:sldMk cId="3718383843" sldId="277"/>
            <ac:spMk id="3" creationId="{1248CEB8-ED5E-4010-856E-7BC0C97D21E0}"/>
          </ac:spMkLst>
        </pc:spChg>
        <pc:spChg chg="add">
          <ac:chgData name="Rebecca Louise Cornelius (1901039)" userId="S::1901039@student.uwtsd.ac.uk::96dbf4ed-7f5d-4c6e-aa7f-ab4b9f070b60" providerId="AD" clId="Web-{37E850D4-EB85-11D5-46CC-B0E85DD056B1}" dt="2021-05-07T22:33:55.324" v="498"/>
          <ac:spMkLst>
            <pc:docMk/>
            <pc:sldMk cId="3718383843" sldId="277"/>
            <ac:spMk id="8" creationId="{47FC6A8B-34F9-40FB-AA2D-E34168F52850}"/>
          </ac:spMkLst>
        </pc:spChg>
        <pc:grpChg chg="add">
          <ac:chgData name="Rebecca Louise Cornelius (1901039)" userId="S::1901039@student.uwtsd.ac.uk::96dbf4ed-7f5d-4c6e-aa7f-ab4b9f070b60" providerId="AD" clId="Web-{37E850D4-EB85-11D5-46CC-B0E85DD056B1}" dt="2021-05-07T22:33:55.324" v="498"/>
          <ac:grpSpMkLst>
            <pc:docMk/>
            <pc:sldMk cId="3718383843" sldId="277"/>
            <ac:grpSpMk id="10" creationId="{D4D684F8-91BF-481C-A965-722756A383D0}"/>
          </ac:grpSpMkLst>
        </pc:grpChg>
      </pc:sldChg>
      <pc:sldChg chg="addSp delSp modSp new mod setBg">
        <pc:chgData name="Rebecca Louise Cornelius (1901039)" userId="S::1901039@student.uwtsd.ac.uk::96dbf4ed-7f5d-4c6e-aa7f-ab4b9f070b60" providerId="AD" clId="Web-{37E850D4-EB85-11D5-46CC-B0E85DD056B1}" dt="2021-05-07T22:50:25.083" v="644" actId="20577"/>
        <pc:sldMkLst>
          <pc:docMk/>
          <pc:sldMk cId="4153148838" sldId="278"/>
        </pc:sldMkLst>
        <pc:spChg chg="del">
          <ac:chgData name="Rebecca Louise Cornelius (1901039)" userId="S::1901039@student.uwtsd.ac.uk::96dbf4ed-7f5d-4c6e-aa7f-ab4b9f070b60" providerId="AD" clId="Web-{37E850D4-EB85-11D5-46CC-B0E85DD056B1}" dt="2021-05-07T22:43:31.057" v="546"/>
          <ac:spMkLst>
            <pc:docMk/>
            <pc:sldMk cId="4153148838" sldId="278"/>
            <ac:spMk id="2" creationId="{95F51BC3-FF2E-4630-9A48-34383BB70B7E}"/>
          </ac:spMkLst>
        </pc:spChg>
        <pc:spChg chg="mod">
          <ac:chgData name="Rebecca Louise Cornelius (1901039)" userId="S::1901039@student.uwtsd.ac.uk::96dbf4ed-7f5d-4c6e-aa7f-ab4b9f070b60" providerId="AD" clId="Web-{37E850D4-EB85-11D5-46CC-B0E85DD056B1}" dt="2021-05-07T22:50:25.083" v="644" actId="20577"/>
          <ac:spMkLst>
            <pc:docMk/>
            <pc:sldMk cId="4153148838" sldId="278"/>
            <ac:spMk id="3" creationId="{BDAC1869-CC41-4A16-865B-8BEDE6F5DD5E}"/>
          </ac:spMkLst>
        </pc:spChg>
        <pc:spChg chg="add">
          <ac:chgData name="Rebecca Louise Cornelius (1901039)" userId="S::1901039@student.uwtsd.ac.uk::96dbf4ed-7f5d-4c6e-aa7f-ab4b9f070b60" providerId="AD" clId="Web-{37E850D4-EB85-11D5-46CC-B0E85DD056B1}" dt="2021-05-07T22:43:36.510" v="547"/>
          <ac:spMkLst>
            <pc:docMk/>
            <pc:sldMk cId="4153148838" sldId="278"/>
            <ac:spMk id="8" creationId="{C51A08AC-F796-409C-AD97-8B476289EC51}"/>
          </ac:spMkLst>
        </pc:spChg>
        <pc:grpChg chg="add">
          <ac:chgData name="Rebecca Louise Cornelius (1901039)" userId="S::1901039@student.uwtsd.ac.uk::96dbf4ed-7f5d-4c6e-aa7f-ab4b9f070b60" providerId="AD" clId="Web-{37E850D4-EB85-11D5-46CC-B0E85DD056B1}" dt="2021-05-07T22:43:36.510" v="547"/>
          <ac:grpSpMkLst>
            <pc:docMk/>
            <pc:sldMk cId="4153148838" sldId="278"/>
            <ac:grpSpMk id="10" creationId="{1E1B312B-4E9A-405C-9CE8-10325438035E}"/>
          </ac:grpSpMkLst>
        </pc:grpChg>
      </pc:sldChg>
    </pc:docChg>
  </pc:docChgLst>
  <pc:docChgLst>
    <pc:chgData name="Rebecca Louise Cornelius" userId="96dbf4ed-7f5d-4c6e-aa7f-ab4b9f070b60" providerId="ADAL" clId="{6714AB64-7D67-B141-8B7B-24BE0FE657EA}"/>
    <pc:docChg chg="custSel addSld modSld">
      <pc:chgData name="Rebecca Louise Cornelius" userId="96dbf4ed-7f5d-4c6e-aa7f-ab4b9f070b60" providerId="ADAL" clId="{6714AB64-7D67-B141-8B7B-24BE0FE657EA}" dt="2021-04-29T16:53:56.785" v="19" actId="27636"/>
      <pc:docMkLst>
        <pc:docMk/>
      </pc:docMkLst>
      <pc:sldChg chg="modSp new">
        <pc:chgData name="Rebecca Louise Cornelius" userId="96dbf4ed-7f5d-4c6e-aa7f-ab4b9f070b60" providerId="ADAL" clId="{6714AB64-7D67-B141-8B7B-24BE0FE657EA}" dt="2021-04-29T16:53:56.785" v="19" actId="27636"/>
        <pc:sldMkLst>
          <pc:docMk/>
          <pc:sldMk cId="3969010838" sldId="265"/>
        </pc:sldMkLst>
        <pc:spChg chg="mod">
          <ac:chgData name="Rebecca Louise Cornelius" userId="96dbf4ed-7f5d-4c6e-aa7f-ab4b9f070b60" providerId="ADAL" clId="{6714AB64-7D67-B141-8B7B-24BE0FE657EA}" dt="2021-04-29T16:53:56.785" v="19" actId="27636"/>
          <ac:spMkLst>
            <pc:docMk/>
            <pc:sldMk cId="3969010838" sldId="265"/>
            <ac:spMk id="3" creationId="{CE873232-AA0C-D349-A94F-CFAF27019304}"/>
          </ac:spMkLst>
        </pc:spChg>
      </pc:sldChg>
    </pc:docChg>
  </pc:docChgLst>
  <pc:docChgLst>
    <pc:chgData name="Rebecca Louise Cornelius (1901039)" userId="S::1901039@student.uwtsd.ac.uk::96dbf4ed-7f5d-4c6e-aa7f-ab4b9f070b60" providerId="AD" clId="Web-{9B136493-979B-93CA-E54C-6E1FF92D992F}"/>
    <pc:docChg chg="modSld">
      <pc:chgData name="Rebecca Louise Cornelius (1901039)" userId="S::1901039@student.uwtsd.ac.uk::96dbf4ed-7f5d-4c6e-aa7f-ab4b9f070b60" providerId="AD" clId="Web-{9B136493-979B-93CA-E54C-6E1FF92D992F}" dt="2021-05-09T21:49:57.497" v="575" actId="20577"/>
      <pc:docMkLst>
        <pc:docMk/>
      </pc:docMkLst>
      <pc:sldChg chg="modSp">
        <pc:chgData name="Rebecca Louise Cornelius (1901039)" userId="S::1901039@student.uwtsd.ac.uk::96dbf4ed-7f5d-4c6e-aa7f-ab4b9f070b60" providerId="AD" clId="Web-{9B136493-979B-93CA-E54C-6E1FF92D992F}" dt="2021-05-09T21:49:57.497" v="575" actId="20577"/>
        <pc:sldMkLst>
          <pc:docMk/>
          <pc:sldMk cId="1627487641" sldId="276"/>
        </pc:sldMkLst>
        <pc:spChg chg="mod">
          <ac:chgData name="Rebecca Louise Cornelius (1901039)" userId="S::1901039@student.uwtsd.ac.uk::96dbf4ed-7f5d-4c6e-aa7f-ab4b9f070b60" providerId="AD" clId="Web-{9B136493-979B-93CA-E54C-6E1FF92D992F}" dt="2021-05-09T21:49:57.497" v="575" actId="20577"/>
          <ac:spMkLst>
            <pc:docMk/>
            <pc:sldMk cId="1627487641" sldId="276"/>
            <ac:spMk id="3" creationId="{CD62D7CC-4789-49FC-AEF5-BF0D7032BE0B}"/>
          </ac:spMkLst>
        </pc:spChg>
      </pc:sldChg>
    </pc:docChg>
  </pc:docChgLst>
  <pc:docChgLst>
    <pc:chgData name="Sepal Zorab Habib (1900181)" userId="S::1900181@student.uwtsd.ac.uk::e995cd4d-7646-4115-89f4-735abcc3aee0" providerId="AD" clId="Web-{B15C0880-DE0F-4046-92A6-25ED85B30B30}"/>
    <pc:docChg chg="modSld">
      <pc:chgData name="Sepal Zorab Habib (1900181)" userId="S::1900181@student.uwtsd.ac.uk::e995cd4d-7646-4115-89f4-735abcc3aee0" providerId="AD" clId="Web-{B15C0880-DE0F-4046-92A6-25ED85B30B30}" dt="2021-05-10T19:13:26.090" v="105" actId="20577"/>
      <pc:docMkLst>
        <pc:docMk/>
      </pc:docMkLst>
      <pc:sldChg chg="modSp">
        <pc:chgData name="Sepal Zorab Habib (1900181)" userId="S::1900181@student.uwtsd.ac.uk::e995cd4d-7646-4115-89f4-735abcc3aee0" providerId="AD" clId="Web-{B15C0880-DE0F-4046-92A6-25ED85B30B30}" dt="2021-05-10T19:09:24.897" v="28" actId="20577"/>
        <pc:sldMkLst>
          <pc:docMk/>
          <pc:sldMk cId="1409688723" sldId="261"/>
        </pc:sldMkLst>
        <pc:spChg chg="mod">
          <ac:chgData name="Sepal Zorab Habib (1900181)" userId="S::1900181@student.uwtsd.ac.uk::e995cd4d-7646-4115-89f4-735abcc3aee0" providerId="AD" clId="Web-{B15C0880-DE0F-4046-92A6-25ED85B30B30}" dt="2021-05-10T19:09:24.897" v="28" actId="20577"/>
          <ac:spMkLst>
            <pc:docMk/>
            <pc:sldMk cId="1409688723" sldId="261"/>
            <ac:spMk id="3" creationId="{4D05EE13-48CC-45DC-9E59-682B9A1C64FC}"/>
          </ac:spMkLst>
        </pc:spChg>
      </pc:sldChg>
      <pc:sldChg chg="modSp">
        <pc:chgData name="Sepal Zorab Habib (1900181)" userId="S::1900181@student.uwtsd.ac.uk::e995cd4d-7646-4115-89f4-735abcc3aee0" providerId="AD" clId="Web-{B15C0880-DE0F-4046-92A6-25ED85B30B30}" dt="2021-05-10T19:09:07.756" v="24" actId="20577"/>
        <pc:sldMkLst>
          <pc:docMk/>
          <pc:sldMk cId="1248925279" sldId="285"/>
        </pc:sldMkLst>
        <pc:spChg chg="mod">
          <ac:chgData name="Sepal Zorab Habib (1900181)" userId="S::1900181@student.uwtsd.ac.uk::e995cd4d-7646-4115-89f4-735abcc3aee0" providerId="AD" clId="Web-{B15C0880-DE0F-4046-92A6-25ED85B30B30}" dt="2021-05-10T19:09:07.756" v="24" actId="20577"/>
          <ac:spMkLst>
            <pc:docMk/>
            <pc:sldMk cId="1248925279" sldId="285"/>
            <ac:spMk id="3" creationId="{15222099-60B0-40E1-A9A0-64AA26B5A6F1}"/>
          </ac:spMkLst>
        </pc:spChg>
      </pc:sldChg>
      <pc:sldChg chg="modSp">
        <pc:chgData name="Sepal Zorab Habib (1900181)" userId="S::1900181@student.uwtsd.ac.uk::e995cd4d-7646-4115-89f4-735abcc3aee0" providerId="AD" clId="Web-{B15C0880-DE0F-4046-92A6-25ED85B30B30}" dt="2021-05-10T19:10:06.288" v="34" actId="20577"/>
        <pc:sldMkLst>
          <pc:docMk/>
          <pc:sldMk cId="1420076306" sldId="286"/>
        </pc:sldMkLst>
        <pc:spChg chg="mod">
          <ac:chgData name="Sepal Zorab Habib (1900181)" userId="S::1900181@student.uwtsd.ac.uk::e995cd4d-7646-4115-89f4-735abcc3aee0" providerId="AD" clId="Web-{B15C0880-DE0F-4046-92A6-25ED85B30B30}" dt="2021-05-10T19:10:06.288" v="34" actId="20577"/>
          <ac:spMkLst>
            <pc:docMk/>
            <pc:sldMk cId="1420076306" sldId="286"/>
            <ac:spMk id="7" creationId="{D227EAC0-433C-4FC9-BA9A-0F85183CE3BD}"/>
          </ac:spMkLst>
        </pc:spChg>
      </pc:sldChg>
      <pc:sldChg chg="modSp">
        <pc:chgData name="Sepal Zorab Habib (1900181)" userId="S::1900181@student.uwtsd.ac.uk::e995cd4d-7646-4115-89f4-735abcc3aee0" providerId="AD" clId="Web-{B15C0880-DE0F-4046-92A6-25ED85B30B30}" dt="2021-05-10T19:11:25.087" v="70" actId="20577"/>
        <pc:sldMkLst>
          <pc:docMk/>
          <pc:sldMk cId="2085922145" sldId="287"/>
        </pc:sldMkLst>
        <pc:spChg chg="mod">
          <ac:chgData name="Sepal Zorab Habib (1900181)" userId="S::1900181@student.uwtsd.ac.uk::e995cd4d-7646-4115-89f4-735abcc3aee0" providerId="AD" clId="Web-{B15C0880-DE0F-4046-92A6-25ED85B30B30}" dt="2021-05-10T19:11:25.087" v="70" actId="20577"/>
          <ac:spMkLst>
            <pc:docMk/>
            <pc:sldMk cId="2085922145" sldId="287"/>
            <ac:spMk id="5" creationId="{87F8065D-C91D-45EF-BA3C-B3C9EA76788B}"/>
          </ac:spMkLst>
        </pc:spChg>
      </pc:sldChg>
      <pc:sldChg chg="modSp">
        <pc:chgData name="Sepal Zorab Habib (1900181)" userId="S::1900181@student.uwtsd.ac.uk::e995cd4d-7646-4115-89f4-735abcc3aee0" providerId="AD" clId="Web-{B15C0880-DE0F-4046-92A6-25ED85B30B30}" dt="2021-05-10T19:13:26.090" v="105" actId="20577"/>
        <pc:sldMkLst>
          <pc:docMk/>
          <pc:sldMk cId="3521163283" sldId="288"/>
        </pc:sldMkLst>
        <pc:spChg chg="mod">
          <ac:chgData name="Sepal Zorab Habib (1900181)" userId="S::1900181@student.uwtsd.ac.uk::e995cd4d-7646-4115-89f4-735abcc3aee0" providerId="AD" clId="Web-{B15C0880-DE0F-4046-92A6-25ED85B30B30}" dt="2021-05-10T19:13:26.090" v="105" actId="20577"/>
          <ac:spMkLst>
            <pc:docMk/>
            <pc:sldMk cId="3521163283" sldId="288"/>
            <ac:spMk id="7" creationId="{6A47C889-5552-4635-B886-9046F8BD1FEB}"/>
          </ac:spMkLst>
        </pc:spChg>
      </pc:sldChg>
    </pc:docChg>
  </pc:docChgLst>
  <pc:docChgLst>
    <pc:chgData name="Sepal Zorab Habib (1900181)" userId="S::1900181@student.uwtsd.ac.uk::e995cd4d-7646-4115-89f4-735abcc3aee0" providerId="AD" clId="Web-{BCAD8C3A-FE36-4756-B88C-EDF6E7F2A674}"/>
    <pc:docChg chg="addSld delSld modSld">
      <pc:chgData name="Sepal Zorab Habib (1900181)" userId="S::1900181@student.uwtsd.ac.uk::e995cd4d-7646-4115-89f4-735abcc3aee0" providerId="AD" clId="Web-{BCAD8C3A-FE36-4756-B88C-EDF6E7F2A674}" dt="2021-05-07T22:24:08.760" v="44" actId="20577"/>
      <pc:docMkLst>
        <pc:docMk/>
      </pc:docMkLst>
      <pc:sldChg chg="modSp">
        <pc:chgData name="Sepal Zorab Habib (1900181)" userId="S::1900181@student.uwtsd.ac.uk::e995cd4d-7646-4115-89f4-735abcc3aee0" providerId="AD" clId="Web-{BCAD8C3A-FE36-4756-B88C-EDF6E7F2A674}" dt="2021-05-07T22:23:54.119" v="42" actId="20577"/>
        <pc:sldMkLst>
          <pc:docMk/>
          <pc:sldMk cId="82728865" sldId="260"/>
        </pc:sldMkLst>
        <pc:spChg chg="mod">
          <ac:chgData name="Sepal Zorab Habib (1900181)" userId="S::1900181@student.uwtsd.ac.uk::e995cd4d-7646-4115-89f4-735abcc3aee0" providerId="AD" clId="Web-{BCAD8C3A-FE36-4756-B88C-EDF6E7F2A674}" dt="2021-05-07T22:23:54.119" v="42" actId="20577"/>
          <ac:spMkLst>
            <pc:docMk/>
            <pc:sldMk cId="82728865" sldId="260"/>
            <ac:spMk id="3" creationId="{49AC3A6B-787C-4540-B2FC-EF2A93B5F542}"/>
          </ac:spMkLst>
        </pc:spChg>
      </pc:sldChg>
      <pc:sldChg chg="del">
        <pc:chgData name="Sepal Zorab Habib (1900181)" userId="S::1900181@student.uwtsd.ac.uk::e995cd4d-7646-4115-89f4-735abcc3aee0" providerId="AD" clId="Web-{BCAD8C3A-FE36-4756-B88C-EDF6E7F2A674}" dt="2021-05-07T22:05:22.761" v="0"/>
        <pc:sldMkLst>
          <pc:docMk/>
          <pc:sldMk cId="2399139091" sldId="263"/>
        </pc:sldMkLst>
      </pc:sldChg>
      <pc:sldChg chg="modSp new">
        <pc:chgData name="Sepal Zorab Habib (1900181)" userId="S::1900181@student.uwtsd.ac.uk::e995cd4d-7646-4115-89f4-735abcc3aee0" providerId="AD" clId="Web-{BCAD8C3A-FE36-4756-B88C-EDF6E7F2A674}" dt="2021-05-07T22:24:08.760" v="44" actId="20577"/>
        <pc:sldMkLst>
          <pc:docMk/>
          <pc:sldMk cId="640010021" sldId="273"/>
        </pc:sldMkLst>
        <pc:spChg chg="mod">
          <ac:chgData name="Sepal Zorab Habib (1900181)" userId="S::1900181@student.uwtsd.ac.uk::e995cd4d-7646-4115-89f4-735abcc3aee0" providerId="AD" clId="Web-{BCAD8C3A-FE36-4756-B88C-EDF6E7F2A674}" dt="2021-05-07T22:24:08.760" v="44" actId="20577"/>
          <ac:spMkLst>
            <pc:docMk/>
            <pc:sldMk cId="640010021" sldId="273"/>
            <ac:spMk id="3" creationId="{A35C54AD-5817-426E-837C-8D5727F15E44}"/>
          </ac:spMkLst>
        </pc:spChg>
      </pc:sldChg>
    </pc:docChg>
  </pc:docChgLst>
  <pc:docChgLst>
    <pc:chgData name="Sepal Zorab Habib (1900181)" userId="S::1900181@student.uwtsd.ac.uk::e995cd4d-7646-4115-89f4-735abcc3aee0" providerId="AD" clId="Web-{CFEF785F-A06C-4A40-A082-B7D2785294FA}"/>
    <pc:docChg chg="addSld delSld modSld">
      <pc:chgData name="Sepal Zorab Habib (1900181)" userId="S::1900181@student.uwtsd.ac.uk::e995cd4d-7646-4115-89f4-735abcc3aee0" providerId="AD" clId="Web-{CFEF785F-A06C-4A40-A082-B7D2785294FA}" dt="2021-05-10T00:22:33.362" v="782"/>
      <pc:docMkLst>
        <pc:docMk/>
      </pc:docMkLst>
      <pc:sldChg chg="modSp">
        <pc:chgData name="Sepal Zorab Habib (1900181)" userId="S::1900181@student.uwtsd.ac.uk::e995cd4d-7646-4115-89f4-735abcc3aee0" providerId="AD" clId="Web-{CFEF785F-A06C-4A40-A082-B7D2785294FA}" dt="2021-05-10T00:08:04.151" v="619" actId="20577"/>
        <pc:sldMkLst>
          <pc:docMk/>
          <pc:sldMk cId="1081292729" sldId="256"/>
        </pc:sldMkLst>
        <pc:spChg chg="mod">
          <ac:chgData name="Sepal Zorab Habib (1900181)" userId="S::1900181@student.uwtsd.ac.uk::e995cd4d-7646-4115-89f4-735abcc3aee0" providerId="AD" clId="Web-{CFEF785F-A06C-4A40-A082-B7D2785294FA}" dt="2021-05-10T00:08:04.151" v="619" actId="20577"/>
          <ac:spMkLst>
            <pc:docMk/>
            <pc:sldMk cId="1081292729" sldId="256"/>
            <ac:spMk id="2" creationId="{B2B20A61-DDC5-488D-9677-C4AC243F4581}"/>
          </ac:spMkLst>
        </pc:spChg>
        <pc:spChg chg="mod">
          <ac:chgData name="Sepal Zorab Habib (1900181)" userId="S::1900181@student.uwtsd.ac.uk::e995cd4d-7646-4115-89f4-735abcc3aee0" providerId="AD" clId="Web-{CFEF785F-A06C-4A40-A082-B7D2785294FA}" dt="2021-05-10T00:07:59.401" v="618" actId="20577"/>
          <ac:spMkLst>
            <pc:docMk/>
            <pc:sldMk cId="1081292729" sldId="256"/>
            <ac:spMk id="3" creationId="{27BD9087-1C31-49E6-9EF6-11DAD22EA9C8}"/>
          </ac:spMkLst>
        </pc:spChg>
      </pc:sldChg>
      <pc:sldChg chg="modSp del">
        <pc:chgData name="Sepal Zorab Habib (1900181)" userId="S::1900181@student.uwtsd.ac.uk::e995cd4d-7646-4115-89f4-735abcc3aee0" providerId="AD" clId="Web-{CFEF785F-A06C-4A40-A082-B7D2785294FA}" dt="2021-05-10T00:21:23.168" v="771"/>
        <pc:sldMkLst>
          <pc:docMk/>
          <pc:sldMk cId="1741976373" sldId="257"/>
        </pc:sldMkLst>
        <pc:spChg chg="mod">
          <ac:chgData name="Sepal Zorab Habib (1900181)" userId="S::1900181@student.uwtsd.ac.uk::e995cd4d-7646-4115-89f4-735abcc3aee0" providerId="AD" clId="Web-{CFEF785F-A06C-4A40-A082-B7D2785294FA}" dt="2021-05-09T23:14:14.406" v="182" actId="20577"/>
          <ac:spMkLst>
            <pc:docMk/>
            <pc:sldMk cId="1741976373" sldId="257"/>
            <ac:spMk id="2" creationId="{3DB537D4-405F-44EB-BD1B-69EE6D917E52}"/>
          </ac:spMkLst>
        </pc:spChg>
        <pc:picChg chg="mod">
          <ac:chgData name="Sepal Zorab Habib (1900181)" userId="S::1900181@student.uwtsd.ac.uk::e995cd4d-7646-4115-89f4-735abcc3aee0" providerId="AD" clId="Web-{CFEF785F-A06C-4A40-A082-B7D2785294FA}" dt="2021-05-10T00:10:15.810" v="639" actId="1076"/>
          <ac:picMkLst>
            <pc:docMk/>
            <pc:sldMk cId="1741976373" sldId="257"/>
            <ac:picMk id="5" creationId="{72A818D5-C6E9-4930-8BA2-4FE6A2DD173D}"/>
          </ac:picMkLst>
        </pc:picChg>
      </pc:sldChg>
      <pc:sldChg chg="addSp delSp modSp addAnim delAnim">
        <pc:chgData name="Sepal Zorab Habib (1900181)" userId="S::1900181@student.uwtsd.ac.uk::e995cd4d-7646-4115-89f4-735abcc3aee0" providerId="AD" clId="Web-{CFEF785F-A06C-4A40-A082-B7D2785294FA}" dt="2021-05-10T00:13:33.610" v="666"/>
        <pc:sldMkLst>
          <pc:docMk/>
          <pc:sldMk cId="2853804915" sldId="258"/>
        </pc:sldMkLst>
        <pc:spChg chg="mod ord">
          <ac:chgData name="Sepal Zorab Habib (1900181)" userId="S::1900181@student.uwtsd.ac.uk::e995cd4d-7646-4115-89f4-735abcc3aee0" providerId="AD" clId="Web-{CFEF785F-A06C-4A40-A082-B7D2785294FA}" dt="2021-05-10T00:13:33.610" v="666"/>
          <ac:spMkLst>
            <pc:docMk/>
            <pc:sldMk cId="2853804915" sldId="258"/>
            <ac:spMk id="2" creationId="{E8D87A2F-3FF6-4439-AE48-C93CCEA4966C}"/>
          </ac:spMkLst>
        </pc:spChg>
        <pc:spChg chg="add del mod">
          <ac:chgData name="Sepal Zorab Habib (1900181)" userId="S::1900181@student.uwtsd.ac.uk::e995cd4d-7646-4115-89f4-735abcc3aee0" providerId="AD" clId="Web-{CFEF785F-A06C-4A40-A082-B7D2785294FA}" dt="2021-05-10T00:11:10.436" v="645"/>
          <ac:spMkLst>
            <pc:docMk/>
            <pc:sldMk cId="2853804915" sldId="258"/>
            <ac:spMk id="3" creationId="{47EF9233-7549-4374-A3E1-73A20EE03F04}"/>
          </ac:spMkLst>
        </pc:spChg>
        <pc:spChg chg="add del">
          <ac:chgData name="Sepal Zorab Habib (1900181)" userId="S::1900181@student.uwtsd.ac.uk::e995cd4d-7646-4115-89f4-735abcc3aee0" providerId="AD" clId="Web-{CFEF785F-A06C-4A40-A082-B7D2785294FA}" dt="2021-05-10T00:13:02.407" v="658"/>
          <ac:spMkLst>
            <pc:docMk/>
            <pc:sldMk cId="2853804915" sldId="258"/>
            <ac:spMk id="63" creationId="{9B0F7D69-D93C-4C38-A23D-76E000D691CD}"/>
          </ac:spMkLst>
        </pc:spChg>
        <pc:spChg chg="add del">
          <ac:chgData name="Sepal Zorab Habib (1900181)" userId="S::1900181@student.uwtsd.ac.uk::e995cd4d-7646-4115-89f4-735abcc3aee0" providerId="AD" clId="Web-{CFEF785F-A06C-4A40-A082-B7D2785294FA}" dt="2021-05-10T00:13:02.407" v="658"/>
          <ac:spMkLst>
            <pc:docMk/>
            <pc:sldMk cId="2853804915" sldId="258"/>
            <ac:spMk id="65" creationId="{8CD419D4-EA9D-42D9-BF62-B07F0B7B672B}"/>
          </ac:spMkLst>
        </pc:spChg>
        <pc:spChg chg="add del">
          <ac:chgData name="Sepal Zorab Habib (1900181)" userId="S::1900181@student.uwtsd.ac.uk::e995cd4d-7646-4115-89f4-735abcc3aee0" providerId="AD" clId="Web-{CFEF785F-A06C-4A40-A082-B7D2785294FA}" dt="2021-05-10T00:13:02.407" v="658"/>
          <ac:spMkLst>
            <pc:docMk/>
            <pc:sldMk cId="2853804915" sldId="258"/>
            <ac:spMk id="67" creationId="{1C6FEC9B-9608-4181-A9E5-A1B80E72021C}"/>
          </ac:spMkLst>
        </pc:spChg>
        <pc:spChg chg="add del">
          <ac:chgData name="Sepal Zorab Habib (1900181)" userId="S::1900181@student.uwtsd.ac.uk::e995cd4d-7646-4115-89f4-735abcc3aee0" providerId="AD" clId="Web-{CFEF785F-A06C-4A40-A082-B7D2785294FA}" dt="2021-05-10T00:13:02.407" v="658"/>
          <ac:spMkLst>
            <pc:docMk/>
            <pc:sldMk cId="2853804915" sldId="258"/>
            <ac:spMk id="69" creationId="{AB1564ED-F26F-451D-97D6-A6EC3E83FD55}"/>
          </ac:spMkLst>
        </pc:spChg>
        <pc:spChg chg="add del">
          <ac:chgData name="Sepal Zorab Habib (1900181)" userId="S::1900181@student.uwtsd.ac.uk::e995cd4d-7646-4115-89f4-735abcc3aee0" providerId="AD" clId="Web-{CFEF785F-A06C-4A40-A082-B7D2785294FA}" dt="2021-05-10T00:13:02.407" v="658"/>
          <ac:spMkLst>
            <pc:docMk/>
            <pc:sldMk cId="2853804915" sldId="258"/>
            <ac:spMk id="71" creationId="{0CA184B6-3482-4F43-87F0-BC765DCFD8A8}"/>
          </ac:spMkLst>
        </pc:spChg>
        <pc:spChg chg="add del">
          <ac:chgData name="Sepal Zorab Habib (1900181)" userId="S::1900181@student.uwtsd.ac.uk::e995cd4d-7646-4115-89f4-735abcc3aee0" providerId="AD" clId="Web-{CFEF785F-A06C-4A40-A082-B7D2785294FA}" dt="2021-05-10T00:13:02.407" v="658"/>
          <ac:spMkLst>
            <pc:docMk/>
            <pc:sldMk cId="2853804915" sldId="258"/>
            <ac:spMk id="73" creationId="{6C869923-8380-4244-9548-802C330638A0}"/>
          </ac:spMkLst>
        </pc:spChg>
        <pc:spChg chg="add del">
          <ac:chgData name="Sepal Zorab Habib (1900181)" userId="S::1900181@student.uwtsd.ac.uk::e995cd4d-7646-4115-89f4-735abcc3aee0" providerId="AD" clId="Web-{CFEF785F-A06C-4A40-A082-B7D2785294FA}" dt="2021-05-10T00:13:02.407" v="658"/>
          <ac:spMkLst>
            <pc:docMk/>
            <pc:sldMk cId="2853804915" sldId="258"/>
            <ac:spMk id="75" creationId="{C06255F2-BC67-4DDE-B34E-AC4BA21838CC}"/>
          </ac:spMkLst>
        </pc:spChg>
        <pc:spChg chg="add del">
          <ac:chgData name="Sepal Zorab Habib (1900181)" userId="S::1900181@student.uwtsd.ac.uk::e995cd4d-7646-4115-89f4-735abcc3aee0" providerId="AD" clId="Web-{CFEF785F-A06C-4A40-A082-B7D2785294FA}" dt="2021-05-10T00:13:02.407" v="658"/>
          <ac:spMkLst>
            <pc:docMk/>
            <pc:sldMk cId="2853804915" sldId="258"/>
            <ac:spMk id="77" creationId="{55169443-FCCD-4C0A-8C69-18CD3FA0968D}"/>
          </ac:spMkLst>
        </pc:spChg>
        <pc:spChg chg="add del">
          <ac:chgData name="Sepal Zorab Habib (1900181)" userId="S::1900181@student.uwtsd.ac.uk::e995cd4d-7646-4115-89f4-735abcc3aee0" providerId="AD" clId="Web-{CFEF785F-A06C-4A40-A082-B7D2785294FA}" dt="2021-05-10T00:13:02.407" v="658"/>
          <ac:spMkLst>
            <pc:docMk/>
            <pc:sldMk cId="2853804915" sldId="258"/>
            <ac:spMk id="79" creationId="{0DBF1ABE-8590-450D-BB49-BDDCCF3EEA9E}"/>
          </ac:spMkLst>
        </pc:spChg>
        <pc:spChg chg="add del">
          <ac:chgData name="Sepal Zorab Habib (1900181)" userId="S::1900181@student.uwtsd.ac.uk::e995cd4d-7646-4115-89f4-735abcc3aee0" providerId="AD" clId="Web-{CFEF785F-A06C-4A40-A082-B7D2785294FA}" dt="2021-05-10T00:13:02.407" v="658"/>
          <ac:spMkLst>
            <pc:docMk/>
            <pc:sldMk cId="2853804915" sldId="258"/>
            <ac:spMk id="81" creationId="{96CB0275-66F1-4491-93B8-121D0C7176BF}"/>
          </ac:spMkLst>
        </pc:spChg>
        <pc:spChg chg="add del">
          <ac:chgData name="Sepal Zorab Habib (1900181)" userId="S::1900181@student.uwtsd.ac.uk::e995cd4d-7646-4115-89f4-735abcc3aee0" providerId="AD" clId="Web-{CFEF785F-A06C-4A40-A082-B7D2785294FA}" dt="2021-05-10T00:13:02.407" v="658"/>
          <ac:spMkLst>
            <pc:docMk/>
            <pc:sldMk cId="2853804915" sldId="258"/>
            <ac:spMk id="83" creationId="{18D32C3D-8F76-4E99-BE56-0836CC38CC84}"/>
          </ac:spMkLst>
        </pc:spChg>
        <pc:spChg chg="add del">
          <ac:chgData name="Sepal Zorab Habib (1900181)" userId="S::1900181@student.uwtsd.ac.uk::e995cd4d-7646-4115-89f4-735abcc3aee0" providerId="AD" clId="Web-{CFEF785F-A06C-4A40-A082-B7D2785294FA}" dt="2021-05-10T00:13:02.407" v="658"/>
          <ac:spMkLst>
            <pc:docMk/>
            <pc:sldMk cId="2853804915" sldId="258"/>
            <ac:spMk id="85" creationId="{70766076-46F5-42D5-A773-2B3BEF2B8B74}"/>
          </ac:spMkLst>
        </pc:spChg>
        <pc:spChg chg="add del">
          <ac:chgData name="Sepal Zorab Habib (1900181)" userId="S::1900181@student.uwtsd.ac.uk::e995cd4d-7646-4115-89f4-735abcc3aee0" providerId="AD" clId="Web-{CFEF785F-A06C-4A40-A082-B7D2785294FA}" dt="2021-05-10T00:12:49.563" v="651"/>
          <ac:spMkLst>
            <pc:docMk/>
            <pc:sldMk cId="2853804915" sldId="258"/>
            <ac:spMk id="87" creationId="{9B0F7D69-D93C-4C38-A23D-76E000D691CD}"/>
          </ac:spMkLst>
        </pc:spChg>
        <pc:spChg chg="add del">
          <ac:chgData name="Sepal Zorab Habib (1900181)" userId="S::1900181@student.uwtsd.ac.uk::e995cd4d-7646-4115-89f4-735abcc3aee0" providerId="AD" clId="Web-{CFEF785F-A06C-4A40-A082-B7D2785294FA}" dt="2021-05-10T00:12:49.563" v="651"/>
          <ac:spMkLst>
            <pc:docMk/>
            <pc:sldMk cId="2853804915" sldId="258"/>
            <ac:spMk id="88" creationId="{8CD419D4-EA9D-42D9-BF62-B07F0B7B672B}"/>
          </ac:spMkLst>
        </pc:spChg>
        <pc:spChg chg="add del">
          <ac:chgData name="Sepal Zorab Habib (1900181)" userId="S::1900181@student.uwtsd.ac.uk::e995cd4d-7646-4115-89f4-735abcc3aee0" providerId="AD" clId="Web-{CFEF785F-A06C-4A40-A082-B7D2785294FA}" dt="2021-05-10T00:12:49.563" v="651"/>
          <ac:spMkLst>
            <pc:docMk/>
            <pc:sldMk cId="2853804915" sldId="258"/>
            <ac:spMk id="89" creationId="{1C6FEC9B-9608-4181-A9E5-A1B80E72021C}"/>
          </ac:spMkLst>
        </pc:spChg>
        <pc:spChg chg="add del">
          <ac:chgData name="Sepal Zorab Habib (1900181)" userId="S::1900181@student.uwtsd.ac.uk::e995cd4d-7646-4115-89f4-735abcc3aee0" providerId="AD" clId="Web-{CFEF785F-A06C-4A40-A082-B7D2785294FA}" dt="2021-05-10T00:12:46.906" v="649"/>
          <ac:spMkLst>
            <pc:docMk/>
            <pc:sldMk cId="2853804915" sldId="258"/>
            <ac:spMk id="90" creationId="{9B0F7D69-D93C-4C38-A23D-76E000D691CD}"/>
          </ac:spMkLst>
        </pc:spChg>
        <pc:spChg chg="add del">
          <ac:chgData name="Sepal Zorab Habib (1900181)" userId="S::1900181@student.uwtsd.ac.uk::e995cd4d-7646-4115-89f4-735abcc3aee0" providerId="AD" clId="Web-{CFEF785F-A06C-4A40-A082-B7D2785294FA}" dt="2021-05-10T00:12:49.563" v="651"/>
          <ac:spMkLst>
            <pc:docMk/>
            <pc:sldMk cId="2853804915" sldId="258"/>
            <ac:spMk id="91" creationId="{AB1564ED-F26F-451D-97D6-A6EC3E83FD55}"/>
          </ac:spMkLst>
        </pc:spChg>
        <pc:spChg chg="add del">
          <ac:chgData name="Sepal Zorab Habib (1900181)" userId="S::1900181@student.uwtsd.ac.uk::e995cd4d-7646-4115-89f4-735abcc3aee0" providerId="AD" clId="Web-{CFEF785F-A06C-4A40-A082-B7D2785294FA}" dt="2021-05-10T00:12:46.906" v="649"/>
          <ac:spMkLst>
            <pc:docMk/>
            <pc:sldMk cId="2853804915" sldId="258"/>
            <ac:spMk id="92" creationId="{8CD419D4-EA9D-42D9-BF62-B07F0B7B672B}"/>
          </ac:spMkLst>
        </pc:spChg>
        <pc:spChg chg="add del">
          <ac:chgData name="Sepal Zorab Habib (1900181)" userId="S::1900181@student.uwtsd.ac.uk::e995cd4d-7646-4115-89f4-735abcc3aee0" providerId="AD" clId="Web-{CFEF785F-A06C-4A40-A082-B7D2785294FA}" dt="2021-05-10T00:12:49.563" v="651"/>
          <ac:spMkLst>
            <pc:docMk/>
            <pc:sldMk cId="2853804915" sldId="258"/>
            <ac:spMk id="93" creationId="{0CA184B6-3482-4F43-87F0-BC765DCFD8A8}"/>
          </ac:spMkLst>
        </pc:spChg>
        <pc:spChg chg="add del">
          <ac:chgData name="Sepal Zorab Habib (1900181)" userId="S::1900181@student.uwtsd.ac.uk::e995cd4d-7646-4115-89f4-735abcc3aee0" providerId="AD" clId="Web-{CFEF785F-A06C-4A40-A082-B7D2785294FA}" dt="2021-05-10T00:12:46.906" v="649"/>
          <ac:spMkLst>
            <pc:docMk/>
            <pc:sldMk cId="2853804915" sldId="258"/>
            <ac:spMk id="94" creationId="{1C6FEC9B-9608-4181-A9E5-A1B80E72021C}"/>
          </ac:spMkLst>
        </pc:spChg>
        <pc:spChg chg="add del">
          <ac:chgData name="Sepal Zorab Habib (1900181)" userId="S::1900181@student.uwtsd.ac.uk::e995cd4d-7646-4115-89f4-735abcc3aee0" providerId="AD" clId="Web-{CFEF785F-A06C-4A40-A082-B7D2785294FA}" dt="2021-05-10T00:12:49.563" v="651"/>
          <ac:spMkLst>
            <pc:docMk/>
            <pc:sldMk cId="2853804915" sldId="258"/>
            <ac:spMk id="95" creationId="{6C869923-8380-4244-9548-802C330638A0}"/>
          </ac:spMkLst>
        </pc:spChg>
        <pc:spChg chg="add del">
          <ac:chgData name="Sepal Zorab Habib (1900181)" userId="S::1900181@student.uwtsd.ac.uk::e995cd4d-7646-4115-89f4-735abcc3aee0" providerId="AD" clId="Web-{CFEF785F-A06C-4A40-A082-B7D2785294FA}" dt="2021-05-10T00:12:46.906" v="649"/>
          <ac:spMkLst>
            <pc:docMk/>
            <pc:sldMk cId="2853804915" sldId="258"/>
            <ac:spMk id="96" creationId="{AB1564ED-F26F-451D-97D6-A6EC3E83FD55}"/>
          </ac:spMkLst>
        </pc:spChg>
        <pc:spChg chg="add del">
          <ac:chgData name="Sepal Zorab Habib (1900181)" userId="S::1900181@student.uwtsd.ac.uk::e995cd4d-7646-4115-89f4-735abcc3aee0" providerId="AD" clId="Web-{CFEF785F-A06C-4A40-A082-B7D2785294FA}" dt="2021-05-10T00:12:49.563" v="651"/>
          <ac:spMkLst>
            <pc:docMk/>
            <pc:sldMk cId="2853804915" sldId="258"/>
            <ac:spMk id="97" creationId="{C06255F2-BC67-4DDE-B34E-AC4BA21838CC}"/>
          </ac:spMkLst>
        </pc:spChg>
        <pc:spChg chg="add del">
          <ac:chgData name="Sepal Zorab Habib (1900181)" userId="S::1900181@student.uwtsd.ac.uk::e995cd4d-7646-4115-89f4-735abcc3aee0" providerId="AD" clId="Web-{CFEF785F-A06C-4A40-A082-B7D2785294FA}" dt="2021-05-10T00:12:46.906" v="649"/>
          <ac:spMkLst>
            <pc:docMk/>
            <pc:sldMk cId="2853804915" sldId="258"/>
            <ac:spMk id="98" creationId="{0CA184B6-3482-4F43-87F0-BC765DCFD8A8}"/>
          </ac:spMkLst>
        </pc:spChg>
        <pc:spChg chg="add del">
          <ac:chgData name="Sepal Zorab Habib (1900181)" userId="S::1900181@student.uwtsd.ac.uk::e995cd4d-7646-4115-89f4-735abcc3aee0" providerId="AD" clId="Web-{CFEF785F-A06C-4A40-A082-B7D2785294FA}" dt="2021-05-10T00:12:49.563" v="651"/>
          <ac:spMkLst>
            <pc:docMk/>
            <pc:sldMk cId="2853804915" sldId="258"/>
            <ac:spMk id="99" creationId="{55169443-FCCD-4C0A-8C69-18CD3FA0968D}"/>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0" creationId="{6C869923-8380-4244-9548-802C330638A0}"/>
          </ac:spMkLst>
        </pc:spChg>
        <pc:spChg chg="add del">
          <ac:chgData name="Sepal Zorab Habib (1900181)" userId="S::1900181@student.uwtsd.ac.uk::e995cd4d-7646-4115-89f4-735abcc3aee0" providerId="AD" clId="Web-{CFEF785F-A06C-4A40-A082-B7D2785294FA}" dt="2021-05-10T00:12:49.563" v="651"/>
          <ac:spMkLst>
            <pc:docMk/>
            <pc:sldMk cId="2853804915" sldId="258"/>
            <ac:spMk id="101" creationId="{0DBF1ABE-8590-450D-BB49-BDDCCF3EEA9E}"/>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2" creationId="{C06255F2-BC67-4DDE-B34E-AC4BA21838CC}"/>
          </ac:spMkLst>
        </pc:spChg>
        <pc:spChg chg="add del">
          <ac:chgData name="Sepal Zorab Habib (1900181)" userId="S::1900181@student.uwtsd.ac.uk::e995cd4d-7646-4115-89f4-735abcc3aee0" providerId="AD" clId="Web-{CFEF785F-A06C-4A40-A082-B7D2785294FA}" dt="2021-05-10T00:12:49.563" v="651"/>
          <ac:spMkLst>
            <pc:docMk/>
            <pc:sldMk cId="2853804915" sldId="258"/>
            <ac:spMk id="103" creationId="{96CB0275-66F1-4491-93B8-121D0C7176BF}"/>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4" creationId="{55169443-FCCD-4C0A-8C69-18CD3FA0968D}"/>
          </ac:spMkLst>
        </pc:spChg>
        <pc:spChg chg="add del">
          <ac:chgData name="Sepal Zorab Habib (1900181)" userId="S::1900181@student.uwtsd.ac.uk::e995cd4d-7646-4115-89f4-735abcc3aee0" providerId="AD" clId="Web-{CFEF785F-A06C-4A40-A082-B7D2785294FA}" dt="2021-05-10T00:12:52.250" v="653"/>
          <ac:spMkLst>
            <pc:docMk/>
            <pc:sldMk cId="2853804915" sldId="258"/>
            <ac:spMk id="105" creationId="{9B0F7D69-D93C-4C38-A23D-76E000D691CD}"/>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6" creationId="{E217F32C-75AA-4B97-ADFB-5E2C3C7ECBCF}"/>
          </ac:spMkLst>
        </pc:spChg>
        <pc:spChg chg="add del">
          <ac:chgData name="Sepal Zorab Habib (1900181)" userId="S::1900181@student.uwtsd.ac.uk::e995cd4d-7646-4115-89f4-735abcc3aee0" providerId="AD" clId="Web-{CFEF785F-A06C-4A40-A082-B7D2785294FA}" dt="2021-05-10T00:12:52.250" v="653"/>
          <ac:spMkLst>
            <pc:docMk/>
            <pc:sldMk cId="2853804915" sldId="258"/>
            <ac:spMk id="107" creationId="{8CD419D4-EA9D-42D9-BF62-B07F0B7B672B}"/>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8" creationId="{4D76AAEA-AF3A-4616-9F99-E9AA131A51F5}"/>
          </ac:spMkLst>
        </pc:spChg>
        <pc:spChg chg="add del">
          <ac:chgData name="Sepal Zorab Habib (1900181)" userId="S::1900181@student.uwtsd.ac.uk::e995cd4d-7646-4115-89f4-735abcc3aee0" providerId="AD" clId="Web-{CFEF785F-A06C-4A40-A082-B7D2785294FA}" dt="2021-05-10T00:12:52.250" v="653"/>
          <ac:spMkLst>
            <pc:docMk/>
            <pc:sldMk cId="2853804915" sldId="258"/>
            <ac:spMk id="109" creationId="{1C6FEC9B-9608-4181-A9E5-A1B80E72021C}"/>
          </ac:spMkLst>
        </pc:spChg>
        <pc:spChg chg="add del">
          <ac:chgData name="Sepal Zorab Habib (1900181)" userId="S::1900181@student.uwtsd.ac.uk::e995cd4d-7646-4115-89f4-735abcc3aee0" providerId="AD" clId="Web-{CFEF785F-A06C-4A40-A082-B7D2785294FA}" dt="2021-05-10T00:12:49.563" v="651"/>
          <ac:spMkLst>
            <pc:docMk/>
            <pc:sldMk cId="2853804915" sldId="258"/>
            <ac:spMk id="110" creationId="{18D32C3D-8F76-4E99-BE56-0836CC38CC84}"/>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1" creationId="{AB1564ED-F26F-451D-97D6-A6EC3E83FD55}"/>
          </ac:spMkLst>
        </pc:spChg>
        <pc:spChg chg="add del">
          <ac:chgData name="Sepal Zorab Habib (1900181)" userId="S::1900181@student.uwtsd.ac.uk::e995cd4d-7646-4115-89f4-735abcc3aee0" providerId="AD" clId="Web-{CFEF785F-A06C-4A40-A082-B7D2785294FA}" dt="2021-05-10T00:12:49.563" v="651"/>
          <ac:spMkLst>
            <pc:docMk/>
            <pc:sldMk cId="2853804915" sldId="258"/>
            <ac:spMk id="112" creationId="{70766076-46F5-42D5-A773-2B3BEF2B8B74}"/>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3" creationId="{0CA184B6-3482-4F43-87F0-BC765DCFD8A8}"/>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4" creationId="{6C869923-8380-4244-9548-802C330638A0}"/>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5" creationId="{C06255F2-BC67-4DDE-B34E-AC4BA21838CC}"/>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6" creationId="{55169443-FCCD-4C0A-8C69-18CD3FA0968D}"/>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7" creationId="{0DBF1ABE-8590-450D-BB49-BDDCCF3EEA9E}"/>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8" creationId="{DCD36D47-40B7-494B-B249-3CBA333DE256}"/>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9" creationId="{03AD0D1C-F8BA-4CD1-BC4D-BE1823F3EBDD}"/>
          </ac:spMkLst>
        </pc:spChg>
        <pc:spChg chg="add del">
          <ac:chgData name="Sepal Zorab Habib (1900181)" userId="S::1900181@student.uwtsd.ac.uk::e995cd4d-7646-4115-89f4-735abcc3aee0" providerId="AD" clId="Web-{CFEF785F-A06C-4A40-A082-B7D2785294FA}" dt="2021-05-10T00:12:52.250" v="653"/>
          <ac:spMkLst>
            <pc:docMk/>
            <pc:sldMk cId="2853804915" sldId="258"/>
            <ac:spMk id="120" creationId="{FBA7E51E-7B6A-4A79-8F84-47C845C7A2CC}"/>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1" creationId="{9B0F7D69-D93C-4C38-A23D-76E000D691CD}"/>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2" creationId="{8CD419D4-EA9D-42D9-BF62-B07F0B7B672B}"/>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3" creationId="{1C6FEC9B-9608-4181-A9E5-A1B80E72021C}"/>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4" creationId="{AB1564ED-F26F-451D-97D6-A6EC3E83FD55}"/>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5" creationId="{0CA184B6-3482-4F43-87F0-BC765DCFD8A8}"/>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6" creationId="{6C869923-8380-4244-9548-802C330638A0}"/>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7" creationId="{C06255F2-BC67-4DDE-B34E-AC4BA21838CC}"/>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8" creationId="{55169443-FCCD-4C0A-8C69-18CD3FA0968D}"/>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9" creationId="{0DBF1ABE-8590-450D-BB49-BDDCCF3EEA9E}"/>
          </ac:spMkLst>
        </pc:spChg>
        <pc:spChg chg="add del">
          <ac:chgData name="Sepal Zorab Habib (1900181)" userId="S::1900181@student.uwtsd.ac.uk::e995cd4d-7646-4115-89f4-735abcc3aee0" providerId="AD" clId="Web-{CFEF785F-A06C-4A40-A082-B7D2785294FA}" dt="2021-05-10T00:12:55.172" v="655"/>
          <ac:spMkLst>
            <pc:docMk/>
            <pc:sldMk cId="2853804915" sldId="258"/>
            <ac:spMk id="130" creationId="{A896E309-9008-4FCF-B20E-4D66A8893375}"/>
          </ac:spMkLst>
        </pc:spChg>
        <pc:spChg chg="add del">
          <ac:chgData name="Sepal Zorab Habib (1900181)" userId="S::1900181@student.uwtsd.ac.uk::e995cd4d-7646-4115-89f4-735abcc3aee0" providerId="AD" clId="Web-{CFEF785F-A06C-4A40-A082-B7D2785294FA}" dt="2021-05-10T00:12:55.172" v="655"/>
          <ac:spMkLst>
            <pc:docMk/>
            <pc:sldMk cId="2853804915" sldId="258"/>
            <ac:spMk id="131" creationId="{866FB43D-65CC-47CA-8035-FF8F6B4D1868}"/>
          </ac:spMkLst>
        </pc:spChg>
        <pc:spChg chg="add del">
          <ac:chgData name="Sepal Zorab Habib (1900181)" userId="S::1900181@student.uwtsd.ac.uk::e995cd4d-7646-4115-89f4-735abcc3aee0" providerId="AD" clId="Web-{CFEF785F-A06C-4A40-A082-B7D2785294FA}" dt="2021-05-10T00:12:55.172" v="655"/>
          <ac:spMkLst>
            <pc:docMk/>
            <pc:sldMk cId="2853804915" sldId="258"/>
            <ac:spMk id="132" creationId="{E667A721-F18D-4002-9D70-BC20D791C0DC}"/>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3" creationId="{9B0F7D69-D93C-4C38-A23D-76E000D691CD}"/>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4" creationId="{8CD419D4-EA9D-42D9-BF62-B07F0B7B672B}"/>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5" creationId="{1C6FEC9B-9608-4181-A9E5-A1B80E72021C}"/>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6" creationId="{AB1564ED-F26F-451D-97D6-A6EC3E83FD55}"/>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7" creationId="{0CA184B6-3482-4F43-87F0-BC765DCFD8A8}"/>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8" creationId="{6C869923-8380-4244-9548-802C330638A0}"/>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9" creationId="{C06255F2-BC67-4DDE-B34E-AC4BA21838CC}"/>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0" creationId="{55169443-FCCD-4C0A-8C69-18CD3FA0968D}"/>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1" creationId="{AC8EEB0F-BA72-49AC-956F-331B60FDE79E}"/>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2" creationId="{8CC700D5-9809-43F4-89D5-7DBBCB0DCC10}"/>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3" creationId="{C7163242-6303-46DC-BAC1-2A204F061321}"/>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4" creationId="{805C4C40-D70E-4C4F-B228-98A0A6132603}"/>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5" creationId="{9B0F7D69-D93C-4C38-A23D-76E000D691CD}"/>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6" creationId="{8CD419D4-EA9D-42D9-BF62-B07F0B7B672B}"/>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7" creationId="{1C6FEC9B-9608-4181-A9E5-A1B80E72021C}"/>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8" creationId="{AB1564ED-F26F-451D-97D6-A6EC3E83FD55}"/>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9" creationId="{0CA184B6-3482-4F43-87F0-BC765DCFD8A8}"/>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0" creationId="{6C869923-8380-4244-9548-802C330638A0}"/>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1" creationId="{C06255F2-BC67-4DDE-B34E-AC4BA21838CC}"/>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2" creationId="{55169443-FCCD-4C0A-8C69-18CD3FA0968D}"/>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3" creationId="{AC8EEB0F-BA72-49AC-956F-331B60FDE79E}"/>
          </ac:spMkLst>
        </pc:spChg>
        <pc:spChg chg="add del">
          <ac:chgData name="Sepal Zorab Habib (1900181)" userId="S::1900181@student.uwtsd.ac.uk::e995cd4d-7646-4115-89f4-735abcc3aee0" providerId="AD" clId="Web-{CFEF785F-A06C-4A40-A082-B7D2785294FA}" dt="2021-05-10T00:13:24.845" v="661"/>
          <ac:spMkLst>
            <pc:docMk/>
            <pc:sldMk cId="2853804915" sldId="258"/>
            <ac:spMk id="159" creationId="{9B0F7D69-D93C-4C38-A23D-76E000D691CD}"/>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0" creationId="{8CD419D4-EA9D-42D9-BF62-B07F0B7B672B}"/>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1" creationId="{1C6FEC9B-9608-4181-A9E5-A1B80E72021C}"/>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2" creationId="{AB1564ED-F26F-451D-97D6-A6EC3E83FD55}"/>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3" creationId="{0CA184B6-3482-4F43-87F0-BC765DCFD8A8}"/>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4" creationId="{6C869923-8380-4244-9548-802C330638A0}"/>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5" creationId="{C06255F2-BC67-4DDE-B34E-AC4BA21838CC}"/>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6" creationId="{55169443-FCCD-4C0A-8C69-18CD3FA0968D}"/>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7" creationId="{AC8EEB0F-BA72-49AC-956F-331B60FDE79E}"/>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8" creationId="{14543B09-440D-4F57-BCB0-A4FCC922D80E}"/>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9" creationId="{0EE80047-1219-42E8-86D3-94F51205039D}"/>
          </ac:spMkLst>
        </pc:spChg>
        <pc:spChg chg="add del">
          <ac:chgData name="Sepal Zorab Habib (1900181)" userId="S::1900181@student.uwtsd.ac.uk::e995cd4d-7646-4115-89f4-735abcc3aee0" providerId="AD" clId="Web-{CFEF785F-A06C-4A40-A082-B7D2785294FA}" dt="2021-05-10T00:13:24.845" v="661"/>
          <ac:spMkLst>
            <pc:docMk/>
            <pc:sldMk cId="2853804915" sldId="258"/>
            <ac:spMk id="170" creationId="{E83B29B1-18A6-4A7A-A498-90E521667991}"/>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1" creationId="{9B0F7D69-D93C-4C38-A23D-76E000D691CD}"/>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2" creationId="{8CD419D4-EA9D-42D9-BF62-B07F0B7B672B}"/>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3" creationId="{1C6FEC9B-9608-4181-A9E5-A1B80E72021C}"/>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4" creationId="{AB1564ED-F26F-451D-97D6-A6EC3E83FD55}"/>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5" creationId="{0CA184B6-3482-4F43-87F0-BC765DCFD8A8}"/>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6" creationId="{6C869923-8380-4244-9548-802C330638A0}"/>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7" creationId="{C06255F2-BC67-4DDE-B34E-AC4BA21838CC}"/>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8" creationId="{55169443-FCCD-4C0A-8C69-18CD3FA0968D}"/>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9" creationId="{AC8EEB0F-BA72-49AC-956F-331B60FDE79E}"/>
          </ac:spMkLst>
        </pc:spChg>
        <pc:spChg chg="add">
          <ac:chgData name="Sepal Zorab Habib (1900181)" userId="S::1900181@student.uwtsd.ac.uk::e995cd4d-7646-4115-89f4-735abcc3aee0" providerId="AD" clId="Web-{CFEF785F-A06C-4A40-A082-B7D2785294FA}" dt="2021-05-10T00:13:33.610" v="666"/>
          <ac:spMkLst>
            <pc:docMk/>
            <pc:sldMk cId="2853804915" sldId="258"/>
            <ac:spMk id="185" creationId="{9B0F7D69-D93C-4C38-A23D-76E000D691CD}"/>
          </ac:spMkLst>
        </pc:spChg>
        <pc:spChg chg="add">
          <ac:chgData name="Sepal Zorab Habib (1900181)" userId="S::1900181@student.uwtsd.ac.uk::e995cd4d-7646-4115-89f4-735abcc3aee0" providerId="AD" clId="Web-{CFEF785F-A06C-4A40-A082-B7D2785294FA}" dt="2021-05-10T00:13:33.610" v="666"/>
          <ac:spMkLst>
            <pc:docMk/>
            <pc:sldMk cId="2853804915" sldId="258"/>
            <ac:spMk id="186" creationId="{8CD419D4-EA9D-42D9-BF62-B07F0B7B672B}"/>
          </ac:spMkLst>
        </pc:spChg>
        <pc:spChg chg="add">
          <ac:chgData name="Sepal Zorab Habib (1900181)" userId="S::1900181@student.uwtsd.ac.uk::e995cd4d-7646-4115-89f4-735abcc3aee0" providerId="AD" clId="Web-{CFEF785F-A06C-4A40-A082-B7D2785294FA}" dt="2021-05-10T00:13:33.610" v="666"/>
          <ac:spMkLst>
            <pc:docMk/>
            <pc:sldMk cId="2853804915" sldId="258"/>
            <ac:spMk id="190" creationId="{1C6FEC9B-9608-4181-A9E5-A1B80E72021C}"/>
          </ac:spMkLst>
        </pc:spChg>
        <pc:spChg chg="add">
          <ac:chgData name="Sepal Zorab Habib (1900181)" userId="S::1900181@student.uwtsd.ac.uk::e995cd4d-7646-4115-89f4-735abcc3aee0" providerId="AD" clId="Web-{CFEF785F-A06C-4A40-A082-B7D2785294FA}" dt="2021-05-10T00:13:33.610" v="666"/>
          <ac:spMkLst>
            <pc:docMk/>
            <pc:sldMk cId="2853804915" sldId="258"/>
            <ac:spMk id="192" creationId="{AB1564ED-F26F-451D-97D6-A6EC3E83FD55}"/>
          </ac:spMkLst>
        </pc:spChg>
        <pc:spChg chg="add">
          <ac:chgData name="Sepal Zorab Habib (1900181)" userId="S::1900181@student.uwtsd.ac.uk::e995cd4d-7646-4115-89f4-735abcc3aee0" providerId="AD" clId="Web-{CFEF785F-A06C-4A40-A082-B7D2785294FA}" dt="2021-05-10T00:13:33.610" v="666"/>
          <ac:spMkLst>
            <pc:docMk/>
            <pc:sldMk cId="2853804915" sldId="258"/>
            <ac:spMk id="194" creationId="{0CA184B6-3482-4F43-87F0-BC765DCFD8A8}"/>
          </ac:spMkLst>
        </pc:spChg>
        <pc:spChg chg="add">
          <ac:chgData name="Sepal Zorab Habib (1900181)" userId="S::1900181@student.uwtsd.ac.uk::e995cd4d-7646-4115-89f4-735abcc3aee0" providerId="AD" clId="Web-{CFEF785F-A06C-4A40-A082-B7D2785294FA}" dt="2021-05-10T00:13:33.610" v="666"/>
          <ac:spMkLst>
            <pc:docMk/>
            <pc:sldMk cId="2853804915" sldId="258"/>
            <ac:spMk id="196" creationId="{6C869923-8380-4244-9548-802C330638A0}"/>
          </ac:spMkLst>
        </pc:spChg>
        <pc:spChg chg="add">
          <ac:chgData name="Sepal Zorab Habib (1900181)" userId="S::1900181@student.uwtsd.ac.uk::e995cd4d-7646-4115-89f4-735abcc3aee0" providerId="AD" clId="Web-{CFEF785F-A06C-4A40-A082-B7D2785294FA}" dt="2021-05-10T00:13:33.610" v="666"/>
          <ac:spMkLst>
            <pc:docMk/>
            <pc:sldMk cId="2853804915" sldId="258"/>
            <ac:spMk id="198" creationId="{C06255F2-BC67-4DDE-B34E-AC4BA21838CC}"/>
          </ac:spMkLst>
        </pc:spChg>
        <pc:spChg chg="add">
          <ac:chgData name="Sepal Zorab Habib (1900181)" userId="S::1900181@student.uwtsd.ac.uk::e995cd4d-7646-4115-89f4-735abcc3aee0" providerId="AD" clId="Web-{CFEF785F-A06C-4A40-A082-B7D2785294FA}" dt="2021-05-10T00:13:33.610" v="666"/>
          <ac:spMkLst>
            <pc:docMk/>
            <pc:sldMk cId="2853804915" sldId="258"/>
            <ac:spMk id="200" creationId="{55169443-FCCD-4C0A-8C69-18CD3FA0968D}"/>
          </ac:spMkLst>
        </pc:spChg>
        <pc:spChg chg="add">
          <ac:chgData name="Sepal Zorab Habib (1900181)" userId="S::1900181@student.uwtsd.ac.uk::e995cd4d-7646-4115-89f4-735abcc3aee0" providerId="AD" clId="Web-{CFEF785F-A06C-4A40-A082-B7D2785294FA}" dt="2021-05-10T00:13:33.610" v="666"/>
          <ac:spMkLst>
            <pc:docMk/>
            <pc:sldMk cId="2853804915" sldId="258"/>
            <ac:spMk id="202" creationId="{AC8EEB0F-BA72-49AC-956F-331B60FDE79E}"/>
          </ac:spMkLst>
        </pc:spChg>
        <pc:spChg chg="add">
          <ac:chgData name="Sepal Zorab Habib (1900181)" userId="S::1900181@student.uwtsd.ac.uk::e995cd4d-7646-4115-89f4-735abcc3aee0" providerId="AD" clId="Web-{CFEF785F-A06C-4A40-A082-B7D2785294FA}" dt="2021-05-10T00:13:33.610" v="666"/>
          <ac:spMkLst>
            <pc:docMk/>
            <pc:sldMk cId="2853804915" sldId="258"/>
            <ac:spMk id="204" creationId="{14543B09-440D-4F57-BCB0-A4FCC922D80E}"/>
          </ac:spMkLst>
        </pc:spChg>
        <pc:spChg chg="add">
          <ac:chgData name="Sepal Zorab Habib (1900181)" userId="S::1900181@student.uwtsd.ac.uk::e995cd4d-7646-4115-89f4-735abcc3aee0" providerId="AD" clId="Web-{CFEF785F-A06C-4A40-A082-B7D2785294FA}" dt="2021-05-10T00:13:33.610" v="666"/>
          <ac:spMkLst>
            <pc:docMk/>
            <pc:sldMk cId="2853804915" sldId="258"/>
            <ac:spMk id="206" creationId="{0EE80047-1219-42E8-86D3-94F51205039D}"/>
          </ac:spMkLst>
        </pc:spChg>
        <pc:spChg chg="add">
          <ac:chgData name="Sepal Zorab Habib (1900181)" userId="S::1900181@student.uwtsd.ac.uk::e995cd4d-7646-4115-89f4-735abcc3aee0" providerId="AD" clId="Web-{CFEF785F-A06C-4A40-A082-B7D2785294FA}" dt="2021-05-10T00:13:33.610" v="666"/>
          <ac:spMkLst>
            <pc:docMk/>
            <pc:sldMk cId="2853804915" sldId="258"/>
            <ac:spMk id="208" creationId="{E83B29B1-18A6-4A7A-A498-90E521667991}"/>
          </ac:spMkLst>
        </pc:spChg>
        <pc:grpChg chg="add del">
          <ac:chgData name="Sepal Zorab Habib (1900181)" userId="S::1900181@student.uwtsd.ac.uk::e995cd4d-7646-4115-89f4-735abcc3aee0" providerId="AD" clId="Web-{CFEF785F-A06C-4A40-A082-B7D2785294FA}" dt="2021-05-10T00:13:24.876" v="662"/>
          <ac:grpSpMkLst>
            <pc:docMk/>
            <pc:sldMk cId="2853804915" sldId="258"/>
            <ac:grpSpMk id="154" creationId="{B331CCB1-0D68-44E3-B5A2-C3301B351CC9}"/>
          </ac:grpSpMkLst>
        </pc:grpChg>
        <pc:grpChg chg="add del">
          <ac:chgData name="Sepal Zorab Habib (1900181)" userId="S::1900181@student.uwtsd.ac.uk::e995cd4d-7646-4115-89f4-735abcc3aee0" providerId="AD" clId="Web-{CFEF785F-A06C-4A40-A082-B7D2785294FA}" dt="2021-05-10T00:13:33.610" v="666"/>
          <ac:grpSpMkLst>
            <pc:docMk/>
            <pc:sldMk cId="2853804915" sldId="258"/>
            <ac:grpSpMk id="180" creationId="{FB8CE58F-407C-497E-B723-21FD8C6D35E4}"/>
          </ac:grpSpMkLst>
        </pc:grpChg>
        <pc:picChg chg="add mod">
          <ac:chgData name="Sepal Zorab Habib (1900181)" userId="S::1900181@student.uwtsd.ac.uk::e995cd4d-7646-4115-89f4-735abcc3aee0" providerId="AD" clId="Web-{CFEF785F-A06C-4A40-A082-B7D2785294FA}" dt="2021-05-10T00:13:33.610" v="666"/>
          <ac:picMkLst>
            <pc:docMk/>
            <pc:sldMk cId="2853804915" sldId="258"/>
            <ac:picMk id="4" creationId="{98EBA05E-FC41-4E34-AFA2-8033BAEC3C16}"/>
          </ac:picMkLst>
        </pc:picChg>
        <pc:picChg chg="del">
          <ac:chgData name="Sepal Zorab Habib (1900181)" userId="S::1900181@student.uwtsd.ac.uk::e995cd4d-7646-4115-89f4-735abcc3aee0" providerId="AD" clId="Web-{CFEF785F-A06C-4A40-A082-B7D2785294FA}" dt="2021-05-10T00:11:15.717" v="646"/>
          <ac:picMkLst>
            <pc:docMk/>
            <pc:sldMk cId="2853804915" sldId="258"/>
            <ac:picMk id="5" creationId="{41149080-AD45-4516-99BD-C72A5CB8726B}"/>
          </ac:picMkLst>
        </pc:picChg>
      </pc:sldChg>
      <pc:sldChg chg="modSp">
        <pc:chgData name="Sepal Zorab Habib (1900181)" userId="S::1900181@student.uwtsd.ac.uk::e995cd4d-7646-4115-89f4-735abcc3aee0" providerId="AD" clId="Web-{CFEF785F-A06C-4A40-A082-B7D2785294FA}" dt="2021-05-09T23:19:17.459" v="223" actId="20577"/>
        <pc:sldMkLst>
          <pc:docMk/>
          <pc:sldMk cId="3304423168" sldId="259"/>
        </pc:sldMkLst>
        <pc:spChg chg="mod">
          <ac:chgData name="Sepal Zorab Habib (1900181)" userId="S::1900181@student.uwtsd.ac.uk::e995cd4d-7646-4115-89f4-735abcc3aee0" providerId="AD" clId="Web-{CFEF785F-A06C-4A40-A082-B7D2785294FA}" dt="2021-05-09T23:19:17.459" v="223" actId="20577"/>
          <ac:spMkLst>
            <pc:docMk/>
            <pc:sldMk cId="3304423168" sldId="259"/>
            <ac:spMk id="2" creationId="{4BA52EB3-85F3-4898-A0E8-842A4A85560B}"/>
          </ac:spMkLst>
        </pc:spChg>
      </pc:sldChg>
      <pc:sldChg chg="modSp">
        <pc:chgData name="Sepal Zorab Habib (1900181)" userId="S::1900181@student.uwtsd.ac.uk::e995cd4d-7646-4115-89f4-735abcc3aee0" providerId="AD" clId="Web-{CFEF785F-A06C-4A40-A082-B7D2785294FA}" dt="2021-05-09T23:14:28.672" v="185" actId="20577"/>
        <pc:sldMkLst>
          <pc:docMk/>
          <pc:sldMk cId="82728865" sldId="260"/>
        </pc:sldMkLst>
        <pc:spChg chg="mod">
          <ac:chgData name="Sepal Zorab Habib (1900181)" userId="S::1900181@student.uwtsd.ac.uk::e995cd4d-7646-4115-89f4-735abcc3aee0" providerId="AD" clId="Web-{CFEF785F-A06C-4A40-A082-B7D2785294FA}" dt="2021-05-09T23:14:28.672" v="185" actId="20577"/>
          <ac:spMkLst>
            <pc:docMk/>
            <pc:sldMk cId="82728865" sldId="260"/>
            <ac:spMk id="3" creationId="{49AC3A6B-787C-4540-B2FC-EF2A93B5F542}"/>
          </ac:spMkLst>
        </pc:spChg>
        <pc:spChg chg="mod">
          <ac:chgData name="Sepal Zorab Habib (1900181)" userId="S::1900181@student.uwtsd.ac.uk::e995cd4d-7646-4115-89f4-735abcc3aee0" providerId="AD" clId="Web-{CFEF785F-A06C-4A40-A082-B7D2785294FA}" dt="2021-05-09T23:10:59.520" v="151" actId="1076"/>
          <ac:spMkLst>
            <pc:docMk/>
            <pc:sldMk cId="82728865" sldId="260"/>
            <ac:spMk id="4" creationId="{39883F01-AD4F-4D33-B9EC-4E6D881D0FBD}"/>
          </ac:spMkLst>
        </pc:spChg>
        <pc:spChg chg="mod">
          <ac:chgData name="Sepal Zorab Habib (1900181)" userId="S::1900181@student.uwtsd.ac.uk::e995cd4d-7646-4115-89f4-735abcc3aee0" providerId="AD" clId="Web-{CFEF785F-A06C-4A40-A082-B7D2785294FA}" dt="2021-05-09T23:14:17.984" v="183" actId="20577"/>
          <ac:spMkLst>
            <pc:docMk/>
            <pc:sldMk cId="82728865" sldId="260"/>
            <ac:spMk id="14" creationId="{B45DB40C-EF74-4DFC-AEFF-08A5A2125B4F}"/>
          </ac:spMkLst>
        </pc:spChg>
      </pc:sldChg>
      <pc:sldChg chg="addSp modSp">
        <pc:chgData name="Sepal Zorab Habib (1900181)" userId="S::1900181@student.uwtsd.ac.uk::e995cd4d-7646-4115-89f4-735abcc3aee0" providerId="AD" clId="Web-{CFEF785F-A06C-4A40-A082-B7D2785294FA}" dt="2021-05-09T23:14:55.735" v="190" actId="20577"/>
        <pc:sldMkLst>
          <pc:docMk/>
          <pc:sldMk cId="1409688723" sldId="261"/>
        </pc:sldMkLst>
        <pc:spChg chg="mod">
          <ac:chgData name="Sepal Zorab Habib (1900181)" userId="S::1900181@student.uwtsd.ac.uk::e995cd4d-7646-4115-89f4-735abcc3aee0" providerId="AD" clId="Web-{CFEF785F-A06C-4A40-A082-B7D2785294FA}" dt="2021-05-09T23:14:55.735" v="190" actId="20577"/>
          <ac:spMkLst>
            <pc:docMk/>
            <pc:sldMk cId="1409688723" sldId="261"/>
            <ac:spMk id="2" creationId="{37DBBBBD-4766-415C-8F9A-94E8A021164D}"/>
          </ac:spMkLst>
        </pc:spChg>
        <pc:spChg chg="mod">
          <ac:chgData name="Sepal Zorab Habib (1900181)" userId="S::1900181@student.uwtsd.ac.uk::e995cd4d-7646-4115-89f4-735abcc3aee0" providerId="AD" clId="Web-{CFEF785F-A06C-4A40-A082-B7D2785294FA}" dt="2021-05-09T23:14:52.516" v="189" actId="20577"/>
          <ac:spMkLst>
            <pc:docMk/>
            <pc:sldMk cId="1409688723" sldId="261"/>
            <ac:spMk id="3" creationId="{4D05EE13-48CC-45DC-9E59-682B9A1C64FC}"/>
          </ac:spMkLst>
        </pc:spChg>
        <pc:spChg chg="add mod">
          <ac:chgData name="Sepal Zorab Habib (1900181)" userId="S::1900181@student.uwtsd.ac.uk::e995cd4d-7646-4115-89f4-735abcc3aee0" providerId="AD" clId="Web-{CFEF785F-A06C-4A40-A082-B7D2785294FA}" dt="2021-05-09T23:09:54.644" v="142" actId="1076"/>
          <ac:spMkLst>
            <pc:docMk/>
            <pc:sldMk cId="1409688723" sldId="261"/>
            <ac:spMk id="4" creationId="{1ACB4F52-5092-4CA6-B760-2FE0BF8552C0}"/>
          </ac:spMkLst>
        </pc:spChg>
      </pc:sldChg>
      <pc:sldChg chg="addSp modSp">
        <pc:chgData name="Sepal Zorab Habib (1900181)" userId="S::1900181@student.uwtsd.ac.uk::e995cd4d-7646-4115-89f4-735abcc3aee0" providerId="AD" clId="Web-{CFEF785F-A06C-4A40-A082-B7D2785294FA}" dt="2021-05-10T00:09:09.465" v="632"/>
        <pc:sldMkLst>
          <pc:docMk/>
          <pc:sldMk cId="326897472" sldId="264"/>
        </pc:sldMkLst>
        <pc:spChg chg="mod">
          <ac:chgData name="Sepal Zorab Habib (1900181)" userId="S::1900181@student.uwtsd.ac.uk::e995cd4d-7646-4115-89f4-735abcc3aee0" providerId="AD" clId="Web-{CFEF785F-A06C-4A40-A082-B7D2785294FA}" dt="2021-05-09T23:19:51.788" v="226" actId="20577"/>
          <ac:spMkLst>
            <pc:docMk/>
            <pc:sldMk cId="326897472" sldId="264"/>
            <ac:spMk id="2" creationId="{24DF86AF-AFEC-40BD-A7F1-D5A9A176D4A7}"/>
          </ac:spMkLst>
        </pc:spChg>
        <pc:spChg chg="mod">
          <ac:chgData name="Sepal Zorab Habib (1900181)" userId="S::1900181@student.uwtsd.ac.uk::e995cd4d-7646-4115-89f4-735abcc3aee0" providerId="AD" clId="Web-{CFEF785F-A06C-4A40-A082-B7D2785294FA}" dt="2021-05-09T23:19:51.913" v="228" actId="20577"/>
          <ac:spMkLst>
            <pc:docMk/>
            <pc:sldMk cId="326897472" sldId="264"/>
            <ac:spMk id="3" creationId="{8AEF9170-1032-4511-BE2F-D556956B37D9}"/>
          </ac:spMkLst>
        </pc:spChg>
        <pc:spChg chg="add">
          <ac:chgData name="Sepal Zorab Habib (1900181)" userId="S::1900181@student.uwtsd.ac.uk::e995cd4d-7646-4115-89f4-735abcc3aee0" providerId="AD" clId="Web-{CFEF785F-A06C-4A40-A082-B7D2785294FA}" dt="2021-05-10T00:09:09.465" v="632"/>
          <ac:spMkLst>
            <pc:docMk/>
            <pc:sldMk cId="326897472" sldId="264"/>
            <ac:spMk id="4" creationId="{C8458505-5A99-4B70-B31E-FEFA5C3F9F20}"/>
          </ac:spMkLst>
        </pc:spChg>
      </pc:sldChg>
      <pc:sldChg chg="addSp modSp">
        <pc:chgData name="Sepal Zorab Habib (1900181)" userId="S::1900181@student.uwtsd.ac.uk::e995cd4d-7646-4115-89f4-735abcc3aee0" providerId="AD" clId="Web-{CFEF785F-A06C-4A40-A082-B7D2785294FA}" dt="2021-05-10T00:09:00.699" v="631" actId="1076"/>
        <pc:sldMkLst>
          <pc:docMk/>
          <pc:sldMk cId="3969010838" sldId="265"/>
        </pc:sldMkLst>
        <pc:spChg chg="add mod">
          <ac:chgData name="Sepal Zorab Habib (1900181)" userId="S::1900181@student.uwtsd.ac.uk::e995cd4d-7646-4115-89f4-735abcc3aee0" providerId="AD" clId="Web-{CFEF785F-A06C-4A40-A082-B7D2785294FA}" dt="2021-05-10T00:09:00.699" v="631" actId="1076"/>
          <ac:spMkLst>
            <pc:docMk/>
            <pc:sldMk cId="3969010838" sldId="265"/>
            <ac:spMk id="2" creationId="{1CC1797A-7DD7-4E96-8490-187089CD9143}"/>
          </ac:spMkLst>
        </pc:spChg>
        <pc:spChg chg="mod">
          <ac:chgData name="Sepal Zorab Habib (1900181)" userId="S::1900181@student.uwtsd.ac.uk::e995cd4d-7646-4115-89f4-735abcc3aee0" providerId="AD" clId="Web-{CFEF785F-A06C-4A40-A082-B7D2785294FA}" dt="2021-05-09T23:19:24.006" v="224" actId="20577"/>
          <ac:spMkLst>
            <pc:docMk/>
            <pc:sldMk cId="3969010838" sldId="265"/>
            <ac:spMk id="3" creationId="{CE873232-AA0C-D349-A94F-CFAF27019304}"/>
          </ac:spMkLst>
        </pc:spChg>
      </pc:sldChg>
      <pc:sldChg chg="addSp">
        <pc:chgData name="Sepal Zorab Habib (1900181)" userId="S::1900181@student.uwtsd.ac.uk::e995cd4d-7646-4115-89f4-735abcc3aee0" providerId="AD" clId="Web-{CFEF785F-A06C-4A40-A082-B7D2785294FA}" dt="2021-05-10T00:09:12.340" v="633"/>
        <pc:sldMkLst>
          <pc:docMk/>
          <pc:sldMk cId="471847929" sldId="266"/>
        </pc:sldMkLst>
        <pc:spChg chg="add">
          <ac:chgData name="Sepal Zorab Habib (1900181)" userId="S::1900181@student.uwtsd.ac.uk::e995cd4d-7646-4115-89f4-735abcc3aee0" providerId="AD" clId="Web-{CFEF785F-A06C-4A40-A082-B7D2785294FA}" dt="2021-05-10T00:09:12.340" v="633"/>
          <ac:spMkLst>
            <pc:docMk/>
            <pc:sldMk cId="471847929" sldId="266"/>
            <ac:spMk id="3" creationId="{E9E52389-A0BF-43AE-B65A-A54E1178C5A3}"/>
          </ac:spMkLst>
        </pc:spChg>
      </pc:sldChg>
      <pc:sldChg chg="addSp">
        <pc:chgData name="Sepal Zorab Habib (1900181)" userId="S::1900181@student.uwtsd.ac.uk::e995cd4d-7646-4115-89f4-735abcc3aee0" providerId="AD" clId="Web-{CFEF785F-A06C-4A40-A082-B7D2785294FA}" dt="2021-05-10T00:09:14.699" v="634"/>
        <pc:sldMkLst>
          <pc:docMk/>
          <pc:sldMk cId="249723858" sldId="267"/>
        </pc:sldMkLst>
        <pc:spChg chg="add">
          <ac:chgData name="Sepal Zorab Habib (1900181)" userId="S::1900181@student.uwtsd.ac.uk::e995cd4d-7646-4115-89f4-735abcc3aee0" providerId="AD" clId="Web-{CFEF785F-A06C-4A40-A082-B7D2785294FA}" dt="2021-05-10T00:09:14.699" v="634"/>
          <ac:spMkLst>
            <pc:docMk/>
            <pc:sldMk cId="249723858" sldId="267"/>
            <ac:spMk id="2" creationId="{56255D01-ABD6-4F75-8C62-06F56AAB4D01}"/>
          </ac:spMkLst>
        </pc:spChg>
      </pc:sldChg>
      <pc:sldChg chg="addSp">
        <pc:chgData name="Sepal Zorab Habib (1900181)" userId="S::1900181@student.uwtsd.ac.uk::e995cd4d-7646-4115-89f4-735abcc3aee0" providerId="AD" clId="Web-{CFEF785F-A06C-4A40-A082-B7D2785294FA}" dt="2021-05-10T00:09:17.449" v="635"/>
        <pc:sldMkLst>
          <pc:docMk/>
          <pc:sldMk cId="571483689" sldId="268"/>
        </pc:sldMkLst>
        <pc:spChg chg="add">
          <ac:chgData name="Sepal Zorab Habib (1900181)" userId="S::1900181@student.uwtsd.ac.uk::e995cd4d-7646-4115-89f4-735abcc3aee0" providerId="AD" clId="Web-{CFEF785F-A06C-4A40-A082-B7D2785294FA}" dt="2021-05-10T00:09:17.449" v="635"/>
          <ac:spMkLst>
            <pc:docMk/>
            <pc:sldMk cId="571483689" sldId="268"/>
            <ac:spMk id="2" creationId="{6B8AC247-248F-48F6-88F4-97F39C3117DA}"/>
          </ac:spMkLst>
        </pc:spChg>
      </pc:sldChg>
      <pc:sldChg chg="addSp modSp del">
        <pc:chgData name="Sepal Zorab Habib (1900181)" userId="S::1900181@student.uwtsd.ac.uk::e995cd4d-7646-4115-89f4-735abcc3aee0" providerId="AD" clId="Web-{CFEF785F-A06C-4A40-A082-B7D2785294FA}" dt="2021-05-09T23:24:58.226" v="267"/>
        <pc:sldMkLst>
          <pc:docMk/>
          <pc:sldMk cId="1381030255" sldId="272"/>
        </pc:sldMkLst>
        <pc:spChg chg="mod">
          <ac:chgData name="Sepal Zorab Habib (1900181)" userId="S::1900181@student.uwtsd.ac.uk::e995cd4d-7646-4115-89f4-735abcc3aee0" providerId="AD" clId="Web-{CFEF785F-A06C-4A40-A082-B7D2785294FA}" dt="2021-05-09T23:21:10.406" v="247" actId="14100"/>
          <ac:spMkLst>
            <pc:docMk/>
            <pc:sldMk cId="1381030255" sldId="272"/>
            <ac:spMk id="2" creationId="{FC4CF130-8088-4E1D-AE8F-5961CCC3E41D}"/>
          </ac:spMkLst>
        </pc:spChg>
        <pc:spChg chg="mod">
          <ac:chgData name="Sepal Zorab Habib (1900181)" userId="S::1900181@student.uwtsd.ac.uk::e995cd4d-7646-4115-89f4-735abcc3aee0" providerId="AD" clId="Web-{CFEF785F-A06C-4A40-A082-B7D2785294FA}" dt="2021-05-09T23:23:19.834" v="250" actId="20577"/>
          <ac:spMkLst>
            <pc:docMk/>
            <pc:sldMk cId="1381030255" sldId="272"/>
            <ac:spMk id="3" creationId="{4F4BD024-27E7-4163-971A-BFDE3581709B}"/>
          </ac:spMkLst>
        </pc:spChg>
        <pc:spChg chg="add">
          <ac:chgData name="Sepal Zorab Habib (1900181)" userId="S::1900181@student.uwtsd.ac.uk::e995cd4d-7646-4115-89f4-735abcc3aee0" providerId="AD" clId="Web-{CFEF785F-A06C-4A40-A082-B7D2785294FA}" dt="2021-05-09T22:54:53.713" v="45"/>
          <ac:spMkLst>
            <pc:docMk/>
            <pc:sldMk cId="1381030255" sldId="272"/>
            <ac:spMk id="4" creationId="{D75D1ED2-3531-47C5-B328-E3C9B5F7CC12}"/>
          </ac:spMkLst>
        </pc:spChg>
        <pc:spChg chg="mod">
          <ac:chgData name="Sepal Zorab Habib (1900181)" userId="S::1900181@student.uwtsd.ac.uk::e995cd4d-7646-4115-89f4-735abcc3aee0" providerId="AD" clId="Web-{CFEF785F-A06C-4A40-A082-B7D2785294FA}" dt="2021-05-09T23:23:34.381" v="252" actId="1076"/>
          <ac:spMkLst>
            <pc:docMk/>
            <pc:sldMk cId="1381030255" sldId="272"/>
            <ac:spMk id="13" creationId="{497CF6DF-9FF9-4D10-B338-0BEFC0AA3179}"/>
          </ac:spMkLst>
        </pc:spChg>
      </pc:sldChg>
      <pc:sldChg chg="modSp">
        <pc:chgData name="Sepal Zorab Habib (1900181)" userId="S::1900181@student.uwtsd.ac.uk::e995cd4d-7646-4115-89f4-735abcc3aee0" providerId="AD" clId="Web-{CFEF785F-A06C-4A40-A082-B7D2785294FA}" dt="2021-05-10T00:04:44.475" v="563" actId="20577"/>
        <pc:sldMkLst>
          <pc:docMk/>
          <pc:sldMk cId="3887693051" sldId="274"/>
        </pc:sldMkLst>
        <pc:spChg chg="mod">
          <ac:chgData name="Sepal Zorab Habib (1900181)" userId="S::1900181@student.uwtsd.ac.uk::e995cd4d-7646-4115-89f4-735abcc3aee0" providerId="AD" clId="Web-{CFEF785F-A06C-4A40-A082-B7D2785294FA}" dt="2021-05-10T00:04:44.475" v="563" actId="20577"/>
          <ac:spMkLst>
            <pc:docMk/>
            <pc:sldMk cId="3887693051" sldId="274"/>
            <ac:spMk id="2" creationId="{8930D146-C57F-471F-93EC-884044C504AE}"/>
          </ac:spMkLst>
        </pc:spChg>
      </pc:sldChg>
      <pc:sldChg chg="del">
        <pc:chgData name="Sepal Zorab Habib (1900181)" userId="S::1900181@student.uwtsd.ac.uk::e995cd4d-7646-4115-89f4-735abcc3aee0" providerId="AD" clId="Web-{CFEF785F-A06C-4A40-A082-B7D2785294FA}" dt="2021-05-10T00:06:40.946" v="592"/>
        <pc:sldMkLst>
          <pc:docMk/>
          <pc:sldMk cId="1627487641" sldId="276"/>
        </pc:sldMkLst>
      </pc:sldChg>
      <pc:sldChg chg="addSp modSp">
        <pc:chgData name="Sepal Zorab Habib (1900181)" userId="S::1900181@student.uwtsd.ac.uk::e995cd4d-7646-4115-89f4-735abcc3aee0" providerId="AD" clId="Web-{CFEF785F-A06C-4A40-A082-B7D2785294FA}" dt="2021-05-10T00:09:19.902" v="636"/>
        <pc:sldMkLst>
          <pc:docMk/>
          <pc:sldMk cId="3718383843" sldId="277"/>
        </pc:sldMkLst>
        <pc:spChg chg="mod">
          <ac:chgData name="Sepal Zorab Habib (1900181)" userId="S::1900181@student.uwtsd.ac.uk::e995cd4d-7646-4115-89f4-735abcc3aee0" providerId="AD" clId="Web-{CFEF785F-A06C-4A40-A082-B7D2785294FA}" dt="2021-05-09T23:20:14.733" v="230" actId="20577"/>
          <ac:spMkLst>
            <pc:docMk/>
            <pc:sldMk cId="3718383843" sldId="277"/>
            <ac:spMk id="2" creationId="{B117F7AC-85A1-4B27-A52A-9F34C361E1E8}"/>
          </ac:spMkLst>
        </pc:spChg>
        <pc:spChg chg="mod">
          <ac:chgData name="Sepal Zorab Habib (1900181)" userId="S::1900181@student.uwtsd.ac.uk::e995cd4d-7646-4115-89f4-735abcc3aee0" providerId="AD" clId="Web-{CFEF785F-A06C-4A40-A082-B7D2785294FA}" dt="2021-05-09T23:20:30.280" v="234" actId="20577"/>
          <ac:spMkLst>
            <pc:docMk/>
            <pc:sldMk cId="3718383843" sldId="277"/>
            <ac:spMk id="3" creationId="{1248CEB8-ED5E-4010-856E-7BC0C97D21E0}"/>
          </ac:spMkLst>
        </pc:spChg>
        <pc:spChg chg="add">
          <ac:chgData name="Sepal Zorab Habib (1900181)" userId="S::1900181@student.uwtsd.ac.uk::e995cd4d-7646-4115-89f4-735abcc3aee0" providerId="AD" clId="Web-{CFEF785F-A06C-4A40-A082-B7D2785294FA}" dt="2021-05-10T00:09:19.902" v="636"/>
          <ac:spMkLst>
            <pc:docMk/>
            <pc:sldMk cId="3718383843" sldId="277"/>
            <ac:spMk id="4" creationId="{7F16610D-4400-4EDE-AEB2-DB04C7BCB78E}"/>
          </ac:spMkLst>
        </pc:spChg>
      </pc:sldChg>
      <pc:sldChg chg="addSp modSp">
        <pc:chgData name="Sepal Zorab Habib (1900181)" userId="S::1900181@student.uwtsd.ac.uk::e995cd4d-7646-4115-89f4-735abcc3aee0" providerId="AD" clId="Web-{CFEF785F-A06C-4A40-A082-B7D2785294FA}" dt="2021-05-10T00:09:22.949" v="637"/>
        <pc:sldMkLst>
          <pc:docMk/>
          <pc:sldMk cId="4153148838" sldId="278"/>
        </pc:sldMkLst>
        <pc:spChg chg="add">
          <ac:chgData name="Sepal Zorab Habib (1900181)" userId="S::1900181@student.uwtsd.ac.uk::e995cd4d-7646-4115-89f4-735abcc3aee0" providerId="AD" clId="Web-{CFEF785F-A06C-4A40-A082-B7D2785294FA}" dt="2021-05-10T00:09:22.949" v="637"/>
          <ac:spMkLst>
            <pc:docMk/>
            <pc:sldMk cId="4153148838" sldId="278"/>
            <ac:spMk id="2" creationId="{B0ECDADC-2DC2-43CF-8C25-68DDB025E8E7}"/>
          </ac:spMkLst>
        </pc:spChg>
        <pc:spChg chg="mod">
          <ac:chgData name="Sepal Zorab Habib (1900181)" userId="S::1900181@student.uwtsd.ac.uk::e995cd4d-7646-4115-89f4-735abcc3aee0" providerId="AD" clId="Web-{CFEF785F-A06C-4A40-A082-B7D2785294FA}" dt="2021-05-09T23:20:37.983" v="236" actId="20577"/>
          <ac:spMkLst>
            <pc:docMk/>
            <pc:sldMk cId="4153148838" sldId="278"/>
            <ac:spMk id="3" creationId="{BDAC1869-CC41-4A16-865B-8BEDE6F5DD5E}"/>
          </ac:spMkLst>
        </pc:spChg>
      </pc:sldChg>
      <pc:sldChg chg="addSp modSp">
        <pc:chgData name="Sepal Zorab Habib (1900181)" userId="S::1900181@student.uwtsd.ac.uk::e995cd4d-7646-4115-89f4-735abcc3aee0" providerId="AD" clId="Web-{CFEF785F-A06C-4A40-A082-B7D2785294FA}" dt="2021-05-09T23:15:48.142" v="203" actId="20577"/>
        <pc:sldMkLst>
          <pc:docMk/>
          <pc:sldMk cId="1431123094" sldId="279"/>
        </pc:sldMkLst>
        <pc:spChg chg="mod">
          <ac:chgData name="Sepal Zorab Habib (1900181)" userId="S::1900181@student.uwtsd.ac.uk::e995cd4d-7646-4115-89f4-735abcc3aee0" providerId="AD" clId="Web-{CFEF785F-A06C-4A40-A082-B7D2785294FA}" dt="2021-05-09T23:15:48.142" v="203" actId="20577"/>
          <ac:spMkLst>
            <pc:docMk/>
            <pc:sldMk cId="1431123094" sldId="279"/>
            <ac:spMk id="2" creationId="{BE73ECE2-1FD7-4141-BF64-323277DA7F00}"/>
          </ac:spMkLst>
        </pc:spChg>
        <pc:spChg chg="mod">
          <ac:chgData name="Sepal Zorab Habib (1900181)" userId="S::1900181@student.uwtsd.ac.uk::e995cd4d-7646-4115-89f4-735abcc3aee0" providerId="AD" clId="Web-{CFEF785F-A06C-4A40-A082-B7D2785294FA}" dt="2021-05-09T23:15:44.377" v="202" actId="20577"/>
          <ac:spMkLst>
            <pc:docMk/>
            <pc:sldMk cId="1431123094" sldId="279"/>
            <ac:spMk id="3" creationId="{12123B45-8813-4B31-A81C-C77FE0067445}"/>
          </ac:spMkLst>
        </pc:spChg>
        <pc:spChg chg="add mod">
          <ac:chgData name="Sepal Zorab Habib (1900181)" userId="S::1900181@student.uwtsd.ac.uk::e995cd4d-7646-4115-89f4-735abcc3aee0" providerId="AD" clId="Web-{CFEF785F-A06C-4A40-A082-B7D2785294FA}" dt="2021-05-09T22:59:13.656" v="69" actId="1076"/>
          <ac:spMkLst>
            <pc:docMk/>
            <pc:sldMk cId="1431123094" sldId="279"/>
            <ac:spMk id="4" creationId="{5A0EC69A-B858-4F8E-A04B-93D1F4DCA67E}"/>
          </ac:spMkLst>
        </pc:spChg>
      </pc:sldChg>
      <pc:sldChg chg="del">
        <pc:chgData name="Sepal Zorab Habib (1900181)" userId="S::1900181@student.uwtsd.ac.uk::e995cd4d-7646-4115-89f4-735abcc3aee0" providerId="AD" clId="Web-{CFEF785F-A06C-4A40-A082-B7D2785294FA}" dt="2021-05-09T23:15:54.080" v="204"/>
        <pc:sldMkLst>
          <pc:docMk/>
          <pc:sldMk cId="2727330017" sldId="280"/>
        </pc:sldMkLst>
      </pc:sldChg>
      <pc:sldChg chg="del">
        <pc:chgData name="Sepal Zorab Habib (1900181)" userId="S::1900181@student.uwtsd.ac.uk::e995cd4d-7646-4115-89f4-735abcc3aee0" providerId="AD" clId="Web-{CFEF785F-A06C-4A40-A082-B7D2785294FA}" dt="2021-05-09T23:09:24.362" v="135"/>
        <pc:sldMkLst>
          <pc:docMk/>
          <pc:sldMk cId="3742978146" sldId="281"/>
        </pc:sldMkLst>
      </pc:sldChg>
      <pc:sldChg chg="addSp delSp modSp">
        <pc:chgData name="Sepal Zorab Habib (1900181)" userId="S::1900181@student.uwtsd.ac.uk::e995cd4d-7646-4115-89f4-735abcc3aee0" providerId="AD" clId="Web-{CFEF785F-A06C-4A40-A082-B7D2785294FA}" dt="2021-05-09T23:13:43.357" v="177" actId="20577"/>
        <pc:sldMkLst>
          <pc:docMk/>
          <pc:sldMk cId="393476573" sldId="282"/>
        </pc:sldMkLst>
        <pc:spChg chg="mod">
          <ac:chgData name="Sepal Zorab Habib (1900181)" userId="S::1900181@student.uwtsd.ac.uk::e995cd4d-7646-4115-89f4-735abcc3aee0" providerId="AD" clId="Web-{CFEF785F-A06C-4A40-A082-B7D2785294FA}" dt="2021-05-09T23:13:43.357" v="177" actId="20577"/>
          <ac:spMkLst>
            <pc:docMk/>
            <pc:sldMk cId="393476573" sldId="282"/>
            <ac:spMk id="2" creationId="{69F8CCE7-9B51-4542-B899-11B49C0E805A}"/>
          </ac:spMkLst>
        </pc:spChg>
        <pc:spChg chg="add mod">
          <ac:chgData name="Sepal Zorab Habib (1900181)" userId="S::1900181@student.uwtsd.ac.uk::e995cd4d-7646-4115-89f4-735abcc3aee0" providerId="AD" clId="Web-{CFEF785F-A06C-4A40-A082-B7D2785294FA}" dt="2021-05-09T22:43:53.982" v="1" actId="20577"/>
          <ac:spMkLst>
            <pc:docMk/>
            <pc:sldMk cId="393476573" sldId="282"/>
            <ac:spMk id="3" creationId="{F2E6BE65-47EF-46E3-BAA4-694C71CDA188}"/>
          </ac:spMkLst>
        </pc:spChg>
        <pc:spChg chg="add mod">
          <ac:chgData name="Sepal Zorab Habib (1900181)" userId="S::1900181@student.uwtsd.ac.uk::e995cd4d-7646-4115-89f4-735abcc3aee0" providerId="AD" clId="Web-{CFEF785F-A06C-4A40-A082-B7D2785294FA}" dt="2021-05-09T23:13:05.560" v="167" actId="1076"/>
          <ac:spMkLst>
            <pc:docMk/>
            <pc:sldMk cId="393476573" sldId="282"/>
            <ac:spMk id="4" creationId="{2B9B733B-FC2C-4675-ABDC-749D8C71DC2F}"/>
          </ac:spMkLst>
        </pc:spChg>
        <pc:spChg chg="add del mod">
          <ac:chgData name="Sepal Zorab Habib (1900181)" userId="S::1900181@student.uwtsd.ac.uk::e995cd4d-7646-4115-89f4-735abcc3aee0" providerId="AD" clId="Web-{CFEF785F-A06C-4A40-A082-B7D2785294FA}" dt="2021-05-09T22:53:08.602" v="30"/>
          <ac:spMkLst>
            <pc:docMk/>
            <pc:sldMk cId="393476573" sldId="282"/>
            <ac:spMk id="5" creationId="{DB69748E-3ECC-4795-BEF1-D3D41ADC99C6}"/>
          </ac:spMkLst>
        </pc:spChg>
        <pc:spChg chg="add mod">
          <ac:chgData name="Sepal Zorab Habib (1900181)" userId="S::1900181@student.uwtsd.ac.uk::e995cd4d-7646-4115-89f4-735abcc3aee0" providerId="AD" clId="Web-{CFEF785F-A06C-4A40-A082-B7D2785294FA}" dt="2021-05-09T23:11:20.833" v="155" actId="1076"/>
          <ac:spMkLst>
            <pc:docMk/>
            <pc:sldMk cId="393476573" sldId="282"/>
            <ac:spMk id="6" creationId="{7853D46F-CC78-4DAC-BB39-C4167CF3F9E9}"/>
          </ac:spMkLst>
        </pc:spChg>
      </pc:sldChg>
      <pc:sldChg chg="addSp modSp">
        <pc:chgData name="Sepal Zorab Habib (1900181)" userId="S::1900181@student.uwtsd.ac.uk::e995cd4d-7646-4115-89f4-735abcc3aee0" providerId="AD" clId="Web-{CFEF785F-A06C-4A40-A082-B7D2785294FA}" dt="2021-05-09T23:15:00.313" v="191" actId="20577"/>
        <pc:sldMkLst>
          <pc:docMk/>
          <pc:sldMk cId="1739345804" sldId="283"/>
        </pc:sldMkLst>
        <pc:spChg chg="mod">
          <ac:chgData name="Sepal Zorab Habib (1900181)" userId="S::1900181@student.uwtsd.ac.uk::e995cd4d-7646-4115-89f4-735abcc3aee0" providerId="AD" clId="Web-{CFEF785F-A06C-4A40-A082-B7D2785294FA}" dt="2021-05-09T23:15:00.313" v="191" actId="20577"/>
          <ac:spMkLst>
            <pc:docMk/>
            <pc:sldMk cId="1739345804" sldId="283"/>
            <ac:spMk id="2" creationId="{6D136183-DD79-466A-AB36-E8C844AB98D3}"/>
          </ac:spMkLst>
        </pc:spChg>
        <pc:spChg chg="mod">
          <ac:chgData name="Sepal Zorab Habib (1900181)" userId="S::1900181@student.uwtsd.ac.uk::e995cd4d-7646-4115-89f4-735abcc3aee0" providerId="AD" clId="Web-{CFEF785F-A06C-4A40-A082-B7D2785294FA}" dt="2021-05-09T23:12:27.012" v="161" actId="20577"/>
          <ac:spMkLst>
            <pc:docMk/>
            <pc:sldMk cId="1739345804" sldId="283"/>
            <ac:spMk id="3" creationId="{08D7665D-A17F-415F-9A87-D180A8BD2742}"/>
          </ac:spMkLst>
        </pc:spChg>
        <pc:spChg chg="add mod">
          <ac:chgData name="Sepal Zorab Habib (1900181)" userId="S::1900181@student.uwtsd.ac.uk::e995cd4d-7646-4115-89f4-735abcc3aee0" providerId="AD" clId="Web-{CFEF785F-A06C-4A40-A082-B7D2785294FA}" dt="2021-05-09T23:09:43.675" v="139" actId="1076"/>
          <ac:spMkLst>
            <pc:docMk/>
            <pc:sldMk cId="1739345804" sldId="283"/>
            <ac:spMk id="4" creationId="{3936C0BA-B3AC-456C-8C37-3AD0C8E1D20F}"/>
          </ac:spMkLst>
        </pc:spChg>
      </pc:sldChg>
      <pc:sldChg chg="del">
        <pc:chgData name="Sepal Zorab Habib (1900181)" userId="S::1900181@student.uwtsd.ac.uk::e995cd4d-7646-4115-89f4-735abcc3aee0" providerId="AD" clId="Web-{CFEF785F-A06C-4A40-A082-B7D2785294FA}" dt="2021-05-09T22:58:31.046" v="62"/>
        <pc:sldMkLst>
          <pc:docMk/>
          <pc:sldMk cId="2137203448" sldId="284"/>
        </pc:sldMkLst>
      </pc:sldChg>
      <pc:sldChg chg="addSp modSp">
        <pc:chgData name="Sepal Zorab Habib (1900181)" userId="S::1900181@student.uwtsd.ac.uk::e995cd4d-7646-4115-89f4-735abcc3aee0" providerId="AD" clId="Web-{CFEF785F-A06C-4A40-A082-B7D2785294FA}" dt="2021-05-09T23:14:39.641" v="186" actId="20577"/>
        <pc:sldMkLst>
          <pc:docMk/>
          <pc:sldMk cId="1248925279" sldId="285"/>
        </pc:sldMkLst>
        <pc:spChg chg="add mod">
          <ac:chgData name="Sepal Zorab Habib (1900181)" userId="S::1900181@student.uwtsd.ac.uk::e995cd4d-7646-4115-89f4-735abcc3aee0" providerId="AD" clId="Web-{CFEF785F-A06C-4A40-A082-B7D2785294FA}" dt="2021-05-09T23:10:07.425" v="145" actId="1076"/>
          <ac:spMkLst>
            <pc:docMk/>
            <pc:sldMk cId="1248925279" sldId="285"/>
            <ac:spMk id="2" creationId="{AEB3CD4C-CD06-4A02-8032-E7FEF05812AD}"/>
          </ac:spMkLst>
        </pc:spChg>
        <pc:spChg chg="mod">
          <ac:chgData name="Sepal Zorab Habib (1900181)" userId="S::1900181@student.uwtsd.ac.uk::e995cd4d-7646-4115-89f4-735abcc3aee0" providerId="AD" clId="Web-{CFEF785F-A06C-4A40-A082-B7D2785294FA}" dt="2021-05-09T23:14:39.641" v="186" actId="20577"/>
          <ac:spMkLst>
            <pc:docMk/>
            <pc:sldMk cId="1248925279" sldId="285"/>
            <ac:spMk id="3" creationId="{15222099-60B0-40E1-A9A0-64AA26B5A6F1}"/>
          </ac:spMkLst>
        </pc:spChg>
      </pc:sldChg>
      <pc:sldChg chg="addSp modSp new">
        <pc:chgData name="Sepal Zorab Habib (1900181)" userId="S::1900181@student.uwtsd.ac.uk::e995cd4d-7646-4115-89f4-735abcc3aee0" providerId="AD" clId="Web-{CFEF785F-A06C-4A40-A082-B7D2785294FA}" dt="2021-05-10T00:21:09.605" v="770" actId="14100"/>
        <pc:sldMkLst>
          <pc:docMk/>
          <pc:sldMk cId="1420076306" sldId="286"/>
        </pc:sldMkLst>
        <pc:spChg chg="add mod">
          <ac:chgData name="Sepal Zorab Habib (1900181)" userId="S::1900181@student.uwtsd.ac.uk::e995cd4d-7646-4115-89f4-735abcc3aee0" providerId="AD" clId="Web-{CFEF785F-A06C-4A40-A082-B7D2785294FA}" dt="2021-05-09T22:58:20.780" v="61" actId="1076"/>
          <ac:spMkLst>
            <pc:docMk/>
            <pc:sldMk cId="1420076306" sldId="286"/>
            <ac:spMk id="3" creationId="{8994C5F5-805D-4017-B939-F42D76DEB4C0}"/>
          </ac:spMkLst>
        </pc:spChg>
        <pc:spChg chg="add mod">
          <ac:chgData name="Sepal Zorab Habib (1900181)" userId="S::1900181@student.uwtsd.ac.uk::e995cd4d-7646-4115-89f4-735abcc3aee0" providerId="AD" clId="Web-{CFEF785F-A06C-4A40-A082-B7D2785294FA}" dt="2021-05-10T00:21:01.886" v="769" actId="1076"/>
          <ac:spMkLst>
            <pc:docMk/>
            <pc:sldMk cId="1420076306" sldId="286"/>
            <ac:spMk id="5" creationId="{BDC31B64-D69E-46DB-8BC3-653371F2435D}"/>
          </ac:spMkLst>
        </pc:spChg>
        <pc:spChg chg="add mod">
          <ac:chgData name="Sepal Zorab Habib (1900181)" userId="S::1900181@student.uwtsd.ac.uk::e995cd4d-7646-4115-89f4-735abcc3aee0" providerId="AD" clId="Web-{CFEF785F-A06C-4A40-A082-B7D2785294FA}" dt="2021-05-10T00:21:09.605" v="770" actId="14100"/>
          <ac:spMkLst>
            <pc:docMk/>
            <pc:sldMk cId="1420076306" sldId="286"/>
            <ac:spMk id="7" creationId="{D227EAC0-433C-4FC9-BA9A-0F85183CE3BD}"/>
          </ac:spMkLst>
        </pc:spChg>
      </pc:sldChg>
      <pc:sldChg chg="addSp modSp new">
        <pc:chgData name="Sepal Zorab Habib (1900181)" userId="S::1900181@student.uwtsd.ac.uk::e995cd4d-7646-4115-89f4-735abcc3aee0" providerId="AD" clId="Web-{CFEF785F-A06C-4A40-A082-B7D2785294FA}" dt="2021-05-10T00:20:41.010" v="768" actId="1076"/>
        <pc:sldMkLst>
          <pc:docMk/>
          <pc:sldMk cId="2085922145" sldId="287"/>
        </pc:sldMkLst>
        <pc:spChg chg="add mod">
          <ac:chgData name="Sepal Zorab Habib (1900181)" userId="S::1900181@student.uwtsd.ac.uk::e995cd4d-7646-4115-89f4-735abcc3aee0" providerId="AD" clId="Web-{CFEF785F-A06C-4A40-A082-B7D2785294FA}" dt="2021-05-09T22:59:21.984" v="70" actId="1076"/>
          <ac:spMkLst>
            <pc:docMk/>
            <pc:sldMk cId="2085922145" sldId="287"/>
            <ac:spMk id="3" creationId="{4B7E11B9-72B2-4194-BCAF-70084B55D6A8}"/>
          </ac:spMkLst>
        </pc:spChg>
        <pc:spChg chg="add mod">
          <ac:chgData name="Sepal Zorab Habib (1900181)" userId="S::1900181@student.uwtsd.ac.uk::e995cd4d-7646-4115-89f4-735abcc3aee0" providerId="AD" clId="Web-{CFEF785F-A06C-4A40-A082-B7D2785294FA}" dt="2021-05-10T00:20:31.526" v="766" actId="14100"/>
          <ac:spMkLst>
            <pc:docMk/>
            <pc:sldMk cId="2085922145" sldId="287"/>
            <ac:spMk id="5" creationId="{87F8065D-C91D-45EF-BA3C-B3C9EA76788B}"/>
          </ac:spMkLst>
        </pc:spChg>
        <pc:spChg chg="add mod">
          <ac:chgData name="Sepal Zorab Habib (1900181)" userId="S::1900181@student.uwtsd.ac.uk::e995cd4d-7646-4115-89f4-735abcc3aee0" providerId="AD" clId="Web-{CFEF785F-A06C-4A40-A082-B7D2785294FA}" dt="2021-05-09T23:15:58.424" v="205" actId="20577"/>
          <ac:spMkLst>
            <pc:docMk/>
            <pc:sldMk cId="2085922145" sldId="287"/>
            <ac:spMk id="7" creationId="{FC63B0B7-6290-4376-80CB-F75CC9F6BB3A}"/>
          </ac:spMkLst>
        </pc:spChg>
        <pc:picChg chg="add mod">
          <ac:chgData name="Sepal Zorab Habib (1900181)" userId="S::1900181@student.uwtsd.ac.uk::e995cd4d-7646-4115-89f4-735abcc3aee0" providerId="AD" clId="Web-{CFEF785F-A06C-4A40-A082-B7D2785294FA}" dt="2021-05-10T00:20:41.010" v="768" actId="1076"/>
          <ac:picMkLst>
            <pc:docMk/>
            <pc:sldMk cId="2085922145" sldId="287"/>
            <ac:picMk id="8" creationId="{11A718D5-3256-4106-A68E-30483C74401E}"/>
          </ac:picMkLst>
        </pc:picChg>
      </pc:sldChg>
      <pc:sldChg chg="addSp modSp new">
        <pc:chgData name="Sepal Zorab Habib (1900181)" userId="S::1900181@student.uwtsd.ac.uk::e995cd4d-7646-4115-89f4-735abcc3aee0" providerId="AD" clId="Web-{CFEF785F-A06C-4A40-A082-B7D2785294FA}" dt="2021-05-10T00:20:18.901" v="764" actId="14100"/>
        <pc:sldMkLst>
          <pc:docMk/>
          <pc:sldMk cId="3521163283" sldId="288"/>
        </pc:sldMkLst>
        <pc:spChg chg="add mod">
          <ac:chgData name="Sepal Zorab Habib (1900181)" userId="S::1900181@student.uwtsd.ac.uk::e995cd4d-7646-4115-89f4-735abcc3aee0" providerId="AD" clId="Web-{CFEF785F-A06C-4A40-A082-B7D2785294FA}" dt="2021-05-09T23:07:50.548" v="130" actId="1076"/>
          <ac:spMkLst>
            <pc:docMk/>
            <pc:sldMk cId="3521163283" sldId="288"/>
            <ac:spMk id="3" creationId="{53CEE08D-E23A-4B16-8FE4-683D4F542A05}"/>
          </ac:spMkLst>
        </pc:spChg>
        <pc:spChg chg="add mod">
          <ac:chgData name="Sepal Zorab Habib (1900181)" userId="S::1900181@student.uwtsd.ac.uk::e995cd4d-7646-4115-89f4-735abcc3aee0" providerId="AD" clId="Web-{CFEF785F-A06C-4A40-A082-B7D2785294FA}" dt="2021-05-09T23:16:22.971" v="212" actId="20577"/>
          <ac:spMkLst>
            <pc:docMk/>
            <pc:sldMk cId="3521163283" sldId="288"/>
            <ac:spMk id="5" creationId="{02CD3699-E1BA-4CF7-9759-14D95DA662A9}"/>
          </ac:spMkLst>
        </pc:spChg>
        <pc:spChg chg="add mod">
          <ac:chgData name="Sepal Zorab Habib (1900181)" userId="S::1900181@student.uwtsd.ac.uk::e995cd4d-7646-4115-89f4-735abcc3aee0" providerId="AD" clId="Web-{CFEF785F-A06C-4A40-A082-B7D2785294FA}" dt="2021-05-10T00:20:14.807" v="763" actId="1076"/>
          <ac:spMkLst>
            <pc:docMk/>
            <pc:sldMk cId="3521163283" sldId="288"/>
            <ac:spMk id="7" creationId="{6A47C889-5552-4635-B886-9046F8BD1FEB}"/>
          </ac:spMkLst>
        </pc:spChg>
        <pc:picChg chg="add mod">
          <ac:chgData name="Sepal Zorab Habib (1900181)" userId="S::1900181@student.uwtsd.ac.uk::e995cd4d-7646-4115-89f4-735abcc3aee0" providerId="AD" clId="Web-{CFEF785F-A06C-4A40-A082-B7D2785294FA}" dt="2021-05-10T00:20:18.901" v="764" actId="14100"/>
          <ac:picMkLst>
            <pc:docMk/>
            <pc:sldMk cId="3521163283" sldId="288"/>
            <ac:picMk id="8" creationId="{87D48037-98FE-4305-BE14-19D2C642EA50}"/>
          </ac:picMkLst>
        </pc:picChg>
      </pc:sldChg>
      <pc:sldChg chg="addSp delSp modSp new">
        <pc:chgData name="Sepal Zorab Habib (1900181)" userId="S::1900181@student.uwtsd.ac.uk::e995cd4d-7646-4115-89f4-735abcc3aee0" providerId="AD" clId="Web-{CFEF785F-A06C-4A40-A082-B7D2785294FA}" dt="2021-05-09T23:25:26.150" v="274"/>
        <pc:sldMkLst>
          <pc:docMk/>
          <pc:sldMk cId="2910460795" sldId="289"/>
        </pc:sldMkLst>
        <pc:spChg chg="mod">
          <ac:chgData name="Sepal Zorab Habib (1900181)" userId="S::1900181@student.uwtsd.ac.uk::e995cd4d-7646-4115-89f4-735abcc3aee0" providerId="AD" clId="Web-{CFEF785F-A06C-4A40-A082-B7D2785294FA}" dt="2021-05-09T23:24:50.133" v="266" actId="1076"/>
          <ac:spMkLst>
            <pc:docMk/>
            <pc:sldMk cId="2910460795" sldId="289"/>
            <ac:spMk id="2" creationId="{09008EB3-B9EA-4B28-B26B-3CFF98FDFEE8}"/>
          </ac:spMkLst>
        </pc:spChg>
        <pc:spChg chg="mod">
          <ac:chgData name="Sepal Zorab Habib (1900181)" userId="S::1900181@student.uwtsd.ac.uk::e995cd4d-7646-4115-89f4-735abcc3aee0" providerId="AD" clId="Web-{CFEF785F-A06C-4A40-A082-B7D2785294FA}" dt="2021-05-09T23:24:41.320" v="265" actId="20577"/>
          <ac:spMkLst>
            <pc:docMk/>
            <pc:sldMk cId="2910460795" sldId="289"/>
            <ac:spMk id="3" creationId="{D1ADC2FA-5232-4D1D-836D-4EAE3E3DE955}"/>
          </ac:spMkLst>
        </pc:spChg>
        <pc:spChg chg="add del mod">
          <ac:chgData name="Sepal Zorab Habib (1900181)" userId="S::1900181@student.uwtsd.ac.uk::e995cd4d-7646-4115-89f4-735abcc3aee0" providerId="AD" clId="Web-{CFEF785F-A06C-4A40-A082-B7D2785294FA}" dt="2021-05-09T23:25:14.087" v="273"/>
          <ac:spMkLst>
            <pc:docMk/>
            <pc:sldMk cId="2910460795" sldId="289"/>
            <ac:spMk id="4" creationId="{E7B22BC9-628C-46E6-A1C6-D25ED7CE6B79}"/>
          </ac:spMkLst>
        </pc:spChg>
        <pc:spChg chg="add">
          <ac:chgData name="Sepal Zorab Habib (1900181)" userId="S::1900181@student.uwtsd.ac.uk::e995cd4d-7646-4115-89f4-735abcc3aee0" providerId="AD" clId="Web-{CFEF785F-A06C-4A40-A082-B7D2785294FA}" dt="2021-05-09T23:25:26.150" v="274"/>
          <ac:spMkLst>
            <pc:docMk/>
            <pc:sldMk cId="2910460795" sldId="289"/>
            <ac:spMk id="6" creationId="{066A4EF6-3F9A-4CFE-AC13-28219F43AB15}"/>
          </ac:spMkLst>
        </pc:spChg>
      </pc:sldChg>
      <pc:sldChg chg="addSp modSp new">
        <pc:chgData name="Sepal Zorab Habib (1900181)" userId="S::1900181@student.uwtsd.ac.uk::e995cd4d-7646-4115-89f4-735abcc3aee0" providerId="AD" clId="Web-{CFEF785F-A06C-4A40-A082-B7D2785294FA}" dt="2021-05-10T00:05:07.304" v="568" actId="20577"/>
        <pc:sldMkLst>
          <pc:docMk/>
          <pc:sldMk cId="995129412" sldId="290"/>
        </pc:sldMkLst>
        <pc:spChg chg="add mod">
          <ac:chgData name="Sepal Zorab Habib (1900181)" userId="S::1900181@student.uwtsd.ac.uk::e995cd4d-7646-4115-89f4-735abcc3aee0" providerId="AD" clId="Web-{CFEF785F-A06C-4A40-A082-B7D2785294FA}" dt="2021-05-10T00:05:07.304" v="568" actId="20577"/>
          <ac:spMkLst>
            <pc:docMk/>
            <pc:sldMk cId="995129412" sldId="290"/>
            <ac:spMk id="2" creationId="{463A4785-949F-4ADC-829B-F922F1BAD0A5}"/>
          </ac:spMkLst>
        </pc:spChg>
      </pc:sldChg>
      <pc:sldChg chg="addSp modSp new">
        <pc:chgData name="Sepal Zorab Habib (1900181)" userId="S::1900181@student.uwtsd.ac.uk::e995cd4d-7646-4115-89f4-735abcc3aee0" providerId="AD" clId="Web-{CFEF785F-A06C-4A40-A082-B7D2785294FA}" dt="2021-05-10T00:05:00.835" v="567" actId="20577"/>
        <pc:sldMkLst>
          <pc:docMk/>
          <pc:sldMk cId="1561002238" sldId="291"/>
        </pc:sldMkLst>
        <pc:spChg chg="add mod">
          <ac:chgData name="Sepal Zorab Habib (1900181)" userId="S::1900181@student.uwtsd.ac.uk::e995cd4d-7646-4115-89f4-735abcc3aee0" providerId="AD" clId="Web-{CFEF785F-A06C-4A40-A082-B7D2785294FA}" dt="2021-05-09T23:48:38.673" v="347" actId="20577"/>
          <ac:spMkLst>
            <pc:docMk/>
            <pc:sldMk cId="1561002238" sldId="291"/>
            <ac:spMk id="2" creationId="{F21B29BC-D38D-4D0B-88FD-018C01A0FA31}"/>
          </ac:spMkLst>
        </pc:spChg>
        <pc:spChg chg="add mod">
          <ac:chgData name="Sepal Zorab Habib (1900181)" userId="S::1900181@student.uwtsd.ac.uk::e995cd4d-7646-4115-89f4-735abcc3aee0" providerId="AD" clId="Web-{CFEF785F-A06C-4A40-A082-B7D2785294FA}" dt="2021-05-10T00:05:00.835" v="567" actId="20577"/>
          <ac:spMkLst>
            <pc:docMk/>
            <pc:sldMk cId="1561002238" sldId="291"/>
            <ac:spMk id="3" creationId="{4CBF77FD-EF8A-4C6B-858D-FED52B365683}"/>
          </ac:spMkLst>
        </pc:spChg>
      </pc:sldChg>
      <pc:sldChg chg="new del">
        <pc:chgData name="Sepal Zorab Habib (1900181)" userId="S::1900181@student.uwtsd.ac.uk::e995cd4d-7646-4115-89f4-735abcc3aee0" providerId="AD" clId="Web-{CFEF785F-A06C-4A40-A082-B7D2785294FA}" dt="2021-05-09T23:44:46.747" v="293"/>
        <pc:sldMkLst>
          <pc:docMk/>
          <pc:sldMk cId="2717485801" sldId="291"/>
        </pc:sldMkLst>
      </pc:sldChg>
      <pc:sldChg chg="addSp modSp new">
        <pc:chgData name="Sepal Zorab Habib (1900181)" userId="S::1900181@student.uwtsd.ac.uk::e995cd4d-7646-4115-89f4-735abcc3aee0" providerId="AD" clId="Web-{CFEF785F-A06C-4A40-A082-B7D2785294FA}" dt="2021-05-10T00:05:30.242" v="572" actId="20577"/>
        <pc:sldMkLst>
          <pc:docMk/>
          <pc:sldMk cId="1651405614" sldId="292"/>
        </pc:sldMkLst>
        <pc:spChg chg="add mod">
          <ac:chgData name="Sepal Zorab Habib (1900181)" userId="S::1900181@student.uwtsd.ac.uk::e995cd4d-7646-4115-89f4-735abcc3aee0" providerId="AD" clId="Web-{CFEF785F-A06C-4A40-A082-B7D2785294FA}" dt="2021-05-10T00:05:30.242" v="572" actId="20577"/>
          <ac:spMkLst>
            <pc:docMk/>
            <pc:sldMk cId="1651405614" sldId="292"/>
            <ac:spMk id="2" creationId="{D8BAE9D4-A6A5-4EB2-84C9-06C8DF2E0028}"/>
          </ac:spMkLst>
        </pc:spChg>
      </pc:sldChg>
      <pc:sldChg chg="addSp modSp new">
        <pc:chgData name="Sepal Zorab Habib (1900181)" userId="S::1900181@student.uwtsd.ac.uk::e995cd4d-7646-4115-89f4-735abcc3aee0" providerId="AD" clId="Web-{CFEF785F-A06C-4A40-A082-B7D2785294FA}" dt="2021-05-10T00:05:55.320" v="575" actId="14100"/>
        <pc:sldMkLst>
          <pc:docMk/>
          <pc:sldMk cId="463794025" sldId="293"/>
        </pc:sldMkLst>
        <pc:spChg chg="add mod">
          <ac:chgData name="Sepal Zorab Habib (1900181)" userId="S::1900181@student.uwtsd.ac.uk::e995cd4d-7646-4115-89f4-735abcc3aee0" providerId="AD" clId="Web-{CFEF785F-A06C-4A40-A082-B7D2785294FA}" dt="2021-05-10T00:05:55.320" v="575" actId="14100"/>
          <ac:spMkLst>
            <pc:docMk/>
            <pc:sldMk cId="463794025" sldId="293"/>
            <ac:spMk id="2" creationId="{D320E710-D466-467D-9980-A5A042C7CB3B}"/>
          </ac:spMkLst>
        </pc:spChg>
      </pc:sldChg>
      <pc:sldChg chg="addSp modSp new">
        <pc:chgData name="Sepal Zorab Habib (1900181)" userId="S::1900181@student.uwtsd.ac.uk::e995cd4d-7646-4115-89f4-735abcc3aee0" providerId="AD" clId="Web-{CFEF785F-A06C-4A40-A082-B7D2785294FA}" dt="2021-05-10T00:06:38.165" v="591" actId="14100"/>
        <pc:sldMkLst>
          <pc:docMk/>
          <pc:sldMk cId="3447918447" sldId="294"/>
        </pc:sldMkLst>
        <pc:spChg chg="add mod">
          <ac:chgData name="Sepal Zorab Habib (1900181)" userId="S::1900181@student.uwtsd.ac.uk::e995cd4d-7646-4115-89f4-735abcc3aee0" providerId="AD" clId="Web-{CFEF785F-A06C-4A40-A082-B7D2785294FA}" dt="2021-05-10T00:06:38.165" v="591" actId="14100"/>
          <ac:spMkLst>
            <pc:docMk/>
            <pc:sldMk cId="3447918447" sldId="294"/>
            <ac:spMk id="2" creationId="{0363A844-9F73-4519-A928-07B10F6D0B4D}"/>
          </ac:spMkLst>
        </pc:spChg>
      </pc:sldChg>
      <pc:sldChg chg="addSp modSp new">
        <pc:chgData name="Sepal Zorab Habib (1900181)" userId="S::1900181@student.uwtsd.ac.uk::e995cd4d-7646-4115-89f4-735abcc3aee0" providerId="AD" clId="Web-{CFEF785F-A06C-4A40-A082-B7D2785294FA}" dt="2021-05-10T00:06:24.243" v="584" actId="20577"/>
        <pc:sldMkLst>
          <pc:docMk/>
          <pc:sldMk cId="3265224538" sldId="295"/>
        </pc:sldMkLst>
        <pc:spChg chg="add mod">
          <ac:chgData name="Sepal Zorab Habib (1900181)" userId="S::1900181@student.uwtsd.ac.uk::e995cd4d-7646-4115-89f4-735abcc3aee0" providerId="AD" clId="Web-{CFEF785F-A06C-4A40-A082-B7D2785294FA}" dt="2021-05-10T00:06:24.243" v="584" actId="20577"/>
          <ac:spMkLst>
            <pc:docMk/>
            <pc:sldMk cId="3265224538" sldId="295"/>
            <ac:spMk id="2" creationId="{A01F5D6D-A5EE-4541-BA56-293579EFB5D1}"/>
          </ac:spMkLst>
        </pc:spChg>
      </pc:sldChg>
      <pc:sldChg chg="addSp delSp modSp new mod setBg addAnim delAnim">
        <pc:chgData name="Sepal Zorab Habib (1900181)" userId="S::1900181@student.uwtsd.ac.uk::e995cd4d-7646-4115-89f4-735abcc3aee0" providerId="AD" clId="Web-{CFEF785F-A06C-4A40-A082-B7D2785294FA}" dt="2021-05-10T00:22:33.362" v="782"/>
        <pc:sldMkLst>
          <pc:docMk/>
          <pc:sldMk cId="517545839" sldId="296"/>
        </pc:sldMkLst>
        <pc:spChg chg="mod">
          <ac:chgData name="Sepal Zorab Habib (1900181)" userId="S::1900181@student.uwtsd.ac.uk::e995cd4d-7646-4115-89f4-735abcc3aee0" providerId="AD" clId="Web-{CFEF785F-A06C-4A40-A082-B7D2785294FA}" dt="2021-05-10T00:22:33.362" v="780"/>
          <ac:spMkLst>
            <pc:docMk/>
            <pc:sldMk cId="517545839" sldId="296"/>
            <ac:spMk id="2" creationId="{2C2577CD-D735-41D6-ADE8-342807108E10}"/>
          </ac:spMkLst>
        </pc:spChg>
        <pc:spChg chg="mod">
          <ac:chgData name="Sepal Zorab Habib (1900181)" userId="S::1900181@student.uwtsd.ac.uk::e995cd4d-7646-4115-89f4-735abcc3aee0" providerId="AD" clId="Web-{CFEF785F-A06C-4A40-A082-B7D2785294FA}" dt="2021-05-10T00:22:33.362" v="780"/>
          <ac:spMkLst>
            <pc:docMk/>
            <pc:sldMk cId="517545839" sldId="296"/>
            <ac:spMk id="3" creationId="{8479751D-8F1A-4D1F-AE16-F0D510EADAFA}"/>
          </ac:spMkLst>
        </pc:spChg>
        <pc:spChg chg="add">
          <ac:chgData name="Sepal Zorab Habib (1900181)" userId="S::1900181@student.uwtsd.ac.uk::e995cd4d-7646-4115-89f4-735abcc3aee0" providerId="AD" clId="Web-{CFEF785F-A06C-4A40-A082-B7D2785294FA}" dt="2021-05-10T00:22:33.362" v="780"/>
          <ac:spMkLst>
            <pc:docMk/>
            <pc:sldMk cId="517545839" sldId="296"/>
            <ac:spMk id="6" creationId="{0DBF1ABE-8590-450D-BB49-BDDCCF3EEA9E}"/>
          </ac:spMkLst>
        </pc:spChg>
        <pc:spChg chg="add del">
          <ac:chgData name="Sepal Zorab Habib (1900181)" userId="S::1900181@student.uwtsd.ac.uk::e995cd4d-7646-4115-89f4-735abcc3aee0" providerId="AD" clId="Web-{CFEF785F-A06C-4A40-A082-B7D2785294FA}" dt="2021-05-10T00:22:33.346" v="779"/>
          <ac:spMkLst>
            <pc:docMk/>
            <pc:sldMk cId="517545839" sldId="296"/>
            <ac:spMk id="8" creationId="{0DBF1ABE-8590-450D-BB49-BDDCCF3EEA9E}"/>
          </ac:spMkLst>
        </pc:spChg>
        <pc:spChg chg="add">
          <ac:chgData name="Sepal Zorab Habib (1900181)" userId="S::1900181@student.uwtsd.ac.uk::e995cd4d-7646-4115-89f4-735abcc3aee0" providerId="AD" clId="Web-{CFEF785F-A06C-4A40-A082-B7D2785294FA}" dt="2021-05-10T00:22:33.362" v="780"/>
          <ac:spMkLst>
            <pc:docMk/>
            <pc:sldMk cId="517545839" sldId="296"/>
            <ac:spMk id="9" creationId="{F624CBFB-D803-467F-960F-B6A30F8218C6}"/>
          </ac:spMkLst>
        </pc:spChg>
        <pc:spChg chg="add del">
          <ac:chgData name="Sepal Zorab Habib (1900181)" userId="S::1900181@student.uwtsd.ac.uk::e995cd4d-7646-4115-89f4-735abcc3aee0" providerId="AD" clId="Web-{CFEF785F-A06C-4A40-A082-B7D2785294FA}" dt="2021-05-10T00:22:28.252" v="773"/>
          <ac:spMkLst>
            <pc:docMk/>
            <pc:sldMk cId="517545839" sldId="296"/>
            <ac:spMk id="10" creationId="{0DBF1ABE-8590-450D-BB49-BDDCCF3EEA9E}"/>
          </ac:spMkLst>
        </pc:spChg>
        <pc:spChg chg="add">
          <ac:chgData name="Sepal Zorab Habib (1900181)" userId="S::1900181@student.uwtsd.ac.uk::e995cd4d-7646-4115-89f4-735abcc3aee0" providerId="AD" clId="Web-{CFEF785F-A06C-4A40-A082-B7D2785294FA}" dt="2021-05-10T00:22:33.362" v="780"/>
          <ac:spMkLst>
            <pc:docMk/>
            <pc:sldMk cId="517545839" sldId="296"/>
            <ac:spMk id="11" creationId="{FBA7E51E-7B6A-4A79-8F84-47C845C7A2CC}"/>
          </ac:spMkLst>
        </pc:spChg>
        <pc:spChg chg="add del">
          <ac:chgData name="Sepal Zorab Habib (1900181)" userId="S::1900181@student.uwtsd.ac.uk::e995cd4d-7646-4115-89f4-735abcc3aee0" providerId="AD" clId="Web-{CFEF785F-A06C-4A40-A082-B7D2785294FA}" dt="2021-05-10T00:22:28.252" v="773"/>
          <ac:spMkLst>
            <pc:docMk/>
            <pc:sldMk cId="517545839" sldId="296"/>
            <ac:spMk id="12" creationId="{0E73E149-B6EC-43FF-8939-B7B14394879C}"/>
          </ac:spMkLst>
        </pc:spChg>
        <pc:spChg chg="add">
          <ac:chgData name="Sepal Zorab Habib (1900181)" userId="S::1900181@student.uwtsd.ac.uk::e995cd4d-7646-4115-89f4-735abcc3aee0" providerId="AD" clId="Web-{CFEF785F-A06C-4A40-A082-B7D2785294FA}" dt="2021-05-10T00:22:33.362" v="780"/>
          <ac:spMkLst>
            <pc:docMk/>
            <pc:sldMk cId="517545839" sldId="296"/>
            <ac:spMk id="13" creationId="{03C85561-90D2-4AFA-B2C5-F2D61D86C2BD}"/>
          </ac:spMkLst>
        </pc:spChg>
        <pc:spChg chg="add del">
          <ac:chgData name="Sepal Zorab Habib (1900181)" userId="S::1900181@student.uwtsd.ac.uk::e995cd4d-7646-4115-89f4-735abcc3aee0" providerId="AD" clId="Web-{CFEF785F-A06C-4A40-A082-B7D2785294FA}" dt="2021-05-10T00:22:28.252" v="773"/>
          <ac:spMkLst>
            <pc:docMk/>
            <pc:sldMk cId="517545839" sldId="296"/>
            <ac:spMk id="14" creationId="{5BEB0D00-4F7A-41D8-B15E-B42145EA9315}"/>
          </ac:spMkLst>
        </pc:spChg>
        <pc:spChg chg="add">
          <ac:chgData name="Sepal Zorab Habib (1900181)" userId="S::1900181@student.uwtsd.ac.uk::e995cd4d-7646-4115-89f4-735abcc3aee0" providerId="AD" clId="Web-{CFEF785F-A06C-4A40-A082-B7D2785294FA}" dt="2021-05-10T00:22:33.362" v="780"/>
          <ac:spMkLst>
            <pc:docMk/>
            <pc:sldMk cId="517545839" sldId="296"/>
            <ac:spMk id="15" creationId="{9026B71D-5A6F-48FE-AC6A-D7AAA018064B}"/>
          </ac:spMkLst>
        </pc:spChg>
        <pc:spChg chg="add del">
          <ac:chgData name="Sepal Zorab Habib (1900181)" userId="S::1900181@student.uwtsd.ac.uk::e995cd4d-7646-4115-89f4-735abcc3aee0" providerId="AD" clId="Web-{CFEF785F-A06C-4A40-A082-B7D2785294FA}" dt="2021-05-10T00:22:28.252" v="773"/>
          <ac:spMkLst>
            <pc:docMk/>
            <pc:sldMk cId="517545839" sldId="296"/>
            <ac:spMk id="16" creationId="{F2F014E7-B612-4079-894D-4697468C5BE9}"/>
          </ac:spMkLst>
        </pc:spChg>
        <pc:grpChg chg="add del">
          <ac:chgData name="Sepal Zorab Habib (1900181)" userId="S::1900181@student.uwtsd.ac.uk::e995cd4d-7646-4115-89f4-735abcc3aee0" providerId="AD" clId="Web-{CFEF785F-A06C-4A40-A082-B7D2785294FA}" dt="2021-05-10T00:22:33.346" v="779"/>
          <ac:grpSpMkLst>
            <pc:docMk/>
            <pc:sldMk cId="517545839" sldId="296"/>
            <ac:grpSpMk id="5" creationId="{54E5F18F-9D70-4BE5-8A38-603463EE84A2}"/>
          </ac:grpSpMkLst>
        </pc:grpChg>
        <pc:picChg chg="add del">
          <ac:chgData name="Sepal Zorab Habib (1900181)" userId="S::1900181@student.uwtsd.ac.uk::e995cd4d-7646-4115-89f4-735abcc3aee0" providerId="AD" clId="Web-{CFEF785F-A06C-4A40-A082-B7D2785294FA}" dt="2021-05-10T00:22:28.252" v="773"/>
          <ac:picMkLst>
            <pc:docMk/>
            <pc:sldMk cId="517545839" sldId="296"/>
            <ac:picMk id="7" creationId="{B1696305-C7A9-4B69-AD79-69B762B027F9}"/>
          </ac:picMkLst>
        </pc:picChg>
      </pc:sldChg>
      <pc:sldChg chg="addSp modSp new del mod setBg">
        <pc:chgData name="Sepal Zorab Habib (1900181)" userId="S::1900181@student.uwtsd.ac.uk::e995cd4d-7646-4115-89f4-735abcc3aee0" providerId="AD" clId="Web-{CFEF785F-A06C-4A40-A082-B7D2785294FA}" dt="2021-05-10T00:19:30.165" v="756"/>
        <pc:sldMkLst>
          <pc:docMk/>
          <pc:sldMk cId="3782438559" sldId="297"/>
        </pc:sldMkLst>
        <pc:spChg chg="add mod">
          <ac:chgData name="Sepal Zorab Habib (1900181)" userId="S::1900181@student.uwtsd.ac.uk::e995cd4d-7646-4115-89f4-735abcc3aee0" providerId="AD" clId="Web-{CFEF785F-A06C-4A40-A082-B7D2785294FA}" dt="2021-05-10T00:19:15.024" v="755"/>
          <ac:spMkLst>
            <pc:docMk/>
            <pc:sldMk cId="3782438559" sldId="297"/>
            <ac:spMk id="5" creationId="{EF0888B3-E1B7-4D06-976B-59D4163C95EE}"/>
          </ac:spMkLst>
        </pc:spChg>
        <pc:spChg chg="add">
          <ac:chgData name="Sepal Zorab Habib (1900181)" userId="S::1900181@student.uwtsd.ac.uk::e995cd4d-7646-4115-89f4-735abcc3aee0" providerId="AD" clId="Web-{CFEF785F-A06C-4A40-A082-B7D2785294FA}" dt="2021-05-10T00:19:15.024" v="755"/>
          <ac:spMkLst>
            <pc:docMk/>
            <pc:sldMk cId="3782438559" sldId="297"/>
            <ac:spMk id="12" creationId="{3D5FBB81-B61B-416A-8F5D-A8DDF62530F1}"/>
          </ac:spMkLst>
        </pc:spChg>
        <pc:spChg chg="add">
          <ac:chgData name="Sepal Zorab Habib (1900181)" userId="S::1900181@student.uwtsd.ac.uk::e995cd4d-7646-4115-89f4-735abcc3aee0" providerId="AD" clId="Web-{CFEF785F-A06C-4A40-A082-B7D2785294FA}" dt="2021-05-10T00:19:15.024" v="755"/>
          <ac:spMkLst>
            <pc:docMk/>
            <pc:sldMk cId="3782438559" sldId="297"/>
            <ac:spMk id="14" creationId="{40C0D7D4-D83D-4C58-87D1-955F0A9173D7}"/>
          </ac:spMkLst>
        </pc:spChg>
        <pc:spChg chg="add">
          <ac:chgData name="Sepal Zorab Habib (1900181)" userId="S::1900181@student.uwtsd.ac.uk::e995cd4d-7646-4115-89f4-735abcc3aee0" providerId="AD" clId="Web-{CFEF785F-A06C-4A40-A082-B7D2785294FA}" dt="2021-05-10T00:19:15.024" v="755"/>
          <ac:spMkLst>
            <pc:docMk/>
            <pc:sldMk cId="3782438559" sldId="297"/>
            <ac:spMk id="16" creationId="{15F9A324-404E-4C5D-AFF0-C5D0D84182B0}"/>
          </ac:spMkLst>
        </pc:spChg>
        <pc:spChg chg="add">
          <ac:chgData name="Sepal Zorab Habib (1900181)" userId="S::1900181@student.uwtsd.ac.uk::e995cd4d-7646-4115-89f4-735abcc3aee0" providerId="AD" clId="Web-{CFEF785F-A06C-4A40-A082-B7D2785294FA}" dt="2021-05-10T00:19:15.024" v="755"/>
          <ac:spMkLst>
            <pc:docMk/>
            <pc:sldMk cId="3782438559" sldId="297"/>
            <ac:spMk id="18" creationId="{AC4CE3C4-3600-4353-9FE1-B32D06BEF02B}"/>
          </ac:spMkLst>
        </pc:spChg>
        <pc:picChg chg="add mod ord">
          <ac:chgData name="Sepal Zorab Habib (1900181)" userId="S::1900181@student.uwtsd.ac.uk::e995cd4d-7646-4115-89f4-735abcc3aee0" providerId="AD" clId="Web-{CFEF785F-A06C-4A40-A082-B7D2785294FA}" dt="2021-05-10T00:19:15.024" v="755"/>
          <ac:picMkLst>
            <pc:docMk/>
            <pc:sldMk cId="3782438559" sldId="297"/>
            <ac:picMk id="3" creationId="{62CEF9A6-8DA6-4F74-82E9-C6E6B5174320}"/>
          </ac:picMkLst>
        </pc:picChg>
        <pc:cxnChg chg="add">
          <ac:chgData name="Sepal Zorab Habib (1900181)" userId="S::1900181@student.uwtsd.ac.uk::e995cd4d-7646-4115-89f4-735abcc3aee0" providerId="AD" clId="Web-{CFEF785F-A06C-4A40-A082-B7D2785294FA}" dt="2021-05-10T00:19:15.024" v="755"/>
          <ac:cxnSpMkLst>
            <pc:docMk/>
            <pc:sldMk cId="3782438559" sldId="297"/>
            <ac:cxnSpMk id="10" creationId="{430127AE-B29E-4FDF-99D2-A2F1E7003F74}"/>
          </ac:cxnSpMkLst>
        </pc:cxnChg>
      </pc:sldChg>
    </pc:docChg>
  </pc:docChgLst>
  <pc:docChgLst>
    <pc:chgData name="Sepal Zorab Habib (1900181)" userId="S::1900181@student.uwtsd.ac.uk::e995cd4d-7646-4115-89f4-735abcc3aee0" providerId="AD" clId="Web-{D80F80A7-B192-4ECC-9979-A0C1D03FC59D}"/>
    <pc:docChg chg="addSld delSld modSld sldOrd">
      <pc:chgData name="Sepal Zorab Habib (1900181)" userId="S::1900181@student.uwtsd.ac.uk::e995cd4d-7646-4115-89f4-735abcc3aee0" providerId="AD" clId="Web-{D80F80A7-B192-4ECC-9979-A0C1D03FC59D}" dt="2021-05-07T22:51:32.546" v="325" actId="20577"/>
      <pc:docMkLst>
        <pc:docMk/>
      </pc:docMkLst>
      <pc:sldChg chg="modSp">
        <pc:chgData name="Sepal Zorab Habib (1900181)" userId="S::1900181@student.uwtsd.ac.uk::e995cd4d-7646-4115-89f4-735abcc3aee0" providerId="AD" clId="Web-{D80F80A7-B192-4ECC-9979-A0C1D03FC59D}" dt="2021-05-07T22:40:51.230" v="140" actId="20577"/>
        <pc:sldMkLst>
          <pc:docMk/>
          <pc:sldMk cId="1741976373" sldId="257"/>
        </pc:sldMkLst>
        <pc:spChg chg="mod">
          <ac:chgData name="Sepal Zorab Habib (1900181)" userId="S::1900181@student.uwtsd.ac.uk::e995cd4d-7646-4115-89f4-735abcc3aee0" providerId="AD" clId="Web-{D80F80A7-B192-4ECC-9979-A0C1D03FC59D}" dt="2021-05-07T22:40:51.230" v="140" actId="20577"/>
          <ac:spMkLst>
            <pc:docMk/>
            <pc:sldMk cId="1741976373" sldId="257"/>
            <ac:spMk id="2" creationId="{3DB537D4-405F-44EB-BD1B-69EE6D917E52}"/>
          </ac:spMkLst>
        </pc:spChg>
      </pc:sldChg>
      <pc:sldChg chg="modSp">
        <pc:chgData name="Sepal Zorab Habib (1900181)" userId="S::1900181@student.uwtsd.ac.uk::e995cd4d-7646-4115-89f4-735abcc3aee0" providerId="AD" clId="Web-{D80F80A7-B192-4ECC-9979-A0C1D03FC59D}" dt="2021-05-07T22:41:34.294" v="146" actId="20577"/>
        <pc:sldMkLst>
          <pc:docMk/>
          <pc:sldMk cId="2853804915" sldId="258"/>
        </pc:sldMkLst>
        <pc:spChg chg="mod">
          <ac:chgData name="Sepal Zorab Habib (1900181)" userId="S::1900181@student.uwtsd.ac.uk::e995cd4d-7646-4115-89f4-735abcc3aee0" providerId="AD" clId="Web-{D80F80A7-B192-4ECC-9979-A0C1D03FC59D}" dt="2021-05-07T22:41:34.294" v="146" actId="20577"/>
          <ac:spMkLst>
            <pc:docMk/>
            <pc:sldMk cId="2853804915" sldId="258"/>
            <ac:spMk id="2" creationId="{E8D87A2F-3FF6-4439-AE48-C93CCEA4966C}"/>
          </ac:spMkLst>
        </pc:spChg>
      </pc:sldChg>
      <pc:sldChg chg="modSp">
        <pc:chgData name="Sepal Zorab Habib (1900181)" userId="S::1900181@student.uwtsd.ac.uk::e995cd4d-7646-4115-89f4-735abcc3aee0" providerId="AD" clId="Web-{D80F80A7-B192-4ECC-9979-A0C1D03FC59D}" dt="2021-05-07T22:41:26.137" v="145" actId="20577"/>
        <pc:sldMkLst>
          <pc:docMk/>
          <pc:sldMk cId="82728865" sldId="260"/>
        </pc:sldMkLst>
        <pc:spChg chg="mod">
          <ac:chgData name="Sepal Zorab Habib (1900181)" userId="S::1900181@student.uwtsd.ac.uk::e995cd4d-7646-4115-89f4-735abcc3aee0" providerId="AD" clId="Web-{D80F80A7-B192-4ECC-9979-A0C1D03FC59D}" dt="2021-05-07T22:41:26.137" v="145" actId="20577"/>
          <ac:spMkLst>
            <pc:docMk/>
            <pc:sldMk cId="82728865" sldId="260"/>
            <ac:spMk id="3" creationId="{49AC3A6B-787C-4540-B2FC-EF2A93B5F542}"/>
          </ac:spMkLst>
        </pc:spChg>
      </pc:sldChg>
      <pc:sldChg chg="modSp">
        <pc:chgData name="Sepal Zorab Habib (1900181)" userId="S::1900181@student.uwtsd.ac.uk::e995cd4d-7646-4115-89f4-735abcc3aee0" providerId="AD" clId="Web-{D80F80A7-B192-4ECC-9979-A0C1D03FC59D}" dt="2021-05-07T22:41:57.653" v="148" actId="20577"/>
        <pc:sldMkLst>
          <pc:docMk/>
          <pc:sldMk cId="1795695856" sldId="262"/>
        </pc:sldMkLst>
        <pc:spChg chg="mod">
          <ac:chgData name="Sepal Zorab Habib (1900181)" userId="S::1900181@student.uwtsd.ac.uk::e995cd4d-7646-4115-89f4-735abcc3aee0" providerId="AD" clId="Web-{D80F80A7-B192-4ECC-9979-A0C1D03FC59D}" dt="2021-05-07T22:41:57.653" v="148" actId="20577"/>
          <ac:spMkLst>
            <pc:docMk/>
            <pc:sldMk cId="1795695856" sldId="262"/>
            <ac:spMk id="3" creationId="{ED2C2709-7A41-444E-8F18-9FAE68814B3A}"/>
          </ac:spMkLst>
        </pc:spChg>
      </pc:sldChg>
      <pc:sldChg chg="modSp">
        <pc:chgData name="Sepal Zorab Habib (1900181)" userId="S::1900181@student.uwtsd.ac.uk::e995cd4d-7646-4115-89f4-735abcc3aee0" providerId="AD" clId="Web-{D80F80A7-B192-4ECC-9979-A0C1D03FC59D}" dt="2021-05-07T22:42:39.967" v="155" actId="14100"/>
        <pc:sldMkLst>
          <pc:docMk/>
          <pc:sldMk cId="3940454194" sldId="269"/>
        </pc:sldMkLst>
        <pc:spChg chg="mod">
          <ac:chgData name="Sepal Zorab Habib (1900181)" userId="S::1900181@student.uwtsd.ac.uk::e995cd4d-7646-4115-89f4-735abcc3aee0" providerId="AD" clId="Web-{D80F80A7-B192-4ECC-9979-A0C1D03FC59D}" dt="2021-05-07T22:42:39.967" v="155" actId="14100"/>
          <ac:spMkLst>
            <pc:docMk/>
            <pc:sldMk cId="3940454194" sldId="269"/>
            <ac:spMk id="3" creationId="{9E6312FE-1BC6-4C60-ACD9-50A1F3A7EEE5}"/>
          </ac:spMkLst>
        </pc:spChg>
        <pc:spChg chg="mod">
          <ac:chgData name="Sepal Zorab Habib (1900181)" userId="S::1900181@student.uwtsd.ac.uk::e995cd4d-7646-4115-89f4-735abcc3aee0" providerId="AD" clId="Web-{D80F80A7-B192-4ECC-9979-A0C1D03FC59D}" dt="2021-05-07T22:42:36.154" v="153" actId="1076"/>
          <ac:spMkLst>
            <pc:docMk/>
            <pc:sldMk cId="3940454194" sldId="269"/>
            <ac:spMk id="12" creationId="{20289037-6999-491E-AA63-CC1C3CBBF868}"/>
          </ac:spMkLst>
        </pc:spChg>
      </pc:sldChg>
      <pc:sldChg chg="delSp modSp">
        <pc:chgData name="Sepal Zorab Habib (1900181)" userId="S::1900181@student.uwtsd.ac.uk::e995cd4d-7646-4115-89f4-735abcc3aee0" providerId="AD" clId="Web-{D80F80A7-B192-4ECC-9979-A0C1D03FC59D}" dt="2021-05-07T22:50:50.264" v="318"/>
        <pc:sldMkLst>
          <pc:docMk/>
          <pc:sldMk cId="1709754975" sldId="270"/>
        </pc:sldMkLst>
        <pc:spChg chg="del mod">
          <ac:chgData name="Sepal Zorab Habib (1900181)" userId="S::1900181@student.uwtsd.ac.uk::e995cd4d-7646-4115-89f4-735abcc3aee0" providerId="AD" clId="Web-{D80F80A7-B192-4ECC-9979-A0C1D03FC59D}" dt="2021-05-07T22:50:50.264" v="318"/>
          <ac:spMkLst>
            <pc:docMk/>
            <pc:sldMk cId="1709754975" sldId="270"/>
            <ac:spMk id="2" creationId="{293AD6BC-BD14-4060-AEFA-7DCC1B089CD2}"/>
          </ac:spMkLst>
        </pc:spChg>
      </pc:sldChg>
      <pc:sldChg chg="del">
        <pc:chgData name="Sepal Zorab Habib (1900181)" userId="S::1900181@student.uwtsd.ac.uk::e995cd4d-7646-4115-89f4-735abcc3aee0" providerId="AD" clId="Web-{D80F80A7-B192-4ECC-9979-A0C1D03FC59D}" dt="2021-05-07T22:24:23.541" v="0"/>
        <pc:sldMkLst>
          <pc:docMk/>
          <pc:sldMk cId="640010021" sldId="273"/>
        </pc:sldMkLst>
      </pc:sldChg>
      <pc:sldChg chg="delSp modSp new">
        <pc:chgData name="Sepal Zorab Habib (1900181)" userId="S::1900181@student.uwtsd.ac.uk::e995cd4d-7646-4115-89f4-735abcc3aee0" providerId="AD" clId="Web-{D80F80A7-B192-4ECC-9979-A0C1D03FC59D}" dt="2021-05-07T22:41:17.231" v="144" actId="20577"/>
        <pc:sldMkLst>
          <pc:docMk/>
          <pc:sldMk cId="258162495" sldId="275"/>
        </pc:sldMkLst>
        <pc:spChg chg="del">
          <ac:chgData name="Sepal Zorab Habib (1900181)" userId="S::1900181@student.uwtsd.ac.uk::e995cd4d-7646-4115-89f4-735abcc3aee0" providerId="AD" clId="Web-{D80F80A7-B192-4ECC-9979-A0C1D03FC59D}" dt="2021-05-07T22:24:57.182" v="2"/>
          <ac:spMkLst>
            <pc:docMk/>
            <pc:sldMk cId="258162495" sldId="275"/>
            <ac:spMk id="2" creationId="{5E4F3445-EA02-445C-8183-000740011FF0}"/>
          </ac:spMkLst>
        </pc:spChg>
        <pc:spChg chg="mod">
          <ac:chgData name="Sepal Zorab Habib (1900181)" userId="S::1900181@student.uwtsd.ac.uk::e995cd4d-7646-4115-89f4-735abcc3aee0" providerId="AD" clId="Web-{D80F80A7-B192-4ECC-9979-A0C1D03FC59D}" dt="2021-05-07T22:41:17.231" v="144" actId="20577"/>
          <ac:spMkLst>
            <pc:docMk/>
            <pc:sldMk cId="258162495" sldId="275"/>
            <ac:spMk id="3" creationId="{DC1476B9-C831-4DDC-B0F2-4F5A715B77D0}"/>
          </ac:spMkLst>
        </pc:spChg>
      </pc:sldChg>
      <pc:sldChg chg="modSp new del">
        <pc:chgData name="Sepal Zorab Habib (1900181)" userId="S::1900181@student.uwtsd.ac.uk::e995cd4d-7646-4115-89f4-735abcc3aee0" providerId="AD" clId="Web-{D80F80A7-B192-4ECC-9979-A0C1D03FC59D}" dt="2021-05-07T22:38:49.600" v="112"/>
        <pc:sldMkLst>
          <pc:docMk/>
          <pc:sldMk cId="2831821567" sldId="278"/>
        </pc:sldMkLst>
        <pc:spChg chg="mod">
          <ac:chgData name="Sepal Zorab Habib (1900181)" userId="S::1900181@student.uwtsd.ac.uk::e995cd4d-7646-4115-89f4-735abcc3aee0" providerId="AD" clId="Web-{D80F80A7-B192-4ECC-9979-A0C1D03FC59D}" dt="2021-05-07T22:37:36.792" v="102" actId="20577"/>
          <ac:spMkLst>
            <pc:docMk/>
            <pc:sldMk cId="2831821567" sldId="278"/>
            <ac:spMk id="2" creationId="{A40159AD-E0D8-48DA-9070-6C43E464DFEA}"/>
          </ac:spMkLst>
        </pc:spChg>
        <pc:spChg chg="mod">
          <ac:chgData name="Sepal Zorab Habib (1900181)" userId="S::1900181@student.uwtsd.ac.uk::e995cd4d-7646-4115-89f4-735abcc3aee0" providerId="AD" clId="Web-{D80F80A7-B192-4ECC-9979-A0C1D03FC59D}" dt="2021-05-07T22:38:32.891" v="111" actId="20577"/>
          <ac:spMkLst>
            <pc:docMk/>
            <pc:sldMk cId="2831821567" sldId="278"/>
            <ac:spMk id="3" creationId="{005F6F28-0E12-419A-9B0C-1D98998B2563}"/>
          </ac:spMkLst>
        </pc:spChg>
      </pc:sldChg>
      <pc:sldChg chg="modSp new ord">
        <pc:chgData name="Sepal Zorab Habib (1900181)" userId="S::1900181@student.uwtsd.ac.uk::e995cd4d-7646-4115-89f4-735abcc3aee0" providerId="AD" clId="Web-{D80F80A7-B192-4ECC-9979-A0C1D03FC59D}" dt="2021-05-07T22:50:42.779" v="315"/>
        <pc:sldMkLst>
          <pc:docMk/>
          <pc:sldMk cId="1431123094" sldId="279"/>
        </pc:sldMkLst>
        <pc:spChg chg="mod">
          <ac:chgData name="Sepal Zorab Habib (1900181)" userId="S::1900181@student.uwtsd.ac.uk::e995cd4d-7646-4115-89f4-735abcc3aee0" providerId="AD" clId="Web-{D80F80A7-B192-4ECC-9979-A0C1D03FC59D}" dt="2021-05-07T22:49:15.527" v="311" actId="1076"/>
          <ac:spMkLst>
            <pc:docMk/>
            <pc:sldMk cId="1431123094" sldId="279"/>
            <ac:spMk id="2" creationId="{BE73ECE2-1FD7-4141-BF64-323277DA7F00}"/>
          </ac:spMkLst>
        </pc:spChg>
        <pc:spChg chg="mod">
          <ac:chgData name="Sepal Zorab Habib (1900181)" userId="S::1900181@student.uwtsd.ac.uk::e995cd4d-7646-4115-89f4-735abcc3aee0" providerId="AD" clId="Web-{D80F80A7-B192-4ECC-9979-A0C1D03FC59D}" dt="2021-05-07T22:49:27.403" v="313" actId="1076"/>
          <ac:spMkLst>
            <pc:docMk/>
            <pc:sldMk cId="1431123094" sldId="279"/>
            <ac:spMk id="3" creationId="{12123B45-8813-4B31-A81C-C77FE0067445}"/>
          </ac:spMkLst>
        </pc:spChg>
      </pc:sldChg>
      <pc:sldChg chg="modSp new">
        <pc:chgData name="Sepal Zorab Habib (1900181)" userId="S::1900181@student.uwtsd.ac.uk::e995cd4d-7646-4115-89f4-735abcc3aee0" providerId="AD" clId="Web-{D80F80A7-B192-4ECC-9979-A0C1D03FC59D}" dt="2021-05-07T22:51:32.546" v="325" actId="20577"/>
        <pc:sldMkLst>
          <pc:docMk/>
          <pc:sldMk cId="1189713573" sldId="280"/>
        </pc:sldMkLst>
        <pc:spChg chg="mod">
          <ac:chgData name="Sepal Zorab Habib (1900181)" userId="S::1900181@student.uwtsd.ac.uk::e995cd4d-7646-4115-89f4-735abcc3aee0" providerId="AD" clId="Web-{D80F80A7-B192-4ECC-9979-A0C1D03FC59D}" dt="2021-05-07T22:51:32.546" v="325" actId="20577"/>
          <ac:spMkLst>
            <pc:docMk/>
            <pc:sldMk cId="1189713573" sldId="280"/>
            <ac:spMk id="3" creationId="{D60DBE05-A23F-4D96-806E-A72404D790C1}"/>
          </ac:spMkLst>
        </pc:spChg>
      </pc:sldChg>
    </pc:docChg>
  </pc:docChgLst>
  <pc:docChgLst>
    <pc:chgData name="Rebecca Louise Cornelius (1901039)" userId="S::1901039@student.uwtsd.ac.uk::96dbf4ed-7f5d-4c6e-aa7f-ab4b9f070b60" providerId="AD" clId="Web-{4365B543-7701-F9BA-F895-800A038AAD5B}"/>
    <pc:docChg chg="addSld delSld modSld">
      <pc:chgData name="Rebecca Louise Cornelius (1901039)" userId="S::1901039@student.uwtsd.ac.uk::96dbf4ed-7f5d-4c6e-aa7f-ab4b9f070b60" providerId="AD" clId="Web-{4365B543-7701-F9BA-F895-800A038AAD5B}" dt="2021-05-03T11:26:53.022" v="592" actId="1076"/>
      <pc:docMkLst>
        <pc:docMk/>
      </pc:docMkLst>
      <pc:sldChg chg="modSp">
        <pc:chgData name="Rebecca Louise Cornelius (1901039)" userId="S::1901039@student.uwtsd.ac.uk::96dbf4ed-7f5d-4c6e-aa7f-ab4b9f070b60" providerId="AD" clId="Web-{4365B543-7701-F9BA-F895-800A038AAD5B}" dt="2021-05-03T11:02:48.449" v="42" actId="20577"/>
        <pc:sldMkLst>
          <pc:docMk/>
          <pc:sldMk cId="3969010838" sldId="265"/>
        </pc:sldMkLst>
        <pc:spChg chg="mod">
          <ac:chgData name="Rebecca Louise Cornelius (1901039)" userId="S::1901039@student.uwtsd.ac.uk::96dbf4ed-7f5d-4c6e-aa7f-ab4b9f070b60" providerId="AD" clId="Web-{4365B543-7701-F9BA-F895-800A038AAD5B}" dt="2021-05-03T11:02:48.449" v="42" actId="20577"/>
          <ac:spMkLst>
            <pc:docMk/>
            <pc:sldMk cId="3969010838" sldId="265"/>
            <ac:spMk id="3" creationId="{CE873232-AA0C-D349-A94F-CFAF27019304}"/>
          </ac:spMkLst>
        </pc:spChg>
      </pc:sldChg>
      <pc:sldChg chg="addSp delSp modSp new">
        <pc:chgData name="Rebecca Louise Cornelius (1901039)" userId="S::1901039@student.uwtsd.ac.uk::96dbf4ed-7f5d-4c6e-aa7f-ab4b9f070b60" providerId="AD" clId="Web-{4365B543-7701-F9BA-F895-800A038AAD5B}" dt="2021-05-03T11:03:36.122" v="74" actId="1076"/>
        <pc:sldMkLst>
          <pc:docMk/>
          <pc:sldMk cId="471847929" sldId="266"/>
        </pc:sldMkLst>
        <pc:spChg chg="del">
          <ac:chgData name="Rebecca Louise Cornelius (1901039)" userId="S::1901039@student.uwtsd.ac.uk::96dbf4ed-7f5d-4c6e-aa7f-ab4b9f070b60" providerId="AD" clId="Web-{4365B543-7701-F9BA-F895-800A038AAD5B}" dt="2021-05-03T10:59:59.993" v="6"/>
          <ac:spMkLst>
            <pc:docMk/>
            <pc:sldMk cId="471847929" sldId="266"/>
            <ac:spMk id="2" creationId="{46755133-1304-4F01-A3BE-4830CC536108}"/>
          </ac:spMkLst>
        </pc:spChg>
        <pc:spChg chg="del">
          <ac:chgData name="Rebecca Louise Cornelius (1901039)" userId="S::1901039@student.uwtsd.ac.uk::96dbf4ed-7f5d-4c6e-aa7f-ab4b9f070b60" providerId="AD" clId="Web-{4365B543-7701-F9BA-F895-800A038AAD5B}" dt="2021-05-03T10:59:58.508" v="5"/>
          <ac:spMkLst>
            <pc:docMk/>
            <pc:sldMk cId="471847929" sldId="266"/>
            <ac:spMk id="3" creationId="{974787CC-F188-4227-AA60-847523E4CF5F}"/>
          </ac:spMkLst>
        </pc:spChg>
        <pc:spChg chg="add mod">
          <ac:chgData name="Rebecca Louise Cornelius (1901039)" userId="S::1901039@student.uwtsd.ac.uk::96dbf4ed-7f5d-4c6e-aa7f-ab4b9f070b60" providerId="AD" clId="Web-{4365B543-7701-F9BA-F895-800A038AAD5B}" dt="2021-05-03T11:03:24.122" v="64" actId="1076"/>
          <ac:spMkLst>
            <pc:docMk/>
            <pc:sldMk cId="471847929" sldId="266"/>
            <ac:spMk id="4" creationId="{BA11162A-488F-4A27-B7B6-F40D349B0099}"/>
          </ac:spMkLst>
        </pc:spChg>
        <pc:spChg chg="add mod">
          <ac:chgData name="Rebecca Louise Cornelius (1901039)" userId="S::1901039@student.uwtsd.ac.uk::96dbf4ed-7f5d-4c6e-aa7f-ab4b9f070b60" providerId="AD" clId="Web-{4365B543-7701-F9BA-F895-800A038AAD5B}" dt="2021-05-03T11:03:36.122" v="74" actId="1076"/>
          <ac:spMkLst>
            <pc:docMk/>
            <pc:sldMk cId="471847929" sldId="266"/>
            <ac:spMk id="5" creationId="{E154FBB1-6F58-4027-9B50-D60C170F4DC2}"/>
          </ac:spMkLst>
        </pc:spChg>
        <pc:spChg chg="add del">
          <ac:chgData name="Rebecca Louise Cornelius (1901039)" userId="S::1901039@student.uwtsd.ac.uk::96dbf4ed-7f5d-4c6e-aa7f-ab4b9f070b60" providerId="AD" clId="Web-{4365B543-7701-F9BA-F895-800A038AAD5B}" dt="2021-05-03T11:00:14.009" v="11"/>
          <ac:spMkLst>
            <pc:docMk/>
            <pc:sldMk cId="471847929" sldId="266"/>
            <ac:spMk id="6" creationId="{F65C45A5-EEAB-4D51-8DE9-6855C7EDF4EF}"/>
          </ac:spMkLst>
        </pc:spChg>
        <pc:spChg chg="add mod">
          <ac:chgData name="Rebecca Louise Cornelius (1901039)" userId="S::1901039@student.uwtsd.ac.uk::96dbf4ed-7f5d-4c6e-aa7f-ab4b9f070b60" providerId="AD" clId="Web-{4365B543-7701-F9BA-F895-800A038AAD5B}" dt="2021-05-03T11:03:14.731" v="52" actId="1076"/>
          <ac:spMkLst>
            <pc:docMk/>
            <pc:sldMk cId="471847929" sldId="266"/>
            <ac:spMk id="8" creationId="{7C17EAEF-6B33-4458-B30D-5F80E62403EE}"/>
          </ac:spMkLst>
        </pc:spChg>
        <pc:cxnChg chg="add mod">
          <ac:chgData name="Rebecca Louise Cornelius (1901039)" userId="S::1901039@student.uwtsd.ac.uk::96dbf4ed-7f5d-4c6e-aa7f-ab4b9f070b60" providerId="AD" clId="Web-{4365B543-7701-F9BA-F895-800A038AAD5B}" dt="2021-05-03T11:00:36.978" v="16"/>
          <ac:cxnSpMkLst>
            <pc:docMk/>
            <pc:sldMk cId="471847929" sldId="266"/>
            <ac:cxnSpMk id="7" creationId="{A9806CD4-7ED8-4416-8193-50A0F7A0700D}"/>
          </ac:cxnSpMkLst>
        </pc:cxnChg>
      </pc:sldChg>
      <pc:sldChg chg="modSp new del">
        <pc:chgData name="Rebecca Louise Cornelius (1901039)" userId="S::1901039@student.uwtsd.ac.uk::96dbf4ed-7f5d-4c6e-aa7f-ab4b9f070b60" providerId="AD" clId="Web-{4365B543-7701-F9BA-F895-800A038AAD5B}" dt="2021-05-03T10:59:43.493" v="3"/>
        <pc:sldMkLst>
          <pc:docMk/>
          <pc:sldMk cId="744174154" sldId="266"/>
        </pc:sldMkLst>
        <pc:spChg chg="mod">
          <ac:chgData name="Rebecca Louise Cornelius (1901039)" userId="S::1901039@student.uwtsd.ac.uk::96dbf4ed-7f5d-4c6e-aa7f-ab4b9f070b60" providerId="AD" clId="Web-{4365B543-7701-F9BA-F895-800A038AAD5B}" dt="2021-05-03T10:59:40.524" v="2" actId="20577"/>
          <ac:spMkLst>
            <pc:docMk/>
            <pc:sldMk cId="744174154" sldId="266"/>
            <ac:spMk id="3" creationId="{94F379BE-6912-4C47-A133-09A66299DA92}"/>
          </ac:spMkLst>
        </pc:spChg>
      </pc:sldChg>
      <pc:sldChg chg="addSp delSp modSp new">
        <pc:chgData name="Rebecca Louise Cornelius (1901039)" userId="S::1901039@student.uwtsd.ac.uk::96dbf4ed-7f5d-4c6e-aa7f-ab4b9f070b60" providerId="AD" clId="Web-{4365B543-7701-F9BA-F895-800A038AAD5B}" dt="2021-05-03T11:13:21.601" v="313" actId="14100"/>
        <pc:sldMkLst>
          <pc:docMk/>
          <pc:sldMk cId="249723858" sldId="267"/>
        </pc:sldMkLst>
        <pc:spChg chg="mod">
          <ac:chgData name="Rebecca Louise Cornelius (1901039)" userId="S::1901039@student.uwtsd.ac.uk::96dbf4ed-7f5d-4c6e-aa7f-ab4b9f070b60" providerId="AD" clId="Web-{4365B543-7701-F9BA-F895-800A038AAD5B}" dt="2021-05-03T11:04:18.826" v="81" actId="1076"/>
          <ac:spMkLst>
            <pc:docMk/>
            <pc:sldMk cId="249723858" sldId="267"/>
            <ac:spMk id="2" creationId="{AE7F2102-4C40-4A69-B566-5C1CEA68A023}"/>
          </ac:spMkLst>
        </pc:spChg>
        <pc:spChg chg="add mod">
          <ac:chgData name="Rebecca Louise Cornelius (1901039)" userId="S::1901039@student.uwtsd.ac.uk::96dbf4ed-7f5d-4c6e-aa7f-ab4b9f070b60" providerId="AD" clId="Web-{4365B543-7701-F9BA-F895-800A038AAD5B}" dt="2021-05-03T11:06:55.032" v="188"/>
          <ac:spMkLst>
            <pc:docMk/>
            <pc:sldMk cId="249723858" sldId="267"/>
            <ac:spMk id="3" creationId="{368ED76C-8403-4996-8C4D-26ABA7C0B8F9}"/>
          </ac:spMkLst>
        </pc:spChg>
        <pc:spChg chg="add mod">
          <ac:chgData name="Rebecca Louise Cornelius (1901039)" userId="S::1901039@student.uwtsd.ac.uk::96dbf4ed-7f5d-4c6e-aa7f-ab4b9f070b60" providerId="AD" clId="Web-{4365B543-7701-F9BA-F895-800A038AAD5B}" dt="2021-05-03T11:06:55.047" v="189"/>
          <ac:spMkLst>
            <pc:docMk/>
            <pc:sldMk cId="249723858" sldId="267"/>
            <ac:spMk id="4" creationId="{922791E4-072B-47E9-9776-41C56E451442}"/>
          </ac:spMkLst>
        </pc:spChg>
        <pc:spChg chg="add mod">
          <ac:chgData name="Rebecca Louise Cornelius (1901039)" userId="S::1901039@student.uwtsd.ac.uk::96dbf4ed-7f5d-4c6e-aa7f-ab4b9f070b60" providerId="AD" clId="Web-{4365B543-7701-F9BA-F895-800A038AAD5B}" dt="2021-05-03T11:06:55.079" v="190"/>
          <ac:spMkLst>
            <pc:docMk/>
            <pc:sldMk cId="249723858" sldId="267"/>
            <ac:spMk id="5" creationId="{44906BA4-3E52-4FD5-96C4-400F52182302}"/>
          </ac:spMkLst>
        </pc:spChg>
        <pc:spChg chg="add mod">
          <ac:chgData name="Rebecca Louise Cornelius (1901039)" userId="S::1901039@student.uwtsd.ac.uk::96dbf4ed-7f5d-4c6e-aa7f-ab4b9f070b60" providerId="AD" clId="Web-{4365B543-7701-F9BA-F895-800A038AAD5B}" dt="2021-05-03T11:06:55.110" v="191"/>
          <ac:spMkLst>
            <pc:docMk/>
            <pc:sldMk cId="249723858" sldId="267"/>
            <ac:spMk id="6" creationId="{C310068E-91BA-4A59-96B2-A4DB8E12E0F3}"/>
          </ac:spMkLst>
        </pc:spChg>
        <pc:spChg chg="add mod">
          <ac:chgData name="Rebecca Louise Cornelius (1901039)" userId="S::1901039@student.uwtsd.ac.uk::96dbf4ed-7f5d-4c6e-aa7f-ab4b9f070b60" providerId="AD" clId="Web-{4365B543-7701-F9BA-F895-800A038AAD5B}" dt="2021-05-03T11:06:55.219" v="195"/>
          <ac:spMkLst>
            <pc:docMk/>
            <pc:sldMk cId="249723858" sldId="267"/>
            <ac:spMk id="7" creationId="{448803C2-A89A-4FBA-97A3-94E6595636ED}"/>
          </ac:spMkLst>
        </pc:spChg>
        <pc:spChg chg="add mod">
          <ac:chgData name="Rebecca Louise Cornelius (1901039)" userId="S::1901039@student.uwtsd.ac.uk::96dbf4ed-7f5d-4c6e-aa7f-ab4b9f070b60" providerId="AD" clId="Web-{4365B543-7701-F9BA-F895-800A038AAD5B}" dt="2021-05-03T11:06:55.172" v="194"/>
          <ac:spMkLst>
            <pc:docMk/>
            <pc:sldMk cId="249723858" sldId="267"/>
            <ac:spMk id="8" creationId="{B1394D5E-5BEF-4D30-AF64-5452EF601F96}"/>
          </ac:spMkLst>
        </pc:spChg>
        <pc:spChg chg="add mod">
          <ac:chgData name="Rebecca Louise Cornelius (1901039)" userId="S::1901039@student.uwtsd.ac.uk::96dbf4ed-7f5d-4c6e-aa7f-ab4b9f070b60" providerId="AD" clId="Web-{4365B543-7701-F9BA-F895-800A038AAD5B}" dt="2021-05-03T11:06:58.485" v="196"/>
          <ac:spMkLst>
            <pc:docMk/>
            <pc:sldMk cId="249723858" sldId="267"/>
            <ac:spMk id="9" creationId="{DE4FCE63-CF48-4406-9E77-FA6048EE552A}"/>
          </ac:spMkLst>
        </pc:spChg>
        <pc:spChg chg="add mod">
          <ac:chgData name="Rebecca Louise Cornelius (1901039)" userId="S::1901039@student.uwtsd.ac.uk::96dbf4ed-7f5d-4c6e-aa7f-ab4b9f070b60" providerId="AD" clId="Web-{4365B543-7701-F9BA-F895-800A038AAD5B}" dt="2021-05-03T11:06:55.125" v="192"/>
          <ac:spMkLst>
            <pc:docMk/>
            <pc:sldMk cId="249723858" sldId="267"/>
            <ac:spMk id="10" creationId="{F1D51A8B-3252-4B55-97E5-9CFDC7A4C761}"/>
          </ac:spMkLst>
        </pc:spChg>
        <pc:spChg chg="add mod">
          <ac:chgData name="Rebecca Louise Cornelius (1901039)" userId="S::1901039@student.uwtsd.ac.uk::96dbf4ed-7f5d-4c6e-aa7f-ab4b9f070b60" providerId="AD" clId="Web-{4365B543-7701-F9BA-F895-800A038AAD5B}" dt="2021-05-03T11:06:55.157" v="193"/>
          <ac:spMkLst>
            <pc:docMk/>
            <pc:sldMk cId="249723858" sldId="267"/>
            <ac:spMk id="11" creationId="{B0D4F902-3F66-48E6-B03F-FCBF38F10F74}"/>
          </ac:spMkLst>
        </pc:spChg>
        <pc:spChg chg="add del">
          <ac:chgData name="Rebecca Louise Cornelius (1901039)" userId="S::1901039@student.uwtsd.ac.uk::96dbf4ed-7f5d-4c6e-aa7f-ab4b9f070b60" providerId="AD" clId="Web-{4365B543-7701-F9BA-F895-800A038AAD5B}" dt="2021-05-03T11:07:52.236" v="211"/>
          <ac:spMkLst>
            <pc:docMk/>
            <pc:sldMk cId="249723858" sldId="267"/>
            <ac:spMk id="15" creationId="{6F14B056-6F53-49DB-BD26-6E24384C198E}"/>
          </ac:spMkLst>
        </pc:spChg>
        <pc:cxnChg chg="add del mod">
          <ac:chgData name="Rebecca Louise Cornelius (1901039)" userId="S::1901039@student.uwtsd.ac.uk::96dbf4ed-7f5d-4c6e-aa7f-ab4b9f070b60" providerId="AD" clId="Web-{4365B543-7701-F9BA-F895-800A038AAD5B}" dt="2021-05-03T11:08:09.861" v="216"/>
          <ac:cxnSpMkLst>
            <pc:docMk/>
            <pc:sldMk cId="249723858" sldId="267"/>
            <ac:cxnSpMk id="12" creationId="{F093E3DF-42C5-43A8-84D7-B7BBC14C1A8A}"/>
          </ac:cxnSpMkLst>
        </pc:cxnChg>
        <pc:cxnChg chg="add del mod">
          <ac:chgData name="Rebecca Louise Cornelius (1901039)" userId="S::1901039@student.uwtsd.ac.uk::96dbf4ed-7f5d-4c6e-aa7f-ab4b9f070b60" providerId="AD" clId="Web-{4365B543-7701-F9BA-F895-800A038AAD5B}" dt="2021-05-03T11:08:10.517" v="217"/>
          <ac:cxnSpMkLst>
            <pc:docMk/>
            <pc:sldMk cId="249723858" sldId="267"/>
            <ac:cxnSpMk id="13" creationId="{39D30583-E3DA-40D6-BEF2-65A196FF4C77}"/>
          </ac:cxnSpMkLst>
        </pc:cxnChg>
        <pc:cxnChg chg="add del mod">
          <ac:chgData name="Rebecca Louise Cornelius (1901039)" userId="S::1901039@student.uwtsd.ac.uk::96dbf4ed-7f5d-4c6e-aa7f-ab4b9f070b60" providerId="AD" clId="Web-{4365B543-7701-F9BA-F895-800A038AAD5B}" dt="2021-05-03T11:08:08.924" v="215"/>
          <ac:cxnSpMkLst>
            <pc:docMk/>
            <pc:sldMk cId="249723858" sldId="267"/>
            <ac:cxnSpMk id="14" creationId="{D8D70ED7-C4F8-4760-A168-614A97CC5776}"/>
          </ac:cxnSpMkLst>
        </pc:cxnChg>
        <pc:cxnChg chg="add del mod">
          <ac:chgData name="Rebecca Louise Cornelius (1901039)" userId="S::1901039@student.uwtsd.ac.uk::96dbf4ed-7f5d-4c6e-aa7f-ab4b9f070b60" providerId="AD" clId="Web-{4365B543-7701-F9BA-F895-800A038AAD5B}" dt="2021-05-03T11:08:07.267" v="214"/>
          <ac:cxnSpMkLst>
            <pc:docMk/>
            <pc:sldMk cId="249723858" sldId="267"/>
            <ac:cxnSpMk id="16" creationId="{52E88953-5674-447E-9376-25857EAE8AFD}"/>
          </ac:cxnSpMkLst>
        </pc:cxnChg>
        <pc:cxnChg chg="add mod">
          <ac:chgData name="Rebecca Louise Cornelius (1901039)" userId="S::1901039@student.uwtsd.ac.uk::96dbf4ed-7f5d-4c6e-aa7f-ab4b9f070b60" providerId="AD" clId="Web-{4365B543-7701-F9BA-F895-800A038AAD5B}" dt="2021-05-03T11:10:49.411" v="266"/>
          <ac:cxnSpMkLst>
            <pc:docMk/>
            <pc:sldMk cId="249723858" sldId="267"/>
            <ac:cxnSpMk id="17" creationId="{F29AF151-1144-4C81-A63D-06C404D9C2B6}"/>
          </ac:cxnSpMkLst>
        </pc:cxnChg>
        <pc:cxnChg chg="add mod">
          <ac:chgData name="Rebecca Louise Cornelius (1901039)" userId="S::1901039@student.uwtsd.ac.uk::96dbf4ed-7f5d-4c6e-aa7f-ab4b9f070b60" providerId="AD" clId="Web-{4365B543-7701-F9BA-F895-800A038AAD5B}" dt="2021-05-03T11:10:42.114" v="264"/>
          <ac:cxnSpMkLst>
            <pc:docMk/>
            <pc:sldMk cId="249723858" sldId="267"/>
            <ac:cxnSpMk id="18" creationId="{16191161-B4F6-4C5D-8B39-67CE07D0024A}"/>
          </ac:cxnSpMkLst>
        </pc:cxnChg>
        <pc:cxnChg chg="add mod">
          <ac:chgData name="Rebecca Louise Cornelius (1901039)" userId="S::1901039@student.uwtsd.ac.uk::96dbf4ed-7f5d-4c6e-aa7f-ab4b9f070b60" providerId="AD" clId="Web-{4365B543-7701-F9BA-F895-800A038AAD5B}" dt="2021-05-03T11:10:45.380" v="265"/>
          <ac:cxnSpMkLst>
            <pc:docMk/>
            <pc:sldMk cId="249723858" sldId="267"/>
            <ac:cxnSpMk id="19" creationId="{5A01F8AC-C121-431C-A4C9-84343B153C05}"/>
          </ac:cxnSpMkLst>
        </pc:cxnChg>
        <pc:cxnChg chg="add mod">
          <ac:chgData name="Rebecca Louise Cornelius (1901039)" userId="S::1901039@student.uwtsd.ac.uk::96dbf4ed-7f5d-4c6e-aa7f-ab4b9f070b60" providerId="AD" clId="Web-{4365B543-7701-F9BA-F895-800A038AAD5B}" dt="2021-05-03T11:10:39.145" v="263"/>
          <ac:cxnSpMkLst>
            <pc:docMk/>
            <pc:sldMk cId="249723858" sldId="267"/>
            <ac:cxnSpMk id="20" creationId="{F81D7311-A055-41BB-8193-85388D496726}"/>
          </ac:cxnSpMkLst>
        </pc:cxnChg>
        <pc:cxnChg chg="add mod">
          <ac:chgData name="Rebecca Louise Cornelius (1901039)" userId="S::1901039@student.uwtsd.ac.uk::96dbf4ed-7f5d-4c6e-aa7f-ab4b9f070b60" providerId="AD" clId="Web-{4365B543-7701-F9BA-F895-800A038AAD5B}" dt="2021-05-03T11:10:34.536" v="261"/>
          <ac:cxnSpMkLst>
            <pc:docMk/>
            <pc:sldMk cId="249723858" sldId="267"/>
            <ac:cxnSpMk id="21" creationId="{B98FCB58-49C7-45F9-B4AB-99E404E37C18}"/>
          </ac:cxnSpMkLst>
        </pc:cxnChg>
        <pc:cxnChg chg="add mod">
          <ac:chgData name="Rebecca Louise Cornelius (1901039)" userId="S::1901039@student.uwtsd.ac.uk::96dbf4ed-7f5d-4c6e-aa7f-ab4b9f070b60" providerId="AD" clId="Web-{4365B543-7701-F9BA-F895-800A038AAD5B}" dt="2021-05-03T11:11:05.411" v="269"/>
          <ac:cxnSpMkLst>
            <pc:docMk/>
            <pc:sldMk cId="249723858" sldId="267"/>
            <ac:cxnSpMk id="22" creationId="{D59BD086-55B3-4F0E-B4AC-DFB0CAAAF021}"/>
          </ac:cxnSpMkLst>
        </pc:cxnChg>
        <pc:cxnChg chg="add mod">
          <ac:chgData name="Rebecca Louise Cornelius (1901039)" userId="S::1901039@student.uwtsd.ac.uk::96dbf4ed-7f5d-4c6e-aa7f-ab4b9f070b60" providerId="AD" clId="Web-{4365B543-7701-F9BA-F895-800A038AAD5B}" dt="2021-05-03T11:11:01.942" v="268"/>
          <ac:cxnSpMkLst>
            <pc:docMk/>
            <pc:sldMk cId="249723858" sldId="267"/>
            <ac:cxnSpMk id="23" creationId="{1C55E86A-25CC-4E70-B635-869AB607F4D6}"/>
          </ac:cxnSpMkLst>
        </pc:cxnChg>
        <pc:cxnChg chg="add mod">
          <ac:chgData name="Rebecca Louise Cornelius (1901039)" userId="S::1901039@student.uwtsd.ac.uk::96dbf4ed-7f5d-4c6e-aa7f-ab4b9f070b60" providerId="AD" clId="Web-{4365B543-7701-F9BA-F895-800A038AAD5B}" dt="2021-05-03T11:10:52.989" v="267"/>
          <ac:cxnSpMkLst>
            <pc:docMk/>
            <pc:sldMk cId="249723858" sldId="267"/>
            <ac:cxnSpMk id="24" creationId="{32451A15-698A-4C9E-A7CA-FFE1E5CD8E4B}"/>
          </ac:cxnSpMkLst>
        </pc:cxnChg>
        <pc:cxnChg chg="add mod">
          <ac:chgData name="Rebecca Louise Cornelius (1901039)" userId="S::1901039@student.uwtsd.ac.uk::96dbf4ed-7f5d-4c6e-aa7f-ab4b9f070b60" providerId="AD" clId="Web-{4365B543-7701-F9BA-F895-800A038AAD5B}" dt="2021-05-03T11:12:04.334" v="289" actId="1076"/>
          <ac:cxnSpMkLst>
            <pc:docMk/>
            <pc:sldMk cId="249723858" sldId="267"/>
            <ac:cxnSpMk id="25" creationId="{39EC198A-EFB6-4262-96D6-D921183FD950}"/>
          </ac:cxnSpMkLst>
        </pc:cxnChg>
        <pc:cxnChg chg="add mod">
          <ac:chgData name="Rebecca Louise Cornelius (1901039)" userId="S::1901039@student.uwtsd.ac.uk::96dbf4ed-7f5d-4c6e-aa7f-ab4b9f070b60" providerId="AD" clId="Web-{4365B543-7701-F9BA-F895-800A038AAD5B}" dt="2021-05-03T11:11:56.100" v="285" actId="14100"/>
          <ac:cxnSpMkLst>
            <pc:docMk/>
            <pc:sldMk cId="249723858" sldId="267"/>
            <ac:cxnSpMk id="26" creationId="{F34C2BF1-715D-4DE5-8811-959D612A54EA}"/>
          </ac:cxnSpMkLst>
        </pc:cxnChg>
        <pc:cxnChg chg="add mod">
          <ac:chgData name="Rebecca Louise Cornelius (1901039)" userId="S::1901039@student.uwtsd.ac.uk::96dbf4ed-7f5d-4c6e-aa7f-ab4b9f070b60" providerId="AD" clId="Web-{4365B543-7701-F9BA-F895-800A038AAD5B}" dt="2021-05-03T11:12:34.741" v="298" actId="1076"/>
          <ac:cxnSpMkLst>
            <pc:docMk/>
            <pc:sldMk cId="249723858" sldId="267"/>
            <ac:cxnSpMk id="27" creationId="{4C161D85-9909-4CDA-BDD3-8AD7C641B730}"/>
          </ac:cxnSpMkLst>
        </pc:cxnChg>
        <pc:cxnChg chg="add mod">
          <ac:chgData name="Rebecca Louise Cornelius (1901039)" userId="S::1901039@student.uwtsd.ac.uk::96dbf4ed-7f5d-4c6e-aa7f-ab4b9f070b60" providerId="AD" clId="Web-{4365B543-7701-F9BA-F895-800A038AAD5B}" dt="2021-05-03T11:12:26.616" v="296" actId="1076"/>
          <ac:cxnSpMkLst>
            <pc:docMk/>
            <pc:sldMk cId="249723858" sldId="267"/>
            <ac:cxnSpMk id="28" creationId="{158ECEEF-E997-4F09-99C9-B9D84FD08392}"/>
          </ac:cxnSpMkLst>
        </pc:cxnChg>
        <pc:cxnChg chg="add mod">
          <ac:chgData name="Rebecca Louise Cornelius (1901039)" userId="S::1901039@student.uwtsd.ac.uk::96dbf4ed-7f5d-4c6e-aa7f-ab4b9f070b60" providerId="AD" clId="Web-{4365B543-7701-F9BA-F895-800A038AAD5B}" dt="2021-05-03T11:13:14.492" v="312" actId="14100"/>
          <ac:cxnSpMkLst>
            <pc:docMk/>
            <pc:sldMk cId="249723858" sldId="267"/>
            <ac:cxnSpMk id="29" creationId="{982C4A8E-0560-44C0-A328-236CBE92E9F4}"/>
          </ac:cxnSpMkLst>
        </pc:cxnChg>
        <pc:cxnChg chg="add mod">
          <ac:chgData name="Rebecca Louise Cornelius (1901039)" userId="S::1901039@student.uwtsd.ac.uk::96dbf4ed-7f5d-4c6e-aa7f-ab4b9f070b60" providerId="AD" clId="Web-{4365B543-7701-F9BA-F895-800A038AAD5B}" dt="2021-05-03T11:12:58.476" v="307" actId="14100"/>
          <ac:cxnSpMkLst>
            <pc:docMk/>
            <pc:sldMk cId="249723858" sldId="267"/>
            <ac:cxnSpMk id="30" creationId="{D1E348F8-1C43-45A7-8DA8-D50321B2AD59}"/>
          </ac:cxnSpMkLst>
        </pc:cxnChg>
        <pc:cxnChg chg="add mod">
          <ac:chgData name="Rebecca Louise Cornelius (1901039)" userId="S::1901039@student.uwtsd.ac.uk::96dbf4ed-7f5d-4c6e-aa7f-ab4b9f070b60" providerId="AD" clId="Web-{4365B543-7701-F9BA-F895-800A038AAD5B}" dt="2021-05-03T11:12:54.101" v="306" actId="1076"/>
          <ac:cxnSpMkLst>
            <pc:docMk/>
            <pc:sldMk cId="249723858" sldId="267"/>
            <ac:cxnSpMk id="31" creationId="{C58C15F7-EAB1-41C2-ABE1-B8BEE6B5637A}"/>
          </ac:cxnSpMkLst>
        </pc:cxnChg>
        <pc:cxnChg chg="add mod">
          <ac:chgData name="Rebecca Louise Cornelius (1901039)" userId="S::1901039@student.uwtsd.ac.uk::96dbf4ed-7f5d-4c6e-aa7f-ab4b9f070b60" providerId="AD" clId="Web-{4365B543-7701-F9BA-F895-800A038AAD5B}" dt="2021-05-03T11:12:48.382" v="304" actId="1076"/>
          <ac:cxnSpMkLst>
            <pc:docMk/>
            <pc:sldMk cId="249723858" sldId="267"/>
            <ac:cxnSpMk id="32" creationId="{FEBE8EBE-981F-4B6E-A224-BC42BFAA89AF}"/>
          </ac:cxnSpMkLst>
        </pc:cxnChg>
        <pc:cxnChg chg="add mod">
          <ac:chgData name="Rebecca Louise Cornelius (1901039)" userId="S::1901039@student.uwtsd.ac.uk::96dbf4ed-7f5d-4c6e-aa7f-ab4b9f070b60" providerId="AD" clId="Web-{4365B543-7701-F9BA-F895-800A038AAD5B}" dt="2021-05-03T11:13:21.601" v="313" actId="14100"/>
          <ac:cxnSpMkLst>
            <pc:docMk/>
            <pc:sldMk cId="249723858" sldId="267"/>
            <ac:cxnSpMk id="33" creationId="{38F22756-B457-4789-BFF8-5F0A328C27C3}"/>
          </ac:cxnSpMkLst>
        </pc:cxnChg>
      </pc:sldChg>
      <pc:sldChg chg="addSp delSp modSp new">
        <pc:chgData name="Rebecca Louise Cornelius (1901039)" userId="S::1901039@student.uwtsd.ac.uk::96dbf4ed-7f5d-4c6e-aa7f-ab4b9f070b60" providerId="AD" clId="Web-{4365B543-7701-F9BA-F895-800A038AAD5B}" dt="2021-05-03T11:26:53.022" v="592" actId="1076"/>
        <pc:sldMkLst>
          <pc:docMk/>
          <pc:sldMk cId="571483689" sldId="268"/>
        </pc:sldMkLst>
        <pc:spChg chg="mod">
          <ac:chgData name="Rebecca Louise Cornelius (1901039)" userId="S::1901039@student.uwtsd.ac.uk::96dbf4ed-7f5d-4c6e-aa7f-ab4b9f070b60" providerId="AD" clId="Web-{4365B543-7701-F9BA-F895-800A038AAD5B}" dt="2021-05-03T11:14:11.602" v="320" actId="20577"/>
          <ac:spMkLst>
            <pc:docMk/>
            <pc:sldMk cId="571483689" sldId="268"/>
            <ac:spMk id="2" creationId="{26221680-E21B-46CA-82C6-3409E43780F6}"/>
          </ac:spMkLst>
        </pc:spChg>
        <pc:spChg chg="del">
          <ac:chgData name="Rebecca Louise Cornelius (1901039)" userId="S::1901039@student.uwtsd.ac.uk::96dbf4ed-7f5d-4c6e-aa7f-ab4b9f070b60" providerId="AD" clId="Web-{4365B543-7701-F9BA-F895-800A038AAD5B}" dt="2021-05-03T11:13:47.367" v="315"/>
          <ac:spMkLst>
            <pc:docMk/>
            <pc:sldMk cId="571483689" sldId="268"/>
            <ac:spMk id="3" creationId="{10AE56FE-BFFF-4263-A2C4-99E8601DCF16}"/>
          </ac:spMkLst>
        </pc:spChg>
        <pc:spChg chg="add mod">
          <ac:chgData name="Rebecca Louise Cornelius (1901039)" userId="S::1901039@student.uwtsd.ac.uk::96dbf4ed-7f5d-4c6e-aa7f-ab4b9f070b60" providerId="AD" clId="Web-{4365B543-7701-F9BA-F895-800A038AAD5B}" dt="2021-05-03T11:23:14.362" v="515"/>
          <ac:spMkLst>
            <pc:docMk/>
            <pc:sldMk cId="571483689" sldId="268"/>
            <ac:spMk id="4" creationId="{555F417B-2422-4C4D-AD2A-4275CC06819B}"/>
          </ac:spMkLst>
        </pc:spChg>
        <pc:spChg chg="add mod">
          <ac:chgData name="Rebecca Louise Cornelius (1901039)" userId="S::1901039@student.uwtsd.ac.uk::96dbf4ed-7f5d-4c6e-aa7f-ab4b9f070b60" providerId="AD" clId="Web-{4365B543-7701-F9BA-F895-800A038AAD5B}" dt="2021-05-03T11:23:21.315" v="517" actId="14100"/>
          <ac:spMkLst>
            <pc:docMk/>
            <pc:sldMk cId="571483689" sldId="268"/>
            <ac:spMk id="5" creationId="{24C018F4-F968-4723-AAF3-EC7B728CF398}"/>
          </ac:spMkLst>
        </pc:spChg>
        <pc:spChg chg="add mod">
          <ac:chgData name="Rebecca Louise Cornelius (1901039)" userId="S::1901039@student.uwtsd.ac.uk::96dbf4ed-7f5d-4c6e-aa7f-ab4b9f070b60" providerId="AD" clId="Web-{4365B543-7701-F9BA-F895-800A038AAD5B}" dt="2021-05-03T11:23:17.862" v="516" actId="14100"/>
          <ac:spMkLst>
            <pc:docMk/>
            <pc:sldMk cId="571483689" sldId="268"/>
            <ac:spMk id="6" creationId="{9D502B0D-8109-42AD-8052-EBB6551C9C05}"/>
          </ac:spMkLst>
        </pc:spChg>
        <pc:spChg chg="add mod">
          <ac:chgData name="Rebecca Louise Cornelius (1901039)" userId="S::1901039@student.uwtsd.ac.uk::96dbf4ed-7f5d-4c6e-aa7f-ab4b9f070b60" providerId="AD" clId="Web-{4365B543-7701-F9BA-F895-800A038AAD5B}" dt="2021-05-03T11:26:53.022" v="592" actId="1076"/>
          <ac:spMkLst>
            <pc:docMk/>
            <pc:sldMk cId="571483689" sldId="268"/>
            <ac:spMk id="7" creationId="{E0174A68-1521-4C0B-91BF-CD3D399FE157}"/>
          </ac:spMkLst>
        </pc:spChg>
        <pc:spChg chg="add mod">
          <ac:chgData name="Rebecca Louise Cornelius (1901039)" userId="S::1901039@student.uwtsd.ac.uk::96dbf4ed-7f5d-4c6e-aa7f-ab4b9f070b60" providerId="AD" clId="Web-{4365B543-7701-F9BA-F895-800A038AAD5B}" dt="2021-05-03T11:24:35.973" v="555" actId="1076"/>
          <ac:spMkLst>
            <pc:docMk/>
            <pc:sldMk cId="571483689" sldId="268"/>
            <ac:spMk id="8" creationId="{38E316F5-3EE5-4B24-803F-4743F9074BE2}"/>
          </ac:spMkLst>
        </pc:spChg>
        <pc:spChg chg="add mod">
          <ac:chgData name="Rebecca Louise Cornelius (1901039)" userId="S::1901039@student.uwtsd.ac.uk::96dbf4ed-7f5d-4c6e-aa7f-ab4b9f070b60" providerId="AD" clId="Web-{4365B543-7701-F9BA-F895-800A038AAD5B}" dt="2021-05-03T11:24:21.879" v="550" actId="1076"/>
          <ac:spMkLst>
            <pc:docMk/>
            <pc:sldMk cId="571483689" sldId="268"/>
            <ac:spMk id="9" creationId="{2988BEF5-4795-4DD1-BE94-98B5D4B1AC00}"/>
          </ac:spMkLst>
        </pc:spChg>
        <pc:spChg chg="add mod">
          <ac:chgData name="Rebecca Louise Cornelius (1901039)" userId="S::1901039@student.uwtsd.ac.uk::96dbf4ed-7f5d-4c6e-aa7f-ab4b9f070b60" providerId="AD" clId="Web-{4365B543-7701-F9BA-F895-800A038AAD5B}" dt="2021-05-03T11:24:02.081" v="540" actId="1076"/>
          <ac:spMkLst>
            <pc:docMk/>
            <pc:sldMk cId="571483689" sldId="268"/>
            <ac:spMk id="10" creationId="{53B27F6C-A5F0-4AC4-9570-DDD3A3B93B5D}"/>
          </ac:spMkLst>
        </pc:spChg>
        <pc:spChg chg="add mod">
          <ac:chgData name="Rebecca Louise Cornelius (1901039)" userId="S::1901039@student.uwtsd.ac.uk::96dbf4ed-7f5d-4c6e-aa7f-ab4b9f070b60" providerId="AD" clId="Web-{4365B543-7701-F9BA-F895-800A038AAD5B}" dt="2021-05-03T11:23:42.659" v="525" actId="1076"/>
          <ac:spMkLst>
            <pc:docMk/>
            <pc:sldMk cId="571483689" sldId="268"/>
            <ac:spMk id="11" creationId="{33E1FEC8-3A91-44E8-AD0C-216DDD144441}"/>
          </ac:spMkLst>
        </pc:spChg>
        <pc:spChg chg="add mod">
          <ac:chgData name="Rebecca Louise Cornelius (1901039)" userId="S::1901039@student.uwtsd.ac.uk::96dbf4ed-7f5d-4c6e-aa7f-ab4b9f070b60" providerId="AD" clId="Web-{4365B543-7701-F9BA-F895-800A038AAD5B}" dt="2021-05-03T11:25:31.724" v="571" actId="14100"/>
          <ac:spMkLst>
            <pc:docMk/>
            <pc:sldMk cId="571483689" sldId="268"/>
            <ac:spMk id="22" creationId="{A017C2D1-346B-4160-BD4D-55D1828121AD}"/>
          </ac:spMkLst>
        </pc:spChg>
        <pc:spChg chg="add mod">
          <ac:chgData name="Rebecca Louise Cornelius (1901039)" userId="S::1901039@student.uwtsd.ac.uk::96dbf4ed-7f5d-4c6e-aa7f-ab4b9f070b60" providerId="AD" clId="Web-{4365B543-7701-F9BA-F895-800A038AAD5B}" dt="2021-05-03T11:23:51.972" v="528" actId="14100"/>
          <ac:spMkLst>
            <pc:docMk/>
            <pc:sldMk cId="571483689" sldId="268"/>
            <ac:spMk id="23" creationId="{65134BBE-C564-441E-AFC1-12F1DD5B5EF3}"/>
          </ac:spMkLst>
        </pc:spChg>
        <pc:spChg chg="add mod">
          <ac:chgData name="Rebecca Louise Cornelius (1901039)" userId="S::1901039@student.uwtsd.ac.uk::96dbf4ed-7f5d-4c6e-aa7f-ab4b9f070b60" providerId="AD" clId="Web-{4365B543-7701-F9BA-F895-800A038AAD5B}" dt="2021-05-03T11:24:47.613" v="558" actId="14100"/>
          <ac:spMkLst>
            <pc:docMk/>
            <pc:sldMk cId="571483689" sldId="268"/>
            <ac:spMk id="24" creationId="{2B12E2B7-9478-4E38-AFC9-2641B45EF03B}"/>
          </ac:spMkLst>
        </pc:spChg>
        <pc:spChg chg="add mod">
          <ac:chgData name="Rebecca Louise Cornelius (1901039)" userId="S::1901039@student.uwtsd.ac.uk::96dbf4ed-7f5d-4c6e-aa7f-ab4b9f070b60" providerId="AD" clId="Web-{4365B543-7701-F9BA-F895-800A038AAD5B}" dt="2021-05-03T11:22:12.298" v="503"/>
          <ac:spMkLst>
            <pc:docMk/>
            <pc:sldMk cId="571483689" sldId="268"/>
            <ac:spMk id="25" creationId="{E294BA0B-9900-4316-9A43-453D437EDFD9}"/>
          </ac:spMkLst>
        </pc:spChg>
        <pc:spChg chg="add mod">
          <ac:chgData name="Rebecca Louise Cornelius (1901039)" userId="S::1901039@student.uwtsd.ac.uk::96dbf4ed-7f5d-4c6e-aa7f-ab4b9f070b60" providerId="AD" clId="Web-{4365B543-7701-F9BA-F895-800A038AAD5B}" dt="2021-05-03T11:24:39.238" v="556" actId="1076"/>
          <ac:spMkLst>
            <pc:docMk/>
            <pc:sldMk cId="571483689" sldId="268"/>
            <ac:spMk id="26" creationId="{FCD0BD19-BE57-4906-B4CD-26D448D71F11}"/>
          </ac:spMkLst>
        </pc:spChg>
        <pc:spChg chg="add mod">
          <ac:chgData name="Rebecca Louise Cornelius (1901039)" userId="S::1901039@student.uwtsd.ac.uk::96dbf4ed-7f5d-4c6e-aa7f-ab4b9f070b60" providerId="AD" clId="Web-{4365B543-7701-F9BA-F895-800A038AAD5B}" dt="2021-05-03T11:24:42.035" v="557" actId="1076"/>
          <ac:spMkLst>
            <pc:docMk/>
            <pc:sldMk cId="571483689" sldId="268"/>
            <ac:spMk id="27" creationId="{31AF23CA-9406-4399-BD2E-DA233E395357}"/>
          </ac:spMkLst>
        </pc:spChg>
        <pc:spChg chg="add mod">
          <ac:chgData name="Rebecca Louise Cornelius (1901039)" userId="S::1901039@student.uwtsd.ac.uk::96dbf4ed-7f5d-4c6e-aa7f-ab4b9f070b60" providerId="AD" clId="Web-{4365B543-7701-F9BA-F895-800A038AAD5B}" dt="2021-05-03T11:25:11.567" v="565"/>
          <ac:spMkLst>
            <pc:docMk/>
            <pc:sldMk cId="571483689" sldId="268"/>
            <ac:spMk id="28" creationId="{7F86C4CA-B2AA-480E-8289-CA474FC2613F}"/>
          </ac:spMkLst>
        </pc:spChg>
        <pc:spChg chg="add mod">
          <ac:chgData name="Rebecca Louise Cornelius (1901039)" userId="S::1901039@student.uwtsd.ac.uk::96dbf4ed-7f5d-4c6e-aa7f-ab4b9f070b60" providerId="AD" clId="Web-{4365B543-7701-F9BA-F895-800A038AAD5B}" dt="2021-05-03T11:25:27.083" v="570"/>
          <ac:spMkLst>
            <pc:docMk/>
            <pc:sldMk cId="571483689" sldId="268"/>
            <ac:spMk id="29" creationId="{4FC43B06-A117-4E6F-AB39-8D797171E451}"/>
          </ac:spMkLst>
        </pc:spChg>
        <pc:spChg chg="add mod">
          <ac:chgData name="Rebecca Louise Cornelius (1901039)" userId="S::1901039@student.uwtsd.ac.uk::96dbf4ed-7f5d-4c6e-aa7f-ab4b9f070b60" providerId="AD" clId="Web-{4365B543-7701-F9BA-F895-800A038AAD5B}" dt="2021-05-03T11:25:56.036" v="576"/>
          <ac:spMkLst>
            <pc:docMk/>
            <pc:sldMk cId="571483689" sldId="268"/>
            <ac:spMk id="30" creationId="{9AEC13FB-BFB0-4287-86CA-A5A37A7C74D2}"/>
          </ac:spMkLst>
        </pc:spChg>
        <pc:spChg chg="add mod">
          <ac:chgData name="Rebecca Louise Cornelius (1901039)" userId="S::1901039@student.uwtsd.ac.uk::96dbf4ed-7f5d-4c6e-aa7f-ab4b9f070b60" providerId="AD" clId="Web-{4365B543-7701-F9BA-F895-800A038AAD5B}" dt="2021-05-03T11:26:13.193" v="582"/>
          <ac:spMkLst>
            <pc:docMk/>
            <pc:sldMk cId="571483689" sldId="268"/>
            <ac:spMk id="31" creationId="{A11ACD9D-F75D-4B01-BF54-47826866FE25}"/>
          </ac:spMkLst>
        </pc:spChg>
        <pc:spChg chg="add mod">
          <ac:chgData name="Rebecca Louise Cornelius (1901039)" userId="S::1901039@student.uwtsd.ac.uk::96dbf4ed-7f5d-4c6e-aa7f-ab4b9f070b60" providerId="AD" clId="Web-{4365B543-7701-F9BA-F895-800A038AAD5B}" dt="2021-05-03T11:26:23.771" v="586"/>
          <ac:spMkLst>
            <pc:docMk/>
            <pc:sldMk cId="571483689" sldId="268"/>
            <ac:spMk id="32" creationId="{2751E0A6-7C9D-444E-92E8-CC1B18791901}"/>
          </ac:spMkLst>
        </pc:spChg>
        <pc:spChg chg="add mod">
          <ac:chgData name="Rebecca Louise Cornelius (1901039)" userId="S::1901039@student.uwtsd.ac.uk::96dbf4ed-7f5d-4c6e-aa7f-ab4b9f070b60" providerId="AD" clId="Web-{4365B543-7701-F9BA-F895-800A038AAD5B}" dt="2021-05-03T11:26:44.678" v="591"/>
          <ac:spMkLst>
            <pc:docMk/>
            <pc:sldMk cId="571483689" sldId="268"/>
            <ac:spMk id="33" creationId="{1D51FFCB-1A33-4AD0-BB9E-C1D7A7346FB2}"/>
          </ac:spMkLst>
        </pc:spChg>
        <pc:cxnChg chg="add mod">
          <ac:chgData name="Rebecca Louise Cornelius (1901039)" userId="S::1901039@student.uwtsd.ac.uk::96dbf4ed-7f5d-4c6e-aa7f-ab4b9f070b60" providerId="AD" clId="Web-{4365B543-7701-F9BA-F895-800A038AAD5B}" dt="2021-05-03T11:16:57.496" v="376" actId="14100"/>
          <ac:cxnSpMkLst>
            <pc:docMk/>
            <pc:sldMk cId="571483689" sldId="268"/>
            <ac:cxnSpMk id="12" creationId="{4B630AA3-D634-4E46-87F5-AA36442F5189}"/>
          </ac:cxnSpMkLst>
        </pc:cxnChg>
        <pc:cxnChg chg="add mod">
          <ac:chgData name="Rebecca Louise Cornelius (1901039)" userId="S::1901039@student.uwtsd.ac.uk::96dbf4ed-7f5d-4c6e-aa7f-ab4b9f070b60" providerId="AD" clId="Web-{4365B543-7701-F9BA-F895-800A038AAD5B}" dt="2021-05-03T11:17:14.105" v="382" actId="14100"/>
          <ac:cxnSpMkLst>
            <pc:docMk/>
            <pc:sldMk cId="571483689" sldId="268"/>
            <ac:cxnSpMk id="13" creationId="{25B2CD05-9581-4BE1-B060-D26FC3792DD2}"/>
          </ac:cxnSpMkLst>
        </pc:cxnChg>
        <pc:cxnChg chg="add mod">
          <ac:chgData name="Rebecca Louise Cornelius (1901039)" userId="S::1901039@student.uwtsd.ac.uk::96dbf4ed-7f5d-4c6e-aa7f-ab4b9f070b60" providerId="AD" clId="Web-{4365B543-7701-F9BA-F895-800A038AAD5B}" dt="2021-05-03T11:17:05.839" v="379" actId="14100"/>
          <ac:cxnSpMkLst>
            <pc:docMk/>
            <pc:sldMk cId="571483689" sldId="268"/>
            <ac:cxnSpMk id="14" creationId="{1D6159EF-5631-4751-9B5A-0699F1DB347C}"/>
          </ac:cxnSpMkLst>
        </pc:cxnChg>
        <pc:cxnChg chg="add mod">
          <ac:chgData name="Rebecca Louise Cornelius (1901039)" userId="S::1901039@student.uwtsd.ac.uk::96dbf4ed-7f5d-4c6e-aa7f-ab4b9f070b60" providerId="AD" clId="Web-{4365B543-7701-F9BA-F895-800A038AAD5B}" dt="2021-05-03T11:17:10.105" v="381" actId="14100"/>
          <ac:cxnSpMkLst>
            <pc:docMk/>
            <pc:sldMk cId="571483689" sldId="268"/>
            <ac:cxnSpMk id="15" creationId="{5DB005E1-90A8-4FCC-9C90-018A573750A3}"/>
          </ac:cxnSpMkLst>
        </pc:cxnChg>
        <pc:cxnChg chg="add mod">
          <ac:chgData name="Rebecca Louise Cornelius (1901039)" userId="S::1901039@student.uwtsd.ac.uk::96dbf4ed-7f5d-4c6e-aa7f-ab4b9f070b60" providerId="AD" clId="Web-{4365B543-7701-F9BA-F895-800A038AAD5B}" dt="2021-05-03T11:16:59.949" v="377" actId="14100"/>
          <ac:cxnSpMkLst>
            <pc:docMk/>
            <pc:sldMk cId="571483689" sldId="268"/>
            <ac:cxnSpMk id="16" creationId="{2177A441-BB59-4193-9B54-9989AA3C6969}"/>
          </ac:cxnSpMkLst>
        </pc:cxnChg>
        <pc:cxnChg chg="add mod">
          <ac:chgData name="Rebecca Louise Cornelius (1901039)" userId="S::1901039@student.uwtsd.ac.uk::96dbf4ed-7f5d-4c6e-aa7f-ab4b9f070b60" providerId="AD" clId="Web-{4365B543-7701-F9BA-F895-800A038AAD5B}" dt="2021-05-03T11:16:43.605" v="371" actId="14100"/>
          <ac:cxnSpMkLst>
            <pc:docMk/>
            <pc:sldMk cId="571483689" sldId="268"/>
            <ac:cxnSpMk id="17" creationId="{EB75DD4D-9E90-4ECB-9F49-B8318AFCECA2}"/>
          </ac:cxnSpMkLst>
        </pc:cxnChg>
        <pc:cxnChg chg="add mod">
          <ac:chgData name="Rebecca Louise Cornelius (1901039)" userId="S::1901039@student.uwtsd.ac.uk::96dbf4ed-7f5d-4c6e-aa7f-ab4b9f070b60" providerId="AD" clId="Web-{4365B543-7701-F9BA-F895-800A038AAD5B}" dt="2021-05-03T11:22:12.251" v="498"/>
          <ac:cxnSpMkLst>
            <pc:docMk/>
            <pc:sldMk cId="571483689" sldId="268"/>
            <ac:cxnSpMk id="18" creationId="{D5F7C9C2-BA85-4E94-9C5B-02F3F5557EDA}"/>
          </ac:cxnSpMkLst>
        </pc:cxnChg>
        <pc:cxnChg chg="add del mod">
          <ac:chgData name="Rebecca Louise Cornelius (1901039)" userId="S::1901039@student.uwtsd.ac.uk::96dbf4ed-7f5d-4c6e-aa7f-ab4b9f070b60" providerId="AD" clId="Web-{4365B543-7701-F9BA-F895-800A038AAD5B}" dt="2021-05-03T11:18:39.044" v="426"/>
          <ac:cxnSpMkLst>
            <pc:docMk/>
            <pc:sldMk cId="571483689" sldId="268"/>
            <ac:cxnSpMk id="19" creationId="{DAF4B46C-346C-43D1-8E04-CCDE77BDAA33}"/>
          </ac:cxnSpMkLst>
        </pc:cxnChg>
        <pc:cxnChg chg="add mod">
          <ac:chgData name="Rebecca Louise Cornelius (1901039)" userId="S::1901039@student.uwtsd.ac.uk::96dbf4ed-7f5d-4c6e-aa7f-ab4b9f070b60" providerId="AD" clId="Web-{4365B543-7701-F9BA-F895-800A038AAD5B}" dt="2021-05-03T11:22:12.267" v="499"/>
          <ac:cxnSpMkLst>
            <pc:docMk/>
            <pc:sldMk cId="571483689" sldId="268"/>
            <ac:cxnSpMk id="20" creationId="{38F484B2-46EF-4E6D-ABBD-BADB1276F2B6}"/>
          </ac:cxnSpMkLst>
        </pc:cxnChg>
        <pc:cxnChg chg="add del mod">
          <ac:chgData name="Rebecca Louise Cornelius (1901039)" userId="S::1901039@student.uwtsd.ac.uk::96dbf4ed-7f5d-4c6e-aa7f-ab4b9f070b60" providerId="AD" clId="Web-{4365B543-7701-F9BA-F895-800A038AAD5B}" dt="2021-05-03T11:19:27.623" v="437"/>
          <ac:cxnSpMkLst>
            <pc:docMk/>
            <pc:sldMk cId="571483689" sldId="268"/>
            <ac:cxnSpMk id="21" creationId="{D66D0105-ED15-4CDC-9E7C-F688F0655751}"/>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5/10/2021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18025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5/10/2021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74527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5/10/2021</a:t>
            </a:fld>
            <a:endParaRPr lang="en-US"/>
          </a:p>
        </p:txBody>
      </p:sp>
    </p:spTree>
    <p:extLst>
      <p:ext uri="{BB962C8B-B14F-4D97-AF65-F5344CB8AC3E}">
        <p14:creationId xmlns:p14="http://schemas.microsoft.com/office/powerpoint/2010/main" val="1115508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5/10/2021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17893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5/10/2021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65268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5/10/2021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197688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5/10/2021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64799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5/10/2021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380614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5/10/2021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49277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5/10/2021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39891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5/10/2021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1065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5/10/2021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880030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46"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4675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6" descr="A picture containing text, book&#10;&#10;Description automatically generated">
            <a:extLst>
              <a:ext uri="{FF2B5EF4-FFF2-40B4-BE49-F238E27FC236}">
                <a16:creationId xmlns:a16="http://schemas.microsoft.com/office/drawing/2014/main" id="{5F5C02C9-09A5-472C-B61E-C6528BE64B1F}"/>
              </a:ext>
            </a:extLst>
          </p:cNvPr>
          <p:cNvPicPr>
            <a:picLocks noChangeAspect="1"/>
          </p:cNvPicPr>
          <p:nvPr/>
        </p:nvPicPr>
        <p:blipFill rotWithShape="1">
          <a:blip r:embed="rId2"/>
          <a:srcRect t="418" r="-1" b="-1"/>
          <a:stretch/>
        </p:blipFill>
        <p:spPr>
          <a:xfrm>
            <a:off x="1524" y="10"/>
            <a:ext cx="12188952" cy="6857990"/>
          </a:xfrm>
          <a:prstGeom prst="rect">
            <a:avLst/>
          </a:prstGeom>
        </p:spPr>
      </p:pic>
      <p:sp>
        <p:nvSpPr>
          <p:cNvPr id="22" name="Freeform: Shape 21">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B20A61-DDC5-488D-9677-C4AC243F4581}"/>
              </a:ext>
            </a:extLst>
          </p:cNvPr>
          <p:cNvSpPr>
            <a:spLocks noGrp="1"/>
          </p:cNvSpPr>
          <p:nvPr>
            <p:ph type="ctrTitle"/>
          </p:nvPr>
        </p:nvSpPr>
        <p:spPr>
          <a:xfrm>
            <a:off x="1052121" y="4137378"/>
            <a:ext cx="3848430" cy="2186393"/>
          </a:xfrm>
        </p:spPr>
        <p:txBody>
          <a:bodyPr anchor="b">
            <a:normAutofit fontScale="90000"/>
          </a:bodyPr>
          <a:lstStyle/>
          <a:p>
            <a:pPr>
              <a:lnSpc>
                <a:spcPct val="110000"/>
              </a:lnSpc>
            </a:pPr>
            <a:r>
              <a:rPr lang="en-GB" sz="4000">
                <a:solidFill>
                  <a:schemeClr val="tx1"/>
                </a:solidFill>
                <a:latin typeface="Arial"/>
                <a:cs typeface="Calibri"/>
              </a:rPr>
              <a:t>Philosophy of Education</a:t>
            </a:r>
            <a:br>
              <a:rPr lang="en-GB" sz="2800">
                <a:solidFill>
                  <a:schemeClr val="tx1"/>
                </a:solidFill>
                <a:latin typeface="Arial"/>
                <a:cs typeface="Calibri"/>
              </a:rPr>
            </a:br>
            <a:r>
              <a:rPr lang="en-GB" sz="2800">
                <a:solidFill>
                  <a:schemeClr val="tx1"/>
                </a:solidFill>
                <a:latin typeface="Arial"/>
                <a:cs typeface="Calibri"/>
              </a:rPr>
              <a:t>Knowledge and the Curriculum.</a:t>
            </a:r>
          </a:p>
        </p:txBody>
      </p:sp>
      <p:sp>
        <p:nvSpPr>
          <p:cNvPr id="3" name="Subtitle 2">
            <a:extLst>
              <a:ext uri="{FF2B5EF4-FFF2-40B4-BE49-F238E27FC236}">
                <a16:creationId xmlns:a16="http://schemas.microsoft.com/office/drawing/2014/main" id="{27BD9087-1C31-49E6-9EF6-11DAD22EA9C8}"/>
              </a:ext>
            </a:extLst>
          </p:cNvPr>
          <p:cNvSpPr>
            <a:spLocks noGrp="1"/>
          </p:cNvSpPr>
          <p:nvPr>
            <p:ph type="subTitle" idx="1"/>
          </p:nvPr>
        </p:nvSpPr>
        <p:spPr>
          <a:xfrm>
            <a:off x="1062127" y="6198080"/>
            <a:ext cx="3848429" cy="678633"/>
          </a:xfrm>
        </p:spPr>
        <p:txBody>
          <a:bodyPr anchor="t">
            <a:normAutofit/>
          </a:bodyPr>
          <a:lstStyle/>
          <a:p>
            <a:r>
              <a:rPr lang="en-GB" sz="1800">
                <a:solidFill>
                  <a:schemeClr val="tx1"/>
                </a:solidFill>
                <a:latin typeface="Arial"/>
                <a:cs typeface="Calibri"/>
              </a:rPr>
              <a:t>By Sepal and Rebecca</a:t>
            </a:r>
          </a:p>
        </p:txBody>
      </p:sp>
    </p:spTree>
    <p:extLst>
      <p:ext uri="{BB962C8B-B14F-4D97-AF65-F5344CB8AC3E}">
        <p14:creationId xmlns:p14="http://schemas.microsoft.com/office/powerpoint/2010/main" val="108129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 name="Freeform: Shape 8">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F8CCE7-9B51-4542-B899-11B49C0E805A}"/>
              </a:ext>
            </a:extLst>
          </p:cNvPr>
          <p:cNvSpPr>
            <a:spLocks noGrp="1"/>
          </p:cNvSpPr>
          <p:nvPr>
            <p:ph type="ctrTitle"/>
          </p:nvPr>
        </p:nvSpPr>
        <p:spPr>
          <a:xfrm>
            <a:off x="1661823" y="711267"/>
            <a:ext cx="8868354" cy="1759395"/>
          </a:xfrm>
        </p:spPr>
        <p:txBody>
          <a:bodyPr anchor="b">
            <a:normAutofit/>
          </a:bodyPr>
          <a:lstStyle/>
          <a:p>
            <a:pPr algn="ctr"/>
            <a:r>
              <a:rPr lang="en-GB">
                <a:latin typeface="Arial"/>
                <a:ea typeface="Meiryo"/>
                <a:cs typeface="Arial"/>
              </a:rPr>
              <a:t>INTRODUCTION</a:t>
            </a:r>
          </a:p>
        </p:txBody>
      </p:sp>
      <p:sp>
        <p:nvSpPr>
          <p:cNvPr id="11" name="Freeform: Shape 1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F2E6BE65-47EF-46E3-BAA4-694C71CDA188}"/>
              </a:ext>
            </a:extLst>
          </p:cNvPr>
          <p:cNvSpPr txBox="1">
            <a:spLocks/>
          </p:cNvSpPr>
          <p:nvPr/>
        </p:nvSpPr>
        <p:spPr>
          <a:xfrm>
            <a:off x="5604334" y="785684"/>
            <a:ext cx="6393093" cy="5162705"/>
          </a:xfrm>
          <a:prstGeom prst="rect">
            <a:avLst/>
          </a:prstGeom>
        </p:spPr>
        <p:txBody>
          <a:bodyPr vert="horz" lIns="109728" tIns="109728" rIns="109728" bIns="91440" rtlCol="0" anchor="ctr">
            <a:norm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pPr marL="2205990" lvl="5" indent="-285750">
              <a:buFont typeface="Arial" panose="020B0503020204020204" pitchFamily="34" charset="0"/>
              <a:buChar char="•"/>
            </a:pPr>
            <a:endParaRPr lang="en-US" sz="1200">
              <a:solidFill>
                <a:srgbClr val="188688"/>
              </a:solidFill>
              <a:ea typeface="+mn-lt"/>
              <a:cs typeface="Calibri"/>
            </a:endParaRPr>
          </a:p>
        </p:txBody>
      </p:sp>
      <p:sp>
        <p:nvSpPr>
          <p:cNvPr id="4" name="TextBox 3">
            <a:extLst>
              <a:ext uri="{FF2B5EF4-FFF2-40B4-BE49-F238E27FC236}">
                <a16:creationId xmlns:a16="http://schemas.microsoft.com/office/drawing/2014/main" id="{2B9B733B-FC2C-4675-ABDC-749D8C71DC2F}"/>
              </a:ext>
            </a:extLst>
          </p:cNvPr>
          <p:cNvSpPr txBox="1"/>
          <p:nvPr/>
        </p:nvSpPr>
        <p:spPr>
          <a:xfrm>
            <a:off x="833582" y="2945846"/>
            <a:ext cx="104093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Calibri"/>
              </a:rPr>
              <a:t>In the Curriculum Guidance for Wales 2022, it promises to deliver a broader and more balanced curriculum that supports all children to achieve and develop necessary knowledge that equip them for ‘on-going learning, work and life’ within its 4 main purposes (Introduction to Curriculum for Wales guidance, 2020, p. 21). </a:t>
            </a:r>
          </a:p>
        </p:txBody>
      </p:sp>
      <p:sp>
        <p:nvSpPr>
          <p:cNvPr id="6" name="TextBox 5">
            <a:extLst>
              <a:ext uri="{FF2B5EF4-FFF2-40B4-BE49-F238E27FC236}">
                <a16:creationId xmlns:a16="http://schemas.microsoft.com/office/drawing/2014/main" id="{7853D46F-CC78-4DAC-BB39-C4167CF3F9E9}"/>
              </a:ext>
            </a:extLst>
          </p:cNvPr>
          <p:cNvSpPr txBox="1"/>
          <p:nvPr/>
        </p:nvSpPr>
        <p:spPr>
          <a:xfrm>
            <a:off x="11275291" y="6463054"/>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393476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TextBox 13">
            <a:extLst>
              <a:ext uri="{FF2B5EF4-FFF2-40B4-BE49-F238E27FC236}">
                <a16:creationId xmlns:a16="http://schemas.microsoft.com/office/drawing/2014/main" id="{B45DB40C-EF74-4DFC-AEFF-08A5A2125B4F}"/>
              </a:ext>
            </a:extLst>
          </p:cNvPr>
          <p:cNvSpPr txBox="1"/>
          <p:nvPr/>
        </p:nvSpPr>
        <p:spPr>
          <a:xfrm>
            <a:off x="714977" y="712687"/>
            <a:ext cx="3013545" cy="4277802"/>
          </a:xfrm>
          <a:prstGeom prst="rect">
            <a:avLst/>
          </a:prstGeom>
        </p:spPr>
        <p:txBody>
          <a:bodyPr vert="horz" lIns="109728" tIns="109728" rIns="109728" bIns="91440" rtlCol="0" anchor="ctr">
            <a:normAutofit/>
          </a:bodyPr>
          <a:lstStyle/>
          <a:p>
            <a:pPr defTabSz="914400">
              <a:lnSpc>
                <a:spcPct val="130000"/>
              </a:lnSpc>
              <a:spcBef>
                <a:spcPct val="0"/>
              </a:spcBef>
              <a:spcAft>
                <a:spcPts val="600"/>
              </a:spcAft>
            </a:pPr>
            <a:r>
              <a:rPr lang="en-US" sz="3200" b="1" spc="150">
                <a:latin typeface="Arial"/>
                <a:ea typeface="+mj-ea"/>
                <a:cs typeface="Calibri"/>
              </a:rPr>
              <a:t>W</a:t>
            </a:r>
            <a:r>
              <a:rPr lang="en-US" sz="3200" b="1" i="0" spc="150">
                <a:effectLst/>
                <a:latin typeface="Arial"/>
                <a:ea typeface="+mj-ea"/>
                <a:cs typeface="Calibri"/>
              </a:rPr>
              <a:t>hat is Philosophy?</a:t>
            </a:r>
            <a:r>
              <a:rPr lang="en-US" sz="3200" b="1" spc="150">
                <a:latin typeface="Arial"/>
                <a:ea typeface="+mj-ea"/>
                <a:cs typeface="Calibri"/>
              </a:rPr>
              <a:t> </a:t>
            </a:r>
            <a:endParaRPr lang="en-US" sz="3200" b="1" spc="150">
              <a:latin typeface="Arial"/>
              <a:ea typeface="+mj-ea"/>
              <a:cs typeface="Calibri" panose="020F0502020204030204" pitchFamily="34" charset="0"/>
            </a:endParaRPr>
          </a:p>
        </p:txBody>
      </p:sp>
      <p:grpSp>
        <p:nvGrpSpPr>
          <p:cNvPr id="21" name="Group 2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2" name="Freeform: Shape 2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49AC3A6B-787C-4540-B2FC-EF2A93B5F542}"/>
              </a:ext>
            </a:extLst>
          </p:cNvPr>
          <p:cNvSpPr>
            <a:spLocks noGrp="1"/>
          </p:cNvSpPr>
          <p:nvPr>
            <p:ph idx="1"/>
          </p:nvPr>
        </p:nvSpPr>
        <p:spPr>
          <a:xfrm>
            <a:off x="5604334" y="785684"/>
            <a:ext cx="6393093" cy="5162705"/>
          </a:xfrm>
        </p:spPr>
        <p:txBody>
          <a:bodyPr vert="horz" lIns="109728" tIns="109728" rIns="109728" bIns="91440" rtlCol="0" anchor="ctr">
            <a:normAutofit/>
          </a:bodyPr>
          <a:lstStyle/>
          <a:p>
            <a:pPr marL="285750" indent="-285750">
              <a:lnSpc>
                <a:spcPct val="130000"/>
              </a:lnSpc>
              <a:buFont typeface="Arial" panose="020B0503020204020204" pitchFamily="34" charset="0"/>
              <a:buChar char="•"/>
            </a:pPr>
            <a:r>
              <a:rPr lang="en-US">
                <a:solidFill>
                  <a:schemeClr val="tx1"/>
                </a:solidFill>
                <a:latin typeface="Arial"/>
                <a:cs typeface="Calibri"/>
              </a:rPr>
              <a:t>'A</a:t>
            </a:r>
            <a:r>
              <a:rPr lang="en-US" b="0" i="0">
                <a:solidFill>
                  <a:schemeClr val="tx1"/>
                </a:solidFill>
                <a:effectLst/>
                <a:latin typeface="Arial"/>
                <a:cs typeface="Calibri"/>
              </a:rPr>
              <a:t> definition of philosophy is notoriously difficult</a:t>
            </a:r>
            <a:r>
              <a:rPr lang="en-US">
                <a:solidFill>
                  <a:schemeClr val="tx1"/>
                </a:solidFill>
                <a:latin typeface="Arial"/>
                <a:ea typeface="Meiryo"/>
                <a:cs typeface="Calibri"/>
              </a:rPr>
              <a:t>' </a:t>
            </a:r>
            <a:r>
              <a:rPr lang="en-US">
                <a:solidFill>
                  <a:schemeClr val="tx1"/>
                </a:solidFill>
                <a:latin typeface="Arial"/>
                <a:ea typeface="+mn-lt"/>
                <a:cs typeface="+mn-lt"/>
              </a:rPr>
              <a:t>(The Philosophy Foundation, 2021, p. 1)</a:t>
            </a:r>
            <a:r>
              <a:rPr lang="en-US">
                <a:solidFill>
                  <a:schemeClr val="tx1"/>
                </a:solidFill>
                <a:latin typeface="Arial"/>
                <a:cs typeface="Calibri"/>
              </a:rPr>
              <a:t>. </a:t>
            </a:r>
            <a:endParaRPr lang="en-US">
              <a:solidFill>
                <a:schemeClr val="tx1"/>
              </a:solidFill>
              <a:latin typeface="Arial"/>
              <a:ea typeface="Meiryo"/>
              <a:cs typeface="Calibri"/>
            </a:endParaRPr>
          </a:p>
          <a:p>
            <a:pPr marL="285750" indent="-285750">
              <a:lnSpc>
                <a:spcPct val="130000"/>
              </a:lnSpc>
              <a:buFont typeface="Arial" panose="020B0503020204020204" pitchFamily="34" charset="0"/>
              <a:buChar char="•"/>
            </a:pPr>
            <a:r>
              <a:rPr lang="en-US" b="0" i="0">
                <a:solidFill>
                  <a:schemeClr val="tx1"/>
                </a:solidFill>
                <a:effectLst/>
                <a:latin typeface="Arial"/>
                <a:cs typeface="Calibri"/>
              </a:rPr>
              <a:t>"Philosophy is the acquisition of knowledge” (</a:t>
            </a:r>
            <a:r>
              <a:rPr lang="en-US">
                <a:solidFill>
                  <a:schemeClr val="tx1"/>
                </a:solidFill>
                <a:latin typeface="Arial"/>
                <a:cs typeface="Calibri"/>
              </a:rPr>
              <a:t>Plato, quoted</a:t>
            </a:r>
            <a:r>
              <a:rPr lang="en-US" b="0" i="0">
                <a:solidFill>
                  <a:schemeClr val="tx1"/>
                </a:solidFill>
                <a:effectLst/>
                <a:latin typeface="Arial"/>
                <a:cs typeface="Calibri"/>
              </a:rPr>
              <a:t> in Sirswal, 2019, p. 3).  </a:t>
            </a:r>
            <a:endParaRPr lang="en-US">
              <a:solidFill>
                <a:schemeClr val="tx1"/>
              </a:solidFill>
              <a:latin typeface="Arial"/>
              <a:ea typeface="Meiryo"/>
              <a:cs typeface="Calibri"/>
            </a:endParaRPr>
          </a:p>
          <a:p>
            <a:pPr marL="285750" indent="-285750">
              <a:lnSpc>
                <a:spcPct val="130000"/>
              </a:lnSpc>
              <a:buFont typeface="Arial" panose="020B0503020204020204" pitchFamily="34" charset="0"/>
              <a:buChar char="•"/>
            </a:pPr>
            <a:r>
              <a:rPr lang="en-US">
                <a:solidFill>
                  <a:schemeClr val="tx1"/>
                </a:solidFill>
                <a:latin typeface="Arial"/>
                <a:ea typeface="+mn-lt"/>
                <a:cs typeface="+mn-lt"/>
              </a:rPr>
              <a:t>However, the acquisition of knowledge is viewed in different ways by different schools of thought.</a:t>
            </a:r>
            <a:endParaRPr lang="en-US">
              <a:solidFill>
                <a:schemeClr val="tx1"/>
              </a:solidFill>
              <a:latin typeface="Arial"/>
              <a:ea typeface="+mn-lt"/>
              <a:cs typeface="Calibri"/>
            </a:endParaRPr>
          </a:p>
          <a:p>
            <a:pPr marL="285750" indent="-285750">
              <a:lnSpc>
                <a:spcPct val="130000"/>
              </a:lnSpc>
              <a:buFont typeface="Arial" panose="020B0503020204020204" pitchFamily="34" charset="0"/>
              <a:buChar char="•"/>
            </a:pPr>
            <a:r>
              <a:rPr lang="en-US">
                <a:solidFill>
                  <a:schemeClr val="tx1"/>
                </a:solidFill>
                <a:latin typeface="Arial"/>
                <a:ea typeface="+mn-lt"/>
                <a:cs typeface="+mn-lt"/>
              </a:rPr>
              <a:t>Philosophy have huge influences on education. </a:t>
            </a:r>
          </a:p>
          <a:p>
            <a:pPr marL="285750" indent="-285750">
              <a:lnSpc>
                <a:spcPct val="130000"/>
              </a:lnSpc>
              <a:buFont typeface="Arial" panose="020B0503020204020204" pitchFamily="34" charset="0"/>
              <a:buChar char="•"/>
            </a:pPr>
            <a:r>
              <a:rPr lang="en-US">
                <a:solidFill>
                  <a:schemeClr val="tx1"/>
                </a:solidFill>
                <a:latin typeface="Arial"/>
                <a:ea typeface="+mn-lt"/>
                <a:cs typeface="+mn-lt"/>
              </a:rPr>
              <a:t>Philosophy and Education are inextricably linked. 'Philosophy points out the ways and education follow it’ (Dash, 2015, p. 23).</a:t>
            </a:r>
          </a:p>
          <a:p>
            <a:pPr marL="2205990" lvl="5" indent="-285750">
              <a:lnSpc>
                <a:spcPct val="130000"/>
              </a:lnSpc>
              <a:buFont typeface="Arial" panose="020B0503020204020204" pitchFamily="34" charset="0"/>
              <a:buChar char="•"/>
            </a:pPr>
            <a:endParaRPr lang="en-US" sz="1200">
              <a:solidFill>
                <a:srgbClr val="188688"/>
              </a:solidFill>
              <a:ea typeface="+mn-lt"/>
              <a:cs typeface="Calibri"/>
            </a:endParaRPr>
          </a:p>
        </p:txBody>
      </p:sp>
      <p:sp>
        <p:nvSpPr>
          <p:cNvPr id="4" name="TextBox 3">
            <a:extLst>
              <a:ext uri="{FF2B5EF4-FFF2-40B4-BE49-F238E27FC236}">
                <a16:creationId xmlns:a16="http://schemas.microsoft.com/office/drawing/2014/main" id="{39883F01-AD4F-4D33-B9EC-4E6D881D0FBD}"/>
              </a:ext>
            </a:extLst>
          </p:cNvPr>
          <p:cNvSpPr txBox="1"/>
          <p:nvPr/>
        </p:nvSpPr>
        <p:spPr>
          <a:xfrm>
            <a:off x="11275291" y="6475246"/>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82728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222099-60B0-40E1-A9A0-64AA26B5A6F1}"/>
              </a:ext>
            </a:extLst>
          </p:cNvPr>
          <p:cNvSpPr txBox="1">
            <a:spLocks/>
          </p:cNvSpPr>
          <p:nvPr/>
        </p:nvSpPr>
        <p:spPr>
          <a:xfrm>
            <a:off x="413559" y="441913"/>
            <a:ext cx="11437570" cy="6428185"/>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r>
              <a:rPr lang="en-US">
                <a:solidFill>
                  <a:schemeClr val="tx1"/>
                </a:solidFill>
                <a:latin typeface="Arial"/>
                <a:ea typeface="+mn-lt"/>
                <a:cs typeface="+mn-lt"/>
              </a:rPr>
              <a:t>Philosophy plays an important part in how curriculums are developed and executed in Educational policy and schools.</a:t>
            </a:r>
            <a:endParaRPr lang="en-US">
              <a:solidFill>
                <a:schemeClr val="tx1"/>
              </a:solidFill>
              <a:latin typeface="Arial"/>
              <a:ea typeface="+mn-lt"/>
              <a:cs typeface="Arial"/>
            </a:endParaRPr>
          </a:p>
          <a:p>
            <a:pPr>
              <a:lnSpc>
                <a:spcPct val="130000"/>
              </a:lnSpc>
            </a:pPr>
            <a:endParaRPr lang="en-US">
              <a:solidFill>
                <a:schemeClr val="tx1"/>
              </a:solidFill>
              <a:latin typeface="Arial"/>
              <a:ea typeface="+mn-lt"/>
              <a:cs typeface="+mn-lt"/>
            </a:endParaRPr>
          </a:p>
          <a:p>
            <a:pPr marL="2205990" lvl="5" indent="-285750">
              <a:lnSpc>
                <a:spcPct val="130000"/>
              </a:lnSpc>
              <a:buFont typeface="Arial,Sans-Serif"/>
              <a:buChar char="•"/>
            </a:pPr>
            <a:r>
              <a:rPr lang="en-US" sz="1800">
                <a:solidFill>
                  <a:schemeClr val="tx1"/>
                </a:solidFill>
                <a:latin typeface="Arial"/>
                <a:ea typeface="+mn-lt"/>
                <a:cs typeface="+mn-lt"/>
              </a:rPr>
              <a:t>National Curriculum - subject matter and learning facts in a traditional method. This can be linked to the Philosophy of Descartes. </a:t>
            </a:r>
            <a:endParaRPr lang="en-US">
              <a:solidFill>
                <a:schemeClr val="tx1"/>
              </a:solidFill>
              <a:latin typeface="Arial"/>
            </a:endParaRPr>
          </a:p>
          <a:p>
            <a:pPr marL="2205990" lvl="5" indent="-285750">
              <a:lnSpc>
                <a:spcPct val="130000"/>
              </a:lnSpc>
              <a:buFont typeface="Arial,Sans-Serif"/>
              <a:buChar char="•"/>
            </a:pPr>
            <a:r>
              <a:rPr lang="en-US" sz="1800">
                <a:solidFill>
                  <a:schemeClr val="tx1"/>
                </a:solidFill>
                <a:latin typeface="Arial"/>
                <a:ea typeface="+mn-lt"/>
                <a:cs typeface="+mn-lt"/>
              </a:rPr>
              <a:t>This approach has raised concerns about its trickledown effect on early years with emphasis placed on the 3R’s. </a:t>
            </a:r>
            <a:endParaRPr lang="en-US">
              <a:solidFill>
                <a:schemeClr val="tx1"/>
              </a:solidFill>
              <a:latin typeface="Arial"/>
            </a:endParaRPr>
          </a:p>
          <a:p>
            <a:pPr marL="2205990" lvl="5" indent="-285750">
              <a:lnSpc>
                <a:spcPct val="130000"/>
              </a:lnSpc>
              <a:buFont typeface="Arial,Sans-Serif"/>
              <a:buChar char="•"/>
            </a:pPr>
            <a:r>
              <a:rPr lang="en-US" sz="1800">
                <a:solidFill>
                  <a:schemeClr val="tx1"/>
                </a:solidFill>
                <a:latin typeface="Arial"/>
                <a:ea typeface="+mn-lt"/>
                <a:cs typeface="+mn-lt"/>
              </a:rPr>
              <a:t>On the other hand, the Welsh Curriculum - influenced by a more Empiricist approach whereby the focus is on child-</a:t>
            </a:r>
            <a:r>
              <a:rPr lang="en-US" sz="1800" err="1">
                <a:solidFill>
                  <a:schemeClr val="tx1"/>
                </a:solidFill>
                <a:latin typeface="Arial"/>
                <a:ea typeface="+mn-lt"/>
                <a:cs typeface="+mn-lt"/>
              </a:rPr>
              <a:t>centred</a:t>
            </a:r>
            <a:r>
              <a:rPr lang="en-US" sz="1800">
                <a:solidFill>
                  <a:schemeClr val="tx1"/>
                </a:solidFill>
                <a:latin typeface="Arial"/>
                <a:ea typeface="+mn-lt"/>
                <a:cs typeface="+mn-lt"/>
              </a:rPr>
              <a:t> approach and experiential approach. </a:t>
            </a:r>
            <a:endParaRPr lang="en-US">
              <a:solidFill>
                <a:schemeClr val="tx1"/>
              </a:solidFill>
              <a:latin typeface="Arial"/>
            </a:endParaRPr>
          </a:p>
          <a:p>
            <a:pPr marL="2205990" lvl="5" indent="-285750">
              <a:lnSpc>
                <a:spcPct val="130000"/>
              </a:lnSpc>
              <a:buFont typeface="Arial,Sans-Serif"/>
              <a:buChar char="•"/>
            </a:pPr>
            <a:r>
              <a:rPr lang="en-US" sz="1800">
                <a:solidFill>
                  <a:schemeClr val="tx1"/>
                </a:solidFill>
                <a:latin typeface="Arial"/>
                <a:ea typeface="+mn-lt"/>
                <a:cs typeface="+mn-lt"/>
              </a:rPr>
              <a:t>This developmental experiential approach to teaching and learning can also be linked to a Socio-cultural model of learning.</a:t>
            </a:r>
            <a:r>
              <a:rPr lang="en-US">
                <a:solidFill>
                  <a:schemeClr val="tx1"/>
                </a:solidFill>
                <a:latin typeface="Arial"/>
                <a:ea typeface="+mn-lt"/>
                <a:cs typeface="+mn-lt"/>
              </a:rPr>
              <a:t> </a:t>
            </a:r>
            <a:r>
              <a:rPr lang="en-US" sz="1800">
                <a:solidFill>
                  <a:schemeClr val="tx1"/>
                </a:solidFill>
                <a:latin typeface="Arial"/>
                <a:ea typeface="Meiryo"/>
                <a:cs typeface="Arial"/>
              </a:rPr>
              <a:t> </a:t>
            </a:r>
          </a:p>
        </p:txBody>
      </p:sp>
      <p:sp>
        <p:nvSpPr>
          <p:cNvPr id="2" name="TextBox 1">
            <a:extLst>
              <a:ext uri="{FF2B5EF4-FFF2-40B4-BE49-F238E27FC236}">
                <a16:creationId xmlns:a16="http://schemas.microsoft.com/office/drawing/2014/main" id="{AEB3CD4C-CD06-4A02-8032-E7FEF05812AD}"/>
              </a:ext>
            </a:extLst>
          </p:cNvPr>
          <p:cNvSpPr txBox="1"/>
          <p:nvPr/>
        </p:nvSpPr>
        <p:spPr>
          <a:xfrm>
            <a:off x="11275291" y="6487438"/>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24892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5" name="Freeform: Shape 123">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6" name="Freeform: Shape 125">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0" name="Freeform: Shape 18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2" name="Freeform: Shape 19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4" name="Freeform: Shape 19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6" name="Freeform: Shape 19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8" name="Freeform: Shape 19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0" name="Freeform: Shape 19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02" name="Rectangle 201">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5" descr="A picture containing text, key&#10;&#10;Description automatically generated">
            <a:extLst>
              <a:ext uri="{FF2B5EF4-FFF2-40B4-BE49-F238E27FC236}">
                <a16:creationId xmlns:a16="http://schemas.microsoft.com/office/drawing/2014/main" id="{98EBA05E-FC41-4E34-AFA2-8033BAEC3C16}"/>
              </a:ext>
            </a:extLst>
          </p:cNvPr>
          <p:cNvPicPr>
            <a:picLocks noChangeAspect="1"/>
          </p:cNvPicPr>
          <p:nvPr/>
        </p:nvPicPr>
        <p:blipFill rotWithShape="1">
          <a:blip r:embed="rId2"/>
          <a:srcRect r="4469" b="1"/>
          <a:stretch/>
        </p:blipFill>
        <p:spPr>
          <a:xfrm>
            <a:off x="1524" y="10"/>
            <a:ext cx="12188952" cy="6857990"/>
          </a:xfrm>
          <a:prstGeom prst="rect">
            <a:avLst/>
          </a:prstGeom>
        </p:spPr>
      </p:pic>
      <p:sp>
        <p:nvSpPr>
          <p:cNvPr id="204" name="Freeform: Shape 203">
            <a:extLst>
              <a:ext uri="{FF2B5EF4-FFF2-40B4-BE49-F238E27FC236}">
                <a16:creationId xmlns:a16="http://schemas.microsoft.com/office/drawing/2014/main" id="{14543B09-440D-4F57-BCB0-A4FCC922D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584" y="1948070"/>
            <a:ext cx="5261264" cy="4909930"/>
          </a:xfrm>
          <a:custGeom>
            <a:avLst/>
            <a:gdLst>
              <a:gd name="connsiteX0" fmla="*/ 2739575 w 5261264"/>
              <a:gd name="connsiteY0" fmla="*/ 1369 h 4909930"/>
              <a:gd name="connsiteX1" fmla="*/ 3931992 w 5261264"/>
              <a:gd name="connsiteY1" fmla="*/ 357115 h 4909930"/>
              <a:gd name="connsiteX2" fmla="*/ 5228644 w 5261264"/>
              <a:gd name="connsiteY2" fmla="*/ 1704869 h 4909930"/>
              <a:gd name="connsiteX3" fmla="*/ 5261264 w 5261264"/>
              <a:gd name="connsiteY3" fmla="*/ 1769901 h 4909930"/>
              <a:gd name="connsiteX4" fmla="*/ 5261264 w 5261264"/>
              <a:gd name="connsiteY4" fmla="*/ 4640262 h 4909930"/>
              <a:gd name="connsiteX5" fmla="*/ 5239287 w 5261264"/>
              <a:gd name="connsiteY5" fmla="*/ 4674079 h 4909930"/>
              <a:gd name="connsiteX6" fmla="*/ 5039558 w 5261264"/>
              <a:gd name="connsiteY6" fmla="*/ 4893028 h 4909930"/>
              <a:gd name="connsiteX7" fmla="*/ 5018342 w 5261264"/>
              <a:gd name="connsiteY7" fmla="*/ 4909930 h 4909930"/>
              <a:gd name="connsiteX8" fmla="*/ 962510 w 5261264"/>
              <a:gd name="connsiteY8" fmla="*/ 4909930 h 4909930"/>
              <a:gd name="connsiteX9" fmla="*/ 821338 w 5261264"/>
              <a:gd name="connsiteY9" fmla="*/ 4707517 h 4909930"/>
              <a:gd name="connsiteX10" fmla="*/ 448558 w 5261264"/>
              <a:gd name="connsiteY10" fmla="*/ 3922606 h 4909930"/>
              <a:gd name="connsiteX11" fmla="*/ 221727 w 5261264"/>
              <a:gd name="connsiteY11" fmla="*/ 1588926 h 4909930"/>
              <a:gd name="connsiteX12" fmla="*/ 2739575 w 5261264"/>
              <a:gd name="connsiteY12" fmla="*/ 1369 h 4909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1264" h="4909930">
                <a:moveTo>
                  <a:pt x="2739575" y="1369"/>
                </a:moveTo>
                <a:cubicBezTo>
                  <a:pt x="3132207" y="14841"/>
                  <a:pt x="3535383" y="128133"/>
                  <a:pt x="3931992" y="357115"/>
                </a:cubicBezTo>
                <a:cubicBezTo>
                  <a:pt x="4474996" y="670619"/>
                  <a:pt x="4925124" y="1151857"/>
                  <a:pt x="5228644" y="1704869"/>
                </a:cubicBezTo>
                <a:lnTo>
                  <a:pt x="5261264" y="1769901"/>
                </a:lnTo>
                <a:lnTo>
                  <a:pt x="5261264" y="4640262"/>
                </a:lnTo>
                <a:lnTo>
                  <a:pt x="5239287" y="4674079"/>
                </a:lnTo>
                <a:cubicBezTo>
                  <a:pt x="5177453" y="4758643"/>
                  <a:pt x="5110673" y="4830413"/>
                  <a:pt x="5039558" y="4893028"/>
                </a:cubicBezTo>
                <a:lnTo>
                  <a:pt x="5018342" y="4909930"/>
                </a:lnTo>
                <a:lnTo>
                  <a:pt x="962510" y="4909930"/>
                </a:lnTo>
                <a:lnTo>
                  <a:pt x="821338" y="4707517"/>
                </a:lnTo>
                <a:cubicBezTo>
                  <a:pt x="672683" y="4465717"/>
                  <a:pt x="560617" y="4198197"/>
                  <a:pt x="448558" y="3922606"/>
                </a:cubicBezTo>
                <a:cubicBezTo>
                  <a:pt x="120358" y="3115488"/>
                  <a:pt x="-245146" y="2397572"/>
                  <a:pt x="221727" y="1588926"/>
                </a:cubicBezTo>
                <a:cubicBezTo>
                  <a:pt x="801679" y="584418"/>
                  <a:pt x="1736188" y="-33060"/>
                  <a:pt x="2739575" y="136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6" name="Freeform: Shape 205">
            <a:extLst>
              <a:ext uri="{FF2B5EF4-FFF2-40B4-BE49-F238E27FC236}">
                <a16:creationId xmlns:a16="http://schemas.microsoft.com/office/drawing/2014/main" id="{0EE80047-1219-42E8-86D3-94F512050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3449" y="1709530"/>
            <a:ext cx="5448246" cy="5148470"/>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8" name="Freeform: Shape 207">
            <a:extLst>
              <a:ext uri="{FF2B5EF4-FFF2-40B4-BE49-F238E27FC236}">
                <a16:creationId xmlns:a16="http://schemas.microsoft.com/office/drawing/2014/main" id="{E83B29B1-18A6-4A7A-A498-90E521667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959" y="2256518"/>
            <a:ext cx="4930889" cy="4601483"/>
          </a:xfrm>
          <a:custGeom>
            <a:avLst/>
            <a:gdLst>
              <a:gd name="connsiteX0" fmla="*/ 2486925 w 4930889"/>
              <a:gd name="connsiteY0" fmla="*/ 1243 h 4601483"/>
              <a:gd name="connsiteX1" fmla="*/ 3569374 w 4930889"/>
              <a:gd name="connsiteY1" fmla="*/ 324181 h 4601483"/>
              <a:gd name="connsiteX2" fmla="*/ 4856238 w 4930889"/>
              <a:gd name="connsiteY2" fmla="*/ 1766524 h 4601483"/>
              <a:gd name="connsiteX3" fmla="*/ 4930889 w 4930889"/>
              <a:gd name="connsiteY3" fmla="*/ 1950930 h 4601483"/>
              <a:gd name="connsiteX4" fmla="*/ 4930888 w 4930889"/>
              <a:gd name="connsiteY4" fmla="*/ 3928933 h 4601483"/>
              <a:gd name="connsiteX5" fmla="*/ 4836868 w 4930889"/>
              <a:gd name="connsiteY5" fmla="*/ 4118750 h 4601483"/>
              <a:gd name="connsiteX6" fmla="*/ 4475082 w 4930889"/>
              <a:gd name="connsiteY6" fmla="*/ 4521220 h 4601483"/>
              <a:gd name="connsiteX7" fmla="*/ 4350095 w 4930889"/>
              <a:gd name="connsiteY7" fmla="*/ 4601483 h 4601483"/>
              <a:gd name="connsiteX8" fmla="*/ 997316 w 4930889"/>
              <a:gd name="connsiteY8" fmla="*/ 4601483 h 4601483"/>
              <a:gd name="connsiteX9" fmla="*/ 892840 w 4930889"/>
              <a:gd name="connsiteY9" fmla="*/ 4484501 h 4601483"/>
              <a:gd name="connsiteX10" fmla="*/ 407191 w 4930889"/>
              <a:gd name="connsiteY10" fmla="*/ 3560852 h 4601483"/>
              <a:gd name="connsiteX11" fmla="*/ 201279 w 4930889"/>
              <a:gd name="connsiteY11" fmla="*/ 1442391 h 4601483"/>
              <a:gd name="connsiteX12" fmla="*/ 2486925 w 4930889"/>
              <a:gd name="connsiteY12" fmla="*/ 1243 h 460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30889" h="4601483">
                <a:moveTo>
                  <a:pt x="2486925" y="1243"/>
                </a:moveTo>
                <a:cubicBezTo>
                  <a:pt x="2843347" y="13472"/>
                  <a:pt x="3209341" y="116316"/>
                  <a:pt x="3569374" y="324181"/>
                </a:cubicBezTo>
                <a:cubicBezTo>
                  <a:pt x="4132718" y="649428"/>
                  <a:pt x="4585943" y="1173553"/>
                  <a:pt x="4856238" y="1766524"/>
                </a:cubicBezTo>
                <a:lnTo>
                  <a:pt x="4930889" y="1950930"/>
                </a:lnTo>
                <a:lnTo>
                  <a:pt x="4930888" y="3928933"/>
                </a:lnTo>
                <a:lnTo>
                  <a:pt x="4836868" y="4118750"/>
                </a:lnTo>
                <a:cubicBezTo>
                  <a:pt x="4733861" y="4297163"/>
                  <a:pt x="4611785" y="4422507"/>
                  <a:pt x="4475082" y="4521220"/>
                </a:cubicBezTo>
                <a:lnTo>
                  <a:pt x="4350095" y="4601483"/>
                </a:lnTo>
                <a:lnTo>
                  <a:pt x="997316" y="4601483"/>
                </a:lnTo>
                <a:lnTo>
                  <a:pt x="892840" y="4484501"/>
                </a:lnTo>
                <a:cubicBezTo>
                  <a:pt x="678469" y="4214961"/>
                  <a:pt x="542824" y="3894419"/>
                  <a:pt x="407191" y="3560852"/>
                </a:cubicBezTo>
                <a:cubicBezTo>
                  <a:pt x="109259" y="2828169"/>
                  <a:pt x="-222537" y="2176461"/>
                  <a:pt x="201279" y="1442391"/>
                </a:cubicBezTo>
                <a:cubicBezTo>
                  <a:pt x="727747" y="530521"/>
                  <a:pt x="1576073" y="-30011"/>
                  <a:pt x="2486925" y="1243"/>
                </a:cubicBezTo>
                <a:close/>
              </a:path>
            </a:pathLst>
          </a:custGeom>
          <a:solidFill>
            <a:srgbClr val="FFFFFF">
              <a:alpha val="8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8D87A2F-3FF6-4439-AE48-C93CCEA4966C}"/>
              </a:ext>
            </a:extLst>
          </p:cNvPr>
          <p:cNvSpPr>
            <a:spLocks noGrp="1"/>
          </p:cNvSpPr>
          <p:nvPr>
            <p:ph type="title"/>
          </p:nvPr>
        </p:nvSpPr>
        <p:spPr>
          <a:xfrm>
            <a:off x="7696864" y="3075154"/>
            <a:ext cx="3848430" cy="2186393"/>
          </a:xfrm>
        </p:spPr>
        <p:txBody>
          <a:bodyPr vert="horz" lIns="109728" tIns="109728" rIns="109728" bIns="91440" rtlCol="0" anchor="b">
            <a:normAutofit/>
          </a:bodyPr>
          <a:lstStyle/>
          <a:p>
            <a:pPr>
              <a:lnSpc>
                <a:spcPct val="120000"/>
              </a:lnSpc>
            </a:pPr>
            <a:r>
              <a:rPr lang="en-US" sz="3700"/>
              <a:t>KNOWLEDGE</a:t>
            </a:r>
          </a:p>
        </p:txBody>
      </p:sp>
    </p:spTree>
    <p:extLst>
      <p:ext uri="{BB962C8B-B14F-4D97-AF65-F5344CB8AC3E}">
        <p14:creationId xmlns:p14="http://schemas.microsoft.com/office/powerpoint/2010/main" val="285380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7DBBBBD-4766-415C-8F9A-94E8A021164D}"/>
              </a:ext>
            </a:extLst>
          </p:cNvPr>
          <p:cNvSpPr>
            <a:spLocks noGrp="1"/>
          </p:cNvSpPr>
          <p:nvPr>
            <p:ph type="title"/>
          </p:nvPr>
        </p:nvSpPr>
        <p:spPr>
          <a:xfrm>
            <a:off x="992518" y="442913"/>
            <a:ext cx="5271804" cy="1639888"/>
          </a:xfrm>
        </p:spPr>
        <p:txBody>
          <a:bodyPr anchor="b">
            <a:normAutofit/>
          </a:bodyPr>
          <a:lstStyle/>
          <a:p>
            <a:r>
              <a:rPr lang="en-GB" i="0">
                <a:solidFill>
                  <a:schemeClr val="tx1"/>
                </a:solidFill>
                <a:effectLst/>
                <a:latin typeface="Arial"/>
                <a:cs typeface="Calibri"/>
              </a:rPr>
              <a:t>What is knowledge? </a:t>
            </a:r>
            <a:r>
              <a:rPr lang="en-GB" i="0">
                <a:solidFill>
                  <a:schemeClr val="tx1"/>
                </a:solidFill>
                <a:effectLst/>
                <a:latin typeface="Arial"/>
                <a:cs typeface="Arial"/>
              </a:rPr>
              <a:t> </a:t>
            </a:r>
            <a:endParaRPr lang="en-GB">
              <a:solidFill>
                <a:schemeClr val="tx1"/>
              </a:solidFill>
              <a:latin typeface="Arial"/>
              <a:cs typeface="Arial"/>
            </a:endParaRPr>
          </a:p>
        </p:txBody>
      </p:sp>
      <p:sp>
        <p:nvSpPr>
          <p:cNvPr id="3" name="Content Placeholder 2">
            <a:extLst>
              <a:ext uri="{FF2B5EF4-FFF2-40B4-BE49-F238E27FC236}">
                <a16:creationId xmlns:a16="http://schemas.microsoft.com/office/drawing/2014/main" id="{4D05EE13-48CC-45DC-9E59-682B9A1C64FC}"/>
              </a:ext>
            </a:extLst>
          </p:cNvPr>
          <p:cNvSpPr>
            <a:spLocks noGrp="1"/>
          </p:cNvSpPr>
          <p:nvPr>
            <p:ph idx="1"/>
          </p:nvPr>
        </p:nvSpPr>
        <p:spPr>
          <a:xfrm>
            <a:off x="218974" y="2312988"/>
            <a:ext cx="6876621" cy="3651250"/>
          </a:xfrm>
        </p:spPr>
        <p:txBody>
          <a:bodyPr vert="horz" lIns="109728" tIns="109728" rIns="109728" bIns="91440" rtlCol="0" anchor="t">
            <a:normAutofit/>
          </a:bodyPr>
          <a:lstStyle/>
          <a:p>
            <a:pPr marL="285750" indent="-285750" fontAlgn="base">
              <a:buFont typeface="Arial"/>
              <a:buChar char="•"/>
            </a:pPr>
            <a:r>
              <a:rPr lang="en-GB" b="0" i="0">
                <a:solidFill>
                  <a:schemeClr val="tx1"/>
                </a:solidFill>
                <a:effectLst/>
                <a:latin typeface="Arial"/>
                <a:ea typeface="+mn-lt"/>
                <a:cs typeface="+mn-lt"/>
              </a:rPr>
              <a:t>‘Naturally knowledge is </a:t>
            </a:r>
            <a:r>
              <a:rPr lang="en-GB">
                <a:solidFill>
                  <a:schemeClr val="tx1"/>
                </a:solidFill>
                <a:latin typeface="Arial"/>
                <a:ea typeface="+mn-lt"/>
                <a:cs typeface="+mn-lt"/>
              </a:rPr>
              <a:t>created </a:t>
            </a:r>
            <a:r>
              <a:rPr lang="en-GB" b="0" i="0">
                <a:solidFill>
                  <a:schemeClr val="tx1"/>
                </a:solidFill>
                <a:effectLst/>
                <a:latin typeface="Arial"/>
                <a:ea typeface="+mn-lt"/>
                <a:cs typeface="+mn-lt"/>
              </a:rPr>
              <a:t>from the origin of humankind’</a:t>
            </a:r>
            <a:r>
              <a:rPr lang="en-GB">
                <a:solidFill>
                  <a:schemeClr val="tx1"/>
                </a:solidFill>
                <a:latin typeface="Arial"/>
                <a:ea typeface="+mn-lt"/>
                <a:cs typeface="+mn-lt"/>
              </a:rPr>
              <a:t> </a:t>
            </a:r>
            <a:r>
              <a:rPr lang="en-GB" b="0" i="0">
                <a:solidFill>
                  <a:schemeClr val="tx1"/>
                </a:solidFill>
                <a:effectLst/>
                <a:latin typeface="Arial"/>
                <a:ea typeface="+mn-lt"/>
                <a:cs typeface="+mn-lt"/>
              </a:rPr>
              <a:t>(</a:t>
            </a:r>
            <a:r>
              <a:rPr lang="en-GB" b="0" i="0" err="1">
                <a:solidFill>
                  <a:schemeClr val="tx1"/>
                </a:solidFill>
                <a:effectLst/>
                <a:latin typeface="Arial"/>
                <a:ea typeface="+mn-lt"/>
                <a:cs typeface="+mn-lt"/>
              </a:rPr>
              <a:t>Mohajan</a:t>
            </a:r>
            <a:r>
              <a:rPr lang="en-GB" b="0" i="0">
                <a:solidFill>
                  <a:schemeClr val="tx1"/>
                </a:solidFill>
                <a:effectLst/>
                <a:latin typeface="Arial"/>
                <a:ea typeface="+mn-lt"/>
                <a:cs typeface="+mn-lt"/>
              </a:rPr>
              <a:t>, 2016, p.3</a:t>
            </a:r>
            <a:r>
              <a:rPr lang="en-GB">
                <a:solidFill>
                  <a:schemeClr val="tx1"/>
                </a:solidFill>
                <a:latin typeface="Arial"/>
                <a:ea typeface="+mn-lt"/>
                <a:cs typeface="+mn-lt"/>
              </a:rPr>
              <a:t>).</a:t>
            </a:r>
            <a:endParaRPr lang="en-US">
              <a:solidFill>
                <a:schemeClr val="tx1"/>
              </a:solidFill>
              <a:latin typeface="Arial"/>
              <a:ea typeface="+mn-lt"/>
              <a:cs typeface="Calibri"/>
            </a:endParaRPr>
          </a:p>
          <a:p>
            <a:pPr marL="285750" indent="-285750">
              <a:buFont typeface="Arial"/>
              <a:buChar char="•"/>
            </a:pPr>
            <a:r>
              <a:rPr lang="en-GB">
                <a:solidFill>
                  <a:schemeClr val="tx1"/>
                </a:solidFill>
                <a:latin typeface="Arial"/>
                <a:ea typeface="+mn-lt"/>
                <a:cs typeface="+mn-lt"/>
              </a:rPr>
              <a:t> According to Cambridge dictionary </a:t>
            </a:r>
            <a:r>
              <a:rPr lang="en-GB" b="0" i="0">
                <a:solidFill>
                  <a:schemeClr val="tx1"/>
                </a:solidFill>
                <a:effectLst/>
                <a:latin typeface="Arial"/>
                <a:ea typeface="+mn-lt"/>
                <a:cs typeface="+mn-lt"/>
              </a:rPr>
              <a:t>knowledge</a:t>
            </a:r>
            <a:r>
              <a:rPr lang="en-GB">
                <a:solidFill>
                  <a:schemeClr val="tx1"/>
                </a:solidFill>
                <a:latin typeface="Arial"/>
                <a:ea typeface="+mn-lt"/>
                <a:cs typeface="+mn-lt"/>
              </a:rPr>
              <a:t> is ‘understanding </a:t>
            </a:r>
            <a:r>
              <a:rPr lang="en-GB" b="0" i="0">
                <a:solidFill>
                  <a:schemeClr val="tx1"/>
                </a:solidFill>
                <a:effectLst/>
                <a:latin typeface="Arial"/>
                <a:ea typeface="+mn-lt"/>
                <a:cs typeface="+mn-lt"/>
              </a:rPr>
              <a:t>of </a:t>
            </a:r>
            <a:r>
              <a:rPr lang="en-GB">
                <a:solidFill>
                  <a:schemeClr val="tx1"/>
                </a:solidFill>
                <a:latin typeface="Arial"/>
                <a:ea typeface="+mn-lt"/>
                <a:cs typeface="+mn-lt"/>
              </a:rPr>
              <a:t>or information about a subject that you get by experience or study, either known by one person or </a:t>
            </a:r>
            <a:r>
              <a:rPr lang="en-GB" b="0" i="0">
                <a:solidFill>
                  <a:schemeClr val="tx1"/>
                </a:solidFill>
                <a:effectLst/>
                <a:latin typeface="Arial"/>
                <a:ea typeface="+mn-lt"/>
                <a:cs typeface="+mn-lt"/>
              </a:rPr>
              <a:t>by </a:t>
            </a:r>
            <a:r>
              <a:rPr lang="en-GB">
                <a:solidFill>
                  <a:schemeClr val="tx1"/>
                </a:solidFill>
                <a:latin typeface="Arial"/>
                <a:ea typeface="+mn-lt"/>
                <a:cs typeface="+mn-lt"/>
              </a:rPr>
              <a:t>people generally’ (Cambridge Dictionary, 2021, p. 1). </a:t>
            </a:r>
            <a:endParaRPr lang="en-US" sz="1500">
              <a:solidFill>
                <a:schemeClr val="tx1"/>
              </a:solidFill>
              <a:latin typeface="Arial"/>
              <a:ea typeface="Meiryo"/>
              <a:cs typeface="Calibri"/>
            </a:endParaRPr>
          </a:p>
        </p:txBody>
      </p:sp>
      <p:sp>
        <p:nvSpPr>
          <p:cNvPr id="26"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9" name="Picture 14" descr="Question mark on green pastel background">
            <a:extLst>
              <a:ext uri="{FF2B5EF4-FFF2-40B4-BE49-F238E27FC236}">
                <a16:creationId xmlns:a16="http://schemas.microsoft.com/office/drawing/2014/main" id="{797466DD-858F-4C5E-B2B0-1CF6C00E9D4E}"/>
              </a:ext>
            </a:extLst>
          </p:cNvPr>
          <p:cNvPicPr>
            <a:picLocks noChangeAspect="1"/>
          </p:cNvPicPr>
          <p:nvPr/>
        </p:nvPicPr>
        <p:blipFill rotWithShape="1">
          <a:blip r:embed="rId2"/>
          <a:srcRect l="42904" r="2547" b="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4" name="TextBox 3">
            <a:extLst>
              <a:ext uri="{FF2B5EF4-FFF2-40B4-BE49-F238E27FC236}">
                <a16:creationId xmlns:a16="http://schemas.microsoft.com/office/drawing/2014/main" id="{1ACB4F52-5092-4CA6-B760-2FE0BF8552C0}"/>
              </a:ext>
            </a:extLst>
          </p:cNvPr>
          <p:cNvSpPr txBox="1"/>
          <p:nvPr/>
        </p:nvSpPr>
        <p:spPr>
          <a:xfrm>
            <a:off x="11275291" y="6487438"/>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409688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D136183-DD79-466A-AB36-E8C844AB98D3}"/>
              </a:ext>
            </a:extLst>
          </p:cNvPr>
          <p:cNvSpPr>
            <a:spLocks noGrp="1"/>
          </p:cNvSpPr>
          <p:nvPr>
            <p:ph type="title"/>
          </p:nvPr>
        </p:nvSpPr>
        <p:spPr>
          <a:xfrm>
            <a:off x="961095" y="-484056"/>
            <a:ext cx="5183986" cy="1639888"/>
          </a:xfrm>
        </p:spPr>
        <p:txBody>
          <a:bodyPr anchor="b">
            <a:normAutofit/>
          </a:bodyPr>
          <a:lstStyle/>
          <a:p>
            <a:r>
              <a:rPr lang="en-GB" b="0">
                <a:solidFill>
                  <a:schemeClr val="tx1"/>
                </a:solidFill>
                <a:latin typeface="Arial"/>
                <a:ea typeface="+mj-lt"/>
                <a:cs typeface="+mj-lt"/>
              </a:rPr>
              <a:t>Plato (428-348 BC)</a:t>
            </a: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08D7665D-A17F-415F-9A87-D180A8BD2742}"/>
              </a:ext>
            </a:extLst>
          </p:cNvPr>
          <p:cNvSpPr>
            <a:spLocks noGrp="1"/>
          </p:cNvSpPr>
          <p:nvPr>
            <p:ph idx="1"/>
          </p:nvPr>
        </p:nvSpPr>
        <p:spPr>
          <a:xfrm>
            <a:off x="128397" y="1315319"/>
            <a:ext cx="6511593" cy="4774609"/>
          </a:xfrm>
        </p:spPr>
        <p:txBody>
          <a:bodyPr vert="horz" lIns="109728" tIns="109728" rIns="109728" bIns="91440" rtlCol="0" anchor="t">
            <a:noAutofit/>
          </a:bodyPr>
          <a:lstStyle/>
          <a:p>
            <a:pPr marL="285750" indent="-285750">
              <a:lnSpc>
                <a:spcPct val="90000"/>
              </a:lnSpc>
              <a:buFont typeface="Arial,Sans-Serif"/>
              <a:buChar char="•"/>
            </a:pPr>
            <a:r>
              <a:rPr lang="en-GB">
                <a:solidFill>
                  <a:schemeClr val="tx1"/>
                </a:solidFill>
                <a:latin typeface="Arial"/>
                <a:ea typeface="+mn-lt"/>
                <a:cs typeface="+mn-lt"/>
              </a:rPr>
              <a:t>Plato (428-348 BC) defined knowledge as a ‘justified true belief’.</a:t>
            </a:r>
            <a:endParaRPr lang="en-US">
              <a:solidFill>
                <a:schemeClr val="tx1"/>
              </a:solidFill>
              <a:latin typeface="Arial"/>
              <a:ea typeface="+mn-lt"/>
              <a:cs typeface="+mn-lt"/>
            </a:endParaRPr>
          </a:p>
          <a:p>
            <a:pPr marL="285750" indent="-285750">
              <a:lnSpc>
                <a:spcPct val="90000"/>
              </a:lnSpc>
              <a:buFont typeface="Arial,Sans-Serif"/>
              <a:buChar char="•"/>
            </a:pPr>
            <a:r>
              <a:rPr lang="en-GB">
                <a:solidFill>
                  <a:schemeClr val="tx1"/>
                </a:solidFill>
                <a:latin typeface="Arial"/>
                <a:ea typeface="+mn-lt"/>
                <a:cs typeface="+mn-lt"/>
              </a:rPr>
              <a:t>To ‘know that something is true we not only have to believe it but also need to have justification for our belief’ (</a:t>
            </a:r>
            <a:r>
              <a:rPr lang="en-GB" err="1">
                <a:solidFill>
                  <a:schemeClr val="tx1"/>
                </a:solidFill>
                <a:latin typeface="Arial"/>
                <a:ea typeface="+mn-lt"/>
                <a:cs typeface="+mn-lt"/>
              </a:rPr>
              <a:t>Lagemaat</a:t>
            </a:r>
            <a:r>
              <a:rPr lang="en-GB">
                <a:solidFill>
                  <a:schemeClr val="tx1"/>
                </a:solidFill>
                <a:latin typeface="Arial"/>
                <a:ea typeface="+mn-lt"/>
                <a:cs typeface="+mn-lt"/>
              </a:rPr>
              <a:t>, 2015, p.23). </a:t>
            </a:r>
            <a:endParaRPr lang="en-US">
              <a:solidFill>
                <a:schemeClr val="tx1"/>
              </a:solidFill>
              <a:latin typeface="Arial"/>
              <a:ea typeface="+mn-lt"/>
              <a:cs typeface="+mn-lt"/>
            </a:endParaRPr>
          </a:p>
          <a:p>
            <a:pPr marL="285750" indent="-285750">
              <a:lnSpc>
                <a:spcPct val="90000"/>
              </a:lnSpc>
              <a:buFont typeface="Arial,Sans-Serif"/>
              <a:buChar char="•"/>
            </a:pPr>
            <a:r>
              <a:rPr lang="en-GB">
                <a:solidFill>
                  <a:schemeClr val="tx1"/>
                </a:solidFill>
                <a:latin typeface="Arial"/>
                <a:ea typeface="+mn-lt"/>
                <a:cs typeface="+mn-lt"/>
              </a:rPr>
              <a:t>The following is considered a good example of this, ‘I know that Cardiff is the capital of Wales if and only if:</a:t>
            </a:r>
            <a:endParaRPr lang="en-US">
              <a:solidFill>
                <a:schemeClr val="tx1"/>
              </a:solidFill>
              <a:latin typeface="Arial"/>
              <a:ea typeface="+mn-lt"/>
              <a:cs typeface="+mn-lt"/>
            </a:endParaRPr>
          </a:p>
          <a:p>
            <a:pPr marL="2205990" lvl="5" indent="-285750">
              <a:lnSpc>
                <a:spcPct val="90000"/>
              </a:lnSpc>
              <a:buFont typeface="Arial,Sans-Serif"/>
              <a:buChar char="•"/>
            </a:pPr>
            <a:r>
              <a:rPr lang="en-GB" sz="1800">
                <a:solidFill>
                  <a:schemeClr val="tx1"/>
                </a:solidFill>
                <a:latin typeface="Arial"/>
                <a:ea typeface="+mn-lt"/>
                <a:cs typeface="+mn-lt"/>
              </a:rPr>
              <a:t>I believe it.</a:t>
            </a:r>
            <a:endParaRPr lang="en-US" sz="1800">
              <a:solidFill>
                <a:schemeClr val="tx1"/>
              </a:solidFill>
              <a:latin typeface="Arial"/>
              <a:ea typeface="+mn-lt"/>
              <a:cs typeface="+mn-lt"/>
            </a:endParaRPr>
          </a:p>
          <a:p>
            <a:pPr marL="2205990" lvl="5" indent="-285750">
              <a:lnSpc>
                <a:spcPct val="90000"/>
              </a:lnSpc>
              <a:buFont typeface="Arial,Sans-Serif"/>
              <a:buChar char="•"/>
            </a:pPr>
            <a:r>
              <a:rPr lang="en-GB" sz="1800">
                <a:solidFill>
                  <a:schemeClr val="tx1"/>
                </a:solidFill>
                <a:latin typeface="Arial"/>
                <a:ea typeface="+mn-lt"/>
                <a:cs typeface="+mn-lt"/>
              </a:rPr>
              <a:t>It is true (Cardiff is the capital of Wales).</a:t>
            </a:r>
            <a:endParaRPr lang="en-US" sz="1800">
              <a:solidFill>
                <a:schemeClr val="tx1"/>
              </a:solidFill>
              <a:latin typeface="Arial"/>
              <a:ea typeface="+mn-lt"/>
              <a:cs typeface="+mn-lt"/>
            </a:endParaRPr>
          </a:p>
          <a:p>
            <a:pPr marL="2205990" lvl="5" indent="-285750">
              <a:lnSpc>
                <a:spcPct val="90000"/>
              </a:lnSpc>
              <a:buFont typeface="Arial,Sans-Serif"/>
              <a:buChar char="•"/>
            </a:pPr>
            <a:r>
              <a:rPr lang="en-GB" sz="1800">
                <a:solidFill>
                  <a:schemeClr val="tx1"/>
                </a:solidFill>
                <a:latin typeface="Arial"/>
                <a:ea typeface="+mn-lt"/>
                <a:cs typeface="+mn-lt"/>
              </a:rPr>
              <a:t>I can justify my belief (I read it in an encyclopaedia).</a:t>
            </a:r>
          </a:p>
          <a:p>
            <a:pPr lvl="4" indent="0">
              <a:lnSpc>
                <a:spcPct val="90000"/>
              </a:lnSpc>
              <a:buNone/>
            </a:pPr>
            <a:endParaRPr lang="en-GB" sz="1800" i="0" spc="0">
              <a:solidFill>
                <a:schemeClr val="tx1"/>
              </a:solidFill>
              <a:latin typeface="Arial"/>
              <a:ea typeface="+mn-lt"/>
              <a:cs typeface="Arial"/>
            </a:endParaRPr>
          </a:p>
          <a:p>
            <a:pPr marL="285750" indent="-285750">
              <a:lnSpc>
                <a:spcPct val="90000"/>
              </a:lnSpc>
              <a:buFont typeface="Arial" panose="020B0503020204020204" pitchFamily="34" charset="0"/>
              <a:buChar char="•"/>
            </a:pPr>
            <a:r>
              <a:rPr lang="en-GB">
                <a:solidFill>
                  <a:schemeClr val="tx1"/>
                </a:solidFill>
                <a:latin typeface="Arial"/>
                <a:ea typeface="+mn-lt"/>
                <a:cs typeface="+mn-lt"/>
              </a:rPr>
              <a:t>Epistemology (Theory of Knowledge) endeavours to help us understand the nature of reality and truth about the world we live in.</a:t>
            </a:r>
            <a:endParaRPr lang="en-GB">
              <a:solidFill>
                <a:schemeClr val="tx1"/>
              </a:solidFill>
              <a:latin typeface="Arial"/>
              <a:ea typeface="Meiryo"/>
            </a:endParaRPr>
          </a:p>
          <a:p>
            <a:pPr>
              <a:lnSpc>
                <a:spcPct val="90000"/>
              </a:lnSpc>
            </a:pPr>
            <a:endParaRPr lang="en-GB">
              <a:latin typeface="Arial"/>
              <a:ea typeface="Meiryo"/>
              <a:cs typeface="Arial"/>
            </a:endParaRPr>
          </a:p>
        </p:txBody>
      </p:sp>
      <p:sp>
        <p:nvSpPr>
          <p:cNvPr id="15"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Diagram, venn diagram&#10;&#10;Description automatically generated">
            <a:extLst>
              <a:ext uri="{FF2B5EF4-FFF2-40B4-BE49-F238E27FC236}">
                <a16:creationId xmlns:a16="http://schemas.microsoft.com/office/drawing/2014/main" id="{2C517569-4CAB-4C91-A22A-AB65B9C0FD69}"/>
              </a:ext>
            </a:extLst>
          </p:cNvPr>
          <p:cNvPicPr>
            <a:picLocks noChangeAspect="1"/>
          </p:cNvPicPr>
          <p:nvPr/>
        </p:nvPicPr>
        <p:blipFill>
          <a:blip r:embed="rId2"/>
          <a:stretch>
            <a:fillRect/>
          </a:stretch>
        </p:blipFill>
        <p:spPr>
          <a:xfrm>
            <a:off x="8133049" y="1853283"/>
            <a:ext cx="3249406" cy="3151434"/>
          </a:xfrm>
          <a:prstGeom prst="rect">
            <a:avLst/>
          </a:prstGeom>
        </p:spPr>
      </p:pic>
      <p:sp>
        <p:nvSpPr>
          <p:cNvPr id="4" name="TextBox 3">
            <a:extLst>
              <a:ext uri="{FF2B5EF4-FFF2-40B4-BE49-F238E27FC236}">
                <a16:creationId xmlns:a16="http://schemas.microsoft.com/office/drawing/2014/main" id="{3936C0BA-B3AC-456C-8C37-3AD0C8E1D20F}"/>
              </a:ext>
            </a:extLst>
          </p:cNvPr>
          <p:cNvSpPr txBox="1"/>
          <p:nvPr/>
        </p:nvSpPr>
        <p:spPr>
          <a:xfrm>
            <a:off x="11288130" y="6477740"/>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739345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4C5F5-805D-4017-B939-F42D76DEB4C0}"/>
              </a:ext>
            </a:extLst>
          </p:cNvPr>
          <p:cNvSpPr txBox="1"/>
          <p:nvPr/>
        </p:nvSpPr>
        <p:spPr>
          <a:xfrm>
            <a:off x="11409218" y="6490855"/>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
        <p:nvSpPr>
          <p:cNvPr id="5" name="Title 1">
            <a:extLst>
              <a:ext uri="{FF2B5EF4-FFF2-40B4-BE49-F238E27FC236}">
                <a16:creationId xmlns:a16="http://schemas.microsoft.com/office/drawing/2014/main" id="{BDC31B64-D69E-46DB-8BC3-653371F2435D}"/>
              </a:ext>
            </a:extLst>
          </p:cNvPr>
          <p:cNvSpPr txBox="1">
            <a:spLocks/>
          </p:cNvSpPr>
          <p:nvPr/>
        </p:nvSpPr>
        <p:spPr>
          <a:xfrm>
            <a:off x="1908695" y="263329"/>
            <a:ext cx="8770571" cy="1345269"/>
          </a:xfrm>
          <a:prstGeom prst="rect">
            <a:avLst/>
          </a:prstGeom>
        </p:spPr>
        <p:txBody>
          <a:bodyPr lIns="91440" tIns="45720" rIns="91440" bIns="45720" anchor="t"/>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a:r>
              <a:rPr lang="en-GB">
                <a:solidFill>
                  <a:schemeClr val="tx1"/>
                </a:solidFill>
                <a:latin typeface="Arial"/>
                <a:cs typeface="Arial"/>
              </a:rPr>
              <a:t>How is knowledge acquired?</a:t>
            </a:r>
            <a:endParaRPr lang="en-GB" b="0">
              <a:solidFill>
                <a:schemeClr val="tx1"/>
              </a:solidFill>
              <a:latin typeface="Arial"/>
              <a:ea typeface="+mj-lt"/>
              <a:cs typeface="+mj-lt"/>
            </a:endParaRPr>
          </a:p>
        </p:txBody>
      </p:sp>
      <p:sp>
        <p:nvSpPr>
          <p:cNvPr id="7" name="Content Placeholder 2">
            <a:extLst>
              <a:ext uri="{FF2B5EF4-FFF2-40B4-BE49-F238E27FC236}">
                <a16:creationId xmlns:a16="http://schemas.microsoft.com/office/drawing/2014/main" id="{D227EAC0-433C-4FC9-BA9A-0F85183CE3BD}"/>
              </a:ext>
            </a:extLst>
          </p:cNvPr>
          <p:cNvSpPr txBox="1">
            <a:spLocks/>
          </p:cNvSpPr>
          <p:nvPr/>
        </p:nvSpPr>
        <p:spPr>
          <a:xfrm>
            <a:off x="307325" y="1117322"/>
            <a:ext cx="11561836" cy="5532125"/>
          </a:xfrm>
          <a:prstGeom prst="rect">
            <a:avLst/>
          </a:prstGeom>
        </p:spPr>
        <p:txBody>
          <a:bodyPr vert="horz" lIns="109728" tIns="109728" rIns="109728" bIns="91440" rtlCol="0" anchor="t">
            <a:normAutofit fontScale="92500" lnSpcReduction="10000"/>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 panose="020B0503020204020204" pitchFamily="34" charset="0"/>
              <a:buChar char="•"/>
            </a:pPr>
            <a:r>
              <a:rPr lang="en-GB">
                <a:solidFill>
                  <a:schemeClr val="tx1"/>
                </a:solidFill>
                <a:latin typeface="Arial"/>
                <a:ea typeface="+mn-lt"/>
                <a:cs typeface="+mn-lt"/>
              </a:rPr>
              <a:t>Rationalists argue that it is about reasoning and logic that allows us to draw a conclusion that can be justified.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Empiricists believe children acquire basic knowledge about the world through their senses and experience.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However, even in the womb the neural pathways in the brain are active and receptive to knowledge. For example, according to Bhamani (2017, p. 371) ‘the voice and music babies heard in the womb helped them feel alleviated when they heard these familiar sounds after birth’. </a:t>
            </a:r>
            <a:endParaRPr lang="en-US">
              <a:solidFill>
                <a:schemeClr val="tx1"/>
              </a:solidFill>
              <a:latin typeface="Arial"/>
              <a:ea typeface="+mn-lt"/>
              <a:cs typeface="Arial"/>
            </a:endParaRPr>
          </a:p>
          <a:p>
            <a:pPr marL="285750" indent="-285750">
              <a:buFont typeface="Arial" panose="020B0503020204020204" pitchFamily="34" charset="0"/>
              <a:buChar char="•"/>
            </a:pPr>
            <a:r>
              <a:rPr lang="en-GB">
                <a:solidFill>
                  <a:schemeClr val="tx1"/>
                </a:solidFill>
                <a:latin typeface="Arial"/>
                <a:ea typeface="+mn-lt"/>
                <a:cs typeface="+mn-lt"/>
              </a:rPr>
              <a:t>Infants are either born with ‘foundational knowledge that provides the elements necessary for learning and reasoning about their experiences’ (Spelk, 2004, </a:t>
            </a:r>
            <a:r>
              <a:rPr lang="en-GB" err="1">
                <a:solidFill>
                  <a:schemeClr val="tx1"/>
                </a:solidFill>
                <a:latin typeface="Arial"/>
                <a:ea typeface="+mn-lt"/>
                <a:cs typeface="+mn-lt"/>
              </a:rPr>
              <a:t>Spelke</a:t>
            </a:r>
            <a:r>
              <a:rPr lang="en-GB">
                <a:solidFill>
                  <a:schemeClr val="tx1"/>
                </a:solidFill>
                <a:latin typeface="Arial"/>
                <a:ea typeface="+mn-lt"/>
                <a:cs typeface="+mn-lt"/>
              </a:rPr>
              <a:t> and </a:t>
            </a:r>
            <a:r>
              <a:rPr lang="en-GB" err="1">
                <a:solidFill>
                  <a:schemeClr val="tx1"/>
                </a:solidFill>
                <a:latin typeface="Arial"/>
                <a:ea typeface="+mn-lt"/>
                <a:cs typeface="+mn-lt"/>
              </a:rPr>
              <a:t>Kinzller</a:t>
            </a:r>
            <a:r>
              <a:rPr lang="en-GB">
                <a:solidFill>
                  <a:schemeClr val="tx1"/>
                </a:solidFill>
                <a:latin typeface="Arial"/>
                <a:ea typeface="+mn-lt"/>
                <a:cs typeface="+mn-lt"/>
              </a:rPr>
              <a:t>, 2007 quoted in National Academies of Sciences, 2018, p.86). </a:t>
            </a:r>
            <a:endParaRPr lang="en-US">
              <a:solidFill>
                <a:schemeClr val="tx1"/>
              </a:solidFill>
              <a:latin typeface="Arial"/>
              <a:ea typeface="+mn-lt"/>
              <a:cs typeface="Arial"/>
            </a:endParaRPr>
          </a:p>
          <a:p>
            <a:pPr marL="285750" indent="-285750">
              <a:buFont typeface="Arial" panose="020B0503020204020204" pitchFamily="34" charset="0"/>
              <a:buChar char="•"/>
            </a:pPr>
            <a:r>
              <a:rPr lang="en-GB">
                <a:solidFill>
                  <a:schemeClr val="tx1"/>
                </a:solidFill>
                <a:latin typeface="Arial"/>
                <a:ea typeface="+mn-lt"/>
                <a:cs typeface="+mn-lt"/>
              </a:rPr>
              <a:t>Other researchers argue that ‘all knowledge is generated through an individual’s direct experiences with the world’ (Greeno et al., 1996; Packer, 1985 quoted in National Academies of Sciences,2018, p.86).</a:t>
            </a:r>
            <a:endParaRPr lang="en-US">
              <a:solidFill>
                <a:schemeClr val="tx1"/>
              </a:solidFill>
              <a:latin typeface="Arial"/>
              <a:ea typeface="Meiryo"/>
              <a:cs typeface="Arial"/>
            </a:endParaRPr>
          </a:p>
        </p:txBody>
      </p:sp>
    </p:spTree>
    <p:extLst>
      <p:ext uri="{BB962C8B-B14F-4D97-AF65-F5344CB8AC3E}">
        <p14:creationId xmlns:p14="http://schemas.microsoft.com/office/powerpoint/2010/main" val="1420076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73ECE2-1FD7-4141-BF64-323277DA7F00}"/>
              </a:ext>
            </a:extLst>
          </p:cNvPr>
          <p:cNvSpPr>
            <a:spLocks noGrp="1"/>
          </p:cNvSpPr>
          <p:nvPr>
            <p:ph type="ctrTitle"/>
          </p:nvPr>
        </p:nvSpPr>
        <p:spPr>
          <a:xfrm>
            <a:off x="1661823" y="1346268"/>
            <a:ext cx="8868354" cy="2463667"/>
          </a:xfrm>
        </p:spPr>
        <p:txBody>
          <a:bodyPr anchor="b">
            <a:normAutofit fontScale="90000"/>
          </a:bodyPr>
          <a:lstStyle/>
          <a:p>
            <a:pPr algn="ctr">
              <a:lnSpc>
                <a:spcPct val="110000"/>
              </a:lnSpc>
            </a:pPr>
            <a:r>
              <a:rPr lang="en-GB" sz="5100">
                <a:solidFill>
                  <a:schemeClr val="tx1"/>
                </a:solidFill>
                <a:latin typeface="Arial"/>
                <a:cs typeface="Arial"/>
              </a:rPr>
              <a:t>Acquisition of Knowledge through School Curriculum.</a:t>
            </a:r>
          </a:p>
        </p:txBody>
      </p:sp>
      <p:sp>
        <p:nvSpPr>
          <p:cNvPr id="12" name="Freeform: Shape 11">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12123B45-8813-4B31-A81C-C77FE0067445}"/>
              </a:ext>
            </a:extLst>
          </p:cNvPr>
          <p:cNvSpPr>
            <a:spLocks noGrp="1"/>
          </p:cNvSpPr>
          <p:nvPr>
            <p:ph type="subTitle" idx="1"/>
          </p:nvPr>
        </p:nvSpPr>
        <p:spPr>
          <a:xfrm>
            <a:off x="2619376" y="3809935"/>
            <a:ext cx="6953250" cy="1524066"/>
          </a:xfrm>
        </p:spPr>
        <p:txBody>
          <a:bodyPr anchor="t">
            <a:normAutofit/>
          </a:bodyPr>
          <a:lstStyle/>
          <a:p>
            <a:pPr algn="ctr"/>
            <a:r>
              <a:rPr lang="en-GB" b="1">
                <a:solidFill>
                  <a:schemeClr val="tx1"/>
                </a:solidFill>
                <a:latin typeface="Arial"/>
                <a:cs typeface="Arial"/>
              </a:rPr>
              <a:t>Empiricism and Rationalism.</a:t>
            </a:r>
            <a:endParaRPr lang="en-US">
              <a:solidFill>
                <a:schemeClr val="tx1"/>
              </a:solidFill>
            </a:endParaRPr>
          </a:p>
        </p:txBody>
      </p:sp>
      <p:sp>
        <p:nvSpPr>
          <p:cNvPr id="4" name="TextBox 3">
            <a:extLst>
              <a:ext uri="{FF2B5EF4-FFF2-40B4-BE49-F238E27FC236}">
                <a16:creationId xmlns:a16="http://schemas.microsoft.com/office/drawing/2014/main" id="{5A0EC69A-B858-4F8E-A04B-93D1F4DCA67E}"/>
              </a:ext>
            </a:extLst>
          </p:cNvPr>
          <p:cNvSpPr txBox="1"/>
          <p:nvPr/>
        </p:nvSpPr>
        <p:spPr>
          <a:xfrm>
            <a:off x="11270673" y="6479310"/>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431123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7E11B9-72B2-4194-BCAF-70084B55D6A8}"/>
              </a:ext>
            </a:extLst>
          </p:cNvPr>
          <p:cNvSpPr txBox="1"/>
          <p:nvPr/>
        </p:nvSpPr>
        <p:spPr>
          <a:xfrm>
            <a:off x="11259127" y="6490855"/>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
        <p:nvSpPr>
          <p:cNvPr id="5" name="Content Placeholder 2">
            <a:extLst>
              <a:ext uri="{FF2B5EF4-FFF2-40B4-BE49-F238E27FC236}">
                <a16:creationId xmlns:a16="http://schemas.microsoft.com/office/drawing/2014/main" id="{87F8065D-C91D-45EF-BA3C-B3C9EA76788B}"/>
              </a:ext>
            </a:extLst>
          </p:cNvPr>
          <p:cNvSpPr txBox="1">
            <a:spLocks/>
          </p:cNvSpPr>
          <p:nvPr/>
        </p:nvSpPr>
        <p:spPr>
          <a:xfrm>
            <a:off x="300325" y="1619549"/>
            <a:ext cx="11402742" cy="5230503"/>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 panose="020B0503020204020204" pitchFamily="34" charset="0"/>
              <a:buChar char="•"/>
            </a:pPr>
            <a:r>
              <a:rPr lang="en-GB">
                <a:solidFill>
                  <a:schemeClr val="tx1"/>
                </a:solidFill>
                <a:latin typeface="Arial"/>
                <a:ea typeface="+mn-lt"/>
                <a:cs typeface="+mn-lt"/>
              </a:rPr>
              <a:t>The empiricist John Locke believed that all knowledge comes from experience and at birth children come as a ‘blank slate ‘- Tabula- Rasa’ ready to be filled with ideas as they experience the world through the senses (Duschinsky, 2012).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On the other hand, children are in context of Today not viewed as ‘blank slates’ but very much as active learners.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At the Welsh Foundation Phase and Foundation Stage children gain knowledge through discovery learning and ‘first-hand experiences (Foundation Phase Framework, 2015 p, 3).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New Curriculum for Wales places importance on knowledge and skills being inextricably linked stating ‘nothing is so essential as knowledge and skills that our young people need for employment, lifelong learning and active citizenship’ (Introduction to Curriculum for Wales Guidance, 2020, p.6). </a:t>
            </a:r>
            <a:endParaRPr lang="en-US">
              <a:solidFill>
                <a:schemeClr val="tx1"/>
              </a:solidFill>
              <a:latin typeface="Arial"/>
              <a:ea typeface="+mn-lt"/>
              <a:cs typeface="+mn-lt"/>
            </a:endParaRPr>
          </a:p>
          <a:p>
            <a:pPr marL="285750" indent="-285750">
              <a:lnSpc>
                <a:spcPct val="130000"/>
              </a:lnSpc>
              <a:buFont typeface="Arial,Sans-Serif"/>
              <a:buChar char="•"/>
            </a:pPr>
            <a:endParaRPr lang="en-GB"/>
          </a:p>
        </p:txBody>
      </p:sp>
      <p:sp>
        <p:nvSpPr>
          <p:cNvPr id="7" name="Title 1">
            <a:extLst>
              <a:ext uri="{FF2B5EF4-FFF2-40B4-BE49-F238E27FC236}">
                <a16:creationId xmlns:a16="http://schemas.microsoft.com/office/drawing/2014/main" id="{FC63B0B7-6290-4376-80CB-F75CC9F6BB3A}"/>
              </a:ext>
            </a:extLst>
          </p:cNvPr>
          <p:cNvSpPr txBox="1">
            <a:spLocks/>
          </p:cNvSpPr>
          <p:nvPr/>
        </p:nvSpPr>
        <p:spPr>
          <a:xfrm>
            <a:off x="1920240" y="442220"/>
            <a:ext cx="8770571" cy="1345269"/>
          </a:xfrm>
          <a:prstGeom prst="rect">
            <a:avLst/>
          </a:prstGeom>
        </p:spPr>
        <p:txBody>
          <a:bodyPr lIns="91440" tIns="45720" rIns="91440" bIns="45720" anchor="t"/>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a:r>
              <a:rPr lang="en-GB">
                <a:solidFill>
                  <a:schemeClr val="tx1"/>
                </a:solidFill>
                <a:latin typeface="Arial"/>
                <a:ea typeface="Meiryo"/>
                <a:cs typeface="Arial"/>
              </a:rPr>
              <a:t>Empiricism </a:t>
            </a:r>
            <a:endParaRPr lang="en-GB">
              <a:solidFill>
                <a:schemeClr val="tx1"/>
              </a:solidFill>
              <a:latin typeface="Arial"/>
              <a:cs typeface="Arial"/>
            </a:endParaRPr>
          </a:p>
        </p:txBody>
      </p:sp>
      <p:pic>
        <p:nvPicPr>
          <p:cNvPr id="8" name="Picture 8">
            <a:extLst>
              <a:ext uri="{FF2B5EF4-FFF2-40B4-BE49-F238E27FC236}">
                <a16:creationId xmlns:a16="http://schemas.microsoft.com/office/drawing/2014/main" id="{11A718D5-3256-4106-A68E-30483C74401E}"/>
              </a:ext>
            </a:extLst>
          </p:cNvPr>
          <p:cNvPicPr>
            <a:picLocks noChangeAspect="1"/>
          </p:cNvPicPr>
          <p:nvPr/>
        </p:nvPicPr>
        <p:blipFill>
          <a:blip r:embed="rId2"/>
          <a:stretch>
            <a:fillRect/>
          </a:stretch>
        </p:blipFill>
        <p:spPr>
          <a:xfrm>
            <a:off x="10936163" y="9648"/>
            <a:ext cx="1244322" cy="1620900"/>
          </a:xfrm>
          <a:prstGeom prst="rect">
            <a:avLst/>
          </a:prstGeom>
        </p:spPr>
      </p:pic>
    </p:spTree>
    <p:extLst>
      <p:ext uri="{BB962C8B-B14F-4D97-AF65-F5344CB8AC3E}">
        <p14:creationId xmlns:p14="http://schemas.microsoft.com/office/powerpoint/2010/main" val="2085922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CEE08D-E23A-4B16-8FE4-683D4F542A05}"/>
              </a:ext>
            </a:extLst>
          </p:cNvPr>
          <p:cNvSpPr txBox="1"/>
          <p:nvPr/>
        </p:nvSpPr>
        <p:spPr>
          <a:xfrm>
            <a:off x="11294595" y="6482635"/>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
        <p:nvSpPr>
          <p:cNvPr id="5" name="Title 1">
            <a:extLst>
              <a:ext uri="{FF2B5EF4-FFF2-40B4-BE49-F238E27FC236}">
                <a16:creationId xmlns:a16="http://schemas.microsoft.com/office/drawing/2014/main" id="{02CD3699-E1BA-4CF7-9759-14D95DA662A9}"/>
              </a:ext>
            </a:extLst>
          </p:cNvPr>
          <p:cNvSpPr txBox="1">
            <a:spLocks/>
          </p:cNvSpPr>
          <p:nvPr/>
        </p:nvSpPr>
        <p:spPr>
          <a:xfrm>
            <a:off x="1920240" y="338311"/>
            <a:ext cx="8770571" cy="1345269"/>
          </a:xfrm>
          <a:prstGeom prst="rect">
            <a:avLst/>
          </a:prstGeom>
        </p:spPr>
        <p:txBody>
          <a:bodyPr lIns="91440" tIns="45720" rIns="91440" bIns="45720" anchor="t"/>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a:r>
              <a:rPr lang="en-GB">
                <a:solidFill>
                  <a:schemeClr val="tx1"/>
                </a:solidFill>
                <a:latin typeface="Arial"/>
                <a:ea typeface="Meiryo"/>
                <a:cs typeface="Arial"/>
              </a:rPr>
              <a:t>Rationalism </a:t>
            </a:r>
            <a:endParaRPr lang="en-GB">
              <a:solidFill>
                <a:schemeClr val="tx1"/>
              </a:solidFill>
              <a:latin typeface="Arial"/>
              <a:cs typeface="Arial"/>
            </a:endParaRPr>
          </a:p>
        </p:txBody>
      </p:sp>
      <p:sp>
        <p:nvSpPr>
          <p:cNvPr id="7" name="Content Placeholder 2">
            <a:extLst>
              <a:ext uri="{FF2B5EF4-FFF2-40B4-BE49-F238E27FC236}">
                <a16:creationId xmlns:a16="http://schemas.microsoft.com/office/drawing/2014/main" id="{6A47C889-5552-4635-B886-9046F8BD1FEB}"/>
              </a:ext>
            </a:extLst>
          </p:cNvPr>
          <p:cNvSpPr txBox="1">
            <a:spLocks/>
          </p:cNvSpPr>
          <p:nvPr/>
        </p:nvSpPr>
        <p:spPr>
          <a:xfrm>
            <a:off x="329251" y="1365722"/>
            <a:ext cx="11538088" cy="5455920"/>
          </a:xfrm>
          <a:prstGeom prst="rect">
            <a:avLst/>
          </a:prstGeom>
        </p:spPr>
        <p:txBody>
          <a:bodyPr vert="horz" lIns="109728" tIns="109728" rIns="109728" bIns="91440" rtlCol="0" anchor="t">
            <a:normAutofit fontScale="92500" lnSpcReduction="20000"/>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Sans-Serif"/>
              <a:buChar char="•"/>
            </a:pPr>
            <a:r>
              <a:rPr lang="en-GB">
                <a:solidFill>
                  <a:schemeClr val="tx1"/>
                </a:solidFill>
                <a:latin typeface="Arial"/>
                <a:ea typeface="+mn-lt"/>
                <a:cs typeface="+mn-lt"/>
              </a:rPr>
              <a:t>Rationalism believes that we are born with innate knowledge and reason is the best test of knowledge, not experience.</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Descartes ‘I think therefore I am’ (</a:t>
            </a:r>
            <a:r>
              <a:rPr lang="en-GB" err="1">
                <a:solidFill>
                  <a:schemeClr val="tx1"/>
                </a:solidFill>
                <a:latin typeface="Arial"/>
                <a:ea typeface="+mn-lt"/>
                <a:cs typeface="+mn-lt"/>
              </a:rPr>
              <a:t>Hertogh</a:t>
            </a:r>
            <a:r>
              <a:rPr lang="en-GB">
                <a:solidFill>
                  <a:schemeClr val="tx1"/>
                </a:solidFill>
                <a:latin typeface="Arial"/>
                <a:ea typeface="+mn-lt"/>
                <a:cs typeface="+mn-lt"/>
              </a:rPr>
              <a:t>, 2016, p. 13).</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In a curriculum influenced by Rationalism there are solid facts and logical influences.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The National Curriculum place emphasis on directive teaching methods and approach to learning instead of a more discovery learning method. As pointed out by Gaunt (2013, p. 2) the National Curriculum is “over –prescriptive with an over reliance on rote learning”.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Previous Education Ministers such as Gove and Gibbs have been influenced by an American professor E.D. Hirsh who promotes an ideology that promotes a knowledge-based curriculum and core knowledge is seen as key to learning (Abrams, 2012).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New Curriculum for Wales in contrast emphasises the importance of not just subject knowledge but also how knowledge is connected, organized and conceptualised in the real world.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It prepare children for the digital age with skills and knowledge that prepares them for the real world where not just facts are required.</a:t>
            </a:r>
            <a:endParaRPr lang="en-US">
              <a:solidFill>
                <a:schemeClr val="tx1"/>
              </a:solidFill>
              <a:latin typeface="Arial"/>
              <a:ea typeface="+mn-lt"/>
              <a:cs typeface="+mn-lt"/>
            </a:endParaRPr>
          </a:p>
          <a:p>
            <a:endParaRPr lang="en-GB">
              <a:ea typeface="Meiryo"/>
            </a:endParaRPr>
          </a:p>
        </p:txBody>
      </p:sp>
      <p:pic>
        <p:nvPicPr>
          <p:cNvPr id="8" name="Picture 8">
            <a:extLst>
              <a:ext uri="{FF2B5EF4-FFF2-40B4-BE49-F238E27FC236}">
                <a16:creationId xmlns:a16="http://schemas.microsoft.com/office/drawing/2014/main" id="{87D48037-98FE-4305-BE14-19D2C642EA50}"/>
              </a:ext>
            </a:extLst>
          </p:cNvPr>
          <p:cNvPicPr>
            <a:picLocks noChangeAspect="1"/>
          </p:cNvPicPr>
          <p:nvPr/>
        </p:nvPicPr>
        <p:blipFill>
          <a:blip r:embed="rId2"/>
          <a:stretch>
            <a:fillRect/>
          </a:stretch>
        </p:blipFill>
        <p:spPr>
          <a:xfrm>
            <a:off x="11142483" y="-1962"/>
            <a:ext cx="1071496" cy="1498573"/>
          </a:xfrm>
          <a:prstGeom prst="rect">
            <a:avLst/>
          </a:prstGeom>
        </p:spPr>
      </p:pic>
    </p:spTree>
    <p:extLst>
      <p:ext uri="{BB962C8B-B14F-4D97-AF65-F5344CB8AC3E}">
        <p14:creationId xmlns:p14="http://schemas.microsoft.com/office/powerpoint/2010/main" val="3521163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Desks in empty classroom">
            <a:extLst>
              <a:ext uri="{FF2B5EF4-FFF2-40B4-BE49-F238E27FC236}">
                <a16:creationId xmlns:a16="http://schemas.microsoft.com/office/drawing/2014/main" id="{2B44CA26-A547-40CE-BE21-98EABD157C63}"/>
              </a:ext>
            </a:extLst>
          </p:cNvPr>
          <p:cNvPicPr>
            <a:picLocks noChangeAspect="1"/>
          </p:cNvPicPr>
          <p:nvPr/>
        </p:nvPicPr>
        <p:blipFill rotWithShape="1">
          <a:blip r:embed="rId2"/>
          <a:srcRect l="9680" r="6303"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27" name="Freeform: Shape 2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Freeform: Shape 2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BA52EB3-85F3-4898-A0E8-842A4A85560B}"/>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5400">
                <a:solidFill>
                  <a:schemeClr val="tx1"/>
                </a:solidFill>
                <a:latin typeface="Arial"/>
                <a:cs typeface="Calibri"/>
              </a:rPr>
              <a:t>CURRICULUM</a:t>
            </a:r>
          </a:p>
        </p:txBody>
      </p:sp>
    </p:spTree>
    <p:extLst>
      <p:ext uri="{BB962C8B-B14F-4D97-AF65-F5344CB8AC3E}">
        <p14:creationId xmlns:p14="http://schemas.microsoft.com/office/powerpoint/2010/main" val="330442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CE873232-AA0C-D349-A94F-CFAF27019304}"/>
              </a:ext>
            </a:extLst>
          </p:cNvPr>
          <p:cNvSpPr>
            <a:spLocks noGrp="1"/>
          </p:cNvSpPr>
          <p:nvPr>
            <p:ph idx="1"/>
          </p:nvPr>
        </p:nvSpPr>
        <p:spPr>
          <a:xfrm>
            <a:off x="6096000" y="1105232"/>
            <a:ext cx="5176298" cy="4277802"/>
          </a:xfrm>
        </p:spPr>
        <p:txBody>
          <a:bodyPr vert="horz" lIns="109728" tIns="109728" rIns="109728" bIns="91440" rtlCol="0" anchor="ctr">
            <a:normAutofit/>
          </a:bodyPr>
          <a:lstStyle/>
          <a:p>
            <a:pPr marL="285750" indent="-285750">
              <a:lnSpc>
                <a:spcPct val="130000"/>
              </a:lnSpc>
              <a:buFont typeface="Arial" panose="020B0503020204020204" pitchFamily="34" charset="0"/>
              <a:buChar char="•"/>
            </a:pPr>
            <a:r>
              <a:rPr lang="en-US">
                <a:solidFill>
                  <a:schemeClr val="tx1"/>
                </a:solidFill>
                <a:latin typeface="Arial"/>
                <a:cs typeface="Arial"/>
              </a:rPr>
              <a:t>In 1988 Kenneth Baker created the national curriculum for the UK called the Education Reform Act of 1988.</a:t>
            </a:r>
            <a:endParaRPr lang="en-US">
              <a:solidFill>
                <a:schemeClr val="tx1"/>
              </a:solidFill>
              <a:latin typeface="Arial"/>
              <a:ea typeface="Meiryo"/>
              <a:cs typeface="Arial"/>
            </a:endParaRPr>
          </a:p>
          <a:p>
            <a:pPr marL="285750" indent="-285750">
              <a:lnSpc>
                <a:spcPct val="130000"/>
              </a:lnSpc>
              <a:buFont typeface="Arial" panose="020B0503020204020204" pitchFamily="34" charset="0"/>
              <a:buChar char="•"/>
            </a:pPr>
            <a:r>
              <a:rPr lang="en-US">
                <a:solidFill>
                  <a:schemeClr val="tx1"/>
                </a:solidFill>
                <a:latin typeface="Arial"/>
                <a:cs typeface="Arial"/>
              </a:rPr>
              <a:t>Since 1976 with prime minister James Callaghan creating a massive debate over concern for the state of education (James, M. 2018). </a:t>
            </a:r>
            <a:endParaRPr lang="en-US">
              <a:solidFill>
                <a:schemeClr val="tx1"/>
              </a:solidFill>
              <a:latin typeface="Arial"/>
              <a:ea typeface="Meiryo"/>
              <a:cs typeface="Arial"/>
            </a:endParaRPr>
          </a:p>
          <a:p>
            <a:pPr marL="285750" indent="-285750">
              <a:lnSpc>
                <a:spcPct val="130000"/>
              </a:lnSpc>
              <a:buFont typeface="Arial" panose="020B0503020204020204" pitchFamily="34" charset="0"/>
              <a:buChar char="•"/>
            </a:pPr>
            <a:r>
              <a:rPr lang="en-GB">
                <a:solidFill>
                  <a:schemeClr val="tx1"/>
                </a:solidFill>
                <a:latin typeface="Arial"/>
                <a:cs typeface="Arial"/>
              </a:rPr>
              <a:t>Teachers had the freedom to teach what they wanted and how they wanted (James, M. 2018).</a:t>
            </a:r>
            <a:endParaRPr lang="en-US">
              <a:solidFill>
                <a:schemeClr val="tx1"/>
              </a:solidFill>
              <a:latin typeface="Arial"/>
              <a:cs typeface="Arial"/>
            </a:endParaRPr>
          </a:p>
        </p:txBody>
      </p:sp>
      <p:sp>
        <p:nvSpPr>
          <p:cNvPr id="2" name="TextBox 1">
            <a:extLst>
              <a:ext uri="{FF2B5EF4-FFF2-40B4-BE49-F238E27FC236}">
                <a16:creationId xmlns:a16="http://schemas.microsoft.com/office/drawing/2014/main" id="{1CC1797A-7DD7-4E96-8490-187089CD9143}"/>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3969010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2F24225-0E3A-40A5-A927-CEFC1443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B02B8FB-EF36-4677-B5B5-E9B989F2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BE30D5C6-EC5C-4D78-8689-1B6822BFF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12A73499-12A4-4080-B0DE-351867697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60A52FE6-BB17-4BE4-BFA1-8896FD7C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A7BBF837-70DD-4FFD-A87C-FAD1F5D8A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CE5EB792-CB0B-44C0-9561-24A263D87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C0FB4A96-0FD5-4642-8CE2-57623A3A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4DF86AF-AFEC-40BD-A7F1-D5A9A176D4A7}"/>
              </a:ext>
            </a:extLst>
          </p:cNvPr>
          <p:cNvSpPr>
            <a:spLocks noGrp="1"/>
          </p:cNvSpPr>
          <p:nvPr>
            <p:ph type="title"/>
          </p:nvPr>
        </p:nvSpPr>
        <p:spPr>
          <a:xfrm>
            <a:off x="830218" y="1833229"/>
            <a:ext cx="3161338" cy="2934031"/>
          </a:xfrm>
        </p:spPr>
        <p:txBody>
          <a:bodyPr anchor="ctr">
            <a:normAutofit/>
          </a:bodyPr>
          <a:lstStyle/>
          <a:p>
            <a:r>
              <a:rPr lang="en-GB" b="0" i="0">
                <a:solidFill>
                  <a:schemeClr val="tx1"/>
                </a:solidFill>
                <a:effectLst/>
                <a:latin typeface="Arial"/>
                <a:cs typeface="Calibri"/>
              </a:rPr>
              <a:t>What is </a:t>
            </a:r>
            <a:r>
              <a:rPr lang="en-GB" b="0">
                <a:solidFill>
                  <a:schemeClr val="tx1"/>
                </a:solidFill>
                <a:latin typeface="Arial"/>
                <a:cs typeface="Calibri"/>
              </a:rPr>
              <a:t>Curriculum</a:t>
            </a:r>
            <a:r>
              <a:rPr lang="en-GB" b="0" i="0">
                <a:solidFill>
                  <a:schemeClr val="tx1"/>
                </a:solidFill>
                <a:effectLst/>
                <a:latin typeface="Arial"/>
                <a:cs typeface="Calibri"/>
              </a:rPr>
              <a:t>?</a:t>
            </a:r>
            <a:endParaRPr lang="en-GB">
              <a:solidFill>
                <a:schemeClr val="tx1"/>
              </a:solidFill>
              <a:latin typeface="Arial"/>
              <a:cs typeface="Calibri"/>
            </a:endParaRPr>
          </a:p>
        </p:txBody>
      </p:sp>
      <p:sp>
        <p:nvSpPr>
          <p:cNvPr id="3" name="Content Placeholder 2">
            <a:extLst>
              <a:ext uri="{FF2B5EF4-FFF2-40B4-BE49-F238E27FC236}">
                <a16:creationId xmlns:a16="http://schemas.microsoft.com/office/drawing/2014/main" id="{8AEF9170-1032-4511-BE2F-D556956B37D9}"/>
              </a:ext>
            </a:extLst>
          </p:cNvPr>
          <p:cNvSpPr>
            <a:spLocks noGrp="1"/>
          </p:cNvSpPr>
          <p:nvPr>
            <p:ph idx="1"/>
          </p:nvPr>
        </p:nvSpPr>
        <p:spPr>
          <a:xfrm>
            <a:off x="6084834" y="1105306"/>
            <a:ext cx="4982452" cy="4337435"/>
          </a:xfrm>
        </p:spPr>
        <p:txBody>
          <a:bodyPr anchor="ctr">
            <a:normAutofit/>
          </a:bodyPr>
          <a:lstStyle/>
          <a:p>
            <a:pPr marL="285750" indent="-285750">
              <a:lnSpc>
                <a:spcPct val="130000"/>
              </a:lnSpc>
              <a:buChar char="•"/>
            </a:pPr>
            <a:r>
              <a:rPr lang="en-GB">
                <a:solidFill>
                  <a:schemeClr val="tx1"/>
                </a:solidFill>
                <a:latin typeface="Arial"/>
                <a:cs typeface="Arial"/>
              </a:rPr>
              <a:t>According</a:t>
            </a:r>
            <a:r>
              <a:rPr lang="en-GB" b="0" i="0" u="none" strike="noStrike">
                <a:solidFill>
                  <a:schemeClr val="tx1"/>
                </a:solidFill>
                <a:effectLst/>
                <a:latin typeface="Arial"/>
                <a:cs typeface="Arial"/>
              </a:rPr>
              <a:t> to Wortham (2006) he will agree with you. The curriculum is planned courses presented to teachers that informs them what they must teach.</a:t>
            </a:r>
            <a:r>
              <a:rPr lang="en-GB">
                <a:solidFill>
                  <a:schemeClr val="tx1"/>
                </a:solidFill>
                <a:latin typeface="Arial"/>
                <a:cs typeface="Arial"/>
              </a:rPr>
              <a:t> </a:t>
            </a:r>
            <a:endParaRPr lang="en-US">
              <a:solidFill>
                <a:schemeClr val="tx1"/>
              </a:solidFill>
              <a:latin typeface="Arial"/>
              <a:cs typeface="Arial"/>
            </a:endParaRPr>
          </a:p>
          <a:p>
            <a:pPr marL="285750" indent="-285750">
              <a:lnSpc>
                <a:spcPct val="130000"/>
              </a:lnSpc>
              <a:buChar char="•"/>
            </a:pPr>
            <a:r>
              <a:rPr lang="en-GB">
                <a:solidFill>
                  <a:schemeClr val="tx1"/>
                </a:solidFill>
                <a:latin typeface="Arial"/>
                <a:cs typeface="Arial"/>
              </a:rPr>
              <a:t>Bao</a:t>
            </a:r>
            <a:r>
              <a:rPr lang="en-GB" b="0" i="0" u="none" strike="noStrike">
                <a:solidFill>
                  <a:schemeClr val="tx1"/>
                </a:solidFill>
                <a:effectLst/>
                <a:latin typeface="Arial"/>
                <a:cs typeface="Arial"/>
              </a:rPr>
              <a:t> (2008) implied that the curriculum is a learning goal that requires too much to learn within a unit and that children want a more realistic goal to work towards. </a:t>
            </a:r>
            <a:endParaRPr lang="en-GB">
              <a:solidFill>
                <a:schemeClr val="tx1"/>
              </a:solidFill>
              <a:latin typeface="Arial"/>
              <a:cs typeface="Arial"/>
            </a:endParaRPr>
          </a:p>
        </p:txBody>
      </p:sp>
      <p:sp>
        <p:nvSpPr>
          <p:cNvPr id="4" name="TextBox 3">
            <a:extLst>
              <a:ext uri="{FF2B5EF4-FFF2-40B4-BE49-F238E27FC236}">
                <a16:creationId xmlns:a16="http://schemas.microsoft.com/office/drawing/2014/main" id="{C8458505-5A99-4B70-B31E-FEFA5C3F9F20}"/>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326897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1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2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2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3" name="Rectangle 2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29">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31">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33">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5">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TextBox 4">
            <a:extLst>
              <a:ext uri="{FF2B5EF4-FFF2-40B4-BE49-F238E27FC236}">
                <a16:creationId xmlns:a16="http://schemas.microsoft.com/office/drawing/2014/main" id="{E154FBB1-6F58-4027-9B50-D60C170F4DC2}"/>
              </a:ext>
            </a:extLst>
          </p:cNvPr>
          <p:cNvSpPr txBox="1"/>
          <p:nvPr/>
        </p:nvSpPr>
        <p:spPr>
          <a:xfrm>
            <a:off x="2250665" y="3489128"/>
            <a:ext cx="6953250" cy="862394"/>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gn="ctr" defTabSz="914400">
              <a:lnSpc>
                <a:spcPct val="130000"/>
              </a:lnSpc>
              <a:spcBef>
                <a:spcPts val="930"/>
              </a:spcBef>
            </a:pPr>
            <a:r>
              <a:rPr lang="en-US" sz="3600" spc="150">
                <a:solidFill>
                  <a:schemeClr val="tx1">
                    <a:lumMod val="85000"/>
                    <a:lumOff val="15000"/>
                  </a:schemeClr>
                </a:solidFill>
                <a:latin typeface="Arial"/>
                <a:cs typeface="Arial"/>
              </a:rPr>
              <a:t>Examinations</a:t>
            </a:r>
          </a:p>
        </p:txBody>
      </p:sp>
      <p:cxnSp>
        <p:nvCxnSpPr>
          <p:cNvPr id="7" name="Straight Arrow Connector 6">
            <a:extLst>
              <a:ext uri="{FF2B5EF4-FFF2-40B4-BE49-F238E27FC236}">
                <a16:creationId xmlns:a16="http://schemas.microsoft.com/office/drawing/2014/main" id="{A9806CD4-7ED8-4416-8193-50A0F7A0700D}"/>
              </a:ext>
            </a:extLst>
          </p:cNvPr>
          <p:cNvCxnSpPr/>
          <p:nvPr/>
        </p:nvCxnSpPr>
        <p:spPr>
          <a:xfrm>
            <a:off x="5652496" y="2163819"/>
            <a:ext cx="11724" cy="112541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BE2209A-0225-4B00-BE96-C8EA63360C1F}"/>
              </a:ext>
            </a:extLst>
          </p:cNvPr>
          <p:cNvSpPr txBox="1"/>
          <p:nvPr/>
        </p:nvSpPr>
        <p:spPr>
          <a:xfrm>
            <a:off x="5302046" y="6334432"/>
            <a:ext cx="41442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a:latin typeface="Arial"/>
              </a:rPr>
              <a:t>(Hall, W. C. 1975)</a:t>
            </a:r>
            <a:r>
              <a:rPr lang="en-GB">
                <a:latin typeface="Arial"/>
                <a:cs typeface="Arial"/>
              </a:rPr>
              <a:t> </a:t>
            </a:r>
            <a:endParaRPr lang="en-GB"/>
          </a:p>
        </p:txBody>
      </p:sp>
      <p:sp>
        <p:nvSpPr>
          <p:cNvPr id="4" name="TextBox 3">
            <a:extLst>
              <a:ext uri="{FF2B5EF4-FFF2-40B4-BE49-F238E27FC236}">
                <a16:creationId xmlns:a16="http://schemas.microsoft.com/office/drawing/2014/main" id="{BA11162A-488F-4A27-B7B6-F40D349B0099}"/>
              </a:ext>
            </a:extLst>
          </p:cNvPr>
          <p:cNvSpPr txBox="1"/>
          <p:nvPr/>
        </p:nvSpPr>
        <p:spPr>
          <a:xfrm>
            <a:off x="4791524" y="1276302"/>
            <a:ext cx="2053997" cy="64633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3600">
                <a:latin typeface="Arial"/>
                <a:ea typeface="Meiryo"/>
                <a:cs typeface="Calibri"/>
              </a:rPr>
              <a:t>Context</a:t>
            </a:r>
          </a:p>
        </p:txBody>
      </p:sp>
      <p:sp>
        <p:nvSpPr>
          <p:cNvPr id="3" name="TextBox 2">
            <a:extLst>
              <a:ext uri="{FF2B5EF4-FFF2-40B4-BE49-F238E27FC236}">
                <a16:creationId xmlns:a16="http://schemas.microsoft.com/office/drawing/2014/main" id="{E9E52389-A0BF-43AE-B65A-A54E1178C5A3}"/>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471847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8ED76C-8403-4996-8C4D-26ABA7C0B8F9}"/>
              </a:ext>
            </a:extLst>
          </p:cNvPr>
          <p:cNvSpPr txBox="1"/>
          <p:nvPr/>
        </p:nvSpPr>
        <p:spPr>
          <a:xfrm>
            <a:off x="269631" y="26025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ea typeface="Meiryo"/>
              </a:rPr>
              <a:t>Ways of </a:t>
            </a:r>
            <a:r>
              <a:rPr lang="en-GB">
                <a:latin typeface="Arial"/>
                <a:ea typeface="Meiryo"/>
                <a:cs typeface="Arial"/>
              </a:rPr>
              <a:t>teaching</a:t>
            </a:r>
          </a:p>
        </p:txBody>
      </p:sp>
      <p:sp>
        <p:nvSpPr>
          <p:cNvPr id="4" name="TextBox 3">
            <a:extLst>
              <a:ext uri="{FF2B5EF4-FFF2-40B4-BE49-F238E27FC236}">
                <a16:creationId xmlns:a16="http://schemas.microsoft.com/office/drawing/2014/main" id="{922791E4-072B-47E9-9776-41C56E451442}"/>
              </a:ext>
            </a:extLst>
          </p:cNvPr>
          <p:cNvSpPr txBox="1"/>
          <p:nvPr/>
        </p:nvSpPr>
        <p:spPr>
          <a:xfrm>
            <a:off x="3530844" y="2604721"/>
            <a:ext cx="24032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Organisation of content</a:t>
            </a:r>
          </a:p>
        </p:txBody>
      </p:sp>
      <p:sp>
        <p:nvSpPr>
          <p:cNvPr id="5" name="TextBox 4">
            <a:extLst>
              <a:ext uri="{FF2B5EF4-FFF2-40B4-BE49-F238E27FC236}">
                <a16:creationId xmlns:a16="http://schemas.microsoft.com/office/drawing/2014/main" id="{44906BA4-3E52-4FD5-96C4-400F52182302}"/>
              </a:ext>
            </a:extLst>
          </p:cNvPr>
          <p:cNvSpPr txBox="1"/>
          <p:nvPr/>
        </p:nvSpPr>
        <p:spPr>
          <a:xfrm>
            <a:off x="1985597" y="40488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Content</a:t>
            </a:r>
          </a:p>
        </p:txBody>
      </p:sp>
      <p:sp>
        <p:nvSpPr>
          <p:cNvPr id="6" name="TextBox 5">
            <a:extLst>
              <a:ext uri="{FF2B5EF4-FFF2-40B4-BE49-F238E27FC236}">
                <a16:creationId xmlns:a16="http://schemas.microsoft.com/office/drawing/2014/main" id="{C310068E-91BA-4A59-96B2-A4DB8E12E0F3}"/>
              </a:ext>
            </a:extLst>
          </p:cNvPr>
          <p:cNvSpPr txBox="1"/>
          <p:nvPr/>
        </p:nvSpPr>
        <p:spPr>
          <a:xfrm>
            <a:off x="2046410" y="57977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Examinations</a:t>
            </a:r>
            <a:endParaRPr lang="en-GB">
              <a:latin typeface="Arial"/>
              <a:ea typeface="Meiryo"/>
              <a:cs typeface="Arial"/>
            </a:endParaRPr>
          </a:p>
        </p:txBody>
      </p:sp>
      <p:sp>
        <p:nvSpPr>
          <p:cNvPr id="7" name="TextBox 6">
            <a:extLst>
              <a:ext uri="{FF2B5EF4-FFF2-40B4-BE49-F238E27FC236}">
                <a16:creationId xmlns:a16="http://schemas.microsoft.com/office/drawing/2014/main" id="{448803C2-A89A-4FBA-97A3-94E6595636ED}"/>
              </a:ext>
            </a:extLst>
          </p:cNvPr>
          <p:cNvSpPr txBox="1"/>
          <p:nvPr/>
        </p:nvSpPr>
        <p:spPr>
          <a:xfrm>
            <a:off x="5753100" y="26113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Ways of teaching</a:t>
            </a:r>
          </a:p>
        </p:txBody>
      </p:sp>
      <p:sp>
        <p:nvSpPr>
          <p:cNvPr id="8" name="TextBox 7">
            <a:extLst>
              <a:ext uri="{FF2B5EF4-FFF2-40B4-BE49-F238E27FC236}">
                <a16:creationId xmlns:a16="http://schemas.microsoft.com/office/drawing/2014/main" id="{B1394D5E-5BEF-4D30-AF64-5452EF601F96}"/>
              </a:ext>
            </a:extLst>
          </p:cNvPr>
          <p:cNvSpPr txBox="1"/>
          <p:nvPr/>
        </p:nvSpPr>
        <p:spPr>
          <a:xfrm>
            <a:off x="7783390" y="33286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Technology</a:t>
            </a:r>
            <a:endParaRPr lang="en-GB">
              <a:latin typeface="Arial"/>
              <a:ea typeface="Meiryo"/>
              <a:cs typeface="Arial"/>
            </a:endParaRPr>
          </a:p>
        </p:txBody>
      </p:sp>
      <p:sp>
        <p:nvSpPr>
          <p:cNvPr id="9" name="TextBox 8">
            <a:extLst>
              <a:ext uri="{FF2B5EF4-FFF2-40B4-BE49-F238E27FC236}">
                <a16:creationId xmlns:a16="http://schemas.microsoft.com/office/drawing/2014/main" id="{DE4FCE63-CF48-4406-9E77-FA6048EE552A}"/>
              </a:ext>
            </a:extLst>
          </p:cNvPr>
          <p:cNvSpPr txBox="1"/>
          <p:nvPr/>
        </p:nvSpPr>
        <p:spPr>
          <a:xfrm>
            <a:off x="10048142" y="2498481"/>
            <a:ext cx="2192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Organisation of content</a:t>
            </a:r>
            <a:endParaRPr lang="en-GB">
              <a:latin typeface="Arial"/>
              <a:ea typeface="Meiryo"/>
              <a:cs typeface="Arial"/>
            </a:endParaRPr>
          </a:p>
        </p:txBody>
      </p:sp>
      <p:sp>
        <p:nvSpPr>
          <p:cNvPr id="10" name="TextBox 9">
            <a:extLst>
              <a:ext uri="{FF2B5EF4-FFF2-40B4-BE49-F238E27FC236}">
                <a16:creationId xmlns:a16="http://schemas.microsoft.com/office/drawing/2014/main" id="{F1D51A8B-3252-4B55-97E5-9CFDC7A4C761}"/>
              </a:ext>
            </a:extLst>
          </p:cNvPr>
          <p:cNvSpPr txBox="1"/>
          <p:nvPr/>
        </p:nvSpPr>
        <p:spPr>
          <a:xfrm>
            <a:off x="7787786" y="40832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Content</a:t>
            </a:r>
            <a:endParaRPr lang="en-GB">
              <a:latin typeface="Arial"/>
              <a:ea typeface="Meiryo"/>
              <a:cs typeface="Arial"/>
            </a:endParaRPr>
          </a:p>
        </p:txBody>
      </p:sp>
      <p:sp>
        <p:nvSpPr>
          <p:cNvPr id="11" name="TextBox 10">
            <a:extLst>
              <a:ext uri="{FF2B5EF4-FFF2-40B4-BE49-F238E27FC236}">
                <a16:creationId xmlns:a16="http://schemas.microsoft.com/office/drawing/2014/main" id="{B0D4F902-3F66-48E6-B03F-FCBF38F10F74}"/>
              </a:ext>
            </a:extLst>
          </p:cNvPr>
          <p:cNvSpPr txBox="1"/>
          <p:nvPr/>
        </p:nvSpPr>
        <p:spPr>
          <a:xfrm>
            <a:off x="7778261" y="60432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Examinations</a:t>
            </a:r>
          </a:p>
        </p:txBody>
      </p:sp>
      <p:cxnSp>
        <p:nvCxnSpPr>
          <p:cNvPr id="17" name="Straight Arrow Connector 16">
            <a:extLst>
              <a:ext uri="{FF2B5EF4-FFF2-40B4-BE49-F238E27FC236}">
                <a16:creationId xmlns:a16="http://schemas.microsoft.com/office/drawing/2014/main" id="{F29AF151-1144-4C81-A63D-06C404D9C2B6}"/>
              </a:ext>
            </a:extLst>
          </p:cNvPr>
          <p:cNvCxnSpPr/>
          <p:nvPr/>
        </p:nvCxnSpPr>
        <p:spPr>
          <a:xfrm flipV="1">
            <a:off x="3911112" y="4221774"/>
            <a:ext cx="703385" cy="2344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16191161-B4F6-4C5D-8B39-67CE07D0024A}"/>
              </a:ext>
            </a:extLst>
          </p:cNvPr>
          <p:cNvCxnSpPr/>
          <p:nvPr/>
        </p:nvCxnSpPr>
        <p:spPr>
          <a:xfrm>
            <a:off x="4780817" y="3250955"/>
            <a:ext cx="1" cy="279009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5A01F8AC-C121-431C-A4C9-84343B153C05}"/>
              </a:ext>
            </a:extLst>
          </p:cNvPr>
          <p:cNvCxnSpPr/>
          <p:nvPr/>
        </p:nvCxnSpPr>
        <p:spPr>
          <a:xfrm flipV="1">
            <a:off x="1793631" y="4261338"/>
            <a:ext cx="855785" cy="117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F81D7311-A055-41BB-8193-85388D496726}"/>
              </a:ext>
            </a:extLst>
          </p:cNvPr>
          <p:cNvCxnSpPr/>
          <p:nvPr/>
        </p:nvCxnSpPr>
        <p:spPr>
          <a:xfrm flipV="1">
            <a:off x="2827459" y="2798152"/>
            <a:ext cx="902677" cy="117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1" name="Straight Arrow Connector 20">
            <a:extLst>
              <a:ext uri="{FF2B5EF4-FFF2-40B4-BE49-F238E27FC236}">
                <a16:creationId xmlns:a16="http://schemas.microsoft.com/office/drawing/2014/main" id="{B98FCB58-49C7-45F9-B4AB-99E404E37C18}"/>
              </a:ext>
            </a:extLst>
          </p:cNvPr>
          <p:cNvCxnSpPr/>
          <p:nvPr/>
        </p:nvCxnSpPr>
        <p:spPr>
          <a:xfrm flipH="1">
            <a:off x="1563566" y="3140319"/>
            <a:ext cx="46892" cy="283698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D59BD086-55B3-4F0E-B4AC-DFB0CAAAF021}"/>
              </a:ext>
            </a:extLst>
          </p:cNvPr>
          <p:cNvCxnSpPr/>
          <p:nvPr/>
        </p:nvCxnSpPr>
        <p:spPr>
          <a:xfrm flipH="1">
            <a:off x="3347672" y="4514117"/>
            <a:ext cx="23446" cy="1148861"/>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1C55E86A-25CC-4E70-B635-869AB607F4D6}"/>
              </a:ext>
            </a:extLst>
          </p:cNvPr>
          <p:cNvCxnSpPr/>
          <p:nvPr/>
        </p:nvCxnSpPr>
        <p:spPr>
          <a:xfrm flipH="1" flipV="1">
            <a:off x="4346331" y="5969978"/>
            <a:ext cx="433753" cy="23445"/>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32451A15-698A-4C9E-A7CA-FFE1E5CD8E4B}"/>
              </a:ext>
            </a:extLst>
          </p:cNvPr>
          <p:cNvCxnSpPr/>
          <p:nvPr/>
        </p:nvCxnSpPr>
        <p:spPr>
          <a:xfrm>
            <a:off x="1593605" y="5960451"/>
            <a:ext cx="926123" cy="11724"/>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5" name="Straight Arrow Connector 24">
            <a:extLst>
              <a:ext uri="{FF2B5EF4-FFF2-40B4-BE49-F238E27FC236}">
                <a16:creationId xmlns:a16="http://schemas.microsoft.com/office/drawing/2014/main" id="{39EC198A-EFB6-4262-96D6-D921183FD950}"/>
              </a:ext>
            </a:extLst>
          </p:cNvPr>
          <p:cNvCxnSpPr>
            <a:cxnSpLocks/>
          </p:cNvCxnSpPr>
          <p:nvPr/>
        </p:nvCxnSpPr>
        <p:spPr>
          <a:xfrm flipV="1">
            <a:off x="9558703" y="2917579"/>
            <a:ext cx="926123" cy="38686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F34C2BF1-715D-4DE5-8811-959D612A54EA}"/>
              </a:ext>
            </a:extLst>
          </p:cNvPr>
          <p:cNvCxnSpPr>
            <a:cxnSpLocks/>
          </p:cNvCxnSpPr>
          <p:nvPr/>
        </p:nvCxnSpPr>
        <p:spPr>
          <a:xfrm>
            <a:off x="8210549" y="2776902"/>
            <a:ext cx="703385" cy="515814"/>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7" name="Straight Arrow Connector 26">
            <a:extLst>
              <a:ext uri="{FF2B5EF4-FFF2-40B4-BE49-F238E27FC236}">
                <a16:creationId xmlns:a16="http://schemas.microsoft.com/office/drawing/2014/main" id="{4C161D85-9909-4CDA-BDD3-8AD7C641B730}"/>
              </a:ext>
            </a:extLst>
          </p:cNvPr>
          <p:cNvCxnSpPr>
            <a:cxnSpLocks/>
          </p:cNvCxnSpPr>
          <p:nvPr/>
        </p:nvCxnSpPr>
        <p:spPr>
          <a:xfrm>
            <a:off x="7425103" y="4265734"/>
            <a:ext cx="973015" cy="1172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8" name="Straight Arrow Connector 27">
            <a:extLst>
              <a:ext uri="{FF2B5EF4-FFF2-40B4-BE49-F238E27FC236}">
                <a16:creationId xmlns:a16="http://schemas.microsoft.com/office/drawing/2014/main" id="{158ECEEF-E997-4F09-99C9-B9D84FD08392}"/>
              </a:ext>
            </a:extLst>
          </p:cNvPr>
          <p:cNvCxnSpPr>
            <a:cxnSpLocks/>
          </p:cNvCxnSpPr>
          <p:nvPr/>
        </p:nvCxnSpPr>
        <p:spPr>
          <a:xfrm flipH="1">
            <a:off x="9101503" y="4547088"/>
            <a:ext cx="0" cy="141849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9" name="Straight Arrow Connector 28">
            <a:extLst>
              <a:ext uri="{FF2B5EF4-FFF2-40B4-BE49-F238E27FC236}">
                <a16:creationId xmlns:a16="http://schemas.microsoft.com/office/drawing/2014/main" id="{982C4A8E-0560-44C0-A328-236CBE92E9F4}"/>
              </a:ext>
            </a:extLst>
          </p:cNvPr>
          <p:cNvCxnSpPr>
            <a:cxnSpLocks/>
          </p:cNvCxnSpPr>
          <p:nvPr/>
        </p:nvCxnSpPr>
        <p:spPr>
          <a:xfrm flipH="1">
            <a:off x="11141319" y="3245826"/>
            <a:ext cx="0" cy="3036275"/>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0" name="Straight Arrow Connector 29">
            <a:extLst>
              <a:ext uri="{FF2B5EF4-FFF2-40B4-BE49-F238E27FC236}">
                <a16:creationId xmlns:a16="http://schemas.microsoft.com/office/drawing/2014/main" id="{D1E348F8-1C43-45A7-8DA8-D50321B2AD59}"/>
              </a:ext>
            </a:extLst>
          </p:cNvPr>
          <p:cNvCxnSpPr>
            <a:cxnSpLocks/>
          </p:cNvCxnSpPr>
          <p:nvPr/>
        </p:nvCxnSpPr>
        <p:spPr>
          <a:xfrm flipH="1">
            <a:off x="7190642" y="3116872"/>
            <a:ext cx="0" cy="3165229"/>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1" name="Straight Arrow Connector 30">
            <a:extLst>
              <a:ext uri="{FF2B5EF4-FFF2-40B4-BE49-F238E27FC236}">
                <a16:creationId xmlns:a16="http://schemas.microsoft.com/office/drawing/2014/main" id="{C58C15F7-EAB1-41C2-ABE1-B8BEE6B5637A}"/>
              </a:ext>
            </a:extLst>
          </p:cNvPr>
          <p:cNvCxnSpPr>
            <a:cxnSpLocks/>
          </p:cNvCxnSpPr>
          <p:nvPr/>
        </p:nvCxnSpPr>
        <p:spPr>
          <a:xfrm flipV="1">
            <a:off x="7132027" y="6211764"/>
            <a:ext cx="1148861" cy="23447"/>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2" name="Straight Arrow Connector 31">
            <a:extLst>
              <a:ext uri="{FF2B5EF4-FFF2-40B4-BE49-F238E27FC236}">
                <a16:creationId xmlns:a16="http://schemas.microsoft.com/office/drawing/2014/main" id="{FEBE8EBE-981F-4B6E-A224-BC42BFAA89AF}"/>
              </a:ext>
            </a:extLst>
          </p:cNvPr>
          <p:cNvCxnSpPr>
            <a:cxnSpLocks/>
          </p:cNvCxnSpPr>
          <p:nvPr/>
        </p:nvCxnSpPr>
        <p:spPr>
          <a:xfrm flipV="1">
            <a:off x="10015903" y="4265733"/>
            <a:ext cx="1008184" cy="1"/>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3" name="Straight Arrow Connector 32">
            <a:extLst>
              <a:ext uri="{FF2B5EF4-FFF2-40B4-BE49-F238E27FC236}">
                <a16:creationId xmlns:a16="http://schemas.microsoft.com/office/drawing/2014/main" id="{38F22756-B457-4789-BFF8-5F0A328C27C3}"/>
              </a:ext>
            </a:extLst>
          </p:cNvPr>
          <p:cNvCxnSpPr>
            <a:cxnSpLocks/>
          </p:cNvCxnSpPr>
          <p:nvPr/>
        </p:nvCxnSpPr>
        <p:spPr>
          <a:xfrm flipH="1" flipV="1">
            <a:off x="10156582" y="6223487"/>
            <a:ext cx="937845" cy="11724"/>
          </a:xfrm>
          <a:prstGeom prst="straightConnector1">
            <a:avLst/>
          </a:prstGeom>
        </p:spPr>
        <p:style>
          <a:lnRef idx="2">
            <a:schemeClr val="dk1"/>
          </a:lnRef>
          <a:fillRef idx="0">
            <a:schemeClr val="dk1"/>
          </a:fillRef>
          <a:effectRef idx="1">
            <a:schemeClr val="dk1"/>
          </a:effectRef>
          <a:fontRef idx="minor">
            <a:schemeClr val="tx1"/>
          </a:fontRef>
        </p:style>
      </p:cxnSp>
      <p:sp>
        <p:nvSpPr>
          <p:cNvPr id="14" name="TextBox 13">
            <a:extLst>
              <a:ext uri="{FF2B5EF4-FFF2-40B4-BE49-F238E27FC236}">
                <a16:creationId xmlns:a16="http://schemas.microsoft.com/office/drawing/2014/main" id="{CD387D76-EF77-4240-8D38-9796D979D9D7}"/>
              </a:ext>
            </a:extLst>
          </p:cNvPr>
          <p:cNvSpPr txBox="1"/>
          <p:nvPr/>
        </p:nvSpPr>
        <p:spPr>
          <a:xfrm>
            <a:off x="4902138" y="1098566"/>
            <a:ext cx="414429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latin typeface="Arial"/>
              </a:rPr>
              <a:t>(Hall, W. C. 1975)</a:t>
            </a:r>
            <a:r>
              <a:rPr lang="en-GB" sz="1400">
                <a:latin typeface="Arial"/>
                <a:cs typeface="Arial"/>
              </a:rPr>
              <a:t> </a:t>
            </a:r>
            <a:endParaRPr lang="en-GB" sz="1400"/>
          </a:p>
        </p:txBody>
      </p:sp>
      <p:sp>
        <p:nvSpPr>
          <p:cNvPr id="2" name="TextBox 1">
            <a:extLst>
              <a:ext uri="{FF2B5EF4-FFF2-40B4-BE49-F238E27FC236}">
                <a16:creationId xmlns:a16="http://schemas.microsoft.com/office/drawing/2014/main" id="{56255D01-ABD6-4F75-8C62-06F56AAB4D01}"/>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249723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5F417B-2422-4C4D-AD2A-4275CC06819B}"/>
              </a:ext>
            </a:extLst>
          </p:cNvPr>
          <p:cNvSpPr txBox="1"/>
          <p:nvPr/>
        </p:nvSpPr>
        <p:spPr>
          <a:xfrm>
            <a:off x="1922585" y="5603631"/>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eiryo"/>
                <a:cs typeface="Arial"/>
              </a:rPr>
              <a:t>Learning experiences</a:t>
            </a:r>
          </a:p>
        </p:txBody>
      </p:sp>
      <p:sp>
        <p:nvSpPr>
          <p:cNvPr id="5" name="TextBox 4">
            <a:extLst>
              <a:ext uri="{FF2B5EF4-FFF2-40B4-BE49-F238E27FC236}">
                <a16:creationId xmlns:a16="http://schemas.microsoft.com/office/drawing/2014/main" id="{24C018F4-F968-4723-AAF3-EC7B728CF398}"/>
              </a:ext>
            </a:extLst>
          </p:cNvPr>
          <p:cNvSpPr txBox="1"/>
          <p:nvPr/>
        </p:nvSpPr>
        <p:spPr>
          <a:xfrm>
            <a:off x="4032737" y="4044461"/>
            <a:ext cx="1441939" cy="65805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Curriculum </a:t>
            </a:r>
          </a:p>
          <a:p>
            <a:r>
              <a:rPr lang="en-GB">
                <a:latin typeface="Arial"/>
                <a:cs typeface="Arial"/>
              </a:rPr>
              <a:t>evaluation</a:t>
            </a:r>
            <a:endParaRPr lang="en-GB">
              <a:latin typeface="Arial"/>
              <a:ea typeface="Meiryo"/>
              <a:cs typeface="Arial"/>
            </a:endParaRPr>
          </a:p>
        </p:txBody>
      </p:sp>
      <p:sp>
        <p:nvSpPr>
          <p:cNvPr id="6" name="TextBox 5">
            <a:extLst>
              <a:ext uri="{FF2B5EF4-FFF2-40B4-BE49-F238E27FC236}">
                <a16:creationId xmlns:a16="http://schemas.microsoft.com/office/drawing/2014/main" id="{9D502B0D-8109-42AD-8052-EBB6551C9C05}"/>
              </a:ext>
            </a:extLst>
          </p:cNvPr>
          <p:cNvSpPr txBox="1"/>
          <p:nvPr/>
        </p:nvSpPr>
        <p:spPr>
          <a:xfrm>
            <a:off x="375137" y="3997568"/>
            <a:ext cx="1453662"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Knowledge</a:t>
            </a:r>
          </a:p>
        </p:txBody>
      </p:sp>
      <p:sp>
        <p:nvSpPr>
          <p:cNvPr id="7" name="TextBox 6">
            <a:extLst>
              <a:ext uri="{FF2B5EF4-FFF2-40B4-BE49-F238E27FC236}">
                <a16:creationId xmlns:a16="http://schemas.microsoft.com/office/drawing/2014/main" id="{E0174A68-1521-4C0B-91BF-CD3D399FE157}"/>
              </a:ext>
            </a:extLst>
          </p:cNvPr>
          <p:cNvSpPr txBox="1"/>
          <p:nvPr/>
        </p:nvSpPr>
        <p:spPr>
          <a:xfrm>
            <a:off x="1746737" y="2391507"/>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eiryo"/>
                <a:cs typeface="Arial"/>
              </a:rPr>
              <a:t>Curriculum Objectives</a:t>
            </a:r>
          </a:p>
        </p:txBody>
      </p:sp>
      <p:sp>
        <p:nvSpPr>
          <p:cNvPr id="8" name="TextBox 7">
            <a:extLst>
              <a:ext uri="{FF2B5EF4-FFF2-40B4-BE49-F238E27FC236}">
                <a16:creationId xmlns:a16="http://schemas.microsoft.com/office/drawing/2014/main" id="{38E316F5-3EE5-4B24-803F-4743F9074BE2}"/>
              </a:ext>
            </a:extLst>
          </p:cNvPr>
          <p:cNvSpPr txBox="1"/>
          <p:nvPr/>
        </p:nvSpPr>
        <p:spPr>
          <a:xfrm>
            <a:off x="6201507" y="4126522"/>
            <a:ext cx="867508"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Aims</a:t>
            </a:r>
          </a:p>
        </p:txBody>
      </p:sp>
      <p:sp>
        <p:nvSpPr>
          <p:cNvPr id="9" name="TextBox 8">
            <a:extLst>
              <a:ext uri="{FF2B5EF4-FFF2-40B4-BE49-F238E27FC236}">
                <a16:creationId xmlns:a16="http://schemas.microsoft.com/office/drawing/2014/main" id="{2988BEF5-4795-4DD1-BE94-98B5D4B1AC00}"/>
              </a:ext>
            </a:extLst>
          </p:cNvPr>
          <p:cNvSpPr txBox="1"/>
          <p:nvPr/>
        </p:nvSpPr>
        <p:spPr>
          <a:xfrm>
            <a:off x="7995138" y="6248399"/>
            <a:ext cx="15240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Adjustment</a:t>
            </a:r>
          </a:p>
        </p:txBody>
      </p:sp>
      <p:sp>
        <p:nvSpPr>
          <p:cNvPr id="10" name="TextBox 9">
            <a:extLst>
              <a:ext uri="{FF2B5EF4-FFF2-40B4-BE49-F238E27FC236}">
                <a16:creationId xmlns:a16="http://schemas.microsoft.com/office/drawing/2014/main" id="{53B27F6C-A5F0-4AC4-9570-DDD3A3B93B5D}"/>
              </a:ext>
            </a:extLst>
          </p:cNvPr>
          <p:cNvSpPr txBox="1"/>
          <p:nvPr/>
        </p:nvSpPr>
        <p:spPr>
          <a:xfrm>
            <a:off x="10199077" y="4091353"/>
            <a:ext cx="1641231"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Assessment</a:t>
            </a:r>
          </a:p>
        </p:txBody>
      </p:sp>
      <p:sp>
        <p:nvSpPr>
          <p:cNvPr id="11" name="TextBox 10">
            <a:extLst>
              <a:ext uri="{FF2B5EF4-FFF2-40B4-BE49-F238E27FC236}">
                <a16:creationId xmlns:a16="http://schemas.microsoft.com/office/drawing/2014/main" id="{33E1FEC8-3A91-44E8-AD0C-216DDD144441}"/>
              </a:ext>
            </a:extLst>
          </p:cNvPr>
          <p:cNvSpPr txBox="1"/>
          <p:nvPr/>
        </p:nvSpPr>
        <p:spPr>
          <a:xfrm>
            <a:off x="8217877" y="2497015"/>
            <a:ext cx="10668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Action</a:t>
            </a:r>
          </a:p>
        </p:txBody>
      </p:sp>
      <p:cxnSp>
        <p:nvCxnSpPr>
          <p:cNvPr id="12" name="Straight Arrow Connector 11">
            <a:extLst>
              <a:ext uri="{FF2B5EF4-FFF2-40B4-BE49-F238E27FC236}">
                <a16:creationId xmlns:a16="http://schemas.microsoft.com/office/drawing/2014/main" id="{4B630AA3-D634-4E46-87F5-AA36442F5189}"/>
              </a:ext>
            </a:extLst>
          </p:cNvPr>
          <p:cNvCxnSpPr/>
          <p:nvPr/>
        </p:nvCxnSpPr>
        <p:spPr>
          <a:xfrm>
            <a:off x="2886075" y="2903660"/>
            <a:ext cx="11723" cy="24501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25B2CD05-9581-4BE1-B060-D26FC3792DD2}"/>
              </a:ext>
            </a:extLst>
          </p:cNvPr>
          <p:cNvCxnSpPr>
            <a:cxnSpLocks/>
          </p:cNvCxnSpPr>
          <p:nvPr/>
        </p:nvCxnSpPr>
        <p:spPr>
          <a:xfrm flipH="1" flipV="1">
            <a:off x="2018567" y="4158028"/>
            <a:ext cx="1957753" cy="2344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1D6159EF-5631-4751-9B5A-0699F1DB347C}"/>
              </a:ext>
            </a:extLst>
          </p:cNvPr>
          <p:cNvCxnSpPr>
            <a:cxnSpLocks/>
          </p:cNvCxnSpPr>
          <p:nvPr/>
        </p:nvCxnSpPr>
        <p:spPr>
          <a:xfrm flipH="1">
            <a:off x="2053737" y="2833320"/>
            <a:ext cx="785446" cy="134815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5DB005E1-90A8-4FCC-9C90-018A573750A3}"/>
              </a:ext>
            </a:extLst>
          </p:cNvPr>
          <p:cNvCxnSpPr>
            <a:cxnSpLocks/>
          </p:cNvCxnSpPr>
          <p:nvPr/>
        </p:nvCxnSpPr>
        <p:spPr>
          <a:xfrm>
            <a:off x="2053736" y="4158029"/>
            <a:ext cx="785445" cy="1207477"/>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2177A441-BB59-4193-9B54-9989AA3C6969}"/>
              </a:ext>
            </a:extLst>
          </p:cNvPr>
          <p:cNvCxnSpPr>
            <a:cxnSpLocks/>
          </p:cNvCxnSpPr>
          <p:nvPr/>
        </p:nvCxnSpPr>
        <p:spPr>
          <a:xfrm>
            <a:off x="2862628" y="2845044"/>
            <a:ext cx="1078522" cy="132470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EB75DD4D-9E90-4ECB-9F49-B8318AFCECA2}"/>
              </a:ext>
            </a:extLst>
          </p:cNvPr>
          <p:cNvCxnSpPr>
            <a:cxnSpLocks/>
          </p:cNvCxnSpPr>
          <p:nvPr/>
        </p:nvCxnSpPr>
        <p:spPr>
          <a:xfrm flipH="1">
            <a:off x="2862629" y="4169751"/>
            <a:ext cx="1078522" cy="12309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D5F7C9C2-BA85-4E94-9C5B-02F3F5557EDA}"/>
              </a:ext>
            </a:extLst>
          </p:cNvPr>
          <p:cNvCxnSpPr/>
          <p:nvPr/>
        </p:nvCxnSpPr>
        <p:spPr>
          <a:xfrm flipH="1">
            <a:off x="8726366" y="3116874"/>
            <a:ext cx="46892" cy="2930768"/>
          </a:xfrm>
          <a:prstGeom prst="straightConnector1">
            <a:avLst/>
          </a:prstGeom>
          <a:ln>
            <a:solidFill>
              <a:schemeClr val="tx1"/>
            </a:solidFill>
            <a:headEnd type="triangle"/>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38F484B2-46EF-4E6D-ABBD-BADB1276F2B6}"/>
              </a:ext>
            </a:extLst>
          </p:cNvPr>
          <p:cNvCxnSpPr/>
          <p:nvPr/>
        </p:nvCxnSpPr>
        <p:spPr>
          <a:xfrm flipV="1">
            <a:off x="8062546" y="4223239"/>
            <a:ext cx="1582615" cy="35169"/>
          </a:xfrm>
          <a:prstGeom prst="straightConnector1">
            <a:avLst/>
          </a:prstGeom>
          <a:ln>
            <a:solidFill>
              <a:schemeClr val="tx1"/>
            </a:solidFill>
            <a:headEnd type="triangle"/>
            <a:tailEnd type="triangle"/>
          </a:ln>
        </p:spPr>
        <p:style>
          <a:lnRef idx="2">
            <a:schemeClr val="dk1"/>
          </a:lnRef>
          <a:fillRef idx="0">
            <a:schemeClr val="dk1"/>
          </a:fillRef>
          <a:effectRef idx="1">
            <a:schemeClr val="dk1"/>
          </a:effectRef>
          <a:fontRef idx="minor">
            <a:schemeClr val="tx1"/>
          </a:fontRef>
        </p:style>
      </p:cxnSp>
      <p:sp>
        <p:nvSpPr>
          <p:cNvPr id="22" name="Arc 21">
            <a:extLst>
              <a:ext uri="{FF2B5EF4-FFF2-40B4-BE49-F238E27FC236}">
                <a16:creationId xmlns:a16="http://schemas.microsoft.com/office/drawing/2014/main" id="{A017C2D1-346B-4160-BD4D-55D1828121AD}"/>
              </a:ext>
            </a:extLst>
          </p:cNvPr>
          <p:cNvSpPr/>
          <p:nvPr/>
        </p:nvSpPr>
        <p:spPr>
          <a:xfrm flipH="1" flipV="1">
            <a:off x="6578112" y="3078774"/>
            <a:ext cx="2028092" cy="3446583"/>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Arc 22">
            <a:extLst>
              <a:ext uri="{FF2B5EF4-FFF2-40B4-BE49-F238E27FC236}">
                <a16:creationId xmlns:a16="http://schemas.microsoft.com/office/drawing/2014/main" id="{65134BBE-C564-441E-AFC1-12F1DD5B5EF3}"/>
              </a:ext>
            </a:extLst>
          </p:cNvPr>
          <p:cNvSpPr/>
          <p:nvPr/>
        </p:nvSpPr>
        <p:spPr>
          <a:xfrm>
            <a:off x="8887557" y="2680188"/>
            <a:ext cx="2297723" cy="2274278"/>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Arc 23">
            <a:extLst>
              <a:ext uri="{FF2B5EF4-FFF2-40B4-BE49-F238E27FC236}">
                <a16:creationId xmlns:a16="http://schemas.microsoft.com/office/drawing/2014/main" id="{2B12E2B7-9478-4E38-AFC9-2641B45EF03B}"/>
              </a:ext>
            </a:extLst>
          </p:cNvPr>
          <p:cNvSpPr/>
          <p:nvPr/>
        </p:nvSpPr>
        <p:spPr>
          <a:xfrm flipH="1">
            <a:off x="6578111" y="2715356"/>
            <a:ext cx="1992923" cy="2157048"/>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Arc 24">
            <a:extLst>
              <a:ext uri="{FF2B5EF4-FFF2-40B4-BE49-F238E27FC236}">
                <a16:creationId xmlns:a16="http://schemas.microsoft.com/office/drawing/2014/main" id="{E294BA0B-9900-4316-9A43-453D437EDFD9}"/>
              </a:ext>
            </a:extLst>
          </p:cNvPr>
          <p:cNvSpPr/>
          <p:nvPr/>
        </p:nvSpPr>
        <p:spPr>
          <a:xfrm flipV="1">
            <a:off x="8887557" y="3078773"/>
            <a:ext cx="2180492" cy="3247291"/>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Isosceles Triangle 25">
            <a:extLst>
              <a:ext uri="{FF2B5EF4-FFF2-40B4-BE49-F238E27FC236}">
                <a16:creationId xmlns:a16="http://schemas.microsoft.com/office/drawing/2014/main" id="{FCD0BD19-BE57-4906-B4CD-26D448D71F11}"/>
              </a:ext>
            </a:extLst>
          </p:cNvPr>
          <p:cNvSpPr/>
          <p:nvPr/>
        </p:nvSpPr>
        <p:spPr>
          <a:xfrm flipH="1">
            <a:off x="6436819" y="4581525"/>
            <a:ext cx="293077" cy="257908"/>
          </a:xfrm>
          <a:prstGeom prst="triangle">
            <a:avLst/>
          </a:prstGeom>
          <a:ln>
            <a:solidFill>
              <a:schemeClr val="tx1"/>
            </a:solidFill>
          </a:ln>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7" name="Isosceles Triangle 26">
            <a:extLst>
              <a:ext uri="{FF2B5EF4-FFF2-40B4-BE49-F238E27FC236}">
                <a16:creationId xmlns:a16="http://schemas.microsoft.com/office/drawing/2014/main" id="{31AF23CA-9406-4399-BD2E-DA233E395357}"/>
              </a:ext>
            </a:extLst>
          </p:cNvPr>
          <p:cNvSpPr/>
          <p:nvPr/>
        </p:nvSpPr>
        <p:spPr>
          <a:xfrm rot="10800000">
            <a:off x="6403847" y="3821723"/>
            <a:ext cx="363415" cy="269631"/>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8" name="Isosceles Triangle 27">
            <a:extLst>
              <a:ext uri="{FF2B5EF4-FFF2-40B4-BE49-F238E27FC236}">
                <a16:creationId xmlns:a16="http://schemas.microsoft.com/office/drawing/2014/main" id="{7F86C4CA-B2AA-480E-8289-CA474FC2613F}"/>
              </a:ext>
            </a:extLst>
          </p:cNvPr>
          <p:cNvSpPr/>
          <p:nvPr/>
        </p:nvSpPr>
        <p:spPr>
          <a:xfrm rot="5400000">
            <a:off x="7566630" y="2546106"/>
            <a:ext cx="363415" cy="339970"/>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9" name="Isosceles Triangle 28">
            <a:extLst>
              <a:ext uri="{FF2B5EF4-FFF2-40B4-BE49-F238E27FC236}">
                <a16:creationId xmlns:a16="http://schemas.microsoft.com/office/drawing/2014/main" id="{4FC43B06-A117-4E6F-AB39-8D797171E451}"/>
              </a:ext>
            </a:extLst>
          </p:cNvPr>
          <p:cNvSpPr/>
          <p:nvPr/>
        </p:nvSpPr>
        <p:spPr>
          <a:xfrm rot="5280000">
            <a:off x="7545383" y="6299689"/>
            <a:ext cx="410307" cy="328246"/>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0" name="Isosceles Triangle 29">
            <a:extLst>
              <a:ext uri="{FF2B5EF4-FFF2-40B4-BE49-F238E27FC236}">
                <a16:creationId xmlns:a16="http://schemas.microsoft.com/office/drawing/2014/main" id="{9AEC13FB-BFB0-4287-86CA-A5A37A7C74D2}"/>
              </a:ext>
            </a:extLst>
          </p:cNvPr>
          <p:cNvSpPr/>
          <p:nvPr/>
        </p:nvSpPr>
        <p:spPr>
          <a:xfrm rot="-5400000">
            <a:off x="9739795" y="2515333"/>
            <a:ext cx="269630" cy="316523"/>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1" name="Isosceles Triangle 30">
            <a:extLst>
              <a:ext uri="{FF2B5EF4-FFF2-40B4-BE49-F238E27FC236}">
                <a16:creationId xmlns:a16="http://schemas.microsoft.com/office/drawing/2014/main" id="{A11ACD9D-F75D-4B01-BF54-47826866FE25}"/>
              </a:ext>
            </a:extLst>
          </p:cNvPr>
          <p:cNvSpPr/>
          <p:nvPr/>
        </p:nvSpPr>
        <p:spPr>
          <a:xfrm rot="16200000">
            <a:off x="9589594" y="6175131"/>
            <a:ext cx="550984" cy="339970"/>
          </a:xfrm>
          <a:prstGeom prst="triangle">
            <a:avLst/>
          </a:prstGeom>
          <a:ln/>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2" name="Isosceles Triangle 31">
            <a:extLst>
              <a:ext uri="{FF2B5EF4-FFF2-40B4-BE49-F238E27FC236}">
                <a16:creationId xmlns:a16="http://schemas.microsoft.com/office/drawing/2014/main" id="{2751E0A6-7C9D-444E-92E8-CC1B18791901}"/>
              </a:ext>
            </a:extLst>
          </p:cNvPr>
          <p:cNvSpPr/>
          <p:nvPr/>
        </p:nvSpPr>
        <p:spPr>
          <a:xfrm>
            <a:off x="10881331" y="4559543"/>
            <a:ext cx="375138" cy="304801"/>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3" name="Isosceles Triangle 32">
            <a:extLst>
              <a:ext uri="{FF2B5EF4-FFF2-40B4-BE49-F238E27FC236}">
                <a16:creationId xmlns:a16="http://schemas.microsoft.com/office/drawing/2014/main" id="{1D51FFCB-1A33-4AD0-BB9E-C1D7A7346FB2}"/>
              </a:ext>
            </a:extLst>
          </p:cNvPr>
          <p:cNvSpPr/>
          <p:nvPr/>
        </p:nvSpPr>
        <p:spPr>
          <a:xfrm rot="10920000">
            <a:off x="10979020" y="3705433"/>
            <a:ext cx="410307" cy="328247"/>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A32BAB39-EC02-406C-BE8B-9B458C23F310}"/>
              </a:ext>
            </a:extLst>
          </p:cNvPr>
          <p:cNvSpPr txBox="1"/>
          <p:nvPr/>
        </p:nvSpPr>
        <p:spPr>
          <a:xfrm>
            <a:off x="2250831" y="105507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Kerr (1968) </a:t>
            </a:r>
            <a:endParaRPr lang="en-US" sz="2400"/>
          </a:p>
        </p:txBody>
      </p:sp>
      <p:sp>
        <p:nvSpPr>
          <p:cNvPr id="34" name="TextBox 33">
            <a:extLst>
              <a:ext uri="{FF2B5EF4-FFF2-40B4-BE49-F238E27FC236}">
                <a16:creationId xmlns:a16="http://schemas.microsoft.com/office/drawing/2014/main" id="{109B077D-F8CF-4657-B10F-2981D79B1EF0}"/>
              </a:ext>
            </a:extLst>
          </p:cNvPr>
          <p:cNvSpPr txBox="1"/>
          <p:nvPr/>
        </p:nvSpPr>
        <p:spPr>
          <a:xfrm>
            <a:off x="7748954" y="104335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err="1">
                <a:latin typeface="Arial"/>
                <a:cs typeface="Arial"/>
              </a:rPr>
              <a:t>Haliwells</a:t>
            </a:r>
            <a:r>
              <a:rPr lang="en-US" sz="2400"/>
              <a:t> (1968) </a:t>
            </a:r>
          </a:p>
        </p:txBody>
      </p:sp>
      <p:sp>
        <p:nvSpPr>
          <p:cNvPr id="2" name="TextBox 1">
            <a:extLst>
              <a:ext uri="{FF2B5EF4-FFF2-40B4-BE49-F238E27FC236}">
                <a16:creationId xmlns:a16="http://schemas.microsoft.com/office/drawing/2014/main" id="{6B8AC247-248F-48F6-88F4-97F39C3117DA}"/>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571483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17F7AC-85A1-4B27-A52A-9F34C361E1E8}"/>
              </a:ext>
            </a:extLst>
          </p:cNvPr>
          <p:cNvSpPr>
            <a:spLocks noGrp="1"/>
          </p:cNvSpPr>
          <p:nvPr>
            <p:ph type="title"/>
          </p:nvPr>
        </p:nvSpPr>
        <p:spPr>
          <a:xfrm>
            <a:off x="1188340" y="1105232"/>
            <a:ext cx="3013545" cy="4277802"/>
          </a:xfrm>
        </p:spPr>
        <p:txBody>
          <a:bodyPr anchor="ctr">
            <a:normAutofit/>
          </a:bodyPr>
          <a:lstStyle/>
          <a:p>
            <a:r>
              <a:rPr lang="en-GB">
                <a:solidFill>
                  <a:schemeClr val="tx1"/>
                </a:solidFill>
                <a:latin typeface="Arial"/>
                <a:ea typeface="Meiryo"/>
                <a:cs typeface="Arial"/>
              </a:rPr>
              <a:t>Philosophy, Curriculum and Practice.</a:t>
            </a:r>
            <a:endParaRPr lang="en-GB">
              <a:solidFill>
                <a:schemeClr val="tx1"/>
              </a:solidFill>
              <a:latin typeface="Arial"/>
              <a:cs typeface="Arial"/>
            </a:endParaRPr>
          </a:p>
        </p:txBody>
      </p:sp>
      <p:grpSp>
        <p:nvGrpSpPr>
          <p:cNvPr id="10"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1248CEB8-ED5E-4010-856E-7BC0C97D21E0}"/>
              </a:ext>
            </a:extLst>
          </p:cNvPr>
          <p:cNvSpPr>
            <a:spLocks noGrp="1"/>
          </p:cNvSpPr>
          <p:nvPr>
            <p:ph idx="1"/>
          </p:nvPr>
        </p:nvSpPr>
        <p:spPr>
          <a:xfrm>
            <a:off x="6096000" y="1105232"/>
            <a:ext cx="5176298" cy="4277802"/>
          </a:xfrm>
        </p:spPr>
        <p:txBody>
          <a:bodyPr vert="horz" lIns="109728" tIns="109728" rIns="109728" bIns="91440" rtlCol="0" anchor="ctr">
            <a:noAutofit/>
          </a:bodyPr>
          <a:lstStyle/>
          <a:p>
            <a:pPr marL="285750" indent="-285750">
              <a:buFont typeface="Arial" panose="020B0503020204020204" pitchFamily="34" charset="0"/>
              <a:buChar char="•"/>
            </a:pPr>
            <a:r>
              <a:rPr lang="en-GB" sz="1600">
                <a:solidFill>
                  <a:schemeClr val="tx1"/>
                </a:solidFill>
                <a:latin typeface="Arial"/>
                <a:ea typeface="Meiryo"/>
                <a:cs typeface="Arial"/>
              </a:rPr>
              <a:t>Philosophy provides the framework for how schools and classrooms are organised </a:t>
            </a:r>
            <a:r>
              <a:rPr lang="en-GB" sz="1600">
                <a:solidFill>
                  <a:schemeClr val="tx1"/>
                </a:solidFill>
                <a:latin typeface="Arial"/>
                <a:ea typeface="+mn-lt"/>
                <a:cs typeface="Arial"/>
              </a:rPr>
              <a:t>(Ornstein, A. C. 2015). </a:t>
            </a:r>
          </a:p>
          <a:p>
            <a:pPr marL="285750" indent="-285750">
              <a:buFont typeface="Arial" panose="020B0503020204020204" pitchFamily="34" charset="0"/>
              <a:buChar char="•"/>
            </a:pPr>
            <a:r>
              <a:rPr lang="en-GB" sz="1600">
                <a:solidFill>
                  <a:schemeClr val="tx1"/>
                </a:solidFill>
                <a:latin typeface="Arial"/>
                <a:ea typeface="+mn-lt"/>
                <a:cs typeface="Arial"/>
              </a:rPr>
              <a:t>Using philosophy, we can decide what the curriculum’s aims are and where it ends (Goodland, J. 1979).  </a:t>
            </a:r>
          </a:p>
          <a:p>
            <a:pPr marL="285750" indent="-285750">
              <a:buFont typeface="Arial" panose="020B0503020204020204" pitchFamily="34" charset="0"/>
              <a:buChar char="•"/>
            </a:pPr>
            <a:r>
              <a:rPr lang="en-GB" sz="1600">
                <a:solidFill>
                  <a:schemeClr val="tx1"/>
                </a:solidFill>
                <a:latin typeface="Arial"/>
                <a:ea typeface="+mn-lt"/>
                <a:cs typeface="+mn-lt"/>
              </a:rPr>
              <a:t>Philosophy is important to the development of the curriculum and that it is essential for deciding the importance of what subjects are covered (Smith, Stanley and Shores, 1957).</a:t>
            </a:r>
            <a:endParaRPr lang="en-GB" sz="1600">
              <a:solidFill>
                <a:schemeClr val="tx1"/>
              </a:solidFill>
              <a:latin typeface="Arial"/>
              <a:ea typeface="+mn-lt"/>
              <a:cs typeface="Arial"/>
            </a:endParaRPr>
          </a:p>
          <a:p>
            <a:pPr marL="285750" indent="-285750">
              <a:buFont typeface="Arial" panose="020B0503020204020204" pitchFamily="34" charset="0"/>
              <a:buChar char="•"/>
            </a:pPr>
            <a:r>
              <a:rPr lang="en-GB" sz="1600">
                <a:solidFill>
                  <a:schemeClr val="tx1"/>
                </a:solidFill>
                <a:latin typeface="Arial"/>
                <a:ea typeface="+mn-lt"/>
                <a:cs typeface="+mn-lt"/>
              </a:rPr>
              <a:t>Curriculum theorists do not see how philosophy influences their decisions and how important philosophy is to develop the curriculum (Ornstein, A. C. 2015).</a:t>
            </a:r>
            <a:endParaRPr lang="en-GB" sz="1600">
              <a:solidFill>
                <a:schemeClr val="tx1"/>
              </a:solidFill>
              <a:latin typeface="Arial"/>
              <a:ea typeface="Meiryo"/>
              <a:cs typeface="Arial"/>
            </a:endParaRPr>
          </a:p>
        </p:txBody>
      </p:sp>
      <p:sp>
        <p:nvSpPr>
          <p:cNvPr id="4" name="TextBox 3">
            <a:extLst>
              <a:ext uri="{FF2B5EF4-FFF2-40B4-BE49-F238E27FC236}">
                <a16:creationId xmlns:a16="http://schemas.microsoft.com/office/drawing/2014/main" id="{7F16610D-4400-4EDE-AEB2-DB04C7BCB78E}"/>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3718383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BDAC1869-CC41-4A16-865B-8BEDE6F5DD5E}"/>
              </a:ext>
            </a:extLst>
          </p:cNvPr>
          <p:cNvSpPr>
            <a:spLocks noGrp="1"/>
          </p:cNvSpPr>
          <p:nvPr>
            <p:ph idx="1"/>
          </p:nvPr>
        </p:nvSpPr>
        <p:spPr>
          <a:xfrm>
            <a:off x="1699649" y="764407"/>
            <a:ext cx="6857365" cy="5224411"/>
          </a:xfrm>
        </p:spPr>
        <p:txBody>
          <a:bodyPr vert="horz" lIns="109728" tIns="109728" rIns="109728" bIns="91440" rtlCol="0" anchor="t">
            <a:normAutofit/>
          </a:bodyPr>
          <a:lstStyle/>
          <a:p>
            <a:pPr marL="285750" indent="-285750">
              <a:buChar char="•"/>
            </a:pPr>
            <a:r>
              <a:rPr lang="en-GB">
                <a:solidFill>
                  <a:schemeClr val="tx1"/>
                </a:solidFill>
                <a:latin typeface="Arial"/>
                <a:ea typeface="+mn-lt"/>
                <a:cs typeface="Arial"/>
              </a:rPr>
              <a:t>Teachers and administrators add behavioural objectives to the school rules regardless of whether they fit into the individual philosophy of why the school teaches what it does (</a:t>
            </a:r>
            <a:r>
              <a:rPr lang="en-GB">
                <a:solidFill>
                  <a:schemeClr val="tx1"/>
                </a:solidFill>
                <a:latin typeface="Arial"/>
                <a:ea typeface="+mn-lt"/>
                <a:cs typeface="+mn-lt"/>
              </a:rPr>
              <a:t>Brandt and Tyler, 1983). </a:t>
            </a:r>
          </a:p>
          <a:p>
            <a:pPr marL="285750" indent="-285750">
              <a:buChar char="•"/>
            </a:pPr>
            <a:r>
              <a:rPr lang="en-GB">
                <a:solidFill>
                  <a:schemeClr val="tx1"/>
                </a:solidFill>
                <a:latin typeface="Arial"/>
                <a:ea typeface="Meiryo"/>
                <a:cs typeface="Arial"/>
              </a:rPr>
              <a:t>Philosophy makes up all aspects of the curriculum </a:t>
            </a:r>
            <a:r>
              <a:rPr lang="en-GB">
                <a:solidFill>
                  <a:schemeClr val="tx1"/>
                </a:solidFill>
                <a:latin typeface="Arial"/>
                <a:ea typeface="+mn-lt"/>
                <a:cs typeface="+mn-lt"/>
              </a:rPr>
              <a:t>such as what we teach, behavioural manners and morals not just the curriculum (Dewey, 1916).</a:t>
            </a:r>
          </a:p>
          <a:p>
            <a:pPr marL="285750" indent="-285750">
              <a:buChar char="•"/>
            </a:pPr>
            <a:r>
              <a:rPr lang="en-GB">
                <a:solidFill>
                  <a:schemeClr val="tx1"/>
                </a:solidFill>
                <a:latin typeface="Arial"/>
                <a:ea typeface="+mn-lt"/>
                <a:cs typeface="+mn-lt"/>
              </a:rPr>
              <a:t>schools are made up of more than one philosophy that are combined (Ornstein, A. C. 2015).</a:t>
            </a:r>
            <a:endParaRPr lang="en-GB">
              <a:solidFill>
                <a:schemeClr val="tx1"/>
              </a:solidFill>
              <a:latin typeface="Arial"/>
              <a:ea typeface="Meiryo"/>
              <a:cs typeface="Arial"/>
            </a:endParaRPr>
          </a:p>
          <a:p>
            <a:pPr marL="285750" indent="-285750">
              <a:buChar char="•"/>
            </a:pPr>
            <a:endParaRPr lang="en-GB">
              <a:latin typeface="Arial"/>
              <a:ea typeface="Meiryo"/>
              <a:cs typeface="Arial"/>
            </a:endParaRPr>
          </a:p>
        </p:txBody>
      </p:sp>
      <p:sp>
        <p:nvSpPr>
          <p:cNvPr id="2" name="TextBox 1">
            <a:extLst>
              <a:ext uri="{FF2B5EF4-FFF2-40B4-BE49-F238E27FC236}">
                <a16:creationId xmlns:a16="http://schemas.microsoft.com/office/drawing/2014/main" id="{B0ECDADC-2DC2-43CF-8C25-68DDB025E8E7}"/>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4153148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8EB3-B9EA-4B28-B26B-3CFF98FDFEE8}"/>
              </a:ext>
            </a:extLst>
          </p:cNvPr>
          <p:cNvSpPr>
            <a:spLocks noGrp="1"/>
          </p:cNvSpPr>
          <p:nvPr>
            <p:ph type="ctrTitle"/>
          </p:nvPr>
        </p:nvSpPr>
        <p:spPr>
          <a:xfrm>
            <a:off x="4587239" y="590364"/>
            <a:ext cx="7060135" cy="2382999"/>
          </a:xfrm>
        </p:spPr>
        <p:txBody>
          <a:bodyPr/>
          <a:lstStyle/>
          <a:p>
            <a:r>
              <a:rPr lang="en-GB">
                <a:latin typeface="Arial"/>
                <a:cs typeface="Arial"/>
              </a:rPr>
              <a:t>CONCLUSION</a:t>
            </a:r>
            <a:endParaRPr lang="en-GB" b="0">
              <a:ea typeface="+mj-lt"/>
              <a:cs typeface="+mj-lt"/>
            </a:endParaRPr>
          </a:p>
          <a:p>
            <a:endParaRPr lang="en-GB">
              <a:ea typeface="Meiryo"/>
            </a:endParaRPr>
          </a:p>
        </p:txBody>
      </p:sp>
      <p:sp>
        <p:nvSpPr>
          <p:cNvPr id="3" name="Subtitle 2">
            <a:extLst>
              <a:ext uri="{FF2B5EF4-FFF2-40B4-BE49-F238E27FC236}">
                <a16:creationId xmlns:a16="http://schemas.microsoft.com/office/drawing/2014/main" id="{D1ADC2FA-5232-4D1D-836D-4EAE3E3DE955}"/>
              </a:ext>
            </a:extLst>
          </p:cNvPr>
          <p:cNvSpPr>
            <a:spLocks noGrp="1"/>
          </p:cNvSpPr>
          <p:nvPr>
            <p:ph type="subTitle" idx="1"/>
          </p:nvPr>
        </p:nvSpPr>
        <p:spPr>
          <a:xfrm>
            <a:off x="4662312" y="2705139"/>
            <a:ext cx="7052117" cy="3076536"/>
          </a:xfrm>
        </p:spPr>
        <p:txBody>
          <a:bodyPr vert="horz" lIns="109728" tIns="109728" rIns="109728" bIns="91440" rtlCol="0" anchor="t">
            <a:noAutofit/>
          </a:bodyPr>
          <a:lstStyle/>
          <a:p>
            <a:r>
              <a:rPr lang="en-GB" sz="1800">
                <a:latin typeface="Arial"/>
                <a:cs typeface="Arial"/>
              </a:rPr>
              <a:t>New Welsh Curriculum reflects aspects of change and progress as it highlights ‘a content focused curriculum does not guarantee meaningful learning but wishes to enable learners to acquire knowledge, information and skills that could be considered essential for further learning and future employment through both education and experiences as a result of its four main purposes’ (Introduction to Curriculum for Wales Guidance, 2020, p. 5). </a:t>
            </a:r>
            <a:endParaRPr lang="en-GB" sz="1800">
              <a:ea typeface="+mn-lt"/>
              <a:cs typeface="+mn-lt"/>
            </a:endParaRPr>
          </a:p>
          <a:p>
            <a:endParaRPr lang="en-GB">
              <a:ea typeface="Meiryo"/>
            </a:endParaRPr>
          </a:p>
        </p:txBody>
      </p:sp>
      <p:sp>
        <p:nvSpPr>
          <p:cNvPr id="6" name="TextBox 5">
            <a:extLst>
              <a:ext uri="{FF2B5EF4-FFF2-40B4-BE49-F238E27FC236}">
                <a16:creationId xmlns:a16="http://schemas.microsoft.com/office/drawing/2014/main" id="{066A4EF6-3F9A-4CFE-AC13-28219F43AB15}"/>
              </a:ext>
            </a:extLst>
          </p:cNvPr>
          <p:cNvSpPr txBox="1"/>
          <p:nvPr/>
        </p:nvSpPr>
        <p:spPr>
          <a:xfrm>
            <a:off x="9965165" y="6490855"/>
            <a:ext cx="22129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and Rebecca</a:t>
            </a:r>
          </a:p>
        </p:txBody>
      </p:sp>
    </p:spTree>
    <p:extLst>
      <p:ext uri="{BB962C8B-B14F-4D97-AF65-F5344CB8AC3E}">
        <p14:creationId xmlns:p14="http://schemas.microsoft.com/office/powerpoint/2010/main" val="2910460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 name="Freeform: Shape 9">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2577CD-D735-41D6-ADE8-342807108E10}"/>
              </a:ext>
            </a:extLst>
          </p:cNvPr>
          <p:cNvSpPr>
            <a:spLocks noGrp="1"/>
          </p:cNvSpPr>
          <p:nvPr>
            <p:ph type="ctrTitle"/>
          </p:nvPr>
        </p:nvSpPr>
        <p:spPr>
          <a:xfrm>
            <a:off x="1661823" y="1346268"/>
            <a:ext cx="8868354" cy="2463667"/>
          </a:xfrm>
        </p:spPr>
        <p:txBody>
          <a:bodyPr anchor="b">
            <a:normAutofit/>
          </a:bodyPr>
          <a:lstStyle/>
          <a:p>
            <a:pPr algn="ctr"/>
            <a:r>
              <a:rPr lang="en-GB" sz="6600">
                <a:latin typeface="Arial"/>
                <a:ea typeface="Meiryo"/>
                <a:cs typeface="Arial"/>
              </a:rPr>
              <a:t>THANK YOU!</a:t>
            </a:r>
            <a:endParaRPr lang="en-GB" sz="6600">
              <a:latin typeface="Arial"/>
              <a:cs typeface="Arial"/>
            </a:endParaRPr>
          </a:p>
        </p:txBody>
      </p:sp>
      <p:sp>
        <p:nvSpPr>
          <p:cNvPr id="11" name="Freeform: Shape 11">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3">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5">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8479751D-8F1A-4D1F-AE16-F0D510EADAFA}"/>
              </a:ext>
            </a:extLst>
          </p:cNvPr>
          <p:cNvSpPr>
            <a:spLocks noGrp="1"/>
          </p:cNvSpPr>
          <p:nvPr>
            <p:ph type="subTitle" idx="1"/>
          </p:nvPr>
        </p:nvSpPr>
        <p:spPr>
          <a:xfrm>
            <a:off x="2619376" y="3809935"/>
            <a:ext cx="6953250" cy="1524066"/>
          </a:xfrm>
        </p:spPr>
        <p:txBody>
          <a:bodyPr anchor="t">
            <a:normAutofit/>
          </a:bodyPr>
          <a:lstStyle/>
          <a:p>
            <a:pPr algn="ctr"/>
            <a:r>
              <a:rPr lang="en-GB">
                <a:latin typeface="Arial"/>
                <a:ea typeface="Meiryo"/>
                <a:cs typeface="Arial"/>
              </a:rPr>
              <a:t>ANY QUESTIONS?</a:t>
            </a:r>
            <a:endParaRPr lang="en-GB">
              <a:latin typeface="Arial"/>
              <a:cs typeface="Arial"/>
            </a:endParaRPr>
          </a:p>
        </p:txBody>
      </p:sp>
    </p:spTree>
    <p:extLst>
      <p:ext uri="{BB962C8B-B14F-4D97-AF65-F5344CB8AC3E}">
        <p14:creationId xmlns:p14="http://schemas.microsoft.com/office/powerpoint/2010/main" val="517545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930D146-C57F-471F-93EC-884044C504AE}"/>
              </a:ext>
            </a:extLst>
          </p:cNvPr>
          <p:cNvSpPr>
            <a:spLocks noGrp="1"/>
          </p:cNvSpPr>
          <p:nvPr>
            <p:ph type="ctrTitle"/>
          </p:nvPr>
        </p:nvSpPr>
        <p:spPr>
          <a:xfrm>
            <a:off x="1743607" y="3912041"/>
            <a:ext cx="8394306" cy="1396053"/>
          </a:xfrm>
        </p:spPr>
        <p:txBody>
          <a:bodyPr anchor="b">
            <a:normAutofit/>
          </a:bodyPr>
          <a:lstStyle/>
          <a:p>
            <a:pPr algn="ctr"/>
            <a:r>
              <a:rPr lang="en-GB">
                <a:latin typeface="Arial"/>
                <a:ea typeface="Meiryo"/>
                <a:cs typeface="Arial"/>
              </a:rPr>
              <a:t>REFERENCE LIST</a:t>
            </a:r>
          </a:p>
        </p:txBody>
      </p:sp>
      <p:pic>
        <p:nvPicPr>
          <p:cNvPr id="6" name="Graphic 5" descr="Books">
            <a:extLst>
              <a:ext uri="{FF2B5EF4-FFF2-40B4-BE49-F238E27FC236}">
                <a16:creationId xmlns:a16="http://schemas.microsoft.com/office/drawing/2014/main" id="{F4D2BF69-CF2A-4A4B-8F48-5FDEEA6781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62481" y="797084"/>
            <a:ext cx="2946903" cy="2946903"/>
          </a:xfrm>
          <a:prstGeom prst="rect">
            <a:avLst/>
          </a:prstGeom>
        </p:spPr>
      </p:pic>
    </p:spTree>
    <p:extLst>
      <p:ext uri="{BB962C8B-B14F-4D97-AF65-F5344CB8AC3E}">
        <p14:creationId xmlns:p14="http://schemas.microsoft.com/office/powerpoint/2010/main" val="388769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3A4785-949F-4ADC-829B-F922F1BAD0A5}"/>
              </a:ext>
            </a:extLst>
          </p:cNvPr>
          <p:cNvSpPr txBox="1"/>
          <p:nvPr/>
        </p:nvSpPr>
        <p:spPr>
          <a:xfrm>
            <a:off x="256032" y="231648"/>
            <a:ext cx="117348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endParaRPr lang="en-US" b="1">
              <a:latin typeface="Arial"/>
              <a:cs typeface="Calibri Light"/>
            </a:endParaRPr>
          </a:p>
          <a:p>
            <a:pPr marL="171450" indent="-171450">
              <a:buFont typeface="Arial"/>
              <a:buChar char="•"/>
            </a:pPr>
            <a:r>
              <a:rPr lang="en-US">
                <a:latin typeface="Arial"/>
                <a:cs typeface="Calibri"/>
              </a:rPr>
              <a:t>Abrams, F., 2012. </a:t>
            </a:r>
            <a:r>
              <a:rPr lang="en-US" i="1">
                <a:latin typeface="Arial"/>
                <a:cs typeface="Calibri"/>
              </a:rPr>
              <a:t>US idea of 'cultural literacy' and key facts a child should know arrives in UK. </a:t>
            </a:r>
            <a:r>
              <a:rPr lang="en-US">
                <a:latin typeface="Arial"/>
                <a:cs typeface="Calibri"/>
              </a:rPr>
              <a:t>[Online]</a:t>
            </a:r>
            <a:br>
              <a:rPr lang="en-US">
                <a:latin typeface="Arial"/>
                <a:cs typeface="Calibri"/>
              </a:rPr>
            </a:br>
            <a:r>
              <a:rPr lang="en-US">
                <a:latin typeface="Arial"/>
                <a:cs typeface="Calibri"/>
              </a:rPr>
              <a:t>Available at: https://www.theguardian.com/education/2012/oct/15/hirsch-core-knowledge-curriculum-review</a:t>
            </a:r>
            <a:br>
              <a:rPr lang="en-US">
                <a:latin typeface="Arial"/>
                <a:cs typeface="Calibri"/>
              </a:rPr>
            </a:br>
            <a:r>
              <a:rPr lang="en-US">
                <a:latin typeface="Arial"/>
                <a:cs typeface="Calibri"/>
              </a:rPr>
              <a:t>[Accessed 9 May 2021].</a:t>
            </a:r>
          </a:p>
          <a:p>
            <a:pPr marL="171450" indent="-171450">
              <a:buFont typeface="Arial"/>
              <a:buChar char="•"/>
            </a:pPr>
            <a:endParaRPr lang="en-US">
              <a:latin typeface="Arial"/>
              <a:cs typeface="Calibri"/>
            </a:endParaRPr>
          </a:p>
          <a:p>
            <a:pPr marL="171450" indent="-171450">
              <a:buFont typeface="Arial"/>
              <a:buChar char="•"/>
            </a:pPr>
            <a:r>
              <a:rPr lang="en-US" err="1">
                <a:latin typeface="Arial"/>
                <a:cs typeface="Calibri"/>
              </a:rPr>
              <a:t>Arung</a:t>
            </a:r>
            <a:r>
              <a:rPr lang="en-US">
                <a:latin typeface="Arial"/>
                <a:cs typeface="Calibri"/>
              </a:rPr>
              <a:t>, F., 2013. </a:t>
            </a:r>
            <a:r>
              <a:rPr lang="en-US" i="1">
                <a:latin typeface="Arial"/>
                <a:cs typeface="Calibri"/>
              </a:rPr>
              <a:t>The definition of curriculum. </a:t>
            </a:r>
            <a:r>
              <a:rPr lang="en-US">
                <a:latin typeface="Arial"/>
                <a:cs typeface="Calibri"/>
              </a:rPr>
              <a:t>[Online]</a:t>
            </a:r>
            <a:br>
              <a:rPr lang="en-US">
                <a:latin typeface="Arial"/>
                <a:cs typeface="Calibri"/>
              </a:rPr>
            </a:br>
            <a:r>
              <a:rPr lang="en-US">
                <a:latin typeface="Arial"/>
                <a:cs typeface="Calibri"/>
              </a:rPr>
              <a:t>Available at: https://usnpendbing.files.wordpress.com/2015/07/the-definition-of-curriculum.pdf </a:t>
            </a:r>
            <a:br>
              <a:rPr lang="en-US">
                <a:latin typeface="Arial"/>
                <a:cs typeface="Calibri"/>
              </a:rPr>
            </a:br>
            <a:r>
              <a:rPr lang="en-US">
                <a:latin typeface="Arial"/>
                <a:cs typeface="Calibri"/>
              </a:rPr>
              <a:t>[Accessed 28 April 2021].</a:t>
            </a:r>
          </a:p>
          <a:p>
            <a:pPr marL="171450" indent="-171450">
              <a:buFont typeface="Arial"/>
              <a:buChar char="•"/>
            </a:pPr>
            <a:endParaRPr lang="en-US">
              <a:latin typeface="Arial"/>
              <a:cs typeface="Calibri"/>
            </a:endParaRPr>
          </a:p>
          <a:p>
            <a:pPr marL="171450" indent="-171450">
              <a:buFont typeface="Arial"/>
              <a:buChar char="•"/>
            </a:pPr>
            <a:r>
              <a:rPr lang="en-GB" spc="125">
                <a:latin typeface="Arial"/>
                <a:cs typeface="Arial"/>
              </a:rPr>
              <a:t>Bao, D (2008) ‘ELT Materials used in Southeast Asia’, In Tomlinson, B. (Ed) </a:t>
            </a:r>
            <a:r>
              <a:rPr lang="en-GB" i="1">
                <a:latin typeface="Arial"/>
                <a:cs typeface="Times New Roman"/>
              </a:rPr>
              <a:t>English language learning material a critical review</a:t>
            </a:r>
            <a:r>
              <a:rPr lang="en-GB">
                <a:latin typeface="Arial"/>
                <a:cs typeface="Times New Roman"/>
              </a:rPr>
              <a:t>. London: Continuum international publishing group </a:t>
            </a:r>
            <a:r>
              <a:rPr lang="en-GB">
                <a:latin typeface="Arial"/>
                <a:cs typeface="Arial"/>
              </a:rPr>
              <a:t>​</a:t>
            </a:r>
          </a:p>
          <a:p>
            <a:pPr marL="171450" indent="-171450">
              <a:buFont typeface="Arial"/>
              <a:buChar char="•"/>
            </a:pPr>
            <a:endParaRPr lang="en-US">
              <a:latin typeface="Arial"/>
              <a:cs typeface="Calibri"/>
            </a:endParaRPr>
          </a:p>
          <a:p>
            <a:pPr marL="171450" indent="-171450">
              <a:buFont typeface="Arial"/>
              <a:buChar char="•"/>
            </a:pPr>
            <a:r>
              <a:rPr lang="en-US">
                <a:latin typeface="Arial"/>
                <a:cs typeface="Calibri"/>
              </a:rPr>
              <a:t>Bhamani, S., 2017. Educating Before Birth via Talking to the Baby in the Womb: Prenatal Innovations. </a:t>
            </a:r>
            <a:r>
              <a:rPr lang="en-US" i="1">
                <a:latin typeface="Arial"/>
                <a:cs typeface="Calibri"/>
              </a:rPr>
              <a:t>Journal of Education and Educational Development, </a:t>
            </a:r>
            <a:r>
              <a:rPr lang="en-US">
                <a:latin typeface="Arial"/>
                <a:cs typeface="Calibri"/>
              </a:rPr>
              <a:t>4(2), pp. 368-375.</a:t>
            </a:r>
          </a:p>
          <a:p>
            <a:pPr marL="171450" indent="-171450">
              <a:buFont typeface="Arial"/>
              <a:buChar char="•"/>
            </a:pPr>
            <a:endParaRPr lang="en-US">
              <a:latin typeface="Arial"/>
              <a:cs typeface="Calibri"/>
            </a:endParaRPr>
          </a:p>
          <a:p>
            <a:pPr marL="171450" indent="-171450">
              <a:buFont typeface="Arial"/>
              <a:buChar char="•"/>
            </a:pPr>
            <a:r>
              <a:rPr lang="en-GB" spc="125">
                <a:latin typeface="Arial"/>
                <a:cs typeface="Arial"/>
              </a:rPr>
              <a:t>Brandt. R.S and Tyler, R.W (1983). 'Goals and objectives', In English, F.W (Ed) </a:t>
            </a:r>
            <a:r>
              <a:rPr lang="en-GB" i="1">
                <a:latin typeface="Arial"/>
                <a:cs typeface="Times New Roman"/>
              </a:rPr>
              <a:t>Fundamental curriculum decisions</a:t>
            </a:r>
            <a:r>
              <a:rPr lang="en-GB">
                <a:latin typeface="Arial"/>
                <a:cs typeface="Times New Roman"/>
              </a:rPr>
              <a:t>. Virginia: Association for supervision and curriculum development.</a:t>
            </a:r>
            <a:r>
              <a:rPr lang="en-US">
                <a:latin typeface="Arial"/>
                <a:cs typeface="Times New Roman"/>
              </a:rPr>
              <a:t>​</a:t>
            </a:r>
          </a:p>
          <a:p>
            <a:pPr marL="171450" indent="-171450">
              <a:buFont typeface="Arial"/>
              <a:buChar char="•"/>
            </a:pPr>
            <a:endParaRPr lang="en-US">
              <a:latin typeface="Arial"/>
              <a:cs typeface="Calibri"/>
            </a:endParaRPr>
          </a:p>
          <a:p>
            <a:pPr marL="171450" indent="-171450">
              <a:buFont typeface="Arial"/>
              <a:buChar char="•"/>
            </a:pPr>
            <a:r>
              <a:rPr lang="en-US">
                <a:latin typeface="Arial"/>
                <a:cs typeface="Calibri"/>
              </a:rPr>
              <a:t>Cambridge Dictionary, 2021. </a:t>
            </a:r>
            <a:r>
              <a:rPr lang="en-US" i="1">
                <a:latin typeface="Arial"/>
                <a:cs typeface="Calibri"/>
              </a:rPr>
              <a:t>Knowledge. </a:t>
            </a:r>
            <a:r>
              <a:rPr lang="en-US">
                <a:latin typeface="Arial"/>
                <a:cs typeface="Calibri"/>
              </a:rPr>
              <a:t>[Online]</a:t>
            </a:r>
            <a:br>
              <a:rPr lang="en-US">
                <a:latin typeface="Arial"/>
                <a:cs typeface="Calibri"/>
              </a:rPr>
            </a:br>
            <a:r>
              <a:rPr lang="en-US">
                <a:latin typeface="Arial"/>
                <a:cs typeface="Calibri"/>
              </a:rPr>
              <a:t>Available at: https://dictionary.cambridge.org/dictionary/english/knowledge?q=knowledge+</a:t>
            </a:r>
            <a:br>
              <a:rPr lang="en-US">
                <a:latin typeface="Arial"/>
                <a:cs typeface="Calibri"/>
              </a:rPr>
            </a:br>
            <a:r>
              <a:rPr lang="en-US">
                <a:latin typeface="Arial"/>
                <a:cs typeface="Calibri"/>
              </a:rPr>
              <a:t>[Accessed 9 May 2021].</a:t>
            </a:r>
          </a:p>
          <a:p>
            <a:endParaRPr lang="en-US">
              <a:latin typeface="Arial"/>
              <a:cs typeface="Calibri"/>
            </a:endParaRPr>
          </a:p>
          <a:p>
            <a:pPr marL="171450" indent="-171450">
              <a:buFont typeface="Arial"/>
              <a:buChar char="•"/>
            </a:pPr>
            <a:endParaRPr lang="en-GB">
              <a:latin typeface="Arial"/>
              <a:cs typeface="Times New Roman"/>
            </a:endParaRPr>
          </a:p>
        </p:txBody>
      </p:sp>
    </p:spTree>
    <p:extLst>
      <p:ext uri="{BB962C8B-B14F-4D97-AF65-F5344CB8AC3E}">
        <p14:creationId xmlns:p14="http://schemas.microsoft.com/office/powerpoint/2010/main" val="9951294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1B29BC-D38D-4D0B-88FD-018C01A0FA31}"/>
              </a:ext>
            </a:extLst>
          </p:cNvPr>
          <p:cNvSpPr txBox="1"/>
          <p:nvPr/>
        </p:nvSpPr>
        <p:spPr>
          <a:xfrm>
            <a:off x="377952" y="195072"/>
            <a:ext cx="114726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Sans-Serif"/>
              <a:buChar char="•"/>
            </a:pPr>
            <a:endParaRPr lang="en-US">
              <a:latin typeface="Arial"/>
              <a:ea typeface="+mn-lt"/>
              <a:cs typeface="Arial"/>
            </a:endParaRPr>
          </a:p>
          <a:p>
            <a:pPr marL="171450" indent="-171450">
              <a:buFont typeface="Arial,Sans-Serif"/>
              <a:buChar char="•"/>
            </a:pPr>
            <a:endParaRPr lang="en-GB">
              <a:ea typeface="Meiryo"/>
            </a:endParaRPr>
          </a:p>
          <a:p>
            <a:endParaRPr lang="en-GB">
              <a:ea typeface="Meiryo"/>
            </a:endParaRPr>
          </a:p>
          <a:p>
            <a:endParaRPr lang="en-US"/>
          </a:p>
        </p:txBody>
      </p:sp>
      <p:sp>
        <p:nvSpPr>
          <p:cNvPr id="3" name="TextBox 2">
            <a:extLst>
              <a:ext uri="{FF2B5EF4-FFF2-40B4-BE49-F238E27FC236}">
                <a16:creationId xmlns:a16="http://schemas.microsoft.com/office/drawing/2014/main" id="{4CBF77FD-EF8A-4C6B-858D-FED52B365683}"/>
              </a:ext>
            </a:extLst>
          </p:cNvPr>
          <p:cNvSpPr txBox="1"/>
          <p:nvPr/>
        </p:nvSpPr>
        <p:spPr>
          <a:xfrm>
            <a:off x="213360" y="243840"/>
            <a:ext cx="1173480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mn-lt"/>
              </a:rPr>
              <a:t>Curriculum for Wales Guidance, 2020. [Online]</a:t>
            </a:r>
            <a:br>
              <a:rPr lang="en-US">
                <a:latin typeface="Arial"/>
                <a:ea typeface="+mn-lt"/>
                <a:cs typeface="+mn-lt"/>
              </a:rPr>
            </a:br>
            <a:r>
              <a:rPr lang="en-US">
                <a:latin typeface="Arial"/>
                <a:ea typeface="+mn-lt"/>
                <a:cs typeface="+mn-lt"/>
              </a:rPr>
              <a:t>Available at: https://hwb.gov.wales/storage/b44ad45b-ff78-430a-9423-36feb86aaf7e/curriculum-for-wales-guidance.pdf[Accessed 22 April 2021].</a:t>
            </a:r>
            <a:endParaRPr lang="en-US">
              <a:latin typeface="Arial"/>
              <a:ea typeface="Meiryo"/>
              <a:cs typeface="Arial"/>
            </a:endParaRPr>
          </a:p>
          <a:p>
            <a:endParaRPr lang="en-US">
              <a:latin typeface="Arial"/>
              <a:cs typeface="Arial"/>
            </a:endParaRPr>
          </a:p>
          <a:p>
            <a:r>
              <a:rPr lang="en-US">
                <a:latin typeface="Arial"/>
                <a:ea typeface="+mn-lt"/>
                <a:cs typeface="+mn-lt"/>
              </a:rPr>
              <a:t>Dash, S. N. R., 2015. </a:t>
            </a:r>
            <a:r>
              <a:rPr lang="en-US" i="1">
                <a:latin typeface="Arial"/>
                <a:ea typeface="+mn-lt"/>
                <a:cs typeface="+mn-lt"/>
              </a:rPr>
              <a:t>Philosophical Foundation of Education. </a:t>
            </a:r>
            <a:r>
              <a:rPr lang="en-US">
                <a:latin typeface="Arial"/>
                <a:ea typeface="+mn-lt"/>
                <a:cs typeface="+mn-lt"/>
              </a:rPr>
              <a:t>[Online]</a:t>
            </a:r>
            <a:br>
              <a:rPr lang="en-US">
                <a:latin typeface="Arial"/>
                <a:ea typeface="+mn-lt"/>
                <a:cs typeface="+mn-lt"/>
              </a:rPr>
            </a:br>
            <a:r>
              <a:rPr lang="en-US">
                <a:latin typeface="Arial"/>
                <a:ea typeface="+mn-lt"/>
                <a:cs typeface="+mn-lt"/>
              </a:rPr>
              <a:t>Available at: https://ddceutkal.ac.in/Syllabus/MA_Education/Paper_1.pdf[Accessed 2 May 2021].</a:t>
            </a:r>
            <a:endParaRPr lang="en-US">
              <a:latin typeface="Arial"/>
              <a:ea typeface="Meiryo"/>
              <a:cs typeface="Arial"/>
            </a:endParaRPr>
          </a:p>
          <a:p>
            <a:endParaRPr lang="en-US">
              <a:latin typeface="Arial"/>
              <a:cs typeface="Arial"/>
            </a:endParaRPr>
          </a:p>
          <a:p>
            <a:r>
              <a:rPr lang="en-US">
                <a:latin typeface="Arial"/>
                <a:ea typeface="+mn-lt"/>
                <a:cs typeface="+mn-lt"/>
              </a:rPr>
              <a:t>Dewey, J. (1916) </a:t>
            </a:r>
            <a:r>
              <a:rPr lang="en-GB" i="1">
                <a:latin typeface="Arial"/>
                <a:ea typeface="+mn-lt"/>
                <a:cs typeface="+mn-lt"/>
              </a:rPr>
              <a:t>Democracy and education: An </a:t>
            </a:r>
            <a:r>
              <a:rPr lang="en-US" i="1">
                <a:latin typeface="Arial"/>
                <a:ea typeface="+mn-lt"/>
                <a:cs typeface="+mn-lt"/>
              </a:rPr>
              <a:t>introduction to the philosophy of education</a:t>
            </a:r>
            <a:r>
              <a:rPr lang="en-GB">
                <a:latin typeface="Arial"/>
                <a:ea typeface="+mn-lt"/>
                <a:cs typeface="+mn-lt"/>
              </a:rPr>
              <a:t>: New York: MacMillan</a:t>
            </a:r>
            <a:r>
              <a:rPr lang="en-US">
                <a:latin typeface="Arial"/>
                <a:ea typeface="+mn-lt"/>
                <a:cs typeface="+mn-lt"/>
              </a:rPr>
              <a:t> </a:t>
            </a:r>
            <a:endParaRPr lang="en-US">
              <a:latin typeface="Arial"/>
              <a:ea typeface="Meiryo"/>
              <a:cs typeface="Arial"/>
            </a:endParaRPr>
          </a:p>
          <a:p>
            <a:endParaRPr lang="en-US">
              <a:latin typeface="Arial"/>
              <a:cs typeface="Arial"/>
            </a:endParaRPr>
          </a:p>
          <a:p>
            <a:r>
              <a:rPr lang="en-US">
                <a:latin typeface="Arial"/>
                <a:ea typeface="+mn-lt"/>
                <a:cs typeface="+mn-lt"/>
              </a:rPr>
              <a:t>Duschinsky, R., 2012. Tabula Rasa and Human Nature. </a:t>
            </a:r>
            <a:r>
              <a:rPr lang="en-US" i="1">
                <a:latin typeface="Arial"/>
                <a:ea typeface="+mn-lt"/>
                <a:cs typeface="+mn-lt"/>
              </a:rPr>
              <a:t>philosophy , </a:t>
            </a:r>
            <a:r>
              <a:rPr lang="en-US">
                <a:latin typeface="Arial"/>
                <a:ea typeface="+mn-lt"/>
                <a:cs typeface="+mn-lt"/>
              </a:rPr>
              <a:t>87(4).</a:t>
            </a:r>
            <a:endParaRPr lang="en-US">
              <a:latin typeface="Arial"/>
              <a:ea typeface="Meiryo"/>
              <a:cs typeface="Arial"/>
            </a:endParaRPr>
          </a:p>
          <a:p>
            <a:endParaRPr lang="en-US">
              <a:latin typeface="Arial"/>
              <a:cs typeface="Arial"/>
            </a:endParaRPr>
          </a:p>
          <a:p>
            <a:r>
              <a:rPr lang="en-US">
                <a:latin typeface="Arial"/>
                <a:ea typeface="+mn-lt"/>
                <a:cs typeface="+mn-lt"/>
              </a:rPr>
              <a:t>Foundation Phase Framework, 2015. </a:t>
            </a:r>
            <a:r>
              <a:rPr lang="en-US" i="1">
                <a:latin typeface="Arial"/>
                <a:ea typeface="+mn-lt"/>
                <a:cs typeface="+mn-lt"/>
              </a:rPr>
              <a:t>Curriculum for Wales: Foundation Phase Framework. </a:t>
            </a:r>
            <a:r>
              <a:rPr lang="en-US">
                <a:latin typeface="Arial"/>
                <a:ea typeface="+mn-lt"/>
                <a:cs typeface="+mn-lt"/>
              </a:rPr>
              <a:t>[Online]</a:t>
            </a:r>
            <a:br>
              <a:rPr lang="en-US">
                <a:latin typeface="Arial"/>
                <a:ea typeface="+mn-lt"/>
                <a:cs typeface="+mn-lt"/>
              </a:rPr>
            </a:br>
            <a:r>
              <a:rPr lang="en-US">
                <a:latin typeface="Arial"/>
                <a:ea typeface="+mn-lt"/>
                <a:cs typeface="+mn-lt"/>
              </a:rPr>
              <a:t>Available at: https://hwb.gov.wales/api/storage/d5d8e39c-b534-40cb-a3f5-7e2e126d8077/foundation-phase-framework.pdf[Accessed 26 January 2021].</a:t>
            </a:r>
            <a:endParaRPr lang="en-US">
              <a:latin typeface="Arial"/>
              <a:cs typeface="Arial"/>
            </a:endParaRPr>
          </a:p>
          <a:p>
            <a:endParaRPr lang="en-US">
              <a:latin typeface="Arial"/>
              <a:cs typeface="Arial"/>
            </a:endParaRPr>
          </a:p>
          <a:p>
            <a:r>
              <a:rPr lang="en-US">
                <a:latin typeface="Arial"/>
                <a:ea typeface="+mn-lt"/>
                <a:cs typeface="+mn-lt"/>
              </a:rPr>
              <a:t>Gaunt, C., 2013. </a:t>
            </a:r>
            <a:r>
              <a:rPr lang="en-US" i="1">
                <a:latin typeface="Arial"/>
                <a:ea typeface="+mn-lt"/>
                <a:cs typeface="+mn-lt"/>
              </a:rPr>
              <a:t>Nursery World.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https://www.nurseryworld.co.uk/news/article/five-year-olds-will-learn-computer-programming-in-new-curriculum</a:t>
            </a:r>
            <a:br>
              <a:rPr lang="en-US">
                <a:latin typeface="Arial"/>
                <a:ea typeface="+mn-lt"/>
                <a:cs typeface="+mn-lt"/>
              </a:rPr>
            </a:br>
            <a:r>
              <a:rPr lang="en-US">
                <a:latin typeface="Arial"/>
                <a:ea typeface="+mn-lt"/>
                <a:cs typeface="+mn-lt"/>
              </a:rPr>
              <a:t>[Accessed 5 May 2021]. </a:t>
            </a:r>
          </a:p>
          <a:p>
            <a:endParaRPr lang="en-US">
              <a:latin typeface="Arial"/>
              <a:ea typeface="+mn-lt"/>
              <a:cs typeface="+mn-lt"/>
            </a:endParaRPr>
          </a:p>
          <a:p>
            <a:r>
              <a:rPr lang="en-US">
                <a:latin typeface="Arial"/>
                <a:ea typeface="+mn-lt"/>
                <a:cs typeface="+mn-lt"/>
              </a:rPr>
              <a:t>Goodland, J. I. (1979b) </a:t>
            </a:r>
            <a:r>
              <a:rPr lang="en-GB" i="1">
                <a:latin typeface="Arial"/>
                <a:ea typeface="+mn-lt"/>
                <a:cs typeface="+mn-lt"/>
              </a:rPr>
              <a:t>What schools are for</a:t>
            </a:r>
            <a:r>
              <a:rPr lang="en-GB">
                <a:latin typeface="Arial"/>
                <a:ea typeface="+mn-lt"/>
                <a:cs typeface="+mn-lt"/>
              </a:rPr>
              <a:t>. Virginia: Phi Delta Kappa educational foundation.</a:t>
            </a:r>
            <a:r>
              <a:rPr lang="en-US">
                <a:latin typeface="Arial"/>
                <a:ea typeface="+mn-lt"/>
                <a:cs typeface="+mn-lt"/>
              </a:rPr>
              <a:t> </a:t>
            </a:r>
            <a:endParaRPr lang="en-US">
              <a:latin typeface="Arial"/>
              <a:ea typeface="Meiryo"/>
            </a:endParaRPr>
          </a:p>
        </p:txBody>
      </p:sp>
    </p:spTree>
    <p:extLst>
      <p:ext uri="{BB962C8B-B14F-4D97-AF65-F5344CB8AC3E}">
        <p14:creationId xmlns:p14="http://schemas.microsoft.com/office/powerpoint/2010/main" val="15610022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BAE9D4-A6A5-4EB2-84C9-06C8DF2E0028}"/>
              </a:ext>
            </a:extLst>
          </p:cNvPr>
          <p:cNvSpPr txBox="1"/>
          <p:nvPr/>
        </p:nvSpPr>
        <p:spPr>
          <a:xfrm>
            <a:off x="195072" y="67056"/>
            <a:ext cx="11807952"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mn-lt"/>
              </a:rPr>
              <a:t>Abrams, F., 2012. </a:t>
            </a:r>
            <a:r>
              <a:rPr lang="en-US" i="1">
                <a:latin typeface="Arial"/>
                <a:ea typeface="+mn-lt"/>
                <a:cs typeface="+mn-lt"/>
              </a:rPr>
              <a:t>US idea of 'cultural literacy' and key facts a child should know arrives in UK.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https://www.theguardian.com/education/2012/oct/15/hirsch-core-knowledge-curriculum-review[Accessed 9 May 2021].</a:t>
            </a:r>
            <a:endParaRPr lang="en-US">
              <a:latin typeface="Arial"/>
              <a:ea typeface="Meiryo"/>
              <a:cs typeface="Arial"/>
            </a:endParaRPr>
          </a:p>
          <a:p>
            <a:endParaRPr lang="en-GB">
              <a:latin typeface="Arial"/>
              <a:ea typeface="Meiryo"/>
              <a:cs typeface="Arial"/>
            </a:endParaRPr>
          </a:p>
          <a:p>
            <a:r>
              <a:rPr lang="en-US" err="1">
                <a:latin typeface="Arial"/>
                <a:ea typeface="+mn-lt"/>
                <a:cs typeface="+mn-lt"/>
              </a:rPr>
              <a:t>Arung</a:t>
            </a:r>
            <a:r>
              <a:rPr lang="en-US">
                <a:latin typeface="Arial"/>
                <a:ea typeface="+mn-lt"/>
                <a:cs typeface="+mn-lt"/>
              </a:rPr>
              <a:t>, F., 2013. </a:t>
            </a:r>
            <a:r>
              <a:rPr lang="en-US" i="1">
                <a:latin typeface="Arial"/>
                <a:ea typeface="+mn-lt"/>
                <a:cs typeface="+mn-lt"/>
              </a:rPr>
              <a:t>The definition of curriculum. </a:t>
            </a:r>
            <a:r>
              <a:rPr lang="en-US">
                <a:latin typeface="Arial"/>
                <a:ea typeface="+mn-lt"/>
                <a:cs typeface="+mn-lt"/>
              </a:rPr>
              <a:t>[Online]</a:t>
            </a:r>
            <a:br>
              <a:rPr lang="en-US">
                <a:latin typeface="Arial"/>
                <a:ea typeface="+mn-lt"/>
                <a:cs typeface="+mn-lt"/>
              </a:rPr>
            </a:br>
            <a:r>
              <a:rPr lang="en-US">
                <a:latin typeface="Arial"/>
                <a:ea typeface="+mn-lt"/>
                <a:cs typeface="+mn-lt"/>
              </a:rPr>
              <a:t>Available at: https://usnpendbing.files.wordpress.com/2015/07/the-definition-of-curriculum.pdf[Accessed 28 April 2021].</a:t>
            </a:r>
            <a:endParaRPr lang="en-GB">
              <a:latin typeface="Arial"/>
              <a:ea typeface="Meiryo"/>
              <a:cs typeface="Arial"/>
            </a:endParaRPr>
          </a:p>
          <a:p>
            <a:endParaRPr lang="en-GB">
              <a:latin typeface="Arial"/>
              <a:ea typeface="Meiryo"/>
              <a:cs typeface="Arial"/>
            </a:endParaRPr>
          </a:p>
          <a:p>
            <a:r>
              <a:rPr lang="en-GB">
                <a:latin typeface="Arial"/>
                <a:ea typeface="+mn-lt"/>
                <a:cs typeface="+mn-lt"/>
              </a:rPr>
              <a:t>Bao, D (2008) ‘ELT Materials used in Southeast Asia’, In Tomlinson, B. (Ed) </a:t>
            </a:r>
            <a:r>
              <a:rPr lang="en-GB" i="1">
                <a:latin typeface="Arial"/>
                <a:ea typeface="+mn-lt"/>
                <a:cs typeface="+mn-lt"/>
              </a:rPr>
              <a:t>English language learning material a critical review</a:t>
            </a:r>
            <a:r>
              <a:rPr lang="en-GB">
                <a:latin typeface="Arial"/>
                <a:ea typeface="+mn-lt"/>
                <a:cs typeface="+mn-lt"/>
              </a:rPr>
              <a:t>. London: Continuum international publishing group  </a:t>
            </a:r>
            <a:endParaRPr lang="en-GB">
              <a:latin typeface="Arial"/>
              <a:ea typeface="Meiryo"/>
              <a:cs typeface="Arial"/>
            </a:endParaRPr>
          </a:p>
          <a:p>
            <a:endParaRPr lang="en-GB">
              <a:latin typeface="Arial"/>
              <a:ea typeface="Meiryo"/>
              <a:cs typeface="Arial"/>
            </a:endParaRPr>
          </a:p>
          <a:p>
            <a:r>
              <a:rPr lang="en-US">
                <a:latin typeface="Arial"/>
                <a:ea typeface="+mn-lt"/>
                <a:cs typeface="+mn-lt"/>
              </a:rPr>
              <a:t>Bhamani, S., 2017. Educating Before Birth via Talking to the Baby in the Womb: Prenatal Innovations. </a:t>
            </a:r>
            <a:r>
              <a:rPr lang="en-US" i="1">
                <a:latin typeface="Arial"/>
                <a:ea typeface="+mn-lt"/>
                <a:cs typeface="+mn-lt"/>
              </a:rPr>
              <a:t>Journal of Education and Educational Development, </a:t>
            </a:r>
            <a:r>
              <a:rPr lang="en-US">
                <a:latin typeface="Arial"/>
                <a:ea typeface="+mn-lt"/>
                <a:cs typeface="+mn-lt"/>
              </a:rPr>
              <a:t>4(2), pp. 368-375.</a:t>
            </a:r>
            <a:endParaRPr lang="en-GB">
              <a:latin typeface="Arial"/>
              <a:ea typeface="Meiryo"/>
              <a:cs typeface="Arial"/>
            </a:endParaRPr>
          </a:p>
          <a:p>
            <a:endParaRPr lang="en-GB">
              <a:latin typeface="Arial"/>
              <a:ea typeface="Meiryo"/>
              <a:cs typeface="Arial"/>
            </a:endParaRPr>
          </a:p>
          <a:p>
            <a:r>
              <a:rPr lang="en-GB">
                <a:latin typeface="Arial"/>
                <a:ea typeface="+mn-lt"/>
                <a:cs typeface="+mn-lt"/>
              </a:rPr>
              <a:t>Brandt. R.S and Tyler, R.W (1983). 'Goals and objectives', In English, F.W (Ed) </a:t>
            </a:r>
            <a:r>
              <a:rPr lang="en-GB" i="1">
                <a:latin typeface="Arial"/>
                <a:ea typeface="+mn-lt"/>
                <a:cs typeface="+mn-lt"/>
              </a:rPr>
              <a:t>Fundamental curriculum decisions</a:t>
            </a:r>
            <a:r>
              <a:rPr lang="en-GB">
                <a:latin typeface="Arial"/>
                <a:ea typeface="+mn-lt"/>
                <a:cs typeface="+mn-lt"/>
              </a:rPr>
              <a:t>. Virginia: Association for supervision and curriculum development.</a:t>
            </a:r>
            <a:r>
              <a:rPr lang="en-US">
                <a:latin typeface="Arial"/>
                <a:ea typeface="+mn-lt"/>
                <a:cs typeface="+mn-lt"/>
              </a:rPr>
              <a:t> </a:t>
            </a:r>
            <a:endParaRPr lang="en-GB">
              <a:latin typeface="Arial"/>
              <a:ea typeface="Meiryo"/>
              <a:cs typeface="Arial"/>
            </a:endParaRPr>
          </a:p>
          <a:p>
            <a:endParaRPr lang="en-GB">
              <a:latin typeface="Arial"/>
              <a:ea typeface="Meiryo"/>
              <a:cs typeface="Arial"/>
            </a:endParaRPr>
          </a:p>
          <a:p>
            <a:r>
              <a:rPr lang="en-US">
                <a:latin typeface="Arial"/>
                <a:ea typeface="+mn-lt"/>
                <a:cs typeface="+mn-lt"/>
              </a:rPr>
              <a:t>Cambridge Dictionary, 2021. </a:t>
            </a:r>
            <a:r>
              <a:rPr lang="en-US" i="1">
                <a:latin typeface="Arial"/>
                <a:ea typeface="+mn-lt"/>
                <a:cs typeface="+mn-lt"/>
              </a:rPr>
              <a:t>Knowledge. </a:t>
            </a:r>
            <a:r>
              <a:rPr lang="en-US">
                <a:latin typeface="Arial"/>
                <a:ea typeface="+mn-lt"/>
                <a:cs typeface="+mn-lt"/>
              </a:rPr>
              <a:t>[Online]</a:t>
            </a:r>
            <a:br>
              <a:rPr lang="en-US">
                <a:latin typeface="Arial"/>
                <a:ea typeface="+mn-lt"/>
                <a:cs typeface="+mn-lt"/>
              </a:rPr>
            </a:br>
            <a:r>
              <a:rPr lang="en-US">
                <a:latin typeface="Arial"/>
                <a:ea typeface="+mn-lt"/>
                <a:cs typeface="+mn-lt"/>
              </a:rPr>
              <a:t>Available at: https://dictionary.cambridge.org/dictionary/english/knowledge?q=knowledge[Accessed 9 May 2021].</a:t>
            </a:r>
            <a:endParaRPr lang="en-GB">
              <a:latin typeface="Arial"/>
              <a:ea typeface="Meiryo"/>
              <a:cs typeface="Arial"/>
            </a:endParaRPr>
          </a:p>
          <a:p>
            <a:endParaRPr lang="en-GB">
              <a:latin typeface="Arial"/>
              <a:ea typeface="Meiryo"/>
              <a:cs typeface="Arial"/>
            </a:endParaRPr>
          </a:p>
          <a:p>
            <a:r>
              <a:rPr lang="en-US">
                <a:latin typeface="Arial"/>
                <a:ea typeface="+mn-lt"/>
                <a:cs typeface="+mn-lt"/>
              </a:rPr>
              <a:t>Curriculum for Wales Guidance, 2020. [Online]</a:t>
            </a:r>
            <a:br>
              <a:rPr lang="en-US">
                <a:latin typeface="Arial"/>
                <a:ea typeface="+mn-lt"/>
                <a:cs typeface="+mn-lt"/>
              </a:rPr>
            </a:br>
            <a:r>
              <a:rPr lang="en-US">
                <a:latin typeface="Arial"/>
                <a:ea typeface="+mn-lt"/>
                <a:cs typeface="+mn-lt"/>
              </a:rPr>
              <a:t>Available at: https://hwb.gov.wales/storage/b44ad45b-ff78-430a-9423-36feb86aaf7e/curriculum-for-</a:t>
            </a:r>
            <a:r>
              <a:rPr lang="en-US">
                <a:ea typeface="+mn-lt"/>
                <a:cs typeface="+mn-lt"/>
              </a:rPr>
              <a:t>wales-guidance.pdf[Accessed 22 April 2021].</a:t>
            </a:r>
            <a:endParaRPr lang="en-GB"/>
          </a:p>
        </p:txBody>
      </p:sp>
    </p:spTree>
    <p:extLst>
      <p:ext uri="{BB962C8B-B14F-4D97-AF65-F5344CB8AC3E}">
        <p14:creationId xmlns:p14="http://schemas.microsoft.com/office/powerpoint/2010/main" val="1651405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20E710-D466-467D-9980-A5A042C7CB3B}"/>
              </a:ext>
            </a:extLst>
          </p:cNvPr>
          <p:cNvSpPr txBox="1"/>
          <p:nvPr/>
        </p:nvSpPr>
        <p:spPr>
          <a:xfrm>
            <a:off x="201168" y="91440"/>
            <a:ext cx="11826240"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mn-lt"/>
              </a:rPr>
              <a:t>Dash, S. N. R., 2015. </a:t>
            </a:r>
            <a:r>
              <a:rPr lang="en-US" i="1">
                <a:latin typeface="Arial"/>
                <a:ea typeface="+mn-lt"/>
                <a:cs typeface="+mn-lt"/>
              </a:rPr>
              <a:t>Philosophical Foundation of Education. </a:t>
            </a:r>
            <a:r>
              <a:rPr lang="en-US">
                <a:latin typeface="Arial"/>
                <a:ea typeface="+mn-lt"/>
                <a:cs typeface="+mn-lt"/>
              </a:rPr>
              <a:t>[Online]</a:t>
            </a:r>
            <a:br>
              <a:rPr lang="en-US">
                <a:latin typeface="Arial"/>
                <a:ea typeface="+mn-lt"/>
                <a:cs typeface="+mn-lt"/>
              </a:rPr>
            </a:br>
            <a:r>
              <a:rPr lang="en-US">
                <a:latin typeface="Arial"/>
                <a:ea typeface="+mn-lt"/>
                <a:cs typeface="+mn-lt"/>
              </a:rPr>
              <a:t>Available at: https://ddceutkal.ac.in/Syllabus/MA_Education/Paper_1.pdf[Accessed 2 May 2021].</a:t>
            </a:r>
            <a:endParaRPr lang="en-GB">
              <a:latin typeface="Arial"/>
              <a:ea typeface="+mn-lt"/>
              <a:cs typeface="+mn-lt"/>
            </a:endParaRPr>
          </a:p>
          <a:p>
            <a:endParaRPr lang="en-GB">
              <a:latin typeface="Arial"/>
              <a:ea typeface="+mn-lt"/>
              <a:cs typeface="+mn-lt"/>
            </a:endParaRPr>
          </a:p>
          <a:p>
            <a:r>
              <a:rPr lang="en-GB">
                <a:latin typeface="Arial"/>
                <a:ea typeface="+mn-lt"/>
                <a:cs typeface="+mn-lt"/>
              </a:rPr>
              <a:t>Dewey, J. (1916) </a:t>
            </a:r>
            <a:r>
              <a:rPr lang="en-GB" i="1">
                <a:latin typeface="Arial"/>
                <a:ea typeface="+mn-lt"/>
                <a:cs typeface="+mn-lt"/>
              </a:rPr>
              <a:t>Democracy and education: An introduction to the philosophy of education</a:t>
            </a:r>
            <a:r>
              <a:rPr lang="en-GB">
                <a:latin typeface="Arial"/>
                <a:ea typeface="+mn-lt"/>
                <a:cs typeface="+mn-lt"/>
              </a:rPr>
              <a:t>: New York: MacMillan</a:t>
            </a:r>
            <a:r>
              <a:rPr lang="en-US">
                <a:latin typeface="Arial"/>
                <a:ea typeface="+mn-lt"/>
                <a:cs typeface="+mn-lt"/>
              </a:rPr>
              <a:t> </a:t>
            </a:r>
            <a:endParaRPr lang="en-GB">
              <a:latin typeface="Arial"/>
              <a:ea typeface="+mn-lt"/>
              <a:cs typeface="+mn-lt"/>
            </a:endParaRPr>
          </a:p>
          <a:p>
            <a:endParaRPr lang="en-GB">
              <a:latin typeface="Arial"/>
              <a:ea typeface="+mn-lt"/>
              <a:cs typeface="+mn-lt"/>
            </a:endParaRPr>
          </a:p>
          <a:p>
            <a:r>
              <a:rPr lang="en-US">
                <a:latin typeface="Arial"/>
                <a:ea typeface="+mn-lt"/>
                <a:cs typeface="+mn-lt"/>
              </a:rPr>
              <a:t>Duschinsky, R., 2012. Tabula Rasa and Human Nature. </a:t>
            </a:r>
            <a:r>
              <a:rPr lang="en-US" i="1">
                <a:latin typeface="Arial"/>
                <a:ea typeface="+mn-lt"/>
                <a:cs typeface="+mn-lt"/>
              </a:rPr>
              <a:t>philosophy , </a:t>
            </a:r>
            <a:r>
              <a:rPr lang="en-US">
                <a:latin typeface="Arial"/>
                <a:ea typeface="+mn-lt"/>
                <a:cs typeface="+mn-lt"/>
              </a:rPr>
              <a:t>87(4).</a:t>
            </a:r>
            <a:endParaRPr lang="en-GB">
              <a:latin typeface="Arial"/>
              <a:ea typeface="+mn-lt"/>
              <a:cs typeface="+mn-lt"/>
            </a:endParaRPr>
          </a:p>
          <a:p>
            <a:endParaRPr lang="en-GB">
              <a:latin typeface="Arial"/>
              <a:ea typeface="+mn-lt"/>
              <a:cs typeface="+mn-lt"/>
            </a:endParaRPr>
          </a:p>
          <a:p>
            <a:r>
              <a:rPr lang="en-US">
                <a:latin typeface="Arial"/>
                <a:ea typeface="+mn-lt"/>
                <a:cs typeface="+mn-lt"/>
              </a:rPr>
              <a:t>Foundation Phase Framework, 2015. </a:t>
            </a:r>
            <a:r>
              <a:rPr lang="en-US" i="1">
                <a:latin typeface="Arial"/>
                <a:ea typeface="+mn-lt"/>
                <a:cs typeface="+mn-lt"/>
              </a:rPr>
              <a:t>Curriculum for Wales: Foundation Phase Framework. </a:t>
            </a:r>
            <a:r>
              <a:rPr lang="en-US">
                <a:latin typeface="Arial"/>
                <a:ea typeface="+mn-lt"/>
                <a:cs typeface="+mn-lt"/>
              </a:rPr>
              <a:t>[Online]</a:t>
            </a:r>
            <a:br>
              <a:rPr lang="en-US">
                <a:latin typeface="Arial"/>
                <a:ea typeface="+mn-lt"/>
                <a:cs typeface="+mn-lt"/>
              </a:rPr>
            </a:br>
            <a:r>
              <a:rPr lang="en-US">
                <a:latin typeface="Arial"/>
                <a:ea typeface="+mn-lt"/>
                <a:cs typeface="+mn-lt"/>
              </a:rPr>
              <a:t>Available at: https://hwb.gov.wales/api/storage/d5d8e39c-b534-40cb-a3f5-7e2e126d8077/foundation-phase-framework.pdf[Accessed 26 January 2021].</a:t>
            </a:r>
            <a:endParaRPr lang="en-GB">
              <a:latin typeface="Arial"/>
              <a:ea typeface="+mn-lt"/>
              <a:cs typeface="+mn-lt"/>
            </a:endParaRPr>
          </a:p>
          <a:p>
            <a:endParaRPr lang="en-GB">
              <a:latin typeface="Arial"/>
              <a:ea typeface="+mn-lt"/>
              <a:cs typeface="+mn-lt"/>
            </a:endParaRPr>
          </a:p>
          <a:p>
            <a:r>
              <a:rPr lang="en-US">
                <a:latin typeface="Arial"/>
                <a:ea typeface="+mn-lt"/>
                <a:cs typeface="+mn-lt"/>
              </a:rPr>
              <a:t>Gaunt, C., 2013. </a:t>
            </a:r>
            <a:r>
              <a:rPr lang="en-US" i="1">
                <a:latin typeface="Arial"/>
                <a:ea typeface="+mn-lt"/>
                <a:cs typeface="+mn-lt"/>
              </a:rPr>
              <a:t>Nursery World.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https://www.nurseryworld.co.uk/news/article/five-year-olds-will-learn-computer-programming-in-new-curriculum[Accessed 5 May 2021].</a:t>
            </a:r>
            <a:endParaRPr lang="en-GB">
              <a:latin typeface="Arial"/>
              <a:ea typeface="+mn-lt"/>
              <a:cs typeface="+mn-lt"/>
            </a:endParaRPr>
          </a:p>
          <a:p>
            <a:endParaRPr lang="en-GB">
              <a:latin typeface="Arial"/>
              <a:ea typeface="+mn-lt"/>
              <a:cs typeface="+mn-lt"/>
            </a:endParaRPr>
          </a:p>
          <a:p>
            <a:r>
              <a:rPr lang="en-GB">
                <a:latin typeface="Arial"/>
                <a:ea typeface="+mn-lt"/>
                <a:cs typeface="+mn-lt"/>
              </a:rPr>
              <a:t>Goodland, J. I. (1979b) </a:t>
            </a:r>
            <a:r>
              <a:rPr lang="en-GB" i="1">
                <a:latin typeface="Arial"/>
                <a:ea typeface="+mn-lt"/>
                <a:cs typeface="+mn-lt"/>
              </a:rPr>
              <a:t>What schools are for</a:t>
            </a:r>
            <a:r>
              <a:rPr lang="en-GB">
                <a:latin typeface="Arial"/>
                <a:ea typeface="+mn-lt"/>
                <a:cs typeface="+mn-lt"/>
              </a:rPr>
              <a:t>. Virginia: Phi Delta Kappa educational foundation.</a:t>
            </a:r>
            <a:r>
              <a:rPr lang="en-US">
                <a:latin typeface="Arial"/>
                <a:ea typeface="+mn-lt"/>
                <a:cs typeface="+mn-lt"/>
              </a:rPr>
              <a:t> </a:t>
            </a:r>
            <a:endParaRPr lang="en-GB">
              <a:latin typeface="Arial"/>
              <a:ea typeface="+mn-lt"/>
              <a:cs typeface="+mn-lt"/>
            </a:endParaRPr>
          </a:p>
          <a:p>
            <a:endParaRPr lang="en-GB">
              <a:latin typeface="Arial"/>
              <a:ea typeface="+mn-lt"/>
              <a:cs typeface="+mn-lt"/>
            </a:endParaRPr>
          </a:p>
          <a:p>
            <a:r>
              <a:rPr lang="en-GB">
                <a:latin typeface="Arial"/>
                <a:ea typeface="+mn-lt"/>
                <a:cs typeface="+mn-lt"/>
              </a:rPr>
              <a:t>Hall, W. C. (1975) </a:t>
            </a:r>
            <a:r>
              <a:rPr lang="en-GB" i="1">
                <a:latin typeface="Arial"/>
                <a:ea typeface="+mn-lt"/>
                <a:cs typeface="+mn-lt"/>
              </a:rPr>
              <a:t>Models for curriculum development</a:t>
            </a:r>
            <a:r>
              <a:rPr lang="en-GB">
                <a:latin typeface="Arial"/>
                <a:ea typeface="+mn-lt"/>
                <a:cs typeface="+mn-lt"/>
              </a:rPr>
              <a:t>.</a:t>
            </a:r>
            <a:r>
              <a:rPr lang="en-GB" i="1">
                <a:latin typeface="Arial"/>
                <a:ea typeface="+mn-lt"/>
                <a:cs typeface="+mn-lt"/>
              </a:rPr>
              <a:t> </a:t>
            </a:r>
            <a:r>
              <a:rPr lang="en-US">
                <a:latin typeface="Arial"/>
                <a:ea typeface="+mn-lt"/>
                <a:cs typeface="+mn-lt"/>
              </a:rPr>
              <a:t>[Online]</a:t>
            </a:r>
            <a:endParaRPr lang="en-GB">
              <a:latin typeface="Arial"/>
              <a:ea typeface="+mn-lt"/>
              <a:cs typeface="+mn-lt"/>
            </a:endParaRPr>
          </a:p>
          <a:p>
            <a:r>
              <a:rPr lang="en-GB">
                <a:latin typeface="Arial"/>
                <a:ea typeface="+mn-lt"/>
                <a:cs typeface="+mn-lt"/>
              </a:rPr>
              <a:t>Available at: https://files.eric.ed.gov/fulltext/EJ2124508.pdf[Accessed</a:t>
            </a:r>
            <a:endParaRPr lang="en-GB">
              <a:latin typeface="Arial"/>
              <a:ea typeface="Meiryo"/>
              <a:cs typeface="Arial"/>
            </a:endParaRPr>
          </a:p>
          <a:p>
            <a:r>
              <a:rPr lang="en-GB">
                <a:latin typeface="Arial"/>
                <a:ea typeface="+mn-lt"/>
                <a:cs typeface="+mn-lt"/>
              </a:rPr>
              <a:t>29 April 2021].</a:t>
            </a:r>
            <a:endParaRPr lang="en-GB">
              <a:latin typeface="Arial"/>
              <a:ea typeface="Meiryo"/>
              <a:cs typeface="Arial"/>
            </a:endParaRPr>
          </a:p>
          <a:p>
            <a:endParaRPr lang="en-GB">
              <a:latin typeface="Arial"/>
              <a:ea typeface="+mn-lt"/>
              <a:cs typeface="+mn-lt"/>
            </a:endParaRPr>
          </a:p>
          <a:p>
            <a:r>
              <a:rPr lang="en-GB">
                <a:latin typeface="Arial"/>
                <a:ea typeface="+mn-lt"/>
                <a:cs typeface="+mn-lt"/>
              </a:rPr>
              <a:t>Halliwell, H. (1968). ‘Chemical education: problems of innovation’. </a:t>
            </a:r>
            <a:r>
              <a:rPr lang="en-GB" i="1">
                <a:latin typeface="Arial"/>
                <a:ea typeface="+mn-lt"/>
                <a:cs typeface="+mn-lt"/>
              </a:rPr>
              <a:t>Journal of the Royal Institute of Chemistry Reviews</a:t>
            </a:r>
            <a:r>
              <a:rPr lang="en-GB">
                <a:latin typeface="Arial"/>
                <a:ea typeface="+mn-lt"/>
                <a:cs typeface="+mn-lt"/>
              </a:rPr>
              <a:t>, 1(1), pp. 205-213.  </a:t>
            </a: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463794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63A844-9F73-4519-A928-07B10F6D0B4D}"/>
              </a:ext>
            </a:extLst>
          </p:cNvPr>
          <p:cNvSpPr txBox="1"/>
          <p:nvPr/>
        </p:nvSpPr>
        <p:spPr>
          <a:xfrm>
            <a:off x="140208" y="140208"/>
            <a:ext cx="11935968" cy="84023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latin typeface="Arial"/>
                <a:ea typeface="+mn-lt"/>
                <a:cs typeface="+mn-lt"/>
              </a:rPr>
              <a:t>Hertogh</a:t>
            </a:r>
            <a:r>
              <a:rPr lang="en-US">
                <a:latin typeface="Arial"/>
                <a:ea typeface="+mn-lt"/>
                <a:cs typeface="+mn-lt"/>
              </a:rPr>
              <a:t>, C., 2016. Thought Experiment Analyses of René Descartes' Cogito1. 39(3), pp. 9-22.</a:t>
            </a:r>
            <a:endParaRPr lang="en-GB">
              <a:latin typeface="Arial"/>
              <a:ea typeface="+mn-lt"/>
              <a:cs typeface="+mn-lt"/>
            </a:endParaRPr>
          </a:p>
          <a:p>
            <a:r>
              <a:rPr lang="en-US">
                <a:latin typeface="Arial"/>
                <a:ea typeface="+mn-lt"/>
                <a:cs typeface="+mn-lt"/>
              </a:rPr>
              <a:t>Introduction to Curriculum for Wales guidance, 2020. [Online]</a:t>
            </a:r>
            <a:br>
              <a:rPr lang="en-US">
                <a:latin typeface="Arial"/>
                <a:ea typeface="+mn-lt"/>
                <a:cs typeface="+mn-lt"/>
              </a:rPr>
            </a:br>
            <a:r>
              <a:rPr lang="en-US">
                <a:latin typeface="Arial"/>
                <a:ea typeface="+mn-lt"/>
                <a:cs typeface="+mn-lt"/>
              </a:rPr>
              <a:t>Available at: https://hwb.gov.wales/curriculum-for-wales/introduction[Accessed 29 April 2021].</a:t>
            </a:r>
            <a:endParaRPr lang="en-GB">
              <a:latin typeface="Arial"/>
              <a:ea typeface="+mn-lt"/>
              <a:cs typeface="+mn-lt"/>
            </a:endParaRPr>
          </a:p>
          <a:p>
            <a:endParaRPr lang="en-GB">
              <a:latin typeface="Arial"/>
              <a:ea typeface="+mn-lt"/>
              <a:cs typeface="+mn-lt"/>
            </a:endParaRPr>
          </a:p>
          <a:p>
            <a:r>
              <a:rPr lang="en-GB">
                <a:latin typeface="Arial"/>
                <a:ea typeface="+mn-lt"/>
                <a:cs typeface="+mn-lt"/>
              </a:rPr>
              <a:t>James, M. (2018) ‘National curriculum in England: The first 30 years, part 1’ </a:t>
            </a:r>
            <a:r>
              <a:rPr lang="en-GB" i="1">
                <a:latin typeface="Arial"/>
                <a:ea typeface="+mn-lt"/>
                <a:cs typeface="+mn-lt"/>
              </a:rPr>
              <a:t>BERA</a:t>
            </a:r>
            <a:r>
              <a:rPr lang="en-GB">
                <a:latin typeface="Arial"/>
                <a:ea typeface="+mn-lt"/>
                <a:cs typeface="+mn-lt"/>
              </a:rPr>
              <a:t> [blog]. 2nd October. </a:t>
            </a:r>
            <a:r>
              <a:rPr lang="en-US">
                <a:latin typeface="Arial"/>
                <a:ea typeface="+mn-lt"/>
                <a:cs typeface="+mn-lt"/>
              </a:rPr>
              <a:t>[Online]</a:t>
            </a:r>
            <a:endParaRPr lang="en-GB">
              <a:latin typeface="Arial"/>
              <a:ea typeface="+mn-lt"/>
              <a:cs typeface="+mn-lt"/>
            </a:endParaRPr>
          </a:p>
          <a:p>
            <a:r>
              <a:rPr lang="en-GB">
                <a:latin typeface="Arial"/>
                <a:ea typeface="+mn-lt"/>
                <a:cs typeface="+mn-lt"/>
              </a:rPr>
              <a:t>Available at: https://www.bera.ac.uk/blog/national-curriculum-in-england-the-first-30-years-part-1[Accessed 2 May 2021].</a:t>
            </a:r>
            <a:endParaRPr lang="en-US">
              <a:latin typeface="Arial"/>
              <a:ea typeface="+mn-lt"/>
              <a:cs typeface="+mn-lt"/>
            </a:endParaRPr>
          </a:p>
          <a:p>
            <a:endParaRPr lang="en-GB">
              <a:latin typeface="Arial"/>
              <a:ea typeface="+mn-lt"/>
              <a:cs typeface="+mn-lt"/>
            </a:endParaRPr>
          </a:p>
          <a:p>
            <a:r>
              <a:rPr lang="en-US" err="1">
                <a:latin typeface="Arial"/>
                <a:ea typeface="+mn-lt"/>
                <a:cs typeface="+mn-lt"/>
              </a:rPr>
              <a:t>Lagemaat</a:t>
            </a:r>
            <a:r>
              <a:rPr lang="en-US">
                <a:latin typeface="Arial"/>
                <a:ea typeface="+mn-lt"/>
                <a:cs typeface="+mn-lt"/>
              </a:rPr>
              <a:t>, R. v. d., 2015. </a:t>
            </a:r>
            <a:r>
              <a:rPr lang="en-US" i="1">
                <a:latin typeface="Arial"/>
                <a:ea typeface="+mn-lt"/>
                <a:cs typeface="+mn-lt"/>
              </a:rPr>
              <a:t>Theory of Knowledge for the IB Diploma. </a:t>
            </a:r>
            <a:r>
              <a:rPr lang="en-US">
                <a:latin typeface="Arial"/>
                <a:ea typeface="+mn-lt"/>
                <a:cs typeface="+mn-lt"/>
              </a:rPr>
              <a:t>2nd ed. Cambridge: Cambridge University Press.</a:t>
            </a:r>
            <a:endParaRPr lang="en-GB">
              <a:latin typeface="Arial"/>
              <a:ea typeface="+mn-lt"/>
              <a:cs typeface="+mn-lt"/>
            </a:endParaRPr>
          </a:p>
          <a:p>
            <a:endParaRPr lang="en-GB">
              <a:latin typeface="Arial"/>
              <a:ea typeface="+mn-lt"/>
              <a:cs typeface="+mn-lt"/>
            </a:endParaRPr>
          </a:p>
          <a:p>
            <a:r>
              <a:rPr lang="en-US" err="1">
                <a:latin typeface="Arial"/>
                <a:ea typeface="+mn-lt"/>
                <a:cs typeface="+mn-lt"/>
              </a:rPr>
              <a:t>Mohajan</a:t>
            </a:r>
            <a:r>
              <a:rPr lang="en-US">
                <a:latin typeface="Arial"/>
                <a:ea typeface="+mn-lt"/>
                <a:cs typeface="+mn-lt"/>
              </a:rPr>
              <a:t>, H. K., 2016. Knowledge is an Essential Element at Present World. </a:t>
            </a:r>
            <a:r>
              <a:rPr lang="en-US" i="1">
                <a:latin typeface="Arial"/>
                <a:ea typeface="+mn-lt"/>
                <a:cs typeface="+mn-lt"/>
              </a:rPr>
              <a:t>International Journal of Publication and Social Studies, </a:t>
            </a:r>
            <a:r>
              <a:rPr lang="en-US">
                <a:latin typeface="Arial"/>
                <a:ea typeface="+mn-lt"/>
                <a:cs typeface="+mn-lt"/>
              </a:rPr>
              <a:t>1(1), pp. 31-53.</a:t>
            </a:r>
            <a:endParaRPr lang="en-GB">
              <a:latin typeface="Arial"/>
              <a:ea typeface="+mn-lt"/>
              <a:cs typeface="+mn-lt"/>
            </a:endParaRPr>
          </a:p>
          <a:p>
            <a:endParaRPr lang="en-GB">
              <a:latin typeface="Arial"/>
              <a:ea typeface="+mn-lt"/>
              <a:cs typeface="+mn-lt"/>
            </a:endParaRPr>
          </a:p>
          <a:p>
            <a:r>
              <a:rPr lang="en-US">
                <a:latin typeface="Arial"/>
                <a:ea typeface="+mn-lt"/>
                <a:cs typeface="+mn-lt"/>
              </a:rPr>
              <a:t>National Academies of Sciences, E. a. M. (. B. o. S. E., 2018. </a:t>
            </a:r>
            <a:r>
              <a:rPr lang="en-US" i="1">
                <a:latin typeface="Arial"/>
                <a:ea typeface="+mn-lt"/>
                <a:cs typeface="+mn-lt"/>
              </a:rPr>
              <a:t>How People Learn II Learners, Contexts, and Cultures.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https://www.nap.edu/read/24783/chapter/1[Accessed 30 April 2021].</a:t>
            </a:r>
            <a:endParaRPr lang="en-GB">
              <a:latin typeface="Arial"/>
              <a:ea typeface="+mn-lt"/>
              <a:cs typeface="+mn-lt"/>
            </a:endParaRPr>
          </a:p>
          <a:p>
            <a:endParaRPr lang="en-GB">
              <a:latin typeface="Arial"/>
              <a:ea typeface="+mn-lt"/>
              <a:cs typeface="+mn-lt"/>
            </a:endParaRPr>
          </a:p>
          <a:p>
            <a:r>
              <a:rPr lang="en-GB">
                <a:latin typeface="Arial"/>
                <a:ea typeface="+mn-lt"/>
                <a:cs typeface="+mn-lt"/>
              </a:rPr>
              <a:t>Pajak, E. G. Ornstein, A. C. And Ornstein, S. B. (2015)</a:t>
            </a:r>
            <a:r>
              <a:rPr lang="en-GB" i="1">
                <a:latin typeface="Arial"/>
                <a:ea typeface="+mn-lt"/>
                <a:cs typeface="+mn-lt"/>
              </a:rPr>
              <a:t> Contemporary issues in curriculum</a:t>
            </a:r>
            <a:r>
              <a:rPr lang="en-GB">
                <a:latin typeface="Arial"/>
                <a:ea typeface="+mn-lt"/>
                <a:cs typeface="+mn-lt"/>
              </a:rPr>
              <a:t>. 6th Ed. New York: Pearson.</a:t>
            </a:r>
            <a:r>
              <a:rPr lang="en-US">
                <a:latin typeface="Arial"/>
                <a:ea typeface="+mn-lt"/>
                <a:cs typeface="+mn-lt"/>
              </a:rPr>
              <a:t> </a:t>
            </a:r>
            <a:endParaRPr lang="en-GB">
              <a:latin typeface="Arial"/>
              <a:ea typeface="+mn-lt"/>
              <a:cs typeface="+mn-lt"/>
            </a:endParaRPr>
          </a:p>
          <a:p>
            <a:endParaRPr lang="en-US">
              <a:latin typeface="Arial"/>
              <a:ea typeface="+mn-lt"/>
              <a:cs typeface="+mn-lt"/>
            </a:endParaRPr>
          </a:p>
          <a:p>
            <a:r>
              <a:rPr lang="en-US">
                <a:latin typeface="Arial"/>
                <a:ea typeface="+mn-lt"/>
                <a:cs typeface="Arial"/>
              </a:rPr>
              <a:t>Sirswal, D. R., 2019. </a:t>
            </a:r>
            <a:r>
              <a:rPr lang="en-US" i="1">
                <a:latin typeface="Arial"/>
                <a:ea typeface="+mn-lt"/>
                <a:cs typeface="Arial"/>
              </a:rPr>
              <a:t>Discussing Philosophy and Philosophical Research. </a:t>
            </a:r>
            <a:r>
              <a:rPr lang="en-US">
                <a:latin typeface="Arial"/>
                <a:ea typeface="+mn-lt"/>
                <a:cs typeface="Arial"/>
              </a:rPr>
              <a:t>[Online]</a:t>
            </a:r>
            <a:br>
              <a:rPr lang="en-US">
                <a:latin typeface="Arial"/>
                <a:ea typeface="+mn-lt"/>
                <a:cs typeface="Arial"/>
              </a:rPr>
            </a:br>
            <a:r>
              <a:rPr lang="en-US">
                <a:latin typeface="Arial"/>
                <a:ea typeface="+mn-lt"/>
                <a:cs typeface="Arial"/>
              </a:rPr>
              <a:t>Available at: https://www.academia.edu/44810041/DISCUSSING_PHILOSOPHY_AND_PHILOSOPHICAL_RESEARCH[Accessed 21 April 2021].</a:t>
            </a:r>
            <a:endParaRPr lang="en-US">
              <a:ea typeface="+mn-lt"/>
              <a:cs typeface="+mn-lt"/>
            </a:endParaRPr>
          </a:p>
          <a:p>
            <a:endParaRPr lang="en-US">
              <a:latin typeface="Arial"/>
              <a:ea typeface="+mn-lt"/>
              <a:cs typeface="+mn-lt"/>
            </a:endParaRPr>
          </a:p>
          <a:p>
            <a:endParaRPr lang="en-GB">
              <a:ea typeface="+mn-lt"/>
              <a:cs typeface="+mn-lt"/>
            </a:endParaRPr>
          </a:p>
          <a:p>
            <a:endParaRPr lang="en-US">
              <a:ea typeface="+mn-lt"/>
              <a:cs typeface="+mn-lt"/>
            </a:endParaRPr>
          </a:p>
          <a:p>
            <a:pPr algn="l"/>
            <a:endParaRPr lang="en-GB">
              <a:ea typeface="Meiryo"/>
            </a:endParaRPr>
          </a:p>
          <a:p>
            <a:endParaRPr lang="en-GB">
              <a:ea typeface="Meiryo"/>
            </a:endParaRPr>
          </a:p>
          <a:p>
            <a:endParaRPr lang="en-GB">
              <a:ea typeface="Meiryo"/>
            </a:endParaRPr>
          </a:p>
        </p:txBody>
      </p:sp>
    </p:spTree>
    <p:extLst>
      <p:ext uri="{BB962C8B-B14F-4D97-AF65-F5344CB8AC3E}">
        <p14:creationId xmlns:p14="http://schemas.microsoft.com/office/powerpoint/2010/main" val="3447918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1F5D6D-A5EE-4541-BA56-293579EFB5D1}"/>
              </a:ext>
            </a:extLst>
          </p:cNvPr>
          <p:cNvSpPr txBox="1"/>
          <p:nvPr/>
        </p:nvSpPr>
        <p:spPr>
          <a:xfrm>
            <a:off x="219456" y="134112"/>
            <a:ext cx="1179576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Smith, B. Stanley, W. And Shores, J. H. (1957) </a:t>
            </a:r>
            <a:r>
              <a:rPr lang="en-GB" i="1">
                <a:latin typeface="Arial"/>
                <a:ea typeface="+mn-lt"/>
                <a:cs typeface="+mn-lt"/>
              </a:rPr>
              <a:t>Fundamentals of curriculum development</a:t>
            </a:r>
            <a:r>
              <a:rPr lang="en-GB">
                <a:latin typeface="Arial"/>
                <a:ea typeface="+mn-lt"/>
                <a:cs typeface="+mn-lt"/>
              </a:rPr>
              <a:t>. New York: World book Co.</a:t>
            </a:r>
            <a:r>
              <a:rPr lang="en-US">
                <a:latin typeface="Arial"/>
                <a:ea typeface="+mn-lt"/>
                <a:cs typeface="+mn-lt"/>
              </a:rPr>
              <a:t> </a:t>
            </a:r>
            <a:endParaRPr lang="en-GB">
              <a:latin typeface="Arial"/>
              <a:ea typeface="+mn-lt"/>
              <a:cs typeface="+mn-lt"/>
            </a:endParaRPr>
          </a:p>
          <a:p>
            <a:endParaRPr lang="en-GB">
              <a:latin typeface="Arial"/>
              <a:ea typeface="+mn-lt"/>
              <a:cs typeface="+mn-lt"/>
            </a:endParaRPr>
          </a:p>
          <a:p>
            <a:r>
              <a:rPr lang="en-US">
                <a:latin typeface="Arial"/>
                <a:ea typeface="+mn-lt"/>
                <a:cs typeface="+mn-lt"/>
              </a:rPr>
              <a:t>The Philosophy Foundation, 2021. </a:t>
            </a:r>
            <a:r>
              <a:rPr lang="en-US" i="1">
                <a:latin typeface="Arial"/>
                <a:ea typeface="+mn-lt"/>
                <a:cs typeface="+mn-lt"/>
              </a:rPr>
              <a:t>What is Philosophy?.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https://www.philosophy-foundation.org/what-is-philosophy[Accessed 21 April 2021].</a:t>
            </a:r>
          </a:p>
          <a:p>
            <a:endParaRPr lang="en-US">
              <a:latin typeface="Arial"/>
              <a:ea typeface="Meiryo"/>
              <a:cs typeface="Arial"/>
            </a:endParaRPr>
          </a:p>
          <a:p>
            <a:r>
              <a:rPr lang="en-US">
                <a:latin typeface="Arial"/>
                <a:ea typeface="+mn-lt"/>
                <a:cs typeface="+mn-lt"/>
              </a:rPr>
              <a:t>Wortham, S. (2006) </a:t>
            </a:r>
            <a:r>
              <a:rPr lang="en-GB" i="1">
                <a:latin typeface="Arial"/>
                <a:ea typeface="+mn-lt"/>
                <a:cs typeface="+mn-lt"/>
              </a:rPr>
              <a:t>Early childhood curriculum – Developmental bases for learning and teaching</a:t>
            </a:r>
            <a:r>
              <a:rPr lang="en-GB">
                <a:latin typeface="Arial"/>
                <a:ea typeface="+mn-lt"/>
                <a:cs typeface="+mn-lt"/>
              </a:rPr>
              <a:t>. New Jersey: Pearson education INC</a:t>
            </a:r>
            <a:endParaRPr lang="en-US">
              <a:latin typeface="Arial"/>
              <a:ea typeface="+mn-lt"/>
              <a:cs typeface="+mn-lt"/>
            </a:endParaRPr>
          </a:p>
          <a:p>
            <a:endParaRPr lang="en-US"/>
          </a:p>
        </p:txBody>
      </p:sp>
    </p:spTree>
    <p:extLst>
      <p:ext uri="{BB962C8B-B14F-4D97-AF65-F5344CB8AC3E}">
        <p14:creationId xmlns:p14="http://schemas.microsoft.com/office/powerpoint/2010/main" val="3265224538"/>
      </p:ext>
    </p:extLst>
  </p:cSld>
  <p:clrMapOvr>
    <a:masterClrMapping/>
  </p:clrMapOvr>
</p:sld>
</file>

<file path=ppt/theme/theme1.xml><?xml version="1.0" encoding="utf-8"?>
<a:theme xmlns:a="http://schemas.openxmlformats.org/drawingml/2006/main" name="SketchLinesVTI">
  <a:themeElements>
    <a:clrScheme name="AnalogousFromRegularSeedRightStep">
      <a:dk1>
        <a:srgbClr val="000000"/>
      </a:dk1>
      <a:lt1>
        <a:srgbClr val="FFFFFF"/>
      </a:lt1>
      <a:dk2>
        <a:srgbClr val="31201C"/>
      </a:dk2>
      <a:lt2>
        <a:srgbClr val="F3F0F0"/>
      </a:lt2>
      <a:accent1>
        <a:srgbClr val="20B2B6"/>
      </a:accent1>
      <a:accent2>
        <a:srgbClr val="1781D5"/>
      </a:accent2>
      <a:accent3>
        <a:srgbClr val="2944E7"/>
      </a:accent3>
      <a:accent4>
        <a:srgbClr val="5928D8"/>
      </a:accent4>
      <a:accent5>
        <a:srgbClr val="AC29E7"/>
      </a:accent5>
      <a:accent6>
        <a:srgbClr val="D517C0"/>
      </a:accent6>
      <a:hlink>
        <a:srgbClr val="BF423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TM10001114[[fn=Gallery]]</Template>
  <Application>Microsoft Office PowerPoint</Application>
  <PresentationFormat>Widescreen</PresentationFormat>
  <Slides>29</Slides>
  <Notes>0</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SketchLinesVTI</vt:lpstr>
      <vt:lpstr>PowerPoint Presentation</vt:lpstr>
      <vt:lpstr>Philosophy of Education Knowledge and the Curriculum.</vt:lpstr>
      <vt:lpstr>INTRODUCTION</vt:lpstr>
      <vt:lpstr>PowerPoint Presentation</vt:lpstr>
      <vt:lpstr>PowerPoint Presentation</vt:lpstr>
      <vt:lpstr>KNOWLEDGE</vt:lpstr>
      <vt:lpstr>What is knowledge?  </vt:lpstr>
      <vt:lpstr>Plato (428-348 BC)</vt:lpstr>
      <vt:lpstr>PowerPoint Presentation</vt:lpstr>
      <vt:lpstr>Acquisition of Knowledge through School Curriculum.</vt:lpstr>
      <vt:lpstr>PowerPoint Presentation</vt:lpstr>
      <vt:lpstr>PowerPoint Presentation</vt:lpstr>
      <vt:lpstr>CURRICULUM</vt:lpstr>
      <vt:lpstr>PowerPoint Presentation</vt:lpstr>
      <vt:lpstr>What is Curriculum?</vt:lpstr>
      <vt:lpstr>PowerPoint Presentation</vt:lpstr>
      <vt:lpstr>PowerPoint Presentation</vt:lpstr>
      <vt:lpstr>PowerPoint Presentation</vt:lpstr>
      <vt:lpstr>Philosophy, Curriculum and Practice.</vt:lpstr>
      <vt:lpstr>PowerPoint Presentation</vt:lpstr>
      <vt:lpstr>CONCLUSION </vt:lpstr>
      <vt:lpstr>THANK YOU!</vt:lpstr>
      <vt:lpstr>REFERENCE LIST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Kowledge and Curriculum</dc:title>
  <dc:creator>Rebecca Cornelius</dc:creator>
  <cp:revision>1</cp:revision>
  <dcterms:created xsi:type="dcterms:W3CDTF">2021-04-26T21:29:37Z</dcterms:created>
  <dcterms:modified xsi:type="dcterms:W3CDTF">2021-05-10T19:14:00Z</dcterms:modified>
</cp:coreProperties>
</file>