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9" r:id="rId1"/>
  </p:sldMasterIdLst>
  <p:notesMasterIdLst>
    <p:notesMasterId r:id="rId17"/>
  </p:notesMasterIdLst>
  <p:sldIdLst>
    <p:sldId id="256" r:id="rId2"/>
    <p:sldId id="257" r:id="rId3"/>
    <p:sldId id="283" r:id="rId4"/>
    <p:sldId id="264" r:id="rId5"/>
    <p:sldId id="281" r:id="rId6"/>
    <p:sldId id="284" r:id="rId7"/>
    <p:sldId id="307" r:id="rId8"/>
    <p:sldId id="308" r:id="rId9"/>
    <p:sldId id="309" r:id="rId10"/>
    <p:sldId id="286" r:id="rId11"/>
    <p:sldId id="285" r:id="rId12"/>
    <p:sldId id="276" r:id="rId13"/>
    <p:sldId id="287" r:id="rId14"/>
    <p:sldId id="269" r:id="rId15"/>
    <p:sldId id="290" r:id="rId16"/>
  </p:sldIdLst>
  <p:sldSz cx="9144000" cy="5143500" type="screen16x9"/>
  <p:notesSz cx="6858000" cy="9144000"/>
  <p:embeddedFontLst>
    <p:embeddedFont>
      <p:font typeface="Archivo" panose="020B0604020202020204" charset="0"/>
      <p:regular r:id="rId18"/>
      <p:bold r:id="rId19"/>
      <p:italic r:id="rId20"/>
      <p:boldItalic r:id="rId21"/>
    </p:embeddedFont>
    <p:embeddedFont>
      <p:font typeface="Cambria" panose="02040503050406030204" pitchFamily="18" charset="0"/>
      <p:regular r:id="rId22"/>
      <p:bold r:id="rId23"/>
      <p:italic r:id="rId24"/>
      <p:boldItalic r:id="rId25"/>
    </p:embeddedFont>
    <p:embeddedFont>
      <p:font typeface="DM Sans" pitchFamily="2" charset="0"/>
      <p:regular r:id="rId26"/>
      <p:bold r:id="rId27"/>
      <p:italic r:id="rId28"/>
      <p:boldItalic r:id="rId29"/>
    </p:embeddedFont>
    <p:embeddedFont>
      <p:font typeface="Paytone One" panose="020B0604020202020204" charset="0"/>
      <p:regular r:id="rId30"/>
    </p:embeddedFont>
    <p:embeddedFont>
      <p:font typeface="Raleway SemiBold" pitchFamily="2" charset="0"/>
      <p:bold r:id="rId31"/>
      <p:boldItalic r:id="rId32"/>
    </p:embeddedFont>
    <p:embeddedFont>
      <p:font typeface="Roboto Condensed Light" panose="02000000000000000000" pitchFamily="2" charset="0"/>
      <p:regular r:id="rId33"/>
      <p:italic r:id="rId34"/>
    </p:embeddedFont>
    <p:embeddedFont>
      <p:font typeface="Rubik Medium" panose="020B0604020202020204" charset="-79"/>
      <p:regular r:id="rId35"/>
      <p:bold r:id="rId36"/>
      <p:italic r:id="rId37"/>
      <p:boldItalic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Default Section" id="{483A1893-C82F-4CFB-B468-A72AED3BE0C5}">
          <p14:sldIdLst>
            <p14:sldId id="256"/>
            <p14:sldId id="257"/>
            <p14:sldId id="283"/>
            <p14:sldId id="264"/>
            <p14:sldId id="281"/>
            <p14:sldId id="284"/>
            <p14:sldId id="307"/>
            <p14:sldId id="308"/>
            <p14:sldId id="309"/>
            <p14:sldId id="286"/>
            <p14:sldId id="285"/>
            <p14:sldId id="276"/>
            <p14:sldId id="287"/>
            <p14:sldId id="269"/>
            <p14:sldId id="290"/>
          </p14:sldIdLst>
        </p14:section>
        <p14:section name="Untitled Section" id="{D5D8EC3B-973C-47D3-B9B3-19EAA7C314A3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E296F6-A897-491A-B072-13946FA4BFB5}" v="80" dt="2025-06-30T15:53:27.160"/>
  </p1510:revLst>
</p1510:revInfo>
</file>

<file path=ppt/tableStyles.xml><?xml version="1.0" encoding="utf-8"?>
<a:tblStyleLst xmlns:a="http://schemas.openxmlformats.org/drawingml/2006/main" def="{896997E1-3C41-46BA-BF1A-860CF77FB4E1}">
  <a:tblStyle styleId="{896997E1-3C41-46BA-BF1A-860CF77FB4E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52" autoAdjust="0"/>
    <p:restoredTop sz="95033" autoAdjust="0"/>
  </p:normalViewPr>
  <p:slideViewPr>
    <p:cSldViewPr snapToGrid="0">
      <p:cViewPr varScale="1">
        <p:scale>
          <a:sx n="104" d="100"/>
          <a:sy n="104" d="100"/>
        </p:scale>
        <p:origin x="7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9" Type="http://schemas.openxmlformats.org/officeDocument/2006/relationships/presProps" Target="presProps.xml"/><Relationship Id="rId21" Type="http://schemas.openxmlformats.org/officeDocument/2006/relationships/font" Target="fonts/font4.fntdata"/><Relationship Id="rId34" Type="http://schemas.openxmlformats.org/officeDocument/2006/relationships/font" Target="fonts/font17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font" Target="fonts/font20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font" Target="fonts/font19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font" Target="fonts/font18.fntdata"/><Relationship Id="rId43" Type="http://schemas.microsoft.com/office/2016/11/relationships/changesInfo" Target="changesInfos/changesInfo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font" Target="fonts/font16.fntdata"/><Relationship Id="rId38" Type="http://schemas.openxmlformats.org/officeDocument/2006/relationships/font" Target="fonts/font21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ma Farache" userId="1cc5ba0e7f6ff5d5" providerId="LiveId" clId="{44E296F6-A897-491A-B072-13946FA4BFB5}"/>
    <pc:docChg chg="undo custSel addSld delSld modSld sldOrd delMainMaster modSection">
      <pc:chgData name="Salma Farache" userId="1cc5ba0e7f6ff5d5" providerId="LiveId" clId="{44E296F6-A897-491A-B072-13946FA4BFB5}" dt="2025-06-30T16:05:41.033" v="6478" actId="1076"/>
      <pc:docMkLst>
        <pc:docMk/>
      </pc:docMkLst>
      <pc:sldChg chg="modSp mod">
        <pc:chgData name="Salma Farache" userId="1cc5ba0e7f6ff5d5" providerId="LiveId" clId="{44E296F6-A897-491A-B072-13946FA4BFB5}" dt="2025-06-29T16:11:38.914" v="5982" actId="20577"/>
        <pc:sldMkLst>
          <pc:docMk/>
          <pc:sldMk cId="0" sldId="257"/>
        </pc:sldMkLst>
        <pc:spChg chg="mod">
          <ac:chgData name="Salma Farache" userId="1cc5ba0e7f6ff5d5" providerId="LiveId" clId="{44E296F6-A897-491A-B072-13946FA4BFB5}" dt="2025-06-29T16:11:38.914" v="5982" actId="20577"/>
          <ac:spMkLst>
            <pc:docMk/>
            <pc:sldMk cId="0" sldId="257"/>
            <ac:spMk id="914" creationId="{00000000-0000-0000-0000-000000000000}"/>
          </ac:spMkLst>
        </pc:spChg>
      </pc:sldChg>
      <pc:sldChg chg="del">
        <pc:chgData name="Salma Farache" userId="1cc5ba0e7f6ff5d5" providerId="LiveId" clId="{44E296F6-A897-491A-B072-13946FA4BFB5}" dt="2025-06-27T20:47:32.067" v="2787" actId="47"/>
        <pc:sldMkLst>
          <pc:docMk/>
          <pc:sldMk cId="0" sldId="258"/>
        </pc:sldMkLst>
      </pc:sldChg>
      <pc:sldChg chg="del">
        <pc:chgData name="Salma Farache" userId="1cc5ba0e7f6ff5d5" providerId="LiveId" clId="{44E296F6-A897-491A-B072-13946FA4BFB5}" dt="2025-06-27T20:47:31.123" v="2786" actId="47"/>
        <pc:sldMkLst>
          <pc:docMk/>
          <pc:sldMk cId="0" sldId="259"/>
        </pc:sldMkLst>
      </pc:sldChg>
      <pc:sldChg chg="del">
        <pc:chgData name="Salma Farache" userId="1cc5ba0e7f6ff5d5" providerId="LiveId" clId="{44E296F6-A897-491A-B072-13946FA4BFB5}" dt="2025-06-27T20:47:30.870" v="2785" actId="47"/>
        <pc:sldMkLst>
          <pc:docMk/>
          <pc:sldMk cId="0" sldId="260"/>
        </pc:sldMkLst>
      </pc:sldChg>
      <pc:sldChg chg="del">
        <pc:chgData name="Salma Farache" userId="1cc5ba0e7f6ff5d5" providerId="LiveId" clId="{44E296F6-A897-491A-B072-13946FA4BFB5}" dt="2025-06-27T20:47:30.653" v="2784" actId="47"/>
        <pc:sldMkLst>
          <pc:docMk/>
          <pc:sldMk cId="0" sldId="261"/>
        </pc:sldMkLst>
      </pc:sldChg>
      <pc:sldChg chg="del">
        <pc:chgData name="Salma Farache" userId="1cc5ba0e7f6ff5d5" providerId="LiveId" clId="{44E296F6-A897-491A-B072-13946FA4BFB5}" dt="2025-06-27T20:47:30.331" v="2783" actId="47"/>
        <pc:sldMkLst>
          <pc:docMk/>
          <pc:sldMk cId="0" sldId="262"/>
        </pc:sldMkLst>
      </pc:sldChg>
      <pc:sldChg chg="del">
        <pc:chgData name="Salma Farache" userId="1cc5ba0e7f6ff5d5" providerId="LiveId" clId="{44E296F6-A897-491A-B072-13946FA4BFB5}" dt="2025-06-27T20:47:29.948" v="2782" actId="47"/>
        <pc:sldMkLst>
          <pc:docMk/>
          <pc:sldMk cId="0" sldId="263"/>
        </pc:sldMkLst>
      </pc:sldChg>
      <pc:sldChg chg="modSp mod">
        <pc:chgData name="Salma Farache" userId="1cc5ba0e7f6ff5d5" providerId="LiveId" clId="{44E296F6-A897-491A-B072-13946FA4BFB5}" dt="2025-06-28T20:56:05.810" v="4808" actId="20577"/>
        <pc:sldMkLst>
          <pc:docMk/>
          <pc:sldMk cId="0" sldId="264"/>
        </pc:sldMkLst>
        <pc:spChg chg="mod">
          <ac:chgData name="Salma Farache" userId="1cc5ba0e7f6ff5d5" providerId="LiveId" clId="{44E296F6-A897-491A-B072-13946FA4BFB5}" dt="2025-06-26T19:35:45.287" v="747" actId="207"/>
          <ac:spMkLst>
            <pc:docMk/>
            <pc:sldMk cId="0" sldId="264"/>
            <ac:spMk id="9" creationId="{C11703D5-07B4-27E0-7CA4-7446DE297A7D}"/>
          </ac:spMkLst>
        </pc:spChg>
        <pc:spChg chg="mod">
          <ac:chgData name="Salma Farache" userId="1cc5ba0e7f6ff5d5" providerId="LiveId" clId="{44E296F6-A897-491A-B072-13946FA4BFB5}" dt="2025-06-26T19:35:38.967" v="746" actId="207"/>
          <ac:spMkLst>
            <pc:docMk/>
            <pc:sldMk cId="0" sldId="264"/>
            <ac:spMk id="15" creationId="{856A7031-6AF7-D6D5-B41C-8559C1314C6D}"/>
          </ac:spMkLst>
        </pc:spChg>
        <pc:spChg chg="mod">
          <ac:chgData name="Salma Farache" userId="1cc5ba0e7f6ff5d5" providerId="LiveId" clId="{44E296F6-A897-491A-B072-13946FA4BFB5}" dt="2025-06-26T19:34:59.139" v="745" actId="207"/>
          <ac:spMkLst>
            <pc:docMk/>
            <pc:sldMk cId="0" sldId="264"/>
            <ac:spMk id="16" creationId="{688088B5-3388-3CA0-B446-D02EF41CFACE}"/>
          </ac:spMkLst>
        </pc:spChg>
        <pc:spChg chg="mod">
          <ac:chgData name="Salma Farache" userId="1cc5ba0e7f6ff5d5" providerId="LiveId" clId="{44E296F6-A897-491A-B072-13946FA4BFB5}" dt="2025-06-28T20:56:05.810" v="4808" actId="20577"/>
          <ac:spMkLst>
            <pc:docMk/>
            <pc:sldMk cId="0" sldId="264"/>
            <ac:spMk id="18" creationId="{6702D64D-F197-EA01-1AC4-42BB1E809B16}"/>
          </ac:spMkLst>
        </pc:spChg>
        <pc:spChg chg="mod">
          <ac:chgData name="Salma Farache" userId="1cc5ba0e7f6ff5d5" providerId="LiveId" clId="{44E296F6-A897-491A-B072-13946FA4BFB5}" dt="2025-06-26T19:35:51.040" v="748" actId="207"/>
          <ac:spMkLst>
            <pc:docMk/>
            <pc:sldMk cId="0" sldId="264"/>
            <ac:spMk id="1011" creationId="{00000000-0000-0000-0000-000000000000}"/>
          </ac:spMkLst>
        </pc:spChg>
      </pc:sldChg>
      <pc:sldChg chg="del">
        <pc:chgData name="Salma Farache" userId="1cc5ba0e7f6ff5d5" providerId="LiveId" clId="{44E296F6-A897-491A-B072-13946FA4BFB5}" dt="2025-06-27T20:47:29.621" v="2781" actId="47"/>
        <pc:sldMkLst>
          <pc:docMk/>
          <pc:sldMk cId="0" sldId="265"/>
        </pc:sldMkLst>
      </pc:sldChg>
      <pc:sldChg chg="del">
        <pc:chgData name="Salma Farache" userId="1cc5ba0e7f6ff5d5" providerId="LiveId" clId="{44E296F6-A897-491A-B072-13946FA4BFB5}" dt="2025-06-27T20:47:29.336" v="2780" actId="47"/>
        <pc:sldMkLst>
          <pc:docMk/>
          <pc:sldMk cId="0" sldId="266"/>
        </pc:sldMkLst>
      </pc:sldChg>
      <pc:sldChg chg="del">
        <pc:chgData name="Salma Farache" userId="1cc5ba0e7f6ff5d5" providerId="LiveId" clId="{44E296F6-A897-491A-B072-13946FA4BFB5}" dt="2025-06-27T20:47:28.591" v="2779" actId="47"/>
        <pc:sldMkLst>
          <pc:docMk/>
          <pc:sldMk cId="0" sldId="267"/>
        </pc:sldMkLst>
      </pc:sldChg>
      <pc:sldChg chg="del">
        <pc:chgData name="Salma Farache" userId="1cc5ba0e7f6ff5d5" providerId="LiveId" clId="{44E296F6-A897-491A-B072-13946FA4BFB5}" dt="2025-06-27T20:47:28.315" v="2778" actId="47"/>
        <pc:sldMkLst>
          <pc:docMk/>
          <pc:sldMk cId="0" sldId="268"/>
        </pc:sldMkLst>
      </pc:sldChg>
      <pc:sldChg chg="ord">
        <pc:chgData name="Salma Farache" userId="1cc5ba0e7f6ff5d5" providerId="LiveId" clId="{44E296F6-A897-491A-B072-13946FA4BFB5}" dt="2025-06-27T16:07:59.961" v="2115"/>
        <pc:sldMkLst>
          <pc:docMk/>
          <pc:sldMk cId="0" sldId="269"/>
        </pc:sldMkLst>
      </pc:sldChg>
      <pc:sldChg chg="del">
        <pc:chgData name="Salma Farache" userId="1cc5ba0e7f6ff5d5" providerId="LiveId" clId="{44E296F6-A897-491A-B072-13946FA4BFB5}" dt="2025-06-27T20:47:27.592" v="2777" actId="47"/>
        <pc:sldMkLst>
          <pc:docMk/>
          <pc:sldMk cId="0" sldId="270"/>
        </pc:sldMkLst>
      </pc:sldChg>
      <pc:sldChg chg="del">
        <pc:chgData name="Salma Farache" userId="1cc5ba0e7f6ff5d5" providerId="LiveId" clId="{44E296F6-A897-491A-B072-13946FA4BFB5}" dt="2025-06-27T20:47:26.228" v="2776" actId="47"/>
        <pc:sldMkLst>
          <pc:docMk/>
          <pc:sldMk cId="0" sldId="271"/>
        </pc:sldMkLst>
      </pc:sldChg>
      <pc:sldChg chg="del">
        <pc:chgData name="Salma Farache" userId="1cc5ba0e7f6ff5d5" providerId="LiveId" clId="{44E296F6-A897-491A-B072-13946FA4BFB5}" dt="2025-06-27T20:47:25.929" v="2775" actId="47"/>
        <pc:sldMkLst>
          <pc:docMk/>
          <pc:sldMk cId="0" sldId="272"/>
        </pc:sldMkLst>
      </pc:sldChg>
      <pc:sldChg chg="del">
        <pc:chgData name="Salma Farache" userId="1cc5ba0e7f6ff5d5" providerId="LiveId" clId="{44E296F6-A897-491A-B072-13946FA4BFB5}" dt="2025-06-27T20:47:25.517" v="2774" actId="47"/>
        <pc:sldMkLst>
          <pc:docMk/>
          <pc:sldMk cId="0" sldId="273"/>
        </pc:sldMkLst>
      </pc:sldChg>
      <pc:sldChg chg="del">
        <pc:chgData name="Salma Farache" userId="1cc5ba0e7f6ff5d5" providerId="LiveId" clId="{44E296F6-A897-491A-B072-13946FA4BFB5}" dt="2025-06-27T20:47:25.291" v="2773" actId="47"/>
        <pc:sldMkLst>
          <pc:docMk/>
          <pc:sldMk cId="0" sldId="274"/>
        </pc:sldMkLst>
      </pc:sldChg>
      <pc:sldChg chg="del">
        <pc:chgData name="Salma Farache" userId="1cc5ba0e7f6ff5d5" providerId="LiveId" clId="{44E296F6-A897-491A-B072-13946FA4BFB5}" dt="2025-06-27T20:47:32.424" v="2788" actId="47"/>
        <pc:sldMkLst>
          <pc:docMk/>
          <pc:sldMk cId="0" sldId="275"/>
        </pc:sldMkLst>
      </pc:sldChg>
      <pc:sldChg chg="addSp delSp modSp mod ord">
        <pc:chgData name="Salma Farache" userId="1cc5ba0e7f6ff5d5" providerId="LiveId" clId="{44E296F6-A897-491A-B072-13946FA4BFB5}" dt="2025-06-28T20:02:13.810" v="3895" actId="1076"/>
        <pc:sldMkLst>
          <pc:docMk/>
          <pc:sldMk cId="0" sldId="276"/>
        </pc:sldMkLst>
        <pc:spChg chg="mod">
          <ac:chgData name="Salma Farache" userId="1cc5ba0e7f6ff5d5" providerId="LiveId" clId="{44E296F6-A897-491A-B072-13946FA4BFB5}" dt="2025-06-27T20:01:02.313" v="2436" actId="1076"/>
          <ac:spMkLst>
            <pc:docMk/>
            <pc:sldMk cId="0" sldId="276"/>
            <ac:spMk id="2" creationId="{0A56F162-987D-9651-71C9-CBD0169AFE29}"/>
          </ac:spMkLst>
        </pc:spChg>
        <pc:spChg chg="mod">
          <ac:chgData name="Salma Farache" userId="1cc5ba0e7f6ff5d5" providerId="LiveId" clId="{44E296F6-A897-491A-B072-13946FA4BFB5}" dt="2025-06-27T20:04:32.357" v="2531" actId="14100"/>
          <ac:spMkLst>
            <pc:docMk/>
            <pc:sldMk cId="0" sldId="276"/>
            <ac:spMk id="5" creationId="{211E6AB5-D803-6258-FBBF-541AABF38A10}"/>
          </ac:spMkLst>
        </pc:spChg>
        <pc:spChg chg="add mod">
          <ac:chgData name="Salma Farache" userId="1cc5ba0e7f6ff5d5" providerId="LiveId" clId="{44E296F6-A897-491A-B072-13946FA4BFB5}" dt="2025-06-27T20:07:12.319" v="2538" actId="1076"/>
          <ac:spMkLst>
            <pc:docMk/>
            <pc:sldMk cId="0" sldId="276"/>
            <ac:spMk id="6" creationId="{30D4D2A9-BD46-AFBC-9BF4-D9B1E473F144}"/>
          </ac:spMkLst>
        </pc:spChg>
        <pc:spChg chg="mod">
          <ac:chgData name="Salma Farache" userId="1cc5ba0e7f6ff5d5" providerId="LiveId" clId="{44E296F6-A897-491A-B072-13946FA4BFB5}" dt="2025-06-27T19:56:04.198" v="2306" actId="1076"/>
          <ac:spMkLst>
            <pc:docMk/>
            <pc:sldMk cId="0" sldId="276"/>
            <ac:spMk id="1363" creationId="{00000000-0000-0000-0000-000000000000}"/>
          </ac:spMkLst>
        </pc:spChg>
        <pc:spChg chg="mod">
          <ac:chgData name="Salma Farache" userId="1cc5ba0e7f6ff5d5" providerId="LiveId" clId="{44E296F6-A897-491A-B072-13946FA4BFB5}" dt="2025-06-27T20:01:53.544" v="2440" actId="1076"/>
          <ac:spMkLst>
            <pc:docMk/>
            <pc:sldMk cId="0" sldId="276"/>
            <ac:spMk id="1365" creationId="{00000000-0000-0000-0000-000000000000}"/>
          </ac:spMkLst>
        </pc:spChg>
        <pc:spChg chg="mod">
          <ac:chgData name="Salma Farache" userId="1cc5ba0e7f6ff5d5" providerId="LiveId" clId="{44E296F6-A897-491A-B072-13946FA4BFB5}" dt="2025-06-27T20:01:37.225" v="2439" actId="1076"/>
          <ac:spMkLst>
            <pc:docMk/>
            <pc:sldMk cId="0" sldId="276"/>
            <ac:spMk id="1367" creationId="{00000000-0000-0000-0000-000000000000}"/>
          </ac:spMkLst>
        </pc:spChg>
        <pc:spChg chg="mod">
          <ac:chgData name="Salma Farache" userId="1cc5ba0e7f6ff5d5" providerId="LiveId" clId="{44E296F6-A897-491A-B072-13946FA4BFB5}" dt="2025-06-27T19:59:43.310" v="2426" actId="1076"/>
          <ac:spMkLst>
            <pc:docMk/>
            <pc:sldMk cId="0" sldId="276"/>
            <ac:spMk id="1368" creationId="{00000000-0000-0000-0000-000000000000}"/>
          </ac:spMkLst>
        </pc:spChg>
        <pc:spChg chg="mod">
          <ac:chgData name="Salma Farache" userId="1cc5ba0e7f6ff5d5" providerId="LiveId" clId="{44E296F6-A897-491A-B072-13946FA4BFB5}" dt="2025-06-27T19:59:50.460" v="2427" actId="1076"/>
          <ac:spMkLst>
            <pc:docMk/>
            <pc:sldMk cId="0" sldId="276"/>
            <ac:spMk id="1369" creationId="{00000000-0000-0000-0000-000000000000}"/>
          </ac:spMkLst>
        </pc:spChg>
        <pc:spChg chg="mod">
          <ac:chgData name="Salma Farache" userId="1cc5ba0e7f6ff5d5" providerId="LiveId" clId="{44E296F6-A897-491A-B072-13946FA4BFB5}" dt="2025-06-28T20:02:13.810" v="3895" actId="1076"/>
          <ac:spMkLst>
            <pc:docMk/>
            <pc:sldMk cId="0" sldId="276"/>
            <ac:spMk id="1370" creationId="{00000000-0000-0000-0000-000000000000}"/>
          </ac:spMkLst>
        </pc:spChg>
        <pc:spChg chg="mod">
          <ac:chgData name="Salma Farache" userId="1cc5ba0e7f6ff5d5" providerId="LiveId" clId="{44E296F6-A897-491A-B072-13946FA4BFB5}" dt="2025-06-27T20:00:05.411" v="2429" actId="1076"/>
          <ac:spMkLst>
            <pc:docMk/>
            <pc:sldMk cId="0" sldId="276"/>
            <ac:spMk id="1371" creationId="{00000000-0000-0000-0000-000000000000}"/>
          </ac:spMkLst>
        </pc:spChg>
        <pc:picChg chg="mod">
          <ac:chgData name="Salma Farache" userId="1cc5ba0e7f6ff5d5" providerId="LiveId" clId="{44E296F6-A897-491A-B072-13946FA4BFB5}" dt="2025-06-27T20:06:31.118" v="2535" actId="1076"/>
          <ac:picMkLst>
            <pc:docMk/>
            <pc:sldMk cId="0" sldId="276"/>
            <ac:picMk id="1372" creationId="{00000000-0000-0000-0000-000000000000}"/>
          </ac:picMkLst>
        </pc:picChg>
      </pc:sldChg>
      <pc:sldChg chg="del">
        <pc:chgData name="Salma Farache" userId="1cc5ba0e7f6ff5d5" providerId="LiveId" clId="{44E296F6-A897-491A-B072-13946FA4BFB5}" dt="2025-06-27T20:47:25.118" v="2772" actId="47"/>
        <pc:sldMkLst>
          <pc:docMk/>
          <pc:sldMk cId="0" sldId="277"/>
        </pc:sldMkLst>
      </pc:sldChg>
      <pc:sldChg chg="del">
        <pc:chgData name="Salma Farache" userId="1cc5ba0e7f6ff5d5" providerId="LiveId" clId="{44E296F6-A897-491A-B072-13946FA4BFB5}" dt="2025-06-27T20:47:24.941" v="2771" actId="47"/>
        <pc:sldMkLst>
          <pc:docMk/>
          <pc:sldMk cId="0" sldId="278"/>
        </pc:sldMkLst>
      </pc:sldChg>
      <pc:sldChg chg="del">
        <pc:chgData name="Salma Farache" userId="1cc5ba0e7f6ff5d5" providerId="LiveId" clId="{44E296F6-A897-491A-B072-13946FA4BFB5}" dt="2025-06-27T20:47:24.706" v="2770" actId="47"/>
        <pc:sldMkLst>
          <pc:docMk/>
          <pc:sldMk cId="0" sldId="279"/>
        </pc:sldMkLst>
      </pc:sldChg>
      <pc:sldChg chg="del">
        <pc:chgData name="Salma Farache" userId="1cc5ba0e7f6ff5d5" providerId="LiveId" clId="{44E296F6-A897-491A-B072-13946FA4BFB5}" dt="2025-06-27T20:47:24.163" v="2769" actId="47"/>
        <pc:sldMkLst>
          <pc:docMk/>
          <pc:sldMk cId="0" sldId="280"/>
        </pc:sldMkLst>
      </pc:sldChg>
      <pc:sldChg chg="addSp delSp modSp mod ord">
        <pc:chgData name="Salma Farache" userId="1cc5ba0e7f6ff5d5" providerId="LiveId" clId="{44E296F6-A897-491A-B072-13946FA4BFB5}" dt="2025-06-29T18:51:36.764" v="5996" actId="14100"/>
        <pc:sldMkLst>
          <pc:docMk/>
          <pc:sldMk cId="0" sldId="281"/>
        </pc:sldMkLst>
        <pc:spChg chg="add mod">
          <ac:chgData name="Salma Farache" userId="1cc5ba0e7f6ff5d5" providerId="LiveId" clId="{44E296F6-A897-491A-B072-13946FA4BFB5}" dt="2025-06-29T18:51:36.764" v="5996" actId="14100"/>
          <ac:spMkLst>
            <pc:docMk/>
            <pc:sldMk cId="0" sldId="281"/>
            <ac:spMk id="7" creationId="{26C68C08-92E9-6449-8618-91828C022E96}"/>
          </ac:spMkLst>
        </pc:spChg>
        <pc:spChg chg="mod">
          <ac:chgData name="Salma Farache" userId="1cc5ba0e7f6ff5d5" providerId="LiveId" clId="{44E296F6-A897-491A-B072-13946FA4BFB5}" dt="2025-06-27T13:03:28.814" v="1519" actId="1076"/>
          <ac:spMkLst>
            <pc:docMk/>
            <pc:sldMk cId="0" sldId="281"/>
            <ac:spMk id="1557" creationId="{00000000-0000-0000-0000-000000000000}"/>
          </ac:spMkLst>
        </pc:spChg>
        <pc:spChg chg="mod">
          <ac:chgData name="Salma Farache" userId="1cc5ba0e7f6ff5d5" providerId="LiveId" clId="{44E296F6-A897-491A-B072-13946FA4BFB5}" dt="2025-06-27T13:20:36.089" v="1716" actId="5793"/>
          <ac:spMkLst>
            <pc:docMk/>
            <pc:sldMk cId="0" sldId="281"/>
            <ac:spMk id="1559" creationId="{00000000-0000-0000-0000-000000000000}"/>
          </ac:spMkLst>
        </pc:spChg>
        <pc:spChg chg="mod">
          <ac:chgData name="Salma Farache" userId="1cc5ba0e7f6ff5d5" providerId="LiveId" clId="{44E296F6-A897-491A-B072-13946FA4BFB5}" dt="2025-06-27T15:36:57.556" v="1852" actId="20577"/>
          <ac:spMkLst>
            <pc:docMk/>
            <pc:sldMk cId="0" sldId="281"/>
            <ac:spMk id="1561" creationId="{00000000-0000-0000-0000-000000000000}"/>
          </ac:spMkLst>
        </pc:spChg>
        <pc:spChg chg="mod">
          <ac:chgData name="Salma Farache" userId="1cc5ba0e7f6ff5d5" providerId="LiveId" clId="{44E296F6-A897-491A-B072-13946FA4BFB5}" dt="2025-06-28T19:52:02.785" v="3886" actId="1076"/>
          <ac:spMkLst>
            <pc:docMk/>
            <pc:sldMk cId="0" sldId="281"/>
            <ac:spMk id="1562" creationId="{00000000-0000-0000-0000-000000000000}"/>
          </ac:spMkLst>
        </pc:spChg>
        <pc:spChg chg="mod">
          <ac:chgData name="Salma Farache" userId="1cc5ba0e7f6ff5d5" providerId="LiveId" clId="{44E296F6-A897-491A-B072-13946FA4BFB5}" dt="2025-06-27T15:34:07.664" v="1798" actId="1076"/>
          <ac:spMkLst>
            <pc:docMk/>
            <pc:sldMk cId="0" sldId="281"/>
            <ac:spMk id="1564" creationId="{00000000-0000-0000-0000-000000000000}"/>
          </ac:spMkLst>
        </pc:spChg>
        <pc:spChg chg="mod">
          <ac:chgData name="Salma Farache" userId="1cc5ba0e7f6ff5d5" providerId="LiveId" clId="{44E296F6-A897-491A-B072-13946FA4BFB5}" dt="2025-06-28T19:50:58.642" v="3861" actId="1076"/>
          <ac:spMkLst>
            <pc:docMk/>
            <pc:sldMk cId="0" sldId="281"/>
            <ac:spMk id="1566" creationId="{00000000-0000-0000-0000-000000000000}"/>
          </ac:spMkLst>
        </pc:spChg>
        <pc:spChg chg="mod">
          <ac:chgData name="Salma Farache" userId="1cc5ba0e7f6ff5d5" providerId="LiveId" clId="{44E296F6-A897-491A-B072-13946FA4BFB5}" dt="2025-06-27T13:00:50.004" v="1475" actId="207"/>
          <ac:spMkLst>
            <pc:docMk/>
            <pc:sldMk cId="0" sldId="281"/>
            <ac:spMk id="1567" creationId="{00000000-0000-0000-0000-000000000000}"/>
          </ac:spMkLst>
        </pc:spChg>
        <pc:spChg chg="mod">
          <ac:chgData name="Salma Farache" userId="1cc5ba0e7f6ff5d5" providerId="LiveId" clId="{44E296F6-A897-491A-B072-13946FA4BFB5}" dt="2025-06-27T13:01:01.903" v="1477" actId="20577"/>
          <ac:spMkLst>
            <pc:docMk/>
            <pc:sldMk cId="0" sldId="281"/>
            <ac:spMk id="1568" creationId="{00000000-0000-0000-0000-000000000000}"/>
          </ac:spMkLst>
        </pc:spChg>
        <pc:spChg chg="mod">
          <ac:chgData name="Salma Farache" userId="1cc5ba0e7f6ff5d5" providerId="LiveId" clId="{44E296F6-A897-491A-B072-13946FA4BFB5}" dt="2025-06-27T13:02:02.902" v="1495" actId="207"/>
          <ac:spMkLst>
            <pc:docMk/>
            <pc:sldMk cId="0" sldId="281"/>
            <ac:spMk id="1569" creationId="{00000000-0000-0000-0000-000000000000}"/>
          </ac:spMkLst>
        </pc:spChg>
        <pc:spChg chg="mod">
          <ac:chgData name="Salma Farache" userId="1cc5ba0e7f6ff5d5" providerId="LiveId" clId="{44E296F6-A897-491A-B072-13946FA4BFB5}" dt="2025-06-27T13:03:00.573" v="1507" actId="207"/>
          <ac:spMkLst>
            <pc:docMk/>
            <pc:sldMk cId="0" sldId="281"/>
            <ac:spMk id="1570" creationId="{00000000-0000-0000-0000-000000000000}"/>
          </ac:spMkLst>
        </pc:spChg>
        <pc:picChg chg="mod">
          <ac:chgData name="Salma Farache" userId="1cc5ba0e7f6ff5d5" providerId="LiveId" clId="{44E296F6-A897-491A-B072-13946FA4BFB5}" dt="2025-06-27T15:48:27.250" v="2045" actId="1076"/>
          <ac:picMkLst>
            <pc:docMk/>
            <pc:sldMk cId="0" sldId="281"/>
            <ac:picMk id="1556" creationId="{00000000-0000-0000-0000-000000000000}"/>
          </ac:picMkLst>
        </pc:picChg>
        <pc:cxnChg chg="mod">
          <ac:chgData name="Salma Farache" userId="1cc5ba0e7f6ff5d5" providerId="LiveId" clId="{44E296F6-A897-491A-B072-13946FA4BFB5}" dt="2025-06-27T12:59:47.660" v="1456" actId="1076"/>
          <ac:cxnSpMkLst>
            <pc:docMk/>
            <pc:sldMk cId="0" sldId="281"/>
            <ac:cxnSpMk id="1571" creationId="{00000000-0000-0000-0000-000000000000}"/>
          </ac:cxnSpMkLst>
        </pc:cxnChg>
        <pc:cxnChg chg="mod">
          <ac:chgData name="Salma Farache" userId="1cc5ba0e7f6ff5d5" providerId="LiveId" clId="{44E296F6-A897-491A-B072-13946FA4BFB5}" dt="2025-06-27T13:00:27.735" v="1474" actId="14100"/>
          <ac:cxnSpMkLst>
            <pc:docMk/>
            <pc:sldMk cId="0" sldId="281"/>
            <ac:cxnSpMk id="1572" creationId="{00000000-0000-0000-0000-000000000000}"/>
          </ac:cxnSpMkLst>
        </pc:cxnChg>
        <pc:cxnChg chg="mod">
          <ac:chgData name="Salma Farache" userId="1cc5ba0e7f6ff5d5" providerId="LiveId" clId="{44E296F6-A897-491A-B072-13946FA4BFB5}" dt="2025-06-27T13:01:31.672" v="1494" actId="14100"/>
          <ac:cxnSpMkLst>
            <pc:docMk/>
            <pc:sldMk cId="0" sldId="281"/>
            <ac:cxnSpMk id="1573" creationId="{00000000-0000-0000-0000-000000000000}"/>
          </ac:cxnSpMkLst>
        </pc:cxnChg>
        <pc:cxnChg chg="mod">
          <ac:chgData name="Salma Farache" userId="1cc5ba0e7f6ff5d5" providerId="LiveId" clId="{44E296F6-A897-491A-B072-13946FA4BFB5}" dt="2025-06-27T13:02:25.255" v="1506" actId="14100"/>
          <ac:cxnSpMkLst>
            <pc:docMk/>
            <pc:sldMk cId="0" sldId="281"/>
            <ac:cxnSpMk id="1574" creationId="{00000000-0000-0000-0000-000000000000}"/>
          </ac:cxnSpMkLst>
        </pc:cxnChg>
      </pc:sldChg>
      <pc:sldChg chg="del">
        <pc:chgData name="Salma Farache" userId="1cc5ba0e7f6ff5d5" providerId="LiveId" clId="{44E296F6-A897-491A-B072-13946FA4BFB5}" dt="2025-06-27T20:47:23.990" v="2768" actId="47"/>
        <pc:sldMkLst>
          <pc:docMk/>
          <pc:sldMk cId="0" sldId="282"/>
        </pc:sldMkLst>
      </pc:sldChg>
      <pc:sldChg chg="addSp delSp modSp mod ord">
        <pc:chgData name="Salma Farache" userId="1cc5ba0e7f6ff5d5" providerId="LiveId" clId="{44E296F6-A897-491A-B072-13946FA4BFB5}" dt="2025-06-28T20:24:52.368" v="4685" actId="255"/>
        <pc:sldMkLst>
          <pc:docMk/>
          <pc:sldMk cId="0" sldId="283"/>
        </pc:sldMkLst>
        <pc:spChg chg="mod">
          <ac:chgData name="Salma Farache" userId="1cc5ba0e7f6ff5d5" providerId="LiveId" clId="{44E296F6-A897-491A-B072-13946FA4BFB5}" dt="2025-06-28T19:43:11.419" v="3818" actId="207"/>
          <ac:spMkLst>
            <pc:docMk/>
            <pc:sldMk cId="0" sldId="283"/>
            <ac:spMk id="3" creationId="{61C26A73-54B3-9C62-67CE-AD43FC2D5C66}"/>
          </ac:spMkLst>
        </pc:spChg>
        <pc:spChg chg="add mod">
          <ac:chgData name="Salma Farache" userId="1cc5ba0e7f6ff5d5" providerId="LiveId" clId="{44E296F6-A897-491A-B072-13946FA4BFB5}" dt="2025-06-28T19:42:46.064" v="3817" actId="207"/>
          <ac:spMkLst>
            <pc:docMk/>
            <pc:sldMk cId="0" sldId="283"/>
            <ac:spMk id="7" creationId="{2A3241BA-A0FD-6804-A718-EBAE22A2D31F}"/>
          </ac:spMkLst>
        </pc:spChg>
        <pc:spChg chg="mod">
          <ac:chgData name="Salma Farache" userId="1cc5ba0e7f6ff5d5" providerId="LiveId" clId="{44E296F6-A897-491A-B072-13946FA4BFB5}" dt="2025-06-28T19:47:13.969" v="3853" actId="207"/>
          <ac:spMkLst>
            <pc:docMk/>
            <pc:sldMk cId="0" sldId="283"/>
            <ac:spMk id="11" creationId="{FC73F339-2744-8F24-6C9A-0DBE7D1B6A3C}"/>
          </ac:spMkLst>
        </pc:spChg>
        <pc:spChg chg="mod">
          <ac:chgData name="Salma Farache" userId="1cc5ba0e7f6ff5d5" providerId="LiveId" clId="{44E296F6-A897-491A-B072-13946FA4BFB5}" dt="2025-06-26T18:44:04.571" v="636" actId="1076"/>
          <ac:spMkLst>
            <pc:docMk/>
            <pc:sldMk cId="0" sldId="283"/>
            <ac:spMk id="1709" creationId="{00000000-0000-0000-0000-000000000000}"/>
          </ac:spMkLst>
        </pc:spChg>
        <pc:spChg chg="mod">
          <ac:chgData name="Salma Farache" userId="1cc5ba0e7f6ff5d5" providerId="LiveId" clId="{44E296F6-A897-491A-B072-13946FA4BFB5}" dt="2025-06-28T20:24:52.368" v="4685" actId="255"/>
          <ac:spMkLst>
            <pc:docMk/>
            <pc:sldMk cId="0" sldId="283"/>
            <ac:spMk id="1711" creationId="{00000000-0000-0000-0000-000000000000}"/>
          </ac:spMkLst>
        </pc:spChg>
        <pc:spChg chg="mod">
          <ac:chgData name="Salma Farache" userId="1cc5ba0e7f6ff5d5" providerId="LiveId" clId="{44E296F6-A897-491A-B072-13946FA4BFB5}" dt="2025-06-27T20:10:31.644" v="2746" actId="1076"/>
          <ac:spMkLst>
            <pc:docMk/>
            <pc:sldMk cId="0" sldId="283"/>
            <ac:spMk id="1714" creationId="{00000000-0000-0000-0000-000000000000}"/>
          </ac:spMkLst>
        </pc:spChg>
        <pc:grpChg chg="mod">
          <ac:chgData name="Salma Farache" userId="1cc5ba0e7f6ff5d5" providerId="LiveId" clId="{44E296F6-A897-491A-B072-13946FA4BFB5}" dt="2025-06-27T20:11:00.112" v="2749" actId="1076"/>
          <ac:grpSpMkLst>
            <pc:docMk/>
            <pc:sldMk cId="0" sldId="283"/>
            <ac:grpSpMk id="1712" creationId="{00000000-0000-0000-0000-000000000000}"/>
          </ac:grpSpMkLst>
        </pc:grpChg>
        <pc:picChg chg="mod">
          <ac:chgData name="Salma Farache" userId="1cc5ba0e7f6ff5d5" providerId="LiveId" clId="{44E296F6-A897-491A-B072-13946FA4BFB5}" dt="2025-06-27T20:10:38.286" v="2747" actId="1076"/>
          <ac:picMkLst>
            <pc:docMk/>
            <pc:sldMk cId="0" sldId="283"/>
            <ac:picMk id="1719" creationId="{00000000-0000-0000-0000-000000000000}"/>
          </ac:picMkLst>
        </pc:picChg>
      </pc:sldChg>
      <pc:sldChg chg="addSp modSp mod">
        <pc:chgData name="Salma Farache" userId="1cc5ba0e7f6ff5d5" providerId="LiveId" clId="{44E296F6-A897-491A-B072-13946FA4BFB5}" dt="2025-06-30T16:05:41.033" v="6478" actId="1076"/>
        <pc:sldMkLst>
          <pc:docMk/>
          <pc:sldMk cId="0" sldId="284"/>
        </pc:sldMkLst>
        <pc:spChg chg="add mod">
          <ac:chgData name="Salma Farache" userId="1cc5ba0e7f6ff5d5" providerId="LiveId" clId="{44E296F6-A897-491A-B072-13946FA4BFB5}" dt="2025-06-30T16:00:42.713" v="6476" actId="14100"/>
          <ac:spMkLst>
            <pc:docMk/>
            <pc:sldMk cId="0" sldId="284"/>
            <ac:spMk id="10" creationId="{0098B74F-CF88-3998-2408-8DDCA3BBF5D8}"/>
          </ac:spMkLst>
        </pc:spChg>
        <pc:spChg chg="add mod">
          <ac:chgData name="Salma Farache" userId="1cc5ba0e7f6ff5d5" providerId="LiveId" clId="{44E296F6-A897-491A-B072-13946FA4BFB5}" dt="2025-06-30T16:05:41.033" v="6478" actId="1076"/>
          <ac:spMkLst>
            <pc:docMk/>
            <pc:sldMk cId="0" sldId="284"/>
            <ac:spMk id="12" creationId="{6F1BA571-0AE1-9CC7-BE5E-2A3F988DC5AF}"/>
          </ac:spMkLst>
        </pc:spChg>
        <pc:spChg chg="mod">
          <ac:chgData name="Salma Farache" userId="1cc5ba0e7f6ff5d5" providerId="LiveId" clId="{44E296F6-A897-491A-B072-13946FA4BFB5}" dt="2025-06-30T16:00:53.250" v="6477" actId="14100"/>
          <ac:spMkLst>
            <pc:docMk/>
            <pc:sldMk cId="0" sldId="284"/>
            <ac:spMk id="17" creationId="{0442E689-5C49-3A6C-F065-812A624F4E0D}"/>
          </ac:spMkLst>
        </pc:spChg>
        <pc:spChg chg="mod">
          <ac:chgData name="Salma Farache" userId="1cc5ba0e7f6ff5d5" providerId="LiveId" clId="{44E296F6-A897-491A-B072-13946FA4BFB5}" dt="2025-06-30T15:57:31.727" v="6451" actId="1076"/>
          <ac:spMkLst>
            <pc:docMk/>
            <pc:sldMk cId="0" sldId="284"/>
            <ac:spMk id="20" creationId="{EECC4260-5851-2A7F-F2EB-76EFD75BC241}"/>
          </ac:spMkLst>
        </pc:spChg>
        <pc:spChg chg="mod">
          <ac:chgData name="Salma Farache" userId="1cc5ba0e7f6ff5d5" providerId="LiveId" clId="{44E296F6-A897-491A-B072-13946FA4BFB5}" dt="2025-06-30T15:56:50.446" v="6446" actId="14100"/>
          <ac:spMkLst>
            <pc:docMk/>
            <pc:sldMk cId="0" sldId="284"/>
            <ac:spMk id="23" creationId="{E890B059-8704-D3E8-1F62-A6EB21EBD4E8}"/>
          </ac:spMkLst>
        </pc:spChg>
        <pc:spChg chg="mod">
          <ac:chgData name="Salma Farache" userId="1cc5ba0e7f6ff5d5" providerId="LiveId" clId="{44E296F6-A897-491A-B072-13946FA4BFB5}" dt="2025-06-30T15:50:21.241" v="6286" actId="1076"/>
          <ac:spMkLst>
            <pc:docMk/>
            <pc:sldMk cId="0" sldId="284"/>
            <ac:spMk id="29" creationId="{22B89CCA-33F5-5031-A63F-18C97BD67EDB}"/>
          </ac:spMkLst>
        </pc:spChg>
        <pc:spChg chg="mod">
          <ac:chgData name="Salma Farache" userId="1cc5ba0e7f6ff5d5" providerId="LiveId" clId="{44E296F6-A897-491A-B072-13946FA4BFB5}" dt="2025-06-30T15:59:41.797" v="6469" actId="1076"/>
          <ac:spMkLst>
            <pc:docMk/>
            <pc:sldMk cId="0" sldId="284"/>
            <ac:spMk id="1724" creationId="{00000000-0000-0000-0000-000000000000}"/>
          </ac:spMkLst>
        </pc:spChg>
        <pc:spChg chg="mod">
          <ac:chgData name="Salma Farache" userId="1cc5ba0e7f6ff5d5" providerId="LiveId" clId="{44E296F6-A897-491A-B072-13946FA4BFB5}" dt="2025-06-30T15:59:07.680" v="6464" actId="1076"/>
          <ac:spMkLst>
            <pc:docMk/>
            <pc:sldMk cId="0" sldId="284"/>
            <ac:spMk id="1725" creationId="{00000000-0000-0000-0000-000000000000}"/>
          </ac:spMkLst>
        </pc:spChg>
        <pc:spChg chg="mod">
          <ac:chgData name="Salma Farache" userId="1cc5ba0e7f6ff5d5" providerId="LiveId" clId="{44E296F6-A897-491A-B072-13946FA4BFB5}" dt="2025-06-26T19:40:51.060" v="875" actId="20577"/>
          <ac:spMkLst>
            <pc:docMk/>
            <pc:sldMk cId="0" sldId="284"/>
            <ac:spMk id="1733" creationId="{00000000-0000-0000-0000-000000000000}"/>
          </ac:spMkLst>
        </pc:spChg>
        <pc:spChg chg="mod">
          <ac:chgData name="Salma Farache" userId="1cc5ba0e7f6ff5d5" providerId="LiveId" clId="{44E296F6-A897-491A-B072-13946FA4BFB5}" dt="2025-06-30T15:59:12.309" v="6465" actId="1076"/>
          <ac:spMkLst>
            <pc:docMk/>
            <pc:sldMk cId="0" sldId="284"/>
            <ac:spMk id="1736" creationId="{00000000-0000-0000-0000-000000000000}"/>
          </ac:spMkLst>
        </pc:spChg>
        <pc:grpChg chg="mod">
          <ac:chgData name="Salma Farache" userId="1cc5ba0e7f6ff5d5" providerId="LiveId" clId="{44E296F6-A897-491A-B072-13946FA4BFB5}" dt="2025-06-30T15:59:27.134" v="6468" actId="14100"/>
          <ac:grpSpMkLst>
            <pc:docMk/>
            <pc:sldMk cId="0" sldId="284"/>
            <ac:grpSpMk id="2" creationId="{82AD8F38-5F2F-D9FF-62E4-EC8BF6A64225}"/>
          </ac:grpSpMkLst>
        </pc:grpChg>
        <pc:grpChg chg="mod">
          <ac:chgData name="Salma Farache" userId="1cc5ba0e7f6ff5d5" providerId="LiveId" clId="{44E296F6-A897-491A-B072-13946FA4BFB5}" dt="2025-06-30T15:57:47.531" v="6454" actId="14100"/>
          <ac:grpSpMkLst>
            <pc:docMk/>
            <pc:sldMk cId="0" sldId="284"/>
            <ac:grpSpMk id="21" creationId="{8CB5B689-34EE-299C-58C4-4E7CE15719E0}"/>
          </ac:grpSpMkLst>
        </pc:grpChg>
        <pc:picChg chg="mod">
          <ac:chgData name="Salma Farache" userId="1cc5ba0e7f6ff5d5" providerId="LiveId" clId="{44E296F6-A897-491A-B072-13946FA4BFB5}" dt="2025-06-30T16:00:04.612" v="6473" actId="14100"/>
          <ac:picMkLst>
            <pc:docMk/>
            <pc:sldMk cId="0" sldId="284"/>
            <ac:picMk id="9" creationId="{4FF92B3F-23D2-8C79-FB15-6A6D064FD364}"/>
          </ac:picMkLst>
        </pc:picChg>
        <pc:picChg chg="mod">
          <ac:chgData name="Salma Farache" userId="1cc5ba0e7f6ff5d5" providerId="LiveId" clId="{44E296F6-A897-491A-B072-13946FA4BFB5}" dt="2025-06-30T15:58:10.680" v="6458" actId="14100"/>
          <ac:picMkLst>
            <pc:docMk/>
            <pc:sldMk cId="0" sldId="284"/>
            <ac:picMk id="27" creationId="{C357098E-363A-817F-8B53-97E4605E8449}"/>
          </ac:picMkLst>
        </pc:picChg>
      </pc:sldChg>
      <pc:sldChg chg="addSp modSp mod ord">
        <pc:chgData name="Salma Farache" userId="1cc5ba0e7f6ff5d5" providerId="LiveId" clId="{44E296F6-A897-491A-B072-13946FA4BFB5}" dt="2025-06-29T15:26:28.576" v="5978" actId="20577"/>
        <pc:sldMkLst>
          <pc:docMk/>
          <pc:sldMk cId="0" sldId="285"/>
        </pc:sldMkLst>
        <pc:spChg chg="add mod">
          <ac:chgData name="Salma Farache" userId="1cc5ba0e7f6ff5d5" providerId="LiveId" clId="{44E296F6-A897-491A-B072-13946FA4BFB5}" dt="2025-06-27T19:35:06.068" v="2126" actId="1076"/>
          <ac:spMkLst>
            <pc:docMk/>
            <pc:sldMk cId="0" sldId="285"/>
            <ac:spMk id="3" creationId="{95047C7D-9357-422E-8C6D-81DCAF2AC6E4}"/>
          </ac:spMkLst>
        </pc:spChg>
        <pc:spChg chg="add mod">
          <ac:chgData name="Salma Farache" userId="1cc5ba0e7f6ff5d5" providerId="LiveId" clId="{44E296F6-A897-491A-B072-13946FA4BFB5}" dt="2025-06-28T21:09:02.344" v="5255" actId="207"/>
          <ac:spMkLst>
            <pc:docMk/>
            <pc:sldMk cId="0" sldId="285"/>
            <ac:spMk id="7" creationId="{4C825182-9CC6-B4A2-EE1E-69CAC45B17C5}"/>
          </ac:spMkLst>
        </pc:spChg>
        <pc:spChg chg="mod">
          <ac:chgData name="Salma Farache" userId="1cc5ba0e7f6ff5d5" providerId="LiveId" clId="{44E296F6-A897-491A-B072-13946FA4BFB5}" dt="2025-06-27T19:40:51.327" v="2281" actId="1076"/>
          <ac:spMkLst>
            <pc:docMk/>
            <pc:sldMk cId="0" sldId="285"/>
            <ac:spMk id="1742" creationId="{00000000-0000-0000-0000-000000000000}"/>
          </ac:spMkLst>
        </pc:spChg>
        <pc:spChg chg="mod">
          <ac:chgData name="Salma Farache" userId="1cc5ba0e7f6ff5d5" providerId="LiveId" clId="{44E296F6-A897-491A-B072-13946FA4BFB5}" dt="2025-06-27T19:35:48.359" v="2146" actId="1076"/>
          <ac:spMkLst>
            <pc:docMk/>
            <pc:sldMk cId="0" sldId="285"/>
            <ac:spMk id="1743" creationId="{00000000-0000-0000-0000-000000000000}"/>
          </ac:spMkLst>
        </pc:spChg>
        <pc:spChg chg="mod">
          <ac:chgData name="Salma Farache" userId="1cc5ba0e7f6ff5d5" providerId="LiveId" clId="{44E296F6-A897-491A-B072-13946FA4BFB5}" dt="2025-06-29T15:26:28.576" v="5978" actId="20577"/>
          <ac:spMkLst>
            <pc:docMk/>
            <pc:sldMk cId="0" sldId="285"/>
            <ac:spMk id="1744" creationId="{00000000-0000-0000-0000-000000000000}"/>
          </ac:spMkLst>
        </pc:spChg>
        <pc:spChg chg="mod">
          <ac:chgData name="Salma Farache" userId="1cc5ba0e7f6ff5d5" providerId="LiveId" clId="{44E296F6-A897-491A-B072-13946FA4BFB5}" dt="2025-06-27T19:34:55.894" v="2125" actId="1076"/>
          <ac:spMkLst>
            <pc:docMk/>
            <pc:sldMk cId="0" sldId="285"/>
            <ac:spMk id="1755" creationId="{00000000-0000-0000-0000-000000000000}"/>
          </ac:spMkLst>
        </pc:spChg>
        <pc:grpChg chg="mod">
          <ac:chgData name="Salma Farache" userId="1cc5ba0e7f6ff5d5" providerId="LiveId" clId="{44E296F6-A897-491A-B072-13946FA4BFB5}" dt="2025-06-27T19:34:34.571" v="2122" actId="1076"/>
          <ac:grpSpMkLst>
            <pc:docMk/>
            <pc:sldMk cId="0" sldId="285"/>
            <ac:grpSpMk id="1745" creationId="{00000000-0000-0000-0000-000000000000}"/>
          </ac:grpSpMkLst>
        </pc:grpChg>
        <pc:picChg chg="add mod">
          <ac:chgData name="Salma Farache" userId="1cc5ba0e7f6ff5d5" providerId="LiveId" clId="{44E296F6-A897-491A-B072-13946FA4BFB5}" dt="2025-06-27T19:39:27.795" v="2158" actId="14100"/>
          <ac:picMkLst>
            <pc:docMk/>
            <pc:sldMk cId="0" sldId="285"/>
            <ac:picMk id="5" creationId="{386170B6-479C-0DDC-81EC-53DD90AE5F8B}"/>
          </ac:picMkLst>
        </pc:picChg>
      </pc:sldChg>
      <pc:sldChg chg="modSp mod ord">
        <pc:chgData name="Salma Farache" userId="1cc5ba0e7f6ff5d5" providerId="LiveId" clId="{44E296F6-A897-491A-B072-13946FA4BFB5}" dt="2025-06-28T19:01:53.417" v="2791" actId="1076"/>
        <pc:sldMkLst>
          <pc:docMk/>
          <pc:sldMk cId="0" sldId="287"/>
        </pc:sldMkLst>
        <pc:spChg chg="mod">
          <ac:chgData name="Salma Farache" userId="1cc5ba0e7f6ff5d5" providerId="LiveId" clId="{44E296F6-A897-491A-B072-13946FA4BFB5}" dt="2025-06-28T19:01:53.417" v="2791" actId="1076"/>
          <ac:spMkLst>
            <pc:docMk/>
            <pc:sldMk cId="0" sldId="287"/>
            <ac:spMk id="1809" creationId="{00000000-0000-0000-0000-000000000000}"/>
          </ac:spMkLst>
        </pc:spChg>
      </pc:sldChg>
      <pc:sldChg chg="del">
        <pc:chgData name="Salma Farache" userId="1cc5ba0e7f6ff5d5" providerId="LiveId" clId="{44E296F6-A897-491A-B072-13946FA4BFB5}" dt="2025-06-27T20:47:23.795" v="2767" actId="47"/>
        <pc:sldMkLst>
          <pc:docMk/>
          <pc:sldMk cId="0" sldId="288"/>
        </pc:sldMkLst>
      </pc:sldChg>
      <pc:sldChg chg="del">
        <pc:chgData name="Salma Farache" userId="1cc5ba0e7f6ff5d5" providerId="LiveId" clId="{44E296F6-A897-491A-B072-13946FA4BFB5}" dt="2025-06-27T20:47:23.585" v="2766" actId="47"/>
        <pc:sldMkLst>
          <pc:docMk/>
          <pc:sldMk cId="0" sldId="289"/>
        </pc:sldMkLst>
      </pc:sldChg>
      <pc:sldChg chg="modSp mod ord">
        <pc:chgData name="Salma Farache" userId="1cc5ba0e7f6ff5d5" providerId="LiveId" clId="{44E296F6-A897-491A-B072-13946FA4BFB5}" dt="2025-06-29T18:57:49.139" v="6221" actId="1076"/>
        <pc:sldMkLst>
          <pc:docMk/>
          <pc:sldMk cId="0" sldId="290"/>
        </pc:sldMkLst>
        <pc:spChg chg="mod">
          <ac:chgData name="Salma Farache" userId="1cc5ba0e7f6ff5d5" providerId="LiveId" clId="{44E296F6-A897-491A-B072-13946FA4BFB5}" dt="2025-06-29T18:57:49.139" v="6221" actId="1076"/>
          <ac:spMkLst>
            <pc:docMk/>
            <pc:sldMk cId="0" sldId="290"/>
            <ac:spMk id="2457" creationId="{00000000-0000-0000-0000-000000000000}"/>
          </ac:spMkLst>
        </pc:spChg>
        <pc:spChg chg="mod">
          <ac:chgData name="Salma Farache" userId="1cc5ba0e7f6ff5d5" providerId="LiveId" clId="{44E296F6-A897-491A-B072-13946FA4BFB5}" dt="2025-06-29T18:56:07.058" v="6218" actId="1076"/>
          <ac:spMkLst>
            <pc:docMk/>
            <pc:sldMk cId="0" sldId="290"/>
            <ac:spMk id="2458" creationId="{00000000-0000-0000-0000-000000000000}"/>
          </ac:spMkLst>
        </pc:spChg>
        <pc:spChg chg="mod">
          <ac:chgData name="Salma Farache" userId="1cc5ba0e7f6ff5d5" providerId="LiveId" clId="{44E296F6-A897-491A-B072-13946FA4BFB5}" dt="2025-06-29T18:55:56.893" v="6217" actId="1076"/>
          <ac:spMkLst>
            <pc:docMk/>
            <pc:sldMk cId="0" sldId="290"/>
            <ac:spMk id="2459" creationId="{00000000-0000-0000-0000-000000000000}"/>
          </ac:spMkLst>
        </pc:spChg>
      </pc:sldChg>
      <pc:sldChg chg="del">
        <pc:chgData name="Salma Farache" userId="1cc5ba0e7f6ff5d5" providerId="LiveId" clId="{44E296F6-A897-491A-B072-13946FA4BFB5}" dt="2025-06-27T20:47:23.380" v="2765" actId="47"/>
        <pc:sldMkLst>
          <pc:docMk/>
          <pc:sldMk cId="0" sldId="291"/>
        </pc:sldMkLst>
      </pc:sldChg>
      <pc:sldChg chg="del">
        <pc:chgData name="Salma Farache" userId="1cc5ba0e7f6ff5d5" providerId="LiveId" clId="{44E296F6-A897-491A-B072-13946FA4BFB5}" dt="2025-06-27T20:47:23.151" v="2764" actId="47"/>
        <pc:sldMkLst>
          <pc:docMk/>
          <pc:sldMk cId="0" sldId="292"/>
        </pc:sldMkLst>
      </pc:sldChg>
      <pc:sldChg chg="del">
        <pc:chgData name="Salma Farache" userId="1cc5ba0e7f6ff5d5" providerId="LiveId" clId="{44E296F6-A897-491A-B072-13946FA4BFB5}" dt="2025-06-27T20:47:23.058" v="2763" actId="47"/>
        <pc:sldMkLst>
          <pc:docMk/>
          <pc:sldMk cId="0" sldId="293"/>
        </pc:sldMkLst>
      </pc:sldChg>
      <pc:sldChg chg="del">
        <pc:chgData name="Salma Farache" userId="1cc5ba0e7f6ff5d5" providerId="LiveId" clId="{44E296F6-A897-491A-B072-13946FA4BFB5}" dt="2025-06-27T20:47:23.008" v="2762" actId="47"/>
        <pc:sldMkLst>
          <pc:docMk/>
          <pc:sldMk cId="0" sldId="294"/>
        </pc:sldMkLst>
      </pc:sldChg>
      <pc:sldChg chg="del">
        <pc:chgData name="Salma Farache" userId="1cc5ba0e7f6ff5d5" providerId="LiveId" clId="{44E296F6-A897-491A-B072-13946FA4BFB5}" dt="2025-06-27T20:47:22.779" v="2761" actId="47"/>
        <pc:sldMkLst>
          <pc:docMk/>
          <pc:sldMk cId="0" sldId="295"/>
        </pc:sldMkLst>
      </pc:sldChg>
      <pc:sldChg chg="del">
        <pc:chgData name="Salma Farache" userId="1cc5ba0e7f6ff5d5" providerId="LiveId" clId="{44E296F6-A897-491A-B072-13946FA4BFB5}" dt="2025-06-27T20:47:22.425" v="2760" actId="47"/>
        <pc:sldMkLst>
          <pc:docMk/>
          <pc:sldMk cId="0" sldId="296"/>
        </pc:sldMkLst>
      </pc:sldChg>
      <pc:sldChg chg="del">
        <pc:chgData name="Salma Farache" userId="1cc5ba0e7f6ff5d5" providerId="LiveId" clId="{44E296F6-A897-491A-B072-13946FA4BFB5}" dt="2025-06-27T20:47:22.273" v="2759" actId="47"/>
        <pc:sldMkLst>
          <pc:docMk/>
          <pc:sldMk cId="0" sldId="297"/>
        </pc:sldMkLst>
      </pc:sldChg>
      <pc:sldChg chg="del">
        <pc:chgData name="Salma Farache" userId="1cc5ba0e7f6ff5d5" providerId="LiveId" clId="{44E296F6-A897-491A-B072-13946FA4BFB5}" dt="2025-06-27T20:47:22.029" v="2758" actId="47"/>
        <pc:sldMkLst>
          <pc:docMk/>
          <pc:sldMk cId="0" sldId="298"/>
        </pc:sldMkLst>
      </pc:sldChg>
      <pc:sldChg chg="del">
        <pc:chgData name="Salma Farache" userId="1cc5ba0e7f6ff5d5" providerId="LiveId" clId="{44E296F6-A897-491A-B072-13946FA4BFB5}" dt="2025-06-27T20:47:21.903" v="2757" actId="47"/>
        <pc:sldMkLst>
          <pc:docMk/>
          <pc:sldMk cId="0" sldId="299"/>
        </pc:sldMkLst>
      </pc:sldChg>
      <pc:sldChg chg="del">
        <pc:chgData name="Salma Farache" userId="1cc5ba0e7f6ff5d5" providerId="LiveId" clId="{44E296F6-A897-491A-B072-13946FA4BFB5}" dt="2025-06-27T20:47:21.809" v="2756" actId="47"/>
        <pc:sldMkLst>
          <pc:docMk/>
          <pc:sldMk cId="0" sldId="300"/>
        </pc:sldMkLst>
      </pc:sldChg>
      <pc:sldChg chg="del">
        <pc:chgData name="Salma Farache" userId="1cc5ba0e7f6ff5d5" providerId="LiveId" clId="{44E296F6-A897-491A-B072-13946FA4BFB5}" dt="2025-06-27T20:47:21.636" v="2755" actId="47"/>
        <pc:sldMkLst>
          <pc:docMk/>
          <pc:sldMk cId="0" sldId="301"/>
        </pc:sldMkLst>
      </pc:sldChg>
      <pc:sldChg chg="del">
        <pc:chgData name="Salma Farache" userId="1cc5ba0e7f6ff5d5" providerId="LiveId" clId="{44E296F6-A897-491A-B072-13946FA4BFB5}" dt="2025-06-27T20:47:21.413" v="2754" actId="47"/>
        <pc:sldMkLst>
          <pc:docMk/>
          <pc:sldMk cId="0" sldId="302"/>
        </pc:sldMkLst>
      </pc:sldChg>
      <pc:sldChg chg="del">
        <pc:chgData name="Salma Farache" userId="1cc5ba0e7f6ff5d5" providerId="LiveId" clId="{44E296F6-A897-491A-B072-13946FA4BFB5}" dt="2025-06-27T20:47:21.068" v="2753" actId="47"/>
        <pc:sldMkLst>
          <pc:docMk/>
          <pc:sldMk cId="0" sldId="303"/>
        </pc:sldMkLst>
      </pc:sldChg>
      <pc:sldChg chg="del">
        <pc:chgData name="Salma Farache" userId="1cc5ba0e7f6ff5d5" providerId="LiveId" clId="{44E296F6-A897-491A-B072-13946FA4BFB5}" dt="2025-06-27T20:47:20.751" v="2752" actId="47"/>
        <pc:sldMkLst>
          <pc:docMk/>
          <pc:sldMk cId="0" sldId="304"/>
        </pc:sldMkLst>
      </pc:sldChg>
      <pc:sldChg chg="del">
        <pc:chgData name="Salma Farache" userId="1cc5ba0e7f6ff5d5" providerId="LiveId" clId="{44E296F6-A897-491A-B072-13946FA4BFB5}" dt="2025-06-27T20:47:20.441" v="2751" actId="47"/>
        <pc:sldMkLst>
          <pc:docMk/>
          <pc:sldMk cId="0" sldId="305"/>
        </pc:sldMkLst>
      </pc:sldChg>
      <pc:sldChg chg="del">
        <pc:chgData name="Salma Farache" userId="1cc5ba0e7f6ff5d5" providerId="LiveId" clId="{44E296F6-A897-491A-B072-13946FA4BFB5}" dt="2025-06-27T20:47:19.939" v="2750" actId="47"/>
        <pc:sldMkLst>
          <pc:docMk/>
          <pc:sldMk cId="0" sldId="306"/>
        </pc:sldMkLst>
      </pc:sldChg>
      <pc:sldChg chg="addSp modSp mod">
        <pc:chgData name="Salma Farache" userId="1cc5ba0e7f6ff5d5" providerId="LiveId" clId="{44E296F6-A897-491A-B072-13946FA4BFB5}" dt="2025-06-27T15:57:44.651" v="2107" actId="207"/>
        <pc:sldMkLst>
          <pc:docMk/>
          <pc:sldMk cId="3702847763" sldId="307"/>
        </pc:sldMkLst>
        <pc:spChg chg="mod">
          <ac:chgData name="Salma Farache" userId="1cc5ba0e7f6ff5d5" providerId="LiveId" clId="{44E296F6-A897-491A-B072-13946FA4BFB5}" dt="2025-06-27T15:56:15.395" v="2088" actId="207"/>
          <ac:spMkLst>
            <pc:docMk/>
            <pc:sldMk cId="3702847763" sldId="307"/>
            <ac:spMk id="2" creationId="{038B524D-AAA9-FA88-7AAA-65FDAE2B30A5}"/>
          </ac:spMkLst>
        </pc:spChg>
        <pc:spChg chg="add mod">
          <ac:chgData name="Salma Farache" userId="1cc5ba0e7f6ff5d5" providerId="LiveId" clId="{44E296F6-A897-491A-B072-13946FA4BFB5}" dt="2025-06-26T20:00:58.621" v="1233" actId="1076"/>
          <ac:spMkLst>
            <pc:docMk/>
            <pc:sldMk cId="3702847763" sldId="307"/>
            <ac:spMk id="5" creationId="{F89C6496-6142-D07A-DC31-2A1B18466ABA}"/>
          </ac:spMkLst>
        </pc:spChg>
        <pc:spChg chg="mod">
          <ac:chgData name="Salma Farache" userId="1cc5ba0e7f6ff5d5" providerId="LiveId" clId="{44E296F6-A897-491A-B072-13946FA4BFB5}" dt="2025-06-27T15:52:27.537" v="2057" actId="1076"/>
          <ac:spMkLst>
            <pc:docMk/>
            <pc:sldMk cId="3702847763" sldId="307"/>
            <ac:spMk id="14" creationId="{73AE3BFB-F555-5B5E-7C03-DF614454C086}"/>
          </ac:spMkLst>
        </pc:spChg>
        <pc:spChg chg="mod">
          <ac:chgData name="Salma Farache" userId="1cc5ba0e7f6ff5d5" providerId="LiveId" clId="{44E296F6-A897-491A-B072-13946FA4BFB5}" dt="2025-06-27T15:57:25.482" v="2098" actId="207"/>
          <ac:spMkLst>
            <pc:docMk/>
            <pc:sldMk cId="3702847763" sldId="307"/>
            <ac:spMk id="15" creationId="{8C1DF2B8-675B-77F8-1D1A-A3D1F44A7387}"/>
          </ac:spMkLst>
        </pc:spChg>
        <pc:spChg chg="mod">
          <ac:chgData name="Salma Farache" userId="1cc5ba0e7f6ff5d5" providerId="LiveId" clId="{44E296F6-A897-491A-B072-13946FA4BFB5}" dt="2025-06-27T15:57:44.651" v="2107" actId="207"/>
          <ac:spMkLst>
            <pc:docMk/>
            <pc:sldMk cId="3702847763" sldId="307"/>
            <ac:spMk id="16" creationId="{44CF200C-AFF3-AA2C-5AB6-A6312D3A42D7}"/>
          </ac:spMkLst>
        </pc:spChg>
        <pc:spChg chg="mod">
          <ac:chgData name="Salma Farache" userId="1cc5ba0e7f6ff5d5" providerId="LiveId" clId="{44E296F6-A897-491A-B072-13946FA4BFB5}" dt="2025-06-26T20:01:07.743" v="1234" actId="1076"/>
          <ac:spMkLst>
            <pc:docMk/>
            <pc:sldMk cId="3702847763" sldId="307"/>
            <ac:spMk id="26" creationId="{11B7EA4D-269D-4F4E-565F-3517764410CF}"/>
          </ac:spMkLst>
        </pc:spChg>
      </pc:sldChg>
      <pc:sldChg chg="addSp delSp modSp mod ord">
        <pc:chgData name="Salma Farache" userId="1cc5ba0e7f6ff5d5" providerId="LiveId" clId="{44E296F6-A897-491A-B072-13946FA4BFB5}" dt="2025-06-29T18:59:50.399" v="6222" actId="20577"/>
        <pc:sldMkLst>
          <pc:docMk/>
          <pc:sldMk cId="116267137" sldId="308"/>
        </pc:sldMkLst>
        <pc:spChg chg="add del mod">
          <ac:chgData name="Salma Farache" userId="1cc5ba0e7f6ff5d5" providerId="LiveId" clId="{44E296F6-A897-491A-B072-13946FA4BFB5}" dt="2025-06-29T15:10:39.441" v="5828" actId="21"/>
          <ac:spMkLst>
            <pc:docMk/>
            <pc:sldMk cId="116267137" sldId="308"/>
            <ac:spMk id="3" creationId="{F79638A7-35BF-F873-C360-1C5E250B3448}"/>
          </ac:spMkLst>
        </pc:spChg>
        <pc:spChg chg="mod">
          <ac:chgData name="Salma Farache" userId="1cc5ba0e7f6ff5d5" providerId="LiveId" clId="{44E296F6-A897-491A-B072-13946FA4BFB5}" dt="2025-06-26T20:29:26.485" v="1406" actId="255"/>
          <ac:spMkLst>
            <pc:docMk/>
            <pc:sldMk cId="116267137" sldId="308"/>
            <ac:spMk id="6" creationId="{43E0F72C-B3AD-E247-E4BF-23FFCC5D139E}"/>
          </ac:spMkLst>
        </pc:spChg>
        <pc:spChg chg="add mod">
          <ac:chgData name="Salma Farache" userId="1cc5ba0e7f6ff5d5" providerId="LiveId" clId="{44E296F6-A897-491A-B072-13946FA4BFB5}" dt="2025-06-28T23:10:34.622" v="5813" actId="20577"/>
          <ac:spMkLst>
            <pc:docMk/>
            <pc:sldMk cId="116267137" sldId="308"/>
            <ac:spMk id="16" creationId="{60963CCB-824A-28CC-ECAA-AD7BBC42A2CA}"/>
          </ac:spMkLst>
        </pc:spChg>
        <pc:spChg chg="mod">
          <ac:chgData name="Salma Farache" userId="1cc5ba0e7f6ff5d5" providerId="LiveId" clId="{44E296F6-A897-491A-B072-13946FA4BFB5}" dt="2025-06-29T15:18:59.522" v="5873" actId="12"/>
          <ac:spMkLst>
            <pc:docMk/>
            <pc:sldMk cId="116267137" sldId="308"/>
            <ac:spMk id="21" creationId="{4D24A0AB-C169-F3C0-CF35-13AA1162201D}"/>
          </ac:spMkLst>
        </pc:spChg>
        <pc:spChg chg="mod">
          <ac:chgData name="Salma Farache" userId="1cc5ba0e7f6ff5d5" providerId="LiveId" clId="{44E296F6-A897-491A-B072-13946FA4BFB5}" dt="2025-06-26T20:31:04.624" v="1409" actId="207"/>
          <ac:spMkLst>
            <pc:docMk/>
            <pc:sldMk cId="116267137" sldId="308"/>
            <ac:spMk id="23" creationId="{F13D5A8D-A4DD-CF1B-7857-4B3408C766F1}"/>
          </ac:spMkLst>
        </pc:spChg>
        <pc:spChg chg="add mod">
          <ac:chgData name="Salma Farache" userId="1cc5ba0e7f6ff5d5" providerId="LiveId" clId="{44E296F6-A897-491A-B072-13946FA4BFB5}" dt="2025-06-29T15:24:12.992" v="5890" actId="1076"/>
          <ac:spMkLst>
            <pc:docMk/>
            <pc:sldMk cId="116267137" sldId="308"/>
            <ac:spMk id="26" creationId="{DAED87B0-08DA-0767-48CF-968514947BF9}"/>
          </ac:spMkLst>
        </pc:spChg>
        <pc:spChg chg="add mod">
          <ac:chgData name="Salma Farache" userId="1cc5ba0e7f6ff5d5" providerId="LiveId" clId="{44E296F6-A897-491A-B072-13946FA4BFB5}" dt="2025-06-29T18:59:50.399" v="6222" actId="20577"/>
          <ac:spMkLst>
            <pc:docMk/>
            <pc:sldMk cId="116267137" sldId="308"/>
            <ac:spMk id="28" creationId="{C6F547CA-28FA-8719-ED83-511BC2CD6BD0}"/>
          </ac:spMkLst>
        </pc:spChg>
        <pc:grpChg chg="mod">
          <ac:chgData name="Salma Farache" userId="1cc5ba0e7f6ff5d5" providerId="LiveId" clId="{44E296F6-A897-491A-B072-13946FA4BFB5}" dt="2025-06-26T20:29:36.921" v="1407" actId="1076"/>
          <ac:grpSpMkLst>
            <pc:docMk/>
            <pc:sldMk cId="116267137" sldId="308"/>
            <ac:grpSpMk id="8" creationId="{67F81888-6F02-FA7B-893A-791DF6B5D666}"/>
          </ac:grpSpMkLst>
        </pc:grpChg>
        <pc:picChg chg="mod">
          <ac:chgData name="Salma Farache" userId="1cc5ba0e7f6ff5d5" providerId="LiveId" clId="{44E296F6-A897-491A-B072-13946FA4BFB5}" dt="2025-06-26T20:29:42.579" v="1408" actId="1076"/>
          <ac:picMkLst>
            <pc:docMk/>
            <pc:sldMk cId="116267137" sldId="308"/>
            <ac:picMk id="17" creationId="{50C36CF9-B722-574F-9CEB-C99EA27A9822}"/>
          </ac:picMkLst>
        </pc:picChg>
      </pc:sldChg>
      <pc:sldChg chg="del">
        <pc:chgData name="Salma Farache" userId="1cc5ba0e7f6ff5d5" providerId="LiveId" clId="{44E296F6-A897-491A-B072-13946FA4BFB5}" dt="2025-06-27T20:47:33.321" v="2789" actId="47"/>
        <pc:sldMkLst>
          <pc:docMk/>
          <pc:sldMk cId="3876407408" sldId="309"/>
        </pc:sldMkLst>
      </pc:sldChg>
      <pc:sldChg chg="addSp delSp modSp add mod">
        <pc:chgData name="Salma Farache" userId="1cc5ba0e7f6ff5d5" providerId="LiveId" clId="{44E296F6-A897-491A-B072-13946FA4BFB5}" dt="2025-06-29T15:24:58.328" v="5896" actId="1076"/>
        <pc:sldMkLst>
          <pc:docMk/>
          <pc:sldMk cId="4055951509" sldId="309"/>
        </pc:sldMkLst>
        <pc:spChg chg="mod">
          <ac:chgData name="Salma Farache" userId="1cc5ba0e7f6ff5d5" providerId="LiveId" clId="{44E296F6-A897-491A-B072-13946FA4BFB5}" dt="2025-06-28T23:08:52.435" v="5495" actId="14100"/>
          <ac:spMkLst>
            <pc:docMk/>
            <pc:sldMk cId="4055951509" sldId="309"/>
            <ac:spMk id="6" creationId="{B092CB15-DCBD-ABE6-6044-D4A61DFE4050}"/>
          </ac:spMkLst>
        </pc:spChg>
        <pc:spChg chg="mod">
          <ac:chgData name="Salma Farache" userId="1cc5ba0e7f6ff5d5" providerId="LiveId" clId="{44E296F6-A897-491A-B072-13946FA4BFB5}" dt="2025-06-29T15:24:58.328" v="5896" actId="1076"/>
          <ac:spMkLst>
            <pc:docMk/>
            <pc:sldMk cId="4055951509" sldId="309"/>
            <ac:spMk id="16" creationId="{AE3E43F3-0019-3F02-1279-B4144E52F2D3}"/>
          </ac:spMkLst>
        </pc:spChg>
        <pc:spChg chg="mod">
          <ac:chgData name="Salma Farache" userId="1cc5ba0e7f6ff5d5" providerId="LiveId" clId="{44E296F6-A897-491A-B072-13946FA4BFB5}" dt="2025-06-28T23:09:53.514" v="5574" actId="1076"/>
          <ac:spMkLst>
            <pc:docMk/>
            <pc:sldMk cId="4055951509" sldId="309"/>
            <ac:spMk id="21" creationId="{E9FE18DF-CA24-840C-ABD3-071D54E48ADA}"/>
          </ac:spMkLst>
        </pc:spChg>
        <pc:picChg chg="add mod">
          <ac:chgData name="Salma Farache" userId="1cc5ba0e7f6ff5d5" providerId="LiveId" clId="{44E296F6-A897-491A-B072-13946FA4BFB5}" dt="2025-06-28T23:08:09.104" v="5441" actId="14100"/>
          <ac:picMkLst>
            <pc:docMk/>
            <pc:sldMk cId="4055951509" sldId="309"/>
            <ac:picMk id="2" creationId="{1A660D82-5E1B-EA6B-1C9E-D42769B54F6F}"/>
          </ac:picMkLst>
        </pc:picChg>
      </pc:sldChg>
      <pc:sldMasterChg chg="delSldLayout">
        <pc:chgData name="Salma Farache" userId="1cc5ba0e7f6ff5d5" providerId="LiveId" clId="{44E296F6-A897-491A-B072-13946FA4BFB5}" dt="2025-06-27T20:47:32.424" v="2788" actId="47"/>
        <pc:sldMasterMkLst>
          <pc:docMk/>
          <pc:sldMasterMk cId="0" sldId="2147483679"/>
        </pc:sldMasterMkLst>
        <pc:sldLayoutChg chg="del">
          <pc:chgData name="Salma Farache" userId="1cc5ba0e7f6ff5d5" providerId="LiveId" clId="{44E296F6-A897-491A-B072-13946FA4BFB5}" dt="2025-06-27T20:47:30.653" v="2784" actId="47"/>
          <pc:sldLayoutMkLst>
            <pc:docMk/>
            <pc:sldMasterMk cId="0" sldId="2147483679"/>
            <pc:sldLayoutMk cId="0" sldId="2147483649"/>
          </pc:sldLayoutMkLst>
        </pc:sldLayoutChg>
        <pc:sldLayoutChg chg="del">
          <pc:chgData name="Salma Farache" userId="1cc5ba0e7f6ff5d5" providerId="LiveId" clId="{44E296F6-A897-491A-B072-13946FA4BFB5}" dt="2025-06-27T20:47:31.123" v="2786" actId="47"/>
          <pc:sldLayoutMkLst>
            <pc:docMk/>
            <pc:sldMasterMk cId="0" sldId="2147483679"/>
            <pc:sldLayoutMk cId="0" sldId="2147483650"/>
          </pc:sldLayoutMkLst>
        </pc:sldLayoutChg>
        <pc:sldLayoutChg chg="del">
          <pc:chgData name="Salma Farache" userId="1cc5ba0e7f6ff5d5" providerId="LiveId" clId="{44E296F6-A897-491A-B072-13946FA4BFB5}" dt="2025-06-27T20:47:29.948" v="2782" actId="47"/>
          <pc:sldLayoutMkLst>
            <pc:docMk/>
            <pc:sldMasterMk cId="0" sldId="2147483679"/>
            <pc:sldLayoutMk cId="0" sldId="2147483655"/>
          </pc:sldLayoutMkLst>
        </pc:sldLayoutChg>
        <pc:sldLayoutChg chg="del">
          <pc:chgData name="Salma Farache" userId="1cc5ba0e7f6ff5d5" providerId="LiveId" clId="{44E296F6-A897-491A-B072-13946FA4BFB5}" dt="2025-06-27T20:47:28.315" v="2778" actId="47"/>
          <pc:sldLayoutMkLst>
            <pc:docMk/>
            <pc:sldMasterMk cId="0" sldId="2147483679"/>
            <pc:sldLayoutMk cId="0" sldId="2147483656"/>
          </pc:sldLayoutMkLst>
        </pc:sldLayoutChg>
        <pc:sldLayoutChg chg="del">
          <pc:chgData name="Salma Farache" userId="1cc5ba0e7f6ff5d5" providerId="LiveId" clId="{44E296F6-A897-491A-B072-13946FA4BFB5}" dt="2025-06-27T20:47:26.228" v="2776" actId="47"/>
          <pc:sldLayoutMkLst>
            <pc:docMk/>
            <pc:sldMasterMk cId="0" sldId="2147483679"/>
            <pc:sldLayoutMk cId="0" sldId="2147483657"/>
          </pc:sldLayoutMkLst>
        </pc:sldLayoutChg>
        <pc:sldLayoutChg chg="del">
          <pc:chgData name="Salma Farache" userId="1cc5ba0e7f6ff5d5" providerId="LiveId" clId="{44E296F6-A897-491A-B072-13946FA4BFB5}" dt="2025-06-27T20:47:25.517" v="2774" actId="47"/>
          <pc:sldLayoutMkLst>
            <pc:docMk/>
            <pc:sldMasterMk cId="0" sldId="2147483679"/>
            <pc:sldLayoutMk cId="0" sldId="2147483658"/>
          </pc:sldLayoutMkLst>
        </pc:sldLayoutChg>
        <pc:sldLayoutChg chg="del">
          <pc:chgData name="Salma Farache" userId="1cc5ba0e7f6ff5d5" providerId="LiveId" clId="{44E296F6-A897-491A-B072-13946FA4BFB5}" dt="2025-06-27T20:47:25.291" v="2773" actId="47"/>
          <pc:sldLayoutMkLst>
            <pc:docMk/>
            <pc:sldMasterMk cId="0" sldId="2147483679"/>
            <pc:sldLayoutMk cId="0" sldId="2147483659"/>
          </pc:sldLayoutMkLst>
        </pc:sldLayoutChg>
        <pc:sldLayoutChg chg="del">
          <pc:chgData name="Salma Farache" userId="1cc5ba0e7f6ff5d5" providerId="LiveId" clId="{44E296F6-A897-491A-B072-13946FA4BFB5}" dt="2025-06-27T20:47:24.706" v="2770" actId="47"/>
          <pc:sldLayoutMkLst>
            <pc:docMk/>
            <pc:sldMasterMk cId="0" sldId="2147483679"/>
            <pc:sldLayoutMk cId="0" sldId="2147483661"/>
          </pc:sldLayoutMkLst>
        </pc:sldLayoutChg>
        <pc:sldLayoutChg chg="del">
          <pc:chgData name="Salma Farache" userId="1cc5ba0e7f6ff5d5" providerId="LiveId" clId="{44E296F6-A897-491A-B072-13946FA4BFB5}" dt="2025-06-27T20:47:30.870" v="2785" actId="47"/>
          <pc:sldLayoutMkLst>
            <pc:docMk/>
            <pc:sldMasterMk cId="0" sldId="2147483679"/>
            <pc:sldLayoutMk cId="0" sldId="2147483662"/>
          </pc:sldLayoutMkLst>
        </pc:sldLayoutChg>
        <pc:sldLayoutChg chg="del">
          <pc:chgData name="Salma Farache" userId="1cc5ba0e7f6ff5d5" providerId="LiveId" clId="{44E296F6-A897-491A-B072-13946FA4BFB5}" dt="2025-06-27T20:47:32.424" v="2788" actId="47"/>
          <pc:sldLayoutMkLst>
            <pc:docMk/>
            <pc:sldMasterMk cId="0" sldId="2147483679"/>
            <pc:sldLayoutMk cId="0" sldId="2147483663"/>
          </pc:sldLayoutMkLst>
        </pc:sldLayoutChg>
        <pc:sldLayoutChg chg="del">
          <pc:chgData name="Salma Farache" userId="1cc5ba0e7f6ff5d5" providerId="LiveId" clId="{44E296F6-A897-491A-B072-13946FA4BFB5}" dt="2025-06-27T20:47:25.118" v="2772" actId="47"/>
          <pc:sldLayoutMkLst>
            <pc:docMk/>
            <pc:sldMasterMk cId="0" sldId="2147483679"/>
            <pc:sldLayoutMk cId="0" sldId="2147483664"/>
          </pc:sldLayoutMkLst>
        </pc:sldLayoutChg>
        <pc:sldLayoutChg chg="del">
          <pc:chgData name="Salma Farache" userId="1cc5ba0e7f6ff5d5" providerId="LiveId" clId="{44E296F6-A897-491A-B072-13946FA4BFB5}" dt="2025-06-27T20:47:28.591" v="2779" actId="47"/>
          <pc:sldLayoutMkLst>
            <pc:docMk/>
            <pc:sldMasterMk cId="0" sldId="2147483679"/>
            <pc:sldLayoutMk cId="0" sldId="2147483665"/>
          </pc:sldLayoutMkLst>
        </pc:sldLayoutChg>
        <pc:sldLayoutChg chg="del">
          <pc:chgData name="Salma Farache" userId="1cc5ba0e7f6ff5d5" providerId="LiveId" clId="{44E296F6-A897-491A-B072-13946FA4BFB5}" dt="2025-06-27T20:47:27.592" v="2777" actId="47"/>
          <pc:sldLayoutMkLst>
            <pc:docMk/>
            <pc:sldMasterMk cId="0" sldId="2147483679"/>
            <pc:sldLayoutMk cId="0" sldId="2147483666"/>
          </pc:sldLayoutMkLst>
        </pc:sldLayoutChg>
        <pc:sldLayoutChg chg="del">
          <pc:chgData name="Salma Farache" userId="1cc5ba0e7f6ff5d5" providerId="LiveId" clId="{44E296F6-A897-491A-B072-13946FA4BFB5}" dt="2025-06-27T20:47:29.621" v="2781" actId="47"/>
          <pc:sldLayoutMkLst>
            <pc:docMk/>
            <pc:sldMasterMk cId="0" sldId="2147483679"/>
            <pc:sldLayoutMk cId="0" sldId="2147483667"/>
          </pc:sldLayoutMkLst>
        </pc:sldLayoutChg>
        <pc:sldLayoutChg chg="del">
          <pc:chgData name="Salma Farache" userId="1cc5ba0e7f6ff5d5" providerId="LiveId" clId="{44E296F6-A897-491A-B072-13946FA4BFB5}" dt="2025-06-27T20:47:25.929" v="2775" actId="47"/>
          <pc:sldLayoutMkLst>
            <pc:docMk/>
            <pc:sldMasterMk cId="0" sldId="2147483679"/>
            <pc:sldLayoutMk cId="0" sldId="2147483668"/>
          </pc:sldLayoutMkLst>
        </pc:sldLayoutChg>
        <pc:sldLayoutChg chg="del">
          <pc:chgData name="Salma Farache" userId="1cc5ba0e7f6ff5d5" providerId="LiveId" clId="{44E296F6-A897-491A-B072-13946FA4BFB5}" dt="2025-06-27T20:47:24.941" v="2771" actId="47"/>
          <pc:sldLayoutMkLst>
            <pc:docMk/>
            <pc:sldMasterMk cId="0" sldId="2147483679"/>
            <pc:sldLayoutMk cId="0" sldId="2147483669"/>
          </pc:sldLayoutMkLst>
        </pc:sldLayoutChg>
        <pc:sldLayoutChg chg="del">
          <pc:chgData name="Salma Farache" userId="1cc5ba0e7f6ff5d5" providerId="LiveId" clId="{44E296F6-A897-491A-B072-13946FA4BFB5}" dt="2025-06-27T20:47:32.067" v="2787" actId="47"/>
          <pc:sldLayoutMkLst>
            <pc:docMk/>
            <pc:sldMasterMk cId="0" sldId="2147483679"/>
            <pc:sldLayoutMk cId="0" sldId="2147483675"/>
          </pc:sldLayoutMkLst>
        </pc:sldLayoutChg>
      </pc:sldMasterChg>
      <pc:sldMasterChg chg="del delSldLayout">
        <pc:chgData name="Salma Farache" userId="1cc5ba0e7f6ff5d5" providerId="LiveId" clId="{44E296F6-A897-491A-B072-13946FA4BFB5}" dt="2025-06-27T20:47:23.380" v="2765" actId="47"/>
        <pc:sldMasterMkLst>
          <pc:docMk/>
          <pc:sldMasterMk cId="0" sldId="2147483680"/>
        </pc:sldMasterMkLst>
        <pc:sldLayoutChg chg="del">
          <pc:chgData name="Salma Farache" userId="1cc5ba0e7f6ff5d5" providerId="LiveId" clId="{44E296F6-A897-491A-B072-13946FA4BFB5}" dt="2025-06-27T20:47:23.380" v="2765" actId="47"/>
          <pc:sldLayoutMkLst>
            <pc:docMk/>
            <pc:sldMasterMk cId="0" sldId="2147483680"/>
            <pc:sldLayoutMk cId="0" sldId="2147483678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" name="Google Shape;855;g7040f09d03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6" name="Google Shape;856;g7040f09d03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" name="Google Shape;911;g63da1a4385_0_163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2" name="Google Shape;912;g63da1a4385_0_163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5" name="Google Shape;1705;g6320de4b7d_0_4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6" name="Google Shape;1706;g6320de4b7d_0_4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4" name="Google Shape;1004;g6320de4b7d_0_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5" name="Google Shape;1005;g6320de4b7d_0_1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3" name="Google Shape;1553;g6320de4b7d_0_1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4" name="Google Shape;1554;g6320de4b7d_0_1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1" name="Google Shape;1721;g6320de4b7d_0_4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2" name="Google Shape;1722;g6320de4b7d_0_4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25258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9" name="Google Shape;1799;g6408f5a9af_1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0" name="Google Shape;1800;g6408f5a9af_1_3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9" name="Google Shape;1739;g6320de4b7d_0_4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0" name="Google Shape;1740;g6320de4b7d_0_4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9" name="Google Shape;1359;g707c3e161e_0_4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0" name="Google Shape;1360;g707c3e161e_0_4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5" name="Google Shape;1805;g6320de4b7d_0_4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6" name="Google Shape;1806;g6320de4b7d_0_4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2" name="Google Shape;1202;g640c982cef_2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3" name="Google Shape;1203;g640c982cef_2_2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4" name="Google Shape;2454;g63da1a4385_0_164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5" name="Google Shape;2455;g63da1a4385_0_164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175" y="-6625"/>
            <a:ext cx="6386875" cy="5220400"/>
          </a:xfrm>
          <a:custGeom>
            <a:avLst/>
            <a:gdLst/>
            <a:ahLst/>
            <a:cxnLst/>
            <a:rect l="l" t="t" r="r" b="b"/>
            <a:pathLst>
              <a:path w="255475" h="208816" extrusionOk="0">
                <a:moveTo>
                  <a:pt x="0" y="0"/>
                </a:moveTo>
                <a:lnTo>
                  <a:pt x="0" y="208816"/>
                </a:lnTo>
                <a:lnTo>
                  <a:pt x="214935" y="206521"/>
                </a:lnTo>
                <a:cubicBezTo>
                  <a:pt x="214935" y="206521"/>
                  <a:pt x="211814" y="140740"/>
                  <a:pt x="230997" y="103261"/>
                </a:cubicBezTo>
                <a:cubicBezTo>
                  <a:pt x="255474" y="55470"/>
                  <a:pt x="248590" y="0"/>
                  <a:pt x="248590" y="0"/>
                </a:cubicBezTo>
                <a:close/>
              </a:path>
            </a:pathLst>
          </a:custGeom>
          <a:solidFill>
            <a:srgbClr val="F5E3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/>
          <p:nvPr/>
        </p:nvSpPr>
        <p:spPr>
          <a:xfrm rot="5400000">
            <a:off x="2162944" y="1741826"/>
            <a:ext cx="177537" cy="259738"/>
          </a:xfrm>
          <a:custGeom>
            <a:avLst/>
            <a:gdLst/>
            <a:ahLst/>
            <a:cxnLst/>
            <a:rect l="l" t="t" r="r" b="b"/>
            <a:pathLst>
              <a:path w="5650" h="8266" extrusionOk="0">
                <a:moveTo>
                  <a:pt x="4133" y="0"/>
                </a:moveTo>
                <a:cubicBezTo>
                  <a:pt x="3678" y="0"/>
                  <a:pt x="3223" y="265"/>
                  <a:pt x="3034" y="682"/>
                </a:cubicBezTo>
                <a:lnTo>
                  <a:pt x="304" y="6370"/>
                </a:lnTo>
                <a:cubicBezTo>
                  <a:pt x="1" y="7014"/>
                  <a:pt x="266" y="7772"/>
                  <a:pt x="911" y="8114"/>
                </a:cubicBezTo>
                <a:cubicBezTo>
                  <a:pt x="1100" y="8189"/>
                  <a:pt x="1290" y="8227"/>
                  <a:pt x="1517" y="8265"/>
                </a:cubicBezTo>
                <a:cubicBezTo>
                  <a:pt x="1972" y="8265"/>
                  <a:pt x="2427" y="7962"/>
                  <a:pt x="2617" y="7545"/>
                </a:cubicBezTo>
                <a:lnTo>
                  <a:pt x="5346" y="1858"/>
                </a:lnTo>
                <a:cubicBezTo>
                  <a:pt x="5650" y="1213"/>
                  <a:pt x="5384" y="455"/>
                  <a:pt x="4740" y="152"/>
                </a:cubicBezTo>
                <a:cubicBezTo>
                  <a:pt x="4550" y="38"/>
                  <a:pt x="4361" y="0"/>
                  <a:pt x="4133" y="0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rot="5400000">
            <a:off x="-48690" y="1798014"/>
            <a:ext cx="249086" cy="218889"/>
          </a:xfrm>
          <a:custGeom>
            <a:avLst/>
            <a:gdLst/>
            <a:ahLst/>
            <a:cxnLst/>
            <a:rect l="l" t="t" r="r" b="b"/>
            <a:pathLst>
              <a:path w="7927" h="6966" extrusionOk="0">
                <a:moveTo>
                  <a:pt x="1861" y="0"/>
                </a:moveTo>
                <a:cubicBezTo>
                  <a:pt x="863" y="0"/>
                  <a:pt x="1" y="1260"/>
                  <a:pt x="879" y="2226"/>
                </a:cubicBezTo>
                <a:lnTo>
                  <a:pt x="5239" y="6549"/>
                </a:lnTo>
                <a:cubicBezTo>
                  <a:pt x="5463" y="6809"/>
                  <a:pt x="5833" y="6960"/>
                  <a:pt x="6169" y="6966"/>
                </a:cubicBezTo>
                <a:lnTo>
                  <a:pt x="6169" y="6966"/>
                </a:lnTo>
                <a:cubicBezTo>
                  <a:pt x="7331" y="6950"/>
                  <a:pt x="7926" y="5558"/>
                  <a:pt x="7097" y="4729"/>
                </a:cubicBezTo>
                <a:lnTo>
                  <a:pt x="2737" y="369"/>
                </a:lnTo>
                <a:cubicBezTo>
                  <a:pt x="2460" y="110"/>
                  <a:pt x="2155" y="0"/>
                  <a:pt x="1861" y="0"/>
                </a:cubicBezTo>
                <a:close/>
                <a:moveTo>
                  <a:pt x="6169" y="6966"/>
                </a:moveTo>
                <a:cubicBezTo>
                  <a:pt x="6162" y="6966"/>
                  <a:pt x="6156" y="6966"/>
                  <a:pt x="6149" y="6966"/>
                </a:cubicBezTo>
                <a:lnTo>
                  <a:pt x="6187" y="6966"/>
                </a:lnTo>
                <a:cubicBezTo>
                  <a:pt x="6181" y="6966"/>
                  <a:pt x="6175" y="6966"/>
                  <a:pt x="6169" y="6966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 rot="954">
            <a:off x="589450" y="2264700"/>
            <a:ext cx="4325700" cy="1758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5200">
                <a:solidFill>
                  <a:schemeClr val="lt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 rot="1327">
            <a:off x="627557" y="3861225"/>
            <a:ext cx="3109200" cy="63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9pPr>
          </a:lstStyle>
          <a:p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-56452" y="-409937"/>
            <a:ext cx="5626241" cy="2422647"/>
            <a:chOff x="238125" y="1308725"/>
            <a:chExt cx="7139900" cy="3074425"/>
          </a:xfrm>
        </p:grpSpPr>
        <p:sp>
          <p:nvSpPr>
            <p:cNvPr id="15" name="Google Shape;15;p2"/>
            <p:cNvSpPr/>
            <p:nvPr/>
          </p:nvSpPr>
          <p:spPr>
            <a:xfrm>
              <a:off x="976850" y="2613800"/>
              <a:ext cx="104050" cy="384325"/>
            </a:xfrm>
            <a:custGeom>
              <a:avLst/>
              <a:gdLst/>
              <a:ahLst/>
              <a:cxnLst/>
              <a:rect l="l" t="t" r="r" b="b"/>
              <a:pathLst>
                <a:path w="4162" h="15373" extrusionOk="0">
                  <a:moveTo>
                    <a:pt x="4162" y="12676"/>
                  </a:moveTo>
                  <a:lnTo>
                    <a:pt x="4162" y="2775"/>
                  </a:lnTo>
                  <a:cubicBezTo>
                    <a:pt x="4162" y="1"/>
                    <a:pt x="1" y="1"/>
                    <a:pt x="1" y="2775"/>
                  </a:cubicBezTo>
                  <a:lnTo>
                    <a:pt x="1" y="12637"/>
                  </a:lnTo>
                  <a:cubicBezTo>
                    <a:pt x="39" y="15373"/>
                    <a:pt x="4162" y="15373"/>
                    <a:pt x="4162" y="12676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743775" y="1813425"/>
              <a:ext cx="158950" cy="353500"/>
            </a:xfrm>
            <a:custGeom>
              <a:avLst/>
              <a:gdLst/>
              <a:ahLst/>
              <a:cxnLst/>
              <a:rect l="l" t="t" r="r" b="b"/>
              <a:pathLst>
                <a:path w="6358" h="14140" extrusionOk="0">
                  <a:moveTo>
                    <a:pt x="6357" y="11982"/>
                  </a:moveTo>
                  <a:lnTo>
                    <a:pt x="6357" y="11905"/>
                  </a:lnTo>
                  <a:cubicBezTo>
                    <a:pt x="6357" y="11751"/>
                    <a:pt x="6319" y="11636"/>
                    <a:pt x="6280" y="11481"/>
                  </a:cubicBezTo>
                  <a:lnTo>
                    <a:pt x="4123" y="1734"/>
                  </a:lnTo>
                  <a:cubicBezTo>
                    <a:pt x="3814" y="656"/>
                    <a:pt x="2736" y="1"/>
                    <a:pt x="1618" y="232"/>
                  </a:cubicBezTo>
                  <a:cubicBezTo>
                    <a:pt x="694" y="386"/>
                    <a:pt x="0" y="1233"/>
                    <a:pt x="0" y="2235"/>
                  </a:cubicBezTo>
                  <a:lnTo>
                    <a:pt x="0" y="2697"/>
                  </a:lnTo>
                  <a:lnTo>
                    <a:pt x="2235" y="12445"/>
                  </a:lnTo>
                  <a:cubicBezTo>
                    <a:pt x="2543" y="13485"/>
                    <a:pt x="3622" y="14140"/>
                    <a:pt x="4701" y="13947"/>
                  </a:cubicBezTo>
                  <a:cubicBezTo>
                    <a:pt x="5625" y="13754"/>
                    <a:pt x="6319" y="12945"/>
                    <a:pt x="6357" y="1198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985050" y="4069125"/>
              <a:ext cx="328450" cy="224450"/>
            </a:xfrm>
            <a:custGeom>
              <a:avLst/>
              <a:gdLst/>
              <a:ahLst/>
              <a:cxnLst/>
              <a:rect l="l" t="t" r="r" b="b"/>
              <a:pathLst>
                <a:path w="13138" h="8978" extrusionOk="0">
                  <a:moveTo>
                    <a:pt x="12059" y="4817"/>
                  </a:moveTo>
                  <a:lnTo>
                    <a:pt x="3005" y="463"/>
                  </a:lnTo>
                  <a:cubicBezTo>
                    <a:pt x="1965" y="1"/>
                    <a:pt x="732" y="425"/>
                    <a:pt x="231" y="1426"/>
                  </a:cubicBezTo>
                  <a:cubicBezTo>
                    <a:pt x="116" y="1735"/>
                    <a:pt x="39" y="2081"/>
                    <a:pt x="0" y="2390"/>
                  </a:cubicBezTo>
                  <a:cubicBezTo>
                    <a:pt x="0" y="3160"/>
                    <a:pt x="462" y="3815"/>
                    <a:pt x="1156" y="4162"/>
                  </a:cubicBezTo>
                  <a:lnTo>
                    <a:pt x="10171" y="8477"/>
                  </a:lnTo>
                  <a:cubicBezTo>
                    <a:pt x="11173" y="8978"/>
                    <a:pt x="12406" y="8554"/>
                    <a:pt x="12868" y="7514"/>
                  </a:cubicBezTo>
                  <a:cubicBezTo>
                    <a:pt x="13061" y="7244"/>
                    <a:pt x="13138" y="6897"/>
                    <a:pt x="13138" y="6550"/>
                  </a:cubicBezTo>
                  <a:cubicBezTo>
                    <a:pt x="13138" y="5818"/>
                    <a:pt x="12714" y="5125"/>
                    <a:pt x="12059" y="481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855500" y="3550000"/>
              <a:ext cx="328450" cy="227325"/>
            </a:xfrm>
            <a:custGeom>
              <a:avLst/>
              <a:gdLst/>
              <a:ahLst/>
              <a:cxnLst/>
              <a:rect l="l" t="t" r="r" b="b"/>
              <a:pathLst>
                <a:path w="13138" h="9093" extrusionOk="0">
                  <a:moveTo>
                    <a:pt x="11982" y="4932"/>
                  </a:moveTo>
                  <a:lnTo>
                    <a:pt x="2967" y="617"/>
                  </a:lnTo>
                  <a:cubicBezTo>
                    <a:pt x="1580" y="0"/>
                    <a:pt x="0" y="1041"/>
                    <a:pt x="0" y="2543"/>
                  </a:cubicBezTo>
                  <a:cubicBezTo>
                    <a:pt x="0" y="3314"/>
                    <a:pt x="463" y="4007"/>
                    <a:pt x="1156" y="4354"/>
                  </a:cubicBezTo>
                  <a:lnTo>
                    <a:pt x="10171" y="8669"/>
                  </a:lnTo>
                  <a:cubicBezTo>
                    <a:pt x="11212" y="9092"/>
                    <a:pt x="12367" y="8669"/>
                    <a:pt x="12907" y="7706"/>
                  </a:cubicBezTo>
                  <a:cubicBezTo>
                    <a:pt x="13022" y="7397"/>
                    <a:pt x="13099" y="7089"/>
                    <a:pt x="13138" y="6742"/>
                  </a:cubicBezTo>
                  <a:cubicBezTo>
                    <a:pt x="13138" y="5972"/>
                    <a:pt x="12714" y="5240"/>
                    <a:pt x="11982" y="4932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2494800" y="3076125"/>
              <a:ext cx="257175" cy="322675"/>
            </a:xfrm>
            <a:custGeom>
              <a:avLst/>
              <a:gdLst/>
              <a:ahLst/>
              <a:cxnLst/>
              <a:rect l="l" t="t" r="r" b="b"/>
              <a:pathLst>
                <a:path w="10287" h="12907" extrusionOk="0">
                  <a:moveTo>
                    <a:pt x="6665" y="1079"/>
                  </a:moveTo>
                  <a:lnTo>
                    <a:pt x="463" y="9285"/>
                  </a:lnTo>
                  <a:cubicBezTo>
                    <a:pt x="154" y="9632"/>
                    <a:pt x="0" y="10094"/>
                    <a:pt x="39" y="10557"/>
                  </a:cubicBezTo>
                  <a:lnTo>
                    <a:pt x="39" y="10711"/>
                  </a:lnTo>
                  <a:cubicBezTo>
                    <a:pt x="39" y="11250"/>
                    <a:pt x="308" y="11789"/>
                    <a:pt x="694" y="12175"/>
                  </a:cubicBezTo>
                  <a:cubicBezTo>
                    <a:pt x="1580" y="12907"/>
                    <a:pt x="2890" y="12753"/>
                    <a:pt x="3583" y="11866"/>
                  </a:cubicBezTo>
                  <a:lnTo>
                    <a:pt x="9863" y="3622"/>
                  </a:lnTo>
                  <a:cubicBezTo>
                    <a:pt x="10133" y="3275"/>
                    <a:pt x="10287" y="2813"/>
                    <a:pt x="10287" y="2389"/>
                  </a:cubicBezTo>
                  <a:cubicBezTo>
                    <a:pt x="10287" y="1773"/>
                    <a:pt x="10017" y="1195"/>
                    <a:pt x="9555" y="771"/>
                  </a:cubicBezTo>
                  <a:cubicBezTo>
                    <a:pt x="8669" y="0"/>
                    <a:pt x="7320" y="155"/>
                    <a:pt x="6665" y="1079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2861750" y="1859650"/>
              <a:ext cx="316900" cy="261050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2676" y="2235"/>
                  </a:moveTo>
                  <a:cubicBezTo>
                    <a:pt x="12676" y="1812"/>
                    <a:pt x="12522" y="1388"/>
                    <a:pt x="12291" y="1041"/>
                  </a:cubicBezTo>
                  <a:cubicBezTo>
                    <a:pt x="11559" y="155"/>
                    <a:pt x="10287" y="1"/>
                    <a:pt x="9401" y="656"/>
                  </a:cubicBezTo>
                  <a:lnTo>
                    <a:pt x="810" y="6589"/>
                  </a:lnTo>
                  <a:cubicBezTo>
                    <a:pt x="309" y="6936"/>
                    <a:pt x="1" y="7552"/>
                    <a:pt x="1" y="8207"/>
                  </a:cubicBezTo>
                  <a:cubicBezTo>
                    <a:pt x="1" y="8631"/>
                    <a:pt x="155" y="9055"/>
                    <a:pt x="425" y="9401"/>
                  </a:cubicBezTo>
                  <a:cubicBezTo>
                    <a:pt x="1118" y="10249"/>
                    <a:pt x="2351" y="10441"/>
                    <a:pt x="3314" y="9825"/>
                  </a:cubicBezTo>
                  <a:lnTo>
                    <a:pt x="11867" y="3854"/>
                  </a:lnTo>
                  <a:cubicBezTo>
                    <a:pt x="12368" y="3468"/>
                    <a:pt x="12676" y="2890"/>
                    <a:pt x="12676" y="2235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487575" y="3213850"/>
              <a:ext cx="362175" cy="118500"/>
            </a:xfrm>
            <a:custGeom>
              <a:avLst/>
              <a:gdLst/>
              <a:ahLst/>
              <a:cxnLst/>
              <a:rect l="l" t="t" r="r" b="b"/>
              <a:pathLst>
                <a:path w="14487" h="4740" extrusionOk="0">
                  <a:moveTo>
                    <a:pt x="14486" y="1927"/>
                  </a:moveTo>
                  <a:cubicBezTo>
                    <a:pt x="14371" y="810"/>
                    <a:pt x="13369" y="1"/>
                    <a:pt x="12252" y="116"/>
                  </a:cubicBezTo>
                  <a:lnTo>
                    <a:pt x="1888" y="579"/>
                  </a:lnTo>
                  <a:cubicBezTo>
                    <a:pt x="848" y="656"/>
                    <a:pt x="0" y="1503"/>
                    <a:pt x="39" y="2582"/>
                  </a:cubicBezTo>
                  <a:lnTo>
                    <a:pt x="39" y="2813"/>
                  </a:lnTo>
                  <a:cubicBezTo>
                    <a:pt x="154" y="3930"/>
                    <a:pt x="1118" y="4739"/>
                    <a:pt x="2235" y="4701"/>
                  </a:cubicBezTo>
                  <a:lnTo>
                    <a:pt x="12598" y="4162"/>
                  </a:lnTo>
                  <a:cubicBezTo>
                    <a:pt x="13639" y="4123"/>
                    <a:pt x="14448" y="3275"/>
                    <a:pt x="14486" y="2274"/>
                  </a:cubicBezTo>
                  <a:cubicBezTo>
                    <a:pt x="14486" y="2235"/>
                    <a:pt x="14486" y="2197"/>
                    <a:pt x="14486" y="2158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1743525" y="3016400"/>
              <a:ext cx="316900" cy="260075"/>
            </a:xfrm>
            <a:custGeom>
              <a:avLst/>
              <a:gdLst/>
              <a:ahLst/>
              <a:cxnLst/>
              <a:rect l="l" t="t" r="r" b="b"/>
              <a:pathLst>
                <a:path w="12676" h="10403" extrusionOk="0">
                  <a:moveTo>
                    <a:pt x="12676" y="2274"/>
                  </a:moveTo>
                  <a:cubicBezTo>
                    <a:pt x="12676" y="1850"/>
                    <a:pt x="12522" y="1426"/>
                    <a:pt x="12252" y="1080"/>
                  </a:cubicBezTo>
                  <a:cubicBezTo>
                    <a:pt x="11559" y="193"/>
                    <a:pt x="10287" y="1"/>
                    <a:pt x="9363" y="656"/>
                  </a:cubicBezTo>
                  <a:lnTo>
                    <a:pt x="848" y="6550"/>
                  </a:lnTo>
                  <a:cubicBezTo>
                    <a:pt x="309" y="6936"/>
                    <a:pt x="1" y="7552"/>
                    <a:pt x="39" y="8207"/>
                  </a:cubicBezTo>
                  <a:cubicBezTo>
                    <a:pt x="1" y="8631"/>
                    <a:pt x="155" y="9016"/>
                    <a:pt x="386" y="9401"/>
                  </a:cubicBezTo>
                  <a:cubicBezTo>
                    <a:pt x="1118" y="10249"/>
                    <a:pt x="2351" y="10403"/>
                    <a:pt x="3275" y="9825"/>
                  </a:cubicBezTo>
                  <a:lnTo>
                    <a:pt x="11828" y="3892"/>
                  </a:lnTo>
                  <a:cubicBezTo>
                    <a:pt x="12368" y="3545"/>
                    <a:pt x="12676" y="2929"/>
                    <a:pt x="12676" y="22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1774350" y="1711325"/>
              <a:ext cx="163775" cy="356400"/>
            </a:xfrm>
            <a:custGeom>
              <a:avLst/>
              <a:gdLst/>
              <a:ahLst/>
              <a:cxnLst/>
              <a:rect l="l" t="t" r="r" b="b"/>
              <a:pathLst>
                <a:path w="6551" h="14256" extrusionOk="0">
                  <a:moveTo>
                    <a:pt x="1542" y="14024"/>
                  </a:moveTo>
                  <a:cubicBezTo>
                    <a:pt x="2659" y="14256"/>
                    <a:pt x="3776" y="13601"/>
                    <a:pt x="4046" y="12522"/>
                  </a:cubicBezTo>
                  <a:lnTo>
                    <a:pt x="6512" y="2775"/>
                  </a:lnTo>
                  <a:cubicBezTo>
                    <a:pt x="6550" y="2582"/>
                    <a:pt x="6550" y="2428"/>
                    <a:pt x="6550" y="2274"/>
                  </a:cubicBezTo>
                  <a:lnTo>
                    <a:pt x="6550" y="2197"/>
                  </a:lnTo>
                  <a:cubicBezTo>
                    <a:pt x="6550" y="1234"/>
                    <a:pt x="5895" y="386"/>
                    <a:pt x="4932" y="232"/>
                  </a:cubicBezTo>
                  <a:cubicBezTo>
                    <a:pt x="3853" y="1"/>
                    <a:pt x="2736" y="656"/>
                    <a:pt x="2466" y="1735"/>
                  </a:cubicBezTo>
                  <a:lnTo>
                    <a:pt x="39" y="11559"/>
                  </a:lnTo>
                  <a:cubicBezTo>
                    <a:pt x="1" y="11713"/>
                    <a:pt x="1" y="11867"/>
                    <a:pt x="1" y="12021"/>
                  </a:cubicBezTo>
                  <a:cubicBezTo>
                    <a:pt x="1" y="12060"/>
                    <a:pt x="1" y="12098"/>
                    <a:pt x="1" y="12137"/>
                  </a:cubicBezTo>
                  <a:lnTo>
                    <a:pt x="1" y="12214"/>
                  </a:lnTo>
                  <a:cubicBezTo>
                    <a:pt x="39" y="13100"/>
                    <a:pt x="694" y="13832"/>
                    <a:pt x="1542" y="14024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481800" y="1416600"/>
              <a:ext cx="215775" cy="340025"/>
            </a:xfrm>
            <a:custGeom>
              <a:avLst/>
              <a:gdLst/>
              <a:ahLst/>
              <a:cxnLst/>
              <a:rect l="l" t="t" r="r" b="b"/>
              <a:pathLst>
                <a:path w="8631" h="13601" extrusionOk="0">
                  <a:moveTo>
                    <a:pt x="1272" y="13100"/>
                  </a:moveTo>
                  <a:cubicBezTo>
                    <a:pt x="2273" y="13601"/>
                    <a:pt x="3506" y="13138"/>
                    <a:pt x="4007" y="12137"/>
                  </a:cubicBezTo>
                  <a:lnTo>
                    <a:pt x="8437" y="3083"/>
                  </a:lnTo>
                  <a:cubicBezTo>
                    <a:pt x="8553" y="2890"/>
                    <a:pt x="8630" y="2659"/>
                    <a:pt x="8630" y="2428"/>
                  </a:cubicBezTo>
                  <a:cubicBezTo>
                    <a:pt x="8630" y="2351"/>
                    <a:pt x="8630" y="2312"/>
                    <a:pt x="8630" y="2274"/>
                  </a:cubicBezTo>
                  <a:cubicBezTo>
                    <a:pt x="8630" y="1465"/>
                    <a:pt x="8168" y="771"/>
                    <a:pt x="7436" y="463"/>
                  </a:cubicBezTo>
                  <a:cubicBezTo>
                    <a:pt x="6434" y="1"/>
                    <a:pt x="5240" y="425"/>
                    <a:pt x="4739" y="1426"/>
                  </a:cubicBezTo>
                  <a:lnTo>
                    <a:pt x="270" y="10441"/>
                  </a:lnTo>
                  <a:cubicBezTo>
                    <a:pt x="116" y="10711"/>
                    <a:pt x="39" y="10981"/>
                    <a:pt x="0" y="11289"/>
                  </a:cubicBezTo>
                  <a:cubicBezTo>
                    <a:pt x="77" y="12060"/>
                    <a:pt x="540" y="12792"/>
                    <a:pt x="1272" y="131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2716325" y="2484750"/>
              <a:ext cx="215775" cy="339050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7436" y="424"/>
                  </a:moveTo>
                  <a:cubicBezTo>
                    <a:pt x="6396" y="0"/>
                    <a:pt x="5240" y="424"/>
                    <a:pt x="4701" y="1387"/>
                  </a:cubicBezTo>
                  <a:lnTo>
                    <a:pt x="270" y="10402"/>
                  </a:lnTo>
                  <a:cubicBezTo>
                    <a:pt x="116" y="10672"/>
                    <a:pt x="39" y="10980"/>
                    <a:pt x="0" y="11250"/>
                  </a:cubicBezTo>
                  <a:cubicBezTo>
                    <a:pt x="0" y="12098"/>
                    <a:pt x="501" y="12830"/>
                    <a:pt x="1272" y="13138"/>
                  </a:cubicBezTo>
                  <a:cubicBezTo>
                    <a:pt x="2312" y="13562"/>
                    <a:pt x="3468" y="13138"/>
                    <a:pt x="4007" y="12175"/>
                  </a:cubicBezTo>
                  <a:lnTo>
                    <a:pt x="8438" y="3121"/>
                  </a:lnTo>
                  <a:cubicBezTo>
                    <a:pt x="8553" y="2851"/>
                    <a:pt x="8630" y="2582"/>
                    <a:pt x="8630" y="2273"/>
                  </a:cubicBezTo>
                  <a:cubicBezTo>
                    <a:pt x="8630" y="1464"/>
                    <a:pt x="8168" y="732"/>
                    <a:pt x="7436" y="424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1938100" y="3537475"/>
              <a:ext cx="316900" cy="167625"/>
            </a:xfrm>
            <a:custGeom>
              <a:avLst/>
              <a:gdLst/>
              <a:ahLst/>
              <a:cxnLst/>
              <a:rect l="l" t="t" r="r" b="b"/>
              <a:pathLst>
                <a:path w="12676" h="6705" extrusionOk="0">
                  <a:moveTo>
                    <a:pt x="11558" y="3468"/>
                  </a:moveTo>
                  <a:lnTo>
                    <a:pt x="2042" y="155"/>
                  </a:lnTo>
                  <a:cubicBezTo>
                    <a:pt x="1657" y="0"/>
                    <a:pt x="1233" y="39"/>
                    <a:pt x="848" y="232"/>
                  </a:cubicBezTo>
                  <a:cubicBezTo>
                    <a:pt x="462" y="424"/>
                    <a:pt x="193" y="771"/>
                    <a:pt x="77" y="1195"/>
                  </a:cubicBezTo>
                  <a:cubicBezTo>
                    <a:pt x="0" y="1349"/>
                    <a:pt x="0" y="1503"/>
                    <a:pt x="0" y="1696"/>
                  </a:cubicBezTo>
                  <a:cubicBezTo>
                    <a:pt x="0" y="2389"/>
                    <a:pt x="424" y="3006"/>
                    <a:pt x="1079" y="3237"/>
                  </a:cubicBezTo>
                  <a:lnTo>
                    <a:pt x="10595" y="6550"/>
                  </a:lnTo>
                  <a:cubicBezTo>
                    <a:pt x="11019" y="6704"/>
                    <a:pt x="11442" y="6665"/>
                    <a:pt x="11828" y="6511"/>
                  </a:cubicBezTo>
                  <a:cubicBezTo>
                    <a:pt x="12174" y="6280"/>
                    <a:pt x="12444" y="5933"/>
                    <a:pt x="12598" y="5548"/>
                  </a:cubicBezTo>
                  <a:cubicBezTo>
                    <a:pt x="12598" y="5356"/>
                    <a:pt x="12637" y="5163"/>
                    <a:pt x="12637" y="5047"/>
                  </a:cubicBezTo>
                  <a:cubicBezTo>
                    <a:pt x="12675" y="4354"/>
                    <a:pt x="12251" y="3699"/>
                    <a:pt x="11558" y="3468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2132650" y="2184250"/>
              <a:ext cx="314975" cy="263925"/>
            </a:xfrm>
            <a:custGeom>
              <a:avLst/>
              <a:gdLst/>
              <a:ahLst/>
              <a:cxnLst/>
              <a:rect l="l" t="t" r="r" b="b"/>
              <a:pathLst>
                <a:path w="12599" h="10557" extrusionOk="0">
                  <a:moveTo>
                    <a:pt x="11751" y="6665"/>
                  </a:moveTo>
                  <a:lnTo>
                    <a:pt x="3314" y="617"/>
                  </a:lnTo>
                  <a:cubicBezTo>
                    <a:pt x="2389" y="0"/>
                    <a:pt x="1156" y="154"/>
                    <a:pt x="424" y="1002"/>
                  </a:cubicBezTo>
                  <a:cubicBezTo>
                    <a:pt x="154" y="1349"/>
                    <a:pt x="39" y="1772"/>
                    <a:pt x="0" y="2196"/>
                  </a:cubicBezTo>
                  <a:lnTo>
                    <a:pt x="0" y="2273"/>
                  </a:lnTo>
                  <a:cubicBezTo>
                    <a:pt x="0" y="2890"/>
                    <a:pt x="309" y="3506"/>
                    <a:pt x="848" y="3891"/>
                  </a:cubicBezTo>
                  <a:lnTo>
                    <a:pt x="9285" y="9901"/>
                  </a:lnTo>
                  <a:cubicBezTo>
                    <a:pt x="10171" y="10556"/>
                    <a:pt x="11443" y="10402"/>
                    <a:pt x="12175" y="9555"/>
                  </a:cubicBezTo>
                  <a:cubicBezTo>
                    <a:pt x="12444" y="9208"/>
                    <a:pt x="12598" y="8746"/>
                    <a:pt x="12598" y="8283"/>
                  </a:cubicBezTo>
                  <a:lnTo>
                    <a:pt x="12598" y="8245"/>
                  </a:lnTo>
                  <a:lnTo>
                    <a:pt x="12598" y="8206"/>
                  </a:lnTo>
                  <a:cubicBezTo>
                    <a:pt x="12598" y="7590"/>
                    <a:pt x="12252" y="7012"/>
                    <a:pt x="11751" y="66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3106400" y="2804525"/>
              <a:ext cx="282225" cy="31207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260275" y="4069125"/>
              <a:ext cx="276450" cy="314025"/>
            </a:xfrm>
            <a:custGeom>
              <a:avLst/>
              <a:gdLst/>
              <a:ahLst/>
              <a:cxnLst/>
              <a:rect l="l" t="t" r="r" b="b"/>
              <a:pathLst>
                <a:path w="11058" h="12561" extrusionOk="0">
                  <a:moveTo>
                    <a:pt x="7551" y="1388"/>
                  </a:moveTo>
                  <a:lnTo>
                    <a:pt x="655" y="8323"/>
                  </a:lnTo>
                  <a:cubicBezTo>
                    <a:pt x="270" y="8708"/>
                    <a:pt x="0" y="9247"/>
                    <a:pt x="0" y="9787"/>
                  </a:cubicBezTo>
                  <a:cubicBezTo>
                    <a:pt x="0" y="11636"/>
                    <a:pt x="2235" y="12560"/>
                    <a:pt x="3545" y="11251"/>
                  </a:cubicBezTo>
                  <a:lnTo>
                    <a:pt x="10479" y="4354"/>
                  </a:lnTo>
                  <a:cubicBezTo>
                    <a:pt x="10865" y="3969"/>
                    <a:pt x="11057" y="3468"/>
                    <a:pt x="11057" y="2967"/>
                  </a:cubicBezTo>
                  <a:cubicBezTo>
                    <a:pt x="11057" y="1349"/>
                    <a:pt x="9054" y="1"/>
                    <a:pt x="7551" y="13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1112650" y="2034000"/>
              <a:ext cx="341950" cy="211900"/>
            </a:xfrm>
            <a:custGeom>
              <a:avLst/>
              <a:gdLst/>
              <a:ahLst/>
              <a:cxnLst/>
              <a:rect l="l" t="t" r="r" b="b"/>
              <a:pathLst>
                <a:path w="13678" h="8476" extrusionOk="0">
                  <a:moveTo>
                    <a:pt x="13562" y="6896"/>
                  </a:moveTo>
                  <a:cubicBezTo>
                    <a:pt x="13601" y="6742"/>
                    <a:pt x="13639" y="6550"/>
                    <a:pt x="13639" y="6395"/>
                  </a:cubicBezTo>
                  <a:lnTo>
                    <a:pt x="13639" y="6357"/>
                  </a:lnTo>
                  <a:lnTo>
                    <a:pt x="13639" y="6357"/>
                  </a:lnTo>
                  <a:cubicBezTo>
                    <a:pt x="13678" y="6280"/>
                    <a:pt x="13678" y="6203"/>
                    <a:pt x="13639" y="6164"/>
                  </a:cubicBezTo>
                  <a:lnTo>
                    <a:pt x="13639" y="6049"/>
                  </a:lnTo>
                  <a:cubicBezTo>
                    <a:pt x="13639" y="6049"/>
                    <a:pt x="13639" y="6049"/>
                    <a:pt x="13639" y="6049"/>
                  </a:cubicBezTo>
                  <a:cubicBezTo>
                    <a:pt x="13639" y="6049"/>
                    <a:pt x="13639" y="6049"/>
                    <a:pt x="13639" y="6010"/>
                  </a:cubicBezTo>
                  <a:cubicBezTo>
                    <a:pt x="13639" y="5201"/>
                    <a:pt x="13100" y="4431"/>
                    <a:pt x="12329" y="4161"/>
                  </a:cubicBezTo>
                  <a:lnTo>
                    <a:pt x="2736" y="385"/>
                  </a:lnTo>
                  <a:cubicBezTo>
                    <a:pt x="1658" y="0"/>
                    <a:pt x="463" y="540"/>
                    <a:pt x="155" y="1657"/>
                  </a:cubicBezTo>
                  <a:cubicBezTo>
                    <a:pt x="78" y="1849"/>
                    <a:pt x="1" y="2081"/>
                    <a:pt x="1" y="2312"/>
                  </a:cubicBezTo>
                  <a:lnTo>
                    <a:pt x="1" y="2312"/>
                  </a:lnTo>
                  <a:lnTo>
                    <a:pt x="1" y="2350"/>
                  </a:lnTo>
                  <a:cubicBezTo>
                    <a:pt x="78" y="3198"/>
                    <a:pt x="617" y="3968"/>
                    <a:pt x="1388" y="4315"/>
                  </a:cubicBezTo>
                  <a:lnTo>
                    <a:pt x="10981" y="8052"/>
                  </a:lnTo>
                  <a:cubicBezTo>
                    <a:pt x="12021" y="8476"/>
                    <a:pt x="13215" y="7937"/>
                    <a:pt x="13562" y="6896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238125" y="2511725"/>
              <a:ext cx="292825" cy="286075"/>
            </a:xfrm>
            <a:custGeom>
              <a:avLst/>
              <a:gdLst/>
              <a:ahLst/>
              <a:cxnLst/>
              <a:rect l="l" t="t" r="r" b="b"/>
              <a:pathLst>
                <a:path w="11713" h="11443" extrusionOk="0">
                  <a:moveTo>
                    <a:pt x="3544" y="10710"/>
                  </a:moveTo>
                  <a:lnTo>
                    <a:pt x="11096" y="3660"/>
                  </a:lnTo>
                  <a:cubicBezTo>
                    <a:pt x="11481" y="3313"/>
                    <a:pt x="11712" y="2774"/>
                    <a:pt x="11712" y="2235"/>
                  </a:cubicBezTo>
                  <a:lnTo>
                    <a:pt x="11712" y="2196"/>
                  </a:lnTo>
                  <a:lnTo>
                    <a:pt x="11712" y="2158"/>
                  </a:lnTo>
                  <a:cubicBezTo>
                    <a:pt x="11712" y="1618"/>
                    <a:pt x="11481" y="1117"/>
                    <a:pt x="11096" y="732"/>
                  </a:cubicBezTo>
                  <a:cubicBezTo>
                    <a:pt x="10248" y="0"/>
                    <a:pt x="9015" y="0"/>
                    <a:pt x="8206" y="732"/>
                  </a:cubicBezTo>
                  <a:lnTo>
                    <a:pt x="655" y="7782"/>
                  </a:lnTo>
                  <a:cubicBezTo>
                    <a:pt x="231" y="8129"/>
                    <a:pt x="0" y="8668"/>
                    <a:pt x="0" y="9208"/>
                  </a:cubicBezTo>
                  <a:lnTo>
                    <a:pt x="0" y="9246"/>
                  </a:lnTo>
                  <a:lnTo>
                    <a:pt x="0" y="9285"/>
                  </a:lnTo>
                  <a:cubicBezTo>
                    <a:pt x="0" y="9824"/>
                    <a:pt x="231" y="10364"/>
                    <a:pt x="655" y="10710"/>
                  </a:cubicBezTo>
                  <a:cubicBezTo>
                    <a:pt x="1503" y="11442"/>
                    <a:pt x="2735" y="11442"/>
                    <a:pt x="3544" y="1071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1440125" y="2631150"/>
              <a:ext cx="347725" cy="193625"/>
            </a:xfrm>
            <a:custGeom>
              <a:avLst/>
              <a:gdLst/>
              <a:ahLst/>
              <a:cxnLst/>
              <a:rect l="l" t="t" r="r" b="b"/>
              <a:pathLst>
                <a:path w="13909" h="7745" extrusionOk="0">
                  <a:moveTo>
                    <a:pt x="13909" y="2389"/>
                  </a:moveTo>
                  <a:lnTo>
                    <a:pt x="13909" y="2350"/>
                  </a:lnTo>
                  <a:lnTo>
                    <a:pt x="13909" y="2350"/>
                  </a:lnTo>
                  <a:cubicBezTo>
                    <a:pt x="13909" y="2081"/>
                    <a:pt x="13870" y="1811"/>
                    <a:pt x="13793" y="1541"/>
                  </a:cubicBezTo>
                  <a:cubicBezTo>
                    <a:pt x="13370" y="501"/>
                    <a:pt x="12175" y="0"/>
                    <a:pt x="11135" y="347"/>
                  </a:cubicBezTo>
                  <a:lnTo>
                    <a:pt x="1388" y="3468"/>
                  </a:lnTo>
                  <a:cubicBezTo>
                    <a:pt x="540" y="3737"/>
                    <a:pt x="1" y="4508"/>
                    <a:pt x="1" y="5355"/>
                  </a:cubicBezTo>
                  <a:cubicBezTo>
                    <a:pt x="1" y="5355"/>
                    <a:pt x="1" y="5394"/>
                    <a:pt x="1" y="5394"/>
                  </a:cubicBezTo>
                  <a:cubicBezTo>
                    <a:pt x="1" y="5664"/>
                    <a:pt x="39" y="5933"/>
                    <a:pt x="116" y="6203"/>
                  </a:cubicBezTo>
                  <a:cubicBezTo>
                    <a:pt x="540" y="7205"/>
                    <a:pt x="1696" y="7744"/>
                    <a:pt x="2775" y="7397"/>
                  </a:cubicBezTo>
                  <a:lnTo>
                    <a:pt x="12522" y="4200"/>
                  </a:lnTo>
                  <a:cubicBezTo>
                    <a:pt x="13331" y="3969"/>
                    <a:pt x="13909" y="3237"/>
                    <a:pt x="13909" y="2389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2496725" y="1580350"/>
              <a:ext cx="179175" cy="350600"/>
            </a:xfrm>
            <a:custGeom>
              <a:avLst/>
              <a:gdLst/>
              <a:ahLst/>
              <a:cxnLst/>
              <a:rect l="l" t="t" r="r" b="b"/>
              <a:pathLst>
                <a:path w="7167" h="14024" extrusionOk="0">
                  <a:moveTo>
                    <a:pt x="1503" y="13716"/>
                  </a:moveTo>
                  <a:cubicBezTo>
                    <a:pt x="2582" y="14024"/>
                    <a:pt x="3699" y="13407"/>
                    <a:pt x="4046" y="12367"/>
                  </a:cubicBezTo>
                  <a:lnTo>
                    <a:pt x="7051" y="2813"/>
                  </a:lnTo>
                  <a:cubicBezTo>
                    <a:pt x="7128" y="2620"/>
                    <a:pt x="7166" y="2427"/>
                    <a:pt x="7166" y="2235"/>
                  </a:cubicBezTo>
                  <a:cubicBezTo>
                    <a:pt x="7166" y="1310"/>
                    <a:pt x="6550" y="540"/>
                    <a:pt x="5664" y="309"/>
                  </a:cubicBezTo>
                  <a:cubicBezTo>
                    <a:pt x="4585" y="0"/>
                    <a:pt x="3429" y="578"/>
                    <a:pt x="3082" y="1657"/>
                  </a:cubicBezTo>
                  <a:lnTo>
                    <a:pt x="77" y="11173"/>
                  </a:lnTo>
                  <a:cubicBezTo>
                    <a:pt x="0" y="11366"/>
                    <a:pt x="0" y="11558"/>
                    <a:pt x="0" y="11789"/>
                  </a:cubicBezTo>
                  <a:cubicBezTo>
                    <a:pt x="0" y="12675"/>
                    <a:pt x="617" y="13484"/>
                    <a:pt x="1503" y="13716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1125175" y="1478250"/>
              <a:ext cx="324625" cy="260075"/>
            </a:xfrm>
            <a:custGeom>
              <a:avLst/>
              <a:gdLst/>
              <a:ahLst/>
              <a:cxnLst/>
              <a:rect l="l" t="t" r="r" b="b"/>
              <a:pathLst>
                <a:path w="12985" h="10403" extrusionOk="0">
                  <a:moveTo>
                    <a:pt x="964" y="4161"/>
                  </a:moveTo>
                  <a:lnTo>
                    <a:pt x="9632" y="9786"/>
                  </a:lnTo>
                  <a:cubicBezTo>
                    <a:pt x="10596" y="10403"/>
                    <a:pt x="11867" y="10056"/>
                    <a:pt x="12406" y="9054"/>
                  </a:cubicBezTo>
                  <a:cubicBezTo>
                    <a:pt x="12984" y="8130"/>
                    <a:pt x="12676" y="6897"/>
                    <a:pt x="11751" y="6319"/>
                  </a:cubicBezTo>
                  <a:lnTo>
                    <a:pt x="3083" y="655"/>
                  </a:lnTo>
                  <a:cubicBezTo>
                    <a:pt x="2120" y="1"/>
                    <a:pt x="848" y="347"/>
                    <a:pt x="309" y="1349"/>
                  </a:cubicBezTo>
                  <a:cubicBezTo>
                    <a:pt x="116" y="1657"/>
                    <a:pt x="1" y="2004"/>
                    <a:pt x="1" y="2389"/>
                  </a:cubicBezTo>
                  <a:cubicBezTo>
                    <a:pt x="39" y="3083"/>
                    <a:pt x="386" y="3738"/>
                    <a:pt x="964" y="416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2071975" y="2651375"/>
              <a:ext cx="317850" cy="267775"/>
            </a:xfrm>
            <a:custGeom>
              <a:avLst/>
              <a:gdLst/>
              <a:ahLst/>
              <a:cxnLst/>
              <a:rect l="l" t="t" r="r" b="b"/>
              <a:pathLst>
                <a:path w="12714" h="10711" extrusionOk="0">
                  <a:moveTo>
                    <a:pt x="11712" y="6242"/>
                  </a:moveTo>
                  <a:lnTo>
                    <a:pt x="3082" y="617"/>
                  </a:lnTo>
                  <a:cubicBezTo>
                    <a:pt x="2119" y="0"/>
                    <a:pt x="809" y="347"/>
                    <a:pt x="270" y="1349"/>
                  </a:cubicBezTo>
                  <a:cubicBezTo>
                    <a:pt x="77" y="1657"/>
                    <a:pt x="0" y="2004"/>
                    <a:pt x="0" y="2351"/>
                  </a:cubicBezTo>
                  <a:lnTo>
                    <a:pt x="0" y="2389"/>
                  </a:lnTo>
                  <a:lnTo>
                    <a:pt x="0" y="2428"/>
                  </a:lnTo>
                  <a:cubicBezTo>
                    <a:pt x="0" y="3121"/>
                    <a:pt x="385" y="3814"/>
                    <a:pt x="963" y="4161"/>
                  </a:cubicBezTo>
                  <a:lnTo>
                    <a:pt x="9593" y="9786"/>
                  </a:lnTo>
                  <a:cubicBezTo>
                    <a:pt x="10903" y="10711"/>
                    <a:pt x="12714" y="9709"/>
                    <a:pt x="12675" y="8091"/>
                  </a:cubicBezTo>
                  <a:lnTo>
                    <a:pt x="12675" y="8014"/>
                  </a:lnTo>
                  <a:cubicBezTo>
                    <a:pt x="12637" y="7282"/>
                    <a:pt x="12290" y="6627"/>
                    <a:pt x="11712" y="6242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2132650" y="1309700"/>
              <a:ext cx="262000" cy="316900"/>
            </a:xfrm>
            <a:custGeom>
              <a:avLst/>
              <a:gdLst/>
              <a:ahLst/>
              <a:cxnLst/>
              <a:rect l="l" t="t" r="r" b="b"/>
              <a:pathLst>
                <a:path w="10480" h="12676" extrusionOk="0">
                  <a:moveTo>
                    <a:pt x="6858" y="11751"/>
                  </a:moveTo>
                  <a:cubicBezTo>
                    <a:pt x="7205" y="12213"/>
                    <a:pt x="7706" y="12521"/>
                    <a:pt x="8245" y="12599"/>
                  </a:cubicBezTo>
                  <a:cubicBezTo>
                    <a:pt x="8746" y="12676"/>
                    <a:pt x="9285" y="12521"/>
                    <a:pt x="9709" y="12175"/>
                  </a:cubicBezTo>
                  <a:cubicBezTo>
                    <a:pt x="10171" y="11828"/>
                    <a:pt x="10480" y="11250"/>
                    <a:pt x="10480" y="10634"/>
                  </a:cubicBezTo>
                  <a:cubicBezTo>
                    <a:pt x="10480" y="10171"/>
                    <a:pt x="10325" y="9709"/>
                    <a:pt x="10056" y="9324"/>
                  </a:cubicBezTo>
                  <a:lnTo>
                    <a:pt x="3622" y="848"/>
                  </a:lnTo>
                  <a:cubicBezTo>
                    <a:pt x="3275" y="424"/>
                    <a:pt x="2774" y="155"/>
                    <a:pt x="2235" y="78"/>
                  </a:cubicBezTo>
                  <a:cubicBezTo>
                    <a:pt x="1734" y="0"/>
                    <a:pt x="1195" y="116"/>
                    <a:pt x="809" y="424"/>
                  </a:cubicBezTo>
                  <a:cubicBezTo>
                    <a:pt x="309" y="848"/>
                    <a:pt x="0" y="1426"/>
                    <a:pt x="0" y="2081"/>
                  </a:cubicBezTo>
                  <a:cubicBezTo>
                    <a:pt x="39" y="2505"/>
                    <a:pt x="193" y="2967"/>
                    <a:pt x="424" y="3314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4072450" y="3022175"/>
              <a:ext cx="157975" cy="352550"/>
            </a:xfrm>
            <a:custGeom>
              <a:avLst/>
              <a:gdLst/>
              <a:ahLst/>
              <a:cxnLst/>
              <a:rect l="l" t="t" r="r" b="b"/>
              <a:pathLst>
                <a:path w="6319" h="14102" extrusionOk="0">
                  <a:moveTo>
                    <a:pt x="4701" y="194"/>
                  </a:moveTo>
                  <a:cubicBezTo>
                    <a:pt x="3622" y="1"/>
                    <a:pt x="2543" y="656"/>
                    <a:pt x="2235" y="1696"/>
                  </a:cubicBezTo>
                  <a:lnTo>
                    <a:pt x="0" y="11443"/>
                  </a:lnTo>
                  <a:lnTo>
                    <a:pt x="0" y="11867"/>
                  </a:lnTo>
                  <a:cubicBezTo>
                    <a:pt x="0" y="12830"/>
                    <a:pt x="655" y="13678"/>
                    <a:pt x="1619" y="13870"/>
                  </a:cubicBezTo>
                  <a:cubicBezTo>
                    <a:pt x="2697" y="14102"/>
                    <a:pt x="3815" y="13408"/>
                    <a:pt x="4084" y="12329"/>
                  </a:cubicBezTo>
                  <a:lnTo>
                    <a:pt x="6280" y="2582"/>
                  </a:lnTo>
                  <a:cubicBezTo>
                    <a:pt x="6319" y="2467"/>
                    <a:pt x="6319" y="2313"/>
                    <a:pt x="6319" y="2158"/>
                  </a:cubicBezTo>
                  <a:cubicBezTo>
                    <a:pt x="6319" y="1195"/>
                    <a:pt x="5625" y="386"/>
                    <a:pt x="4701" y="1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6336825" y="1443575"/>
              <a:ext cx="328475" cy="224450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4556925" y="1446475"/>
              <a:ext cx="329425" cy="228275"/>
            </a:xfrm>
            <a:custGeom>
              <a:avLst/>
              <a:gdLst/>
              <a:ahLst/>
              <a:cxnLst/>
              <a:rect l="l" t="t" r="r" b="b"/>
              <a:pathLst>
                <a:path w="13177" h="9131" extrusionOk="0">
                  <a:moveTo>
                    <a:pt x="2967" y="8553"/>
                  </a:moveTo>
                  <a:lnTo>
                    <a:pt x="12020" y="4200"/>
                  </a:lnTo>
                  <a:cubicBezTo>
                    <a:pt x="12714" y="3891"/>
                    <a:pt x="13176" y="3159"/>
                    <a:pt x="13138" y="2389"/>
                  </a:cubicBezTo>
                  <a:cubicBezTo>
                    <a:pt x="13099" y="2042"/>
                    <a:pt x="13022" y="1695"/>
                    <a:pt x="12907" y="1426"/>
                  </a:cubicBezTo>
                  <a:cubicBezTo>
                    <a:pt x="12367" y="424"/>
                    <a:pt x="11211" y="0"/>
                    <a:pt x="10171" y="463"/>
                  </a:cubicBezTo>
                  <a:lnTo>
                    <a:pt x="1156" y="4777"/>
                  </a:lnTo>
                  <a:cubicBezTo>
                    <a:pt x="463" y="5124"/>
                    <a:pt x="0" y="5818"/>
                    <a:pt x="0" y="6627"/>
                  </a:cubicBezTo>
                  <a:cubicBezTo>
                    <a:pt x="39" y="8129"/>
                    <a:pt x="1580" y="9131"/>
                    <a:pt x="2967" y="8553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5823475" y="1788375"/>
              <a:ext cx="256225" cy="322700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6242450" y="3035675"/>
              <a:ext cx="317875" cy="269700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3816250" y="1854850"/>
              <a:ext cx="361200" cy="119450"/>
            </a:xfrm>
            <a:custGeom>
              <a:avLst/>
              <a:gdLst/>
              <a:ahLst/>
              <a:cxnLst/>
              <a:rect l="l" t="t" r="r" b="b"/>
              <a:pathLst>
                <a:path w="14448" h="4778" extrusionOk="0">
                  <a:moveTo>
                    <a:pt x="14448" y="2851"/>
                  </a:moveTo>
                  <a:lnTo>
                    <a:pt x="14448" y="2504"/>
                  </a:lnTo>
                  <a:cubicBezTo>
                    <a:pt x="14448" y="1464"/>
                    <a:pt x="13600" y="655"/>
                    <a:pt x="12599" y="617"/>
                  </a:cubicBezTo>
                  <a:lnTo>
                    <a:pt x="2235" y="77"/>
                  </a:lnTo>
                  <a:cubicBezTo>
                    <a:pt x="1118" y="0"/>
                    <a:pt x="116" y="809"/>
                    <a:pt x="0" y="1927"/>
                  </a:cubicBezTo>
                  <a:lnTo>
                    <a:pt x="0" y="2196"/>
                  </a:lnTo>
                  <a:cubicBezTo>
                    <a:pt x="0" y="3236"/>
                    <a:pt x="809" y="4123"/>
                    <a:pt x="1888" y="4161"/>
                  </a:cubicBezTo>
                  <a:lnTo>
                    <a:pt x="12252" y="4662"/>
                  </a:lnTo>
                  <a:cubicBezTo>
                    <a:pt x="13331" y="4778"/>
                    <a:pt x="14332" y="3968"/>
                    <a:pt x="14448" y="28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5072200" y="1910700"/>
              <a:ext cx="316900" cy="261050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102075" y="3120425"/>
              <a:ext cx="164725" cy="356400"/>
            </a:xfrm>
            <a:custGeom>
              <a:avLst/>
              <a:gdLst/>
              <a:ahLst/>
              <a:cxnLst/>
              <a:rect l="l" t="t" r="r" b="b"/>
              <a:pathLst>
                <a:path w="6589" h="14256" extrusionOk="0">
                  <a:moveTo>
                    <a:pt x="4045" y="1773"/>
                  </a:moveTo>
                  <a:cubicBezTo>
                    <a:pt x="3776" y="694"/>
                    <a:pt x="2658" y="1"/>
                    <a:pt x="1580" y="270"/>
                  </a:cubicBezTo>
                  <a:cubicBezTo>
                    <a:pt x="694" y="424"/>
                    <a:pt x="39" y="1195"/>
                    <a:pt x="0" y="2081"/>
                  </a:cubicBezTo>
                  <a:lnTo>
                    <a:pt x="0" y="2197"/>
                  </a:lnTo>
                  <a:cubicBezTo>
                    <a:pt x="0" y="2351"/>
                    <a:pt x="0" y="2505"/>
                    <a:pt x="77" y="2697"/>
                  </a:cubicBezTo>
                  <a:lnTo>
                    <a:pt x="2466" y="12483"/>
                  </a:lnTo>
                  <a:cubicBezTo>
                    <a:pt x="2774" y="13562"/>
                    <a:pt x="3853" y="14255"/>
                    <a:pt x="4970" y="13986"/>
                  </a:cubicBezTo>
                  <a:cubicBezTo>
                    <a:pt x="5895" y="13832"/>
                    <a:pt x="6588" y="12984"/>
                    <a:pt x="6588" y="12021"/>
                  </a:cubicBezTo>
                  <a:cubicBezTo>
                    <a:pt x="6588" y="11867"/>
                    <a:pt x="6550" y="11674"/>
                    <a:pt x="6511" y="11520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3566800" y="3481600"/>
              <a:ext cx="214800" cy="339075"/>
            </a:xfrm>
            <a:custGeom>
              <a:avLst/>
              <a:gdLst/>
              <a:ahLst/>
              <a:cxnLst/>
              <a:rect l="l" t="t" r="r" b="b"/>
              <a:pathLst>
                <a:path w="8592" h="13563" extrusionOk="0">
                  <a:moveTo>
                    <a:pt x="3968" y="1426"/>
                  </a:moveTo>
                  <a:cubicBezTo>
                    <a:pt x="3467" y="425"/>
                    <a:pt x="2273" y="1"/>
                    <a:pt x="1233" y="463"/>
                  </a:cubicBezTo>
                  <a:cubicBezTo>
                    <a:pt x="539" y="810"/>
                    <a:pt x="39" y="1503"/>
                    <a:pt x="0" y="2274"/>
                  </a:cubicBezTo>
                  <a:cubicBezTo>
                    <a:pt x="0" y="2582"/>
                    <a:pt x="77" y="2852"/>
                    <a:pt x="231" y="3122"/>
                  </a:cubicBezTo>
                  <a:lnTo>
                    <a:pt x="4700" y="12175"/>
                  </a:lnTo>
                  <a:cubicBezTo>
                    <a:pt x="5201" y="13138"/>
                    <a:pt x="6395" y="13562"/>
                    <a:pt x="7397" y="13138"/>
                  </a:cubicBezTo>
                  <a:cubicBezTo>
                    <a:pt x="8129" y="12830"/>
                    <a:pt x="8591" y="12098"/>
                    <a:pt x="8591" y="11328"/>
                  </a:cubicBezTo>
                  <a:cubicBezTo>
                    <a:pt x="8591" y="11251"/>
                    <a:pt x="8591" y="11212"/>
                    <a:pt x="8591" y="11135"/>
                  </a:cubicBezTo>
                  <a:cubicBezTo>
                    <a:pt x="8591" y="10904"/>
                    <a:pt x="8514" y="10673"/>
                    <a:pt x="8399" y="1048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6045000" y="2364350"/>
              <a:ext cx="215775" cy="339050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8630" y="11250"/>
                  </a:moveTo>
                  <a:cubicBezTo>
                    <a:pt x="8592" y="10942"/>
                    <a:pt x="8553" y="10672"/>
                    <a:pt x="8438" y="10403"/>
                  </a:cubicBezTo>
                  <a:lnTo>
                    <a:pt x="3969" y="1388"/>
                  </a:lnTo>
                  <a:cubicBezTo>
                    <a:pt x="3468" y="424"/>
                    <a:pt x="2273" y="1"/>
                    <a:pt x="1272" y="424"/>
                  </a:cubicBezTo>
                  <a:cubicBezTo>
                    <a:pt x="501" y="694"/>
                    <a:pt x="0" y="1465"/>
                    <a:pt x="0" y="2274"/>
                  </a:cubicBezTo>
                  <a:cubicBezTo>
                    <a:pt x="39" y="2582"/>
                    <a:pt x="116" y="2852"/>
                    <a:pt x="232" y="3121"/>
                  </a:cubicBezTo>
                  <a:lnTo>
                    <a:pt x="4701" y="12175"/>
                  </a:lnTo>
                  <a:cubicBezTo>
                    <a:pt x="5240" y="13138"/>
                    <a:pt x="6396" y="13562"/>
                    <a:pt x="7397" y="13138"/>
                  </a:cubicBezTo>
                  <a:cubicBezTo>
                    <a:pt x="8168" y="12791"/>
                    <a:pt x="8630" y="12059"/>
                    <a:pt x="8630" y="1125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5174300" y="1392525"/>
              <a:ext cx="316900" cy="166650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5460350" y="2740950"/>
              <a:ext cx="321725" cy="262950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6772175" y="2597425"/>
              <a:ext cx="282250" cy="312100"/>
            </a:xfrm>
            <a:custGeom>
              <a:avLst/>
              <a:gdLst/>
              <a:ahLst/>
              <a:cxnLst/>
              <a:rect l="l" t="t" r="r" b="b"/>
              <a:pathLst>
                <a:path w="11290" h="12484" extrusionOk="0">
                  <a:moveTo>
                    <a:pt x="7706" y="1426"/>
                  </a:moveTo>
                  <a:lnTo>
                    <a:pt x="656" y="8207"/>
                  </a:lnTo>
                  <a:cubicBezTo>
                    <a:pt x="232" y="8592"/>
                    <a:pt x="1" y="9132"/>
                    <a:pt x="1" y="9710"/>
                  </a:cubicBezTo>
                  <a:cubicBezTo>
                    <a:pt x="39" y="11559"/>
                    <a:pt x="2197" y="12483"/>
                    <a:pt x="3545" y="11212"/>
                  </a:cubicBezTo>
                  <a:lnTo>
                    <a:pt x="10596" y="4431"/>
                  </a:lnTo>
                  <a:cubicBezTo>
                    <a:pt x="11019" y="4046"/>
                    <a:pt x="11251" y="3545"/>
                    <a:pt x="11289" y="2967"/>
                  </a:cubicBezTo>
                  <a:cubicBezTo>
                    <a:pt x="11289" y="1388"/>
                    <a:pt x="9286" y="1"/>
                    <a:pt x="7706" y="142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3687175" y="1308725"/>
              <a:ext cx="276450" cy="314975"/>
            </a:xfrm>
            <a:custGeom>
              <a:avLst/>
              <a:gdLst/>
              <a:ahLst/>
              <a:cxnLst/>
              <a:rect l="l" t="t" r="r" b="b"/>
              <a:pathLst>
                <a:path w="11058" h="12599" extrusionOk="0">
                  <a:moveTo>
                    <a:pt x="7514" y="11212"/>
                  </a:moveTo>
                  <a:cubicBezTo>
                    <a:pt x="9055" y="12599"/>
                    <a:pt x="11058" y="11212"/>
                    <a:pt x="11058" y="9632"/>
                  </a:cubicBezTo>
                  <a:cubicBezTo>
                    <a:pt x="11058" y="9132"/>
                    <a:pt x="10827" y="8631"/>
                    <a:pt x="10480" y="8284"/>
                  </a:cubicBezTo>
                  <a:lnTo>
                    <a:pt x="3545" y="1311"/>
                  </a:lnTo>
                  <a:cubicBezTo>
                    <a:pt x="2235" y="1"/>
                    <a:pt x="1" y="926"/>
                    <a:pt x="1" y="2775"/>
                  </a:cubicBezTo>
                  <a:cubicBezTo>
                    <a:pt x="1" y="3353"/>
                    <a:pt x="232" y="3892"/>
                    <a:pt x="656" y="427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4305525" y="2190975"/>
              <a:ext cx="104050" cy="382400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4441350" y="2942250"/>
              <a:ext cx="340975" cy="211925"/>
            </a:xfrm>
            <a:custGeom>
              <a:avLst/>
              <a:gdLst/>
              <a:ahLst/>
              <a:cxnLst/>
              <a:rect l="l" t="t" r="r" b="b"/>
              <a:pathLst>
                <a:path w="13639" h="8477" extrusionOk="0">
                  <a:moveTo>
                    <a:pt x="2697" y="8091"/>
                  </a:moveTo>
                  <a:lnTo>
                    <a:pt x="12290" y="4277"/>
                  </a:lnTo>
                  <a:cubicBezTo>
                    <a:pt x="13099" y="4007"/>
                    <a:pt x="13638" y="3275"/>
                    <a:pt x="13600" y="2427"/>
                  </a:cubicBezTo>
                  <a:lnTo>
                    <a:pt x="13600" y="2273"/>
                  </a:lnTo>
                  <a:cubicBezTo>
                    <a:pt x="13638" y="2235"/>
                    <a:pt x="13638" y="2158"/>
                    <a:pt x="13638" y="2081"/>
                  </a:cubicBezTo>
                  <a:cubicBezTo>
                    <a:pt x="13638" y="1927"/>
                    <a:pt x="13600" y="1773"/>
                    <a:pt x="13561" y="1618"/>
                  </a:cubicBezTo>
                  <a:cubicBezTo>
                    <a:pt x="13215" y="540"/>
                    <a:pt x="12020" y="0"/>
                    <a:pt x="10980" y="424"/>
                  </a:cubicBezTo>
                  <a:lnTo>
                    <a:pt x="1387" y="4161"/>
                  </a:lnTo>
                  <a:cubicBezTo>
                    <a:pt x="578" y="4508"/>
                    <a:pt x="39" y="5278"/>
                    <a:pt x="0" y="6164"/>
                  </a:cubicBezTo>
                  <a:cubicBezTo>
                    <a:pt x="0" y="6357"/>
                    <a:pt x="39" y="6588"/>
                    <a:pt x="116" y="6819"/>
                  </a:cubicBezTo>
                  <a:cubicBezTo>
                    <a:pt x="462" y="7898"/>
                    <a:pt x="1657" y="8476"/>
                    <a:pt x="2697" y="809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3561000" y="2391325"/>
              <a:ext cx="303425" cy="284150"/>
            </a:xfrm>
            <a:custGeom>
              <a:avLst/>
              <a:gdLst/>
              <a:ahLst/>
              <a:cxnLst/>
              <a:rect l="l" t="t" r="r" b="b"/>
              <a:pathLst>
                <a:path w="12137" h="11366" extrusionOk="0">
                  <a:moveTo>
                    <a:pt x="3777" y="732"/>
                  </a:moveTo>
                  <a:cubicBezTo>
                    <a:pt x="2929" y="0"/>
                    <a:pt x="1696" y="0"/>
                    <a:pt x="887" y="732"/>
                  </a:cubicBezTo>
                  <a:cubicBezTo>
                    <a:pt x="1" y="1503"/>
                    <a:pt x="1" y="2851"/>
                    <a:pt x="887" y="3622"/>
                  </a:cubicBezTo>
                  <a:lnTo>
                    <a:pt x="8400" y="10672"/>
                  </a:lnTo>
                  <a:cubicBezTo>
                    <a:pt x="9247" y="11366"/>
                    <a:pt x="10480" y="11366"/>
                    <a:pt x="11289" y="10672"/>
                  </a:cubicBezTo>
                  <a:cubicBezTo>
                    <a:pt x="12137" y="9863"/>
                    <a:pt x="12137" y="8553"/>
                    <a:pt x="11289" y="77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4767850" y="2364350"/>
              <a:ext cx="347725" cy="192650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6277125" y="3820650"/>
              <a:ext cx="180125" cy="350600"/>
            </a:xfrm>
            <a:custGeom>
              <a:avLst/>
              <a:gdLst/>
              <a:ahLst/>
              <a:cxnLst/>
              <a:rect l="l" t="t" r="r" b="b"/>
              <a:pathLst>
                <a:path w="7205" h="14024" extrusionOk="0">
                  <a:moveTo>
                    <a:pt x="4046" y="1618"/>
                  </a:moveTo>
                  <a:cubicBezTo>
                    <a:pt x="3699" y="578"/>
                    <a:pt x="2582" y="0"/>
                    <a:pt x="1503" y="270"/>
                  </a:cubicBezTo>
                  <a:cubicBezTo>
                    <a:pt x="617" y="501"/>
                    <a:pt x="0" y="1310"/>
                    <a:pt x="0" y="2196"/>
                  </a:cubicBezTo>
                  <a:cubicBezTo>
                    <a:pt x="0" y="2427"/>
                    <a:pt x="0" y="2620"/>
                    <a:pt x="77" y="2813"/>
                  </a:cubicBezTo>
                  <a:lnTo>
                    <a:pt x="3082" y="12329"/>
                  </a:lnTo>
                  <a:cubicBezTo>
                    <a:pt x="3429" y="13407"/>
                    <a:pt x="4585" y="14024"/>
                    <a:pt x="5702" y="13754"/>
                  </a:cubicBezTo>
                  <a:cubicBezTo>
                    <a:pt x="6550" y="13484"/>
                    <a:pt x="7166" y="12714"/>
                    <a:pt x="7205" y="11828"/>
                  </a:cubicBezTo>
                  <a:cubicBezTo>
                    <a:pt x="7166" y="11597"/>
                    <a:pt x="7128" y="11404"/>
                    <a:pt x="7089" y="112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4479875" y="3612600"/>
              <a:ext cx="317850" cy="260075"/>
            </a:xfrm>
            <a:custGeom>
              <a:avLst/>
              <a:gdLst/>
              <a:ahLst/>
              <a:cxnLst/>
              <a:rect l="l" t="t" r="r" b="b"/>
              <a:pathLst>
                <a:path w="12714" h="10403" extrusionOk="0">
                  <a:moveTo>
                    <a:pt x="9632" y="617"/>
                  </a:moveTo>
                  <a:lnTo>
                    <a:pt x="963" y="6242"/>
                  </a:lnTo>
                  <a:cubicBezTo>
                    <a:pt x="385" y="6666"/>
                    <a:pt x="39" y="7320"/>
                    <a:pt x="0" y="8052"/>
                  </a:cubicBezTo>
                  <a:cubicBezTo>
                    <a:pt x="0" y="8399"/>
                    <a:pt x="116" y="8746"/>
                    <a:pt x="308" y="9054"/>
                  </a:cubicBezTo>
                  <a:cubicBezTo>
                    <a:pt x="809" y="10094"/>
                    <a:pt x="2119" y="10403"/>
                    <a:pt x="3082" y="9786"/>
                  </a:cubicBezTo>
                  <a:lnTo>
                    <a:pt x="11751" y="4123"/>
                  </a:lnTo>
                  <a:cubicBezTo>
                    <a:pt x="12329" y="3738"/>
                    <a:pt x="12714" y="3083"/>
                    <a:pt x="12714" y="2389"/>
                  </a:cubicBezTo>
                  <a:cubicBezTo>
                    <a:pt x="12675" y="2004"/>
                    <a:pt x="12598" y="1657"/>
                    <a:pt x="12406" y="1349"/>
                  </a:cubicBezTo>
                  <a:cubicBezTo>
                    <a:pt x="11866" y="347"/>
                    <a:pt x="10595" y="1"/>
                    <a:pt x="9632" y="61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5433400" y="2190025"/>
              <a:ext cx="316900" cy="259100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5460350" y="3561550"/>
              <a:ext cx="262975" cy="316900"/>
            </a:xfrm>
            <a:custGeom>
              <a:avLst/>
              <a:gdLst/>
              <a:ahLst/>
              <a:cxnLst/>
              <a:rect l="l" t="t" r="r" b="b"/>
              <a:pathLst>
                <a:path w="10519" h="12676" extrusionOk="0">
                  <a:moveTo>
                    <a:pt x="9710" y="463"/>
                  </a:moveTo>
                  <a:cubicBezTo>
                    <a:pt x="9324" y="155"/>
                    <a:pt x="8785" y="1"/>
                    <a:pt x="8284" y="39"/>
                  </a:cubicBezTo>
                  <a:cubicBezTo>
                    <a:pt x="7706" y="155"/>
                    <a:pt x="7205" y="424"/>
                    <a:pt x="6897" y="887"/>
                  </a:cubicBezTo>
                  <a:lnTo>
                    <a:pt x="425" y="9324"/>
                  </a:lnTo>
                  <a:cubicBezTo>
                    <a:pt x="194" y="9709"/>
                    <a:pt x="39" y="10133"/>
                    <a:pt x="1" y="10595"/>
                  </a:cubicBezTo>
                  <a:cubicBezTo>
                    <a:pt x="39" y="11212"/>
                    <a:pt x="309" y="11828"/>
                    <a:pt x="810" y="12213"/>
                  </a:cubicBezTo>
                  <a:cubicBezTo>
                    <a:pt x="1195" y="12522"/>
                    <a:pt x="1735" y="12676"/>
                    <a:pt x="2235" y="12560"/>
                  </a:cubicBezTo>
                  <a:cubicBezTo>
                    <a:pt x="2775" y="12483"/>
                    <a:pt x="3276" y="12213"/>
                    <a:pt x="3622" y="11790"/>
                  </a:cubicBezTo>
                  <a:lnTo>
                    <a:pt x="10095" y="3352"/>
                  </a:lnTo>
                  <a:cubicBezTo>
                    <a:pt x="10326" y="2967"/>
                    <a:pt x="10480" y="2505"/>
                    <a:pt x="10519" y="2043"/>
                  </a:cubicBezTo>
                  <a:cubicBezTo>
                    <a:pt x="10480" y="1426"/>
                    <a:pt x="10210" y="848"/>
                    <a:pt x="9710" y="463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7026450" y="2133200"/>
              <a:ext cx="334250" cy="145450"/>
            </a:xfrm>
            <a:custGeom>
              <a:avLst/>
              <a:gdLst/>
              <a:ahLst/>
              <a:cxnLst/>
              <a:rect l="l" t="t" r="r" b="b"/>
              <a:pathLst>
                <a:path w="13370" h="5818" extrusionOk="0">
                  <a:moveTo>
                    <a:pt x="13292" y="4392"/>
                  </a:moveTo>
                  <a:cubicBezTo>
                    <a:pt x="13369" y="3506"/>
                    <a:pt x="12792" y="2697"/>
                    <a:pt x="11944" y="2505"/>
                  </a:cubicBezTo>
                  <a:lnTo>
                    <a:pt x="1927" y="193"/>
                  </a:lnTo>
                  <a:cubicBezTo>
                    <a:pt x="1080" y="0"/>
                    <a:pt x="193" y="578"/>
                    <a:pt x="78" y="1464"/>
                  </a:cubicBezTo>
                  <a:cubicBezTo>
                    <a:pt x="1" y="1927"/>
                    <a:pt x="155" y="2389"/>
                    <a:pt x="463" y="2774"/>
                  </a:cubicBezTo>
                  <a:cubicBezTo>
                    <a:pt x="694" y="3044"/>
                    <a:pt x="1002" y="3275"/>
                    <a:pt x="1349" y="3352"/>
                  </a:cubicBezTo>
                  <a:lnTo>
                    <a:pt x="11482" y="5664"/>
                  </a:lnTo>
                  <a:cubicBezTo>
                    <a:pt x="12329" y="5818"/>
                    <a:pt x="13138" y="5240"/>
                    <a:pt x="13292" y="439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7162275" y="3448875"/>
              <a:ext cx="215750" cy="340000"/>
            </a:xfrm>
            <a:custGeom>
              <a:avLst/>
              <a:gdLst/>
              <a:ahLst/>
              <a:cxnLst/>
              <a:rect l="l" t="t" r="r" b="b"/>
              <a:pathLst>
                <a:path w="8630" h="13600" extrusionOk="0">
                  <a:moveTo>
                    <a:pt x="8437" y="10479"/>
                  </a:moveTo>
                  <a:lnTo>
                    <a:pt x="4007" y="1464"/>
                  </a:lnTo>
                  <a:cubicBezTo>
                    <a:pt x="3506" y="424"/>
                    <a:pt x="2312" y="0"/>
                    <a:pt x="1271" y="501"/>
                  </a:cubicBezTo>
                  <a:cubicBezTo>
                    <a:pt x="539" y="809"/>
                    <a:pt x="77" y="1503"/>
                    <a:pt x="0" y="2312"/>
                  </a:cubicBezTo>
                  <a:cubicBezTo>
                    <a:pt x="39" y="2581"/>
                    <a:pt x="116" y="2890"/>
                    <a:pt x="270" y="3159"/>
                  </a:cubicBezTo>
                  <a:lnTo>
                    <a:pt x="4700" y="12174"/>
                  </a:lnTo>
                  <a:cubicBezTo>
                    <a:pt x="5201" y="13176"/>
                    <a:pt x="6395" y="13600"/>
                    <a:pt x="7436" y="13137"/>
                  </a:cubicBezTo>
                  <a:cubicBezTo>
                    <a:pt x="8168" y="12829"/>
                    <a:pt x="8630" y="12136"/>
                    <a:pt x="8630" y="11327"/>
                  </a:cubicBezTo>
                  <a:cubicBezTo>
                    <a:pt x="8630" y="11288"/>
                    <a:pt x="8630" y="11211"/>
                    <a:pt x="8630" y="11173"/>
                  </a:cubicBezTo>
                  <a:cubicBezTo>
                    <a:pt x="8630" y="10941"/>
                    <a:pt x="8553" y="10710"/>
                    <a:pt x="8437" y="10479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5"/>
          <p:cNvSpPr txBox="1">
            <a:spLocks noGrp="1"/>
          </p:cNvSpPr>
          <p:nvPr>
            <p:ph type="ctrTitle"/>
          </p:nvPr>
        </p:nvSpPr>
        <p:spPr>
          <a:xfrm flipH="1">
            <a:off x="4952550" y="3098425"/>
            <a:ext cx="2627700" cy="45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43" name="Google Shape;143;p5"/>
          <p:cNvSpPr txBox="1">
            <a:spLocks noGrp="1"/>
          </p:cNvSpPr>
          <p:nvPr>
            <p:ph type="subTitle" idx="1"/>
          </p:nvPr>
        </p:nvSpPr>
        <p:spPr>
          <a:xfrm flipH="1">
            <a:off x="4841904" y="3467938"/>
            <a:ext cx="2849100" cy="11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4" name="Google Shape;144;p5"/>
          <p:cNvSpPr txBox="1">
            <a:spLocks noGrp="1"/>
          </p:cNvSpPr>
          <p:nvPr>
            <p:ph type="ctrTitle" idx="2"/>
          </p:nvPr>
        </p:nvSpPr>
        <p:spPr>
          <a:xfrm flipH="1">
            <a:off x="1548000" y="3098425"/>
            <a:ext cx="2627700" cy="45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45" name="Google Shape;145;p5"/>
          <p:cNvSpPr txBox="1">
            <a:spLocks noGrp="1"/>
          </p:cNvSpPr>
          <p:nvPr>
            <p:ph type="subTitle" idx="3"/>
          </p:nvPr>
        </p:nvSpPr>
        <p:spPr>
          <a:xfrm flipH="1">
            <a:off x="1437304" y="3467951"/>
            <a:ext cx="2849100" cy="11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6" name="Google Shape;146;p5"/>
          <p:cNvSpPr txBox="1">
            <a:spLocks noGrp="1"/>
          </p:cNvSpPr>
          <p:nvPr>
            <p:ph type="title" idx="4"/>
          </p:nvPr>
        </p:nvSpPr>
        <p:spPr>
          <a:xfrm>
            <a:off x="790625" y="356125"/>
            <a:ext cx="7562700" cy="93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grpSp>
        <p:nvGrpSpPr>
          <p:cNvPr id="147" name="Google Shape;147;p5"/>
          <p:cNvGrpSpPr/>
          <p:nvPr/>
        </p:nvGrpSpPr>
        <p:grpSpPr>
          <a:xfrm rot="10800000">
            <a:off x="7762759" y="1905002"/>
            <a:ext cx="1381253" cy="3304927"/>
            <a:chOff x="-303391" y="2"/>
            <a:chExt cx="1381253" cy="3304927"/>
          </a:xfrm>
        </p:grpSpPr>
        <p:sp>
          <p:nvSpPr>
            <p:cNvPr id="148" name="Google Shape;148;p5"/>
            <p:cNvSpPr/>
            <p:nvPr/>
          </p:nvSpPr>
          <p:spPr>
            <a:xfrm rot="5400000">
              <a:off x="-293608" y="-9782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5"/>
            <p:cNvSpPr/>
            <p:nvPr/>
          </p:nvSpPr>
          <p:spPr>
            <a:xfrm rot="5400000">
              <a:off x="611994" y="2151493"/>
              <a:ext cx="215315" cy="147127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5"/>
            <p:cNvSpPr/>
            <p:nvPr/>
          </p:nvSpPr>
          <p:spPr>
            <a:xfrm rot="5400000">
              <a:off x="608528" y="983907"/>
              <a:ext cx="215938" cy="149634"/>
            </a:xfrm>
            <a:custGeom>
              <a:avLst/>
              <a:gdLst/>
              <a:ahLst/>
              <a:cxnLst/>
              <a:rect l="l" t="t" r="r" b="b"/>
              <a:pathLst>
                <a:path w="13177" h="9131" extrusionOk="0">
                  <a:moveTo>
                    <a:pt x="2967" y="8553"/>
                  </a:moveTo>
                  <a:lnTo>
                    <a:pt x="12020" y="4200"/>
                  </a:lnTo>
                  <a:cubicBezTo>
                    <a:pt x="12714" y="3891"/>
                    <a:pt x="13176" y="3159"/>
                    <a:pt x="13138" y="2389"/>
                  </a:cubicBezTo>
                  <a:cubicBezTo>
                    <a:pt x="13099" y="2042"/>
                    <a:pt x="13022" y="1695"/>
                    <a:pt x="12907" y="1426"/>
                  </a:cubicBezTo>
                  <a:cubicBezTo>
                    <a:pt x="12367" y="424"/>
                    <a:pt x="11211" y="0"/>
                    <a:pt x="10171" y="463"/>
                  </a:cubicBezTo>
                  <a:lnTo>
                    <a:pt x="1156" y="4777"/>
                  </a:lnTo>
                  <a:cubicBezTo>
                    <a:pt x="463" y="5124"/>
                    <a:pt x="0" y="5818"/>
                    <a:pt x="0" y="6627"/>
                  </a:cubicBezTo>
                  <a:cubicBezTo>
                    <a:pt x="39" y="8129"/>
                    <a:pt x="1580" y="9131"/>
                    <a:pt x="2967" y="8553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5"/>
            <p:cNvSpPr/>
            <p:nvPr/>
          </p:nvSpPr>
          <p:spPr>
            <a:xfrm rot="5400000">
              <a:off x="377472" y="1759134"/>
              <a:ext cx="167955" cy="211530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5"/>
            <p:cNvSpPr/>
            <p:nvPr/>
          </p:nvSpPr>
          <p:spPr>
            <a:xfrm rot="5400000">
              <a:off x="366110" y="544510"/>
              <a:ext cx="236767" cy="78299"/>
            </a:xfrm>
            <a:custGeom>
              <a:avLst/>
              <a:gdLst/>
              <a:ahLst/>
              <a:cxnLst/>
              <a:rect l="l" t="t" r="r" b="b"/>
              <a:pathLst>
                <a:path w="14448" h="4778" extrusionOk="0">
                  <a:moveTo>
                    <a:pt x="14448" y="2851"/>
                  </a:moveTo>
                  <a:lnTo>
                    <a:pt x="14448" y="2504"/>
                  </a:lnTo>
                  <a:cubicBezTo>
                    <a:pt x="14448" y="1464"/>
                    <a:pt x="13600" y="655"/>
                    <a:pt x="12599" y="617"/>
                  </a:cubicBezTo>
                  <a:lnTo>
                    <a:pt x="2235" y="77"/>
                  </a:lnTo>
                  <a:cubicBezTo>
                    <a:pt x="1118" y="0"/>
                    <a:pt x="116" y="809"/>
                    <a:pt x="0" y="1927"/>
                  </a:cubicBezTo>
                  <a:lnTo>
                    <a:pt x="0" y="2196"/>
                  </a:lnTo>
                  <a:cubicBezTo>
                    <a:pt x="0" y="3236"/>
                    <a:pt x="809" y="4123"/>
                    <a:pt x="1888" y="4161"/>
                  </a:cubicBezTo>
                  <a:lnTo>
                    <a:pt x="12252" y="4662"/>
                  </a:lnTo>
                  <a:cubicBezTo>
                    <a:pt x="13331" y="4778"/>
                    <a:pt x="14332" y="3968"/>
                    <a:pt x="14448" y="28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5"/>
            <p:cNvSpPr/>
            <p:nvPr/>
          </p:nvSpPr>
          <p:spPr>
            <a:xfrm rot="5400000">
              <a:off x="297613" y="1306799"/>
              <a:ext cx="207728" cy="17111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5"/>
            <p:cNvSpPr/>
            <p:nvPr/>
          </p:nvSpPr>
          <p:spPr>
            <a:xfrm rot="5400000">
              <a:off x="668193" y="1404661"/>
              <a:ext cx="207728" cy="109239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5"/>
            <p:cNvSpPr/>
            <p:nvPr/>
          </p:nvSpPr>
          <p:spPr>
            <a:xfrm rot="5400000">
              <a:off x="687764" y="368047"/>
              <a:ext cx="181213" cy="206466"/>
            </a:xfrm>
            <a:custGeom>
              <a:avLst/>
              <a:gdLst/>
              <a:ahLst/>
              <a:cxnLst/>
              <a:rect l="l" t="t" r="r" b="b"/>
              <a:pathLst>
                <a:path w="11058" h="12599" extrusionOk="0">
                  <a:moveTo>
                    <a:pt x="7514" y="11212"/>
                  </a:moveTo>
                  <a:cubicBezTo>
                    <a:pt x="9055" y="12599"/>
                    <a:pt x="11058" y="11212"/>
                    <a:pt x="11058" y="9632"/>
                  </a:cubicBezTo>
                  <a:cubicBezTo>
                    <a:pt x="11058" y="9132"/>
                    <a:pt x="10827" y="8631"/>
                    <a:pt x="10480" y="8284"/>
                  </a:cubicBezTo>
                  <a:lnTo>
                    <a:pt x="3545" y="1311"/>
                  </a:lnTo>
                  <a:cubicBezTo>
                    <a:pt x="2235" y="1"/>
                    <a:pt x="1" y="926"/>
                    <a:pt x="1" y="2775"/>
                  </a:cubicBezTo>
                  <a:cubicBezTo>
                    <a:pt x="1" y="3353"/>
                    <a:pt x="232" y="3892"/>
                    <a:pt x="656" y="427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5"/>
            <p:cNvSpPr/>
            <p:nvPr/>
          </p:nvSpPr>
          <p:spPr>
            <a:xfrm rot="5400000">
              <a:off x="143894" y="694744"/>
              <a:ext cx="68205" cy="250663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5"/>
            <p:cNvSpPr/>
            <p:nvPr/>
          </p:nvSpPr>
          <p:spPr>
            <a:xfrm rot="5400000">
              <a:off x="-20570" y="304289"/>
              <a:ext cx="198895" cy="186260"/>
            </a:xfrm>
            <a:custGeom>
              <a:avLst/>
              <a:gdLst/>
              <a:ahLst/>
              <a:cxnLst/>
              <a:rect l="l" t="t" r="r" b="b"/>
              <a:pathLst>
                <a:path w="12137" h="11366" extrusionOk="0">
                  <a:moveTo>
                    <a:pt x="3777" y="732"/>
                  </a:moveTo>
                  <a:cubicBezTo>
                    <a:pt x="2929" y="0"/>
                    <a:pt x="1696" y="0"/>
                    <a:pt x="887" y="732"/>
                  </a:cubicBezTo>
                  <a:cubicBezTo>
                    <a:pt x="1" y="1503"/>
                    <a:pt x="1" y="2851"/>
                    <a:pt x="887" y="3622"/>
                  </a:cubicBezTo>
                  <a:lnTo>
                    <a:pt x="8400" y="10672"/>
                  </a:lnTo>
                  <a:cubicBezTo>
                    <a:pt x="9247" y="11366"/>
                    <a:pt x="10480" y="11366"/>
                    <a:pt x="11289" y="10672"/>
                  </a:cubicBezTo>
                  <a:cubicBezTo>
                    <a:pt x="12137" y="9863"/>
                    <a:pt x="12137" y="8553"/>
                    <a:pt x="11289" y="77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5"/>
            <p:cNvSpPr/>
            <p:nvPr/>
          </p:nvSpPr>
          <p:spPr>
            <a:xfrm rot="5400000">
              <a:off x="7845" y="1885717"/>
              <a:ext cx="141441" cy="222247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8630" y="11250"/>
                  </a:moveTo>
                  <a:cubicBezTo>
                    <a:pt x="8592" y="10942"/>
                    <a:pt x="8553" y="10672"/>
                    <a:pt x="8438" y="10403"/>
                  </a:cubicBezTo>
                  <a:lnTo>
                    <a:pt x="3969" y="1388"/>
                  </a:lnTo>
                  <a:cubicBezTo>
                    <a:pt x="3468" y="424"/>
                    <a:pt x="2273" y="1"/>
                    <a:pt x="1272" y="424"/>
                  </a:cubicBezTo>
                  <a:cubicBezTo>
                    <a:pt x="501" y="694"/>
                    <a:pt x="0" y="1465"/>
                    <a:pt x="0" y="2274"/>
                  </a:cubicBezTo>
                  <a:cubicBezTo>
                    <a:pt x="39" y="2582"/>
                    <a:pt x="116" y="2852"/>
                    <a:pt x="232" y="3121"/>
                  </a:cubicBezTo>
                  <a:lnTo>
                    <a:pt x="4701" y="12175"/>
                  </a:lnTo>
                  <a:cubicBezTo>
                    <a:pt x="5240" y="13138"/>
                    <a:pt x="6396" y="13562"/>
                    <a:pt x="7397" y="13138"/>
                  </a:cubicBezTo>
                  <a:cubicBezTo>
                    <a:pt x="8168" y="12791"/>
                    <a:pt x="8630" y="12059"/>
                    <a:pt x="8630" y="1125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5"/>
            <p:cNvSpPr/>
            <p:nvPr/>
          </p:nvSpPr>
          <p:spPr>
            <a:xfrm rot="5400000">
              <a:off x="-248782" y="1562172"/>
              <a:ext cx="210891" cy="172364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5"/>
            <p:cNvSpPr/>
            <p:nvPr/>
          </p:nvSpPr>
          <p:spPr>
            <a:xfrm rot="5400000">
              <a:off x="-157879" y="2392967"/>
              <a:ext cx="185015" cy="204582"/>
            </a:xfrm>
            <a:custGeom>
              <a:avLst/>
              <a:gdLst/>
              <a:ahLst/>
              <a:cxnLst/>
              <a:rect l="l" t="t" r="r" b="b"/>
              <a:pathLst>
                <a:path w="11290" h="12484" extrusionOk="0">
                  <a:moveTo>
                    <a:pt x="7706" y="1426"/>
                  </a:moveTo>
                  <a:lnTo>
                    <a:pt x="656" y="8207"/>
                  </a:lnTo>
                  <a:cubicBezTo>
                    <a:pt x="232" y="8592"/>
                    <a:pt x="1" y="9132"/>
                    <a:pt x="1" y="9710"/>
                  </a:cubicBezTo>
                  <a:cubicBezTo>
                    <a:pt x="39" y="11559"/>
                    <a:pt x="2197" y="12483"/>
                    <a:pt x="3545" y="11212"/>
                  </a:cubicBezTo>
                  <a:lnTo>
                    <a:pt x="10596" y="4431"/>
                  </a:lnTo>
                  <a:cubicBezTo>
                    <a:pt x="11019" y="4046"/>
                    <a:pt x="11251" y="3545"/>
                    <a:pt x="11289" y="2967"/>
                  </a:cubicBezTo>
                  <a:cubicBezTo>
                    <a:pt x="11289" y="1388"/>
                    <a:pt x="9286" y="1"/>
                    <a:pt x="7706" y="142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5"/>
            <p:cNvSpPr/>
            <p:nvPr/>
          </p:nvSpPr>
          <p:spPr>
            <a:xfrm rot="5400000">
              <a:off x="12581" y="1139832"/>
              <a:ext cx="227934" cy="126282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5"/>
            <p:cNvSpPr/>
            <p:nvPr/>
          </p:nvSpPr>
          <p:spPr>
            <a:xfrm rot="5400000">
              <a:off x="115167" y="1544188"/>
              <a:ext cx="207728" cy="169840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5"/>
            <p:cNvSpPr/>
            <p:nvPr/>
          </p:nvSpPr>
          <p:spPr>
            <a:xfrm rot="5400000">
              <a:off x="183976" y="2631295"/>
              <a:ext cx="219101" cy="95342"/>
            </a:xfrm>
            <a:custGeom>
              <a:avLst/>
              <a:gdLst/>
              <a:ahLst/>
              <a:cxnLst/>
              <a:rect l="l" t="t" r="r" b="b"/>
              <a:pathLst>
                <a:path w="13370" h="5818" extrusionOk="0">
                  <a:moveTo>
                    <a:pt x="13292" y="4392"/>
                  </a:moveTo>
                  <a:cubicBezTo>
                    <a:pt x="13369" y="3506"/>
                    <a:pt x="12792" y="2697"/>
                    <a:pt x="11944" y="2505"/>
                  </a:cubicBezTo>
                  <a:lnTo>
                    <a:pt x="1927" y="193"/>
                  </a:lnTo>
                  <a:cubicBezTo>
                    <a:pt x="1080" y="0"/>
                    <a:pt x="193" y="578"/>
                    <a:pt x="78" y="1464"/>
                  </a:cubicBezTo>
                  <a:cubicBezTo>
                    <a:pt x="1" y="1927"/>
                    <a:pt x="155" y="2389"/>
                    <a:pt x="463" y="2774"/>
                  </a:cubicBezTo>
                  <a:cubicBezTo>
                    <a:pt x="694" y="3044"/>
                    <a:pt x="1002" y="3275"/>
                    <a:pt x="1349" y="3352"/>
                  </a:cubicBezTo>
                  <a:lnTo>
                    <a:pt x="11482" y="5664"/>
                  </a:lnTo>
                  <a:cubicBezTo>
                    <a:pt x="12329" y="5818"/>
                    <a:pt x="13138" y="5240"/>
                    <a:pt x="13292" y="439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5"/>
            <p:cNvSpPr/>
            <p:nvPr/>
          </p:nvSpPr>
          <p:spPr>
            <a:xfrm rot="5400000">
              <a:off x="883080" y="744956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5"/>
            <p:cNvSpPr/>
            <p:nvPr/>
          </p:nvSpPr>
          <p:spPr>
            <a:xfrm rot="5400000">
              <a:off x="179556" y="120857"/>
              <a:ext cx="227934" cy="126282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5"/>
            <p:cNvSpPr/>
            <p:nvPr/>
          </p:nvSpPr>
          <p:spPr>
            <a:xfrm rot="5400000">
              <a:off x="627167" y="81718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5"/>
            <p:cNvSpPr/>
            <p:nvPr/>
          </p:nvSpPr>
          <p:spPr>
            <a:xfrm rot="5400000">
              <a:off x="867293" y="1942211"/>
              <a:ext cx="207728" cy="109239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5"/>
            <p:cNvSpPr/>
            <p:nvPr/>
          </p:nvSpPr>
          <p:spPr>
            <a:xfrm rot="5400000">
              <a:off x="293806" y="2134143"/>
              <a:ext cx="215315" cy="147127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5"/>
            <p:cNvSpPr/>
            <p:nvPr/>
          </p:nvSpPr>
          <p:spPr>
            <a:xfrm rot="5400000">
              <a:off x="297613" y="2848612"/>
              <a:ext cx="207728" cy="17111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5"/>
            <p:cNvSpPr/>
            <p:nvPr/>
          </p:nvSpPr>
          <p:spPr>
            <a:xfrm rot="5400000">
              <a:off x="44469" y="3145494"/>
              <a:ext cx="68205" cy="250663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6"/>
          <p:cNvSpPr txBox="1">
            <a:spLocks noGrp="1"/>
          </p:cNvSpPr>
          <p:nvPr>
            <p:ph type="title"/>
          </p:nvPr>
        </p:nvSpPr>
        <p:spPr>
          <a:xfrm>
            <a:off x="2103800" y="355650"/>
            <a:ext cx="4936500" cy="68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grpSp>
        <p:nvGrpSpPr>
          <p:cNvPr id="173" name="Google Shape;173;p6"/>
          <p:cNvGrpSpPr/>
          <p:nvPr/>
        </p:nvGrpSpPr>
        <p:grpSpPr>
          <a:xfrm>
            <a:off x="-305429" y="3935872"/>
            <a:ext cx="2181874" cy="1320479"/>
            <a:chOff x="-305425" y="4044674"/>
            <a:chExt cx="2001903" cy="1211560"/>
          </a:xfrm>
        </p:grpSpPr>
        <p:grpSp>
          <p:nvGrpSpPr>
            <p:cNvPr id="174" name="Google Shape;174;p6"/>
            <p:cNvGrpSpPr/>
            <p:nvPr/>
          </p:nvGrpSpPr>
          <p:grpSpPr>
            <a:xfrm>
              <a:off x="-305425" y="4044674"/>
              <a:ext cx="1803157" cy="1211560"/>
              <a:chOff x="9144000" y="1351683"/>
              <a:chExt cx="2134672" cy="1434308"/>
            </a:xfrm>
          </p:grpSpPr>
          <p:sp>
            <p:nvSpPr>
              <p:cNvPr id="175" name="Google Shape;175;p6"/>
              <p:cNvSpPr/>
              <p:nvPr/>
            </p:nvSpPr>
            <p:spPr>
              <a:xfrm>
                <a:off x="10414851" y="2068120"/>
                <a:ext cx="243893" cy="166654"/>
              </a:xfrm>
              <a:custGeom>
                <a:avLst/>
                <a:gdLst/>
                <a:ahLst/>
                <a:cxnLst/>
                <a:rect l="l" t="t" r="r" b="b"/>
                <a:pathLst>
                  <a:path w="13139" h="8978" extrusionOk="0">
                    <a:moveTo>
                      <a:pt x="10210" y="501"/>
                    </a:moveTo>
                    <a:lnTo>
                      <a:pt x="1157" y="4816"/>
                    </a:lnTo>
                    <a:cubicBezTo>
                      <a:pt x="463" y="5163"/>
                      <a:pt x="39" y="5818"/>
                      <a:pt x="1" y="6589"/>
                    </a:cubicBezTo>
                    <a:cubicBezTo>
                      <a:pt x="78" y="6897"/>
                      <a:pt x="155" y="7244"/>
                      <a:pt x="271" y="7552"/>
                    </a:cubicBezTo>
                    <a:cubicBezTo>
                      <a:pt x="771" y="8553"/>
                      <a:pt x="2004" y="8977"/>
                      <a:pt x="3044" y="8515"/>
                    </a:cubicBezTo>
                    <a:lnTo>
                      <a:pt x="12060" y="4161"/>
                    </a:lnTo>
                    <a:cubicBezTo>
                      <a:pt x="12715" y="3853"/>
                      <a:pt x="13138" y="3160"/>
                      <a:pt x="13138" y="2428"/>
                    </a:cubicBezTo>
                    <a:cubicBezTo>
                      <a:pt x="13138" y="2081"/>
                      <a:pt x="13061" y="1773"/>
                      <a:pt x="12907" y="1465"/>
                    </a:cubicBezTo>
                    <a:cubicBezTo>
                      <a:pt x="12406" y="463"/>
                      <a:pt x="11212" y="1"/>
                      <a:pt x="10210" y="501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6"/>
              <p:cNvSpPr/>
              <p:nvPr/>
            </p:nvSpPr>
            <p:spPr>
              <a:xfrm>
                <a:off x="9927835" y="1757006"/>
                <a:ext cx="190247" cy="239605"/>
              </a:xfrm>
              <a:custGeom>
                <a:avLst/>
                <a:gdLst/>
                <a:ahLst/>
                <a:cxnLst/>
                <a:rect l="l" t="t" r="r" b="b"/>
                <a:pathLst>
                  <a:path w="10249" h="12908" extrusionOk="0">
                    <a:moveTo>
                      <a:pt x="10248" y="10557"/>
                    </a:moveTo>
                    <a:cubicBezTo>
                      <a:pt x="10248" y="10095"/>
                      <a:pt x="10094" y="9633"/>
                      <a:pt x="9825" y="9286"/>
                    </a:cubicBezTo>
                    <a:lnTo>
                      <a:pt x="3583" y="1041"/>
                    </a:lnTo>
                    <a:cubicBezTo>
                      <a:pt x="2851" y="155"/>
                      <a:pt x="1541" y="1"/>
                      <a:pt x="694" y="733"/>
                    </a:cubicBezTo>
                    <a:cubicBezTo>
                      <a:pt x="270" y="1118"/>
                      <a:pt x="39" y="1658"/>
                      <a:pt x="0" y="2197"/>
                    </a:cubicBezTo>
                    <a:lnTo>
                      <a:pt x="0" y="2351"/>
                    </a:lnTo>
                    <a:cubicBezTo>
                      <a:pt x="0" y="2813"/>
                      <a:pt x="154" y="3276"/>
                      <a:pt x="424" y="3622"/>
                    </a:cubicBezTo>
                    <a:lnTo>
                      <a:pt x="6627" y="11829"/>
                    </a:lnTo>
                    <a:cubicBezTo>
                      <a:pt x="7320" y="12792"/>
                      <a:pt x="8669" y="12907"/>
                      <a:pt x="9516" y="12137"/>
                    </a:cubicBezTo>
                    <a:cubicBezTo>
                      <a:pt x="9979" y="11713"/>
                      <a:pt x="10248" y="11135"/>
                      <a:pt x="10248" y="10557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177;p6"/>
              <p:cNvSpPr/>
              <p:nvPr/>
            </p:nvSpPr>
            <p:spPr>
              <a:xfrm>
                <a:off x="9888694" y="1351683"/>
                <a:ext cx="235298" cy="193830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442" extrusionOk="0">
                    <a:moveTo>
                      <a:pt x="11790" y="6512"/>
                    </a:moveTo>
                    <a:lnTo>
                      <a:pt x="3276" y="617"/>
                    </a:lnTo>
                    <a:cubicBezTo>
                      <a:pt x="2312" y="1"/>
                      <a:pt x="1080" y="193"/>
                      <a:pt x="386" y="1041"/>
                    </a:cubicBezTo>
                    <a:cubicBezTo>
                      <a:pt x="116" y="1388"/>
                      <a:pt x="1" y="1812"/>
                      <a:pt x="1" y="2235"/>
                    </a:cubicBezTo>
                    <a:cubicBezTo>
                      <a:pt x="1" y="2890"/>
                      <a:pt x="309" y="3507"/>
                      <a:pt x="848" y="3853"/>
                    </a:cubicBezTo>
                    <a:lnTo>
                      <a:pt x="9324" y="9748"/>
                    </a:lnTo>
                    <a:cubicBezTo>
                      <a:pt x="10249" y="10441"/>
                      <a:pt x="11559" y="10249"/>
                      <a:pt x="12214" y="9324"/>
                    </a:cubicBezTo>
                    <a:cubicBezTo>
                      <a:pt x="12522" y="9016"/>
                      <a:pt x="12676" y="8592"/>
                      <a:pt x="12637" y="8130"/>
                    </a:cubicBezTo>
                    <a:cubicBezTo>
                      <a:pt x="12676" y="7475"/>
                      <a:pt x="12329" y="6858"/>
                      <a:pt x="11790" y="65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" name="Google Shape;178;p6"/>
              <p:cNvSpPr/>
              <p:nvPr/>
            </p:nvSpPr>
            <p:spPr>
              <a:xfrm>
                <a:off x="9445802" y="1463075"/>
                <a:ext cx="235298" cy="123738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6666" extrusionOk="0">
                    <a:moveTo>
                      <a:pt x="848" y="6473"/>
                    </a:moveTo>
                    <a:cubicBezTo>
                      <a:pt x="1233" y="6666"/>
                      <a:pt x="1657" y="6666"/>
                      <a:pt x="2081" y="6512"/>
                    </a:cubicBezTo>
                    <a:lnTo>
                      <a:pt x="11559" y="3198"/>
                    </a:lnTo>
                    <a:cubicBezTo>
                      <a:pt x="12213" y="2967"/>
                      <a:pt x="12676" y="2351"/>
                      <a:pt x="12637" y="1619"/>
                    </a:cubicBezTo>
                    <a:cubicBezTo>
                      <a:pt x="12637" y="1503"/>
                      <a:pt x="12599" y="1349"/>
                      <a:pt x="12599" y="1157"/>
                    </a:cubicBezTo>
                    <a:cubicBezTo>
                      <a:pt x="12445" y="771"/>
                      <a:pt x="12175" y="425"/>
                      <a:pt x="11790" y="193"/>
                    </a:cubicBezTo>
                    <a:cubicBezTo>
                      <a:pt x="11404" y="39"/>
                      <a:pt x="10981" y="1"/>
                      <a:pt x="10595" y="116"/>
                    </a:cubicBezTo>
                    <a:lnTo>
                      <a:pt x="1118" y="3468"/>
                    </a:lnTo>
                    <a:cubicBezTo>
                      <a:pt x="424" y="3699"/>
                      <a:pt x="1" y="4316"/>
                      <a:pt x="1" y="5009"/>
                    </a:cubicBezTo>
                    <a:cubicBezTo>
                      <a:pt x="1" y="5163"/>
                      <a:pt x="1" y="5317"/>
                      <a:pt x="78" y="5510"/>
                    </a:cubicBezTo>
                    <a:cubicBezTo>
                      <a:pt x="193" y="5895"/>
                      <a:pt x="463" y="6242"/>
                      <a:pt x="848" y="6473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Google Shape;179;p6"/>
              <p:cNvSpPr/>
              <p:nvPr/>
            </p:nvSpPr>
            <p:spPr>
              <a:xfrm>
                <a:off x="10058519" y="2401259"/>
                <a:ext cx="236022" cy="200252"/>
              </a:xfrm>
              <a:custGeom>
                <a:avLst/>
                <a:gdLst/>
                <a:ahLst/>
                <a:cxnLst/>
                <a:rect l="l" t="t" r="r" b="b"/>
                <a:pathLst>
                  <a:path w="12715" h="10788" extrusionOk="0">
                    <a:moveTo>
                      <a:pt x="11866" y="6935"/>
                    </a:moveTo>
                    <a:lnTo>
                      <a:pt x="3314" y="963"/>
                    </a:lnTo>
                    <a:cubicBezTo>
                      <a:pt x="1965" y="0"/>
                      <a:pt x="39" y="925"/>
                      <a:pt x="0" y="2620"/>
                    </a:cubicBezTo>
                    <a:cubicBezTo>
                      <a:pt x="39" y="3237"/>
                      <a:pt x="347" y="3853"/>
                      <a:pt x="848" y="4238"/>
                    </a:cubicBezTo>
                    <a:lnTo>
                      <a:pt x="9401" y="10133"/>
                    </a:lnTo>
                    <a:cubicBezTo>
                      <a:pt x="10325" y="10788"/>
                      <a:pt x="11558" y="10634"/>
                      <a:pt x="12290" y="9786"/>
                    </a:cubicBezTo>
                    <a:cubicBezTo>
                      <a:pt x="12560" y="9401"/>
                      <a:pt x="12714" y="9015"/>
                      <a:pt x="12714" y="8553"/>
                    </a:cubicBezTo>
                    <a:cubicBezTo>
                      <a:pt x="12714" y="7937"/>
                      <a:pt x="12406" y="7320"/>
                      <a:pt x="11866" y="6935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180;p6"/>
              <p:cNvSpPr/>
              <p:nvPr/>
            </p:nvSpPr>
            <p:spPr>
              <a:xfrm>
                <a:off x="11118459" y="2534247"/>
                <a:ext cx="160213" cy="251745"/>
              </a:xfrm>
              <a:custGeom>
                <a:avLst/>
                <a:gdLst/>
                <a:ahLst/>
                <a:cxnLst/>
                <a:rect l="l" t="t" r="r" b="b"/>
                <a:pathLst>
                  <a:path w="8631" h="13562" extrusionOk="0">
                    <a:moveTo>
                      <a:pt x="8630" y="11250"/>
                    </a:moveTo>
                    <a:cubicBezTo>
                      <a:pt x="8592" y="10942"/>
                      <a:pt x="8553" y="10672"/>
                      <a:pt x="8438" y="10403"/>
                    </a:cubicBezTo>
                    <a:lnTo>
                      <a:pt x="3969" y="1388"/>
                    </a:lnTo>
                    <a:cubicBezTo>
                      <a:pt x="3468" y="424"/>
                      <a:pt x="2273" y="1"/>
                      <a:pt x="1272" y="424"/>
                    </a:cubicBezTo>
                    <a:cubicBezTo>
                      <a:pt x="501" y="694"/>
                      <a:pt x="0" y="1465"/>
                      <a:pt x="0" y="2274"/>
                    </a:cubicBezTo>
                    <a:cubicBezTo>
                      <a:pt x="39" y="2582"/>
                      <a:pt x="116" y="2852"/>
                      <a:pt x="232" y="3121"/>
                    </a:cubicBezTo>
                    <a:lnTo>
                      <a:pt x="4701" y="12175"/>
                    </a:lnTo>
                    <a:cubicBezTo>
                      <a:pt x="5240" y="13138"/>
                      <a:pt x="6396" y="13562"/>
                      <a:pt x="7397" y="13138"/>
                    </a:cubicBezTo>
                    <a:cubicBezTo>
                      <a:pt x="8168" y="12791"/>
                      <a:pt x="8630" y="12059"/>
                      <a:pt x="8630" y="11250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181;p6"/>
              <p:cNvSpPr/>
              <p:nvPr/>
            </p:nvSpPr>
            <p:spPr>
              <a:xfrm>
                <a:off x="9658203" y="2464322"/>
                <a:ext cx="238881" cy="195240"/>
              </a:xfrm>
              <a:custGeom>
                <a:avLst/>
                <a:gdLst/>
                <a:ahLst/>
                <a:cxnLst/>
                <a:rect l="l" t="t" r="r" b="b"/>
                <a:pathLst>
                  <a:path w="12869" h="10518" extrusionOk="0">
                    <a:moveTo>
                      <a:pt x="9286" y="655"/>
                    </a:moveTo>
                    <a:lnTo>
                      <a:pt x="849" y="6665"/>
                    </a:lnTo>
                    <a:cubicBezTo>
                      <a:pt x="309" y="7012"/>
                      <a:pt x="1" y="7629"/>
                      <a:pt x="1" y="8283"/>
                    </a:cubicBezTo>
                    <a:cubicBezTo>
                      <a:pt x="39" y="8746"/>
                      <a:pt x="194" y="9131"/>
                      <a:pt x="425" y="9478"/>
                    </a:cubicBezTo>
                    <a:cubicBezTo>
                      <a:pt x="1157" y="10364"/>
                      <a:pt x="2428" y="10518"/>
                      <a:pt x="3314" y="9863"/>
                    </a:cubicBezTo>
                    <a:lnTo>
                      <a:pt x="11751" y="3853"/>
                    </a:lnTo>
                    <a:cubicBezTo>
                      <a:pt x="12676" y="3198"/>
                      <a:pt x="12869" y="1888"/>
                      <a:pt x="12175" y="1002"/>
                    </a:cubicBezTo>
                    <a:cubicBezTo>
                      <a:pt x="11482" y="154"/>
                      <a:pt x="10210" y="0"/>
                      <a:pt x="9286" y="65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Google Shape;182;p6"/>
              <p:cNvSpPr/>
              <p:nvPr/>
            </p:nvSpPr>
            <p:spPr>
              <a:xfrm>
                <a:off x="10632276" y="2357750"/>
                <a:ext cx="209571" cy="231734"/>
              </a:xfrm>
              <a:custGeom>
                <a:avLst/>
                <a:gdLst/>
                <a:ahLst/>
                <a:cxnLst/>
                <a:rect l="l" t="t" r="r" b="b"/>
                <a:pathLst>
                  <a:path w="11290" h="12484" extrusionOk="0">
                    <a:moveTo>
                      <a:pt x="7706" y="1426"/>
                    </a:moveTo>
                    <a:lnTo>
                      <a:pt x="656" y="8207"/>
                    </a:lnTo>
                    <a:cubicBezTo>
                      <a:pt x="232" y="8592"/>
                      <a:pt x="1" y="9132"/>
                      <a:pt x="1" y="9710"/>
                    </a:cubicBezTo>
                    <a:cubicBezTo>
                      <a:pt x="39" y="11559"/>
                      <a:pt x="2197" y="12483"/>
                      <a:pt x="3545" y="11212"/>
                    </a:cubicBezTo>
                    <a:lnTo>
                      <a:pt x="10596" y="4431"/>
                    </a:lnTo>
                    <a:cubicBezTo>
                      <a:pt x="11019" y="4046"/>
                      <a:pt x="11251" y="3545"/>
                      <a:pt x="11289" y="2967"/>
                    </a:cubicBezTo>
                    <a:cubicBezTo>
                      <a:pt x="11289" y="1388"/>
                      <a:pt x="9286" y="1"/>
                      <a:pt x="7706" y="1426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183;p6"/>
              <p:cNvSpPr/>
              <p:nvPr/>
            </p:nvSpPr>
            <p:spPr>
              <a:xfrm>
                <a:off x="9144000" y="2184685"/>
                <a:ext cx="258186" cy="143043"/>
              </a:xfrm>
              <a:custGeom>
                <a:avLst/>
                <a:gdLst/>
                <a:ahLst/>
                <a:cxnLst/>
                <a:rect l="l" t="t" r="r" b="b"/>
                <a:pathLst>
                  <a:path w="13909" h="7706" extrusionOk="0">
                    <a:moveTo>
                      <a:pt x="13908" y="5356"/>
                    </a:moveTo>
                    <a:cubicBezTo>
                      <a:pt x="13908" y="4508"/>
                      <a:pt x="13369" y="3776"/>
                      <a:pt x="12522" y="3545"/>
                    </a:cubicBezTo>
                    <a:lnTo>
                      <a:pt x="2774" y="347"/>
                    </a:lnTo>
                    <a:cubicBezTo>
                      <a:pt x="1696" y="1"/>
                      <a:pt x="578" y="540"/>
                      <a:pt x="116" y="1542"/>
                    </a:cubicBezTo>
                    <a:cubicBezTo>
                      <a:pt x="39" y="1811"/>
                      <a:pt x="0" y="2081"/>
                      <a:pt x="0" y="2351"/>
                    </a:cubicBezTo>
                    <a:cubicBezTo>
                      <a:pt x="0" y="3198"/>
                      <a:pt x="578" y="3930"/>
                      <a:pt x="1387" y="4200"/>
                    </a:cubicBezTo>
                    <a:lnTo>
                      <a:pt x="11135" y="7321"/>
                    </a:lnTo>
                    <a:cubicBezTo>
                      <a:pt x="12213" y="7706"/>
                      <a:pt x="13369" y="7166"/>
                      <a:pt x="13793" y="6126"/>
                    </a:cubicBezTo>
                    <a:cubicBezTo>
                      <a:pt x="13870" y="5895"/>
                      <a:pt x="13908" y="5625"/>
                      <a:pt x="13908" y="5356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" name="Google Shape;184;p6"/>
              <p:cNvSpPr/>
              <p:nvPr/>
            </p:nvSpPr>
            <p:spPr>
              <a:xfrm>
                <a:off x="9638192" y="2055243"/>
                <a:ext cx="235298" cy="192382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364" extrusionOk="0">
                    <a:moveTo>
                      <a:pt x="11712" y="4161"/>
                    </a:moveTo>
                    <a:cubicBezTo>
                      <a:pt x="12290" y="3737"/>
                      <a:pt x="12675" y="3044"/>
                      <a:pt x="12675" y="2350"/>
                    </a:cubicBezTo>
                    <a:cubicBezTo>
                      <a:pt x="12675" y="1965"/>
                      <a:pt x="12598" y="1618"/>
                      <a:pt x="12406" y="1310"/>
                    </a:cubicBezTo>
                    <a:cubicBezTo>
                      <a:pt x="11828" y="309"/>
                      <a:pt x="10556" y="0"/>
                      <a:pt x="9593" y="655"/>
                    </a:cubicBezTo>
                    <a:lnTo>
                      <a:pt x="963" y="6242"/>
                    </a:lnTo>
                    <a:cubicBezTo>
                      <a:pt x="385" y="6627"/>
                      <a:pt x="0" y="7282"/>
                      <a:pt x="0" y="7975"/>
                    </a:cubicBezTo>
                    <a:cubicBezTo>
                      <a:pt x="0" y="8361"/>
                      <a:pt x="77" y="8707"/>
                      <a:pt x="270" y="9016"/>
                    </a:cubicBezTo>
                    <a:cubicBezTo>
                      <a:pt x="809" y="10017"/>
                      <a:pt x="2119" y="10364"/>
                      <a:pt x="3082" y="9747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" name="Google Shape;185;p6"/>
              <p:cNvSpPr/>
              <p:nvPr/>
            </p:nvSpPr>
            <p:spPr>
              <a:xfrm>
                <a:off x="10841860" y="1996623"/>
                <a:ext cx="248181" cy="107997"/>
              </a:xfrm>
              <a:custGeom>
                <a:avLst/>
                <a:gdLst/>
                <a:ahLst/>
                <a:cxnLst/>
                <a:rect l="l" t="t" r="r" b="b"/>
                <a:pathLst>
                  <a:path w="13370" h="5818" extrusionOk="0">
                    <a:moveTo>
                      <a:pt x="13292" y="4392"/>
                    </a:moveTo>
                    <a:cubicBezTo>
                      <a:pt x="13369" y="3506"/>
                      <a:pt x="12792" y="2697"/>
                      <a:pt x="11944" y="2505"/>
                    </a:cubicBezTo>
                    <a:lnTo>
                      <a:pt x="1927" y="193"/>
                    </a:lnTo>
                    <a:cubicBezTo>
                      <a:pt x="1080" y="0"/>
                      <a:pt x="193" y="578"/>
                      <a:pt x="78" y="1464"/>
                    </a:cubicBezTo>
                    <a:cubicBezTo>
                      <a:pt x="1" y="1927"/>
                      <a:pt x="155" y="2389"/>
                      <a:pt x="463" y="2774"/>
                    </a:cubicBezTo>
                    <a:cubicBezTo>
                      <a:pt x="694" y="3044"/>
                      <a:pt x="1002" y="3275"/>
                      <a:pt x="1349" y="3352"/>
                    </a:cubicBezTo>
                    <a:lnTo>
                      <a:pt x="11482" y="5664"/>
                    </a:lnTo>
                    <a:cubicBezTo>
                      <a:pt x="12329" y="5818"/>
                      <a:pt x="13138" y="5240"/>
                      <a:pt x="13292" y="4392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86" name="Google Shape;186;p6"/>
            <p:cNvSpPr/>
            <p:nvPr/>
          </p:nvSpPr>
          <p:spPr>
            <a:xfrm>
              <a:off x="-87331" y="4411226"/>
              <a:ext cx="199371" cy="169156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6"/>
            <p:cNvSpPr/>
            <p:nvPr/>
          </p:nvSpPr>
          <p:spPr>
            <a:xfrm>
              <a:off x="1497718" y="4801474"/>
              <a:ext cx="198760" cy="163731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7"/>
          <p:cNvSpPr txBox="1">
            <a:spLocks noGrp="1"/>
          </p:cNvSpPr>
          <p:nvPr>
            <p:ph type="subTitle" idx="1"/>
          </p:nvPr>
        </p:nvSpPr>
        <p:spPr>
          <a:xfrm flipH="1">
            <a:off x="1314650" y="1169400"/>
            <a:ext cx="6515100" cy="32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  <a:defRPr sz="12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lphaLcPeriod"/>
              <a:defRPr sz="1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romanLcPeriod"/>
              <a:defRPr sz="1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rabicPeriod"/>
              <a:defRPr sz="1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lphaLcPeriod"/>
              <a:defRPr sz="1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romanLcPeriod"/>
              <a:defRPr sz="1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rabicPeriod"/>
              <a:defRPr sz="1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lphaLcPeriod"/>
              <a:defRPr sz="1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romanLcPeriod"/>
              <a:defRPr sz="1200"/>
            </a:lvl9pPr>
          </a:lstStyle>
          <a:p>
            <a:endParaRPr/>
          </a:p>
        </p:txBody>
      </p:sp>
      <p:sp>
        <p:nvSpPr>
          <p:cNvPr id="190" name="Google Shape;190;p7"/>
          <p:cNvSpPr txBox="1">
            <a:spLocks noGrp="1"/>
          </p:cNvSpPr>
          <p:nvPr>
            <p:ph type="title"/>
          </p:nvPr>
        </p:nvSpPr>
        <p:spPr>
          <a:xfrm>
            <a:off x="895350" y="353650"/>
            <a:ext cx="7353300" cy="6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grpSp>
        <p:nvGrpSpPr>
          <p:cNvPr id="191" name="Google Shape;191;p7"/>
          <p:cNvGrpSpPr/>
          <p:nvPr/>
        </p:nvGrpSpPr>
        <p:grpSpPr>
          <a:xfrm>
            <a:off x="-181956" y="-148580"/>
            <a:ext cx="1216492" cy="1009333"/>
            <a:chOff x="-2344131" y="3337570"/>
            <a:chExt cx="1216492" cy="1009333"/>
          </a:xfrm>
        </p:grpSpPr>
        <p:sp>
          <p:nvSpPr>
            <p:cNvPr id="192" name="Google Shape;192;p7"/>
            <p:cNvSpPr/>
            <p:nvPr/>
          </p:nvSpPr>
          <p:spPr>
            <a:xfrm>
              <a:off x="-1622532" y="3516010"/>
              <a:ext cx="175141" cy="220580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7"/>
            <p:cNvSpPr/>
            <p:nvPr/>
          </p:nvSpPr>
          <p:spPr>
            <a:xfrm>
              <a:off x="-1344240" y="3337570"/>
              <a:ext cx="216601" cy="17842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7"/>
            <p:cNvSpPr/>
            <p:nvPr/>
          </p:nvSpPr>
          <p:spPr>
            <a:xfrm>
              <a:off x="-2180592" y="3515992"/>
              <a:ext cx="216601" cy="113905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7"/>
            <p:cNvSpPr/>
            <p:nvPr/>
          </p:nvSpPr>
          <p:spPr>
            <a:xfrm>
              <a:off x="-1502225" y="4109110"/>
              <a:ext cx="217282" cy="184352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7"/>
            <p:cNvSpPr/>
            <p:nvPr/>
          </p:nvSpPr>
          <p:spPr>
            <a:xfrm>
              <a:off x="-1870755" y="4167165"/>
              <a:ext cx="219914" cy="179738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7"/>
            <p:cNvSpPr/>
            <p:nvPr/>
          </p:nvSpPr>
          <p:spPr>
            <a:xfrm>
              <a:off x="-2344131" y="3909731"/>
              <a:ext cx="237686" cy="131685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7"/>
            <p:cNvSpPr/>
            <p:nvPr/>
          </p:nvSpPr>
          <p:spPr>
            <a:xfrm>
              <a:off x="-1889177" y="3790567"/>
              <a:ext cx="216616" cy="177107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9" name="Google Shape;199;p7"/>
          <p:cNvGrpSpPr/>
          <p:nvPr/>
        </p:nvGrpSpPr>
        <p:grpSpPr>
          <a:xfrm rot="-5400000">
            <a:off x="5905559" y="3419477"/>
            <a:ext cx="1381253" cy="3304927"/>
            <a:chOff x="-303391" y="2"/>
            <a:chExt cx="1381253" cy="3304927"/>
          </a:xfrm>
        </p:grpSpPr>
        <p:sp>
          <p:nvSpPr>
            <p:cNvPr id="200" name="Google Shape;200;p7"/>
            <p:cNvSpPr/>
            <p:nvPr/>
          </p:nvSpPr>
          <p:spPr>
            <a:xfrm rot="5400000">
              <a:off x="-293608" y="-9782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7"/>
            <p:cNvSpPr/>
            <p:nvPr/>
          </p:nvSpPr>
          <p:spPr>
            <a:xfrm rot="5400000">
              <a:off x="611994" y="2151493"/>
              <a:ext cx="215315" cy="147127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7"/>
            <p:cNvSpPr/>
            <p:nvPr/>
          </p:nvSpPr>
          <p:spPr>
            <a:xfrm rot="5400000">
              <a:off x="608528" y="983907"/>
              <a:ext cx="215938" cy="149634"/>
            </a:xfrm>
            <a:custGeom>
              <a:avLst/>
              <a:gdLst/>
              <a:ahLst/>
              <a:cxnLst/>
              <a:rect l="l" t="t" r="r" b="b"/>
              <a:pathLst>
                <a:path w="13177" h="9131" extrusionOk="0">
                  <a:moveTo>
                    <a:pt x="2967" y="8553"/>
                  </a:moveTo>
                  <a:lnTo>
                    <a:pt x="12020" y="4200"/>
                  </a:lnTo>
                  <a:cubicBezTo>
                    <a:pt x="12714" y="3891"/>
                    <a:pt x="13176" y="3159"/>
                    <a:pt x="13138" y="2389"/>
                  </a:cubicBezTo>
                  <a:cubicBezTo>
                    <a:pt x="13099" y="2042"/>
                    <a:pt x="13022" y="1695"/>
                    <a:pt x="12907" y="1426"/>
                  </a:cubicBezTo>
                  <a:cubicBezTo>
                    <a:pt x="12367" y="424"/>
                    <a:pt x="11211" y="0"/>
                    <a:pt x="10171" y="463"/>
                  </a:cubicBezTo>
                  <a:lnTo>
                    <a:pt x="1156" y="4777"/>
                  </a:lnTo>
                  <a:cubicBezTo>
                    <a:pt x="463" y="5124"/>
                    <a:pt x="0" y="5818"/>
                    <a:pt x="0" y="6627"/>
                  </a:cubicBezTo>
                  <a:cubicBezTo>
                    <a:pt x="39" y="8129"/>
                    <a:pt x="1580" y="9131"/>
                    <a:pt x="2967" y="8553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7"/>
            <p:cNvSpPr/>
            <p:nvPr/>
          </p:nvSpPr>
          <p:spPr>
            <a:xfrm rot="5400000">
              <a:off x="377472" y="1759134"/>
              <a:ext cx="167955" cy="211530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7"/>
            <p:cNvSpPr/>
            <p:nvPr/>
          </p:nvSpPr>
          <p:spPr>
            <a:xfrm rot="5400000">
              <a:off x="366110" y="544510"/>
              <a:ext cx="236767" cy="78299"/>
            </a:xfrm>
            <a:custGeom>
              <a:avLst/>
              <a:gdLst/>
              <a:ahLst/>
              <a:cxnLst/>
              <a:rect l="l" t="t" r="r" b="b"/>
              <a:pathLst>
                <a:path w="14448" h="4778" extrusionOk="0">
                  <a:moveTo>
                    <a:pt x="14448" y="2851"/>
                  </a:moveTo>
                  <a:lnTo>
                    <a:pt x="14448" y="2504"/>
                  </a:lnTo>
                  <a:cubicBezTo>
                    <a:pt x="14448" y="1464"/>
                    <a:pt x="13600" y="655"/>
                    <a:pt x="12599" y="617"/>
                  </a:cubicBezTo>
                  <a:lnTo>
                    <a:pt x="2235" y="77"/>
                  </a:lnTo>
                  <a:cubicBezTo>
                    <a:pt x="1118" y="0"/>
                    <a:pt x="116" y="809"/>
                    <a:pt x="0" y="1927"/>
                  </a:cubicBezTo>
                  <a:lnTo>
                    <a:pt x="0" y="2196"/>
                  </a:lnTo>
                  <a:cubicBezTo>
                    <a:pt x="0" y="3236"/>
                    <a:pt x="809" y="4123"/>
                    <a:pt x="1888" y="4161"/>
                  </a:cubicBezTo>
                  <a:lnTo>
                    <a:pt x="12252" y="4662"/>
                  </a:lnTo>
                  <a:cubicBezTo>
                    <a:pt x="13331" y="4778"/>
                    <a:pt x="14332" y="3968"/>
                    <a:pt x="14448" y="28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7"/>
            <p:cNvSpPr/>
            <p:nvPr/>
          </p:nvSpPr>
          <p:spPr>
            <a:xfrm rot="5400000">
              <a:off x="297613" y="1306799"/>
              <a:ext cx="207728" cy="17111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7"/>
            <p:cNvSpPr/>
            <p:nvPr/>
          </p:nvSpPr>
          <p:spPr>
            <a:xfrm rot="5400000">
              <a:off x="668193" y="1404661"/>
              <a:ext cx="207728" cy="109239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7"/>
            <p:cNvSpPr/>
            <p:nvPr/>
          </p:nvSpPr>
          <p:spPr>
            <a:xfrm rot="5400000">
              <a:off x="687764" y="368047"/>
              <a:ext cx="181213" cy="206466"/>
            </a:xfrm>
            <a:custGeom>
              <a:avLst/>
              <a:gdLst/>
              <a:ahLst/>
              <a:cxnLst/>
              <a:rect l="l" t="t" r="r" b="b"/>
              <a:pathLst>
                <a:path w="11058" h="12599" extrusionOk="0">
                  <a:moveTo>
                    <a:pt x="7514" y="11212"/>
                  </a:moveTo>
                  <a:cubicBezTo>
                    <a:pt x="9055" y="12599"/>
                    <a:pt x="11058" y="11212"/>
                    <a:pt x="11058" y="9632"/>
                  </a:cubicBezTo>
                  <a:cubicBezTo>
                    <a:pt x="11058" y="9132"/>
                    <a:pt x="10827" y="8631"/>
                    <a:pt x="10480" y="8284"/>
                  </a:cubicBezTo>
                  <a:lnTo>
                    <a:pt x="3545" y="1311"/>
                  </a:lnTo>
                  <a:cubicBezTo>
                    <a:pt x="2235" y="1"/>
                    <a:pt x="1" y="926"/>
                    <a:pt x="1" y="2775"/>
                  </a:cubicBezTo>
                  <a:cubicBezTo>
                    <a:pt x="1" y="3353"/>
                    <a:pt x="232" y="3892"/>
                    <a:pt x="656" y="427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7"/>
            <p:cNvSpPr/>
            <p:nvPr/>
          </p:nvSpPr>
          <p:spPr>
            <a:xfrm rot="5400000">
              <a:off x="143894" y="694744"/>
              <a:ext cx="68205" cy="250663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7"/>
            <p:cNvSpPr/>
            <p:nvPr/>
          </p:nvSpPr>
          <p:spPr>
            <a:xfrm rot="5400000">
              <a:off x="-20570" y="304289"/>
              <a:ext cx="198895" cy="186260"/>
            </a:xfrm>
            <a:custGeom>
              <a:avLst/>
              <a:gdLst/>
              <a:ahLst/>
              <a:cxnLst/>
              <a:rect l="l" t="t" r="r" b="b"/>
              <a:pathLst>
                <a:path w="12137" h="11366" extrusionOk="0">
                  <a:moveTo>
                    <a:pt x="3777" y="732"/>
                  </a:moveTo>
                  <a:cubicBezTo>
                    <a:pt x="2929" y="0"/>
                    <a:pt x="1696" y="0"/>
                    <a:pt x="887" y="732"/>
                  </a:cubicBezTo>
                  <a:cubicBezTo>
                    <a:pt x="1" y="1503"/>
                    <a:pt x="1" y="2851"/>
                    <a:pt x="887" y="3622"/>
                  </a:cubicBezTo>
                  <a:lnTo>
                    <a:pt x="8400" y="10672"/>
                  </a:lnTo>
                  <a:cubicBezTo>
                    <a:pt x="9247" y="11366"/>
                    <a:pt x="10480" y="11366"/>
                    <a:pt x="11289" y="10672"/>
                  </a:cubicBezTo>
                  <a:cubicBezTo>
                    <a:pt x="12137" y="9863"/>
                    <a:pt x="12137" y="8553"/>
                    <a:pt x="11289" y="77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7"/>
            <p:cNvSpPr/>
            <p:nvPr/>
          </p:nvSpPr>
          <p:spPr>
            <a:xfrm rot="5400000">
              <a:off x="7845" y="1885717"/>
              <a:ext cx="141441" cy="222247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8630" y="11250"/>
                  </a:moveTo>
                  <a:cubicBezTo>
                    <a:pt x="8592" y="10942"/>
                    <a:pt x="8553" y="10672"/>
                    <a:pt x="8438" y="10403"/>
                  </a:cubicBezTo>
                  <a:lnTo>
                    <a:pt x="3969" y="1388"/>
                  </a:lnTo>
                  <a:cubicBezTo>
                    <a:pt x="3468" y="424"/>
                    <a:pt x="2273" y="1"/>
                    <a:pt x="1272" y="424"/>
                  </a:cubicBezTo>
                  <a:cubicBezTo>
                    <a:pt x="501" y="694"/>
                    <a:pt x="0" y="1465"/>
                    <a:pt x="0" y="2274"/>
                  </a:cubicBezTo>
                  <a:cubicBezTo>
                    <a:pt x="39" y="2582"/>
                    <a:pt x="116" y="2852"/>
                    <a:pt x="232" y="3121"/>
                  </a:cubicBezTo>
                  <a:lnTo>
                    <a:pt x="4701" y="12175"/>
                  </a:lnTo>
                  <a:cubicBezTo>
                    <a:pt x="5240" y="13138"/>
                    <a:pt x="6396" y="13562"/>
                    <a:pt x="7397" y="13138"/>
                  </a:cubicBezTo>
                  <a:cubicBezTo>
                    <a:pt x="8168" y="12791"/>
                    <a:pt x="8630" y="12059"/>
                    <a:pt x="8630" y="1125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7"/>
            <p:cNvSpPr/>
            <p:nvPr/>
          </p:nvSpPr>
          <p:spPr>
            <a:xfrm rot="5400000">
              <a:off x="-248782" y="1562172"/>
              <a:ext cx="210891" cy="172364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7"/>
            <p:cNvSpPr/>
            <p:nvPr/>
          </p:nvSpPr>
          <p:spPr>
            <a:xfrm rot="5400000">
              <a:off x="-157879" y="2392967"/>
              <a:ext cx="185015" cy="204582"/>
            </a:xfrm>
            <a:custGeom>
              <a:avLst/>
              <a:gdLst/>
              <a:ahLst/>
              <a:cxnLst/>
              <a:rect l="l" t="t" r="r" b="b"/>
              <a:pathLst>
                <a:path w="11290" h="12484" extrusionOk="0">
                  <a:moveTo>
                    <a:pt x="7706" y="1426"/>
                  </a:moveTo>
                  <a:lnTo>
                    <a:pt x="656" y="8207"/>
                  </a:lnTo>
                  <a:cubicBezTo>
                    <a:pt x="232" y="8592"/>
                    <a:pt x="1" y="9132"/>
                    <a:pt x="1" y="9710"/>
                  </a:cubicBezTo>
                  <a:cubicBezTo>
                    <a:pt x="39" y="11559"/>
                    <a:pt x="2197" y="12483"/>
                    <a:pt x="3545" y="11212"/>
                  </a:cubicBezTo>
                  <a:lnTo>
                    <a:pt x="10596" y="4431"/>
                  </a:lnTo>
                  <a:cubicBezTo>
                    <a:pt x="11019" y="4046"/>
                    <a:pt x="11251" y="3545"/>
                    <a:pt x="11289" y="2967"/>
                  </a:cubicBezTo>
                  <a:cubicBezTo>
                    <a:pt x="11289" y="1388"/>
                    <a:pt x="9286" y="1"/>
                    <a:pt x="7706" y="142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7"/>
            <p:cNvSpPr/>
            <p:nvPr/>
          </p:nvSpPr>
          <p:spPr>
            <a:xfrm rot="5400000">
              <a:off x="12581" y="1139832"/>
              <a:ext cx="227934" cy="126282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7"/>
            <p:cNvSpPr/>
            <p:nvPr/>
          </p:nvSpPr>
          <p:spPr>
            <a:xfrm rot="5400000">
              <a:off x="115167" y="1544188"/>
              <a:ext cx="207728" cy="169840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7"/>
            <p:cNvSpPr/>
            <p:nvPr/>
          </p:nvSpPr>
          <p:spPr>
            <a:xfrm rot="5400000">
              <a:off x="183976" y="2631295"/>
              <a:ext cx="219101" cy="95342"/>
            </a:xfrm>
            <a:custGeom>
              <a:avLst/>
              <a:gdLst/>
              <a:ahLst/>
              <a:cxnLst/>
              <a:rect l="l" t="t" r="r" b="b"/>
              <a:pathLst>
                <a:path w="13370" h="5818" extrusionOk="0">
                  <a:moveTo>
                    <a:pt x="13292" y="4392"/>
                  </a:moveTo>
                  <a:cubicBezTo>
                    <a:pt x="13369" y="3506"/>
                    <a:pt x="12792" y="2697"/>
                    <a:pt x="11944" y="2505"/>
                  </a:cubicBezTo>
                  <a:lnTo>
                    <a:pt x="1927" y="193"/>
                  </a:lnTo>
                  <a:cubicBezTo>
                    <a:pt x="1080" y="0"/>
                    <a:pt x="193" y="578"/>
                    <a:pt x="78" y="1464"/>
                  </a:cubicBezTo>
                  <a:cubicBezTo>
                    <a:pt x="1" y="1927"/>
                    <a:pt x="155" y="2389"/>
                    <a:pt x="463" y="2774"/>
                  </a:cubicBezTo>
                  <a:cubicBezTo>
                    <a:pt x="694" y="3044"/>
                    <a:pt x="1002" y="3275"/>
                    <a:pt x="1349" y="3352"/>
                  </a:cubicBezTo>
                  <a:lnTo>
                    <a:pt x="11482" y="5664"/>
                  </a:lnTo>
                  <a:cubicBezTo>
                    <a:pt x="12329" y="5818"/>
                    <a:pt x="13138" y="5240"/>
                    <a:pt x="13292" y="439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7"/>
            <p:cNvSpPr/>
            <p:nvPr/>
          </p:nvSpPr>
          <p:spPr>
            <a:xfrm rot="5400000">
              <a:off x="883080" y="744956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7"/>
            <p:cNvSpPr/>
            <p:nvPr/>
          </p:nvSpPr>
          <p:spPr>
            <a:xfrm rot="5400000">
              <a:off x="179556" y="120857"/>
              <a:ext cx="227934" cy="126282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7"/>
            <p:cNvSpPr/>
            <p:nvPr/>
          </p:nvSpPr>
          <p:spPr>
            <a:xfrm rot="5400000">
              <a:off x="627167" y="81718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7"/>
            <p:cNvSpPr/>
            <p:nvPr/>
          </p:nvSpPr>
          <p:spPr>
            <a:xfrm rot="5400000">
              <a:off x="867293" y="1942211"/>
              <a:ext cx="207728" cy="109239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7"/>
            <p:cNvSpPr/>
            <p:nvPr/>
          </p:nvSpPr>
          <p:spPr>
            <a:xfrm rot="5400000">
              <a:off x="293806" y="2134143"/>
              <a:ext cx="215315" cy="147127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7"/>
            <p:cNvSpPr/>
            <p:nvPr/>
          </p:nvSpPr>
          <p:spPr>
            <a:xfrm rot="5400000">
              <a:off x="297613" y="2848612"/>
              <a:ext cx="207728" cy="17111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7"/>
            <p:cNvSpPr/>
            <p:nvPr/>
          </p:nvSpPr>
          <p:spPr>
            <a:xfrm rot="5400000">
              <a:off x="44469" y="3145494"/>
              <a:ext cx="68205" cy="250663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3" name="Google Shape;223;p7"/>
          <p:cNvGrpSpPr/>
          <p:nvPr/>
        </p:nvGrpSpPr>
        <p:grpSpPr>
          <a:xfrm rot="1682004">
            <a:off x="7656338" y="4246440"/>
            <a:ext cx="1659604" cy="955908"/>
            <a:chOff x="-2787194" y="3337570"/>
            <a:chExt cx="1659555" cy="955880"/>
          </a:xfrm>
        </p:grpSpPr>
        <p:sp>
          <p:nvSpPr>
            <p:cNvPr id="224" name="Google Shape;224;p7"/>
            <p:cNvSpPr/>
            <p:nvPr/>
          </p:nvSpPr>
          <p:spPr>
            <a:xfrm>
              <a:off x="-1622532" y="3516010"/>
              <a:ext cx="175130" cy="220565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7"/>
            <p:cNvSpPr/>
            <p:nvPr/>
          </p:nvSpPr>
          <p:spPr>
            <a:xfrm>
              <a:off x="-1344240" y="3337570"/>
              <a:ext cx="216601" cy="17842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7"/>
            <p:cNvSpPr/>
            <p:nvPr/>
          </p:nvSpPr>
          <p:spPr>
            <a:xfrm>
              <a:off x="-2180592" y="3515992"/>
              <a:ext cx="216601" cy="113905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7"/>
            <p:cNvSpPr/>
            <p:nvPr/>
          </p:nvSpPr>
          <p:spPr>
            <a:xfrm>
              <a:off x="-1502225" y="4109110"/>
              <a:ext cx="217268" cy="184340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7"/>
            <p:cNvSpPr/>
            <p:nvPr/>
          </p:nvSpPr>
          <p:spPr>
            <a:xfrm>
              <a:off x="-2787194" y="3972452"/>
              <a:ext cx="219899" cy="179726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7"/>
            <p:cNvSpPr/>
            <p:nvPr/>
          </p:nvSpPr>
          <p:spPr>
            <a:xfrm>
              <a:off x="-2344131" y="3909731"/>
              <a:ext cx="237670" cy="131676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7"/>
            <p:cNvSpPr/>
            <p:nvPr/>
          </p:nvSpPr>
          <p:spPr>
            <a:xfrm>
              <a:off x="-1889177" y="3790567"/>
              <a:ext cx="216601" cy="177095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8"/>
          <p:cNvSpPr txBox="1">
            <a:spLocks noGrp="1"/>
          </p:cNvSpPr>
          <p:nvPr>
            <p:ph type="title"/>
          </p:nvPr>
        </p:nvSpPr>
        <p:spPr>
          <a:xfrm>
            <a:off x="1358700" y="1713650"/>
            <a:ext cx="64266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72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grpSp>
        <p:nvGrpSpPr>
          <p:cNvPr id="233" name="Google Shape;233;p8"/>
          <p:cNvGrpSpPr/>
          <p:nvPr/>
        </p:nvGrpSpPr>
        <p:grpSpPr>
          <a:xfrm>
            <a:off x="-189297" y="-409937"/>
            <a:ext cx="9638514" cy="5663843"/>
            <a:chOff x="-189297" y="-409937"/>
            <a:chExt cx="9638514" cy="5663843"/>
          </a:xfrm>
        </p:grpSpPr>
        <p:sp>
          <p:nvSpPr>
            <p:cNvPr id="234" name="Google Shape;234;p8"/>
            <p:cNvSpPr/>
            <p:nvPr/>
          </p:nvSpPr>
          <p:spPr>
            <a:xfrm>
              <a:off x="789025" y="4918033"/>
              <a:ext cx="258819" cy="176867"/>
            </a:xfrm>
            <a:custGeom>
              <a:avLst/>
              <a:gdLst/>
              <a:ahLst/>
              <a:cxnLst/>
              <a:rect l="l" t="t" r="r" b="b"/>
              <a:pathLst>
                <a:path w="13138" h="8978" extrusionOk="0">
                  <a:moveTo>
                    <a:pt x="12059" y="4817"/>
                  </a:moveTo>
                  <a:lnTo>
                    <a:pt x="3005" y="463"/>
                  </a:lnTo>
                  <a:cubicBezTo>
                    <a:pt x="1965" y="1"/>
                    <a:pt x="732" y="425"/>
                    <a:pt x="231" y="1426"/>
                  </a:cubicBezTo>
                  <a:cubicBezTo>
                    <a:pt x="116" y="1735"/>
                    <a:pt x="39" y="2081"/>
                    <a:pt x="0" y="2390"/>
                  </a:cubicBezTo>
                  <a:cubicBezTo>
                    <a:pt x="0" y="3160"/>
                    <a:pt x="462" y="3815"/>
                    <a:pt x="1156" y="4162"/>
                  </a:cubicBezTo>
                  <a:lnTo>
                    <a:pt x="10171" y="8477"/>
                  </a:lnTo>
                  <a:cubicBezTo>
                    <a:pt x="11173" y="8978"/>
                    <a:pt x="12406" y="8554"/>
                    <a:pt x="12868" y="7514"/>
                  </a:cubicBezTo>
                  <a:cubicBezTo>
                    <a:pt x="13061" y="7244"/>
                    <a:pt x="13138" y="6897"/>
                    <a:pt x="13138" y="6550"/>
                  </a:cubicBezTo>
                  <a:cubicBezTo>
                    <a:pt x="13138" y="5818"/>
                    <a:pt x="12714" y="5125"/>
                    <a:pt x="12059" y="481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8"/>
            <p:cNvSpPr/>
            <p:nvPr/>
          </p:nvSpPr>
          <p:spPr>
            <a:xfrm>
              <a:off x="6235236" y="4933594"/>
              <a:ext cx="253519" cy="207205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8"/>
            <p:cNvSpPr/>
            <p:nvPr/>
          </p:nvSpPr>
          <p:spPr>
            <a:xfrm>
              <a:off x="6910422" y="5044417"/>
              <a:ext cx="250466" cy="204939"/>
            </a:xfrm>
            <a:custGeom>
              <a:avLst/>
              <a:gdLst/>
              <a:ahLst/>
              <a:cxnLst/>
              <a:rect l="l" t="t" r="r" b="b"/>
              <a:pathLst>
                <a:path w="12714" h="10403" extrusionOk="0">
                  <a:moveTo>
                    <a:pt x="9632" y="617"/>
                  </a:moveTo>
                  <a:lnTo>
                    <a:pt x="963" y="6242"/>
                  </a:lnTo>
                  <a:cubicBezTo>
                    <a:pt x="385" y="6666"/>
                    <a:pt x="39" y="7320"/>
                    <a:pt x="0" y="8052"/>
                  </a:cubicBezTo>
                  <a:cubicBezTo>
                    <a:pt x="0" y="8399"/>
                    <a:pt x="116" y="8746"/>
                    <a:pt x="308" y="9054"/>
                  </a:cubicBezTo>
                  <a:cubicBezTo>
                    <a:pt x="809" y="10094"/>
                    <a:pt x="2119" y="10403"/>
                    <a:pt x="3082" y="9786"/>
                  </a:cubicBezTo>
                  <a:lnTo>
                    <a:pt x="11751" y="4123"/>
                  </a:lnTo>
                  <a:cubicBezTo>
                    <a:pt x="12329" y="3738"/>
                    <a:pt x="12714" y="3083"/>
                    <a:pt x="12714" y="2389"/>
                  </a:cubicBezTo>
                  <a:cubicBezTo>
                    <a:pt x="12675" y="2004"/>
                    <a:pt x="12598" y="1657"/>
                    <a:pt x="12406" y="1349"/>
                  </a:cubicBezTo>
                  <a:cubicBezTo>
                    <a:pt x="11866" y="347"/>
                    <a:pt x="10595" y="1"/>
                    <a:pt x="9632" y="61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8"/>
            <p:cNvSpPr/>
            <p:nvPr/>
          </p:nvSpPr>
          <p:spPr>
            <a:xfrm>
              <a:off x="7683036" y="5004189"/>
              <a:ext cx="207224" cy="249717"/>
            </a:xfrm>
            <a:custGeom>
              <a:avLst/>
              <a:gdLst/>
              <a:ahLst/>
              <a:cxnLst/>
              <a:rect l="l" t="t" r="r" b="b"/>
              <a:pathLst>
                <a:path w="10519" h="12676" extrusionOk="0">
                  <a:moveTo>
                    <a:pt x="9710" y="463"/>
                  </a:moveTo>
                  <a:cubicBezTo>
                    <a:pt x="9324" y="155"/>
                    <a:pt x="8785" y="1"/>
                    <a:pt x="8284" y="39"/>
                  </a:cubicBezTo>
                  <a:cubicBezTo>
                    <a:pt x="7706" y="155"/>
                    <a:pt x="7205" y="424"/>
                    <a:pt x="6897" y="887"/>
                  </a:cubicBezTo>
                  <a:lnTo>
                    <a:pt x="425" y="9324"/>
                  </a:lnTo>
                  <a:cubicBezTo>
                    <a:pt x="194" y="9709"/>
                    <a:pt x="39" y="10133"/>
                    <a:pt x="1" y="10595"/>
                  </a:cubicBezTo>
                  <a:cubicBezTo>
                    <a:pt x="39" y="11212"/>
                    <a:pt x="309" y="11828"/>
                    <a:pt x="810" y="12213"/>
                  </a:cubicBezTo>
                  <a:cubicBezTo>
                    <a:pt x="1195" y="12522"/>
                    <a:pt x="1735" y="12676"/>
                    <a:pt x="2235" y="12560"/>
                  </a:cubicBezTo>
                  <a:cubicBezTo>
                    <a:pt x="2775" y="12483"/>
                    <a:pt x="3276" y="12213"/>
                    <a:pt x="3622" y="11790"/>
                  </a:cubicBezTo>
                  <a:lnTo>
                    <a:pt x="10095" y="3352"/>
                  </a:lnTo>
                  <a:cubicBezTo>
                    <a:pt x="10326" y="2967"/>
                    <a:pt x="10480" y="2505"/>
                    <a:pt x="10519" y="2043"/>
                  </a:cubicBezTo>
                  <a:cubicBezTo>
                    <a:pt x="10480" y="1426"/>
                    <a:pt x="10210" y="848"/>
                    <a:pt x="9710" y="463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38" name="Google Shape;238;p8"/>
            <p:cNvGrpSpPr/>
            <p:nvPr/>
          </p:nvGrpSpPr>
          <p:grpSpPr>
            <a:xfrm>
              <a:off x="-189297" y="-409937"/>
              <a:ext cx="9350793" cy="5408445"/>
              <a:chOff x="-189297" y="-409937"/>
              <a:chExt cx="9350793" cy="5408445"/>
            </a:xfrm>
          </p:grpSpPr>
          <p:sp>
            <p:nvSpPr>
              <p:cNvPr id="239" name="Google Shape;239;p8"/>
              <p:cNvSpPr/>
              <p:nvPr/>
            </p:nvSpPr>
            <p:spPr>
              <a:xfrm>
                <a:off x="525663" y="618462"/>
                <a:ext cx="81991" cy="302848"/>
              </a:xfrm>
              <a:custGeom>
                <a:avLst/>
                <a:gdLst/>
                <a:ahLst/>
                <a:cxnLst/>
                <a:rect l="l" t="t" r="r" b="b"/>
                <a:pathLst>
                  <a:path w="4162" h="15373" extrusionOk="0">
                    <a:moveTo>
                      <a:pt x="4162" y="12676"/>
                    </a:moveTo>
                    <a:lnTo>
                      <a:pt x="4162" y="2775"/>
                    </a:lnTo>
                    <a:cubicBezTo>
                      <a:pt x="4162" y="1"/>
                      <a:pt x="1" y="1"/>
                      <a:pt x="1" y="2775"/>
                    </a:cubicBezTo>
                    <a:lnTo>
                      <a:pt x="1" y="12637"/>
                    </a:lnTo>
                    <a:cubicBezTo>
                      <a:pt x="39" y="15373"/>
                      <a:pt x="4162" y="15373"/>
                      <a:pt x="4162" y="12676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" name="Google Shape;240;p8"/>
              <p:cNvSpPr/>
              <p:nvPr/>
            </p:nvSpPr>
            <p:spPr>
              <a:xfrm>
                <a:off x="342000" y="-12233"/>
                <a:ext cx="125253" cy="278558"/>
              </a:xfrm>
              <a:custGeom>
                <a:avLst/>
                <a:gdLst/>
                <a:ahLst/>
                <a:cxnLst/>
                <a:rect l="l" t="t" r="r" b="b"/>
                <a:pathLst>
                  <a:path w="6358" h="14140" extrusionOk="0">
                    <a:moveTo>
                      <a:pt x="6357" y="11982"/>
                    </a:moveTo>
                    <a:lnTo>
                      <a:pt x="6357" y="11905"/>
                    </a:lnTo>
                    <a:cubicBezTo>
                      <a:pt x="6357" y="11751"/>
                      <a:pt x="6319" y="11636"/>
                      <a:pt x="6280" y="11481"/>
                    </a:cubicBezTo>
                    <a:lnTo>
                      <a:pt x="4123" y="1734"/>
                    </a:lnTo>
                    <a:cubicBezTo>
                      <a:pt x="3814" y="656"/>
                      <a:pt x="2736" y="1"/>
                      <a:pt x="1618" y="232"/>
                    </a:cubicBezTo>
                    <a:cubicBezTo>
                      <a:pt x="694" y="386"/>
                      <a:pt x="0" y="1233"/>
                      <a:pt x="0" y="2235"/>
                    </a:cubicBezTo>
                    <a:lnTo>
                      <a:pt x="0" y="2697"/>
                    </a:lnTo>
                    <a:lnTo>
                      <a:pt x="2235" y="12445"/>
                    </a:lnTo>
                    <a:cubicBezTo>
                      <a:pt x="2543" y="13485"/>
                      <a:pt x="3622" y="14140"/>
                      <a:pt x="4701" y="13947"/>
                    </a:cubicBezTo>
                    <a:cubicBezTo>
                      <a:pt x="5625" y="13754"/>
                      <a:pt x="6319" y="12945"/>
                      <a:pt x="6357" y="11982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241;p8"/>
              <p:cNvSpPr/>
              <p:nvPr/>
            </p:nvSpPr>
            <p:spPr>
              <a:xfrm>
                <a:off x="430039" y="1356188"/>
                <a:ext cx="258819" cy="179132"/>
              </a:xfrm>
              <a:custGeom>
                <a:avLst/>
                <a:gdLst/>
                <a:ahLst/>
                <a:cxnLst/>
                <a:rect l="l" t="t" r="r" b="b"/>
                <a:pathLst>
                  <a:path w="13138" h="9093" extrusionOk="0">
                    <a:moveTo>
                      <a:pt x="11982" y="4932"/>
                    </a:moveTo>
                    <a:lnTo>
                      <a:pt x="2967" y="617"/>
                    </a:lnTo>
                    <a:cubicBezTo>
                      <a:pt x="1580" y="0"/>
                      <a:pt x="0" y="1041"/>
                      <a:pt x="0" y="2543"/>
                    </a:cubicBezTo>
                    <a:cubicBezTo>
                      <a:pt x="0" y="3314"/>
                      <a:pt x="463" y="4007"/>
                      <a:pt x="1156" y="4354"/>
                    </a:cubicBezTo>
                    <a:lnTo>
                      <a:pt x="10171" y="8669"/>
                    </a:lnTo>
                    <a:cubicBezTo>
                      <a:pt x="11212" y="9092"/>
                      <a:pt x="12367" y="8669"/>
                      <a:pt x="12907" y="7706"/>
                    </a:cubicBezTo>
                    <a:cubicBezTo>
                      <a:pt x="13022" y="7397"/>
                      <a:pt x="13099" y="7089"/>
                      <a:pt x="13138" y="6742"/>
                    </a:cubicBezTo>
                    <a:cubicBezTo>
                      <a:pt x="13138" y="5972"/>
                      <a:pt x="12714" y="5240"/>
                      <a:pt x="11982" y="4932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242;p8"/>
              <p:cNvSpPr/>
              <p:nvPr/>
            </p:nvSpPr>
            <p:spPr>
              <a:xfrm>
                <a:off x="402708" y="4135549"/>
                <a:ext cx="202654" cy="254268"/>
              </a:xfrm>
              <a:custGeom>
                <a:avLst/>
                <a:gdLst/>
                <a:ahLst/>
                <a:cxnLst/>
                <a:rect l="l" t="t" r="r" b="b"/>
                <a:pathLst>
                  <a:path w="10287" h="12907" extrusionOk="0">
                    <a:moveTo>
                      <a:pt x="6665" y="1079"/>
                    </a:moveTo>
                    <a:lnTo>
                      <a:pt x="463" y="9285"/>
                    </a:lnTo>
                    <a:cubicBezTo>
                      <a:pt x="154" y="9632"/>
                      <a:pt x="0" y="10094"/>
                      <a:pt x="39" y="10557"/>
                    </a:cubicBezTo>
                    <a:lnTo>
                      <a:pt x="39" y="10711"/>
                    </a:lnTo>
                    <a:cubicBezTo>
                      <a:pt x="39" y="11250"/>
                      <a:pt x="308" y="11789"/>
                      <a:pt x="694" y="12175"/>
                    </a:cubicBezTo>
                    <a:cubicBezTo>
                      <a:pt x="1580" y="12907"/>
                      <a:pt x="2890" y="12753"/>
                      <a:pt x="3583" y="11866"/>
                    </a:cubicBezTo>
                    <a:lnTo>
                      <a:pt x="9863" y="3622"/>
                    </a:lnTo>
                    <a:cubicBezTo>
                      <a:pt x="10133" y="3275"/>
                      <a:pt x="10287" y="2813"/>
                      <a:pt x="10287" y="2389"/>
                    </a:cubicBezTo>
                    <a:cubicBezTo>
                      <a:pt x="10287" y="1773"/>
                      <a:pt x="10017" y="1195"/>
                      <a:pt x="9555" y="771"/>
                    </a:cubicBezTo>
                    <a:cubicBezTo>
                      <a:pt x="8669" y="0"/>
                      <a:pt x="7320" y="155"/>
                      <a:pt x="6665" y="1079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" name="Google Shape;243;p8"/>
              <p:cNvSpPr/>
              <p:nvPr/>
            </p:nvSpPr>
            <p:spPr>
              <a:xfrm>
                <a:off x="2010964" y="24192"/>
                <a:ext cx="249717" cy="205707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442" extrusionOk="0">
                    <a:moveTo>
                      <a:pt x="12676" y="2235"/>
                    </a:moveTo>
                    <a:cubicBezTo>
                      <a:pt x="12676" y="1812"/>
                      <a:pt x="12522" y="1388"/>
                      <a:pt x="12291" y="1041"/>
                    </a:cubicBezTo>
                    <a:cubicBezTo>
                      <a:pt x="11559" y="155"/>
                      <a:pt x="10287" y="1"/>
                      <a:pt x="9401" y="656"/>
                    </a:cubicBezTo>
                    <a:lnTo>
                      <a:pt x="810" y="6589"/>
                    </a:lnTo>
                    <a:cubicBezTo>
                      <a:pt x="309" y="6936"/>
                      <a:pt x="1" y="7552"/>
                      <a:pt x="1" y="8207"/>
                    </a:cubicBezTo>
                    <a:cubicBezTo>
                      <a:pt x="1" y="8631"/>
                      <a:pt x="155" y="9055"/>
                      <a:pt x="425" y="9401"/>
                    </a:cubicBezTo>
                    <a:cubicBezTo>
                      <a:pt x="1118" y="10249"/>
                      <a:pt x="2351" y="10441"/>
                      <a:pt x="3314" y="9825"/>
                    </a:cubicBezTo>
                    <a:lnTo>
                      <a:pt x="11867" y="3854"/>
                    </a:lnTo>
                    <a:cubicBezTo>
                      <a:pt x="12368" y="3468"/>
                      <a:pt x="12676" y="2890"/>
                      <a:pt x="12676" y="2235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" name="Google Shape;244;p8"/>
              <p:cNvSpPr/>
              <p:nvPr/>
            </p:nvSpPr>
            <p:spPr>
              <a:xfrm>
                <a:off x="140114" y="1091302"/>
                <a:ext cx="285394" cy="93378"/>
              </a:xfrm>
              <a:custGeom>
                <a:avLst/>
                <a:gdLst/>
                <a:ahLst/>
                <a:cxnLst/>
                <a:rect l="l" t="t" r="r" b="b"/>
                <a:pathLst>
                  <a:path w="14487" h="4740" extrusionOk="0">
                    <a:moveTo>
                      <a:pt x="14486" y="1927"/>
                    </a:moveTo>
                    <a:cubicBezTo>
                      <a:pt x="14371" y="810"/>
                      <a:pt x="13369" y="1"/>
                      <a:pt x="12252" y="116"/>
                    </a:cubicBezTo>
                    <a:lnTo>
                      <a:pt x="1888" y="579"/>
                    </a:lnTo>
                    <a:cubicBezTo>
                      <a:pt x="848" y="656"/>
                      <a:pt x="0" y="1503"/>
                      <a:pt x="39" y="2582"/>
                    </a:cubicBezTo>
                    <a:lnTo>
                      <a:pt x="39" y="2813"/>
                    </a:lnTo>
                    <a:cubicBezTo>
                      <a:pt x="154" y="3930"/>
                      <a:pt x="1118" y="4739"/>
                      <a:pt x="2235" y="4701"/>
                    </a:cubicBezTo>
                    <a:lnTo>
                      <a:pt x="12598" y="4162"/>
                    </a:lnTo>
                    <a:cubicBezTo>
                      <a:pt x="13639" y="4123"/>
                      <a:pt x="14448" y="3275"/>
                      <a:pt x="14486" y="2274"/>
                    </a:cubicBezTo>
                    <a:cubicBezTo>
                      <a:pt x="14486" y="2235"/>
                      <a:pt x="14486" y="2197"/>
                      <a:pt x="14486" y="2158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245;p8"/>
              <p:cNvSpPr/>
              <p:nvPr/>
            </p:nvSpPr>
            <p:spPr>
              <a:xfrm>
                <a:off x="-189297" y="4088486"/>
                <a:ext cx="249717" cy="204939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403" extrusionOk="0">
                    <a:moveTo>
                      <a:pt x="12676" y="2274"/>
                    </a:moveTo>
                    <a:cubicBezTo>
                      <a:pt x="12676" y="1850"/>
                      <a:pt x="12522" y="1426"/>
                      <a:pt x="12252" y="1080"/>
                    </a:cubicBezTo>
                    <a:cubicBezTo>
                      <a:pt x="11559" y="193"/>
                      <a:pt x="10287" y="1"/>
                      <a:pt x="9363" y="656"/>
                    </a:cubicBezTo>
                    <a:lnTo>
                      <a:pt x="848" y="6550"/>
                    </a:lnTo>
                    <a:cubicBezTo>
                      <a:pt x="309" y="6936"/>
                      <a:pt x="1" y="7552"/>
                      <a:pt x="39" y="8207"/>
                    </a:cubicBezTo>
                    <a:cubicBezTo>
                      <a:pt x="1" y="8631"/>
                      <a:pt x="155" y="9016"/>
                      <a:pt x="386" y="9401"/>
                    </a:cubicBezTo>
                    <a:cubicBezTo>
                      <a:pt x="1118" y="10249"/>
                      <a:pt x="2351" y="10403"/>
                      <a:pt x="3275" y="9825"/>
                    </a:cubicBezTo>
                    <a:lnTo>
                      <a:pt x="11828" y="3892"/>
                    </a:lnTo>
                    <a:cubicBezTo>
                      <a:pt x="12368" y="3545"/>
                      <a:pt x="12676" y="2929"/>
                      <a:pt x="12676" y="22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46;p8"/>
              <p:cNvSpPr/>
              <p:nvPr/>
            </p:nvSpPr>
            <p:spPr>
              <a:xfrm>
                <a:off x="1154093" y="-92688"/>
                <a:ext cx="129055" cy="280843"/>
              </a:xfrm>
              <a:custGeom>
                <a:avLst/>
                <a:gdLst/>
                <a:ahLst/>
                <a:cxnLst/>
                <a:rect l="l" t="t" r="r" b="b"/>
                <a:pathLst>
                  <a:path w="6551" h="14256" extrusionOk="0">
                    <a:moveTo>
                      <a:pt x="1542" y="14024"/>
                    </a:moveTo>
                    <a:cubicBezTo>
                      <a:pt x="2659" y="14256"/>
                      <a:pt x="3776" y="13601"/>
                      <a:pt x="4046" y="12522"/>
                    </a:cubicBezTo>
                    <a:lnTo>
                      <a:pt x="6512" y="2775"/>
                    </a:lnTo>
                    <a:cubicBezTo>
                      <a:pt x="6550" y="2582"/>
                      <a:pt x="6550" y="2428"/>
                      <a:pt x="6550" y="2274"/>
                    </a:cubicBezTo>
                    <a:lnTo>
                      <a:pt x="6550" y="2197"/>
                    </a:lnTo>
                    <a:cubicBezTo>
                      <a:pt x="6550" y="1234"/>
                      <a:pt x="5895" y="386"/>
                      <a:pt x="4932" y="232"/>
                    </a:cubicBezTo>
                    <a:cubicBezTo>
                      <a:pt x="3853" y="1"/>
                      <a:pt x="2736" y="656"/>
                      <a:pt x="2466" y="1735"/>
                    </a:cubicBezTo>
                    <a:lnTo>
                      <a:pt x="39" y="11559"/>
                    </a:lnTo>
                    <a:cubicBezTo>
                      <a:pt x="1" y="11713"/>
                      <a:pt x="1" y="11867"/>
                      <a:pt x="1" y="12021"/>
                    </a:cubicBezTo>
                    <a:cubicBezTo>
                      <a:pt x="1" y="12060"/>
                      <a:pt x="1" y="12098"/>
                      <a:pt x="1" y="12137"/>
                    </a:cubicBezTo>
                    <a:lnTo>
                      <a:pt x="1" y="12214"/>
                    </a:lnTo>
                    <a:cubicBezTo>
                      <a:pt x="39" y="13100"/>
                      <a:pt x="694" y="13832"/>
                      <a:pt x="1542" y="14024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8"/>
              <p:cNvSpPr/>
              <p:nvPr/>
            </p:nvSpPr>
            <p:spPr>
              <a:xfrm>
                <a:off x="135564" y="-324931"/>
                <a:ext cx="170031" cy="267940"/>
              </a:xfrm>
              <a:custGeom>
                <a:avLst/>
                <a:gdLst/>
                <a:ahLst/>
                <a:cxnLst/>
                <a:rect l="l" t="t" r="r" b="b"/>
                <a:pathLst>
                  <a:path w="8631" h="13601" extrusionOk="0">
                    <a:moveTo>
                      <a:pt x="1272" y="13100"/>
                    </a:moveTo>
                    <a:cubicBezTo>
                      <a:pt x="2273" y="13601"/>
                      <a:pt x="3506" y="13138"/>
                      <a:pt x="4007" y="12137"/>
                    </a:cubicBezTo>
                    <a:lnTo>
                      <a:pt x="8437" y="3083"/>
                    </a:lnTo>
                    <a:cubicBezTo>
                      <a:pt x="8553" y="2890"/>
                      <a:pt x="8630" y="2659"/>
                      <a:pt x="8630" y="2428"/>
                    </a:cubicBezTo>
                    <a:cubicBezTo>
                      <a:pt x="8630" y="2351"/>
                      <a:pt x="8630" y="2312"/>
                      <a:pt x="8630" y="2274"/>
                    </a:cubicBezTo>
                    <a:cubicBezTo>
                      <a:pt x="8630" y="1465"/>
                      <a:pt x="8168" y="771"/>
                      <a:pt x="7436" y="463"/>
                    </a:cubicBezTo>
                    <a:cubicBezTo>
                      <a:pt x="6434" y="1"/>
                      <a:pt x="5240" y="425"/>
                      <a:pt x="4739" y="1426"/>
                    </a:cubicBezTo>
                    <a:lnTo>
                      <a:pt x="270" y="10441"/>
                    </a:lnTo>
                    <a:cubicBezTo>
                      <a:pt x="116" y="10711"/>
                      <a:pt x="39" y="10981"/>
                      <a:pt x="0" y="11289"/>
                    </a:cubicBezTo>
                    <a:cubicBezTo>
                      <a:pt x="77" y="12060"/>
                      <a:pt x="540" y="12792"/>
                      <a:pt x="1272" y="131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8"/>
              <p:cNvSpPr/>
              <p:nvPr/>
            </p:nvSpPr>
            <p:spPr>
              <a:xfrm>
                <a:off x="1087294" y="1924658"/>
                <a:ext cx="170031" cy="267171"/>
              </a:xfrm>
              <a:custGeom>
                <a:avLst/>
                <a:gdLst/>
                <a:ahLst/>
                <a:cxnLst/>
                <a:rect l="l" t="t" r="r" b="b"/>
                <a:pathLst>
                  <a:path w="8631" h="13562" extrusionOk="0">
                    <a:moveTo>
                      <a:pt x="7436" y="424"/>
                    </a:moveTo>
                    <a:cubicBezTo>
                      <a:pt x="6396" y="0"/>
                      <a:pt x="5240" y="424"/>
                      <a:pt x="4701" y="1387"/>
                    </a:cubicBezTo>
                    <a:lnTo>
                      <a:pt x="270" y="10402"/>
                    </a:lnTo>
                    <a:cubicBezTo>
                      <a:pt x="116" y="10672"/>
                      <a:pt x="39" y="10980"/>
                      <a:pt x="0" y="11250"/>
                    </a:cubicBezTo>
                    <a:cubicBezTo>
                      <a:pt x="0" y="12098"/>
                      <a:pt x="501" y="12830"/>
                      <a:pt x="1272" y="13138"/>
                    </a:cubicBezTo>
                    <a:cubicBezTo>
                      <a:pt x="2312" y="13562"/>
                      <a:pt x="3468" y="13138"/>
                      <a:pt x="4007" y="12175"/>
                    </a:cubicBezTo>
                    <a:lnTo>
                      <a:pt x="8438" y="3121"/>
                    </a:lnTo>
                    <a:cubicBezTo>
                      <a:pt x="8553" y="2851"/>
                      <a:pt x="8630" y="2582"/>
                      <a:pt x="8630" y="2273"/>
                    </a:cubicBezTo>
                    <a:cubicBezTo>
                      <a:pt x="8630" y="1464"/>
                      <a:pt x="8168" y="732"/>
                      <a:pt x="7436" y="424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" name="Google Shape;249;p8"/>
              <p:cNvSpPr/>
              <p:nvPr/>
            </p:nvSpPr>
            <p:spPr>
              <a:xfrm>
                <a:off x="-35972" y="4499093"/>
                <a:ext cx="249717" cy="132089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6705" extrusionOk="0">
                    <a:moveTo>
                      <a:pt x="11558" y="3468"/>
                    </a:moveTo>
                    <a:lnTo>
                      <a:pt x="2042" y="155"/>
                    </a:lnTo>
                    <a:cubicBezTo>
                      <a:pt x="1657" y="0"/>
                      <a:pt x="1233" y="39"/>
                      <a:pt x="848" y="232"/>
                    </a:cubicBezTo>
                    <a:cubicBezTo>
                      <a:pt x="462" y="424"/>
                      <a:pt x="193" y="771"/>
                      <a:pt x="77" y="1195"/>
                    </a:cubicBezTo>
                    <a:cubicBezTo>
                      <a:pt x="0" y="1349"/>
                      <a:pt x="0" y="1503"/>
                      <a:pt x="0" y="1696"/>
                    </a:cubicBezTo>
                    <a:cubicBezTo>
                      <a:pt x="0" y="2389"/>
                      <a:pt x="424" y="3006"/>
                      <a:pt x="1079" y="3237"/>
                    </a:cubicBezTo>
                    <a:lnTo>
                      <a:pt x="10595" y="6550"/>
                    </a:lnTo>
                    <a:cubicBezTo>
                      <a:pt x="11019" y="6704"/>
                      <a:pt x="11442" y="6665"/>
                      <a:pt x="11828" y="6511"/>
                    </a:cubicBezTo>
                    <a:cubicBezTo>
                      <a:pt x="12174" y="6280"/>
                      <a:pt x="12444" y="5933"/>
                      <a:pt x="12598" y="5548"/>
                    </a:cubicBezTo>
                    <a:cubicBezTo>
                      <a:pt x="12598" y="5356"/>
                      <a:pt x="12637" y="5163"/>
                      <a:pt x="12637" y="5047"/>
                    </a:cubicBezTo>
                    <a:cubicBezTo>
                      <a:pt x="12675" y="4354"/>
                      <a:pt x="12251" y="3699"/>
                      <a:pt x="11558" y="3468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" name="Google Shape;250;p8"/>
              <p:cNvSpPr/>
              <p:nvPr/>
            </p:nvSpPr>
            <p:spPr>
              <a:xfrm>
                <a:off x="627359" y="1687864"/>
                <a:ext cx="248200" cy="207973"/>
              </a:xfrm>
              <a:custGeom>
                <a:avLst/>
                <a:gdLst/>
                <a:ahLst/>
                <a:cxnLst/>
                <a:rect l="l" t="t" r="r" b="b"/>
                <a:pathLst>
                  <a:path w="12599" h="10557" extrusionOk="0">
                    <a:moveTo>
                      <a:pt x="11751" y="6665"/>
                    </a:moveTo>
                    <a:lnTo>
                      <a:pt x="3314" y="617"/>
                    </a:lnTo>
                    <a:cubicBezTo>
                      <a:pt x="2389" y="0"/>
                      <a:pt x="1156" y="154"/>
                      <a:pt x="424" y="1002"/>
                    </a:cubicBezTo>
                    <a:cubicBezTo>
                      <a:pt x="154" y="1349"/>
                      <a:pt x="39" y="1772"/>
                      <a:pt x="0" y="2196"/>
                    </a:cubicBezTo>
                    <a:lnTo>
                      <a:pt x="0" y="2273"/>
                    </a:lnTo>
                    <a:cubicBezTo>
                      <a:pt x="0" y="2890"/>
                      <a:pt x="309" y="3506"/>
                      <a:pt x="848" y="3891"/>
                    </a:cubicBezTo>
                    <a:lnTo>
                      <a:pt x="9285" y="9901"/>
                    </a:lnTo>
                    <a:cubicBezTo>
                      <a:pt x="10171" y="10556"/>
                      <a:pt x="11443" y="10402"/>
                      <a:pt x="12175" y="9555"/>
                    </a:cubicBezTo>
                    <a:cubicBezTo>
                      <a:pt x="12444" y="9208"/>
                      <a:pt x="12598" y="8746"/>
                      <a:pt x="12598" y="8283"/>
                    </a:cubicBezTo>
                    <a:lnTo>
                      <a:pt x="12598" y="8245"/>
                    </a:lnTo>
                    <a:lnTo>
                      <a:pt x="12598" y="8206"/>
                    </a:lnTo>
                    <a:cubicBezTo>
                      <a:pt x="12598" y="7590"/>
                      <a:pt x="12252" y="7012"/>
                      <a:pt x="11751" y="66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51;p8"/>
              <p:cNvSpPr/>
              <p:nvPr/>
            </p:nvSpPr>
            <p:spPr>
              <a:xfrm>
                <a:off x="884649" y="3921528"/>
                <a:ext cx="222393" cy="245915"/>
              </a:xfrm>
              <a:custGeom>
                <a:avLst/>
                <a:gdLst/>
                <a:ahLst/>
                <a:cxnLst/>
                <a:rect l="l" t="t" r="r" b="b"/>
                <a:pathLst>
                  <a:path w="11289" h="12483" extrusionOk="0">
                    <a:moveTo>
                      <a:pt x="3583" y="1233"/>
                    </a:moveTo>
                    <a:cubicBezTo>
                      <a:pt x="2235" y="0"/>
                      <a:pt x="39" y="925"/>
                      <a:pt x="0" y="2735"/>
                    </a:cubicBezTo>
                    <a:cubicBezTo>
                      <a:pt x="39" y="3313"/>
                      <a:pt x="270" y="3853"/>
                      <a:pt x="694" y="4238"/>
                    </a:cubicBezTo>
                    <a:lnTo>
                      <a:pt x="7744" y="11057"/>
                    </a:lnTo>
                    <a:cubicBezTo>
                      <a:pt x="9285" y="12483"/>
                      <a:pt x="11289" y="11057"/>
                      <a:pt x="11289" y="9477"/>
                    </a:cubicBezTo>
                    <a:cubicBezTo>
                      <a:pt x="11289" y="8938"/>
                      <a:pt x="11019" y="8399"/>
                      <a:pt x="10595" y="8052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52;p8"/>
              <p:cNvSpPr/>
              <p:nvPr/>
            </p:nvSpPr>
            <p:spPr>
              <a:xfrm>
                <a:off x="-38998" y="1765258"/>
                <a:ext cx="217843" cy="247452"/>
              </a:xfrm>
              <a:custGeom>
                <a:avLst/>
                <a:gdLst/>
                <a:ahLst/>
                <a:cxnLst/>
                <a:rect l="l" t="t" r="r" b="b"/>
                <a:pathLst>
                  <a:path w="11058" h="12561" extrusionOk="0">
                    <a:moveTo>
                      <a:pt x="7551" y="1388"/>
                    </a:moveTo>
                    <a:lnTo>
                      <a:pt x="655" y="8323"/>
                    </a:lnTo>
                    <a:cubicBezTo>
                      <a:pt x="270" y="8708"/>
                      <a:pt x="0" y="9247"/>
                      <a:pt x="0" y="9787"/>
                    </a:cubicBezTo>
                    <a:cubicBezTo>
                      <a:pt x="0" y="11636"/>
                      <a:pt x="2235" y="12560"/>
                      <a:pt x="3545" y="11251"/>
                    </a:cubicBezTo>
                    <a:lnTo>
                      <a:pt x="10479" y="4354"/>
                    </a:lnTo>
                    <a:cubicBezTo>
                      <a:pt x="10865" y="3969"/>
                      <a:pt x="11057" y="3468"/>
                      <a:pt x="11057" y="2967"/>
                    </a:cubicBezTo>
                    <a:cubicBezTo>
                      <a:pt x="11057" y="1349"/>
                      <a:pt x="9054" y="1"/>
                      <a:pt x="7551" y="138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253;p8"/>
              <p:cNvSpPr/>
              <p:nvPr/>
            </p:nvSpPr>
            <p:spPr>
              <a:xfrm>
                <a:off x="632674" y="161580"/>
                <a:ext cx="269457" cy="166977"/>
              </a:xfrm>
              <a:custGeom>
                <a:avLst/>
                <a:gdLst/>
                <a:ahLst/>
                <a:cxnLst/>
                <a:rect l="l" t="t" r="r" b="b"/>
                <a:pathLst>
                  <a:path w="13678" h="8476" extrusionOk="0">
                    <a:moveTo>
                      <a:pt x="13562" y="6896"/>
                    </a:moveTo>
                    <a:cubicBezTo>
                      <a:pt x="13601" y="6742"/>
                      <a:pt x="13639" y="6550"/>
                      <a:pt x="13639" y="6395"/>
                    </a:cubicBezTo>
                    <a:lnTo>
                      <a:pt x="13639" y="6357"/>
                    </a:lnTo>
                    <a:lnTo>
                      <a:pt x="13639" y="6357"/>
                    </a:lnTo>
                    <a:cubicBezTo>
                      <a:pt x="13678" y="6280"/>
                      <a:pt x="13678" y="6203"/>
                      <a:pt x="13639" y="6164"/>
                    </a:cubicBezTo>
                    <a:lnTo>
                      <a:pt x="13639" y="6049"/>
                    </a:lnTo>
                    <a:cubicBezTo>
                      <a:pt x="13639" y="6049"/>
                      <a:pt x="13639" y="6049"/>
                      <a:pt x="13639" y="6049"/>
                    </a:cubicBezTo>
                    <a:cubicBezTo>
                      <a:pt x="13639" y="6049"/>
                      <a:pt x="13639" y="6049"/>
                      <a:pt x="13639" y="6010"/>
                    </a:cubicBezTo>
                    <a:cubicBezTo>
                      <a:pt x="13639" y="5201"/>
                      <a:pt x="13100" y="4431"/>
                      <a:pt x="12329" y="4161"/>
                    </a:cubicBezTo>
                    <a:lnTo>
                      <a:pt x="2736" y="385"/>
                    </a:lnTo>
                    <a:cubicBezTo>
                      <a:pt x="1658" y="0"/>
                      <a:pt x="463" y="540"/>
                      <a:pt x="155" y="1657"/>
                    </a:cubicBezTo>
                    <a:cubicBezTo>
                      <a:pt x="78" y="1849"/>
                      <a:pt x="1" y="2081"/>
                      <a:pt x="1" y="2312"/>
                    </a:cubicBezTo>
                    <a:lnTo>
                      <a:pt x="1" y="2312"/>
                    </a:lnTo>
                    <a:lnTo>
                      <a:pt x="1" y="2350"/>
                    </a:lnTo>
                    <a:cubicBezTo>
                      <a:pt x="78" y="3198"/>
                      <a:pt x="617" y="3968"/>
                      <a:pt x="1388" y="4315"/>
                    </a:cubicBezTo>
                    <a:lnTo>
                      <a:pt x="10981" y="8052"/>
                    </a:lnTo>
                    <a:cubicBezTo>
                      <a:pt x="12021" y="8476"/>
                      <a:pt x="13215" y="7937"/>
                      <a:pt x="13562" y="6896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" name="Google Shape;254;p8"/>
              <p:cNvSpPr/>
              <p:nvPr/>
            </p:nvSpPr>
            <p:spPr>
              <a:xfrm>
                <a:off x="-56452" y="538027"/>
                <a:ext cx="230746" cy="225427"/>
              </a:xfrm>
              <a:custGeom>
                <a:avLst/>
                <a:gdLst/>
                <a:ahLst/>
                <a:cxnLst/>
                <a:rect l="l" t="t" r="r" b="b"/>
                <a:pathLst>
                  <a:path w="11713" h="11443" extrusionOk="0">
                    <a:moveTo>
                      <a:pt x="3544" y="10710"/>
                    </a:moveTo>
                    <a:lnTo>
                      <a:pt x="11096" y="3660"/>
                    </a:lnTo>
                    <a:cubicBezTo>
                      <a:pt x="11481" y="3313"/>
                      <a:pt x="11712" y="2774"/>
                      <a:pt x="11712" y="2235"/>
                    </a:cubicBezTo>
                    <a:lnTo>
                      <a:pt x="11712" y="2196"/>
                    </a:lnTo>
                    <a:lnTo>
                      <a:pt x="11712" y="2158"/>
                    </a:lnTo>
                    <a:cubicBezTo>
                      <a:pt x="11712" y="1618"/>
                      <a:pt x="11481" y="1117"/>
                      <a:pt x="11096" y="732"/>
                    </a:cubicBezTo>
                    <a:cubicBezTo>
                      <a:pt x="10248" y="0"/>
                      <a:pt x="9015" y="0"/>
                      <a:pt x="8206" y="732"/>
                    </a:cubicBezTo>
                    <a:lnTo>
                      <a:pt x="655" y="7782"/>
                    </a:lnTo>
                    <a:cubicBezTo>
                      <a:pt x="231" y="8129"/>
                      <a:pt x="0" y="8668"/>
                      <a:pt x="0" y="9208"/>
                    </a:cubicBezTo>
                    <a:lnTo>
                      <a:pt x="0" y="9246"/>
                    </a:lnTo>
                    <a:lnTo>
                      <a:pt x="0" y="9285"/>
                    </a:lnTo>
                    <a:cubicBezTo>
                      <a:pt x="0" y="9824"/>
                      <a:pt x="231" y="10364"/>
                      <a:pt x="655" y="10710"/>
                    </a:cubicBezTo>
                    <a:cubicBezTo>
                      <a:pt x="1503" y="11442"/>
                      <a:pt x="2735" y="11442"/>
                      <a:pt x="3544" y="10710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" name="Google Shape;255;p8"/>
              <p:cNvSpPr/>
              <p:nvPr/>
            </p:nvSpPr>
            <p:spPr>
              <a:xfrm>
                <a:off x="890724" y="632134"/>
                <a:ext cx="274007" cy="152577"/>
              </a:xfrm>
              <a:custGeom>
                <a:avLst/>
                <a:gdLst/>
                <a:ahLst/>
                <a:cxnLst/>
                <a:rect l="l" t="t" r="r" b="b"/>
                <a:pathLst>
                  <a:path w="13909" h="7745" extrusionOk="0">
                    <a:moveTo>
                      <a:pt x="13909" y="2389"/>
                    </a:moveTo>
                    <a:lnTo>
                      <a:pt x="13909" y="2350"/>
                    </a:lnTo>
                    <a:lnTo>
                      <a:pt x="13909" y="2350"/>
                    </a:lnTo>
                    <a:cubicBezTo>
                      <a:pt x="13909" y="2081"/>
                      <a:pt x="13870" y="1811"/>
                      <a:pt x="13793" y="1541"/>
                    </a:cubicBezTo>
                    <a:cubicBezTo>
                      <a:pt x="13370" y="501"/>
                      <a:pt x="12175" y="0"/>
                      <a:pt x="11135" y="347"/>
                    </a:cubicBezTo>
                    <a:lnTo>
                      <a:pt x="1388" y="3468"/>
                    </a:lnTo>
                    <a:cubicBezTo>
                      <a:pt x="540" y="3737"/>
                      <a:pt x="1" y="4508"/>
                      <a:pt x="1" y="5355"/>
                    </a:cubicBezTo>
                    <a:cubicBezTo>
                      <a:pt x="1" y="5355"/>
                      <a:pt x="1" y="5394"/>
                      <a:pt x="1" y="5394"/>
                    </a:cubicBezTo>
                    <a:cubicBezTo>
                      <a:pt x="1" y="5664"/>
                      <a:pt x="39" y="5933"/>
                      <a:pt x="116" y="6203"/>
                    </a:cubicBezTo>
                    <a:cubicBezTo>
                      <a:pt x="540" y="7205"/>
                      <a:pt x="1696" y="7744"/>
                      <a:pt x="2775" y="7397"/>
                    </a:cubicBezTo>
                    <a:lnTo>
                      <a:pt x="12522" y="4200"/>
                    </a:lnTo>
                    <a:cubicBezTo>
                      <a:pt x="13331" y="3969"/>
                      <a:pt x="13909" y="3237"/>
                      <a:pt x="13909" y="2389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8"/>
              <p:cNvSpPr/>
              <p:nvPr/>
            </p:nvSpPr>
            <p:spPr>
              <a:xfrm>
                <a:off x="1723325" y="-195896"/>
                <a:ext cx="141190" cy="276273"/>
              </a:xfrm>
              <a:custGeom>
                <a:avLst/>
                <a:gdLst/>
                <a:ahLst/>
                <a:cxnLst/>
                <a:rect l="l" t="t" r="r" b="b"/>
                <a:pathLst>
                  <a:path w="7167" h="14024" extrusionOk="0">
                    <a:moveTo>
                      <a:pt x="1503" y="13716"/>
                    </a:moveTo>
                    <a:cubicBezTo>
                      <a:pt x="2582" y="14024"/>
                      <a:pt x="3699" y="13407"/>
                      <a:pt x="4046" y="12367"/>
                    </a:cubicBezTo>
                    <a:lnTo>
                      <a:pt x="7051" y="2813"/>
                    </a:lnTo>
                    <a:cubicBezTo>
                      <a:pt x="7128" y="2620"/>
                      <a:pt x="7166" y="2427"/>
                      <a:pt x="7166" y="2235"/>
                    </a:cubicBezTo>
                    <a:cubicBezTo>
                      <a:pt x="7166" y="1310"/>
                      <a:pt x="6550" y="540"/>
                      <a:pt x="5664" y="309"/>
                    </a:cubicBezTo>
                    <a:cubicBezTo>
                      <a:pt x="4585" y="0"/>
                      <a:pt x="3429" y="578"/>
                      <a:pt x="3082" y="1657"/>
                    </a:cubicBezTo>
                    <a:lnTo>
                      <a:pt x="77" y="11173"/>
                    </a:lnTo>
                    <a:cubicBezTo>
                      <a:pt x="0" y="11366"/>
                      <a:pt x="0" y="11558"/>
                      <a:pt x="0" y="11789"/>
                    </a:cubicBezTo>
                    <a:cubicBezTo>
                      <a:pt x="0" y="12675"/>
                      <a:pt x="617" y="13484"/>
                      <a:pt x="1503" y="13716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57;p8"/>
              <p:cNvSpPr/>
              <p:nvPr/>
            </p:nvSpPr>
            <p:spPr>
              <a:xfrm>
                <a:off x="642543" y="-276351"/>
                <a:ext cx="255805" cy="204939"/>
              </a:xfrm>
              <a:custGeom>
                <a:avLst/>
                <a:gdLst/>
                <a:ahLst/>
                <a:cxnLst/>
                <a:rect l="l" t="t" r="r" b="b"/>
                <a:pathLst>
                  <a:path w="12985" h="10403" extrusionOk="0">
                    <a:moveTo>
                      <a:pt x="964" y="4161"/>
                    </a:moveTo>
                    <a:lnTo>
                      <a:pt x="9632" y="9786"/>
                    </a:lnTo>
                    <a:cubicBezTo>
                      <a:pt x="10596" y="10403"/>
                      <a:pt x="11867" y="10056"/>
                      <a:pt x="12406" y="9054"/>
                    </a:cubicBezTo>
                    <a:cubicBezTo>
                      <a:pt x="12984" y="8130"/>
                      <a:pt x="12676" y="6897"/>
                      <a:pt x="11751" y="6319"/>
                    </a:cubicBezTo>
                    <a:lnTo>
                      <a:pt x="3083" y="655"/>
                    </a:lnTo>
                    <a:cubicBezTo>
                      <a:pt x="2120" y="1"/>
                      <a:pt x="848" y="347"/>
                      <a:pt x="309" y="1349"/>
                    </a:cubicBezTo>
                    <a:cubicBezTo>
                      <a:pt x="116" y="1657"/>
                      <a:pt x="1" y="2004"/>
                      <a:pt x="1" y="2389"/>
                    </a:cubicBezTo>
                    <a:cubicBezTo>
                      <a:pt x="39" y="3083"/>
                      <a:pt x="386" y="3738"/>
                      <a:pt x="964" y="4161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58;p8"/>
              <p:cNvSpPr/>
              <p:nvPr/>
            </p:nvSpPr>
            <p:spPr>
              <a:xfrm>
                <a:off x="579547" y="2055959"/>
                <a:ext cx="250466" cy="211007"/>
              </a:xfrm>
              <a:custGeom>
                <a:avLst/>
                <a:gdLst/>
                <a:ahLst/>
                <a:cxnLst/>
                <a:rect l="l" t="t" r="r" b="b"/>
                <a:pathLst>
                  <a:path w="12714" h="10711" extrusionOk="0">
                    <a:moveTo>
                      <a:pt x="11712" y="6242"/>
                    </a:moveTo>
                    <a:lnTo>
                      <a:pt x="3082" y="617"/>
                    </a:lnTo>
                    <a:cubicBezTo>
                      <a:pt x="2119" y="0"/>
                      <a:pt x="809" y="347"/>
                      <a:pt x="270" y="1349"/>
                    </a:cubicBezTo>
                    <a:cubicBezTo>
                      <a:pt x="77" y="1657"/>
                      <a:pt x="0" y="2004"/>
                      <a:pt x="0" y="2351"/>
                    </a:cubicBezTo>
                    <a:lnTo>
                      <a:pt x="0" y="2389"/>
                    </a:lnTo>
                    <a:lnTo>
                      <a:pt x="0" y="2428"/>
                    </a:lnTo>
                    <a:cubicBezTo>
                      <a:pt x="0" y="3121"/>
                      <a:pt x="385" y="3814"/>
                      <a:pt x="963" y="4161"/>
                    </a:cubicBezTo>
                    <a:lnTo>
                      <a:pt x="9593" y="9786"/>
                    </a:lnTo>
                    <a:cubicBezTo>
                      <a:pt x="10903" y="10711"/>
                      <a:pt x="12714" y="9709"/>
                      <a:pt x="12675" y="8091"/>
                    </a:cubicBezTo>
                    <a:lnTo>
                      <a:pt x="12675" y="8014"/>
                    </a:lnTo>
                    <a:cubicBezTo>
                      <a:pt x="12637" y="7282"/>
                      <a:pt x="12290" y="6627"/>
                      <a:pt x="11712" y="6242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" name="Google Shape;259;p8"/>
              <p:cNvSpPr/>
              <p:nvPr/>
            </p:nvSpPr>
            <p:spPr>
              <a:xfrm>
                <a:off x="1436434" y="-409169"/>
                <a:ext cx="206456" cy="249717"/>
              </a:xfrm>
              <a:custGeom>
                <a:avLst/>
                <a:gdLst/>
                <a:ahLst/>
                <a:cxnLst/>
                <a:rect l="l" t="t" r="r" b="b"/>
                <a:pathLst>
                  <a:path w="10480" h="12676" extrusionOk="0">
                    <a:moveTo>
                      <a:pt x="6858" y="11751"/>
                    </a:moveTo>
                    <a:cubicBezTo>
                      <a:pt x="7205" y="12213"/>
                      <a:pt x="7706" y="12521"/>
                      <a:pt x="8245" y="12599"/>
                    </a:cubicBezTo>
                    <a:cubicBezTo>
                      <a:pt x="8746" y="12676"/>
                      <a:pt x="9285" y="12521"/>
                      <a:pt x="9709" y="12175"/>
                    </a:cubicBezTo>
                    <a:cubicBezTo>
                      <a:pt x="10171" y="11828"/>
                      <a:pt x="10480" y="11250"/>
                      <a:pt x="10480" y="10634"/>
                    </a:cubicBezTo>
                    <a:cubicBezTo>
                      <a:pt x="10480" y="10171"/>
                      <a:pt x="10325" y="9709"/>
                      <a:pt x="10056" y="9324"/>
                    </a:cubicBezTo>
                    <a:lnTo>
                      <a:pt x="3622" y="848"/>
                    </a:lnTo>
                    <a:cubicBezTo>
                      <a:pt x="3275" y="424"/>
                      <a:pt x="2774" y="155"/>
                      <a:pt x="2235" y="78"/>
                    </a:cubicBezTo>
                    <a:cubicBezTo>
                      <a:pt x="1734" y="0"/>
                      <a:pt x="1195" y="116"/>
                      <a:pt x="809" y="424"/>
                    </a:cubicBezTo>
                    <a:cubicBezTo>
                      <a:pt x="309" y="848"/>
                      <a:pt x="0" y="1426"/>
                      <a:pt x="0" y="2081"/>
                    </a:cubicBezTo>
                    <a:cubicBezTo>
                      <a:pt x="39" y="2505"/>
                      <a:pt x="193" y="2967"/>
                      <a:pt x="424" y="3314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8"/>
              <p:cNvSpPr/>
              <p:nvPr/>
            </p:nvSpPr>
            <p:spPr>
              <a:xfrm>
                <a:off x="1645896" y="4093037"/>
                <a:ext cx="124484" cy="277809"/>
              </a:xfrm>
              <a:custGeom>
                <a:avLst/>
                <a:gdLst/>
                <a:ahLst/>
                <a:cxnLst/>
                <a:rect l="l" t="t" r="r" b="b"/>
                <a:pathLst>
                  <a:path w="6319" h="14102" extrusionOk="0">
                    <a:moveTo>
                      <a:pt x="4701" y="194"/>
                    </a:moveTo>
                    <a:cubicBezTo>
                      <a:pt x="3622" y="1"/>
                      <a:pt x="2543" y="656"/>
                      <a:pt x="2235" y="1696"/>
                    </a:cubicBezTo>
                    <a:lnTo>
                      <a:pt x="0" y="11443"/>
                    </a:lnTo>
                    <a:lnTo>
                      <a:pt x="0" y="11867"/>
                    </a:lnTo>
                    <a:cubicBezTo>
                      <a:pt x="0" y="12830"/>
                      <a:pt x="655" y="13678"/>
                      <a:pt x="1619" y="13870"/>
                    </a:cubicBezTo>
                    <a:cubicBezTo>
                      <a:pt x="2697" y="14102"/>
                      <a:pt x="3815" y="13408"/>
                      <a:pt x="4084" y="12329"/>
                    </a:cubicBezTo>
                    <a:lnTo>
                      <a:pt x="6280" y="2582"/>
                    </a:lnTo>
                    <a:cubicBezTo>
                      <a:pt x="6319" y="2467"/>
                      <a:pt x="6319" y="2313"/>
                      <a:pt x="6319" y="2158"/>
                    </a:cubicBezTo>
                    <a:cubicBezTo>
                      <a:pt x="6319" y="1195"/>
                      <a:pt x="5625" y="386"/>
                      <a:pt x="4701" y="19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8"/>
              <p:cNvSpPr/>
              <p:nvPr/>
            </p:nvSpPr>
            <p:spPr>
              <a:xfrm>
                <a:off x="4749323" y="-303675"/>
                <a:ext cx="258838" cy="176867"/>
              </a:xfrm>
              <a:custGeom>
                <a:avLst/>
                <a:gdLst/>
                <a:ahLst/>
                <a:cxnLst/>
                <a:rect l="l" t="t" r="r" b="b"/>
                <a:pathLst>
                  <a:path w="13139" h="8978" extrusionOk="0">
                    <a:moveTo>
                      <a:pt x="10210" y="501"/>
                    </a:moveTo>
                    <a:lnTo>
                      <a:pt x="1157" y="4816"/>
                    </a:lnTo>
                    <a:cubicBezTo>
                      <a:pt x="463" y="5163"/>
                      <a:pt x="39" y="5818"/>
                      <a:pt x="1" y="6589"/>
                    </a:cubicBezTo>
                    <a:cubicBezTo>
                      <a:pt x="78" y="6897"/>
                      <a:pt x="155" y="7244"/>
                      <a:pt x="271" y="7552"/>
                    </a:cubicBezTo>
                    <a:cubicBezTo>
                      <a:pt x="771" y="8553"/>
                      <a:pt x="2004" y="8977"/>
                      <a:pt x="3044" y="8515"/>
                    </a:cubicBezTo>
                    <a:lnTo>
                      <a:pt x="12060" y="4161"/>
                    </a:lnTo>
                    <a:cubicBezTo>
                      <a:pt x="12715" y="3853"/>
                      <a:pt x="13138" y="3160"/>
                      <a:pt x="13138" y="2428"/>
                    </a:cubicBezTo>
                    <a:cubicBezTo>
                      <a:pt x="13138" y="2081"/>
                      <a:pt x="13061" y="1773"/>
                      <a:pt x="12907" y="1465"/>
                    </a:cubicBezTo>
                    <a:cubicBezTo>
                      <a:pt x="12406" y="463"/>
                      <a:pt x="11212" y="1"/>
                      <a:pt x="10210" y="501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262;p8"/>
              <p:cNvSpPr/>
              <p:nvPr/>
            </p:nvSpPr>
            <p:spPr>
              <a:xfrm>
                <a:off x="3346762" y="-301390"/>
                <a:ext cx="259587" cy="179881"/>
              </a:xfrm>
              <a:custGeom>
                <a:avLst/>
                <a:gdLst/>
                <a:ahLst/>
                <a:cxnLst/>
                <a:rect l="l" t="t" r="r" b="b"/>
                <a:pathLst>
                  <a:path w="13177" h="9131" extrusionOk="0">
                    <a:moveTo>
                      <a:pt x="2967" y="8553"/>
                    </a:moveTo>
                    <a:lnTo>
                      <a:pt x="12020" y="4200"/>
                    </a:lnTo>
                    <a:cubicBezTo>
                      <a:pt x="12714" y="3891"/>
                      <a:pt x="13176" y="3159"/>
                      <a:pt x="13138" y="2389"/>
                    </a:cubicBezTo>
                    <a:cubicBezTo>
                      <a:pt x="13099" y="2042"/>
                      <a:pt x="13022" y="1695"/>
                      <a:pt x="12907" y="1426"/>
                    </a:cubicBezTo>
                    <a:cubicBezTo>
                      <a:pt x="12367" y="424"/>
                      <a:pt x="11211" y="0"/>
                      <a:pt x="10171" y="463"/>
                    </a:cubicBezTo>
                    <a:lnTo>
                      <a:pt x="1156" y="4777"/>
                    </a:lnTo>
                    <a:cubicBezTo>
                      <a:pt x="463" y="5124"/>
                      <a:pt x="0" y="5818"/>
                      <a:pt x="0" y="6627"/>
                    </a:cubicBezTo>
                    <a:cubicBezTo>
                      <a:pt x="39" y="8129"/>
                      <a:pt x="1580" y="9131"/>
                      <a:pt x="2967" y="8553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" name="Google Shape;263;p8"/>
              <p:cNvSpPr/>
              <p:nvPr/>
            </p:nvSpPr>
            <p:spPr>
              <a:xfrm>
                <a:off x="4344804" y="-31973"/>
                <a:ext cx="201905" cy="254288"/>
              </a:xfrm>
              <a:custGeom>
                <a:avLst/>
                <a:gdLst/>
                <a:ahLst/>
                <a:cxnLst/>
                <a:rect l="l" t="t" r="r" b="b"/>
                <a:pathLst>
                  <a:path w="10249" h="12908" extrusionOk="0">
                    <a:moveTo>
                      <a:pt x="10248" y="10557"/>
                    </a:moveTo>
                    <a:cubicBezTo>
                      <a:pt x="10248" y="10095"/>
                      <a:pt x="10094" y="9633"/>
                      <a:pt x="9825" y="9286"/>
                    </a:cubicBezTo>
                    <a:lnTo>
                      <a:pt x="3583" y="1041"/>
                    </a:lnTo>
                    <a:cubicBezTo>
                      <a:pt x="2851" y="155"/>
                      <a:pt x="1541" y="1"/>
                      <a:pt x="694" y="733"/>
                    </a:cubicBezTo>
                    <a:cubicBezTo>
                      <a:pt x="270" y="1118"/>
                      <a:pt x="39" y="1658"/>
                      <a:pt x="0" y="2197"/>
                    </a:cubicBezTo>
                    <a:lnTo>
                      <a:pt x="0" y="2351"/>
                    </a:lnTo>
                    <a:cubicBezTo>
                      <a:pt x="0" y="2813"/>
                      <a:pt x="154" y="3276"/>
                      <a:pt x="424" y="3622"/>
                    </a:cubicBezTo>
                    <a:lnTo>
                      <a:pt x="6627" y="11829"/>
                    </a:lnTo>
                    <a:cubicBezTo>
                      <a:pt x="7320" y="12792"/>
                      <a:pt x="8669" y="12907"/>
                      <a:pt x="9516" y="12137"/>
                    </a:cubicBezTo>
                    <a:cubicBezTo>
                      <a:pt x="9979" y="11713"/>
                      <a:pt x="10248" y="11135"/>
                      <a:pt x="10248" y="10557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" name="Google Shape;264;p8"/>
              <p:cNvSpPr/>
              <p:nvPr/>
            </p:nvSpPr>
            <p:spPr>
              <a:xfrm>
                <a:off x="2166556" y="4124925"/>
                <a:ext cx="250485" cy="212524"/>
              </a:xfrm>
              <a:custGeom>
                <a:avLst/>
                <a:gdLst/>
                <a:ahLst/>
                <a:cxnLst/>
                <a:rect l="l" t="t" r="r" b="b"/>
                <a:pathLst>
                  <a:path w="12715" h="10788" extrusionOk="0">
                    <a:moveTo>
                      <a:pt x="11866" y="6935"/>
                    </a:moveTo>
                    <a:lnTo>
                      <a:pt x="3314" y="963"/>
                    </a:lnTo>
                    <a:cubicBezTo>
                      <a:pt x="1965" y="0"/>
                      <a:pt x="39" y="925"/>
                      <a:pt x="0" y="2620"/>
                    </a:cubicBezTo>
                    <a:cubicBezTo>
                      <a:pt x="39" y="3237"/>
                      <a:pt x="347" y="3853"/>
                      <a:pt x="848" y="4238"/>
                    </a:cubicBezTo>
                    <a:lnTo>
                      <a:pt x="9401" y="10133"/>
                    </a:lnTo>
                    <a:cubicBezTo>
                      <a:pt x="10325" y="10788"/>
                      <a:pt x="11558" y="10634"/>
                      <a:pt x="12290" y="9786"/>
                    </a:cubicBezTo>
                    <a:cubicBezTo>
                      <a:pt x="12560" y="9401"/>
                      <a:pt x="12714" y="9015"/>
                      <a:pt x="12714" y="8553"/>
                    </a:cubicBezTo>
                    <a:cubicBezTo>
                      <a:pt x="12714" y="7937"/>
                      <a:pt x="12406" y="7320"/>
                      <a:pt x="11866" y="6935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8"/>
              <p:cNvSpPr/>
              <p:nvPr/>
            </p:nvSpPr>
            <p:spPr>
              <a:xfrm>
                <a:off x="2763110" y="20410"/>
                <a:ext cx="284626" cy="94127"/>
              </a:xfrm>
              <a:custGeom>
                <a:avLst/>
                <a:gdLst/>
                <a:ahLst/>
                <a:cxnLst/>
                <a:rect l="l" t="t" r="r" b="b"/>
                <a:pathLst>
                  <a:path w="14448" h="4778" extrusionOk="0">
                    <a:moveTo>
                      <a:pt x="14448" y="2851"/>
                    </a:moveTo>
                    <a:lnTo>
                      <a:pt x="14448" y="2504"/>
                    </a:lnTo>
                    <a:cubicBezTo>
                      <a:pt x="14448" y="1464"/>
                      <a:pt x="13600" y="655"/>
                      <a:pt x="12599" y="617"/>
                    </a:cubicBezTo>
                    <a:lnTo>
                      <a:pt x="2235" y="77"/>
                    </a:lnTo>
                    <a:cubicBezTo>
                      <a:pt x="1118" y="0"/>
                      <a:pt x="116" y="809"/>
                      <a:pt x="0" y="1927"/>
                    </a:cubicBezTo>
                    <a:lnTo>
                      <a:pt x="0" y="2196"/>
                    </a:lnTo>
                    <a:cubicBezTo>
                      <a:pt x="0" y="3236"/>
                      <a:pt x="809" y="4123"/>
                      <a:pt x="1888" y="4161"/>
                    </a:cubicBezTo>
                    <a:lnTo>
                      <a:pt x="12252" y="4662"/>
                    </a:lnTo>
                    <a:cubicBezTo>
                      <a:pt x="13331" y="4778"/>
                      <a:pt x="14332" y="3968"/>
                      <a:pt x="14448" y="28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266;p8"/>
              <p:cNvSpPr/>
              <p:nvPr/>
            </p:nvSpPr>
            <p:spPr>
              <a:xfrm>
                <a:off x="3752799" y="64419"/>
                <a:ext cx="249717" cy="205707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442" extrusionOk="0">
                    <a:moveTo>
                      <a:pt x="11790" y="6512"/>
                    </a:moveTo>
                    <a:lnTo>
                      <a:pt x="3276" y="617"/>
                    </a:lnTo>
                    <a:cubicBezTo>
                      <a:pt x="2312" y="1"/>
                      <a:pt x="1080" y="193"/>
                      <a:pt x="386" y="1041"/>
                    </a:cubicBezTo>
                    <a:cubicBezTo>
                      <a:pt x="116" y="1388"/>
                      <a:pt x="1" y="1812"/>
                      <a:pt x="1" y="2235"/>
                    </a:cubicBezTo>
                    <a:cubicBezTo>
                      <a:pt x="1" y="2890"/>
                      <a:pt x="309" y="3507"/>
                      <a:pt x="848" y="3853"/>
                    </a:cubicBezTo>
                    <a:lnTo>
                      <a:pt x="9324" y="9748"/>
                    </a:lnTo>
                    <a:cubicBezTo>
                      <a:pt x="10249" y="10441"/>
                      <a:pt x="11559" y="10249"/>
                      <a:pt x="12214" y="9324"/>
                    </a:cubicBezTo>
                    <a:cubicBezTo>
                      <a:pt x="12522" y="9016"/>
                      <a:pt x="12676" y="8592"/>
                      <a:pt x="12637" y="8130"/>
                    </a:cubicBezTo>
                    <a:cubicBezTo>
                      <a:pt x="12676" y="7475"/>
                      <a:pt x="12329" y="6858"/>
                      <a:pt x="11790" y="65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267;p8"/>
              <p:cNvSpPr/>
              <p:nvPr/>
            </p:nvSpPr>
            <p:spPr>
              <a:xfrm>
                <a:off x="5292740" y="4656570"/>
                <a:ext cx="129803" cy="280843"/>
              </a:xfrm>
              <a:custGeom>
                <a:avLst/>
                <a:gdLst/>
                <a:ahLst/>
                <a:cxnLst/>
                <a:rect l="l" t="t" r="r" b="b"/>
                <a:pathLst>
                  <a:path w="6589" h="14256" extrusionOk="0">
                    <a:moveTo>
                      <a:pt x="4045" y="1773"/>
                    </a:moveTo>
                    <a:cubicBezTo>
                      <a:pt x="3776" y="694"/>
                      <a:pt x="2658" y="1"/>
                      <a:pt x="1580" y="270"/>
                    </a:cubicBezTo>
                    <a:cubicBezTo>
                      <a:pt x="694" y="424"/>
                      <a:pt x="39" y="1195"/>
                      <a:pt x="0" y="2081"/>
                    </a:cubicBezTo>
                    <a:lnTo>
                      <a:pt x="0" y="2197"/>
                    </a:lnTo>
                    <a:cubicBezTo>
                      <a:pt x="0" y="2351"/>
                      <a:pt x="0" y="2505"/>
                      <a:pt x="77" y="2697"/>
                    </a:cubicBezTo>
                    <a:lnTo>
                      <a:pt x="2466" y="12483"/>
                    </a:lnTo>
                    <a:cubicBezTo>
                      <a:pt x="2774" y="13562"/>
                      <a:pt x="3853" y="14255"/>
                      <a:pt x="4970" y="13986"/>
                    </a:cubicBezTo>
                    <a:cubicBezTo>
                      <a:pt x="5895" y="13832"/>
                      <a:pt x="6588" y="12984"/>
                      <a:pt x="6588" y="12021"/>
                    </a:cubicBezTo>
                    <a:cubicBezTo>
                      <a:pt x="6588" y="11867"/>
                      <a:pt x="6550" y="11674"/>
                      <a:pt x="6511" y="11520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" name="Google Shape;268;p8"/>
              <p:cNvSpPr/>
              <p:nvPr/>
            </p:nvSpPr>
            <p:spPr>
              <a:xfrm>
                <a:off x="1247444" y="4455064"/>
                <a:ext cx="169262" cy="267191"/>
              </a:xfrm>
              <a:custGeom>
                <a:avLst/>
                <a:gdLst/>
                <a:ahLst/>
                <a:cxnLst/>
                <a:rect l="l" t="t" r="r" b="b"/>
                <a:pathLst>
                  <a:path w="8592" h="13563" extrusionOk="0">
                    <a:moveTo>
                      <a:pt x="3968" y="1426"/>
                    </a:moveTo>
                    <a:cubicBezTo>
                      <a:pt x="3467" y="425"/>
                      <a:pt x="2273" y="1"/>
                      <a:pt x="1233" y="463"/>
                    </a:cubicBezTo>
                    <a:cubicBezTo>
                      <a:pt x="539" y="810"/>
                      <a:pt x="39" y="1503"/>
                      <a:pt x="0" y="2274"/>
                    </a:cubicBezTo>
                    <a:cubicBezTo>
                      <a:pt x="0" y="2582"/>
                      <a:pt x="77" y="2852"/>
                      <a:pt x="231" y="3122"/>
                    </a:cubicBezTo>
                    <a:lnTo>
                      <a:pt x="4700" y="12175"/>
                    </a:lnTo>
                    <a:cubicBezTo>
                      <a:pt x="5201" y="13138"/>
                      <a:pt x="6395" y="13562"/>
                      <a:pt x="7397" y="13138"/>
                    </a:cubicBezTo>
                    <a:cubicBezTo>
                      <a:pt x="8129" y="12830"/>
                      <a:pt x="8591" y="12098"/>
                      <a:pt x="8591" y="11328"/>
                    </a:cubicBezTo>
                    <a:cubicBezTo>
                      <a:pt x="8591" y="11251"/>
                      <a:pt x="8591" y="11212"/>
                      <a:pt x="8591" y="11135"/>
                    </a:cubicBezTo>
                    <a:cubicBezTo>
                      <a:pt x="8591" y="10904"/>
                      <a:pt x="8514" y="10673"/>
                      <a:pt x="8399" y="10480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" name="Google Shape;269;p8"/>
              <p:cNvSpPr/>
              <p:nvPr/>
            </p:nvSpPr>
            <p:spPr>
              <a:xfrm>
                <a:off x="2010965" y="3595921"/>
                <a:ext cx="170031" cy="267171"/>
              </a:xfrm>
              <a:custGeom>
                <a:avLst/>
                <a:gdLst/>
                <a:ahLst/>
                <a:cxnLst/>
                <a:rect l="l" t="t" r="r" b="b"/>
                <a:pathLst>
                  <a:path w="8631" h="13562" extrusionOk="0">
                    <a:moveTo>
                      <a:pt x="8630" y="11250"/>
                    </a:moveTo>
                    <a:cubicBezTo>
                      <a:pt x="8592" y="10942"/>
                      <a:pt x="8553" y="10672"/>
                      <a:pt x="8438" y="10403"/>
                    </a:cubicBezTo>
                    <a:lnTo>
                      <a:pt x="3969" y="1388"/>
                    </a:lnTo>
                    <a:cubicBezTo>
                      <a:pt x="3468" y="424"/>
                      <a:pt x="2273" y="1"/>
                      <a:pt x="1272" y="424"/>
                    </a:cubicBezTo>
                    <a:cubicBezTo>
                      <a:pt x="501" y="694"/>
                      <a:pt x="0" y="1465"/>
                      <a:pt x="0" y="2274"/>
                    </a:cubicBezTo>
                    <a:cubicBezTo>
                      <a:pt x="39" y="2582"/>
                      <a:pt x="116" y="2852"/>
                      <a:pt x="232" y="3121"/>
                    </a:cubicBezTo>
                    <a:lnTo>
                      <a:pt x="4701" y="12175"/>
                    </a:lnTo>
                    <a:cubicBezTo>
                      <a:pt x="5240" y="13138"/>
                      <a:pt x="6396" y="13562"/>
                      <a:pt x="7397" y="13138"/>
                    </a:cubicBezTo>
                    <a:cubicBezTo>
                      <a:pt x="8168" y="12791"/>
                      <a:pt x="8630" y="12059"/>
                      <a:pt x="8630" y="11250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" name="Google Shape;270;p8"/>
              <p:cNvSpPr/>
              <p:nvPr/>
            </p:nvSpPr>
            <p:spPr>
              <a:xfrm>
                <a:off x="3833254" y="-343903"/>
                <a:ext cx="249717" cy="131320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6666" extrusionOk="0">
                    <a:moveTo>
                      <a:pt x="848" y="6473"/>
                    </a:moveTo>
                    <a:cubicBezTo>
                      <a:pt x="1233" y="6666"/>
                      <a:pt x="1657" y="6666"/>
                      <a:pt x="2081" y="6512"/>
                    </a:cubicBezTo>
                    <a:lnTo>
                      <a:pt x="11559" y="3198"/>
                    </a:lnTo>
                    <a:cubicBezTo>
                      <a:pt x="12213" y="2967"/>
                      <a:pt x="12676" y="2351"/>
                      <a:pt x="12637" y="1619"/>
                    </a:cubicBezTo>
                    <a:cubicBezTo>
                      <a:pt x="12637" y="1503"/>
                      <a:pt x="12599" y="1349"/>
                      <a:pt x="12599" y="1157"/>
                    </a:cubicBezTo>
                    <a:cubicBezTo>
                      <a:pt x="12445" y="771"/>
                      <a:pt x="12175" y="425"/>
                      <a:pt x="11790" y="193"/>
                    </a:cubicBezTo>
                    <a:cubicBezTo>
                      <a:pt x="11404" y="39"/>
                      <a:pt x="10981" y="1"/>
                      <a:pt x="10595" y="116"/>
                    </a:cubicBezTo>
                    <a:lnTo>
                      <a:pt x="1118" y="3468"/>
                    </a:lnTo>
                    <a:cubicBezTo>
                      <a:pt x="424" y="3699"/>
                      <a:pt x="1" y="4316"/>
                      <a:pt x="1" y="5009"/>
                    </a:cubicBezTo>
                    <a:cubicBezTo>
                      <a:pt x="1" y="5163"/>
                      <a:pt x="1" y="5317"/>
                      <a:pt x="78" y="5510"/>
                    </a:cubicBezTo>
                    <a:cubicBezTo>
                      <a:pt x="193" y="5895"/>
                      <a:pt x="463" y="6242"/>
                      <a:pt x="848" y="6473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" name="Google Shape;271;p8"/>
              <p:cNvSpPr/>
              <p:nvPr/>
            </p:nvSpPr>
            <p:spPr>
              <a:xfrm>
                <a:off x="5092379" y="605559"/>
                <a:ext cx="222413" cy="245935"/>
              </a:xfrm>
              <a:custGeom>
                <a:avLst/>
                <a:gdLst/>
                <a:ahLst/>
                <a:cxnLst/>
                <a:rect l="l" t="t" r="r" b="b"/>
                <a:pathLst>
                  <a:path w="11290" h="12484" extrusionOk="0">
                    <a:moveTo>
                      <a:pt x="7706" y="1426"/>
                    </a:moveTo>
                    <a:lnTo>
                      <a:pt x="656" y="8207"/>
                    </a:lnTo>
                    <a:cubicBezTo>
                      <a:pt x="232" y="8592"/>
                      <a:pt x="1" y="9132"/>
                      <a:pt x="1" y="9710"/>
                    </a:cubicBezTo>
                    <a:cubicBezTo>
                      <a:pt x="39" y="11559"/>
                      <a:pt x="2197" y="12483"/>
                      <a:pt x="3545" y="11212"/>
                    </a:cubicBezTo>
                    <a:lnTo>
                      <a:pt x="10596" y="4431"/>
                    </a:lnTo>
                    <a:cubicBezTo>
                      <a:pt x="11019" y="4046"/>
                      <a:pt x="11251" y="3545"/>
                      <a:pt x="11289" y="2967"/>
                    </a:cubicBezTo>
                    <a:cubicBezTo>
                      <a:pt x="11289" y="1388"/>
                      <a:pt x="9286" y="1"/>
                      <a:pt x="7706" y="1426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" name="Google Shape;272;p8"/>
              <p:cNvSpPr/>
              <p:nvPr/>
            </p:nvSpPr>
            <p:spPr>
              <a:xfrm>
                <a:off x="2661399" y="-409937"/>
                <a:ext cx="217843" cy="248200"/>
              </a:xfrm>
              <a:custGeom>
                <a:avLst/>
                <a:gdLst/>
                <a:ahLst/>
                <a:cxnLst/>
                <a:rect l="l" t="t" r="r" b="b"/>
                <a:pathLst>
                  <a:path w="11058" h="12599" extrusionOk="0">
                    <a:moveTo>
                      <a:pt x="7514" y="11212"/>
                    </a:moveTo>
                    <a:cubicBezTo>
                      <a:pt x="9055" y="12599"/>
                      <a:pt x="11058" y="11212"/>
                      <a:pt x="11058" y="9632"/>
                    </a:cubicBezTo>
                    <a:cubicBezTo>
                      <a:pt x="11058" y="9132"/>
                      <a:pt x="10827" y="8631"/>
                      <a:pt x="10480" y="8284"/>
                    </a:cubicBezTo>
                    <a:lnTo>
                      <a:pt x="3545" y="1311"/>
                    </a:lnTo>
                    <a:cubicBezTo>
                      <a:pt x="2235" y="1"/>
                      <a:pt x="1" y="926"/>
                      <a:pt x="1" y="2775"/>
                    </a:cubicBezTo>
                    <a:cubicBezTo>
                      <a:pt x="1" y="3353"/>
                      <a:pt x="232" y="3892"/>
                      <a:pt x="656" y="4277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" name="Google Shape;273;p8"/>
              <p:cNvSpPr/>
              <p:nvPr/>
            </p:nvSpPr>
            <p:spPr>
              <a:xfrm>
                <a:off x="8272359" y="2920239"/>
                <a:ext cx="81991" cy="301331"/>
              </a:xfrm>
              <a:custGeom>
                <a:avLst/>
                <a:gdLst/>
                <a:ahLst/>
                <a:cxnLst/>
                <a:rect l="l" t="t" r="r" b="b"/>
                <a:pathLst>
                  <a:path w="4162" h="15296" extrusionOk="0">
                    <a:moveTo>
                      <a:pt x="1" y="2698"/>
                    </a:moveTo>
                    <a:lnTo>
                      <a:pt x="1" y="12522"/>
                    </a:lnTo>
                    <a:cubicBezTo>
                      <a:pt x="1" y="15296"/>
                      <a:pt x="4162" y="15296"/>
                      <a:pt x="4162" y="12522"/>
                    </a:cubicBezTo>
                    <a:lnTo>
                      <a:pt x="4162" y="2698"/>
                    </a:lnTo>
                    <a:cubicBezTo>
                      <a:pt x="4162" y="1"/>
                      <a:pt x="1" y="1"/>
                      <a:pt x="1" y="2698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" name="Google Shape;274;p8"/>
              <p:cNvSpPr/>
              <p:nvPr/>
            </p:nvSpPr>
            <p:spPr>
              <a:xfrm>
                <a:off x="8406364" y="3751893"/>
                <a:ext cx="268688" cy="166997"/>
              </a:xfrm>
              <a:custGeom>
                <a:avLst/>
                <a:gdLst/>
                <a:ahLst/>
                <a:cxnLst/>
                <a:rect l="l" t="t" r="r" b="b"/>
                <a:pathLst>
                  <a:path w="13639" h="8477" extrusionOk="0">
                    <a:moveTo>
                      <a:pt x="2697" y="8091"/>
                    </a:moveTo>
                    <a:lnTo>
                      <a:pt x="12290" y="4277"/>
                    </a:lnTo>
                    <a:cubicBezTo>
                      <a:pt x="13099" y="4007"/>
                      <a:pt x="13638" y="3275"/>
                      <a:pt x="13600" y="2427"/>
                    </a:cubicBezTo>
                    <a:lnTo>
                      <a:pt x="13600" y="2273"/>
                    </a:lnTo>
                    <a:cubicBezTo>
                      <a:pt x="13638" y="2235"/>
                      <a:pt x="13638" y="2158"/>
                      <a:pt x="13638" y="2081"/>
                    </a:cubicBezTo>
                    <a:cubicBezTo>
                      <a:pt x="13638" y="1927"/>
                      <a:pt x="13600" y="1773"/>
                      <a:pt x="13561" y="1618"/>
                    </a:cubicBezTo>
                    <a:cubicBezTo>
                      <a:pt x="13215" y="540"/>
                      <a:pt x="12020" y="0"/>
                      <a:pt x="10980" y="424"/>
                    </a:cubicBezTo>
                    <a:lnTo>
                      <a:pt x="1387" y="4161"/>
                    </a:lnTo>
                    <a:cubicBezTo>
                      <a:pt x="578" y="4508"/>
                      <a:pt x="39" y="5278"/>
                      <a:pt x="0" y="6164"/>
                    </a:cubicBezTo>
                    <a:cubicBezTo>
                      <a:pt x="0" y="6357"/>
                      <a:pt x="39" y="6588"/>
                      <a:pt x="116" y="6819"/>
                    </a:cubicBezTo>
                    <a:cubicBezTo>
                      <a:pt x="462" y="7898"/>
                      <a:pt x="1657" y="8476"/>
                      <a:pt x="2697" y="8091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" name="Google Shape;275;p8"/>
              <p:cNvSpPr/>
              <p:nvPr/>
            </p:nvSpPr>
            <p:spPr>
              <a:xfrm>
                <a:off x="1242873" y="3595927"/>
                <a:ext cx="239099" cy="223910"/>
              </a:xfrm>
              <a:custGeom>
                <a:avLst/>
                <a:gdLst/>
                <a:ahLst/>
                <a:cxnLst/>
                <a:rect l="l" t="t" r="r" b="b"/>
                <a:pathLst>
                  <a:path w="12137" h="11366" extrusionOk="0">
                    <a:moveTo>
                      <a:pt x="3777" y="732"/>
                    </a:moveTo>
                    <a:cubicBezTo>
                      <a:pt x="2929" y="0"/>
                      <a:pt x="1696" y="0"/>
                      <a:pt x="887" y="732"/>
                    </a:cubicBezTo>
                    <a:cubicBezTo>
                      <a:pt x="1" y="1503"/>
                      <a:pt x="1" y="2851"/>
                      <a:pt x="887" y="3622"/>
                    </a:cubicBezTo>
                    <a:lnTo>
                      <a:pt x="8400" y="10672"/>
                    </a:lnTo>
                    <a:cubicBezTo>
                      <a:pt x="9247" y="11366"/>
                      <a:pt x="10480" y="11366"/>
                      <a:pt x="11289" y="10672"/>
                    </a:cubicBezTo>
                    <a:cubicBezTo>
                      <a:pt x="12137" y="9863"/>
                      <a:pt x="12137" y="8553"/>
                      <a:pt x="11289" y="778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" name="Google Shape;276;p8"/>
              <p:cNvSpPr/>
              <p:nvPr/>
            </p:nvSpPr>
            <p:spPr>
              <a:xfrm>
                <a:off x="5689546" y="4636833"/>
                <a:ext cx="274007" cy="151808"/>
              </a:xfrm>
              <a:custGeom>
                <a:avLst/>
                <a:gdLst/>
                <a:ahLst/>
                <a:cxnLst/>
                <a:rect l="l" t="t" r="r" b="b"/>
                <a:pathLst>
                  <a:path w="13909" h="7706" extrusionOk="0">
                    <a:moveTo>
                      <a:pt x="13908" y="5356"/>
                    </a:moveTo>
                    <a:cubicBezTo>
                      <a:pt x="13908" y="4508"/>
                      <a:pt x="13369" y="3776"/>
                      <a:pt x="12522" y="3545"/>
                    </a:cubicBezTo>
                    <a:lnTo>
                      <a:pt x="2774" y="347"/>
                    </a:lnTo>
                    <a:cubicBezTo>
                      <a:pt x="1696" y="1"/>
                      <a:pt x="578" y="540"/>
                      <a:pt x="116" y="1542"/>
                    </a:cubicBezTo>
                    <a:cubicBezTo>
                      <a:pt x="39" y="1811"/>
                      <a:pt x="0" y="2081"/>
                      <a:pt x="0" y="2351"/>
                    </a:cubicBezTo>
                    <a:cubicBezTo>
                      <a:pt x="0" y="3198"/>
                      <a:pt x="578" y="3930"/>
                      <a:pt x="1387" y="4200"/>
                    </a:cubicBezTo>
                    <a:lnTo>
                      <a:pt x="11135" y="7321"/>
                    </a:lnTo>
                    <a:cubicBezTo>
                      <a:pt x="12213" y="7706"/>
                      <a:pt x="13369" y="7166"/>
                      <a:pt x="13793" y="6126"/>
                    </a:cubicBezTo>
                    <a:cubicBezTo>
                      <a:pt x="13870" y="5895"/>
                      <a:pt x="13908" y="5625"/>
                      <a:pt x="13908" y="5356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" name="Google Shape;277;p8"/>
              <p:cNvSpPr/>
              <p:nvPr/>
            </p:nvSpPr>
            <p:spPr>
              <a:xfrm>
                <a:off x="3383180" y="4722235"/>
                <a:ext cx="141939" cy="276273"/>
              </a:xfrm>
              <a:custGeom>
                <a:avLst/>
                <a:gdLst/>
                <a:ahLst/>
                <a:cxnLst/>
                <a:rect l="l" t="t" r="r" b="b"/>
                <a:pathLst>
                  <a:path w="7205" h="14024" extrusionOk="0">
                    <a:moveTo>
                      <a:pt x="4046" y="1618"/>
                    </a:moveTo>
                    <a:cubicBezTo>
                      <a:pt x="3699" y="578"/>
                      <a:pt x="2582" y="0"/>
                      <a:pt x="1503" y="270"/>
                    </a:cubicBezTo>
                    <a:cubicBezTo>
                      <a:pt x="617" y="501"/>
                      <a:pt x="0" y="1310"/>
                      <a:pt x="0" y="2196"/>
                    </a:cubicBezTo>
                    <a:cubicBezTo>
                      <a:pt x="0" y="2427"/>
                      <a:pt x="0" y="2620"/>
                      <a:pt x="77" y="2813"/>
                    </a:cubicBezTo>
                    <a:lnTo>
                      <a:pt x="3082" y="12329"/>
                    </a:lnTo>
                    <a:cubicBezTo>
                      <a:pt x="3429" y="13407"/>
                      <a:pt x="4585" y="14024"/>
                      <a:pt x="5702" y="13754"/>
                    </a:cubicBezTo>
                    <a:cubicBezTo>
                      <a:pt x="6550" y="13484"/>
                      <a:pt x="7166" y="12714"/>
                      <a:pt x="7205" y="11828"/>
                    </a:cubicBezTo>
                    <a:cubicBezTo>
                      <a:pt x="7166" y="11597"/>
                      <a:pt x="7128" y="11404"/>
                      <a:pt x="7089" y="112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" name="Google Shape;278;p8"/>
              <p:cNvSpPr/>
              <p:nvPr/>
            </p:nvSpPr>
            <p:spPr>
              <a:xfrm>
                <a:off x="1966947" y="4558292"/>
                <a:ext cx="250466" cy="204939"/>
              </a:xfrm>
              <a:custGeom>
                <a:avLst/>
                <a:gdLst/>
                <a:ahLst/>
                <a:cxnLst/>
                <a:rect l="l" t="t" r="r" b="b"/>
                <a:pathLst>
                  <a:path w="12714" h="10403" extrusionOk="0">
                    <a:moveTo>
                      <a:pt x="9632" y="617"/>
                    </a:moveTo>
                    <a:lnTo>
                      <a:pt x="963" y="6242"/>
                    </a:lnTo>
                    <a:cubicBezTo>
                      <a:pt x="385" y="6666"/>
                      <a:pt x="39" y="7320"/>
                      <a:pt x="0" y="8052"/>
                    </a:cubicBezTo>
                    <a:cubicBezTo>
                      <a:pt x="0" y="8399"/>
                      <a:pt x="116" y="8746"/>
                      <a:pt x="308" y="9054"/>
                    </a:cubicBezTo>
                    <a:cubicBezTo>
                      <a:pt x="809" y="10094"/>
                      <a:pt x="2119" y="10403"/>
                      <a:pt x="3082" y="9786"/>
                    </a:cubicBezTo>
                    <a:lnTo>
                      <a:pt x="11751" y="4123"/>
                    </a:lnTo>
                    <a:cubicBezTo>
                      <a:pt x="12329" y="3738"/>
                      <a:pt x="12714" y="3083"/>
                      <a:pt x="12714" y="2389"/>
                    </a:cubicBezTo>
                    <a:cubicBezTo>
                      <a:pt x="12675" y="2004"/>
                      <a:pt x="12598" y="1657"/>
                      <a:pt x="12406" y="1349"/>
                    </a:cubicBezTo>
                    <a:cubicBezTo>
                      <a:pt x="11866" y="347"/>
                      <a:pt x="10595" y="1"/>
                      <a:pt x="9632" y="617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" name="Google Shape;279;p8"/>
              <p:cNvSpPr/>
              <p:nvPr/>
            </p:nvSpPr>
            <p:spPr>
              <a:xfrm>
                <a:off x="6214000" y="4499465"/>
                <a:ext cx="249717" cy="204171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364" extrusionOk="0">
                    <a:moveTo>
                      <a:pt x="11712" y="4161"/>
                    </a:moveTo>
                    <a:cubicBezTo>
                      <a:pt x="12290" y="3737"/>
                      <a:pt x="12675" y="3044"/>
                      <a:pt x="12675" y="2350"/>
                    </a:cubicBezTo>
                    <a:cubicBezTo>
                      <a:pt x="12675" y="1965"/>
                      <a:pt x="12598" y="1618"/>
                      <a:pt x="12406" y="1310"/>
                    </a:cubicBezTo>
                    <a:cubicBezTo>
                      <a:pt x="11828" y="309"/>
                      <a:pt x="10556" y="0"/>
                      <a:pt x="9593" y="655"/>
                    </a:cubicBezTo>
                    <a:lnTo>
                      <a:pt x="963" y="6242"/>
                    </a:lnTo>
                    <a:cubicBezTo>
                      <a:pt x="385" y="6627"/>
                      <a:pt x="0" y="7282"/>
                      <a:pt x="0" y="7975"/>
                    </a:cubicBezTo>
                    <a:cubicBezTo>
                      <a:pt x="0" y="8361"/>
                      <a:pt x="77" y="8707"/>
                      <a:pt x="270" y="9016"/>
                    </a:cubicBezTo>
                    <a:cubicBezTo>
                      <a:pt x="809" y="10017"/>
                      <a:pt x="2119" y="10364"/>
                      <a:pt x="3082" y="9747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" name="Google Shape;280;p8"/>
              <p:cNvSpPr/>
              <p:nvPr/>
            </p:nvSpPr>
            <p:spPr>
              <a:xfrm>
                <a:off x="2739561" y="4518064"/>
                <a:ext cx="207224" cy="249717"/>
              </a:xfrm>
              <a:custGeom>
                <a:avLst/>
                <a:gdLst/>
                <a:ahLst/>
                <a:cxnLst/>
                <a:rect l="l" t="t" r="r" b="b"/>
                <a:pathLst>
                  <a:path w="10519" h="12676" extrusionOk="0">
                    <a:moveTo>
                      <a:pt x="9710" y="463"/>
                    </a:moveTo>
                    <a:cubicBezTo>
                      <a:pt x="9324" y="155"/>
                      <a:pt x="8785" y="1"/>
                      <a:pt x="8284" y="39"/>
                    </a:cubicBezTo>
                    <a:cubicBezTo>
                      <a:pt x="7706" y="155"/>
                      <a:pt x="7205" y="424"/>
                      <a:pt x="6897" y="887"/>
                    </a:cubicBezTo>
                    <a:lnTo>
                      <a:pt x="425" y="9324"/>
                    </a:lnTo>
                    <a:cubicBezTo>
                      <a:pt x="194" y="9709"/>
                      <a:pt x="39" y="10133"/>
                      <a:pt x="1" y="10595"/>
                    </a:cubicBezTo>
                    <a:cubicBezTo>
                      <a:pt x="39" y="11212"/>
                      <a:pt x="309" y="11828"/>
                      <a:pt x="810" y="12213"/>
                    </a:cubicBezTo>
                    <a:cubicBezTo>
                      <a:pt x="1195" y="12522"/>
                      <a:pt x="1735" y="12676"/>
                      <a:pt x="2235" y="12560"/>
                    </a:cubicBezTo>
                    <a:cubicBezTo>
                      <a:pt x="2775" y="12483"/>
                      <a:pt x="3276" y="12213"/>
                      <a:pt x="3622" y="11790"/>
                    </a:cubicBezTo>
                    <a:lnTo>
                      <a:pt x="10095" y="3352"/>
                    </a:lnTo>
                    <a:cubicBezTo>
                      <a:pt x="10326" y="2967"/>
                      <a:pt x="10480" y="2505"/>
                      <a:pt x="10519" y="2043"/>
                    </a:cubicBezTo>
                    <a:cubicBezTo>
                      <a:pt x="10480" y="1426"/>
                      <a:pt x="10210" y="848"/>
                      <a:pt x="9710" y="463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" name="Google Shape;281;p8"/>
              <p:cNvSpPr/>
              <p:nvPr/>
            </p:nvSpPr>
            <p:spPr>
              <a:xfrm>
                <a:off x="5292748" y="239749"/>
                <a:ext cx="263389" cy="114615"/>
              </a:xfrm>
              <a:custGeom>
                <a:avLst/>
                <a:gdLst/>
                <a:ahLst/>
                <a:cxnLst/>
                <a:rect l="l" t="t" r="r" b="b"/>
                <a:pathLst>
                  <a:path w="13370" h="5818" extrusionOk="0">
                    <a:moveTo>
                      <a:pt x="13292" y="4392"/>
                    </a:moveTo>
                    <a:cubicBezTo>
                      <a:pt x="13369" y="3506"/>
                      <a:pt x="12792" y="2697"/>
                      <a:pt x="11944" y="2505"/>
                    </a:cubicBezTo>
                    <a:lnTo>
                      <a:pt x="1927" y="193"/>
                    </a:lnTo>
                    <a:cubicBezTo>
                      <a:pt x="1080" y="0"/>
                      <a:pt x="193" y="578"/>
                      <a:pt x="78" y="1464"/>
                    </a:cubicBezTo>
                    <a:cubicBezTo>
                      <a:pt x="1" y="1927"/>
                      <a:pt x="155" y="2389"/>
                      <a:pt x="463" y="2774"/>
                    </a:cubicBezTo>
                    <a:cubicBezTo>
                      <a:pt x="694" y="3044"/>
                      <a:pt x="1002" y="3275"/>
                      <a:pt x="1349" y="3352"/>
                    </a:cubicBezTo>
                    <a:lnTo>
                      <a:pt x="11482" y="5664"/>
                    </a:lnTo>
                    <a:cubicBezTo>
                      <a:pt x="12329" y="5818"/>
                      <a:pt x="13138" y="5240"/>
                      <a:pt x="13292" y="4392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" name="Google Shape;282;p8"/>
              <p:cNvSpPr/>
              <p:nvPr/>
            </p:nvSpPr>
            <p:spPr>
              <a:xfrm>
                <a:off x="3200278" y="506151"/>
                <a:ext cx="170011" cy="267920"/>
              </a:xfrm>
              <a:custGeom>
                <a:avLst/>
                <a:gdLst/>
                <a:ahLst/>
                <a:cxnLst/>
                <a:rect l="l" t="t" r="r" b="b"/>
                <a:pathLst>
                  <a:path w="8630" h="13600" extrusionOk="0">
                    <a:moveTo>
                      <a:pt x="8437" y="10479"/>
                    </a:moveTo>
                    <a:lnTo>
                      <a:pt x="4007" y="1464"/>
                    </a:lnTo>
                    <a:cubicBezTo>
                      <a:pt x="3506" y="424"/>
                      <a:pt x="2312" y="0"/>
                      <a:pt x="1271" y="501"/>
                    </a:cubicBezTo>
                    <a:cubicBezTo>
                      <a:pt x="539" y="809"/>
                      <a:pt x="77" y="1503"/>
                      <a:pt x="0" y="2312"/>
                    </a:cubicBezTo>
                    <a:cubicBezTo>
                      <a:pt x="39" y="2581"/>
                      <a:pt x="116" y="2890"/>
                      <a:pt x="270" y="3159"/>
                    </a:cubicBezTo>
                    <a:lnTo>
                      <a:pt x="4700" y="12174"/>
                    </a:lnTo>
                    <a:cubicBezTo>
                      <a:pt x="5201" y="13176"/>
                      <a:pt x="6395" y="13600"/>
                      <a:pt x="7436" y="13137"/>
                    </a:cubicBezTo>
                    <a:cubicBezTo>
                      <a:pt x="8168" y="12829"/>
                      <a:pt x="8630" y="12136"/>
                      <a:pt x="8630" y="11327"/>
                    </a:cubicBezTo>
                    <a:cubicBezTo>
                      <a:pt x="8630" y="11288"/>
                      <a:pt x="8630" y="11211"/>
                      <a:pt x="8630" y="11173"/>
                    </a:cubicBezTo>
                    <a:cubicBezTo>
                      <a:pt x="8630" y="10941"/>
                      <a:pt x="8553" y="10710"/>
                      <a:pt x="8437" y="10479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" name="Google Shape;283;p8"/>
              <p:cNvSpPr/>
              <p:nvPr/>
            </p:nvSpPr>
            <p:spPr>
              <a:xfrm>
                <a:off x="8299331" y="4589800"/>
                <a:ext cx="250485" cy="212524"/>
              </a:xfrm>
              <a:custGeom>
                <a:avLst/>
                <a:gdLst/>
                <a:ahLst/>
                <a:cxnLst/>
                <a:rect l="l" t="t" r="r" b="b"/>
                <a:pathLst>
                  <a:path w="12715" h="10788" extrusionOk="0">
                    <a:moveTo>
                      <a:pt x="11866" y="6935"/>
                    </a:moveTo>
                    <a:lnTo>
                      <a:pt x="3314" y="963"/>
                    </a:lnTo>
                    <a:cubicBezTo>
                      <a:pt x="1965" y="0"/>
                      <a:pt x="39" y="925"/>
                      <a:pt x="0" y="2620"/>
                    </a:cubicBezTo>
                    <a:cubicBezTo>
                      <a:pt x="39" y="3237"/>
                      <a:pt x="347" y="3853"/>
                      <a:pt x="848" y="4238"/>
                    </a:cubicBezTo>
                    <a:lnTo>
                      <a:pt x="9401" y="10133"/>
                    </a:lnTo>
                    <a:cubicBezTo>
                      <a:pt x="10325" y="10788"/>
                      <a:pt x="11558" y="10634"/>
                      <a:pt x="12290" y="9786"/>
                    </a:cubicBezTo>
                    <a:cubicBezTo>
                      <a:pt x="12560" y="9401"/>
                      <a:pt x="12714" y="9015"/>
                      <a:pt x="12714" y="8553"/>
                    </a:cubicBezTo>
                    <a:cubicBezTo>
                      <a:pt x="12714" y="7937"/>
                      <a:pt x="12406" y="7320"/>
                      <a:pt x="11866" y="6935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" name="Google Shape;284;p8"/>
              <p:cNvSpPr/>
              <p:nvPr/>
            </p:nvSpPr>
            <p:spPr>
              <a:xfrm>
                <a:off x="7400715" y="4656583"/>
                <a:ext cx="129803" cy="280843"/>
              </a:xfrm>
              <a:custGeom>
                <a:avLst/>
                <a:gdLst/>
                <a:ahLst/>
                <a:cxnLst/>
                <a:rect l="l" t="t" r="r" b="b"/>
                <a:pathLst>
                  <a:path w="6589" h="14256" extrusionOk="0">
                    <a:moveTo>
                      <a:pt x="4045" y="1773"/>
                    </a:moveTo>
                    <a:cubicBezTo>
                      <a:pt x="3776" y="694"/>
                      <a:pt x="2658" y="1"/>
                      <a:pt x="1580" y="270"/>
                    </a:cubicBezTo>
                    <a:cubicBezTo>
                      <a:pt x="694" y="424"/>
                      <a:pt x="39" y="1195"/>
                      <a:pt x="0" y="2081"/>
                    </a:cubicBezTo>
                    <a:lnTo>
                      <a:pt x="0" y="2197"/>
                    </a:lnTo>
                    <a:cubicBezTo>
                      <a:pt x="0" y="2351"/>
                      <a:pt x="0" y="2505"/>
                      <a:pt x="77" y="2697"/>
                    </a:cubicBezTo>
                    <a:lnTo>
                      <a:pt x="2466" y="12483"/>
                    </a:lnTo>
                    <a:cubicBezTo>
                      <a:pt x="2774" y="13562"/>
                      <a:pt x="3853" y="14255"/>
                      <a:pt x="4970" y="13986"/>
                    </a:cubicBezTo>
                    <a:cubicBezTo>
                      <a:pt x="5895" y="13832"/>
                      <a:pt x="6588" y="12984"/>
                      <a:pt x="6588" y="12021"/>
                    </a:cubicBezTo>
                    <a:cubicBezTo>
                      <a:pt x="6588" y="11867"/>
                      <a:pt x="6550" y="11674"/>
                      <a:pt x="6511" y="11520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" name="Google Shape;285;p8"/>
              <p:cNvSpPr/>
              <p:nvPr/>
            </p:nvSpPr>
            <p:spPr>
              <a:xfrm>
                <a:off x="8078415" y="4097596"/>
                <a:ext cx="170031" cy="267171"/>
              </a:xfrm>
              <a:custGeom>
                <a:avLst/>
                <a:gdLst/>
                <a:ahLst/>
                <a:cxnLst/>
                <a:rect l="l" t="t" r="r" b="b"/>
                <a:pathLst>
                  <a:path w="8631" h="13562" extrusionOk="0">
                    <a:moveTo>
                      <a:pt x="8630" y="11250"/>
                    </a:moveTo>
                    <a:cubicBezTo>
                      <a:pt x="8592" y="10942"/>
                      <a:pt x="8553" y="10672"/>
                      <a:pt x="8438" y="10403"/>
                    </a:cubicBezTo>
                    <a:lnTo>
                      <a:pt x="3969" y="1388"/>
                    </a:lnTo>
                    <a:cubicBezTo>
                      <a:pt x="3468" y="424"/>
                      <a:pt x="2273" y="1"/>
                      <a:pt x="1272" y="424"/>
                    </a:cubicBezTo>
                    <a:cubicBezTo>
                      <a:pt x="501" y="694"/>
                      <a:pt x="0" y="1465"/>
                      <a:pt x="0" y="2274"/>
                    </a:cubicBezTo>
                    <a:cubicBezTo>
                      <a:pt x="39" y="2582"/>
                      <a:pt x="116" y="2852"/>
                      <a:pt x="232" y="3121"/>
                    </a:cubicBezTo>
                    <a:lnTo>
                      <a:pt x="4701" y="12175"/>
                    </a:lnTo>
                    <a:cubicBezTo>
                      <a:pt x="5240" y="13138"/>
                      <a:pt x="6396" y="13562"/>
                      <a:pt x="7397" y="13138"/>
                    </a:cubicBezTo>
                    <a:cubicBezTo>
                      <a:pt x="8168" y="12791"/>
                      <a:pt x="8630" y="12059"/>
                      <a:pt x="8630" y="11250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6" name="Google Shape;286;p8"/>
              <p:cNvSpPr/>
              <p:nvPr/>
            </p:nvSpPr>
            <p:spPr>
              <a:xfrm>
                <a:off x="7533961" y="4157956"/>
                <a:ext cx="253519" cy="207205"/>
              </a:xfrm>
              <a:custGeom>
                <a:avLst/>
                <a:gdLst/>
                <a:ahLst/>
                <a:cxnLst/>
                <a:rect l="l" t="t" r="r" b="b"/>
                <a:pathLst>
                  <a:path w="12869" h="10518" extrusionOk="0">
                    <a:moveTo>
                      <a:pt x="9286" y="655"/>
                    </a:moveTo>
                    <a:lnTo>
                      <a:pt x="849" y="6665"/>
                    </a:lnTo>
                    <a:cubicBezTo>
                      <a:pt x="309" y="7012"/>
                      <a:pt x="1" y="7629"/>
                      <a:pt x="1" y="8283"/>
                    </a:cubicBezTo>
                    <a:cubicBezTo>
                      <a:pt x="39" y="8746"/>
                      <a:pt x="194" y="9131"/>
                      <a:pt x="425" y="9478"/>
                    </a:cubicBezTo>
                    <a:cubicBezTo>
                      <a:pt x="1157" y="10364"/>
                      <a:pt x="2428" y="10518"/>
                      <a:pt x="3314" y="9863"/>
                    </a:cubicBezTo>
                    <a:lnTo>
                      <a:pt x="11751" y="3853"/>
                    </a:lnTo>
                    <a:cubicBezTo>
                      <a:pt x="12676" y="3198"/>
                      <a:pt x="12869" y="1888"/>
                      <a:pt x="12175" y="1002"/>
                    </a:cubicBezTo>
                    <a:cubicBezTo>
                      <a:pt x="11482" y="154"/>
                      <a:pt x="10210" y="0"/>
                      <a:pt x="9286" y="65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7" name="Google Shape;287;p8"/>
              <p:cNvSpPr/>
              <p:nvPr/>
            </p:nvSpPr>
            <p:spPr>
              <a:xfrm>
                <a:off x="6880064" y="4516181"/>
                <a:ext cx="268688" cy="166997"/>
              </a:xfrm>
              <a:custGeom>
                <a:avLst/>
                <a:gdLst/>
                <a:ahLst/>
                <a:cxnLst/>
                <a:rect l="l" t="t" r="r" b="b"/>
                <a:pathLst>
                  <a:path w="13639" h="8477" extrusionOk="0">
                    <a:moveTo>
                      <a:pt x="2697" y="8091"/>
                    </a:moveTo>
                    <a:lnTo>
                      <a:pt x="12290" y="4277"/>
                    </a:lnTo>
                    <a:cubicBezTo>
                      <a:pt x="13099" y="4007"/>
                      <a:pt x="13638" y="3275"/>
                      <a:pt x="13600" y="2427"/>
                    </a:cubicBezTo>
                    <a:lnTo>
                      <a:pt x="13600" y="2273"/>
                    </a:lnTo>
                    <a:cubicBezTo>
                      <a:pt x="13638" y="2235"/>
                      <a:pt x="13638" y="2158"/>
                      <a:pt x="13638" y="2081"/>
                    </a:cubicBezTo>
                    <a:cubicBezTo>
                      <a:pt x="13638" y="1927"/>
                      <a:pt x="13600" y="1773"/>
                      <a:pt x="13561" y="1618"/>
                    </a:cubicBezTo>
                    <a:cubicBezTo>
                      <a:pt x="13215" y="540"/>
                      <a:pt x="12020" y="0"/>
                      <a:pt x="10980" y="424"/>
                    </a:cubicBezTo>
                    <a:lnTo>
                      <a:pt x="1387" y="4161"/>
                    </a:lnTo>
                    <a:cubicBezTo>
                      <a:pt x="578" y="4508"/>
                      <a:pt x="39" y="5278"/>
                      <a:pt x="0" y="6164"/>
                    </a:cubicBezTo>
                    <a:cubicBezTo>
                      <a:pt x="0" y="6357"/>
                      <a:pt x="39" y="6588"/>
                      <a:pt x="116" y="6819"/>
                    </a:cubicBezTo>
                    <a:cubicBezTo>
                      <a:pt x="462" y="7898"/>
                      <a:pt x="1657" y="8476"/>
                      <a:pt x="2697" y="8091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8" name="Google Shape;288;p8"/>
              <p:cNvSpPr/>
              <p:nvPr/>
            </p:nvSpPr>
            <p:spPr>
              <a:xfrm>
                <a:off x="6988271" y="3861196"/>
                <a:ext cx="274007" cy="151808"/>
              </a:xfrm>
              <a:custGeom>
                <a:avLst/>
                <a:gdLst/>
                <a:ahLst/>
                <a:cxnLst/>
                <a:rect l="l" t="t" r="r" b="b"/>
                <a:pathLst>
                  <a:path w="13909" h="7706" extrusionOk="0">
                    <a:moveTo>
                      <a:pt x="13908" y="5356"/>
                    </a:moveTo>
                    <a:cubicBezTo>
                      <a:pt x="13908" y="4508"/>
                      <a:pt x="13369" y="3776"/>
                      <a:pt x="12522" y="3545"/>
                    </a:cubicBezTo>
                    <a:lnTo>
                      <a:pt x="2774" y="347"/>
                    </a:lnTo>
                    <a:cubicBezTo>
                      <a:pt x="1696" y="1"/>
                      <a:pt x="578" y="540"/>
                      <a:pt x="116" y="1542"/>
                    </a:cubicBezTo>
                    <a:cubicBezTo>
                      <a:pt x="39" y="1811"/>
                      <a:pt x="0" y="2081"/>
                      <a:pt x="0" y="2351"/>
                    </a:cubicBezTo>
                    <a:cubicBezTo>
                      <a:pt x="0" y="3198"/>
                      <a:pt x="578" y="3930"/>
                      <a:pt x="1387" y="4200"/>
                    </a:cubicBezTo>
                    <a:lnTo>
                      <a:pt x="11135" y="7321"/>
                    </a:lnTo>
                    <a:cubicBezTo>
                      <a:pt x="12213" y="7706"/>
                      <a:pt x="13369" y="7166"/>
                      <a:pt x="13793" y="6126"/>
                    </a:cubicBezTo>
                    <a:cubicBezTo>
                      <a:pt x="13870" y="5895"/>
                      <a:pt x="13908" y="5625"/>
                      <a:pt x="13908" y="5356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9" name="Google Shape;289;p8"/>
              <p:cNvSpPr/>
              <p:nvPr/>
            </p:nvSpPr>
            <p:spPr>
              <a:xfrm>
                <a:off x="7512725" y="3723827"/>
                <a:ext cx="249717" cy="204171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364" extrusionOk="0">
                    <a:moveTo>
                      <a:pt x="11712" y="4161"/>
                    </a:moveTo>
                    <a:cubicBezTo>
                      <a:pt x="12290" y="3737"/>
                      <a:pt x="12675" y="3044"/>
                      <a:pt x="12675" y="2350"/>
                    </a:cubicBezTo>
                    <a:cubicBezTo>
                      <a:pt x="12675" y="1965"/>
                      <a:pt x="12598" y="1618"/>
                      <a:pt x="12406" y="1310"/>
                    </a:cubicBezTo>
                    <a:cubicBezTo>
                      <a:pt x="11828" y="309"/>
                      <a:pt x="10556" y="0"/>
                      <a:pt x="9593" y="655"/>
                    </a:cubicBezTo>
                    <a:lnTo>
                      <a:pt x="963" y="6242"/>
                    </a:lnTo>
                    <a:cubicBezTo>
                      <a:pt x="385" y="6627"/>
                      <a:pt x="0" y="7282"/>
                      <a:pt x="0" y="7975"/>
                    </a:cubicBezTo>
                    <a:cubicBezTo>
                      <a:pt x="0" y="8361"/>
                      <a:pt x="77" y="8707"/>
                      <a:pt x="270" y="9016"/>
                    </a:cubicBezTo>
                    <a:cubicBezTo>
                      <a:pt x="809" y="10017"/>
                      <a:pt x="2119" y="10364"/>
                      <a:pt x="3082" y="9747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0" name="Google Shape;290;p8"/>
              <p:cNvSpPr/>
              <p:nvPr/>
            </p:nvSpPr>
            <p:spPr>
              <a:xfrm>
                <a:off x="8737981" y="2465487"/>
                <a:ext cx="250485" cy="212524"/>
              </a:xfrm>
              <a:custGeom>
                <a:avLst/>
                <a:gdLst/>
                <a:ahLst/>
                <a:cxnLst/>
                <a:rect l="l" t="t" r="r" b="b"/>
                <a:pathLst>
                  <a:path w="12715" h="10788" extrusionOk="0">
                    <a:moveTo>
                      <a:pt x="11866" y="6935"/>
                    </a:moveTo>
                    <a:lnTo>
                      <a:pt x="3314" y="963"/>
                    </a:lnTo>
                    <a:cubicBezTo>
                      <a:pt x="1965" y="0"/>
                      <a:pt x="39" y="925"/>
                      <a:pt x="0" y="2620"/>
                    </a:cubicBezTo>
                    <a:cubicBezTo>
                      <a:pt x="39" y="3237"/>
                      <a:pt x="347" y="3853"/>
                      <a:pt x="848" y="4238"/>
                    </a:cubicBezTo>
                    <a:lnTo>
                      <a:pt x="9401" y="10133"/>
                    </a:lnTo>
                    <a:cubicBezTo>
                      <a:pt x="10325" y="10788"/>
                      <a:pt x="11558" y="10634"/>
                      <a:pt x="12290" y="9786"/>
                    </a:cubicBezTo>
                    <a:cubicBezTo>
                      <a:pt x="12560" y="9401"/>
                      <a:pt x="12714" y="9015"/>
                      <a:pt x="12714" y="8553"/>
                    </a:cubicBezTo>
                    <a:cubicBezTo>
                      <a:pt x="12714" y="7937"/>
                      <a:pt x="12406" y="7320"/>
                      <a:pt x="11866" y="6935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1" name="Google Shape;291;p8"/>
              <p:cNvSpPr/>
              <p:nvPr/>
            </p:nvSpPr>
            <p:spPr>
              <a:xfrm>
                <a:off x="8248440" y="1271183"/>
                <a:ext cx="129803" cy="280843"/>
              </a:xfrm>
              <a:custGeom>
                <a:avLst/>
                <a:gdLst/>
                <a:ahLst/>
                <a:cxnLst/>
                <a:rect l="l" t="t" r="r" b="b"/>
                <a:pathLst>
                  <a:path w="6589" h="14256" extrusionOk="0">
                    <a:moveTo>
                      <a:pt x="4045" y="1773"/>
                    </a:moveTo>
                    <a:cubicBezTo>
                      <a:pt x="3776" y="694"/>
                      <a:pt x="2658" y="1"/>
                      <a:pt x="1580" y="270"/>
                    </a:cubicBezTo>
                    <a:cubicBezTo>
                      <a:pt x="694" y="424"/>
                      <a:pt x="39" y="1195"/>
                      <a:pt x="0" y="2081"/>
                    </a:cubicBezTo>
                    <a:lnTo>
                      <a:pt x="0" y="2197"/>
                    </a:lnTo>
                    <a:cubicBezTo>
                      <a:pt x="0" y="2351"/>
                      <a:pt x="0" y="2505"/>
                      <a:pt x="77" y="2697"/>
                    </a:cubicBezTo>
                    <a:lnTo>
                      <a:pt x="2466" y="12483"/>
                    </a:lnTo>
                    <a:cubicBezTo>
                      <a:pt x="2774" y="13562"/>
                      <a:pt x="3853" y="14255"/>
                      <a:pt x="4970" y="13986"/>
                    </a:cubicBezTo>
                    <a:cubicBezTo>
                      <a:pt x="5895" y="13832"/>
                      <a:pt x="6588" y="12984"/>
                      <a:pt x="6588" y="12021"/>
                    </a:cubicBezTo>
                    <a:cubicBezTo>
                      <a:pt x="6588" y="11867"/>
                      <a:pt x="6550" y="11674"/>
                      <a:pt x="6511" y="11520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2" name="Google Shape;292;p8"/>
              <p:cNvSpPr/>
              <p:nvPr/>
            </p:nvSpPr>
            <p:spPr>
              <a:xfrm>
                <a:off x="8991465" y="675396"/>
                <a:ext cx="170031" cy="267171"/>
              </a:xfrm>
              <a:custGeom>
                <a:avLst/>
                <a:gdLst/>
                <a:ahLst/>
                <a:cxnLst/>
                <a:rect l="l" t="t" r="r" b="b"/>
                <a:pathLst>
                  <a:path w="8631" h="13562" extrusionOk="0">
                    <a:moveTo>
                      <a:pt x="8630" y="11250"/>
                    </a:moveTo>
                    <a:cubicBezTo>
                      <a:pt x="8592" y="10942"/>
                      <a:pt x="8553" y="10672"/>
                      <a:pt x="8438" y="10403"/>
                    </a:cubicBezTo>
                    <a:lnTo>
                      <a:pt x="3969" y="1388"/>
                    </a:lnTo>
                    <a:cubicBezTo>
                      <a:pt x="3468" y="424"/>
                      <a:pt x="2273" y="1"/>
                      <a:pt x="1272" y="424"/>
                    </a:cubicBezTo>
                    <a:cubicBezTo>
                      <a:pt x="501" y="694"/>
                      <a:pt x="0" y="1465"/>
                      <a:pt x="0" y="2274"/>
                    </a:cubicBezTo>
                    <a:cubicBezTo>
                      <a:pt x="39" y="2582"/>
                      <a:pt x="116" y="2852"/>
                      <a:pt x="232" y="3121"/>
                    </a:cubicBezTo>
                    <a:lnTo>
                      <a:pt x="4701" y="12175"/>
                    </a:lnTo>
                    <a:cubicBezTo>
                      <a:pt x="5240" y="13138"/>
                      <a:pt x="6396" y="13562"/>
                      <a:pt x="7397" y="13138"/>
                    </a:cubicBezTo>
                    <a:cubicBezTo>
                      <a:pt x="8168" y="12791"/>
                      <a:pt x="8630" y="12059"/>
                      <a:pt x="8630" y="11250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3" name="Google Shape;293;p8"/>
              <p:cNvSpPr/>
              <p:nvPr/>
            </p:nvSpPr>
            <p:spPr>
              <a:xfrm>
                <a:off x="8530761" y="972156"/>
                <a:ext cx="253519" cy="207205"/>
              </a:xfrm>
              <a:custGeom>
                <a:avLst/>
                <a:gdLst/>
                <a:ahLst/>
                <a:cxnLst/>
                <a:rect l="l" t="t" r="r" b="b"/>
                <a:pathLst>
                  <a:path w="12869" h="10518" extrusionOk="0">
                    <a:moveTo>
                      <a:pt x="9286" y="655"/>
                    </a:moveTo>
                    <a:lnTo>
                      <a:pt x="849" y="6665"/>
                    </a:lnTo>
                    <a:cubicBezTo>
                      <a:pt x="309" y="7012"/>
                      <a:pt x="1" y="7629"/>
                      <a:pt x="1" y="8283"/>
                    </a:cubicBezTo>
                    <a:cubicBezTo>
                      <a:pt x="39" y="8746"/>
                      <a:pt x="194" y="9131"/>
                      <a:pt x="425" y="9478"/>
                    </a:cubicBezTo>
                    <a:cubicBezTo>
                      <a:pt x="1157" y="10364"/>
                      <a:pt x="2428" y="10518"/>
                      <a:pt x="3314" y="9863"/>
                    </a:cubicBezTo>
                    <a:lnTo>
                      <a:pt x="11751" y="3853"/>
                    </a:lnTo>
                    <a:cubicBezTo>
                      <a:pt x="12676" y="3198"/>
                      <a:pt x="12869" y="1888"/>
                      <a:pt x="12175" y="1002"/>
                    </a:cubicBezTo>
                    <a:cubicBezTo>
                      <a:pt x="11482" y="154"/>
                      <a:pt x="10210" y="0"/>
                      <a:pt x="9286" y="65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4" name="Google Shape;294;p8"/>
              <p:cNvSpPr/>
              <p:nvPr/>
            </p:nvSpPr>
            <p:spPr>
              <a:xfrm>
                <a:off x="7727789" y="1130781"/>
                <a:ext cx="268688" cy="166997"/>
              </a:xfrm>
              <a:custGeom>
                <a:avLst/>
                <a:gdLst/>
                <a:ahLst/>
                <a:cxnLst/>
                <a:rect l="l" t="t" r="r" b="b"/>
                <a:pathLst>
                  <a:path w="13639" h="8477" extrusionOk="0">
                    <a:moveTo>
                      <a:pt x="2697" y="8091"/>
                    </a:moveTo>
                    <a:lnTo>
                      <a:pt x="12290" y="4277"/>
                    </a:lnTo>
                    <a:cubicBezTo>
                      <a:pt x="13099" y="4007"/>
                      <a:pt x="13638" y="3275"/>
                      <a:pt x="13600" y="2427"/>
                    </a:cubicBezTo>
                    <a:lnTo>
                      <a:pt x="13600" y="2273"/>
                    </a:lnTo>
                    <a:cubicBezTo>
                      <a:pt x="13638" y="2235"/>
                      <a:pt x="13638" y="2158"/>
                      <a:pt x="13638" y="2081"/>
                    </a:cubicBezTo>
                    <a:cubicBezTo>
                      <a:pt x="13638" y="1927"/>
                      <a:pt x="13600" y="1773"/>
                      <a:pt x="13561" y="1618"/>
                    </a:cubicBezTo>
                    <a:cubicBezTo>
                      <a:pt x="13215" y="540"/>
                      <a:pt x="12020" y="0"/>
                      <a:pt x="10980" y="424"/>
                    </a:cubicBezTo>
                    <a:lnTo>
                      <a:pt x="1387" y="4161"/>
                    </a:lnTo>
                    <a:cubicBezTo>
                      <a:pt x="578" y="4508"/>
                      <a:pt x="39" y="5278"/>
                      <a:pt x="0" y="6164"/>
                    </a:cubicBezTo>
                    <a:cubicBezTo>
                      <a:pt x="0" y="6357"/>
                      <a:pt x="39" y="6588"/>
                      <a:pt x="116" y="6819"/>
                    </a:cubicBezTo>
                    <a:cubicBezTo>
                      <a:pt x="462" y="7898"/>
                      <a:pt x="1657" y="8476"/>
                      <a:pt x="2697" y="8091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5" name="Google Shape;295;p8"/>
              <p:cNvSpPr/>
              <p:nvPr/>
            </p:nvSpPr>
            <p:spPr>
              <a:xfrm>
                <a:off x="7985071" y="675396"/>
                <a:ext cx="274007" cy="151808"/>
              </a:xfrm>
              <a:custGeom>
                <a:avLst/>
                <a:gdLst/>
                <a:ahLst/>
                <a:cxnLst/>
                <a:rect l="l" t="t" r="r" b="b"/>
                <a:pathLst>
                  <a:path w="13909" h="7706" extrusionOk="0">
                    <a:moveTo>
                      <a:pt x="13908" y="5356"/>
                    </a:moveTo>
                    <a:cubicBezTo>
                      <a:pt x="13908" y="4508"/>
                      <a:pt x="13369" y="3776"/>
                      <a:pt x="12522" y="3545"/>
                    </a:cubicBezTo>
                    <a:lnTo>
                      <a:pt x="2774" y="347"/>
                    </a:lnTo>
                    <a:cubicBezTo>
                      <a:pt x="1696" y="1"/>
                      <a:pt x="578" y="540"/>
                      <a:pt x="116" y="1542"/>
                    </a:cubicBezTo>
                    <a:cubicBezTo>
                      <a:pt x="39" y="1811"/>
                      <a:pt x="0" y="2081"/>
                      <a:pt x="0" y="2351"/>
                    </a:cubicBezTo>
                    <a:cubicBezTo>
                      <a:pt x="0" y="3198"/>
                      <a:pt x="578" y="3930"/>
                      <a:pt x="1387" y="4200"/>
                    </a:cubicBezTo>
                    <a:lnTo>
                      <a:pt x="11135" y="7321"/>
                    </a:lnTo>
                    <a:cubicBezTo>
                      <a:pt x="12213" y="7706"/>
                      <a:pt x="13369" y="7166"/>
                      <a:pt x="13793" y="6126"/>
                    </a:cubicBezTo>
                    <a:cubicBezTo>
                      <a:pt x="13870" y="5895"/>
                      <a:pt x="13908" y="5625"/>
                      <a:pt x="13908" y="5356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" name="Google Shape;296;p8"/>
              <p:cNvSpPr/>
              <p:nvPr/>
            </p:nvSpPr>
            <p:spPr>
              <a:xfrm>
                <a:off x="7758147" y="1659017"/>
                <a:ext cx="250466" cy="204939"/>
              </a:xfrm>
              <a:custGeom>
                <a:avLst/>
                <a:gdLst/>
                <a:ahLst/>
                <a:cxnLst/>
                <a:rect l="l" t="t" r="r" b="b"/>
                <a:pathLst>
                  <a:path w="12714" h="10403" extrusionOk="0">
                    <a:moveTo>
                      <a:pt x="9632" y="617"/>
                    </a:moveTo>
                    <a:lnTo>
                      <a:pt x="963" y="6242"/>
                    </a:lnTo>
                    <a:cubicBezTo>
                      <a:pt x="385" y="6666"/>
                      <a:pt x="39" y="7320"/>
                      <a:pt x="0" y="8052"/>
                    </a:cubicBezTo>
                    <a:cubicBezTo>
                      <a:pt x="0" y="8399"/>
                      <a:pt x="116" y="8746"/>
                      <a:pt x="308" y="9054"/>
                    </a:cubicBezTo>
                    <a:cubicBezTo>
                      <a:pt x="809" y="10094"/>
                      <a:pt x="2119" y="10403"/>
                      <a:pt x="3082" y="9786"/>
                    </a:cubicBezTo>
                    <a:lnTo>
                      <a:pt x="11751" y="4123"/>
                    </a:lnTo>
                    <a:cubicBezTo>
                      <a:pt x="12329" y="3738"/>
                      <a:pt x="12714" y="3083"/>
                      <a:pt x="12714" y="2389"/>
                    </a:cubicBezTo>
                    <a:cubicBezTo>
                      <a:pt x="12675" y="2004"/>
                      <a:pt x="12598" y="1657"/>
                      <a:pt x="12406" y="1349"/>
                    </a:cubicBezTo>
                    <a:cubicBezTo>
                      <a:pt x="11866" y="347"/>
                      <a:pt x="10595" y="1"/>
                      <a:pt x="9632" y="617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" name="Google Shape;297;p8"/>
              <p:cNvSpPr/>
              <p:nvPr/>
            </p:nvSpPr>
            <p:spPr>
              <a:xfrm>
                <a:off x="8530761" y="1618789"/>
                <a:ext cx="207224" cy="249717"/>
              </a:xfrm>
              <a:custGeom>
                <a:avLst/>
                <a:gdLst/>
                <a:ahLst/>
                <a:cxnLst/>
                <a:rect l="l" t="t" r="r" b="b"/>
                <a:pathLst>
                  <a:path w="10519" h="12676" extrusionOk="0">
                    <a:moveTo>
                      <a:pt x="9710" y="463"/>
                    </a:moveTo>
                    <a:cubicBezTo>
                      <a:pt x="9324" y="155"/>
                      <a:pt x="8785" y="1"/>
                      <a:pt x="8284" y="39"/>
                    </a:cubicBezTo>
                    <a:cubicBezTo>
                      <a:pt x="7706" y="155"/>
                      <a:pt x="7205" y="424"/>
                      <a:pt x="6897" y="887"/>
                    </a:cubicBezTo>
                    <a:lnTo>
                      <a:pt x="425" y="9324"/>
                    </a:lnTo>
                    <a:cubicBezTo>
                      <a:pt x="194" y="9709"/>
                      <a:pt x="39" y="10133"/>
                      <a:pt x="1" y="10595"/>
                    </a:cubicBezTo>
                    <a:cubicBezTo>
                      <a:pt x="39" y="11212"/>
                      <a:pt x="309" y="11828"/>
                      <a:pt x="810" y="12213"/>
                    </a:cubicBezTo>
                    <a:cubicBezTo>
                      <a:pt x="1195" y="12522"/>
                      <a:pt x="1735" y="12676"/>
                      <a:pt x="2235" y="12560"/>
                    </a:cubicBezTo>
                    <a:cubicBezTo>
                      <a:pt x="2775" y="12483"/>
                      <a:pt x="3276" y="12213"/>
                      <a:pt x="3622" y="11790"/>
                    </a:cubicBezTo>
                    <a:lnTo>
                      <a:pt x="10095" y="3352"/>
                    </a:lnTo>
                    <a:cubicBezTo>
                      <a:pt x="10326" y="2967"/>
                      <a:pt x="10480" y="2505"/>
                      <a:pt x="10519" y="2043"/>
                    </a:cubicBezTo>
                    <a:cubicBezTo>
                      <a:pt x="10480" y="1426"/>
                      <a:pt x="10210" y="848"/>
                      <a:pt x="9710" y="463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" name="Google Shape;298;p8"/>
              <p:cNvSpPr/>
              <p:nvPr/>
            </p:nvSpPr>
            <p:spPr>
              <a:xfrm>
                <a:off x="1022054" y="2937127"/>
                <a:ext cx="201905" cy="254288"/>
              </a:xfrm>
              <a:custGeom>
                <a:avLst/>
                <a:gdLst/>
                <a:ahLst/>
                <a:cxnLst/>
                <a:rect l="l" t="t" r="r" b="b"/>
                <a:pathLst>
                  <a:path w="10249" h="12908" extrusionOk="0">
                    <a:moveTo>
                      <a:pt x="10248" y="10557"/>
                    </a:moveTo>
                    <a:cubicBezTo>
                      <a:pt x="10248" y="10095"/>
                      <a:pt x="10094" y="9633"/>
                      <a:pt x="9825" y="9286"/>
                    </a:cubicBezTo>
                    <a:lnTo>
                      <a:pt x="3583" y="1041"/>
                    </a:lnTo>
                    <a:cubicBezTo>
                      <a:pt x="2851" y="155"/>
                      <a:pt x="1541" y="1"/>
                      <a:pt x="694" y="733"/>
                    </a:cubicBezTo>
                    <a:cubicBezTo>
                      <a:pt x="270" y="1118"/>
                      <a:pt x="39" y="1658"/>
                      <a:pt x="0" y="2197"/>
                    </a:cubicBezTo>
                    <a:lnTo>
                      <a:pt x="0" y="2351"/>
                    </a:lnTo>
                    <a:cubicBezTo>
                      <a:pt x="0" y="2813"/>
                      <a:pt x="154" y="3276"/>
                      <a:pt x="424" y="3622"/>
                    </a:cubicBezTo>
                    <a:lnTo>
                      <a:pt x="6627" y="11829"/>
                    </a:lnTo>
                    <a:cubicBezTo>
                      <a:pt x="7320" y="12792"/>
                      <a:pt x="8669" y="12907"/>
                      <a:pt x="9516" y="12137"/>
                    </a:cubicBezTo>
                    <a:cubicBezTo>
                      <a:pt x="9979" y="11713"/>
                      <a:pt x="10248" y="11135"/>
                      <a:pt x="10248" y="10557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" name="Google Shape;299;p8"/>
              <p:cNvSpPr/>
              <p:nvPr/>
            </p:nvSpPr>
            <p:spPr>
              <a:xfrm>
                <a:off x="430049" y="3033519"/>
                <a:ext cx="249717" cy="205707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442" extrusionOk="0">
                    <a:moveTo>
                      <a:pt x="11790" y="6512"/>
                    </a:moveTo>
                    <a:lnTo>
                      <a:pt x="3276" y="617"/>
                    </a:lnTo>
                    <a:cubicBezTo>
                      <a:pt x="2312" y="1"/>
                      <a:pt x="1080" y="193"/>
                      <a:pt x="386" y="1041"/>
                    </a:cubicBezTo>
                    <a:cubicBezTo>
                      <a:pt x="116" y="1388"/>
                      <a:pt x="1" y="1812"/>
                      <a:pt x="1" y="2235"/>
                    </a:cubicBezTo>
                    <a:cubicBezTo>
                      <a:pt x="1" y="2890"/>
                      <a:pt x="309" y="3507"/>
                      <a:pt x="848" y="3853"/>
                    </a:cubicBezTo>
                    <a:lnTo>
                      <a:pt x="9324" y="9748"/>
                    </a:lnTo>
                    <a:cubicBezTo>
                      <a:pt x="10249" y="10441"/>
                      <a:pt x="11559" y="10249"/>
                      <a:pt x="12214" y="9324"/>
                    </a:cubicBezTo>
                    <a:cubicBezTo>
                      <a:pt x="12522" y="9016"/>
                      <a:pt x="12676" y="8592"/>
                      <a:pt x="12637" y="8130"/>
                    </a:cubicBezTo>
                    <a:cubicBezTo>
                      <a:pt x="12676" y="7475"/>
                      <a:pt x="12329" y="6858"/>
                      <a:pt x="11790" y="65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" name="Google Shape;300;p8"/>
              <p:cNvSpPr/>
              <p:nvPr/>
            </p:nvSpPr>
            <p:spPr>
              <a:xfrm>
                <a:off x="510504" y="2625197"/>
                <a:ext cx="249717" cy="131320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6666" extrusionOk="0">
                    <a:moveTo>
                      <a:pt x="848" y="6473"/>
                    </a:moveTo>
                    <a:cubicBezTo>
                      <a:pt x="1233" y="6666"/>
                      <a:pt x="1657" y="6666"/>
                      <a:pt x="2081" y="6512"/>
                    </a:cubicBezTo>
                    <a:lnTo>
                      <a:pt x="11559" y="3198"/>
                    </a:lnTo>
                    <a:cubicBezTo>
                      <a:pt x="12213" y="2967"/>
                      <a:pt x="12676" y="2351"/>
                      <a:pt x="12637" y="1619"/>
                    </a:cubicBezTo>
                    <a:cubicBezTo>
                      <a:pt x="12637" y="1503"/>
                      <a:pt x="12599" y="1349"/>
                      <a:pt x="12599" y="1157"/>
                    </a:cubicBezTo>
                    <a:cubicBezTo>
                      <a:pt x="12445" y="771"/>
                      <a:pt x="12175" y="425"/>
                      <a:pt x="11790" y="193"/>
                    </a:cubicBezTo>
                    <a:cubicBezTo>
                      <a:pt x="11404" y="39"/>
                      <a:pt x="10981" y="1"/>
                      <a:pt x="10595" y="116"/>
                    </a:cubicBezTo>
                    <a:lnTo>
                      <a:pt x="1118" y="3468"/>
                    </a:lnTo>
                    <a:cubicBezTo>
                      <a:pt x="424" y="3699"/>
                      <a:pt x="1" y="4316"/>
                      <a:pt x="1" y="5009"/>
                    </a:cubicBezTo>
                    <a:cubicBezTo>
                      <a:pt x="1" y="5163"/>
                      <a:pt x="1" y="5317"/>
                      <a:pt x="78" y="5510"/>
                    </a:cubicBezTo>
                    <a:cubicBezTo>
                      <a:pt x="193" y="5895"/>
                      <a:pt x="463" y="6242"/>
                      <a:pt x="848" y="6473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" name="Google Shape;301;p8"/>
              <p:cNvSpPr/>
              <p:nvPr/>
            </p:nvSpPr>
            <p:spPr>
              <a:xfrm>
                <a:off x="1223950" y="918266"/>
                <a:ext cx="141190" cy="276273"/>
              </a:xfrm>
              <a:custGeom>
                <a:avLst/>
                <a:gdLst/>
                <a:ahLst/>
                <a:cxnLst/>
                <a:rect l="l" t="t" r="r" b="b"/>
                <a:pathLst>
                  <a:path w="7167" h="14024" extrusionOk="0">
                    <a:moveTo>
                      <a:pt x="1503" y="13716"/>
                    </a:moveTo>
                    <a:cubicBezTo>
                      <a:pt x="2582" y="14024"/>
                      <a:pt x="3699" y="13407"/>
                      <a:pt x="4046" y="12367"/>
                    </a:cubicBezTo>
                    <a:lnTo>
                      <a:pt x="7051" y="2813"/>
                    </a:lnTo>
                    <a:cubicBezTo>
                      <a:pt x="7128" y="2620"/>
                      <a:pt x="7166" y="2427"/>
                      <a:pt x="7166" y="2235"/>
                    </a:cubicBezTo>
                    <a:cubicBezTo>
                      <a:pt x="7166" y="1310"/>
                      <a:pt x="6550" y="540"/>
                      <a:pt x="5664" y="309"/>
                    </a:cubicBezTo>
                    <a:cubicBezTo>
                      <a:pt x="4585" y="0"/>
                      <a:pt x="3429" y="578"/>
                      <a:pt x="3082" y="1657"/>
                    </a:cubicBezTo>
                    <a:lnTo>
                      <a:pt x="77" y="11173"/>
                    </a:lnTo>
                    <a:cubicBezTo>
                      <a:pt x="0" y="11366"/>
                      <a:pt x="0" y="11558"/>
                      <a:pt x="0" y="11789"/>
                    </a:cubicBezTo>
                    <a:cubicBezTo>
                      <a:pt x="0" y="12675"/>
                      <a:pt x="617" y="13484"/>
                      <a:pt x="1503" y="13716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" name="Google Shape;302;p8"/>
              <p:cNvSpPr/>
              <p:nvPr/>
            </p:nvSpPr>
            <p:spPr>
              <a:xfrm>
                <a:off x="7392798" y="-140200"/>
                <a:ext cx="258838" cy="176867"/>
              </a:xfrm>
              <a:custGeom>
                <a:avLst/>
                <a:gdLst/>
                <a:ahLst/>
                <a:cxnLst/>
                <a:rect l="l" t="t" r="r" b="b"/>
                <a:pathLst>
                  <a:path w="13139" h="8978" extrusionOk="0">
                    <a:moveTo>
                      <a:pt x="10210" y="501"/>
                    </a:moveTo>
                    <a:lnTo>
                      <a:pt x="1157" y="4816"/>
                    </a:lnTo>
                    <a:cubicBezTo>
                      <a:pt x="463" y="5163"/>
                      <a:pt x="39" y="5818"/>
                      <a:pt x="1" y="6589"/>
                    </a:cubicBezTo>
                    <a:cubicBezTo>
                      <a:pt x="78" y="6897"/>
                      <a:pt x="155" y="7244"/>
                      <a:pt x="271" y="7552"/>
                    </a:cubicBezTo>
                    <a:cubicBezTo>
                      <a:pt x="771" y="8553"/>
                      <a:pt x="2004" y="8977"/>
                      <a:pt x="3044" y="8515"/>
                    </a:cubicBezTo>
                    <a:lnTo>
                      <a:pt x="12060" y="4161"/>
                    </a:lnTo>
                    <a:cubicBezTo>
                      <a:pt x="12715" y="3853"/>
                      <a:pt x="13138" y="3160"/>
                      <a:pt x="13138" y="2428"/>
                    </a:cubicBezTo>
                    <a:cubicBezTo>
                      <a:pt x="13138" y="2081"/>
                      <a:pt x="13061" y="1773"/>
                      <a:pt x="12907" y="1465"/>
                    </a:cubicBezTo>
                    <a:cubicBezTo>
                      <a:pt x="12406" y="463"/>
                      <a:pt x="11212" y="1"/>
                      <a:pt x="10210" y="501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" name="Google Shape;303;p8"/>
              <p:cNvSpPr/>
              <p:nvPr/>
            </p:nvSpPr>
            <p:spPr>
              <a:xfrm>
                <a:off x="6988279" y="131502"/>
                <a:ext cx="201905" cy="254288"/>
              </a:xfrm>
              <a:custGeom>
                <a:avLst/>
                <a:gdLst/>
                <a:ahLst/>
                <a:cxnLst/>
                <a:rect l="l" t="t" r="r" b="b"/>
                <a:pathLst>
                  <a:path w="10249" h="12908" extrusionOk="0">
                    <a:moveTo>
                      <a:pt x="10248" y="10557"/>
                    </a:moveTo>
                    <a:cubicBezTo>
                      <a:pt x="10248" y="10095"/>
                      <a:pt x="10094" y="9633"/>
                      <a:pt x="9825" y="9286"/>
                    </a:cubicBezTo>
                    <a:lnTo>
                      <a:pt x="3583" y="1041"/>
                    </a:lnTo>
                    <a:cubicBezTo>
                      <a:pt x="2851" y="155"/>
                      <a:pt x="1541" y="1"/>
                      <a:pt x="694" y="733"/>
                    </a:cubicBezTo>
                    <a:cubicBezTo>
                      <a:pt x="270" y="1118"/>
                      <a:pt x="39" y="1658"/>
                      <a:pt x="0" y="2197"/>
                    </a:cubicBezTo>
                    <a:lnTo>
                      <a:pt x="0" y="2351"/>
                    </a:lnTo>
                    <a:cubicBezTo>
                      <a:pt x="0" y="2813"/>
                      <a:pt x="154" y="3276"/>
                      <a:pt x="424" y="3622"/>
                    </a:cubicBezTo>
                    <a:lnTo>
                      <a:pt x="6627" y="11829"/>
                    </a:lnTo>
                    <a:cubicBezTo>
                      <a:pt x="7320" y="12792"/>
                      <a:pt x="8669" y="12907"/>
                      <a:pt x="9516" y="12137"/>
                    </a:cubicBezTo>
                    <a:cubicBezTo>
                      <a:pt x="9979" y="11713"/>
                      <a:pt x="10248" y="11135"/>
                      <a:pt x="10248" y="10557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" name="Google Shape;304;p8"/>
              <p:cNvSpPr/>
              <p:nvPr/>
            </p:nvSpPr>
            <p:spPr>
              <a:xfrm>
                <a:off x="6396274" y="227894"/>
                <a:ext cx="249717" cy="205707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442" extrusionOk="0">
                    <a:moveTo>
                      <a:pt x="11790" y="6512"/>
                    </a:moveTo>
                    <a:lnTo>
                      <a:pt x="3276" y="617"/>
                    </a:lnTo>
                    <a:cubicBezTo>
                      <a:pt x="2312" y="1"/>
                      <a:pt x="1080" y="193"/>
                      <a:pt x="386" y="1041"/>
                    </a:cubicBezTo>
                    <a:cubicBezTo>
                      <a:pt x="116" y="1388"/>
                      <a:pt x="1" y="1812"/>
                      <a:pt x="1" y="2235"/>
                    </a:cubicBezTo>
                    <a:cubicBezTo>
                      <a:pt x="1" y="2890"/>
                      <a:pt x="309" y="3507"/>
                      <a:pt x="848" y="3853"/>
                    </a:cubicBezTo>
                    <a:lnTo>
                      <a:pt x="9324" y="9748"/>
                    </a:lnTo>
                    <a:cubicBezTo>
                      <a:pt x="10249" y="10441"/>
                      <a:pt x="11559" y="10249"/>
                      <a:pt x="12214" y="9324"/>
                    </a:cubicBezTo>
                    <a:cubicBezTo>
                      <a:pt x="12522" y="9016"/>
                      <a:pt x="12676" y="8592"/>
                      <a:pt x="12637" y="8130"/>
                    </a:cubicBezTo>
                    <a:cubicBezTo>
                      <a:pt x="12676" y="7475"/>
                      <a:pt x="12329" y="6858"/>
                      <a:pt x="11790" y="65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" name="Google Shape;305;p8"/>
              <p:cNvSpPr/>
              <p:nvPr/>
            </p:nvSpPr>
            <p:spPr>
              <a:xfrm>
                <a:off x="6476729" y="-180428"/>
                <a:ext cx="249717" cy="131320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6666" extrusionOk="0">
                    <a:moveTo>
                      <a:pt x="848" y="6473"/>
                    </a:moveTo>
                    <a:cubicBezTo>
                      <a:pt x="1233" y="6666"/>
                      <a:pt x="1657" y="6666"/>
                      <a:pt x="2081" y="6512"/>
                    </a:cubicBezTo>
                    <a:lnTo>
                      <a:pt x="11559" y="3198"/>
                    </a:lnTo>
                    <a:cubicBezTo>
                      <a:pt x="12213" y="2967"/>
                      <a:pt x="12676" y="2351"/>
                      <a:pt x="12637" y="1619"/>
                    </a:cubicBezTo>
                    <a:cubicBezTo>
                      <a:pt x="12637" y="1503"/>
                      <a:pt x="12599" y="1349"/>
                      <a:pt x="12599" y="1157"/>
                    </a:cubicBezTo>
                    <a:cubicBezTo>
                      <a:pt x="12445" y="771"/>
                      <a:pt x="12175" y="425"/>
                      <a:pt x="11790" y="193"/>
                    </a:cubicBezTo>
                    <a:cubicBezTo>
                      <a:pt x="11404" y="39"/>
                      <a:pt x="10981" y="1"/>
                      <a:pt x="10595" y="116"/>
                    </a:cubicBezTo>
                    <a:lnTo>
                      <a:pt x="1118" y="3468"/>
                    </a:lnTo>
                    <a:cubicBezTo>
                      <a:pt x="424" y="3699"/>
                      <a:pt x="1" y="4316"/>
                      <a:pt x="1" y="5009"/>
                    </a:cubicBezTo>
                    <a:cubicBezTo>
                      <a:pt x="1" y="5163"/>
                      <a:pt x="1" y="5317"/>
                      <a:pt x="78" y="5510"/>
                    </a:cubicBezTo>
                    <a:cubicBezTo>
                      <a:pt x="193" y="5895"/>
                      <a:pt x="463" y="6242"/>
                      <a:pt x="848" y="6473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" name="Google Shape;306;p8"/>
              <p:cNvSpPr/>
              <p:nvPr/>
            </p:nvSpPr>
            <p:spPr>
              <a:xfrm>
                <a:off x="7936223" y="403224"/>
                <a:ext cx="263389" cy="114615"/>
              </a:xfrm>
              <a:custGeom>
                <a:avLst/>
                <a:gdLst/>
                <a:ahLst/>
                <a:cxnLst/>
                <a:rect l="l" t="t" r="r" b="b"/>
                <a:pathLst>
                  <a:path w="13370" h="5818" extrusionOk="0">
                    <a:moveTo>
                      <a:pt x="13292" y="4392"/>
                    </a:moveTo>
                    <a:cubicBezTo>
                      <a:pt x="13369" y="3506"/>
                      <a:pt x="12792" y="2697"/>
                      <a:pt x="11944" y="2505"/>
                    </a:cubicBezTo>
                    <a:lnTo>
                      <a:pt x="1927" y="193"/>
                    </a:lnTo>
                    <a:cubicBezTo>
                      <a:pt x="1080" y="0"/>
                      <a:pt x="193" y="578"/>
                      <a:pt x="78" y="1464"/>
                    </a:cubicBezTo>
                    <a:cubicBezTo>
                      <a:pt x="1" y="1927"/>
                      <a:pt x="155" y="2389"/>
                      <a:pt x="463" y="2774"/>
                    </a:cubicBezTo>
                    <a:cubicBezTo>
                      <a:pt x="694" y="3044"/>
                      <a:pt x="1002" y="3275"/>
                      <a:pt x="1349" y="3352"/>
                    </a:cubicBezTo>
                    <a:lnTo>
                      <a:pt x="11482" y="5664"/>
                    </a:lnTo>
                    <a:cubicBezTo>
                      <a:pt x="12329" y="5818"/>
                      <a:pt x="13138" y="5240"/>
                      <a:pt x="13292" y="4392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7" name="Google Shape;307;p8"/>
              <p:cNvSpPr/>
              <p:nvPr/>
            </p:nvSpPr>
            <p:spPr>
              <a:xfrm>
                <a:off x="8675046" y="4304821"/>
                <a:ext cx="274007" cy="151808"/>
              </a:xfrm>
              <a:custGeom>
                <a:avLst/>
                <a:gdLst/>
                <a:ahLst/>
                <a:cxnLst/>
                <a:rect l="l" t="t" r="r" b="b"/>
                <a:pathLst>
                  <a:path w="13909" h="7706" extrusionOk="0">
                    <a:moveTo>
                      <a:pt x="13908" y="5356"/>
                    </a:moveTo>
                    <a:cubicBezTo>
                      <a:pt x="13908" y="4508"/>
                      <a:pt x="13369" y="3776"/>
                      <a:pt x="12522" y="3545"/>
                    </a:cubicBezTo>
                    <a:lnTo>
                      <a:pt x="2774" y="347"/>
                    </a:lnTo>
                    <a:cubicBezTo>
                      <a:pt x="1696" y="1"/>
                      <a:pt x="578" y="540"/>
                      <a:pt x="116" y="1542"/>
                    </a:cubicBezTo>
                    <a:cubicBezTo>
                      <a:pt x="39" y="1811"/>
                      <a:pt x="0" y="2081"/>
                      <a:pt x="0" y="2351"/>
                    </a:cubicBezTo>
                    <a:cubicBezTo>
                      <a:pt x="0" y="3198"/>
                      <a:pt x="578" y="3930"/>
                      <a:pt x="1387" y="4200"/>
                    </a:cubicBezTo>
                    <a:lnTo>
                      <a:pt x="11135" y="7321"/>
                    </a:lnTo>
                    <a:cubicBezTo>
                      <a:pt x="12213" y="7706"/>
                      <a:pt x="13369" y="7166"/>
                      <a:pt x="13793" y="6126"/>
                    </a:cubicBezTo>
                    <a:cubicBezTo>
                      <a:pt x="13870" y="5895"/>
                      <a:pt x="13908" y="5625"/>
                      <a:pt x="13908" y="5356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08" name="Google Shape;308;p8"/>
            <p:cNvSpPr/>
            <p:nvPr/>
          </p:nvSpPr>
          <p:spPr>
            <a:xfrm>
              <a:off x="9199500" y="4167452"/>
              <a:ext cx="249717" cy="204171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_ONLY_2"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14"/>
          <p:cNvSpPr txBox="1">
            <a:spLocks noGrp="1"/>
          </p:cNvSpPr>
          <p:nvPr>
            <p:ph type="title"/>
          </p:nvPr>
        </p:nvSpPr>
        <p:spPr>
          <a:xfrm>
            <a:off x="2103800" y="355650"/>
            <a:ext cx="4936500" cy="68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grpSp>
        <p:nvGrpSpPr>
          <p:cNvPr id="453" name="Google Shape;453;p14"/>
          <p:cNvGrpSpPr/>
          <p:nvPr/>
        </p:nvGrpSpPr>
        <p:grpSpPr>
          <a:xfrm>
            <a:off x="-129949" y="63"/>
            <a:ext cx="1434983" cy="1623949"/>
            <a:chOff x="1460684" y="1384927"/>
            <a:chExt cx="1381253" cy="1563142"/>
          </a:xfrm>
        </p:grpSpPr>
        <p:sp>
          <p:nvSpPr>
            <p:cNvPr id="454" name="Google Shape;454;p14"/>
            <p:cNvSpPr/>
            <p:nvPr/>
          </p:nvSpPr>
          <p:spPr>
            <a:xfrm rot="5400000">
              <a:off x="1470467" y="1375143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14"/>
            <p:cNvSpPr/>
            <p:nvPr/>
          </p:nvSpPr>
          <p:spPr>
            <a:xfrm rot="5400000">
              <a:off x="2372603" y="2368832"/>
              <a:ext cx="215938" cy="149634"/>
            </a:xfrm>
            <a:custGeom>
              <a:avLst/>
              <a:gdLst/>
              <a:ahLst/>
              <a:cxnLst/>
              <a:rect l="l" t="t" r="r" b="b"/>
              <a:pathLst>
                <a:path w="13177" h="9131" extrusionOk="0">
                  <a:moveTo>
                    <a:pt x="2967" y="8553"/>
                  </a:moveTo>
                  <a:lnTo>
                    <a:pt x="12020" y="4200"/>
                  </a:lnTo>
                  <a:cubicBezTo>
                    <a:pt x="12714" y="3891"/>
                    <a:pt x="13176" y="3159"/>
                    <a:pt x="13138" y="2389"/>
                  </a:cubicBezTo>
                  <a:cubicBezTo>
                    <a:pt x="13099" y="2042"/>
                    <a:pt x="13022" y="1695"/>
                    <a:pt x="12907" y="1426"/>
                  </a:cubicBezTo>
                  <a:cubicBezTo>
                    <a:pt x="12367" y="424"/>
                    <a:pt x="11211" y="0"/>
                    <a:pt x="10171" y="463"/>
                  </a:cubicBezTo>
                  <a:lnTo>
                    <a:pt x="1156" y="4777"/>
                  </a:lnTo>
                  <a:cubicBezTo>
                    <a:pt x="463" y="5124"/>
                    <a:pt x="0" y="5818"/>
                    <a:pt x="0" y="6627"/>
                  </a:cubicBezTo>
                  <a:cubicBezTo>
                    <a:pt x="39" y="8129"/>
                    <a:pt x="1580" y="9131"/>
                    <a:pt x="2967" y="8553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14"/>
            <p:cNvSpPr/>
            <p:nvPr/>
          </p:nvSpPr>
          <p:spPr>
            <a:xfrm rot="5400000">
              <a:off x="2130185" y="1929435"/>
              <a:ext cx="236767" cy="78299"/>
            </a:xfrm>
            <a:custGeom>
              <a:avLst/>
              <a:gdLst/>
              <a:ahLst/>
              <a:cxnLst/>
              <a:rect l="l" t="t" r="r" b="b"/>
              <a:pathLst>
                <a:path w="14448" h="4778" extrusionOk="0">
                  <a:moveTo>
                    <a:pt x="14448" y="2851"/>
                  </a:moveTo>
                  <a:lnTo>
                    <a:pt x="14448" y="2504"/>
                  </a:lnTo>
                  <a:cubicBezTo>
                    <a:pt x="14448" y="1464"/>
                    <a:pt x="13600" y="655"/>
                    <a:pt x="12599" y="617"/>
                  </a:cubicBezTo>
                  <a:lnTo>
                    <a:pt x="2235" y="77"/>
                  </a:lnTo>
                  <a:cubicBezTo>
                    <a:pt x="1118" y="0"/>
                    <a:pt x="116" y="809"/>
                    <a:pt x="0" y="1927"/>
                  </a:cubicBezTo>
                  <a:lnTo>
                    <a:pt x="0" y="2196"/>
                  </a:lnTo>
                  <a:cubicBezTo>
                    <a:pt x="0" y="3236"/>
                    <a:pt x="809" y="4123"/>
                    <a:pt x="1888" y="4161"/>
                  </a:cubicBezTo>
                  <a:lnTo>
                    <a:pt x="12252" y="4662"/>
                  </a:lnTo>
                  <a:cubicBezTo>
                    <a:pt x="13331" y="4778"/>
                    <a:pt x="14332" y="3968"/>
                    <a:pt x="14448" y="28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14"/>
            <p:cNvSpPr/>
            <p:nvPr/>
          </p:nvSpPr>
          <p:spPr>
            <a:xfrm rot="5400000">
              <a:off x="2061688" y="2691724"/>
              <a:ext cx="207728" cy="17111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14"/>
            <p:cNvSpPr/>
            <p:nvPr/>
          </p:nvSpPr>
          <p:spPr>
            <a:xfrm rot="5400000">
              <a:off x="2432268" y="2789586"/>
              <a:ext cx="207728" cy="109239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14"/>
            <p:cNvSpPr/>
            <p:nvPr/>
          </p:nvSpPr>
          <p:spPr>
            <a:xfrm rot="5400000">
              <a:off x="2451839" y="1752972"/>
              <a:ext cx="181213" cy="206466"/>
            </a:xfrm>
            <a:custGeom>
              <a:avLst/>
              <a:gdLst/>
              <a:ahLst/>
              <a:cxnLst/>
              <a:rect l="l" t="t" r="r" b="b"/>
              <a:pathLst>
                <a:path w="11058" h="12599" extrusionOk="0">
                  <a:moveTo>
                    <a:pt x="7514" y="11212"/>
                  </a:moveTo>
                  <a:cubicBezTo>
                    <a:pt x="9055" y="12599"/>
                    <a:pt x="11058" y="11212"/>
                    <a:pt x="11058" y="9632"/>
                  </a:cubicBezTo>
                  <a:cubicBezTo>
                    <a:pt x="11058" y="9132"/>
                    <a:pt x="10827" y="8631"/>
                    <a:pt x="10480" y="8284"/>
                  </a:cubicBezTo>
                  <a:lnTo>
                    <a:pt x="3545" y="1311"/>
                  </a:lnTo>
                  <a:cubicBezTo>
                    <a:pt x="2235" y="1"/>
                    <a:pt x="1" y="926"/>
                    <a:pt x="1" y="2775"/>
                  </a:cubicBezTo>
                  <a:cubicBezTo>
                    <a:pt x="1" y="3353"/>
                    <a:pt x="232" y="3892"/>
                    <a:pt x="656" y="427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14"/>
            <p:cNvSpPr/>
            <p:nvPr/>
          </p:nvSpPr>
          <p:spPr>
            <a:xfrm rot="5400000">
              <a:off x="1907969" y="2079669"/>
              <a:ext cx="68205" cy="250663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14"/>
            <p:cNvSpPr/>
            <p:nvPr/>
          </p:nvSpPr>
          <p:spPr>
            <a:xfrm rot="5400000">
              <a:off x="1743505" y="1689214"/>
              <a:ext cx="198895" cy="186260"/>
            </a:xfrm>
            <a:custGeom>
              <a:avLst/>
              <a:gdLst/>
              <a:ahLst/>
              <a:cxnLst/>
              <a:rect l="l" t="t" r="r" b="b"/>
              <a:pathLst>
                <a:path w="12137" h="11366" extrusionOk="0">
                  <a:moveTo>
                    <a:pt x="3777" y="732"/>
                  </a:moveTo>
                  <a:cubicBezTo>
                    <a:pt x="2929" y="0"/>
                    <a:pt x="1696" y="0"/>
                    <a:pt x="887" y="732"/>
                  </a:cubicBezTo>
                  <a:cubicBezTo>
                    <a:pt x="1" y="1503"/>
                    <a:pt x="1" y="2851"/>
                    <a:pt x="887" y="3622"/>
                  </a:cubicBezTo>
                  <a:lnTo>
                    <a:pt x="8400" y="10672"/>
                  </a:lnTo>
                  <a:cubicBezTo>
                    <a:pt x="9247" y="11366"/>
                    <a:pt x="10480" y="11366"/>
                    <a:pt x="11289" y="10672"/>
                  </a:cubicBezTo>
                  <a:cubicBezTo>
                    <a:pt x="12137" y="9863"/>
                    <a:pt x="12137" y="8553"/>
                    <a:pt x="11289" y="77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14"/>
            <p:cNvSpPr/>
            <p:nvPr/>
          </p:nvSpPr>
          <p:spPr>
            <a:xfrm rot="5400000">
              <a:off x="1776656" y="2524757"/>
              <a:ext cx="227934" cy="126282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14"/>
            <p:cNvSpPr/>
            <p:nvPr/>
          </p:nvSpPr>
          <p:spPr>
            <a:xfrm rot="5400000">
              <a:off x="2647155" y="2129881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14"/>
            <p:cNvSpPr/>
            <p:nvPr/>
          </p:nvSpPr>
          <p:spPr>
            <a:xfrm rot="5400000">
              <a:off x="1943631" y="1505782"/>
              <a:ext cx="227934" cy="126282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14"/>
            <p:cNvSpPr/>
            <p:nvPr/>
          </p:nvSpPr>
          <p:spPr>
            <a:xfrm rot="5400000">
              <a:off x="2391242" y="1466643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8">
    <p:spTree>
      <p:nvGrpSpPr>
        <p:cNvPr id="1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p24"/>
          <p:cNvSpPr txBox="1">
            <a:spLocks noGrp="1"/>
          </p:cNvSpPr>
          <p:nvPr>
            <p:ph type="ctrTitle"/>
          </p:nvPr>
        </p:nvSpPr>
        <p:spPr>
          <a:xfrm flipH="1">
            <a:off x="2713500" y="3071950"/>
            <a:ext cx="3717000" cy="95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b="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712" name="Google Shape;712;p24"/>
          <p:cNvSpPr txBox="1">
            <a:spLocks noGrp="1"/>
          </p:cNvSpPr>
          <p:nvPr>
            <p:ph type="subTitle" idx="1"/>
          </p:nvPr>
        </p:nvSpPr>
        <p:spPr>
          <a:xfrm flipH="1">
            <a:off x="2324550" y="1126550"/>
            <a:ext cx="4494900" cy="133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713" name="Google Shape;713;p24"/>
          <p:cNvSpPr/>
          <p:nvPr/>
        </p:nvSpPr>
        <p:spPr>
          <a:xfrm>
            <a:off x="789025" y="4918033"/>
            <a:ext cx="258819" cy="176867"/>
          </a:xfrm>
          <a:custGeom>
            <a:avLst/>
            <a:gdLst/>
            <a:ahLst/>
            <a:cxnLst/>
            <a:rect l="l" t="t" r="r" b="b"/>
            <a:pathLst>
              <a:path w="13138" h="8978" extrusionOk="0">
                <a:moveTo>
                  <a:pt x="12059" y="4817"/>
                </a:moveTo>
                <a:lnTo>
                  <a:pt x="3005" y="463"/>
                </a:lnTo>
                <a:cubicBezTo>
                  <a:pt x="1965" y="1"/>
                  <a:pt x="732" y="425"/>
                  <a:pt x="231" y="1426"/>
                </a:cubicBezTo>
                <a:cubicBezTo>
                  <a:pt x="116" y="1735"/>
                  <a:pt x="39" y="2081"/>
                  <a:pt x="0" y="2390"/>
                </a:cubicBezTo>
                <a:cubicBezTo>
                  <a:pt x="0" y="3160"/>
                  <a:pt x="462" y="3815"/>
                  <a:pt x="1156" y="4162"/>
                </a:cubicBezTo>
                <a:lnTo>
                  <a:pt x="10171" y="8477"/>
                </a:lnTo>
                <a:cubicBezTo>
                  <a:pt x="11173" y="8978"/>
                  <a:pt x="12406" y="8554"/>
                  <a:pt x="12868" y="7514"/>
                </a:cubicBezTo>
                <a:cubicBezTo>
                  <a:pt x="13061" y="7244"/>
                  <a:pt x="13138" y="6897"/>
                  <a:pt x="13138" y="6550"/>
                </a:cubicBezTo>
                <a:cubicBezTo>
                  <a:pt x="13138" y="5818"/>
                  <a:pt x="12714" y="5125"/>
                  <a:pt x="12059" y="4817"/>
                </a:cubicBezTo>
                <a:close/>
              </a:path>
            </a:pathLst>
          </a:custGeom>
          <a:solidFill>
            <a:srgbClr val="6923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4" name="Google Shape;714;p24"/>
          <p:cNvSpPr/>
          <p:nvPr/>
        </p:nvSpPr>
        <p:spPr>
          <a:xfrm>
            <a:off x="6910422" y="5044417"/>
            <a:ext cx="250466" cy="204939"/>
          </a:xfrm>
          <a:custGeom>
            <a:avLst/>
            <a:gdLst/>
            <a:ahLst/>
            <a:cxnLst/>
            <a:rect l="l" t="t" r="r" b="b"/>
            <a:pathLst>
              <a:path w="12714" h="10403" extrusionOk="0">
                <a:moveTo>
                  <a:pt x="9632" y="617"/>
                </a:moveTo>
                <a:lnTo>
                  <a:pt x="963" y="6242"/>
                </a:lnTo>
                <a:cubicBezTo>
                  <a:pt x="385" y="6666"/>
                  <a:pt x="39" y="7320"/>
                  <a:pt x="0" y="8052"/>
                </a:cubicBezTo>
                <a:cubicBezTo>
                  <a:pt x="0" y="8399"/>
                  <a:pt x="116" y="8746"/>
                  <a:pt x="308" y="9054"/>
                </a:cubicBezTo>
                <a:cubicBezTo>
                  <a:pt x="809" y="10094"/>
                  <a:pt x="2119" y="10403"/>
                  <a:pt x="3082" y="9786"/>
                </a:cubicBezTo>
                <a:lnTo>
                  <a:pt x="11751" y="4123"/>
                </a:lnTo>
                <a:cubicBezTo>
                  <a:pt x="12329" y="3738"/>
                  <a:pt x="12714" y="3083"/>
                  <a:pt x="12714" y="2389"/>
                </a:cubicBezTo>
                <a:cubicBezTo>
                  <a:pt x="12675" y="2004"/>
                  <a:pt x="12598" y="1657"/>
                  <a:pt x="12406" y="1349"/>
                </a:cubicBezTo>
                <a:cubicBezTo>
                  <a:pt x="11866" y="347"/>
                  <a:pt x="10595" y="1"/>
                  <a:pt x="9632" y="617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5" name="Google Shape;715;p24"/>
          <p:cNvSpPr/>
          <p:nvPr/>
        </p:nvSpPr>
        <p:spPr>
          <a:xfrm>
            <a:off x="7683036" y="5004189"/>
            <a:ext cx="207224" cy="249717"/>
          </a:xfrm>
          <a:custGeom>
            <a:avLst/>
            <a:gdLst/>
            <a:ahLst/>
            <a:cxnLst/>
            <a:rect l="l" t="t" r="r" b="b"/>
            <a:pathLst>
              <a:path w="10519" h="12676" extrusionOk="0">
                <a:moveTo>
                  <a:pt x="9710" y="463"/>
                </a:moveTo>
                <a:cubicBezTo>
                  <a:pt x="9324" y="155"/>
                  <a:pt x="8785" y="1"/>
                  <a:pt x="8284" y="39"/>
                </a:cubicBezTo>
                <a:cubicBezTo>
                  <a:pt x="7706" y="155"/>
                  <a:pt x="7205" y="424"/>
                  <a:pt x="6897" y="887"/>
                </a:cubicBezTo>
                <a:lnTo>
                  <a:pt x="425" y="9324"/>
                </a:lnTo>
                <a:cubicBezTo>
                  <a:pt x="194" y="9709"/>
                  <a:pt x="39" y="10133"/>
                  <a:pt x="1" y="10595"/>
                </a:cubicBezTo>
                <a:cubicBezTo>
                  <a:pt x="39" y="11212"/>
                  <a:pt x="309" y="11828"/>
                  <a:pt x="810" y="12213"/>
                </a:cubicBezTo>
                <a:cubicBezTo>
                  <a:pt x="1195" y="12522"/>
                  <a:pt x="1735" y="12676"/>
                  <a:pt x="2235" y="12560"/>
                </a:cubicBezTo>
                <a:cubicBezTo>
                  <a:pt x="2775" y="12483"/>
                  <a:pt x="3276" y="12213"/>
                  <a:pt x="3622" y="11790"/>
                </a:cubicBezTo>
                <a:lnTo>
                  <a:pt x="10095" y="3352"/>
                </a:lnTo>
                <a:cubicBezTo>
                  <a:pt x="10326" y="2967"/>
                  <a:pt x="10480" y="2505"/>
                  <a:pt x="10519" y="2043"/>
                </a:cubicBezTo>
                <a:cubicBezTo>
                  <a:pt x="10480" y="1426"/>
                  <a:pt x="10210" y="848"/>
                  <a:pt x="9710" y="463"/>
                </a:cubicBezTo>
                <a:close/>
              </a:path>
            </a:pathLst>
          </a:custGeom>
          <a:solidFill>
            <a:srgbClr val="6923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6" name="Google Shape;716;p24"/>
          <p:cNvSpPr/>
          <p:nvPr/>
        </p:nvSpPr>
        <p:spPr>
          <a:xfrm>
            <a:off x="9199500" y="4167452"/>
            <a:ext cx="249717" cy="204171"/>
          </a:xfrm>
          <a:custGeom>
            <a:avLst/>
            <a:gdLst/>
            <a:ahLst/>
            <a:cxnLst/>
            <a:rect l="l" t="t" r="r" b="b"/>
            <a:pathLst>
              <a:path w="12676" h="10364" extrusionOk="0">
                <a:moveTo>
                  <a:pt x="11712" y="4161"/>
                </a:moveTo>
                <a:cubicBezTo>
                  <a:pt x="12290" y="3737"/>
                  <a:pt x="12675" y="3044"/>
                  <a:pt x="12675" y="2350"/>
                </a:cubicBezTo>
                <a:cubicBezTo>
                  <a:pt x="12675" y="1965"/>
                  <a:pt x="12598" y="1618"/>
                  <a:pt x="12406" y="1310"/>
                </a:cubicBezTo>
                <a:cubicBezTo>
                  <a:pt x="11828" y="309"/>
                  <a:pt x="10556" y="0"/>
                  <a:pt x="9593" y="655"/>
                </a:cubicBezTo>
                <a:lnTo>
                  <a:pt x="963" y="6242"/>
                </a:lnTo>
                <a:cubicBezTo>
                  <a:pt x="385" y="6627"/>
                  <a:pt x="0" y="7282"/>
                  <a:pt x="0" y="7975"/>
                </a:cubicBezTo>
                <a:cubicBezTo>
                  <a:pt x="0" y="8361"/>
                  <a:pt x="77" y="8707"/>
                  <a:pt x="270" y="9016"/>
                </a:cubicBezTo>
                <a:cubicBezTo>
                  <a:pt x="809" y="10017"/>
                  <a:pt x="2119" y="10364"/>
                  <a:pt x="3082" y="9747"/>
                </a:cubicBezTo>
                <a:close/>
              </a:path>
            </a:pathLst>
          </a:custGeom>
          <a:solidFill>
            <a:srgbClr val="6923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7" name="Google Shape;717;p24"/>
          <p:cNvSpPr/>
          <p:nvPr/>
        </p:nvSpPr>
        <p:spPr>
          <a:xfrm>
            <a:off x="525663" y="618462"/>
            <a:ext cx="81991" cy="302848"/>
          </a:xfrm>
          <a:custGeom>
            <a:avLst/>
            <a:gdLst/>
            <a:ahLst/>
            <a:cxnLst/>
            <a:rect l="l" t="t" r="r" b="b"/>
            <a:pathLst>
              <a:path w="4162" h="15373" extrusionOk="0">
                <a:moveTo>
                  <a:pt x="4162" y="12676"/>
                </a:moveTo>
                <a:lnTo>
                  <a:pt x="4162" y="2775"/>
                </a:lnTo>
                <a:cubicBezTo>
                  <a:pt x="4162" y="1"/>
                  <a:pt x="1" y="1"/>
                  <a:pt x="1" y="2775"/>
                </a:cubicBezTo>
                <a:lnTo>
                  <a:pt x="1" y="12637"/>
                </a:lnTo>
                <a:cubicBezTo>
                  <a:pt x="39" y="15373"/>
                  <a:pt x="4162" y="15373"/>
                  <a:pt x="4162" y="1267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8" name="Google Shape;718;p24"/>
          <p:cNvSpPr/>
          <p:nvPr/>
        </p:nvSpPr>
        <p:spPr>
          <a:xfrm>
            <a:off x="430039" y="1356188"/>
            <a:ext cx="258819" cy="179132"/>
          </a:xfrm>
          <a:custGeom>
            <a:avLst/>
            <a:gdLst/>
            <a:ahLst/>
            <a:cxnLst/>
            <a:rect l="l" t="t" r="r" b="b"/>
            <a:pathLst>
              <a:path w="13138" h="9093" extrusionOk="0">
                <a:moveTo>
                  <a:pt x="11982" y="4932"/>
                </a:moveTo>
                <a:lnTo>
                  <a:pt x="2967" y="617"/>
                </a:lnTo>
                <a:cubicBezTo>
                  <a:pt x="1580" y="0"/>
                  <a:pt x="0" y="1041"/>
                  <a:pt x="0" y="2543"/>
                </a:cubicBezTo>
                <a:cubicBezTo>
                  <a:pt x="0" y="3314"/>
                  <a:pt x="463" y="4007"/>
                  <a:pt x="1156" y="4354"/>
                </a:cubicBezTo>
                <a:lnTo>
                  <a:pt x="10171" y="8669"/>
                </a:lnTo>
                <a:cubicBezTo>
                  <a:pt x="11212" y="9092"/>
                  <a:pt x="12367" y="8669"/>
                  <a:pt x="12907" y="7706"/>
                </a:cubicBezTo>
                <a:cubicBezTo>
                  <a:pt x="13022" y="7397"/>
                  <a:pt x="13099" y="7089"/>
                  <a:pt x="13138" y="6742"/>
                </a:cubicBezTo>
                <a:cubicBezTo>
                  <a:pt x="13138" y="5972"/>
                  <a:pt x="12714" y="5240"/>
                  <a:pt x="11982" y="493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9" name="Google Shape;719;p24"/>
          <p:cNvSpPr/>
          <p:nvPr/>
        </p:nvSpPr>
        <p:spPr>
          <a:xfrm>
            <a:off x="402708" y="4135549"/>
            <a:ext cx="202654" cy="254268"/>
          </a:xfrm>
          <a:custGeom>
            <a:avLst/>
            <a:gdLst/>
            <a:ahLst/>
            <a:cxnLst/>
            <a:rect l="l" t="t" r="r" b="b"/>
            <a:pathLst>
              <a:path w="10287" h="12907" extrusionOk="0">
                <a:moveTo>
                  <a:pt x="6665" y="1079"/>
                </a:moveTo>
                <a:lnTo>
                  <a:pt x="463" y="9285"/>
                </a:lnTo>
                <a:cubicBezTo>
                  <a:pt x="154" y="9632"/>
                  <a:pt x="0" y="10094"/>
                  <a:pt x="39" y="10557"/>
                </a:cubicBezTo>
                <a:lnTo>
                  <a:pt x="39" y="10711"/>
                </a:lnTo>
                <a:cubicBezTo>
                  <a:pt x="39" y="11250"/>
                  <a:pt x="308" y="11789"/>
                  <a:pt x="694" y="12175"/>
                </a:cubicBezTo>
                <a:cubicBezTo>
                  <a:pt x="1580" y="12907"/>
                  <a:pt x="2890" y="12753"/>
                  <a:pt x="3583" y="11866"/>
                </a:cubicBezTo>
                <a:lnTo>
                  <a:pt x="9863" y="3622"/>
                </a:lnTo>
                <a:cubicBezTo>
                  <a:pt x="10133" y="3275"/>
                  <a:pt x="10287" y="2813"/>
                  <a:pt x="10287" y="2389"/>
                </a:cubicBezTo>
                <a:cubicBezTo>
                  <a:pt x="10287" y="1773"/>
                  <a:pt x="10017" y="1195"/>
                  <a:pt x="9555" y="771"/>
                </a:cubicBezTo>
                <a:cubicBezTo>
                  <a:pt x="8669" y="0"/>
                  <a:pt x="7320" y="155"/>
                  <a:pt x="6665" y="1079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0" name="Google Shape;720;p24"/>
          <p:cNvSpPr/>
          <p:nvPr/>
        </p:nvSpPr>
        <p:spPr>
          <a:xfrm>
            <a:off x="140114" y="1091302"/>
            <a:ext cx="285394" cy="93378"/>
          </a:xfrm>
          <a:custGeom>
            <a:avLst/>
            <a:gdLst/>
            <a:ahLst/>
            <a:cxnLst/>
            <a:rect l="l" t="t" r="r" b="b"/>
            <a:pathLst>
              <a:path w="14487" h="4740" extrusionOk="0">
                <a:moveTo>
                  <a:pt x="14486" y="1927"/>
                </a:moveTo>
                <a:cubicBezTo>
                  <a:pt x="14371" y="810"/>
                  <a:pt x="13369" y="1"/>
                  <a:pt x="12252" y="116"/>
                </a:cubicBezTo>
                <a:lnTo>
                  <a:pt x="1888" y="579"/>
                </a:lnTo>
                <a:cubicBezTo>
                  <a:pt x="848" y="656"/>
                  <a:pt x="0" y="1503"/>
                  <a:pt x="39" y="2582"/>
                </a:cubicBezTo>
                <a:lnTo>
                  <a:pt x="39" y="2813"/>
                </a:lnTo>
                <a:cubicBezTo>
                  <a:pt x="154" y="3930"/>
                  <a:pt x="1118" y="4739"/>
                  <a:pt x="2235" y="4701"/>
                </a:cubicBezTo>
                <a:lnTo>
                  <a:pt x="12598" y="4162"/>
                </a:lnTo>
                <a:cubicBezTo>
                  <a:pt x="13639" y="4123"/>
                  <a:pt x="14448" y="3275"/>
                  <a:pt x="14486" y="2274"/>
                </a:cubicBezTo>
                <a:cubicBezTo>
                  <a:pt x="14486" y="2235"/>
                  <a:pt x="14486" y="2197"/>
                  <a:pt x="14486" y="2158"/>
                </a:cubicBezTo>
                <a:close/>
              </a:path>
            </a:pathLst>
          </a:custGeom>
          <a:solidFill>
            <a:srgbClr val="70513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1" name="Google Shape;721;p24"/>
          <p:cNvSpPr/>
          <p:nvPr/>
        </p:nvSpPr>
        <p:spPr>
          <a:xfrm>
            <a:off x="-189297" y="4088486"/>
            <a:ext cx="249717" cy="204939"/>
          </a:xfrm>
          <a:custGeom>
            <a:avLst/>
            <a:gdLst/>
            <a:ahLst/>
            <a:cxnLst/>
            <a:rect l="l" t="t" r="r" b="b"/>
            <a:pathLst>
              <a:path w="12676" h="10403" extrusionOk="0">
                <a:moveTo>
                  <a:pt x="12676" y="2274"/>
                </a:moveTo>
                <a:cubicBezTo>
                  <a:pt x="12676" y="1850"/>
                  <a:pt x="12522" y="1426"/>
                  <a:pt x="12252" y="1080"/>
                </a:cubicBezTo>
                <a:cubicBezTo>
                  <a:pt x="11559" y="193"/>
                  <a:pt x="10287" y="1"/>
                  <a:pt x="9363" y="656"/>
                </a:cubicBezTo>
                <a:lnTo>
                  <a:pt x="848" y="6550"/>
                </a:lnTo>
                <a:cubicBezTo>
                  <a:pt x="309" y="6936"/>
                  <a:pt x="1" y="7552"/>
                  <a:pt x="39" y="8207"/>
                </a:cubicBezTo>
                <a:cubicBezTo>
                  <a:pt x="1" y="8631"/>
                  <a:pt x="155" y="9016"/>
                  <a:pt x="386" y="9401"/>
                </a:cubicBezTo>
                <a:cubicBezTo>
                  <a:pt x="1118" y="10249"/>
                  <a:pt x="2351" y="10403"/>
                  <a:pt x="3275" y="9825"/>
                </a:cubicBezTo>
                <a:lnTo>
                  <a:pt x="11828" y="3892"/>
                </a:lnTo>
                <a:cubicBezTo>
                  <a:pt x="12368" y="3545"/>
                  <a:pt x="12676" y="2929"/>
                  <a:pt x="12676" y="227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2" name="Google Shape;722;p24"/>
          <p:cNvSpPr/>
          <p:nvPr/>
        </p:nvSpPr>
        <p:spPr>
          <a:xfrm>
            <a:off x="1087294" y="1924658"/>
            <a:ext cx="170031" cy="267171"/>
          </a:xfrm>
          <a:custGeom>
            <a:avLst/>
            <a:gdLst/>
            <a:ahLst/>
            <a:cxnLst/>
            <a:rect l="l" t="t" r="r" b="b"/>
            <a:pathLst>
              <a:path w="8631" h="13562" extrusionOk="0">
                <a:moveTo>
                  <a:pt x="7436" y="424"/>
                </a:moveTo>
                <a:cubicBezTo>
                  <a:pt x="6396" y="0"/>
                  <a:pt x="5240" y="424"/>
                  <a:pt x="4701" y="1387"/>
                </a:cubicBezTo>
                <a:lnTo>
                  <a:pt x="270" y="10402"/>
                </a:lnTo>
                <a:cubicBezTo>
                  <a:pt x="116" y="10672"/>
                  <a:pt x="39" y="10980"/>
                  <a:pt x="0" y="11250"/>
                </a:cubicBezTo>
                <a:cubicBezTo>
                  <a:pt x="0" y="12098"/>
                  <a:pt x="501" y="12830"/>
                  <a:pt x="1272" y="13138"/>
                </a:cubicBezTo>
                <a:cubicBezTo>
                  <a:pt x="2312" y="13562"/>
                  <a:pt x="3468" y="13138"/>
                  <a:pt x="4007" y="12175"/>
                </a:cubicBezTo>
                <a:lnTo>
                  <a:pt x="8438" y="3121"/>
                </a:lnTo>
                <a:cubicBezTo>
                  <a:pt x="8553" y="2851"/>
                  <a:pt x="8630" y="2582"/>
                  <a:pt x="8630" y="2273"/>
                </a:cubicBezTo>
                <a:cubicBezTo>
                  <a:pt x="8630" y="1464"/>
                  <a:pt x="8168" y="732"/>
                  <a:pt x="7436" y="42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3" name="Google Shape;723;p24"/>
          <p:cNvSpPr/>
          <p:nvPr/>
        </p:nvSpPr>
        <p:spPr>
          <a:xfrm>
            <a:off x="-35972" y="4499093"/>
            <a:ext cx="249717" cy="132089"/>
          </a:xfrm>
          <a:custGeom>
            <a:avLst/>
            <a:gdLst/>
            <a:ahLst/>
            <a:cxnLst/>
            <a:rect l="l" t="t" r="r" b="b"/>
            <a:pathLst>
              <a:path w="12676" h="6705" extrusionOk="0">
                <a:moveTo>
                  <a:pt x="11558" y="3468"/>
                </a:moveTo>
                <a:lnTo>
                  <a:pt x="2042" y="155"/>
                </a:lnTo>
                <a:cubicBezTo>
                  <a:pt x="1657" y="0"/>
                  <a:pt x="1233" y="39"/>
                  <a:pt x="848" y="232"/>
                </a:cubicBezTo>
                <a:cubicBezTo>
                  <a:pt x="462" y="424"/>
                  <a:pt x="193" y="771"/>
                  <a:pt x="77" y="1195"/>
                </a:cubicBezTo>
                <a:cubicBezTo>
                  <a:pt x="0" y="1349"/>
                  <a:pt x="0" y="1503"/>
                  <a:pt x="0" y="1696"/>
                </a:cubicBezTo>
                <a:cubicBezTo>
                  <a:pt x="0" y="2389"/>
                  <a:pt x="424" y="3006"/>
                  <a:pt x="1079" y="3237"/>
                </a:cubicBezTo>
                <a:lnTo>
                  <a:pt x="10595" y="6550"/>
                </a:lnTo>
                <a:cubicBezTo>
                  <a:pt x="11019" y="6704"/>
                  <a:pt x="11442" y="6665"/>
                  <a:pt x="11828" y="6511"/>
                </a:cubicBezTo>
                <a:cubicBezTo>
                  <a:pt x="12174" y="6280"/>
                  <a:pt x="12444" y="5933"/>
                  <a:pt x="12598" y="5548"/>
                </a:cubicBezTo>
                <a:cubicBezTo>
                  <a:pt x="12598" y="5356"/>
                  <a:pt x="12637" y="5163"/>
                  <a:pt x="12637" y="5047"/>
                </a:cubicBezTo>
                <a:cubicBezTo>
                  <a:pt x="12675" y="4354"/>
                  <a:pt x="12251" y="3699"/>
                  <a:pt x="11558" y="3468"/>
                </a:cubicBezTo>
                <a:close/>
              </a:path>
            </a:pathLst>
          </a:custGeom>
          <a:solidFill>
            <a:srgbClr val="6923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4" name="Google Shape;724;p24"/>
          <p:cNvSpPr/>
          <p:nvPr/>
        </p:nvSpPr>
        <p:spPr>
          <a:xfrm>
            <a:off x="627359" y="1687864"/>
            <a:ext cx="248200" cy="207973"/>
          </a:xfrm>
          <a:custGeom>
            <a:avLst/>
            <a:gdLst/>
            <a:ahLst/>
            <a:cxnLst/>
            <a:rect l="l" t="t" r="r" b="b"/>
            <a:pathLst>
              <a:path w="12599" h="10557" extrusionOk="0">
                <a:moveTo>
                  <a:pt x="11751" y="6665"/>
                </a:moveTo>
                <a:lnTo>
                  <a:pt x="3314" y="617"/>
                </a:lnTo>
                <a:cubicBezTo>
                  <a:pt x="2389" y="0"/>
                  <a:pt x="1156" y="154"/>
                  <a:pt x="424" y="1002"/>
                </a:cubicBezTo>
                <a:cubicBezTo>
                  <a:pt x="154" y="1349"/>
                  <a:pt x="39" y="1772"/>
                  <a:pt x="0" y="2196"/>
                </a:cubicBezTo>
                <a:lnTo>
                  <a:pt x="0" y="2273"/>
                </a:lnTo>
                <a:cubicBezTo>
                  <a:pt x="0" y="2890"/>
                  <a:pt x="309" y="3506"/>
                  <a:pt x="848" y="3891"/>
                </a:cubicBezTo>
                <a:lnTo>
                  <a:pt x="9285" y="9901"/>
                </a:lnTo>
                <a:cubicBezTo>
                  <a:pt x="10171" y="10556"/>
                  <a:pt x="11443" y="10402"/>
                  <a:pt x="12175" y="9555"/>
                </a:cubicBezTo>
                <a:cubicBezTo>
                  <a:pt x="12444" y="9208"/>
                  <a:pt x="12598" y="8746"/>
                  <a:pt x="12598" y="8283"/>
                </a:cubicBezTo>
                <a:lnTo>
                  <a:pt x="12598" y="8245"/>
                </a:lnTo>
                <a:lnTo>
                  <a:pt x="12598" y="8206"/>
                </a:lnTo>
                <a:cubicBezTo>
                  <a:pt x="12598" y="7590"/>
                  <a:pt x="12252" y="7012"/>
                  <a:pt x="11751" y="66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5" name="Google Shape;725;p24"/>
          <p:cNvSpPr/>
          <p:nvPr/>
        </p:nvSpPr>
        <p:spPr>
          <a:xfrm>
            <a:off x="884649" y="3921528"/>
            <a:ext cx="222393" cy="245915"/>
          </a:xfrm>
          <a:custGeom>
            <a:avLst/>
            <a:gdLst/>
            <a:ahLst/>
            <a:cxnLst/>
            <a:rect l="l" t="t" r="r" b="b"/>
            <a:pathLst>
              <a:path w="11289" h="12483" extrusionOk="0">
                <a:moveTo>
                  <a:pt x="3583" y="1233"/>
                </a:moveTo>
                <a:cubicBezTo>
                  <a:pt x="2235" y="0"/>
                  <a:pt x="39" y="925"/>
                  <a:pt x="0" y="2735"/>
                </a:cubicBezTo>
                <a:cubicBezTo>
                  <a:pt x="39" y="3313"/>
                  <a:pt x="270" y="3853"/>
                  <a:pt x="694" y="4238"/>
                </a:cubicBezTo>
                <a:lnTo>
                  <a:pt x="7744" y="11057"/>
                </a:lnTo>
                <a:cubicBezTo>
                  <a:pt x="9285" y="12483"/>
                  <a:pt x="11289" y="11057"/>
                  <a:pt x="11289" y="9477"/>
                </a:cubicBezTo>
                <a:cubicBezTo>
                  <a:pt x="11289" y="8938"/>
                  <a:pt x="11019" y="8399"/>
                  <a:pt x="10595" y="8052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6" name="Google Shape;726;p24"/>
          <p:cNvSpPr/>
          <p:nvPr/>
        </p:nvSpPr>
        <p:spPr>
          <a:xfrm>
            <a:off x="-38998" y="1765258"/>
            <a:ext cx="217843" cy="247452"/>
          </a:xfrm>
          <a:custGeom>
            <a:avLst/>
            <a:gdLst/>
            <a:ahLst/>
            <a:cxnLst/>
            <a:rect l="l" t="t" r="r" b="b"/>
            <a:pathLst>
              <a:path w="11058" h="12561" extrusionOk="0">
                <a:moveTo>
                  <a:pt x="7551" y="1388"/>
                </a:moveTo>
                <a:lnTo>
                  <a:pt x="655" y="8323"/>
                </a:lnTo>
                <a:cubicBezTo>
                  <a:pt x="270" y="8708"/>
                  <a:pt x="0" y="9247"/>
                  <a:pt x="0" y="9787"/>
                </a:cubicBezTo>
                <a:cubicBezTo>
                  <a:pt x="0" y="11636"/>
                  <a:pt x="2235" y="12560"/>
                  <a:pt x="3545" y="11251"/>
                </a:cubicBezTo>
                <a:lnTo>
                  <a:pt x="10479" y="4354"/>
                </a:lnTo>
                <a:cubicBezTo>
                  <a:pt x="10865" y="3969"/>
                  <a:pt x="11057" y="3468"/>
                  <a:pt x="11057" y="2967"/>
                </a:cubicBezTo>
                <a:cubicBezTo>
                  <a:pt x="11057" y="1349"/>
                  <a:pt x="9054" y="1"/>
                  <a:pt x="7551" y="138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7" name="Google Shape;727;p24"/>
          <p:cNvSpPr/>
          <p:nvPr/>
        </p:nvSpPr>
        <p:spPr>
          <a:xfrm>
            <a:off x="-56452" y="538027"/>
            <a:ext cx="230746" cy="225427"/>
          </a:xfrm>
          <a:custGeom>
            <a:avLst/>
            <a:gdLst/>
            <a:ahLst/>
            <a:cxnLst/>
            <a:rect l="l" t="t" r="r" b="b"/>
            <a:pathLst>
              <a:path w="11713" h="11443" extrusionOk="0">
                <a:moveTo>
                  <a:pt x="3544" y="10710"/>
                </a:moveTo>
                <a:lnTo>
                  <a:pt x="11096" y="3660"/>
                </a:lnTo>
                <a:cubicBezTo>
                  <a:pt x="11481" y="3313"/>
                  <a:pt x="11712" y="2774"/>
                  <a:pt x="11712" y="2235"/>
                </a:cubicBezTo>
                <a:lnTo>
                  <a:pt x="11712" y="2196"/>
                </a:lnTo>
                <a:lnTo>
                  <a:pt x="11712" y="2158"/>
                </a:lnTo>
                <a:cubicBezTo>
                  <a:pt x="11712" y="1618"/>
                  <a:pt x="11481" y="1117"/>
                  <a:pt x="11096" y="732"/>
                </a:cubicBezTo>
                <a:cubicBezTo>
                  <a:pt x="10248" y="0"/>
                  <a:pt x="9015" y="0"/>
                  <a:pt x="8206" y="732"/>
                </a:cubicBezTo>
                <a:lnTo>
                  <a:pt x="655" y="7782"/>
                </a:lnTo>
                <a:cubicBezTo>
                  <a:pt x="231" y="8129"/>
                  <a:pt x="0" y="8668"/>
                  <a:pt x="0" y="9208"/>
                </a:cubicBezTo>
                <a:lnTo>
                  <a:pt x="0" y="9246"/>
                </a:lnTo>
                <a:lnTo>
                  <a:pt x="0" y="9285"/>
                </a:lnTo>
                <a:cubicBezTo>
                  <a:pt x="0" y="9824"/>
                  <a:pt x="231" y="10364"/>
                  <a:pt x="655" y="10710"/>
                </a:cubicBezTo>
                <a:cubicBezTo>
                  <a:pt x="1503" y="11442"/>
                  <a:pt x="2735" y="11442"/>
                  <a:pt x="3544" y="10710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8" name="Google Shape;728;p24"/>
          <p:cNvSpPr/>
          <p:nvPr/>
        </p:nvSpPr>
        <p:spPr>
          <a:xfrm>
            <a:off x="890724" y="632134"/>
            <a:ext cx="274007" cy="152577"/>
          </a:xfrm>
          <a:custGeom>
            <a:avLst/>
            <a:gdLst/>
            <a:ahLst/>
            <a:cxnLst/>
            <a:rect l="l" t="t" r="r" b="b"/>
            <a:pathLst>
              <a:path w="13909" h="7745" extrusionOk="0">
                <a:moveTo>
                  <a:pt x="13909" y="2389"/>
                </a:moveTo>
                <a:lnTo>
                  <a:pt x="13909" y="2350"/>
                </a:lnTo>
                <a:lnTo>
                  <a:pt x="13909" y="2350"/>
                </a:lnTo>
                <a:cubicBezTo>
                  <a:pt x="13909" y="2081"/>
                  <a:pt x="13870" y="1811"/>
                  <a:pt x="13793" y="1541"/>
                </a:cubicBezTo>
                <a:cubicBezTo>
                  <a:pt x="13370" y="501"/>
                  <a:pt x="12175" y="0"/>
                  <a:pt x="11135" y="347"/>
                </a:cubicBezTo>
                <a:lnTo>
                  <a:pt x="1388" y="3468"/>
                </a:lnTo>
                <a:cubicBezTo>
                  <a:pt x="540" y="3737"/>
                  <a:pt x="1" y="4508"/>
                  <a:pt x="1" y="5355"/>
                </a:cubicBezTo>
                <a:cubicBezTo>
                  <a:pt x="1" y="5355"/>
                  <a:pt x="1" y="5394"/>
                  <a:pt x="1" y="5394"/>
                </a:cubicBezTo>
                <a:cubicBezTo>
                  <a:pt x="1" y="5664"/>
                  <a:pt x="39" y="5933"/>
                  <a:pt x="116" y="6203"/>
                </a:cubicBezTo>
                <a:cubicBezTo>
                  <a:pt x="540" y="7205"/>
                  <a:pt x="1696" y="7744"/>
                  <a:pt x="2775" y="7397"/>
                </a:cubicBezTo>
                <a:lnTo>
                  <a:pt x="12522" y="4200"/>
                </a:lnTo>
                <a:cubicBezTo>
                  <a:pt x="13331" y="3969"/>
                  <a:pt x="13909" y="3237"/>
                  <a:pt x="13909" y="2389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9" name="Google Shape;729;p24"/>
          <p:cNvSpPr/>
          <p:nvPr/>
        </p:nvSpPr>
        <p:spPr>
          <a:xfrm>
            <a:off x="579547" y="2055959"/>
            <a:ext cx="250466" cy="211007"/>
          </a:xfrm>
          <a:custGeom>
            <a:avLst/>
            <a:gdLst/>
            <a:ahLst/>
            <a:cxnLst/>
            <a:rect l="l" t="t" r="r" b="b"/>
            <a:pathLst>
              <a:path w="12714" h="10711" extrusionOk="0">
                <a:moveTo>
                  <a:pt x="11712" y="6242"/>
                </a:moveTo>
                <a:lnTo>
                  <a:pt x="3082" y="617"/>
                </a:lnTo>
                <a:cubicBezTo>
                  <a:pt x="2119" y="0"/>
                  <a:pt x="809" y="347"/>
                  <a:pt x="270" y="1349"/>
                </a:cubicBezTo>
                <a:cubicBezTo>
                  <a:pt x="77" y="1657"/>
                  <a:pt x="0" y="2004"/>
                  <a:pt x="0" y="2351"/>
                </a:cubicBezTo>
                <a:lnTo>
                  <a:pt x="0" y="2389"/>
                </a:lnTo>
                <a:lnTo>
                  <a:pt x="0" y="2428"/>
                </a:lnTo>
                <a:cubicBezTo>
                  <a:pt x="0" y="3121"/>
                  <a:pt x="385" y="3814"/>
                  <a:pt x="963" y="4161"/>
                </a:cubicBezTo>
                <a:lnTo>
                  <a:pt x="9593" y="9786"/>
                </a:lnTo>
                <a:cubicBezTo>
                  <a:pt x="10903" y="10711"/>
                  <a:pt x="12714" y="9709"/>
                  <a:pt x="12675" y="8091"/>
                </a:cubicBezTo>
                <a:lnTo>
                  <a:pt x="12675" y="8014"/>
                </a:lnTo>
                <a:cubicBezTo>
                  <a:pt x="12637" y="7282"/>
                  <a:pt x="12290" y="6627"/>
                  <a:pt x="11712" y="6242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0" name="Google Shape;730;p24"/>
          <p:cNvSpPr/>
          <p:nvPr/>
        </p:nvSpPr>
        <p:spPr>
          <a:xfrm>
            <a:off x="1645896" y="4093037"/>
            <a:ext cx="124484" cy="277809"/>
          </a:xfrm>
          <a:custGeom>
            <a:avLst/>
            <a:gdLst/>
            <a:ahLst/>
            <a:cxnLst/>
            <a:rect l="l" t="t" r="r" b="b"/>
            <a:pathLst>
              <a:path w="6319" h="14102" extrusionOk="0">
                <a:moveTo>
                  <a:pt x="4701" y="194"/>
                </a:moveTo>
                <a:cubicBezTo>
                  <a:pt x="3622" y="1"/>
                  <a:pt x="2543" y="656"/>
                  <a:pt x="2235" y="1696"/>
                </a:cubicBezTo>
                <a:lnTo>
                  <a:pt x="0" y="11443"/>
                </a:lnTo>
                <a:lnTo>
                  <a:pt x="0" y="11867"/>
                </a:lnTo>
                <a:cubicBezTo>
                  <a:pt x="0" y="12830"/>
                  <a:pt x="655" y="13678"/>
                  <a:pt x="1619" y="13870"/>
                </a:cubicBezTo>
                <a:cubicBezTo>
                  <a:pt x="2697" y="14102"/>
                  <a:pt x="3815" y="13408"/>
                  <a:pt x="4084" y="12329"/>
                </a:cubicBezTo>
                <a:lnTo>
                  <a:pt x="6280" y="2582"/>
                </a:lnTo>
                <a:cubicBezTo>
                  <a:pt x="6319" y="2467"/>
                  <a:pt x="6319" y="2313"/>
                  <a:pt x="6319" y="2158"/>
                </a:cubicBezTo>
                <a:cubicBezTo>
                  <a:pt x="6319" y="1195"/>
                  <a:pt x="5625" y="386"/>
                  <a:pt x="4701" y="1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1" name="Google Shape;731;p24"/>
          <p:cNvSpPr/>
          <p:nvPr/>
        </p:nvSpPr>
        <p:spPr>
          <a:xfrm>
            <a:off x="5292740" y="4656570"/>
            <a:ext cx="129803" cy="280843"/>
          </a:xfrm>
          <a:custGeom>
            <a:avLst/>
            <a:gdLst/>
            <a:ahLst/>
            <a:cxnLst/>
            <a:rect l="l" t="t" r="r" b="b"/>
            <a:pathLst>
              <a:path w="6589" h="14256" extrusionOk="0">
                <a:moveTo>
                  <a:pt x="4045" y="1773"/>
                </a:moveTo>
                <a:cubicBezTo>
                  <a:pt x="3776" y="694"/>
                  <a:pt x="2658" y="1"/>
                  <a:pt x="1580" y="270"/>
                </a:cubicBezTo>
                <a:cubicBezTo>
                  <a:pt x="694" y="424"/>
                  <a:pt x="39" y="1195"/>
                  <a:pt x="0" y="2081"/>
                </a:cubicBezTo>
                <a:lnTo>
                  <a:pt x="0" y="2197"/>
                </a:lnTo>
                <a:cubicBezTo>
                  <a:pt x="0" y="2351"/>
                  <a:pt x="0" y="2505"/>
                  <a:pt x="77" y="2697"/>
                </a:cubicBezTo>
                <a:lnTo>
                  <a:pt x="2466" y="12483"/>
                </a:lnTo>
                <a:cubicBezTo>
                  <a:pt x="2774" y="13562"/>
                  <a:pt x="3853" y="14255"/>
                  <a:pt x="4970" y="13986"/>
                </a:cubicBezTo>
                <a:cubicBezTo>
                  <a:pt x="5895" y="13832"/>
                  <a:pt x="6588" y="12984"/>
                  <a:pt x="6588" y="12021"/>
                </a:cubicBezTo>
                <a:cubicBezTo>
                  <a:pt x="6588" y="11867"/>
                  <a:pt x="6550" y="11674"/>
                  <a:pt x="6511" y="11520"/>
                </a:cubicBezTo>
                <a:close/>
              </a:path>
            </a:pathLst>
          </a:custGeom>
          <a:solidFill>
            <a:srgbClr val="70513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2" name="Google Shape;732;p24"/>
          <p:cNvSpPr/>
          <p:nvPr/>
        </p:nvSpPr>
        <p:spPr>
          <a:xfrm>
            <a:off x="1247444" y="4455064"/>
            <a:ext cx="169262" cy="267191"/>
          </a:xfrm>
          <a:custGeom>
            <a:avLst/>
            <a:gdLst/>
            <a:ahLst/>
            <a:cxnLst/>
            <a:rect l="l" t="t" r="r" b="b"/>
            <a:pathLst>
              <a:path w="8592" h="13563" extrusionOk="0">
                <a:moveTo>
                  <a:pt x="3968" y="1426"/>
                </a:moveTo>
                <a:cubicBezTo>
                  <a:pt x="3467" y="425"/>
                  <a:pt x="2273" y="1"/>
                  <a:pt x="1233" y="463"/>
                </a:cubicBezTo>
                <a:cubicBezTo>
                  <a:pt x="539" y="810"/>
                  <a:pt x="39" y="1503"/>
                  <a:pt x="0" y="2274"/>
                </a:cubicBezTo>
                <a:cubicBezTo>
                  <a:pt x="0" y="2582"/>
                  <a:pt x="77" y="2852"/>
                  <a:pt x="231" y="3122"/>
                </a:cubicBezTo>
                <a:lnTo>
                  <a:pt x="4700" y="12175"/>
                </a:lnTo>
                <a:cubicBezTo>
                  <a:pt x="5201" y="13138"/>
                  <a:pt x="6395" y="13562"/>
                  <a:pt x="7397" y="13138"/>
                </a:cubicBezTo>
                <a:cubicBezTo>
                  <a:pt x="8129" y="12830"/>
                  <a:pt x="8591" y="12098"/>
                  <a:pt x="8591" y="11328"/>
                </a:cubicBezTo>
                <a:cubicBezTo>
                  <a:pt x="8591" y="11251"/>
                  <a:pt x="8591" y="11212"/>
                  <a:pt x="8591" y="11135"/>
                </a:cubicBezTo>
                <a:cubicBezTo>
                  <a:pt x="8591" y="10904"/>
                  <a:pt x="8514" y="10673"/>
                  <a:pt x="8399" y="10480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3" name="Google Shape;733;p24"/>
          <p:cNvSpPr/>
          <p:nvPr/>
        </p:nvSpPr>
        <p:spPr>
          <a:xfrm>
            <a:off x="8272359" y="2920239"/>
            <a:ext cx="81991" cy="301331"/>
          </a:xfrm>
          <a:custGeom>
            <a:avLst/>
            <a:gdLst/>
            <a:ahLst/>
            <a:cxnLst/>
            <a:rect l="l" t="t" r="r" b="b"/>
            <a:pathLst>
              <a:path w="4162" h="15296" extrusionOk="0">
                <a:moveTo>
                  <a:pt x="1" y="2698"/>
                </a:moveTo>
                <a:lnTo>
                  <a:pt x="1" y="12522"/>
                </a:lnTo>
                <a:cubicBezTo>
                  <a:pt x="1" y="15296"/>
                  <a:pt x="4162" y="15296"/>
                  <a:pt x="4162" y="12522"/>
                </a:cubicBezTo>
                <a:lnTo>
                  <a:pt x="4162" y="2698"/>
                </a:lnTo>
                <a:cubicBezTo>
                  <a:pt x="4162" y="1"/>
                  <a:pt x="1" y="1"/>
                  <a:pt x="1" y="2698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4" name="Google Shape;734;p24"/>
          <p:cNvSpPr/>
          <p:nvPr/>
        </p:nvSpPr>
        <p:spPr>
          <a:xfrm>
            <a:off x="8406364" y="3751893"/>
            <a:ext cx="268688" cy="166997"/>
          </a:xfrm>
          <a:custGeom>
            <a:avLst/>
            <a:gdLst/>
            <a:ahLst/>
            <a:cxnLst/>
            <a:rect l="l" t="t" r="r" b="b"/>
            <a:pathLst>
              <a:path w="13639" h="8477" extrusionOk="0">
                <a:moveTo>
                  <a:pt x="2697" y="8091"/>
                </a:moveTo>
                <a:lnTo>
                  <a:pt x="12290" y="4277"/>
                </a:lnTo>
                <a:cubicBezTo>
                  <a:pt x="13099" y="4007"/>
                  <a:pt x="13638" y="3275"/>
                  <a:pt x="13600" y="2427"/>
                </a:cubicBezTo>
                <a:lnTo>
                  <a:pt x="13600" y="2273"/>
                </a:lnTo>
                <a:cubicBezTo>
                  <a:pt x="13638" y="2235"/>
                  <a:pt x="13638" y="2158"/>
                  <a:pt x="13638" y="2081"/>
                </a:cubicBezTo>
                <a:cubicBezTo>
                  <a:pt x="13638" y="1927"/>
                  <a:pt x="13600" y="1773"/>
                  <a:pt x="13561" y="1618"/>
                </a:cubicBezTo>
                <a:cubicBezTo>
                  <a:pt x="13215" y="540"/>
                  <a:pt x="12020" y="0"/>
                  <a:pt x="10980" y="424"/>
                </a:cubicBezTo>
                <a:lnTo>
                  <a:pt x="1387" y="4161"/>
                </a:lnTo>
                <a:cubicBezTo>
                  <a:pt x="578" y="4508"/>
                  <a:pt x="39" y="5278"/>
                  <a:pt x="0" y="6164"/>
                </a:cubicBezTo>
                <a:cubicBezTo>
                  <a:pt x="0" y="6357"/>
                  <a:pt x="39" y="6588"/>
                  <a:pt x="116" y="6819"/>
                </a:cubicBezTo>
                <a:cubicBezTo>
                  <a:pt x="462" y="7898"/>
                  <a:pt x="1657" y="8476"/>
                  <a:pt x="2697" y="8091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5" name="Google Shape;735;p24"/>
          <p:cNvSpPr/>
          <p:nvPr/>
        </p:nvSpPr>
        <p:spPr>
          <a:xfrm>
            <a:off x="1242873" y="3595927"/>
            <a:ext cx="239099" cy="223910"/>
          </a:xfrm>
          <a:custGeom>
            <a:avLst/>
            <a:gdLst/>
            <a:ahLst/>
            <a:cxnLst/>
            <a:rect l="l" t="t" r="r" b="b"/>
            <a:pathLst>
              <a:path w="12137" h="11366" extrusionOk="0">
                <a:moveTo>
                  <a:pt x="3777" y="732"/>
                </a:moveTo>
                <a:cubicBezTo>
                  <a:pt x="2929" y="0"/>
                  <a:pt x="1696" y="0"/>
                  <a:pt x="887" y="732"/>
                </a:cubicBezTo>
                <a:cubicBezTo>
                  <a:pt x="1" y="1503"/>
                  <a:pt x="1" y="2851"/>
                  <a:pt x="887" y="3622"/>
                </a:cubicBezTo>
                <a:lnTo>
                  <a:pt x="8400" y="10672"/>
                </a:lnTo>
                <a:cubicBezTo>
                  <a:pt x="9247" y="11366"/>
                  <a:pt x="10480" y="11366"/>
                  <a:pt x="11289" y="10672"/>
                </a:cubicBezTo>
                <a:cubicBezTo>
                  <a:pt x="12137" y="9863"/>
                  <a:pt x="12137" y="8553"/>
                  <a:pt x="11289" y="77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6" name="Google Shape;736;p24"/>
          <p:cNvSpPr/>
          <p:nvPr/>
        </p:nvSpPr>
        <p:spPr>
          <a:xfrm>
            <a:off x="3383180" y="4722235"/>
            <a:ext cx="141939" cy="276273"/>
          </a:xfrm>
          <a:custGeom>
            <a:avLst/>
            <a:gdLst/>
            <a:ahLst/>
            <a:cxnLst/>
            <a:rect l="l" t="t" r="r" b="b"/>
            <a:pathLst>
              <a:path w="7205" h="14024" extrusionOk="0">
                <a:moveTo>
                  <a:pt x="4046" y="1618"/>
                </a:moveTo>
                <a:cubicBezTo>
                  <a:pt x="3699" y="578"/>
                  <a:pt x="2582" y="0"/>
                  <a:pt x="1503" y="270"/>
                </a:cubicBezTo>
                <a:cubicBezTo>
                  <a:pt x="617" y="501"/>
                  <a:pt x="0" y="1310"/>
                  <a:pt x="0" y="2196"/>
                </a:cubicBezTo>
                <a:cubicBezTo>
                  <a:pt x="0" y="2427"/>
                  <a:pt x="0" y="2620"/>
                  <a:pt x="77" y="2813"/>
                </a:cubicBezTo>
                <a:lnTo>
                  <a:pt x="3082" y="12329"/>
                </a:lnTo>
                <a:cubicBezTo>
                  <a:pt x="3429" y="13407"/>
                  <a:pt x="4585" y="14024"/>
                  <a:pt x="5702" y="13754"/>
                </a:cubicBezTo>
                <a:cubicBezTo>
                  <a:pt x="6550" y="13484"/>
                  <a:pt x="7166" y="12714"/>
                  <a:pt x="7205" y="11828"/>
                </a:cubicBezTo>
                <a:cubicBezTo>
                  <a:pt x="7166" y="11597"/>
                  <a:pt x="7128" y="11404"/>
                  <a:pt x="7089" y="112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7" name="Google Shape;737;p24"/>
          <p:cNvSpPr/>
          <p:nvPr/>
        </p:nvSpPr>
        <p:spPr>
          <a:xfrm>
            <a:off x="1966947" y="4558292"/>
            <a:ext cx="250466" cy="204939"/>
          </a:xfrm>
          <a:custGeom>
            <a:avLst/>
            <a:gdLst/>
            <a:ahLst/>
            <a:cxnLst/>
            <a:rect l="l" t="t" r="r" b="b"/>
            <a:pathLst>
              <a:path w="12714" h="10403" extrusionOk="0">
                <a:moveTo>
                  <a:pt x="9632" y="617"/>
                </a:moveTo>
                <a:lnTo>
                  <a:pt x="963" y="6242"/>
                </a:lnTo>
                <a:cubicBezTo>
                  <a:pt x="385" y="6666"/>
                  <a:pt x="39" y="7320"/>
                  <a:pt x="0" y="8052"/>
                </a:cubicBezTo>
                <a:cubicBezTo>
                  <a:pt x="0" y="8399"/>
                  <a:pt x="116" y="8746"/>
                  <a:pt x="308" y="9054"/>
                </a:cubicBezTo>
                <a:cubicBezTo>
                  <a:pt x="809" y="10094"/>
                  <a:pt x="2119" y="10403"/>
                  <a:pt x="3082" y="9786"/>
                </a:cubicBezTo>
                <a:lnTo>
                  <a:pt x="11751" y="4123"/>
                </a:lnTo>
                <a:cubicBezTo>
                  <a:pt x="12329" y="3738"/>
                  <a:pt x="12714" y="3083"/>
                  <a:pt x="12714" y="2389"/>
                </a:cubicBezTo>
                <a:cubicBezTo>
                  <a:pt x="12675" y="2004"/>
                  <a:pt x="12598" y="1657"/>
                  <a:pt x="12406" y="1349"/>
                </a:cubicBezTo>
                <a:cubicBezTo>
                  <a:pt x="11866" y="347"/>
                  <a:pt x="10595" y="1"/>
                  <a:pt x="9632" y="617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8" name="Google Shape;738;p24"/>
          <p:cNvSpPr/>
          <p:nvPr/>
        </p:nvSpPr>
        <p:spPr>
          <a:xfrm>
            <a:off x="2739561" y="4518064"/>
            <a:ext cx="207224" cy="249717"/>
          </a:xfrm>
          <a:custGeom>
            <a:avLst/>
            <a:gdLst/>
            <a:ahLst/>
            <a:cxnLst/>
            <a:rect l="l" t="t" r="r" b="b"/>
            <a:pathLst>
              <a:path w="10519" h="12676" extrusionOk="0">
                <a:moveTo>
                  <a:pt x="9710" y="463"/>
                </a:moveTo>
                <a:cubicBezTo>
                  <a:pt x="9324" y="155"/>
                  <a:pt x="8785" y="1"/>
                  <a:pt x="8284" y="39"/>
                </a:cubicBezTo>
                <a:cubicBezTo>
                  <a:pt x="7706" y="155"/>
                  <a:pt x="7205" y="424"/>
                  <a:pt x="6897" y="887"/>
                </a:cubicBezTo>
                <a:lnTo>
                  <a:pt x="425" y="9324"/>
                </a:lnTo>
                <a:cubicBezTo>
                  <a:pt x="194" y="9709"/>
                  <a:pt x="39" y="10133"/>
                  <a:pt x="1" y="10595"/>
                </a:cubicBezTo>
                <a:cubicBezTo>
                  <a:pt x="39" y="11212"/>
                  <a:pt x="309" y="11828"/>
                  <a:pt x="810" y="12213"/>
                </a:cubicBezTo>
                <a:cubicBezTo>
                  <a:pt x="1195" y="12522"/>
                  <a:pt x="1735" y="12676"/>
                  <a:pt x="2235" y="12560"/>
                </a:cubicBezTo>
                <a:cubicBezTo>
                  <a:pt x="2775" y="12483"/>
                  <a:pt x="3276" y="12213"/>
                  <a:pt x="3622" y="11790"/>
                </a:cubicBezTo>
                <a:lnTo>
                  <a:pt x="10095" y="3352"/>
                </a:lnTo>
                <a:cubicBezTo>
                  <a:pt x="10326" y="2967"/>
                  <a:pt x="10480" y="2505"/>
                  <a:pt x="10519" y="2043"/>
                </a:cubicBezTo>
                <a:cubicBezTo>
                  <a:pt x="10480" y="1426"/>
                  <a:pt x="10210" y="848"/>
                  <a:pt x="9710" y="463"/>
                </a:cubicBezTo>
                <a:close/>
              </a:path>
            </a:pathLst>
          </a:custGeom>
          <a:solidFill>
            <a:srgbClr val="6923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9" name="Google Shape;739;p24"/>
          <p:cNvSpPr/>
          <p:nvPr/>
        </p:nvSpPr>
        <p:spPr>
          <a:xfrm>
            <a:off x="8299331" y="4589800"/>
            <a:ext cx="250485" cy="212524"/>
          </a:xfrm>
          <a:custGeom>
            <a:avLst/>
            <a:gdLst/>
            <a:ahLst/>
            <a:cxnLst/>
            <a:rect l="l" t="t" r="r" b="b"/>
            <a:pathLst>
              <a:path w="12715" h="10788" extrusionOk="0">
                <a:moveTo>
                  <a:pt x="11866" y="6935"/>
                </a:moveTo>
                <a:lnTo>
                  <a:pt x="3314" y="963"/>
                </a:lnTo>
                <a:cubicBezTo>
                  <a:pt x="1965" y="0"/>
                  <a:pt x="39" y="925"/>
                  <a:pt x="0" y="2620"/>
                </a:cubicBezTo>
                <a:cubicBezTo>
                  <a:pt x="39" y="3237"/>
                  <a:pt x="347" y="3853"/>
                  <a:pt x="848" y="4238"/>
                </a:cubicBezTo>
                <a:lnTo>
                  <a:pt x="9401" y="10133"/>
                </a:lnTo>
                <a:cubicBezTo>
                  <a:pt x="10325" y="10788"/>
                  <a:pt x="11558" y="10634"/>
                  <a:pt x="12290" y="9786"/>
                </a:cubicBezTo>
                <a:cubicBezTo>
                  <a:pt x="12560" y="9401"/>
                  <a:pt x="12714" y="9015"/>
                  <a:pt x="12714" y="8553"/>
                </a:cubicBezTo>
                <a:cubicBezTo>
                  <a:pt x="12714" y="7937"/>
                  <a:pt x="12406" y="7320"/>
                  <a:pt x="11866" y="6935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0" name="Google Shape;740;p24"/>
          <p:cNvSpPr/>
          <p:nvPr/>
        </p:nvSpPr>
        <p:spPr>
          <a:xfrm>
            <a:off x="7400715" y="4656583"/>
            <a:ext cx="129803" cy="280843"/>
          </a:xfrm>
          <a:custGeom>
            <a:avLst/>
            <a:gdLst/>
            <a:ahLst/>
            <a:cxnLst/>
            <a:rect l="l" t="t" r="r" b="b"/>
            <a:pathLst>
              <a:path w="6589" h="14256" extrusionOk="0">
                <a:moveTo>
                  <a:pt x="4045" y="1773"/>
                </a:moveTo>
                <a:cubicBezTo>
                  <a:pt x="3776" y="694"/>
                  <a:pt x="2658" y="1"/>
                  <a:pt x="1580" y="270"/>
                </a:cubicBezTo>
                <a:cubicBezTo>
                  <a:pt x="694" y="424"/>
                  <a:pt x="39" y="1195"/>
                  <a:pt x="0" y="2081"/>
                </a:cubicBezTo>
                <a:lnTo>
                  <a:pt x="0" y="2197"/>
                </a:lnTo>
                <a:cubicBezTo>
                  <a:pt x="0" y="2351"/>
                  <a:pt x="0" y="2505"/>
                  <a:pt x="77" y="2697"/>
                </a:cubicBezTo>
                <a:lnTo>
                  <a:pt x="2466" y="12483"/>
                </a:lnTo>
                <a:cubicBezTo>
                  <a:pt x="2774" y="13562"/>
                  <a:pt x="3853" y="14255"/>
                  <a:pt x="4970" y="13986"/>
                </a:cubicBezTo>
                <a:cubicBezTo>
                  <a:pt x="5895" y="13832"/>
                  <a:pt x="6588" y="12984"/>
                  <a:pt x="6588" y="12021"/>
                </a:cubicBezTo>
                <a:cubicBezTo>
                  <a:pt x="6588" y="11867"/>
                  <a:pt x="6550" y="11674"/>
                  <a:pt x="6511" y="11520"/>
                </a:cubicBezTo>
                <a:close/>
              </a:path>
            </a:pathLst>
          </a:custGeom>
          <a:solidFill>
            <a:srgbClr val="70513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1" name="Google Shape;741;p24"/>
          <p:cNvSpPr/>
          <p:nvPr/>
        </p:nvSpPr>
        <p:spPr>
          <a:xfrm>
            <a:off x="8078415" y="4097596"/>
            <a:ext cx="170031" cy="267171"/>
          </a:xfrm>
          <a:custGeom>
            <a:avLst/>
            <a:gdLst/>
            <a:ahLst/>
            <a:cxnLst/>
            <a:rect l="l" t="t" r="r" b="b"/>
            <a:pathLst>
              <a:path w="8631" h="13562" extrusionOk="0">
                <a:moveTo>
                  <a:pt x="8630" y="11250"/>
                </a:moveTo>
                <a:cubicBezTo>
                  <a:pt x="8592" y="10942"/>
                  <a:pt x="8553" y="10672"/>
                  <a:pt x="8438" y="10403"/>
                </a:cubicBezTo>
                <a:lnTo>
                  <a:pt x="3969" y="1388"/>
                </a:lnTo>
                <a:cubicBezTo>
                  <a:pt x="3468" y="424"/>
                  <a:pt x="2273" y="1"/>
                  <a:pt x="1272" y="424"/>
                </a:cubicBezTo>
                <a:cubicBezTo>
                  <a:pt x="501" y="694"/>
                  <a:pt x="0" y="1465"/>
                  <a:pt x="0" y="2274"/>
                </a:cubicBezTo>
                <a:cubicBezTo>
                  <a:pt x="39" y="2582"/>
                  <a:pt x="116" y="2852"/>
                  <a:pt x="232" y="3121"/>
                </a:cubicBezTo>
                <a:lnTo>
                  <a:pt x="4701" y="12175"/>
                </a:lnTo>
                <a:cubicBezTo>
                  <a:pt x="5240" y="13138"/>
                  <a:pt x="6396" y="13562"/>
                  <a:pt x="7397" y="13138"/>
                </a:cubicBezTo>
                <a:cubicBezTo>
                  <a:pt x="8168" y="12791"/>
                  <a:pt x="8630" y="12059"/>
                  <a:pt x="8630" y="11250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2" name="Google Shape;742;p24"/>
          <p:cNvSpPr/>
          <p:nvPr/>
        </p:nvSpPr>
        <p:spPr>
          <a:xfrm>
            <a:off x="7533961" y="4157956"/>
            <a:ext cx="253519" cy="207205"/>
          </a:xfrm>
          <a:custGeom>
            <a:avLst/>
            <a:gdLst/>
            <a:ahLst/>
            <a:cxnLst/>
            <a:rect l="l" t="t" r="r" b="b"/>
            <a:pathLst>
              <a:path w="12869" h="10518" extrusionOk="0">
                <a:moveTo>
                  <a:pt x="9286" y="655"/>
                </a:moveTo>
                <a:lnTo>
                  <a:pt x="849" y="6665"/>
                </a:lnTo>
                <a:cubicBezTo>
                  <a:pt x="309" y="7012"/>
                  <a:pt x="1" y="7629"/>
                  <a:pt x="1" y="8283"/>
                </a:cubicBezTo>
                <a:cubicBezTo>
                  <a:pt x="39" y="8746"/>
                  <a:pt x="194" y="9131"/>
                  <a:pt x="425" y="9478"/>
                </a:cubicBezTo>
                <a:cubicBezTo>
                  <a:pt x="1157" y="10364"/>
                  <a:pt x="2428" y="10518"/>
                  <a:pt x="3314" y="9863"/>
                </a:cubicBezTo>
                <a:lnTo>
                  <a:pt x="11751" y="3853"/>
                </a:lnTo>
                <a:cubicBezTo>
                  <a:pt x="12676" y="3198"/>
                  <a:pt x="12869" y="1888"/>
                  <a:pt x="12175" y="1002"/>
                </a:cubicBezTo>
                <a:cubicBezTo>
                  <a:pt x="11482" y="154"/>
                  <a:pt x="10210" y="0"/>
                  <a:pt x="9286" y="6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3" name="Google Shape;743;p24"/>
          <p:cNvSpPr/>
          <p:nvPr/>
        </p:nvSpPr>
        <p:spPr>
          <a:xfrm>
            <a:off x="6880064" y="4516181"/>
            <a:ext cx="268688" cy="166997"/>
          </a:xfrm>
          <a:custGeom>
            <a:avLst/>
            <a:gdLst/>
            <a:ahLst/>
            <a:cxnLst/>
            <a:rect l="l" t="t" r="r" b="b"/>
            <a:pathLst>
              <a:path w="13639" h="8477" extrusionOk="0">
                <a:moveTo>
                  <a:pt x="2697" y="8091"/>
                </a:moveTo>
                <a:lnTo>
                  <a:pt x="12290" y="4277"/>
                </a:lnTo>
                <a:cubicBezTo>
                  <a:pt x="13099" y="4007"/>
                  <a:pt x="13638" y="3275"/>
                  <a:pt x="13600" y="2427"/>
                </a:cubicBezTo>
                <a:lnTo>
                  <a:pt x="13600" y="2273"/>
                </a:lnTo>
                <a:cubicBezTo>
                  <a:pt x="13638" y="2235"/>
                  <a:pt x="13638" y="2158"/>
                  <a:pt x="13638" y="2081"/>
                </a:cubicBezTo>
                <a:cubicBezTo>
                  <a:pt x="13638" y="1927"/>
                  <a:pt x="13600" y="1773"/>
                  <a:pt x="13561" y="1618"/>
                </a:cubicBezTo>
                <a:cubicBezTo>
                  <a:pt x="13215" y="540"/>
                  <a:pt x="12020" y="0"/>
                  <a:pt x="10980" y="424"/>
                </a:cubicBezTo>
                <a:lnTo>
                  <a:pt x="1387" y="4161"/>
                </a:lnTo>
                <a:cubicBezTo>
                  <a:pt x="578" y="4508"/>
                  <a:pt x="39" y="5278"/>
                  <a:pt x="0" y="6164"/>
                </a:cubicBezTo>
                <a:cubicBezTo>
                  <a:pt x="0" y="6357"/>
                  <a:pt x="39" y="6588"/>
                  <a:pt x="116" y="6819"/>
                </a:cubicBezTo>
                <a:cubicBezTo>
                  <a:pt x="462" y="7898"/>
                  <a:pt x="1657" y="8476"/>
                  <a:pt x="2697" y="8091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4" name="Google Shape;744;p24"/>
          <p:cNvSpPr/>
          <p:nvPr/>
        </p:nvSpPr>
        <p:spPr>
          <a:xfrm>
            <a:off x="6988271" y="3861196"/>
            <a:ext cx="274007" cy="151808"/>
          </a:xfrm>
          <a:custGeom>
            <a:avLst/>
            <a:gdLst/>
            <a:ahLst/>
            <a:cxnLst/>
            <a:rect l="l" t="t" r="r" b="b"/>
            <a:pathLst>
              <a:path w="13909" h="7706" extrusionOk="0">
                <a:moveTo>
                  <a:pt x="13908" y="5356"/>
                </a:moveTo>
                <a:cubicBezTo>
                  <a:pt x="13908" y="4508"/>
                  <a:pt x="13369" y="3776"/>
                  <a:pt x="12522" y="3545"/>
                </a:cubicBezTo>
                <a:lnTo>
                  <a:pt x="2774" y="347"/>
                </a:lnTo>
                <a:cubicBezTo>
                  <a:pt x="1696" y="1"/>
                  <a:pt x="578" y="540"/>
                  <a:pt x="116" y="1542"/>
                </a:cubicBezTo>
                <a:cubicBezTo>
                  <a:pt x="39" y="1811"/>
                  <a:pt x="0" y="2081"/>
                  <a:pt x="0" y="2351"/>
                </a:cubicBezTo>
                <a:cubicBezTo>
                  <a:pt x="0" y="3198"/>
                  <a:pt x="578" y="3930"/>
                  <a:pt x="1387" y="4200"/>
                </a:cubicBezTo>
                <a:lnTo>
                  <a:pt x="11135" y="7321"/>
                </a:lnTo>
                <a:cubicBezTo>
                  <a:pt x="12213" y="7706"/>
                  <a:pt x="13369" y="7166"/>
                  <a:pt x="13793" y="6126"/>
                </a:cubicBezTo>
                <a:cubicBezTo>
                  <a:pt x="13870" y="5895"/>
                  <a:pt x="13908" y="5625"/>
                  <a:pt x="13908" y="5356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5" name="Google Shape;745;p24"/>
          <p:cNvSpPr/>
          <p:nvPr/>
        </p:nvSpPr>
        <p:spPr>
          <a:xfrm>
            <a:off x="7512725" y="3723827"/>
            <a:ext cx="249717" cy="204171"/>
          </a:xfrm>
          <a:custGeom>
            <a:avLst/>
            <a:gdLst/>
            <a:ahLst/>
            <a:cxnLst/>
            <a:rect l="l" t="t" r="r" b="b"/>
            <a:pathLst>
              <a:path w="12676" h="10364" extrusionOk="0">
                <a:moveTo>
                  <a:pt x="11712" y="4161"/>
                </a:moveTo>
                <a:cubicBezTo>
                  <a:pt x="12290" y="3737"/>
                  <a:pt x="12675" y="3044"/>
                  <a:pt x="12675" y="2350"/>
                </a:cubicBezTo>
                <a:cubicBezTo>
                  <a:pt x="12675" y="1965"/>
                  <a:pt x="12598" y="1618"/>
                  <a:pt x="12406" y="1310"/>
                </a:cubicBezTo>
                <a:cubicBezTo>
                  <a:pt x="11828" y="309"/>
                  <a:pt x="10556" y="0"/>
                  <a:pt x="9593" y="655"/>
                </a:cubicBezTo>
                <a:lnTo>
                  <a:pt x="963" y="6242"/>
                </a:lnTo>
                <a:cubicBezTo>
                  <a:pt x="385" y="6627"/>
                  <a:pt x="0" y="7282"/>
                  <a:pt x="0" y="7975"/>
                </a:cubicBezTo>
                <a:cubicBezTo>
                  <a:pt x="0" y="8361"/>
                  <a:pt x="77" y="8707"/>
                  <a:pt x="270" y="9016"/>
                </a:cubicBezTo>
                <a:cubicBezTo>
                  <a:pt x="809" y="10017"/>
                  <a:pt x="2119" y="10364"/>
                  <a:pt x="3082" y="9747"/>
                </a:cubicBezTo>
                <a:close/>
              </a:path>
            </a:pathLst>
          </a:custGeom>
          <a:solidFill>
            <a:srgbClr val="6923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6" name="Google Shape;746;p24"/>
          <p:cNvSpPr/>
          <p:nvPr/>
        </p:nvSpPr>
        <p:spPr>
          <a:xfrm>
            <a:off x="8737981" y="2465487"/>
            <a:ext cx="250485" cy="212524"/>
          </a:xfrm>
          <a:custGeom>
            <a:avLst/>
            <a:gdLst/>
            <a:ahLst/>
            <a:cxnLst/>
            <a:rect l="l" t="t" r="r" b="b"/>
            <a:pathLst>
              <a:path w="12715" h="10788" extrusionOk="0">
                <a:moveTo>
                  <a:pt x="11866" y="6935"/>
                </a:moveTo>
                <a:lnTo>
                  <a:pt x="3314" y="963"/>
                </a:lnTo>
                <a:cubicBezTo>
                  <a:pt x="1965" y="0"/>
                  <a:pt x="39" y="925"/>
                  <a:pt x="0" y="2620"/>
                </a:cubicBezTo>
                <a:cubicBezTo>
                  <a:pt x="39" y="3237"/>
                  <a:pt x="347" y="3853"/>
                  <a:pt x="848" y="4238"/>
                </a:cubicBezTo>
                <a:lnTo>
                  <a:pt x="9401" y="10133"/>
                </a:lnTo>
                <a:cubicBezTo>
                  <a:pt x="10325" y="10788"/>
                  <a:pt x="11558" y="10634"/>
                  <a:pt x="12290" y="9786"/>
                </a:cubicBezTo>
                <a:cubicBezTo>
                  <a:pt x="12560" y="9401"/>
                  <a:pt x="12714" y="9015"/>
                  <a:pt x="12714" y="8553"/>
                </a:cubicBezTo>
                <a:cubicBezTo>
                  <a:pt x="12714" y="7937"/>
                  <a:pt x="12406" y="7320"/>
                  <a:pt x="11866" y="6935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7" name="Google Shape;747;p24"/>
          <p:cNvSpPr/>
          <p:nvPr/>
        </p:nvSpPr>
        <p:spPr>
          <a:xfrm>
            <a:off x="8248440" y="1271183"/>
            <a:ext cx="129803" cy="280843"/>
          </a:xfrm>
          <a:custGeom>
            <a:avLst/>
            <a:gdLst/>
            <a:ahLst/>
            <a:cxnLst/>
            <a:rect l="l" t="t" r="r" b="b"/>
            <a:pathLst>
              <a:path w="6589" h="14256" extrusionOk="0">
                <a:moveTo>
                  <a:pt x="4045" y="1773"/>
                </a:moveTo>
                <a:cubicBezTo>
                  <a:pt x="3776" y="694"/>
                  <a:pt x="2658" y="1"/>
                  <a:pt x="1580" y="270"/>
                </a:cubicBezTo>
                <a:cubicBezTo>
                  <a:pt x="694" y="424"/>
                  <a:pt x="39" y="1195"/>
                  <a:pt x="0" y="2081"/>
                </a:cubicBezTo>
                <a:lnTo>
                  <a:pt x="0" y="2197"/>
                </a:lnTo>
                <a:cubicBezTo>
                  <a:pt x="0" y="2351"/>
                  <a:pt x="0" y="2505"/>
                  <a:pt x="77" y="2697"/>
                </a:cubicBezTo>
                <a:lnTo>
                  <a:pt x="2466" y="12483"/>
                </a:lnTo>
                <a:cubicBezTo>
                  <a:pt x="2774" y="13562"/>
                  <a:pt x="3853" y="14255"/>
                  <a:pt x="4970" y="13986"/>
                </a:cubicBezTo>
                <a:cubicBezTo>
                  <a:pt x="5895" y="13832"/>
                  <a:pt x="6588" y="12984"/>
                  <a:pt x="6588" y="12021"/>
                </a:cubicBezTo>
                <a:cubicBezTo>
                  <a:pt x="6588" y="11867"/>
                  <a:pt x="6550" y="11674"/>
                  <a:pt x="6511" y="11520"/>
                </a:cubicBezTo>
                <a:close/>
              </a:path>
            </a:pathLst>
          </a:custGeom>
          <a:solidFill>
            <a:srgbClr val="70513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8" name="Google Shape;748;p24"/>
          <p:cNvSpPr/>
          <p:nvPr/>
        </p:nvSpPr>
        <p:spPr>
          <a:xfrm>
            <a:off x="8991465" y="675396"/>
            <a:ext cx="170031" cy="267171"/>
          </a:xfrm>
          <a:custGeom>
            <a:avLst/>
            <a:gdLst/>
            <a:ahLst/>
            <a:cxnLst/>
            <a:rect l="l" t="t" r="r" b="b"/>
            <a:pathLst>
              <a:path w="8631" h="13562" extrusionOk="0">
                <a:moveTo>
                  <a:pt x="8630" y="11250"/>
                </a:moveTo>
                <a:cubicBezTo>
                  <a:pt x="8592" y="10942"/>
                  <a:pt x="8553" y="10672"/>
                  <a:pt x="8438" y="10403"/>
                </a:cubicBezTo>
                <a:lnTo>
                  <a:pt x="3969" y="1388"/>
                </a:lnTo>
                <a:cubicBezTo>
                  <a:pt x="3468" y="424"/>
                  <a:pt x="2273" y="1"/>
                  <a:pt x="1272" y="424"/>
                </a:cubicBezTo>
                <a:cubicBezTo>
                  <a:pt x="501" y="694"/>
                  <a:pt x="0" y="1465"/>
                  <a:pt x="0" y="2274"/>
                </a:cubicBezTo>
                <a:cubicBezTo>
                  <a:pt x="39" y="2582"/>
                  <a:pt x="116" y="2852"/>
                  <a:pt x="232" y="3121"/>
                </a:cubicBezTo>
                <a:lnTo>
                  <a:pt x="4701" y="12175"/>
                </a:lnTo>
                <a:cubicBezTo>
                  <a:pt x="5240" y="13138"/>
                  <a:pt x="6396" y="13562"/>
                  <a:pt x="7397" y="13138"/>
                </a:cubicBezTo>
                <a:cubicBezTo>
                  <a:pt x="8168" y="12791"/>
                  <a:pt x="8630" y="12059"/>
                  <a:pt x="8630" y="11250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9" name="Google Shape;749;p24"/>
          <p:cNvSpPr/>
          <p:nvPr/>
        </p:nvSpPr>
        <p:spPr>
          <a:xfrm>
            <a:off x="8530761" y="972156"/>
            <a:ext cx="253519" cy="207205"/>
          </a:xfrm>
          <a:custGeom>
            <a:avLst/>
            <a:gdLst/>
            <a:ahLst/>
            <a:cxnLst/>
            <a:rect l="l" t="t" r="r" b="b"/>
            <a:pathLst>
              <a:path w="12869" h="10518" extrusionOk="0">
                <a:moveTo>
                  <a:pt x="9286" y="655"/>
                </a:moveTo>
                <a:lnTo>
                  <a:pt x="849" y="6665"/>
                </a:lnTo>
                <a:cubicBezTo>
                  <a:pt x="309" y="7012"/>
                  <a:pt x="1" y="7629"/>
                  <a:pt x="1" y="8283"/>
                </a:cubicBezTo>
                <a:cubicBezTo>
                  <a:pt x="39" y="8746"/>
                  <a:pt x="194" y="9131"/>
                  <a:pt x="425" y="9478"/>
                </a:cubicBezTo>
                <a:cubicBezTo>
                  <a:pt x="1157" y="10364"/>
                  <a:pt x="2428" y="10518"/>
                  <a:pt x="3314" y="9863"/>
                </a:cubicBezTo>
                <a:lnTo>
                  <a:pt x="11751" y="3853"/>
                </a:lnTo>
                <a:cubicBezTo>
                  <a:pt x="12676" y="3198"/>
                  <a:pt x="12869" y="1888"/>
                  <a:pt x="12175" y="1002"/>
                </a:cubicBezTo>
                <a:cubicBezTo>
                  <a:pt x="11482" y="154"/>
                  <a:pt x="10210" y="0"/>
                  <a:pt x="9286" y="6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0" name="Google Shape;750;p24"/>
          <p:cNvSpPr/>
          <p:nvPr/>
        </p:nvSpPr>
        <p:spPr>
          <a:xfrm>
            <a:off x="7727789" y="1130781"/>
            <a:ext cx="268688" cy="166997"/>
          </a:xfrm>
          <a:custGeom>
            <a:avLst/>
            <a:gdLst/>
            <a:ahLst/>
            <a:cxnLst/>
            <a:rect l="l" t="t" r="r" b="b"/>
            <a:pathLst>
              <a:path w="13639" h="8477" extrusionOk="0">
                <a:moveTo>
                  <a:pt x="2697" y="8091"/>
                </a:moveTo>
                <a:lnTo>
                  <a:pt x="12290" y="4277"/>
                </a:lnTo>
                <a:cubicBezTo>
                  <a:pt x="13099" y="4007"/>
                  <a:pt x="13638" y="3275"/>
                  <a:pt x="13600" y="2427"/>
                </a:cubicBezTo>
                <a:lnTo>
                  <a:pt x="13600" y="2273"/>
                </a:lnTo>
                <a:cubicBezTo>
                  <a:pt x="13638" y="2235"/>
                  <a:pt x="13638" y="2158"/>
                  <a:pt x="13638" y="2081"/>
                </a:cubicBezTo>
                <a:cubicBezTo>
                  <a:pt x="13638" y="1927"/>
                  <a:pt x="13600" y="1773"/>
                  <a:pt x="13561" y="1618"/>
                </a:cubicBezTo>
                <a:cubicBezTo>
                  <a:pt x="13215" y="540"/>
                  <a:pt x="12020" y="0"/>
                  <a:pt x="10980" y="424"/>
                </a:cubicBezTo>
                <a:lnTo>
                  <a:pt x="1387" y="4161"/>
                </a:lnTo>
                <a:cubicBezTo>
                  <a:pt x="578" y="4508"/>
                  <a:pt x="39" y="5278"/>
                  <a:pt x="0" y="6164"/>
                </a:cubicBezTo>
                <a:cubicBezTo>
                  <a:pt x="0" y="6357"/>
                  <a:pt x="39" y="6588"/>
                  <a:pt x="116" y="6819"/>
                </a:cubicBezTo>
                <a:cubicBezTo>
                  <a:pt x="462" y="7898"/>
                  <a:pt x="1657" y="8476"/>
                  <a:pt x="2697" y="8091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1" name="Google Shape;751;p24"/>
          <p:cNvSpPr/>
          <p:nvPr/>
        </p:nvSpPr>
        <p:spPr>
          <a:xfrm>
            <a:off x="7758147" y="1659017"/>
            <a:ext cx="250466" cy="204939"/>
          </a:xfrm>
          <a:custGeom>
            <a:avLst/>
            <a:gdLst/>
            <a:ahLst/>
            <a:cxnLst/>
            <a:rect l="l" t="t" r="r" b="b"/>
            <a:pathLst>
              <a:path w="12714" h="10403" extrusionOk="0">
                <a:moveTo>
                  <a:pt x="9632" y="617"/>
                </a:moveTo>
                <a:lnTo>
                  <a:pt x="963" y="6242"/>
                </a:lnTo>
                <a:cubicBezTo>
                  <a:pt x="385" y="6666"/>
                  <a:pt x="39" y="7320"/>
                  <a:pt x="0" y="8052"/>
                </a:cubicBezTo>
                <a:cubicBezTo>
                  <a:pt x="0" y="8399"/>
                  <a:pt x="116" y="8746"/>
                  <a:pt x="308" y="9054"/>
                </a:cubicBezTo>
                <a:cubicBezTo>
                  <a:pt x="809" y="10094"/>
                  <a:pt x="2119" y="10403"/>
                  <a:pt x="3082" y="9786"/>
                </a:cubicBezTo>
                <a:lnTo>
                  <a:pt x="11751" y="4123"/>
                </a:lnTo>
                <a:cubicBezTo>
                  <a:pt x="12329" y="3738"/>
                  <a:pt x="12714" y="3083"/>
                  <a:pt x="12714" y="2389"/>
                </a:cubicBezTo>
                <a:cubicBezTo>
                  <a:pt x="12675" y="2004"/>
                  <a:pt x="12598" y="1657"/>
                  <a:pt x="12406" y="1349"/>
                </a:cubicBezTo>
                <a:cubicBezTo>
                  <a:pt x="11866" y="347"/>
                  <a:pt x="10595" y="1"/>
                  <a:pt x="9632" y="617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2" name="Google Shape;752;p24"/>
          <p:cNvSpPr/>
          <p:nvPr/>
        </p:nvSpPr>
        <p:spPr>
          <a:xfrm>
            <a:off x="1022054" y="2937127"/>
            <a:ext cx="201905" cy="254288"/>
          </a:xfrm>
          <a:custGeom>
            <a:avLst/>
            <a:gdLst/>
            <a:ahLst/>
            <a:cxnLst/>
            <a:rect l="l" t="t" r="r" b="b"/>
            <a:pathLst>
              <a:path w="10249" h="12908" extrusionOk="0">
                <a:moveTo>
                  <a:pt x="10248" y="10557"/>
                </a:moveTo>
                <a:cubicBezTo>
                  <a:pt x="10248" y="10095"/>
                  <a:pt x="10094" y="9633"/>
                  <a:pt x="9825" y="9286"/>
                </a:cubicBezTo>
                <a:lnTo>
                  <a:pt x="3583" y="1041"/>
                </a:lnTo>
                <a:cubicBezTo>
                  <a:pt x="2851" y="155"/>
                  <a:pt x="1541" y="1"/>
                  <a:pt x="694" y="733"/>
                </a:cubicBezTo>
                <a:cubicBezTo>
                  <a:pt x="270" y="1118"/>
                  <a:pt x="39" y="1658"/>
                  <a:pt x="0" y="2197"/>
                </a:cubicBezTo>
                <a:lnTo>
                  <a:pt x="0" y="2351"/>
                </a:lnTo>
                <a:cubicBezTo>
                  <a:pt x="0" y="2813"/>
                  <a:pt x="154" y="3276"/>
                  <a:pt x="424" y="3622"/>
                </a:cubicBezTo>
                <a:lnTo>
                  <a:pt x="6627" y="11829"/>
                </a:lnTo>
                <a:cubicBezTo>
                  <a:pt x="7320" y="12792"/>
                  <a:pt x="8669" y="12907"/>
                  <a:pt x="9516" y="12137"/>
                </a:cubicBezTo>
                <a:cubicBezTo>
                  <a:pt x="9979" y="11713"/>
                  <a:pt x="10248" y="11135"/>
                  <a:pt x="10248" y="10557"/>
                </a:cubicBezTo>
                <a:close/>
              </a:path>
            </a:pathLst>
          </a:custGeom>
          <a:solidFill>
            <a:srgbClr val="70513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3" name="Google Shape;753;p24"/>
          <p:cNvSpPr/>
          <p:nvPr/>
        </p:nvSpPr>
        <p:spPr>
          <a:xfrm>
            <a:off x="430049" y="3033519"/>
            <a:ext cx="249717" cy="205707"/>
          </a:xfrm>
          <a:custGeom>
            <a:avLst/>
            <a:gdLst/>
            <a:ahLst/>
            <a:cxnLst/>
            <a:rect l="l" t="t" r="r" b="b"/>
            <a:pathLst>
              <a:path w="12676" h="10442" extrusionOk="0">
                <a:moveTo>
                  <a:pt x="11790" y="6512"/>
                </a:moveTo>
                <a:lnTo>
                  <a:pt x="3276" y="617"/>
                </a:lnTo>
                <a:cubicBezTo>
                  <a:pt x="2312" y="1"/>
                  <a:pt x="1080" y="193"/>
                  <a:pt x="386" y="1041"/>
                </a:cubicBezTo>
                <a:cubicBezTo>
                  <a:pt x="116" y="1388"/>
                  <a:pt x="1" y="1812"/>
                  <a:pt x="1" y="2235"/>
                </a:cubicBezTo>
                <a:cubicBezTo>
                  <a:pt x="1" y="2890"/>
                  <a:pt x="309" y="3507"/>
                  <a:pt x="848" y="3853"/>
                </a:cubicBezTo>
                <a:lnTo>
                  <a:pt x="9324" y="9748"/>
                </a:lnTo>
                <a:cubicBezTo>
                  <a:pt x="10249" y="10441"/>
                  <a:pt x="11559" y="10249"/>
                  <a:pt x="12214" y="9324"/>
                </a:cubicBezTo>
                <a:cubicBezTo>
                  <a:pt x="12522" y="9016"/>
                  <a:pt x="12676" y="8592"/>
                  <a:pt x="12637" y="8130"/>
                </a:cubicBezTo>
                <a:cubicBezTo>
                  <a:pt x="12676" y="7475"/>
                  <a:pt x="12329" y="6858"/>
                  <a:pt x="11790" y="65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754;p24"/>
          <p:cNvSpPr/>
          <p:nvPr/>
        </p:nvSpPr>
        <p:spPr>
          <a:xfrm>
            <a:off x="510504" y="2625197"/>
            <a:ext cx="249717" cy="131320"/>
          </a:xfrm>
          <a:custGeom>
            <a:avLst/>
            <a:gdLst/>
            <a:ahLst/>
            <a:cxnLst/>
            <a:rect l="l" t="t" r="r" b="b"/>
            <a:pathLst>
              <a:path w="12676" h="6666" extrusionOk="0">
                <a:moveTo>
                  <a:pt x="848" y="6473"/>
                </a:moveTo>
                <a:cubicBezTo>
                  <a:pt x="1233" y="6666"/>
                  <a:pt x="1657" y="6666"/>
                  <a:pt x="2081" y="6512"/>
                </a:cubicBezTo>
                <a:lnTo>
                  <a:pt x="11559" y="3198"/>
                </a:lnTo>
                <a:cubicBezTo>
                  <a:pt x="12213" y="2967"/>
                  <a:pt x="12676" y="2351"/>
                  <a:pt x="12637" y="1619"/>
                </a:cubicBezTo>
                <a:cubicBezTo>
                  <a:pt x="12637" y="1503"/>
                  <a:pt x="12599" y="1349"/>
                  <a:pt x="12599" y="1157"/>
                </a:cubicBezTo>
                <a:cubicBezTo>
                  <a:pt x="12445" y="771"/>
                  <a:pt x="12175" y="425"/>
                  <a:pt x="11790" y="193"/>
                </a:cubicBezTo>
                <a:cubicBezTo>
                  <a:pt x="11404" y="39"/>
                  <a:pt x="10981" y="1"/>
                  <a:pt x="10595" y="116"/>
                </a:cubicBezTo>
                <a:lnTo>
                  <a:pt x="1118" y="3468"/>
                </a:lnTo>
                <a:cubicBezTo>
                  <a:pt x="424" y="3699"/>
                  <a:pt x="1" y="4316"/>
                  <a:pt x="1" y="5009"/>
                </a:cubicBezTo>
                <a:cubicBezTo>
                  <a:pt x="1" y="5163"/>
                  <a:pt x="1" y="5317"/>
                  <a:pt x="78" y="5510"/>
                </a:cubicBezTo>
                <a:cubicBezTo>
                  <a:pt x="193" y="5895"/>
                  <a:pt x="463" y="6242"/>
                  <a:pt x="848" y="6473"/>
                </a:cubicBezTo>
                <a:close/>
              </a:path>
            </a:pathLst>
          </a:custGeom>
          <a:solidFill>
            <a:srgbClr val="70513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5" name="Google Shape;755;p24"/>
          <p:cNvSpPr/>
          <p:nvPr/>
        </p:nvSpPr>
        <p:spPr>
          <a:xfrm>
            <a:off x="1223950" y="918266"/>
            <a:ext cx="141190" cy="276273"/>
          </a:xfrm>
          <a:custGeom>
            <a:avLst/>
            <a:gdLst/>
            <a:ahLst/>
            <a:cxnLst/>
            <a:rect l="l" t="t" r="r" b="b"/>
            <a:pathLst>
              <a:path w="7167" h="14024" extrusionOk="0">
                <a:moveTo>
                  <a:pt x="1503" y="13716"/>
                </a:moveTo>
                <a:cubicBezTo>
                  <a:pt x="2582" y="14024"/>
                  <a:pt x="3699" y="13407"/>
                  <a:pt x="4046" y="12367"/>
                </a:cubicBezTo>
                <a:lnTo>
                  <a:pt x="7051" y="2813"/>
                </a:lnTo>
                <a:cubicBezTo>
                  <a:pt x="7128" y="2620"/>
                  <a:pt x="7166" y="2427"/>
                  <a:pt x="7166" y="2235"/>
                </a:cubicBezTo>
                <a:cubicBezTo>
                  <a:pt x="7166" y="1310"/>
                  <a:pt x="6550" y="540"/>
                  <a:pt x="5664" y="309"/>
                </a:cubicBezTo>
                <a:cubicBezTo>
                  <a:pt x="4585" y="0"/>
                  <a:pt x="3429" y="578"/>
                  <a:pt x="3082" y="1657"/>
                </a:cubicBezTo>
                <a:lnTo>
                  <a:pt x="77" y="11173"/>
                </a:lnTo>
                <a:cubicBezTo>
                  <a:pt x="0" y="11366"/>
                  <a:pt x="0" y="11558"/>
                  <a:pt x="0" y="11789"/>
                </a:cubicBezTo>
                <a:cubicBezTo>
                  <a:pt x="0" y="12675"/>
                  <a:pt x="617" y="13484"/>
                  <a:pt x="1503" y="13716"/>
                </a:cubicBezTo>
                <a:close/>
              </a:path>
            </a:pathLst>
          </a:custGeom>
          <a:solidFill>
            <a:srgbClr val="70513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4"/>
          <p:cNvSpPr/>
          <p:nvPr/>
        </p:nvSpPr>
        <p:spPr>
          <a:xfrm>
            <a:off x="8675046" y="4304821"/>
            <a:ext cx="274007" cy="151808"/>
          </a:xfrm>
          <a:custGeom>
            <a:avLst/>
            <a:gdLst/>
            <a:ahLst/>
            <a:cxnLst/>
            <a:rect l="l" t="t" r="r" b="b"/>
            <a:pathLst>
              <a:path w="13909" h="7706" extrusionOk="0">
                <a:moveTo>
                  <a:pt x="13908" y="5356"/>
                </a:moveTo>
                <a:cubicBezTo>
                  <a:pt x="13908" y="4508"/>
                  <a:pt x="13369" y="3776"/>
                  <a:pt x="12522" y="3545"/>
                </a:cubicBezTo>
                <a:lnTo>
                  <a:pt x="2774" y="347"/>
                </a:lnTo>
                <a:cubicBezTo>
                  <a:pt x="1696" y="1"/>
                  <a:pt x="578" y="540"/>
                  <a:pt x="116" y="1542"/>
                </a:cubicBezTo>
                <a:cubicBezTo>
                  <a:pt x="39" y="1811"/>
                  <a:pt x="0" y="2081"/>
                  <a:pt x="0" y="2351"/>
                </a:cubicBezTo>
                <a:cubicBezTo>
                  <a:pt x="0" y="3198"/>
                  <a:pt x="578" y="3930"/>
                  <a:pt x="1387" y="4200"/>
                </a:cubicBezTo>
                <a:lnTo>
                  <a:pt x="11135" y="7321"/>
                </a:lnTo>
                <a:cubicBezTo>
                  <a:pt x="12213" y="7706"/>
                  <a:pt x="13369" y="7166"/>
                  <a:pt x="13793" y="6126"/>
                </a:cubicBezTo>
                <a:cubicBezTo>
                  <a:pt x="13870" y="5895"/>
                  <a:pt x="13908" y="5625"/>
                  <a:pt x="13908" y="5356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chnology design 1">
  <p:cSld name="CUSTOM_10"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" name="Google Shape;758;p25"/>
          <p:cNvSpPr txBox="1">
            <a:spLocks noGrp="1"/>
          </p:cNvSpPr>
          <p:nvPr>
            <p:ph type="subTitle" idx="1"/>
          </p:nvPr>
        </p:nvSpPr>
        <p:spPr>
          <a:xfrm flipH="1">
            <a:off x="307801" y="2791977"/>
            <a:ext cx="3622500" cy="110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759" name="Google Shape;759;p25"/>
          <p:cNvSpPr txBox="1">
            <a:spLocks noGrp="1"/>
          </p:cNvSpPr>
          <p:nvPr>
            <p:ph type="title"/>
          </p:nvPr>
        </p:nvSpPr>
        <p:spPr>
          <a:xfrm>
            <a:off x="307575" y="1785400"/>
            <a:ext cx="3622500" cy="11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760" name="Google Shape;760;p25"/>
          <p:cNvSpPr txBox="1">
            <a:spLocks noGrp="1"/>
          </p:cNvSpPr>
          <p:nvPr>
            <p:ph type="title" idx="2"/>
          </p:nvPr>
        </p:nvSpPr>
        <p:spPr>
          <a:xfrm>
            <a:off x="1569900" y="355650"/>
            <a:ext cx="6004200" cy="6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grpSp>
        <p:nvGrpSpPr>
          <p:cNvPr id="761" name="Google Shape;761;p25"/>
          <p:cNvGrpSpPr/>
          <p:nvPr/>
        </p:nvGrpSpPr>
        <p:grpSpPr>
          <a:xfrm>
            <a:off x="-343881" y="4134170"/>
            <a:ext cx="1659920" cy="1009321"/>
            <a:chOff x="-181956" y="-148580"/>
            <a:chExt cx="1659920" cy="1009321"/>
          </a:xfrm>
        </p:grpSpPr>
        <p:sp>
          <p:nvSpPr>
            <p:cNvPr id="762" name="Google Shape;762;p25"/>
            <p:cNvSpPr/>
            <p:nvPr/>
          </p:nvSpPr>
          <p:spPr>
            <a:xfrm>
              <a:off x="539643" y="29860"/>
              <a:ext cx="175130" cy="220565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763;p25"/>
            <p:cNvSpPr/>
            <p:nvPr/>
          </p:nvSpPr>
          <p:spPr>
            <a:xfrm>
              <a:off x="817935" y="-148580"/>
              <a:ext cx="216601" cy="17842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764;p25"/>
            <p:cNvSpPr/>
            <p:nvPr/>
          </p:nvSpPr>
          <p:spPr>
            <a:xfrm>
              <a:off x="-18417" y="29842"/>
              <a:ext cx="216601" cy="113905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765;p25"/>
            <p:cNvSpPr/>
            <p:nvPr/>
          </p:nvSpPr>
          <p:spPr>
            <a:xfrm>
              <a:off x="659950" y="622960"/>
              <a:ext cx="217268" cy="184340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766;p25"/>
            <p:cNvSpPr/>
            <p:nvPr/>
          </p:nvSpPr>
          <p:spPr>
            <a:xfrm>
              <a:off x="291420" y="681015"/>
              <a:ext cx="219899" cy="179726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767;p25"/>
            <p:cNvSpPr/>
            <p:nvPr/>
          </p:nvSpPr>
          <p:spPr>
            <a:xfrm>
              <a:off x="-181956" y="423581"/>
              <a:ext cx="237670" cy="131676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768;p25"/>
            <p:cNvSpPr/>
            <p:nvPr/>
          </p:nvSpPr>
          <p:spPr>
            <a:xfrm>
              <a:off x="272998" y="304417"/>
              <a:ext cx="216601" cy="177095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769;p25"/>
            <p:cNvSpPr/>
            <p:nvPr/>
          </p:nvSpPr>
          <p:spPr>
            <a:xfrm>
              <a:off x="817923" y="237855"/>
              <a:ext cx="216601" cy="177095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770;p25"/>
            <p:cNvSpPr/>
            <p:nvPr/>
          </p:nvSpPr>
          <p:spPr>
            <a:xfrm>
              <a:off x="1199272" y="555245"/>
              <a:ext cx="216601" cy="17842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771;p25"/>
            <p:cNvSpPr/>
            <p:nvPr/>
          </p:nvSpPr>
          <p:spPr>
            <a:xfrm>
              <a:off x="1250500" y="47972"/>
              <a:ext cx="217268" cy="184340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772;p25"/>
            <p:cNvSpPr/>
            <p:nvPr/>
          </p:nvSpPr>
          <p:spPr>
            <a:xfrm>
              <a:off x="1240294" y="327944"/>
              <a:ext cx="237670" cy="131676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chnology design 2">
  <p:cSld name="CUSTOM_10_1"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" name="Google Shape;774;p26"/>
          <p:cNvSpPr txBox="1">
            <a:spLocks noGrp="1"/>
          </p:cNvSpPr>
          <p:nvPr>
            <p:ph type="subTitle" idx="1"/>
          </p:nvPr>
        </p:nvSpPr>
        <p:spPr>
          <a:xfrm flipH="1">
            <a:off x="5406375" y="2789425"/>
            <a:ext cx="3006900" cy="110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775" name="Google Shape;775;p26"/>
          <p:cNvSpPr txBox="1">
            <a:spLocks noGrp="1"/>
          </p:cNvSpPr>
          <p:nvPr>
            <p:ph type="title"/>
          </p:nvPr>
        </p:nvSpPr>
        <p:spPr>
          <a:xfrm>
            <a:off x="5406425" y="2154950"/>
            <a:ext cx="3006900" cy="93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776" name="Google Shape;776;p26"/>
          <p:cNvSpPr txBox="1">
            <a:spLocks noGrp="1"/>
          </p:cNvSpPr>
          <p:nvPr>
            <p:ph type="title" idx="2"/>
          </p:nvPr>
        </p:nvSpPr>
        <p:spPr>
          <a:xfrm>
            <a:off x="1569900" y="355650"/>
            <a:ext cx="6004200" cy="6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grpSp>
        <p:nvGrpSpPr>
          <p:cNvPr id="777" name="Google Shape;777;p26"/>
          <p:cNvGrpSpPr/>
          <p:nvPr/>
        </p:nvGrpSpPr>
        <p:grpSpPr>
          <a:xfrm rot="5400000">
            <a:off x="7873394" y="-133030"/>
            <a:ext cx="1659920" cy="1009321"/>
            <a:chOff x="-181956" y="-148580"/>
            <a:chExt cx="1659920" cy="1009321"/>
          </a:xfrm>
        </p:grpSpPr>
        <p:sp>
          <p:nvSpPr>
            <p:cNvPr id="778" name="Google Shape;778;p26"/>
            <p:cNvSpPr/>
            <p:nvPr/>
          </p:nvSpPr>
          <p:spPr>
            <a:xfrm>
              <a:off x="539643" y="29860"/>
              <a:ext cx="175130" cy="220565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9" name="Google Shape;779;p26"/>
            <p:cNvSpPr/>
            <p:nvPr/>
          </p:nvSpPr>
          <p:spPr>
            <a:xfrm>
              <a:off x="817935" y="-148580"/>
              <a:ext cx="216601" cy="17842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0" name="Google Shape;780;p26"/>
            <p:cNvSpPr/>
            <p:nvPr/>
          </p:nvSpPr>
          <p:spPr>
            <a:xfrm>
              <a:off x="-18417" y="29842"/>
              <a:ext cx="216601" cy="113905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781;p26"/>
            <p:cNvSpPr/>
            <p:nvPr/>
          </p:nvSpPr>
          <p:spPr>
            <a:xfrm>
              <a:off x="659950" y="622960"/>
              <a:ext cx="217268" cy="184340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26"/>
            <p:cNvSpPr/>
            <p:nvPr/>
          </p:nvSpPr>
          <p:spPr>
            <a:xfrm>
              <a:off x="291420" y="681015"/>
              <a:ext cx="219899" cy="179726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783;p26"/>
            <p:cNvSpPr/>
            <p:nvPr/>
          </p:nvSpPr>
          <p:spPr>
            <a:xfrm>
              <a:off x="-181956" y="423581"/>
              <a:ext cx="237670" cy="131676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784;p26"/>
            <p:cNvSpPr/>
            <p:nvPr/>
          </p:nvSpPr>
          <p:spPr>
            <a:xfrm>
              <a:off x="272998" y="304417"/>
              <a:ext cx="216601" cy="177095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26"/>
            <p:cNvSpPr/>
            <p:nvPr/>
          </p:nvSpPr>
          <p:spPr>
            <a:xfrm>
              <a:off x="817923" y="237855"/>
              <a:ext cx="216601" cy="177095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26"/>
            <p:cNvSpPr/>
            <p:nvPr/>
          </p:nvSpPr>
          <p:spPr>
            <a:xfrm>
              <a:off x="1079022" y="681658"/>
              <a:ext cx="216601" cy="17842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26"/>
            <p:cNvSpPr/>
            <p:nvPr/>
          </p:nvSpPr>
          <p:spPr>
            <a:xfrm>
              <a:off x="1250500" y="47972"/>
              <a:ext cx="217268" cy="184340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26"/>
            <p:cNvSpPr/>
            <p:nvPr/>
          </p:nvSpPr>
          <p:spPr>
            <a:xfrm>
              <a:off x="1240294" y="327944"/>
              <a:ext cx="237670" cy="131676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esources">
  <p:cSld name="CUSTOM_13"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p27"/>
          <p:cNvSpPr txBox="1">
            <a:spLocks noGrp="1"/>
          </p:cNvSpPr>
          <p:nvPr>
            <p:ph type="body" idx="1"/>
          </p:nvPr>
        </p:nvSpPr>
        <p:spPr>
          <a:xfrm>
            <a:off x="800369" y="1347775"/>
            <a:ext cx="3636600" cy="339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 SemiBold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/>
            </a:lvl9pPr>
          </a:lstStyle>
          <a:p>
            <a:endParaRPr/>
          </a:p>
        </p:txBody>
      </p:sp>
      <p:sp>
        <p:nvSpPr>
          <p:cNvPr id="791" name="Google Shape;791;p27"/>
          <p:cNvSpPr txBox="1">
            <a:spLocks noGrp="1"/>
          </p:cNvSpPr>
          <p:nvPr>
            <p:ph type="title"/>
          </p:nvPr>
        </p:nvSpPr>
        <p:spPr>
          <a:xfrm>
            <a:off x="1569900" y="355650"/>
            <a:ext cx="6004200" cy="6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792" name="Google Shape;792;p27"/>
          <p:cNvSpPr txBox="1">
            <a:spLocks noGrp="1"/>
          </p:cNvSpPr>
          <p:nvPr>
            <p:ph type="body" idx="2"/>
          </p:nvPr>
        </p:nvSpPr>
        <p:spPr>
          <a:xfrm>
            <a:off x="4707031" y="1347775"/>
            <a:ext cx="3636600" cy="339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 SemiBold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SECTION_TITLE_AND_DESCRIPTION_1">
    <p:spTree>
      <p:nvGrpSpPr>
        <p:cNvPr id="1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p28"/>
          <p:cNvSpPr/>
          <p:nvPr/>
        </p:nvSpPr>
        <p:spPr>
          <a:xfrm rot="10800000">
            <a:off x="3029781" y="-136068"/>
            <a:ext cx="6625744" cy="5415643"/>
          </a:xfrm>
          <a:custGeom>
            <a:avLst/>
            <a:gdLst/>
            <a:ahLst/>
            <a:cxnLst/>
            <a:rect l="l" t="t" r="r" b="b"/>
            <a:pathLst>
              <a:path w="255475" h="208816" extrusionOk="0">
                <a:moveTo>
                  <a:pt x="0" y="0"/>
                </a:moveTo>
                <a:lnTo>
                  <a:pt x="0" y="208816"/>
                </a:lnTo>
                <a:lnTo>
                  <a:pt x="214935" y="206521"/>
                </a:lnTo>
                <a:cubicBezTo>
                  <a:pt x="214935" y="206521"/>
                  <a:pt x="211814" y="140740"/>
                  <a:pt x="230997" y="103261"/>
                </a:cubicBezTo>
                <a:cubicBezTo>
                  <a:pt x="255474" y="55470"/>
                  <a:pt x="248590" y="0"/>
                  <a:pt x="248590" y="0"/>
                </a:cubicBezTo>
                <a:close/>
              </a:path>
            </a:pathLst>
          </a:custGeom>
          <a:solidFill>
            <a:srgbClr val="F5E3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5" name="Google Shape;795;p28"/>
          <p:cNvSpPr txBox="1">
            <a:spLocks noGrp="1"/>
          </p:cNvSpPr>
          <p:nvPr>
            <p:ph type="subTitle" idx="1"/>
          </p:nvPr>
        </p:nvSpPr>
        <p:spPr>
          <a:xfrm>
            <a:off x="4569838" y="1659413"/>
            <a:ext cx="3896100" cy="143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796" name="Google Shape;796;p28"/>
          <p:cNvSpPr txBox="1"/>
          <p:nvPr/>
        </p:nvSpPr>
        <p:spPr>
          <a:xfrm>
            <a:off x="5274200" y="3530050"/>
            <a:ext cx="3191700" cy="9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CREDITS: This presentation template was created by </a:t>
            </a:r>
            <a:r>
              <a:rPr lang="en" sz="1000" b="1">
                <a:solidFill>
                  <a:schemeClr val="dk1"/>
                </a:solidFill>
                <a:uFill>
                  <a:noFill/>
                </a:uFill>
                <a:latin typeface="DM Sans"/>
                <a:ea typeface="DM Sans"/>
                <a:cs typeface="DM Sans"/>
                <a:sym typeface="DM San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, including icons by </a:t>
            </a:r>
            <a:r>
              <a:rPr lang="en" sz="1000" b="1">
                <a:solidFill>
                  <a:schemeClr val="dk1"/>
                </a:solidFill>
                <a:uFill>
                  <a:noFill/>
                </a:uFill>
                <a:latin typeface="DM Sans"/>
                <a:ea typeface="DM Sans"/>
                <a:cs typeface="DM Sans"/>
                <a:sym typeface="DM San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, and infographics &amp; images by </a:t>
            </a:r>
            <a:r>
              <a:rPr lang="en" sz="1000" b="1">
                <a:solidFill>
                  <a:schemeClr val="dk1"/>
                </a:solidFill>
                <a:uFill>
                  <a:noFill/>
                </a:uFill>
                <a:latin typeface="DM Sans"/>
                <a:ea typeface="DM Sans"/>
                <a:cs typeface="DM Sans"/>
                <a:sym typeface="DM San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sz="1000" b="1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797" name="Google Shape;797;p28"/>
          <p:cNvSpPr txBox="1">
            <a:spLocks noGrp="1"/>
          </p:cNvSpPr>
          <p:nvPr>
            <p:ph type="title"/>
          </p:nvPr>
        </p:nvSpPr>
        <p:spPr>
          <a:xfrm>
            <a:off x="3795838" y="677013"/>
            <a:ext cx="4670100" cy="93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grpSp>
        <p:nvGrpSpPr>
          <p:cNvPr id="798" name="Google Shape;798;p28"/>
          <p:cNvGrpSpPr/>
          <p:nvPr/>
        </p:nvGrpSpPr>
        <p:grpSpPr>
          <a:xfrm>
            <a:off x="7163105" y="-824571"/>
            <a:ext cx="2781549" cy="3349982"/>
            <a:chOff x="-632995" y="-757259"/>
            <a:chExt cx="2781549" cy="3349982"/>
          </a:xfrm>
        </p:grpSpPr>
        <p:sp>
          <p:nvSpPr>
            <p:cNvPr id="799" name="Google Shape;799;p28"/>
            <p:cNvSpPr/>
            <p:nvPr/>
          </p:nvSpPr>
          <p:spPr>
            <a:xfrm rot="655752">
              <a:off x="-482632" y="-166315"/>
              <a:ext cx="124483" cy="277807"/>
            </a:xfrm>
            <a:custGeom>
              <a:avLst/>
              <a:gdLst/>
              <a:ahLst/>
              <a:cxnLst/>
              <a:rect l="l" t="t" r="r" b="b"/>
              <a:pathLst>
                <a:path w="6319" h="14102" extrusionOk="0">
                  <a:moveTo>
                    <a:pt x="4701" y="194"/>
                  </a:moveTo>
                  <a:cubicBezTo>
                    <a:pt x="3622" y="1"/>
                    <a:pt x="2543" y="656"/>
                    <a:pt x="2235" y="1696"/>
                  </a:cubicBezTo>
                  <a:lnTo>
                    <a:pt x="0" y="11443"/>
                  </a:lnTo>
                  <a:lnTo>
                    <a:pt x="0" y="11867"/>
                  </a:lnTo>
                  <a:cubicBezTo>
                    <a:pt x="0" y="12830"/>
                    <a:pt x="655" y="13678"/>
                    <a:pt x="1619" y="13870"/>
                  </a:cubicBezTo>
                  <a:cubicBezTo>
                    <a:pt x="2697" y="14102"/>
                    <a:pt x="3815" y="13408"/>
                    <a:pt x="4084" y="12329"/>
                  </a:cubicBezTo>
                  <a:lnTo>
                    <a:pt x="6280" y="2582"/>
                  </a:lnTo>
                  <a:cubicBezTo>
                    <a:pt x="6319" y="2467"/>
                    <a:pt x="6319" y="2313"/>
                    <a:pt x="6319" y="2158"/>
                  </a:cubicBezTo>
                  <a:cubicBezTo>
                    <a:pt x="6319" y="1195"/>
                    <a:pt x="5625" y="386"/>
                    <a:pt x="4701" y="1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28"/>
            <p:cNvSpPr/>
            <p:nvPr/>
          </p:nvSpPr>
          <p:spPr>
            <a:xfrm rot="655752">
              <a:off x="1754600" y="-338539"/>
              <a:ext cx="258836" cy="176865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28"/>
            <p:cNvSpPr/>
            <p:nvPr/>
          </p:nvSpPr>
          <p:spPr>
            <a:xfrm rot="655752">
              <a:off x="376700" y="-602177"/>
              <a:ext cx="259584" cy="179879"/>
            </a:xfrm>
            <a:custGeom>
              <a:avLst/>
              <a:gdLst/>
              <a:ahLst/>
              <a:cxnLst/>
              <a:rect l="l" t="t" r="r" b="b"/>
              <a:pathLst>
                <a:path w="13177" h="9131" extrusionOk="0">
                  <a:moveTo>
                    <a:pt x="2967" y="8553"/>
                  </a:moveTo>
                  <a:lnTo>
                    <a:pt x="12020" y="4200"/>
                  </a:lnTo>
                  <a:cubicBezTo>
                    <a:pt x="12714" y="3891"/>
                    <a:pt x="13176" y="3159"/>
                    <a:pt x="13138" y="2389"/>
                  </a:cubicBezTo>
                  <a:cubicBezTo>
                    <a:pt x="13099" y="2042"/>
                    <a:pt x="13022" y="1695"/>
                    <a:pt x="12907" y="1426"/>
                  </a:cubicBezTo>
                  <a:cubicBezTo>
                    <a:pt x="12367" y="424"/>
                    <a:pt x="11211" y="0"/>
                    <a:pt x="10171" y="463"/>
                  </a:cubicBezTo>
                  <a:lnTo>
                    <a:pt x="1156" y="4777"/>
                  </a:lnTo>
                  <a:cubicBezTo>
                    <a:pt x="463" y="5124"/>
                    <a:pt x="0" y="5818"/>
                    <a:pt x="0" y="6627"/>
                  </a:cubicBezTo>
                  <a:cubicBezTo>
                    <a:pt x="39" y="8129"/>
                    <a:pt x="1580" y="9131"/>
                    <a:pt x="2967" y="8553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28"/>
            <p:cNvSpPr/>
            <p:nvPr/>
          </p:nvSpPr>
          <p:spPr>
            <a:xfrm rot="655752">
              <a:off x="1299065" y="-154550"/>
              <a:ext cx="201903" cy="254285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28"/>
            <p:cNvSpPr/>
            <p:nvPr/>
          </p:nvSpPr>
          <p:spPr>
            <a:xfrm rot="655752">
              <a:off x="1440407" y="878113"/>
              <a:ext cx="250483" cy="212522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28"/>
            <p:cNvSpPr/>
            <p:nvPr/>
          </p:nvSpPr>
          <p:spPr>
            <a:xfrm rot="655752">
              <a:off x="703671" y="-167174"/>
              <a:ext cx="249715" cy="205705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28"/>
            <p:cNvSpPr/>
            <p:nvPr/>
          </p:nvSpPr>
          <p:spPr>
            <a:xfrm rot="655752">
              <a:off x="1233812" y="2302125"/>
              <a:ext cx="129802" cy="280840"/>
            </a:xfrm>
            <a:custGeom>
              <a:avLst/>
              <a:gdLst/>
              <a:ahLst/>
              <a:cxnLst/>
              <a:rect l="l" t="t" r="r" b="b"/>
              <a:pathLst>
                <a:path w="6589" h="14256" extrusionOk="0">
                  <a:moveTo>
                    <a:pt x="4045" y="1773"/>
                  </a:moveTo>
                  <a:cubicBezTo>
                    <a:pt x="3776" y="694"/>
                    <a:pt x="2658" y="1"/>
                    <a:pt x="1580" y="270"/>
                  </a:cubicBezTo>
                  <a:cubicBezTo>
                    <a:pt x="694" y="424"/>
                    <a:pt x="39" y="1195"/>
                    <a:pt x="0" y="2081"/>
                  </a:cubicBezTo>
                  <a:lnTo>
                    <a:pt x="0" y="2197"/>
                  </a:lnTo>
                  <a:cubicBezTo>
                    <a:pt x="0" y="2351"/>
                    <a:pt x="0" y="2505"/>
                    <a:pt x="77" y="2697"/>
                  </a:cubicBezTo>
                  <a:lnTo>
                    <a:pt x="2466" y="12483"/>
                  </a:lnTo>
                  <a:cubicBezTo>
                    <a:pt x="2774" y="13562"/>
                    <a:pt x="3853" y="14255"/>
                    <a:pt x="4970" y="13986"/>
                  </a:cubicBezTo>
                  <a:cubicBezTo>
                    <a:pt x="5895" y="13832"/>
                    <a:pt x="6588" y="12984"/>
                    <a:pt x="6588" y="12021"/>
                  </a:cubicBezTo>
                  <a:cubicBezTo>
                    <a:pt x="6588" y="11867"/>
                    <a:pt x="6550" y="11674"/>
                    <a:pt x="6511" y="11520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28"/>
            <p:cNvSpPr/>
            <p:nvPr/>
          </p:nvSpPr>
          <p:spPr>
            <a:xfrm rot="655752">
              <a:off x="1383481" y="321061"/>
              <a:ext cx="170029" cy="267169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8630" y="11250"/>
                  </a:moveTo>
                  <a:cubicBezTo>
                    <a:pt x="8592" y="10942"/>
                    <a:pt x="8553" y="10672"/>
                    <a:pt x="8438" y="10403"/>
                  </a:cubicBezTo>
                  <a:lnTo>
                    <a:pt x="3969" y="1388"/>
                  </a:lnTo>
                  <a:cubicBezTo>
                    <a:pt x="3468" y="424"/>
                    <a:pt x="2273" y="1"/>
                    <a:pt x="1272" y="424"/>
                  </a:cubicBezTo>
                  <a:cubicBezTo>
                    <a:pt x="501" y="694"/>
                    <a:pt x="0" y="1465"/>
                    <a:pt x="0" y="2274"/>
                  </a:cubicBezTo>
                  <a:cubicBezTo>
                    <a:pt x="39" y="2582"/>
                    <a:pt x="116" y="2852"/>
                    <a:pt x="232" y="3121"/>
                  </a:cubicBezTo>
                  <a:lnTo>
                    <a:pt x="4701" y="12175"/>
                  </a:lnTo>
                  <a:cubicBezTo>
                    <a:pt x="5240" y="13138"/>
                    <a:pt x="6396" y="13562"/>
                    <a:pt x="7397" y="13138"/>
                  </a:cubicBezTo>
                  <a:cubicBezTo>
                    <a:pt x="8168" y="12791"/>
                    <a:pt x="8630" y="12059"/>
                    <a:pt x="8630" y="1125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28"/>
            <p:cNvSpPr/>
            <p:nvPr/>
          </p:nvSpPr>
          <p:spPr>
            <a:xfrm rot="655752">
              <a:off x="867139" y="-552176"/>
              <a:ext cx="249715" cy="131319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28"/>
            <p:cNvSpPr/>
            <p:nvPr/>
          </p:nvSpPr>
          <p:spPr>
            <a:xfrm rot="655752">
              <a:off x="879777" y="533560"/>
              <a:ext cx="253517" cy="207203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28"/>
            <p:cNvSpPr/>
            <p:nvPr/>
          </p:nvSpPr>
          <p:spPr>
            <a:xfrm rot="655752">
              <a:off x="955214" y="1338102"/>
              <a:ext cx="222411" cy="245932"/>
            </a:xfrm>
            <a:custGeom>
              <a:avLst/>
              <a:gdLst/>
              <a:ahLst/>
              <a:cxnLst/>
              <a:rect l="l" t="t" r="r" b="b"/>
              <a:pathLst>
                <a:path w="11290" h="12484" extrusionOk="0">
                  <a:moveTo>
                    <a:pt x="7706" y="1426"/>
                  </a:moveTo>
                  <a:lnTo>
                    <a:pt x="656" y="8207"/>
                  </a:lnTo>
                  <a:cubicBezTo>
                    <a:pt x="232" y="8592"/>
                    <a:pt x="1" y="9132"/>
                    <a:pt x="1" y="9710"/>
                  </a:cubicBezTo>
                  <a:cubicBezTo>
                    <a:pt x="39" y="11559"/>
                    <a:pt x="2197" y="12483"/>
                    <a:pt x="3545" y="11212"/>
                  </a:cubicBezTo>
                  <a:lnTo>
                    <a:pt x="10596" y="4431"/>
                  </a:lnTo>
                  <a:cubicBezTo>
                    <a:pt x="11019" y="4046"/>
                    <a:pt x="11251" y="3545"/>
                    <a:pt x="11289" y="2967"/>
                  </a:cubicBezTo>
                  <a:cubicBezTo>
                    <a:pt x="11289" y="1388"/>
                    <a:pt x="9286" y="1"/>
                    <a:pt x="7706" y="142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28"/>
            <p:cNvSpPr/>
            <p:nvPr/>
          </p:nvSpPr>
          <p:spPr>
            <a:xfrm rot="655752">
              <a:off x="61048" y="-81627"/>
              <a:ext cx="81991" cy="301328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28"/>
            <p:cNvSpPr/>
            <p:nvPr/>
          </p:nvSpPr>
          <p:spPr>
            <a:xfrm rot="655752">
              <a:off x="64938" y="538872"/>
              <a:ext cx="268686" cy="166995"/>
            </a:xfrm>
            <a:custGeom>
              <a:avLst/>
              <a:gdLst/>
              <a:ahLst/>
              <a:cxnLst/>
              <a:rect l="l" t="t" r="r" b="b"/>
              <a:pathLst>
                <a:path w="13639" h="8477" extrusionOk="0">
                  <a:moveTo>
                    <a:pt x="2697" y="8091"/>
                  </a:moveTo>
                  <a:lnTo>
                    <a:pt x="12290" y="4277"/>
                  </a:lnTo>
                  <a:cubicBezTo>
                    <a:pt x="13099" y="4007"/>
                    <a:pt x="13638" y="3275"/>
                    <a:pt x="13600" y="2427"/>
                  </a:cubicBezTo>
                  <a:lnTo>
                    <a:pt x="13600" y="2273"/>
                  </a:lnTo>
                  <a:cubicBezTo>
                    <a:pt x="13638" y="2235"/>
                    <a:pt x="13638" y="2158"/>
                    <a:pt x="13638" y="2081"/>
                  </a:cubicBezTo>
                  <a:cubicBezTo>
                    <a:pt x="13638" y="1927"/>
                    <a:pt x="13600" y="1773"/>
                    <a:pt x="13561" y="1618"/>
                  </a:cubicBezTo>
                  <a:cubicBezTo>
                    <a:pt x="13215" y="540"/>
                    <a:pt x="12020" y="0"/>
                    <a:pt x="10980" y="424"/>
                  </a:cubicBezTo>
                  <a:lnTo>
                    <a:pt x="1387" y="4161"/>
                  </a:lnTo>
                  <a:cubicBezTo>
                    <a:pt x="578" y="4508"/>
                    <a:pt x="39" y="5278"/>
                    <a:pt x="0" y="6164"/>
                  </a:cubicBezTo>
                  <a:cubicBezTo>
                    <a:pt x="0" y="6357"/>
                    <a:pt x="39" y="6588"/>
                    <a:pt x="116" y="6819"/>
                  </a:cubicBezTo>
                  <a:cubicBezTo>
                    <a:pt x="462" y="7898"/>
                    <a:pt x="1657" y="8476"/>
                    <a:pt x="2697" y="809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28"/>
            <p:cNvSpPr/>
            <p:nvPr/>
          </p:nvSpPr>
          <p:spPr>
            <a:xfrm rot="655752">
              <a:off x="-613938" y="-736624"/>
              <a:ext cx="239097" cy="223908"/>
            </a:xfrm>
            <a:custGeom>
              <a:avLst/>
              <a:gdLst/>
              <a:ahLst/>
              <a:cxnLst/>
              <a:rect l="l" t="t" r="r" b="b"/>
              <a:pathLst>
                <a:path w="12137" h="11366" extrusionOk="0">
                  <a:moveTo>
                    <a:pt x="3777" y="732"/>
                  </a:moveTo>
                  <a:cubicBezTo>
                    <a:pt x="2929" y="0"/>
                    <a:pt x="1696" y="0"/>
                    <a:pt x="887" y="732"/>
                  </a:cubicBezTo>
                  <a:cubicBezTo>
                    <a:pt x="1" y="1503"/>
                    <a:pt x="1" y="2851"/>
                    <a:pt x="887" y="3622"/>
                  </a:cubicBezTo>
                  <a:lnTo>
                    <a:pt x="8400" y="10672"/>
                  </a:lnTo>
                  <a:cubicBezTo>
                    <a:pt x="9247" y="11366"/>
                    <a:pt x="10480" y="11366"/>
                    <a:pt x="11289" y="10672"/>
                  </a:cubicBezTo>
                  <a:cubicBezTo>
                    <a:pt x="12137" y="9863"/>
                    <a:pt x="12137" y="8553"/>
                    <a:pt x="11289" y="77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28"/>
            <p:cNvSpPr/>
            <p:nvPr/>
          </p:nvSpPr>
          <p:spPr>
            <a:xfrm rot="655752">
              <a:off x="405296" y="141152"/>
              <a:ext cx="274005" cy="151807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28"/>
            <p:cNvSpPr/>
            <p:nvPr/>
          </p:nvSpPr>
          <p:spPr>
            <a:xfrm rot="655752">
              <a:off x="941558" y="102929"/>
              <a:ext cx="249715" cy="204169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28"/>
            <p:cNvSpPr/>
            <p:nvPr/>
          </p:nvSpPr>
          <p:spPr>
            <a:xfrm rot="655752">
              <a:off x="1545040" y="1510489"/>
              <a:ext cx="207222" cy="249715"/>
            </a:xfrm>
            <a:custGeom>
              <a:avLst/>
              <a:gdLst/>
              <a:ahLst/>
              <a:cxnLst/>
              <a:rect l="l" t="t" r="r" b="b"/>
              <a:pathLst>
                <a:path w="10519" h="12676" extrusionOk="0">
                  <a:moveTo>
                    <a:pt x="9710" y="463"/>
                  </a:moveTo>
                  <a:cubicBezTo>
                    <a:pt x="9324" y="155"/>
                    <a:pt x="8785" y="1"/>
                    <a:pt x="8284" y="39"/>
                  </a:cubicBezTo>
                  <a:cubicBezTo>
                    <a:pt x="7706" y="155"/>
                    <a:pt x="7205" y="424"/>
                    <a:pt x="6897" y="887"/>
                  </a:cubicBezTo>
                  <a:lnTo>
                    <a:pt x="425" y="9324"/>
                  </a:lnTo>
                  <a:cubicBezTo>
                    <a:pt x="194" y="9709"/>
                    <a:pt x="39" y="10133"/>
                    <a:pt x="1" y="10595"/>
                  </a:cubicBezTo>
                  <a:cubicBezTo>
                    <a:pt x="39" y="11212"/>
                    <a:pt x="309" y="11828"/>
                    <a:pt x="810" y="12213"/>
                  </a:cubicBezTo>
                  <a:cubicBezTo>
                    <a:pt x="1195" y="12522"/>
                    <a:pt x="1735" y="12676"/>
                    <a:pt x="2235" y="12560"/>
                  </a:cubicBezTo>
                  <a:cubicBezTo>
                    <a:pt x="2775" y="12483"/>
                    <a:pt x="3276" y="12213"/>
                    <a:pt x="3622" y="11790"/>
                  </a:cubicBezTo>
                  <a:lnTo>
                    <a:pt x="10095" y="3352"/>
                  </a:lnTo>
                  <a:cubicBezTo>
                    <a:pt x="10326" y="2967"/>
                    <a:pt x="10480" y="2505"/>
                    <a:pt x="10519" y="2043"/>
                  </a:cubicBezTo>
                  <a:cubicBezTo>
                    <a:pt x="10480" y="1426"/>
                    <a:pt x="10210" y="848"/>
                    <a:pt x="9710" y="463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28"/>
            <p:cNvSpPr/>
            <p:nvPr/>
          </p:nvSpPr>
          <p:spPr>
            <a:xfrm rot="655752">
              <a:off x="1876691" y="625879"/>
              <a:ext cx="263386" cy="114613"/>
            </a:xfrm>
            <a:custGeom>
              <a:avLst/>
              <a:gdLst/>
              <a:ahLst/>
              <a:cxnLst/>
              <a:rect l="l" t="t" r="r" b="b"/>
              <a:pathLst>
                <a:path w="13370" h="5818" extrusionOk="0">
                  <a:moveTo>
                    <a:pt x="13292" y="4392"/>
                  </a:moveTo>
                  <a:cubicBezTo>
                    <a:pt x="13369" y="3506"/>
                    <a:pt x="12792" y="2697"/>
                    <a:pt x="11944" y="2505"/>
                  </a:cubicBezTo>
                  <a:lnTo>
                    <a:pt x="1927" y="193"/>
                  </a:lnTo>
                  <a:cubicBezTo>
                    <a:pt x="1080" y="0"/>
                    <a:pt x="193" y="578"/>
                    <a:pt x="78" y="1464"/>
                  </a:cubicBezTo>
                  <a:cubicBezTo>
                    <a:pt x="1" y="1927"/>
                    <a:pt x="155" y="2389"/>
                    <a:pt x="463" y="2774"/>
                  </a:cubicBezTo>
                  <a:cubicBezTo>
                    <a:pt x="694" y="3044"/>
                    <a:pt x="1002" y="3275"/>
                    <a:pt x="1349" y="3352"/>
                  </a:cubicBezTo>
                  <a:lnTo>
                    <a:pt x="11482" y="5664"/>
                  </a:lnTo>
                  <a:cubicBezTo>
                    <a:pt x="12329" y="5818"/>
                    <a:pt x="13138" y="5240"/>
                    <a:pt x="13292" y="439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28"/>
            <p:cNvSpPr/>
            <p:nvPr/>
          </p:nvSpPr>
          <p:spPr>
            <a:xfrm rot="655752">
              <a:off x="1446379" y="1917666"/>
              <a:ext cx="170009" cy="267917"/>
            </a:xfrm>
            <a:custGeom>
              <a:avLst/>
              <a:gdLst/>
              <a:ahLst/>
              <a:cxnLst/>
              <a:rect l="l" t="t" r="r" b="b"/>
              <a:pathLst>
                <a:path w="8630" h="13600" extrusionOk="0">
                  <a:moveTo>
                    <a:pt x="8437" y="10479"/>
                  </a:moveTo>
                  <a:lnTo>
                    <a:pt x="4007" y="1464"/>
                  </a:lnTo>
                  <a:cubicBezTo>
                    <a:pt x="3506" y="424"/>
                    <a:pt x="2312" y="0"/>
                    <a:pt x="1271" y="501"/>
                  </a:cubicBezTo>
                  <a:cubicBezTo>
                    <a:pt x="539" y="809"/>
                    <a:pt x="77" y="1503"/>
                    <a:pt x="0" y="2312"/>
                  </a:cubicBezTo>
                  <a:cubicBezTo>
                    <a:pt x="39" y="2581"/>
                    <a:pt x="116" y="2890"/>
                    <a:pt x="270" y="3159"/>
                  </a:cubicBezTo>
                  <a:lnTo>
                    <a:pt x="4700" y="12174"/>
                  </a:lnTo>
                  <a:cubicBezTo>
                    <a:pt x="5201" y="13176"/>
                    <a:pt x="6395" y="13600"/>
                    <a:pt x="7436" y="13137"/>
                  </a:cubicBezTo>
                  <a:cubicBezTo>
                    <a:pt x="8168" y="12829"/>
                    <a:pt x="8630" y="12136"/>
                    <a:pt x="8630" y="11327"/>
                  </a:cubicBezTo>
                  <a:cubicBezTo>
                    <a:pt x="8630" y="11288"/>
                    <a:pt x="8630" y="11211"/>
                    <a:pt x="8630" y="11173"/>
                  </a:cubicBezTo>
                  <a:cubicBezTo>
                    <a:pt x="8630" y="10941"/>
                    <a:pt x="8553" y="10710"/>
                    <a:pt x="8437" y="10479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6">
    <p:bg>
      <p:bgPr>
        <a:solidFill>
          <a:schemeClr val="dk2"/>
        </a:solidFill>
        <a:effectLst/>
      </p:bgPr>
    </p:bg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84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M Sans"/>
              <a:buChar char="●"/>
              <a:defRPr sz="18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○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lvl="2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■"/>
              <a:defRPr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lvl="3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●"/>
              <a:defRPr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lvl="4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○"/>
              <a:defRPr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lvl="5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■"/>
              <a:defRPr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lvl="6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●"/>
              <a:defRPr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lvl="7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○"/>
              <a:defRPr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lvl="8" indent="-30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200"/>
              <a:buFont typeface="DM Sans"/>
              <a:buChar char="■"/>
              <a:defRPr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1" r:id="rId2"/>
    <p:sldLayoutId id="2147483652" r:id="rId3"/>
    <p:sldLayoutId id="2147483653" r:id="rId4"/>
    <p:sldLayoutId id="2147483654" r:id="rId5"/>
    <p:sldLayoutId id="2147483660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spreadsheets/d/1r7hFDaYXqEw1UVXUycq8iWpJUv9c3iJ7pGlwj7nM9Cg/copy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be.com/shorts/oz9GEbJRtWg?si=KtX3yUvu-Q1Cn3ar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tsy.com/uk/listing/1210255312/lebanese-sfouf-sweetfamous-arabic" TargetMode="External"/><Relationship Id="rId3" Type="http://schemas.openxmlformats.org/officeDocument/2006/relationships/hyperlink" Target="https://thetastyspoonful.com/healthy-fig-and-banana-rolls/" TargetMode="External"/><Relationship Id="rId7" Type="http://schemas.openxmlformats.org/officeDocument/2006/relationships/hyperlink" Target="https://www.deliciousmagazine.co.uk/recipes/chocolate-dipped-stuffed-dates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www.nutrition.org.uk/" TargetMode="External"/><Relationship Id="rId5" Type="http://schemas.openxmlformats.org/officeDocument/2006/relationships/hyperlink" Target="https://youtube.com/shorts/oz9GEbJRtWg?si=KtX3yUvu-Q1Cn3ar" TargetMode="External"/><Relationship Id="rId10" Type="http://schemas.openxmlformats.org/officeDocument/2006/relationships/hyperlink" Target="https://newatlas.com/good-thinking/chocolate-new-type-cocoa-jelly/" TargetMode="External"/><Relationship Id="rId4" Type="http://schemas.openxmlformats.org/officeDocument/2006/relationships/hyperlink" Target="https://www.support.vcu.edu/donors/giving-news/vcu-launches-invest-in-me-initiative/" TargetMode="External"/><Relationship Id="rId9" Type="http://schemas.openxmlformats.org/officeDocument/2006/relationships/hyperlink" Target="https://mig.cc/blog/how-to-conduct-a-swot-analysis-for-your-events-8-useful-ti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8" name="Google Shape;858;p34"/>
          <p:cNvPicPr preferRelativeResize="0"/>
          <p:nvPr/>
        </p:nvPicPr>
        <p:blipFill rotWithShape="1">
          <a:blip r:embed="rId3">
            <a:alphaModFix/>
          </a:blip>
          <a:srcRect t="4545" b="4536"/>
          <a:stretch/>
        </p:blipFill>
        <p:spPr>
          <a:xfrm>
            <a:off x="5367050" y="0"/>
            <a:ext cx="3776950" cy="5143494"/>
          </a:xfrm>
          <a:prstGeom prst="rect">
            <a:avLst/>
          </a:prstGeom>
          <a:noFill/>
          <a:ln>
            <a:noFill/>
          </a:ln>
        </p:spPr>
      </p:pic>
      <p:pic>
        <p:nvPicPr>
          <p:cNvPr id="859" name="Google Shape;859;p34"/>
          <p:cNvPicPr preferRelativeResize="0"/>
          <p:nvPr/>
        </p:nvPicPr>
        <p:blipFill>
          <a:blip r:embed="rId4"/>
          <a:srcRect l="25523" r="25523"/>
          <a:stretch/>
        </p:blipFill>
        <p:spPr>
          <a:xfrm>
            <a:off x="5374178" y="-18189"/>
            <a:ext cx="3776950" cy="5143494"/>
          </a:xfrm>
          <a:prstGeom prst="rect">
            <a:avLst/>
          </a:prstGeom>
          <a:noFill/>
          <a:ln>
            <a:noFill/>
          </a:ln>
        </p:spPr>
      </p:pic>
      <p:sp>
        <p:nvSpPr>
          <p:cNvPr id="860" name="Google Shape;860;p34"/>
          <p:cNvSpPr/>
          <p:nvPr/>
        </p:nvSpPr>
        <p:spPr>
          <a:xfrm>
            <a:off x="-3784" y="-101092"/>
            <a:ext cx="6386875" cy="5220400"/>
          </a:xfrm>
          <a:custGeom>
            <a:avLst/>
            <a:gdLst/>
            <a:ahLst/>
            <a:cxnLst/>
            <a:rect l="l" t="t" r="r" b="b"/>
            <a:pathLst>
              <a:path w="255475" h="208816" extrusionOk="0">
                <a:moveTo>
                  <a:pt x="0" y="0"/>
                </a:moveTo>
                <a:lnTo>
                  <a:pt x="0" y="208816"/>
                </a:lnTo>
                <a:lnTo>
                  <a:pt x="214935" y="206521"/>
                </a:lnTo>
                <a:cubicBezTo>
                  <a:pt x="214935" y="206521"/>
                  <a:pt x="211814" y="140740"/>
                  <a:pt x="230997" y="103261"/>
                </a:cubicBezTo>
                <a:cubicBezTo>
                  <a:pt x="255474" y="55470"/>
                  <a:pt x="248590" y="0"/>
                  <a:pt x="248590" y="0"/>
                </a:cubicBezTo>
                <a:close/>
              </a:path>
            </a:pathLst>
          </a:custGeom>
          <a:solidFill>
            <a:srgbClr val="F5E3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1" name="Google Shape;861;p34"/>
          <p:cNvSpPr txBox="1">
            <a:spLocks noGrp="1"/>
          </p:cNvSpPr>
          <p:nvPr>
            <p:ph type="ctrTitle"/>
          </p:nvPr>
        </p:nvSpPr>
        <p:spPr>
          <a:xfrm rot="954">
            <a:off x="145577" y="1574965"/>
            <a:ext cx="4779621" cy="1758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C00000"/>
                </a:solidFill>
              </a:rPr>
              <a:t>SweetBalance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862" name="Google Shape;862;p34"/>
          <p:cNvSpPr txBox="1">
            <a:spLocks noGrp="1"/>
          </p:cNvSpPr>
          <p:nvPr>
            <p:ph type="subTitle" idx="1"/>
          </p:nvPr>
        </p:nvSpPr>
        <p:spPr>
          <a:xfrm rot="1327">
            <a:off x="624721" y="3664369"/>
            <a:ext cx="3109200" cy="63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/>
            <a:r>
              <a:rPr lang="en-GB" dirty="0"/>
              <a:t>"</a:t>
            </a:r>
            <a:r>
              <a:rPr lang="en-GB" b="1" dirty="0"/>
              <a:t>A Taste of Joy and Health    in Every Bite.“</a:t>
            </a:r>
          </a:p>
          <a:p>
            <a:pPr marL="0" lvl="0" indent="0"/>
            <a:endParaRPr lang="en-GB" dirty="0"/>
          </a:p>
          <a:p>
            <a:pPr marL="0" lvl="0" indent="0"/>
            <a:r>
              <a:rPr lang="en-GB" dirty="0"/>
              <a:t>         By Salma Farache</a:t>
            </a:r>
            <a:endParaRPr dirty="0"/>
          </a:p>
        </p:txBody>
      </p:sp>
      <p:grpSp>
        <p:nvGrpSpPr>
          <p:cNvPr id="863" name="Google Shape;863;p34"/>
          <p:cNvGrpSpPr/>
          <p:nvPr/>
        </p:nvGrpSpPr>
        <p:grpSpPr>
          <a:xfrm>
            <a:off x="-56452" y="-409937"/>
            <a:ext cx="5626241" cy="2422647"/>
            <a:chOff x="238125" y="1308725"/>
            <a:chExt cx="7139900" cy="3074425"/>
          </a:xfrm>
        </p:grpSpPr>
        <p:sp>
          <p:nvSpPr>
            <p:cNvPr id="864" name="Google Shape;864;p34"/>
            <p:cNvSpPr/>
            <p:nvPr/>
          </p:nvSpPr>
          <p:spPr>
            <a:xfrm>
              <a:off x="976850" y="2613800"/>
              <a:ext cx="104050" cy="384325"/>
            </a:xfrm>
            <a:custGeom>
              <a:avLst/>
              <a:gdLst/>
              <a:ahLst/>
              <a:cxnLst/>
              <a:rect l="l" t="t" r="r" b="b"/>
              <a:pathLst>
                <a:path w="4162" h="15373" extrusionOk="0">
                  <a:moveTo>
                    <a:pt x="4162" y="12676"/>
                  </a:moveTo>
                  <a:lnTo>
                    <a:pt x="4162" y="2775"/>
                  </a:lnTo>
                  <a:cubicBezTo>
                    <a:pt x="4162" y="1"/>
                    <a:pt x="1" y="1"/>
                    <a:pt x="1" y="2775"/>
                  </a:cubicBezTo>
                  <a:lnTo>
                    <a:pt x="1" y="12637"/>
                  </a:lnTo>
                  <a:cubicBezTo>
                    <a:pt x="39" y="15373"/>
                    <a:pt x="4162" y="15373"/>
                    <a:pt x="4162" y="12676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34"/>
            <p:cNvSpPr/>
            <p:nvPr/>
          </p:nvSpPr>
          <p:spPr>
            <a:xfrm>
              <a:off x="743775" y="1813425"/>
              <a:ext cx="158950" cy="353500"/>
            </a:xfrm>
            <a:custGeom>
              <a:avLst/>
              <a:gdLst/>
              <a:ahLst/>
              <a:cxnLst/>
              <a:rect l="l" t="t" r="r" b="b"/>
              <a:pathLst>
                <a:path w="6358" h="14140" extrusionOk="0">
                  <a:moveTo>
                    <a:pt x="6357" y="11982"/>
                  </a:moveTo>
                  <a:lnTo>
                    <a:pt x="6357" y="11905"/>
                  </a:lnTo>
                  <a:cubicBezTo>
                    <a:pt x="6357" y="11751"/>
                    <a:pt x="6319" y="11636"/>
                    <a:pt x="6280" y="11481"/>
                  </a:cubicBezTo>
                  <a:lnTo>
                    <a:pt x="4123" y="1734"/>
                  </a:lnTo>
                  <a:cubicBezTo>
                    <a:pt x="3814" y="656"/>
                    <a:pt x="2736" y="1"/>
                    <a:pt x="1618" y="232"/>
                  </a:cubicBezTo>
                  <a:cubicBezTo>
                    <a:pt x="694" y="386"/>
                    <a:pt x="0" y="1233"/>
                    <a:pt x="0" y="2235"/>
                  </a:cubicBezTo>
                  <a:lnTo>
                    <a:pt x="0" y="2697"/>
                  </a:lnTo>
                  <a:lnTo>
                    <a:pt x="2235" y="12445"/>
                  </a:lnTo>
                  <a:cubicBezTo>
                    <a:pt x="2543" y="13485"/>
                    <a:pt x="3622" y="14140"/>
                    <a:pt x="4701" y="13947"/>
                  </a:cubicBezTo>
                  <a:cubicBezTo>
                    <a:pt x="5625" y="13754"/>
                    <a:pt x="6319" y="12945"/>
                    <a:pt x="6357" y="1198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6" name="Google Shape;866;p34"/>
            <p:cNvSpPr/>
            <p:nvPr/>
          </p:nvSpPr>
          <p:spPr>
            <a:xfrm>
              <a:off x="2985050" y="4069125"/>
              <a:ext cx="328450" cy="224450"/>
            </a:xfrm>
            <a:custGeom>
              <a:avLst/>
              <a:gdLst/>
              <a:ahLst/>
              <a:cxnLst/>
              <a:rect l="l" t="t" r="r" b="b"/>
              <a:pathLst>
                <a:path w="13138" h="8978" extrusionOk="0">
                  <a:moveTo>
                    <a:pt x="12059" y="4817"/>
                  </a:moveTo>
                  <a:lnTo>
                    <a:pt x="3005" y="463"/>
                  </a:lnTo>
                  <a:cubicBezTo>
                    <a:pt x="1965" y="1"/>
                    <a:pt x="732" y="425"/>
                    <a:pt x="231" y="1426"/>
                  </a:cubicBezTo>
                  <a:cubicBezTo>
                    <a:pt x="116" y="1735"/>
                    <a:pt x="39" y="2081"/>
                    <a:pt x="0" y="2390"/>
                  </a:cubicBezTo>
                  <a:cubicBezTo>
                    <a:pt x="0" y="3160"/>
                    <a:pt x="462" y="3815"/>
                    <a:pt x="1156" y="4162"/>
                  </a:cubicBezTo>
                  <a:lnTo>
                    <a:pt x="10171" y="8477"/>
                  </a:lnTo>
                  <a:cubicBezTo>
                    <a:pt x="11173" y="8978"/>
                    <a:pt x="12406" y="8554"/>
                    <a:pt x="12868" y="7514"/>
                  </a:cubicBezTo>
                  <a:cubicBezTo>
                    <a:pt x="13061" y="7244"/>
                    <a:pt x="13138" y="6897"/>
                    <a:pt x="13138" y="6550"/>
                  </a:cubicBezTo>
                  <a:cubicBezTo>
                    <a:pt x="13138" y="5818"/>
                    <a:pt x="12714" y="5125"/>
                    <a:pt x="12059" y="481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7" name="Google Shape;867;p34"/>
            <p:cNvSpPr/>
            <p:nvPr/>
          </p:nvSpPr>
          <p:spPr>
            <a:xfrm>
              <a:off x="855500" y="3550000"/>
              <a:ext cx="328450" cy="227325"/>
            </a:xfrm>
            <a:custGeom>
              <a:avLst/>
              <a:gdLst/>
              <a:ahLst/>
              <a:cxnLst/>
              <a:rect l="l" t="t" r="r" b="b"/>
              <a:pathLst>
                <a:path w="13138" h="9093" extrusionOk="0">
                  <a:moveTo>
                    <a:pt x="11982" y="4932"/>
                  </a:moveTo>
                  <a:lnTo>
                    <a:pt x="2967" y="617"/>
                  </a:lnTo>
                  <a:cubicBezTo>
                    <a:pt x="1580" y="0"/>
                    <a:pt x="0" y="1041"/>
                    <a:pt x="0" y="2543"/>
                  </a:cubicBezTo>
                  <a:cubicBezTo>
                    <a:pt x="0" y="3314"/>
                    <a:pt x="463" y="4007"/>
                    <a:pt x="1156" y="4354"/>
                  </a:cubicBezTo>
                  <a:lnTo>
                    <a:pt x="10171" y="8669"/>
                  </a:lnTo>
                  <a:cubicBezTo>
                    <a:pt x="11212" y="9092"/>
                    <a:pt x="12367" y="8669"/>
                    <a:pt x="12907" y="7706"/>
                  </a:cubicBezTo>
                  <a:cubicBezTo>
                    <a:pt x="13022" y="7397"/>
                    <a:pt x="13099" y="7089"/>
                    <a:pt x="13138" y="6742"/>
                  </a:cubicBezTo>
                  <a:cubicBezTo>
                    <a:pt x="13138" y="5972"/>
                    <a:pt x="12714" y="5240"/>
                    <a:pt x="11982" y="4932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8" name="Google Shape;868;p34"/>
            <p:cNvSpPr/>
            <p:nvPr/>
          </p:nvSpPr>
          <p:spPr>
            <a:xfrm>
              <a:off x="2494800" y="3076125"/>
              <a:ext cx="257175" cy="322675"/>
            </a:xfrm>
            <a:custGeom>
              <a:avLst/>
              <a:gdLst/>
              <a:ahLst/>
              <a:cxnLst/>
              <a:rect l="l" t="t" r="r" b="b"/>
              <a:pathLst>
                <a:path w="10287" h="12907" extrusionOk="0">
                  <a:moveTo>
                    <a:pt x="6665" y="1079"/>
                  </a:moveTo>
                  <a:lnTo>
                    <a:pt x="463" y="9285"/>
                  </a:lnTo>
                  <a:cubicBezTo>
                    <a:pt x="154" y="9632"/>
                    <a:pt x="0" y="10094"/>
                    <a:pt x="39" y="10557"/>
                  </a:cubicBezTo>
                  <a:lnTo>
                    <a:pt x="39" y="10711"/>
                  </a:lnTo>
                  <a:cubicBezTo>
                    <a:pt x="39" y="11250"/>
                    <a:pt x="308" y="11789"/>
                    <a:pt x="694" y="12175"/>
                  </a:cubicBezTo>
                  <a:cubicBezTo>
                    <a:pt x="1580" y="12907"/>
                    <a:pt x="2890" y="12753"/>
                    <a:pt x="3583" y="11866"/>
                  </a:cubicBezTo>
                  <a:lnTo>
                    <a:pt x="9863" y="3622"/>
                  </a:lnTo>
                  <a:cubicBezTo>
                    <a:pt x="10133" y="3275"/>
                    <a:pt x="10287" y="2813"/>
                    <a:pt x="10287" y="2389"/>
                  </a:cubicBezTo>
                  <a:cubicBezTo>
                    <a:pt x="10287" y="1773"/>
                    <a:pt x="10017" y="1195"/>
                    <a:pt x="9555" y="771"/>
                  </a:cubicBezTo>
                  <a:cubicBezTo>
                    <a:pt x="8669" y="0"/>
                    <a:pt x="7320" y="155"/>
                    <a:pt x="6665" y="1079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9" name="Google Shape;869;p34"/>
            <p:cNvSpPr/>
            <p:nvPr/>
          </p:nvSpPr>
          <p:spPr>
            <a:xfrm>
              <a:off x="2861750" y="1859650"/>
              <a:ext cx="316900" cy="261050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2676" y="2235"/>
                  </a:moveTo>
                  <a:cubicBezTo>
                    <a:pt x="12676" y="1812"/>
                    <a:pt x="12522" y="1388"/>
                    <a:pt x="12291" y="1041"/>
                  </a:cubicBezTo>
                  <a:cubicBezTo>
                    <a:pt x="11559" y="155"/>
                    <a:pt x="10287" y="1"/>
                    <a:pt x="9401" y="656"/>
                  </a:cubicBezTo>
                  <a:lnTo>
                    <a:pt x="810" y="6589"/>
                  </a:lnTo>
                  <a:cubicBezTo>
                    <a:pt x="309" y="6936"/>
                    <a:pt x="1" y="7552"/>
                    <a:pt x="1" y="8207"/>
                  </a:cubicBezTo>
                  <a:cubicBezTo>
                    <a:pt x="1" y="8631"/>
                    <a:pt x="155" y="9055"/>
                    <a:pt x="425" y="9401"/>
                  </a:cubicBezTo>
                  <a:cubicBezTo>
                    <a:pt x="1118" y="10249"/>
                    <a:pt x="2351" y="10441"/>
                    <a:pt x="3314" y="9825"/>
                  </a:cubicBezTo>
                  <a:lnTo>
                    <a:pt x="11867" y="3854"/>
                  </a:lnTo>
                  <a:cubicBezTo>
                    <a:pt x="12368" y="3468"/>
                    <a:pt x="12676" y="2890"/>
                    <a:pt x="12676" y="2235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0" name="Google Shape;870;p34"/>
            <p:cNvSpPr/>
            <p:nvPr/>
          </p:nvSpPr>
          <p:spPr>
            <a:xfrm>
              <a:off x="487575" y="3213850"/>
              <a:ext cx="362175" cy="118500"/>
            </a:xfrm>
            <a:custGeom>
              <a:avLst/>
              <a:gdLst/>
              <a:ahLst/>
              <a:cxnLst/>
              <a:rect l="l" t="t" r="r" b="b"/>
              <a:pathLst>
                <a:path w="14487" h="4740" extrusionOk="0">
                  <a:moveTo>
                    <a:pt x="14486" y="1927"/>
                  </a:moveTo>
                  <a:cubicBezTo>
                    <a:pt x="14371" y="810"/>
                    <a:pt x="13369" y="1"/>
                    <a:pt x="12252" y="116"/>
                  </a:cubicBezTo>
                  <a:lnTo>
                    <a:pt x="1888" y="579"/>
                  </a:lnTo>
                  <a:cubicBezTo>
                    <a:pt x="848" y="656"/>
                    <a:pt x="0" y="1503"/>
                    <a:pt x="39" y="2582"/>
                  </a:cubicBezTo>
                  <a:lnTo>
                    <a:pt x="39" y="2813"/>
                  </a:lnTo>
                  <a:cubicBezTo>
                    <a:pt x="154" y="3930"/>
                    <a:pt x="1118" y="4739"/>
                    <a:pt x="2235" y="4701"/>
                  </a:cubicBezTo>
                  <a:lnTo>
                    <a:pt x="12598" y="4162"/>
                  </a:lnTo>
                  <a:cubicBezTo>
                    <a:pt x="13639" y="4123"/>
                    <a:pt x="14448" y="3275"/>
                    <a:pt x="14486" y="2274"/>
                  </a:cubicBezTo>
                  <a:cubicBezTo>
                    <a:pt x="14486" y="2235"/>
                    <a:pt x="14486" y="2197"/>
                    <a:pt x="14486" y="2158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1" name="Google Shape;871;p34"/>
            <p:cNvSpPr/>
            <p:nvPr/>
          </p:nvSpPr>
          <p:spPr>
            <a:xfrm>
              <a:off x="1743525" y="3016400"/>
              <a:ext cx="316900" cy="260075"/>
            </a:xfrm>
            <a:custGeom>
              <a:avLst/>
              <a:gdLst/>
              <a:ahLst/>
              <a:cxnLst/>
              <a:rect l="l" t="t" r="r" b="b"/>
              <a:pathLst>
                <a:path w="12676" h="10403" extrusionOk="0">
                  <a:moveTo>
                    <a:pt x="12676" y="2274"/>
                  </a:moveTo>
                  <a:cubicBezTo>
                    <a:pt x="12676" y="1850"/>
                    <a:pt x="12522" y="1426"/>
                    <a:pt x="12252" y="1080"/>
                  </a:cubicBezTo>
                  <a:cubicBezTo>
                    <a:pt x="11559" y="193"/>
                    <a:pt x="10287" y="1"/>
                    <a:pt x="9363" y="656"/>
                  </a:cubicBezTo>
                  <a:lnTo>
                    <a:pt x="848" y="6550"/>
                  </a:lnTo>
                  <a:cubicBezTo>
                    <a:pt x="309" y="6936"/>
                    <a:pt x="1" y="7552"/>
                    <a:pt x="39" y="8207"/>
                  </a:cubicBezTo>
                  <a:cubicBezTo>
                    <a:pt x="1" y="8631"/>
                    <a:pt x="155" y="9016"/>
                    <a:pt x="386" y="9401"/>
                  </a:cubicBezTo>
                  <a:cubicBezTo>
                    <a:pt x="1118" y="10249"/>
                    <a:pt x="2351" y="10403"/>
                    <a:pt x="3275" y="9825"/>
                  </a:cubicBezTo>
                  <a:lnTo>
                    <a:pt x="11828" y="3892"/>
                  </a:lnTo>
                  <a:cubicBezTo>
                    <a:pt x="12368" y="3545"/>
                    <a:pt x="12676" y="2929"/>
                    <a:pt x="12676" y="22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34"/>
            <p:cNvSpPr/>
            <p:nvPr/>
          </p:nvSpPr>
          <p:spPr>
            <a:xfrm>
              <a:off x="1774350" y="1711325"/>
              <a:ext cx="163775" cy="356400"/>
            </a:xfrm>
            <a:custGeom>
              <a:avLst/>
              <a:gdLst/>
              <a:ahLst/>
              <a:cxnLst/>
              <a:rect l="l" t="t" r="r" b="b"/>
              <a:pathLst>
                <a:path w="6551" h="14256" extrusionOk="0">
                  <a:moveTo>
                    <a:pt x="1542" y="14024"/>
                  </a:moveTo>
                  <a:cubicBezTo>
                    <a:pt x="2659" y="14256"/>
                    <a:pt x="3776" y="13601"/>
                    <a:pt x="4046" y="12522"/>
                  </a:cubicBezTo>
                  <a:lnTo>
                    <a:pt x="6512" y="2775"/>
                  </a:lnTo>
                  <a:cubicBezTo>
                    <a:pt x="6550" y="2582"/>
                    <a:pt x="6550" y="2428"/>
                    <a:pt x="6550" y="2274"/>
                  </a:cubicBezTo>
                  <a:lnTo>
                    <a:pt x="6550" y="2197"/>
                  </a:lnTo>
                  <a:cubicBezTo>
                    <a:pt x="6550" y="1234"/>
                    <a:pt x="5895" y="386"/>
                    <a:pt x="4932" y="232"/>
                  </a:cubicBezTo>
                  <a:cubicBezTo>
                    <a:pt x="3853" y="1"/>
                    <a:pt x="2736" y="656"/>
                    <a:pt x="2466" y="1735"/>
                  </a:cubicBezTo>
                  <a:lnTo>
                    <a:pt x="39" y="11559"/>
                  </a:lnTo>
                  <a:cubicBezTo>
                    <a:pt x="1" y="11713"/>
                    <a:pt x="1" y="11867"/>
                    <a:pt x="1" y="12021"/>
                  </a:cubicBezTo>
                  <a:cubicBezTo>
                    <a:pt x="1" y="12060"/>
                    <a:pt x="1" y="12098"/>
                    <a:pt x="1" y="12137"/>
                  </a:cubicBezTo>
                  <a:lnTo>
                    <a:pt x="1" y="12214"/>
                  </a:lnTo>
                  <a:cubicBezTo>
                    <a:pt x="39" y="13100"/>
                    <a:pt x="694" y="13832"/>
                    <a:pt x="1542" y="14024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3" name="Google Shape;873;p34"/>
            <p:cNvSpPr/>
            <p:nvPr/>
          </p:nvSpPr>
          <p:spPr>
            <a:xfrm>
              <a:off x="481800" y="1416600"/>
              <a:ext cx="215775" cy="340025"/>
            </a:xfrm>
            <a:custGeom>
              <a:avLst/>
              <a:gdLst/>
              <a:ahLst/>
              <a:cxnLst/>
              <a:rect l="l" t="t" r="r" b="b"/>
              <a:pathLst>
                <a:path w="8631" h="13601" extrusionOk="0">
                  <a:moveTo>
                    <a:pt x="1272" y="13100"/>
                  </a:moveTo>
                  <a:cubicBezTo>
                    <a:pt x="2273" y="13601"/>
                    <a:pt x="3506" y="13138"/>
                    <a:pt x="4007" y="12137"/>
                  </a:cubicBezTo>
                  <a:lnTo>
                    <a:pt x="8437" y="3083"/>
                  </a:lnTo>
                  <a:cubicBezTo>
                    <a:pt x="8553" y="2890"/>
                    <a:pt x="8630" y="2659"/>
                    <a:pt x="8630" y="2428"/>
                  </a:cubicBezTo>
                  <a:cubicBezTo>
                    <a:pt x="8630" y="2351"/>
                    <a:pt x="8630" y="2312"/>
                    <a:pt x="8630" y="2274"/>
                  </a:cubicBezTo>
                  <a:cubicBezTo>
                    <a:pt x="8630" y="1465"/>
                    <a:pt x="8168" y="771"/>
                    <a:pt x="7436" y="463"/>
                  </a:cubicBezTo>
                  <a:cubicBezTo>
                    <a:pt x="6434" y="1"/>
                    <a:pt x="5240" y="425"/>
                    <a:pt x="4739" y="1426"/>
                  </a:cubicBezTo>
                  <a:lnTo>
                    <a:pt x="270" y="10441"/>
                  </a:lnTo>
                  <a:cubicBezTo>
                    <a:pt x="116" y="10711"/>
                    <a:pt x="39" y="10981"/>
                    <a:pt x="0" y="11289"/>
                  </a:cubicBezTo>
                  <a:cubicBezTo>
                    <a:pt x="77" y="12060"/>
                    <a:pt x="540" y="12792"/>
                    <a:pt x="1272" y="131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4" name="Google Shape;874;p34"/>
            <p:cNvSpPr/>
            <p:nvPr/>
          </p:nvSpPr>
          <p:spPr>
            <a:xfrm>
              <a:off x="2716325" y="2484750"/>
              <a:ext cx="215775" cy="339050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7436" y="424"/>
                  </a:moveTo>
                  <a:cubicBezTo>
                    <a:pt x="6396" y="0"/>
                    <a:pt x="5240" y="424"/>
                    <a:pt x="4701" y="1387"/>
                  </a:cubicBezTo>
                  <a:lnTo>
                    <a:pt x="270" y="10402"/>
                  </a:lnTo>
                  <a:cubicBezTo>
                    <a:pt x="116" y="10672"/>
                    <a:pt x="39" y="10980"/>
                    <a:pt x="0" y="11250"/>
                  </a:cubicBezTo>
                  <a:cubicBezTo>
                    <a:pt x="0" y="12098"/>
                    <a:pt x="501" y="12830"/>
                    <a:pt x="1272" y="13138"/>
                  </a:cubicBezTo>
                  <a:cubicBezTo>
                    <a:pt x="2312" y="13562"/>
                    <a:pt x="3468" y="13138"/>
                    <a:pt x="4007" y="12175"/>
                  </a:cubicBezTo>
                  <a:lnTo>
                    <a:pt x="8438" y="3121"/>
                  </a:lnTo>
                  <a:cubicBezTo>
                    <a:pt x="8553" y="2851"/>
                    <a:pt x="8630" y="2582"/>
                    <a:pt x="8630" y="2273"/>
                  </a:cubicBezTo>
                  <a:cubicBezTo>
                    <a:pt x="8630" y="1464"/>
                    <a:pt x="8168" y="732"/>
                    <a:pt x="7436" y="424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5" name="Google Shape;875;p34"/>
            <p:cNvSpPr/>
            <p:nvPr/>
          </p:nvSpPr>
          <p:spPr>
            <a:xfrm>
              <a:off x="1938100" y="3537475"/>
              <a:ext cx="316900" cy="167625"/>
            </a:xfrm>
            <a:custGeom>
              <a:avLst/>
              <a:gdLst/>
              <a:ahLst/>
              <a:cxnLst/>
              <a:rect l="l" t="t" r="r" b="b"/>
              <a:pathLst>
                <a:path w="12676" h="6705" extrusionOk="0">
                  <a:moveTo>
                    <a:pt x="11558" y="3468"/>
                  </a:moveTo>
                  <a:lnTo>
                    <a:pt x="2042" y="155"/>
                  </a:lnTo>
                  <a:cubicBezTo>
                    <a:pt x="1657" y="0"/>
                    <a:pt x="1233" y="39"/>
                    <a:pt x="848" y="232"/>
                  </a:cubicBezTo>
                  <a:cubicBezTo>
                    <a:pt x="462" y="424"/>
                    <a:pt x="193" y="771"/>
                    <a:pt x="77" y="1195"/>
                  </a:cubicBezTo>
                  <a:cubicBezTo>
                    <a:pt x="0" y="1349"/>
                    <a:pt x="0" y="1503"/>
                    <a:pt x="0" y="1696"/>
                  </a:cubicBezTo>
                  <a:cubicBezTo>
                    <a:pt x="0" y="2389"/>
                    <a:pt x="424" y="3006"/>
                    <a:pt x="1079" y="3237"/>
                  </a:cubicBezTo>
                  <a:lnTo>
                    <a:pt x="10595" y="6550"/>
                  </a:lnTo>
                  <a:cubicBezTo>
                    <a:pt x="11019" y="6704"/>
                    <a:pt x="11442" y="6665"/>
                    <a:pt x="11828" y="6511"/>
                  </a:cubicBezTo>
                  <a:cubicBezTo>
                    <a:pt x="12174" y="6280"/>
                    <a:pt x="12444" y="5933"/>
                    <a:pt x="12598" y="5548"/>
                  </a:cubicBezTo>
                  <a:cubicBezTo>
                    <a:pt x="12598" y="5356"/>
                    <a:pt x="12637" y="5163"/>
                    <a:pt x="12637" y="5047"/>
                  </a:cubicBezTo>
                  <a:cubicBezTo>
                    <a:pt x="12675" y="4354"/>
                    <a:pt x="12251" y="3699"/>
                    <a:pt x="11558" y="3468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34"/>
            <p:cNvSpPr/>
            <p:nvPr/>
          </p:nvSpPr>
          <p:spPr>
            <a:xfrm>
              <a:off x="2132650" y="2184250"/>
              <a:ext cx="314975" cy="263925"/>
            </a:xfrm>
            <a:custGeom>
              <a:avLst/>
              <a:gdLst/>
              <a:ahLst/>
              <a:cxnLst/>
              <a:rect l="l" t="t" r="r" b="b"/>
              <a:pathLst>
                <a:path w="12599" h="10557" extrusionOk="0">
                  <a:moveTo>
                    <a:pt x="11751" y="6665"/>
                  </a:moveTo>
                  <a:lnTo>
                    <a:pt x="3314" y="617"/>
                  </a:lnTo>
                  <a:cubicBezTo>
                    <a:pt x="2389" y="0"/>
                    <a:pt x="1156" y="154"/>
                    <a:pt x="424" y="1002"/>
                  </a:cubicBezTo>
                  <a:cubicBezTo>
                    <a:pt x="154" y="1349"/>
                    <a:pt x="39" y="1772"/>
                    <a:pt x="0" y="2196"/>
                  </a:cubicBezTo>
                  <a:lnTo>
                    <a:pt x="0" y="2273"/>
                  </a:lnTo>
                  <a:cubicBezTo>
                    <a:pt x="0" y="2890"/>
                    <a:pt x="309" y="3506"/>
                    <a:pt x="848" y="3891"/>
                  </a:cubicBezTo>
                  <a:lnTo>
                    <a:pt x="9285" y="9901"/>
                  </a:lnTo>
                  <a:cubicBezTo>
                    <a:pt x="10171" y="10556"/>
                    <a:pt x="11443" y="10402"/>
                    <a:pt x="12175" y="9555"/>
                  </a:cubicBezTo>
                  <a:cubicBezTo>
                    <a:pt x="12444" y="9208"/>
                    <a:pt x="12598" y="8746"/>
                    <a:pt x="12598" y="8283"/>
                  </a:cubicBezTo>
                  <a:lnTo>
                    <a:pt x="12598" y="8245"/>
                  </a:lnTo>
                  <a:lnTo>
                    <a:pt x="12598" y="8206"/>
                  </a:lnTo>
                  <a:cubicBezTo>
                    <a:pt x="12598" y="7590"/>
                    <a:pt x="12252" y="7012"/>
                    <a:pt x="11751" y="66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7" name="Google Shape;877;p34"/>
            <p:cNvSpPr/>
            <p:nvPr/>
          </p:nvSpPr>
          <p:spPr>
            <a:xfrm>
              <a:off x="3106400" y="2804525"/>
              <a:ext cx="282225" cy="31207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8" name="Google Shape;878;p34"/>
            <p:cNvSpPr/>
            <p:nvPr/>
          </p:nvSpPr>
          <p:spPr>
            <a:xfrm>
              <a:off x="260275" y="4069125"/>
              <a:ext cx="276450" cy="314025"/>
            </a:xfrm>
            <a:custGeom>
              <a:avLst/>
              <a:gdLst/>
              <a:ahLst/>
              <a:cxnLst/>
              <a:rect l="l" t="t" r="r" b="b"/>
              <a:pathLst>
                <a:path w="11058" h="12561" extrusionOk="0">
                  <a:moveTo>
                    <a:pt x="7551" y="1388"/>
                  </a:moveTo>
                  <a:lnTo>
                    <a:pt x="655" y="8323"/>
                  </a:lnTo>
                  <a:cubicBezTo>
                    <a:pt x="270" y="8708"/>
                    <a:pt x="0" y="9247"/>
                    <a:pt x="0" y="9787"/>
                  </a:cubicBezTo>
                  <a:cubicBezTo>
                    <a:pt x="0" y="11636"/>
                    <a:pt x="2235" y="12560"/>
                    <a:pt x="3545" y="11251"/>
                  </a:cubicBezTo>
                  <a:lnTo>
                    <a:pt x="10479" y="4354"/>
                  </a:lnTo>
                  <a:cubicBezTo>
                    <a:pt x="10865" y="3969"/>
                    <a:pt x="11057" y="3468"/>
                    <a:pt x="11057" y="2967"/>
                  </a:cubicBezTo>
                  <a:cubicBezTo>
                    <a:pt x="11057" y="1349"/>
                    <a:pt x="9054" y="1"/>
                    <a:pt x="7551" y="13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34"/>
            <p:cNvSpPr/>
            <p:nvPr/>
          </p:nvSpPr>
          <p:spPr>
            <a:xfrm>
              <a:off x="1112650" y="2034000"/>
              <a:ext cx="341950" cy="211900"/>
            </a:xfrm>
            <a:custGeom>
              <a:avLst/>
              <a:gdLst/>
              <a:ahLst/>
              <a:cxnLst/>
              <a:rect l="l" t="t" r="r" b="b"/>
              <a:pathLst>
                <a:path w="13678" h="8476" extrusionOk="0">
                  <a:moveTo>
                    <a:pt x="13562" y="6896"/>
                  </a:moveTo>
                  <a:cubicBezTo>
                    <a:pt x="13601" y="6742"/>
                    <a:pt x="13639" y="6550"/>
                    <a:pt x="13639" y="6395"/>
                  </a:cubicBezTo>
                  <a:lnTo>
                    <a:pt x="13639" y="6357"/>
                  </a:lnTo>
                  <a:lnTo>
                    <a:pt x="13639" y="6357"/>
                  </a:lnTo>
                  <a:cubicBezTo>
                    <a:pt x="13678" y="6280"/>
                    <a:pt x="13678" y="6203"/>
                    <a:pt x="13639" y="6164"/>
                  </a:cubicBezTo>
                  <a:lnTo>
                    <a:pt x="13639" y="6049"/>
                  </a:lnTo>
                  <a:cubicBezTo>
                    <a:pt x="13639" y="6049"/>
                    <a:pt x="13639" y="6049"/>
                    <a:pt x="13639" y="6049"/>
                  </a:cubicBezTo>
                  <a:cubicBezTo>
                    <a:pt x="13639" y="6049"/>
                    <a:pt x="13639" y="6049"/>
                    <a:pt x="13639" y="6010"/>
                  </a:cubicBezTo>
                  <a:cubicBezTo>
                    <a:pt x="13639" y="5201"/>
                    <a:pt x="13100" y="4431"/>
                    <a:pt x="12329" y="4161"/>
                  </a:cubicBezTo>
                  <a:lnTo>
                    <a:pt x="2736" y="385"/>
                  </a:lnTo>
                  <a:cubicBezTo>
                    <a:pt x="1658" y="0"/>
                    <a:pt x="463" y="540"/>
                    <a:pt x="155" y="1657"/>
                  </a:cubicBezTo>
                  <a:cubicBezTo>
                    <a:pt x="78" y="1849"/>
                    <a:pt x="1" y="2081"/>
                    <a:pt x="1" y="2312"/>
                  </a:cubicBezTo>
                  <a:lnTo>
                    <a:pt x="1" y="2312"/>
                  </a:lnTo>
                  <a:lnTo>
                    <a:pt x="1" y="2350"/>
                  </a:lnTo>
                  <a:cubicBezTo>
                    <a:pt x="78" y="3198"/>
                    <a:pt x="617" y="3968"/>
                    <a:pt x="1388" y="4315"/>
                  </a:cubicBezTo>
                  <a:lnTo>
                    <a:pt x="10981" y="8052"/>
                  </a:lnTo>
                  <a:cubicBezTo>
                    <a:pt x="12021" y="8476"/>
                    <a:pt x="13215" y="7937"/>
                    <a:pt x="13562" y="6896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34"/>
            <p:cNvSpPr/>
            <p:nvPr/>
          </p:nvSpPr>
          <p:spPr>
            <a:xfrm>
              <a:off x="238125" y="2511725"/>
              <a:ext cx="292825" cy="286075"/>
            </a:xfrm>
            <a:custGeom>
              <a:avLst/>
              <a:gdLst/>
              <a:ahLst/>
              <a:cxnLst/>
              <a:rect l="l" t="t" r="r" b="b"/>
              <a:pathLst>
                <a:path w="11713" h="11443" extrusionOk="0">
                  <a:moveTo>
                    <a:pt x="3544" y="10710"/>
                  </a:moveTo>
                  <a:lnTo>
                    <a:pt x="11096" y="3660"/>
                  </a:lnTo>
                  <a:cubicBezTo>
                    <a:pt x="11481" y="3313"/>
                    <a:pt x="11712" y="2774"/>
                    <a:pt x="11712" y="2235"/>
                  </a:cubicBezTo>
                  <a:lnTo>
                    <a:pt x="11712" y="2196"/>
                  </a:lnTo>
                  <a:lnTo>
                    <a:pt x="11712" y="2158"/>
                  </a:lnTo>
                  <a:cubicBezTo>
                    <a:pt x="11712" y="1618"/>
                    <a:pt x="11481" y="1117"/>
                    <a:pt x="11096" y="732"/>
                  </a:cubicBezTo>
                  <a:cubicBezTo>
                    <a:pt x="10248" y="0"/>
                    <a:pt x="9015" y="0"/>
                    <a:pt x="8206" y="732"/>
                  </a:cubicBezTo>
                  <a:lnTo>
                    <a:pt x="655" y="7782"/>
                  </a:lnTo>
                  <a:cubicBezTo>
                    <a:pt x="231" y="8129"/>
                    <a:pt x="0" y="8668"/>
                    <a:pt x="0" y="9208"/>
                  </a:cubicBezTo>
                  <a:lnTo>
                    <a:pt x="0" y="9246"/>
                  </a:lnTo>
                  <a:lnTo>
                    <a:pt x="0" y="9285"/>
                  </a:lnTo>
                  <a:cubicBezTo>
                    <a:pt x="0" y="9824"/>
                    <a:pt x="231" y="10364"/>
                    <a:pt x="655" y="10710"/>
                  </a:cubicBezTo>
                  <a:cubicBezTo>
                    <a:pt x="1503" y="11442"/>
                    <a:pt x="2735" y="11442"/>
                    <a:pt x="3544" y="1071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34"/>
            <p:cNvSpPr/>
            <p:nvPr/>
          </p:nvSpPr>
          <p:spPr>
            <a:xfrm>
              <a:off x="1440125" y="2631150"/>
              <a:ext cx="347725" cy="193625"/>
            </a:xfrm>
            <a:custGeom>
              <a:avLst/>
              <a:gdLst/>
              <a:ahLst/>
              <a:cxnLst/>
              <a:rect l="l" t="t" r="r" b="b"/>
              <a:pathLst>
                <a:path w="13909" h="7745" extrusionOk="0">
                  <a:moveTo>
                    <a:pt x="13909" y="2389"/>
                  </a:moveTo>
                  <a:lnTo>
                    <a:pt x="13909" y="2350"/>
                  </a:lnTo>
                  <a:lnTo>
                    <a:pt x="13909" y="2350"/>
                  </a:lnTo>
                  <a:cubicBezTo>
                    <a:pt x="13909" y="2081"/>
                    <a:pt x="13870" y="1811"/>
                    <a:pt x="13793" y="1541"/>
                  </a:cubicBezTo>
                  <a:cubicBezTo>
                    <a:pt x="13370" y="501"/>
                    <a:pt x="12175" y="0"/>
                    <a:pt x="11135" y="347"/>
                  </a:cubicBezTo>
                  <a:lnTo>
                    <a:pt x="1388" y="3468"/>
                  </a:lnTo>
                  <a:cubicBezTo>
                    <a:pt x="540" y="3737"/>
                    <a:pt x="1" y="4508"/>
                    <a:pt x="1" y="5355"/>
                  </a:cubicBezTo>
                  <a:cubicBezTo>
                    <a:pt x="1" y="5355"/>
                    <a:pt x="1" y="5394"/>
                    <a:pt x="1" y="5394"/>
                  </a:cubicBezTo>
                  <a:cubicBezTo>
                    <a:pt x="1" y="5664"/>
                    <a:pt x="39" y="5933"/>
                    <a:pt x="116" y="6203"/>
                  </a:cubicBezTo>
                  <a:cubicBezTo>
                    <a:pt x="540" y="7205"/>
                    <a:pt x="1696" y="7744"/>
                    <a:pt x="2775" y="7397"/>
                  </a:cubicBezTo>
                  <a:lnTo>
                    <a:pt x="12522" y="4200"/>
                  </a:lnTo>
                  <a:cubicBezTo>
                    <a:pt x="13331" y="3969"/>
                    <a:pt x="13909" y="3237"/>
                    <a:pt x="13909" y="2389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2" name="Google Shape;882;p34"/>
            <p:cNvSpPr/>
            <p:nvPr/>
          </p:nvSpPr>
          <p:spPr>
            <a:xfrm>
              <a:off x="2496725" y="1580350"/>
              <a:ext cx="179175" cy="350600"/>
            </a:xfrm>
            <a:custGeom>
              <a:avLst/>
              <a:gdLst/>
              <a:ahLst/>
              <a:cxnLst/>
              <a:rect l="l" t="t" r="r" b="b"/>
              <a:pathLst>
                <a:path w="7167" h="14024" extrusionOk="0">
                  <a:moveTo>
                    <a:pt x="1503" y="13716"/>
                  </a:moveTo>
                  <a:cubicBezTo>
                    <a:pt x="2582" y="14024"/>
                    <a:pt x="3699" y="13407"/>
                    <a:pt x="4046" y="12367"/>
                  </a:cubicBezTo>
                  <a:lnTo>
                    <a:pt x="7051" y="2813"/>
                  </a:lnTo>
                  <a:cubicBezTo>
                    <a:pt x="7128" y="2620"/>
                    <a:pt x="7166" y="2427"/>
                    <a:pt x="7166" y="2235"/>
                  </a:cubicBezTo>
                  <a:cubicBezTo>
                    <a:pt x="7166" y="1310"/>
                    <a:pt x="6550" y="540"/>
                    <a:pt x="5664" y="309"/>
                  </a:cubicBezTo>
                  <a:cubicBezTo>
                    <a:pt x="4585" y="0"/>
                    <a:pt x="3429" y="578"/>
                    <a:pt x="3082" y="1657"/>
                  </a:cubicBezTo>
                  <a:lnTo>
                    <a:pt x="77" y="11173"/>
                  </a:lnTo>
                  <a:cubicBezTo>
                    <a:pt x="0" y="11366"/>
                    <a:pt x="0" y="11558"/>
                    <a:pt x="0" y="11789"/>
                  </a:cubicBezTo>
                  <a:cubicBezTo>
                    <a:pt x="0" y="12675"/>
                    <a:pt x="617" y="13484"/>
                    <a:pt x="1503" y="13716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34"/>
            <p:cNvSpPr/>
            <p:nvPr/>
          </p:nvSpPr>
          <p:spPr>
            <a:xfrm>
              <a:off x="1125175" y="1478250"/>
              <a:ext cx="324625" cy="260075"/>
            </a:xfrm>
            <a:custGeom>
              <a:avLst/>
              <a:gdLst/>
              <a:ahLst/>
              <a:cxnLst/>
              <a:rect l="l" t="t" r="r" b="b"/>
              <a:pathLst>
                <a:path w="12985" h="10403" extrusionOk="0">
                  <a:moveTo>
                    <a:pt x="964" y="4161"/>
                  </a:moveTo>
                  <a:lnTo>
                    <a:pt x="9632" y="9786"/>
                  </a:lnTo>
                  <a:cubicBezTo>
                    <a:pt x="10596" y="10403"/>
                    <a:pt x="11867" y="10056"/>
                    <a:pt x="12406" y="9054"/>
                  </a:cubicBezTo>
                  <a:cubicBezTo>
                    <a:pt x="12984" y="8130"/>
                    <a:pt x="12676" y="6897"/>
                    <a:pt x="11751" y="6319"/>
                  </a:cubicBezTo>
                  <a:lnTo>
                    <a:pt x="3083" y="655"/>
                  </a:lnTo>
                  <a:cubicBezTo>
                    <a:pt x="2120" y="1"/>
                    <a:pt x="848" y="347"/>
                    <a:pt x="309" y="1349"/>
                  </a:cubicBezTo>
                  <a:cubicBezTo>
                    <a:pt x="116" y="1657"/>
                    <a:pt x="1" y="2004"/>
                    <a:pt x="1" y="2389"/>
                  </a:cubicBezTo>
                  <a:cubicBezTo>
                    <a:pt x="39" y="3083"/>
                    <a:pt x="386" y="3738"/>
                    <a:pt x="964" y="416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34"/>
            <p:cNvSpPr/>
            <p:nvPr/>
          </p:nvSpPr>
          <p:spPr>
            <a:xfrm>
              <a:off x="2071975" y="2651375"/>
              <a:ext cx="317850" cy="267775"/>
            </a:xfrm>
            <a:custGeom>
              <a:avLst/>
              <a:gdLst/>
              <a:ahLst/>
              <a:cxnLst/>
              <a:rect l="l" t="t" r="r" b="b"/>
              <a:pathLst>
                <a:path w="12714" h="10711" extrusionOk="0">
                  <a:moveTo>
                    <a:pt x="11712" y="6242"/>
                  </a:moveTo>
                  <a:lnTo>
                    <a:pt x="3082" y="617"/>
                  </a:lnTo>
                  <a:cubicBezTo>
                    <a:pt x="2119" y="0"/>
                    <a:pt x="809" y="347"/>
                    <a:pt x="270" y="1349"/>
                  </a:cubicBezTo>
                  <a:cubicBezTo>
                    <a:pt x="77" y="1657"/>
                    <a:pt x="0" y="2004"/>
                    <a:pt x="0" y="2351"/>
                  </a:cubicBezTo>
                  <a:lnTo>
                    <a:pt x="0" y="2389"/>
                  </a:lnTo>
                  <a:lnTo>
                    <a:pt x="0" y="2428"/>
                  </a:lnTo>
                  <a:cubicBezTo>
                    <a:pt x="0" y="3121"/>
                    <a:pt x="385" y="3814"/>
                    <a:pt x="963" y="4161"/>
                  </a:cubicBezTo>
                  <a:lnTo>
                    <a:pt x="9593" y="9786"/>
                  </a:lnTo>
                  <a:cubicBezTo>
                    <a:pt x="10903" y="10711"/>
                    <a:pt x="12714" y="9709"/>
                    <a:pt x="12675" y="8091"/>
                  </a:cubicBezTo>
                  <a:lnTo>
                    <a:pt x="12675" y="8014"/>
                  </a:lnTo>
                  <a:cubicBezTo>
                    <a:pt x="12637" y="7282"/>
                    <a:pt x="12290" y="6627"/>
                    <a:pt x="11712" y="6242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5" name="Google Shape;885;p34"/>
            <p:cNvSpPr/>
            <p:nvPr/>
          </p:nvSpPr>
          <p:spPr>
            <a:xfrm>
              <a:off x="2132650" y="1309700"/>
              <a:ext cx="262000" cy="316900"/>
            </a:xfrm>
            <a:custGeom>
              <a:avLst/>
              <a:gdLst/>
              <a:ahLst/>
              <a:cxnLst/>
              <a:rect l="l" t="t" r="r" b="b"/>
              <a:pathLst>
                <a:path w="10480" h="12676" extrusionOk="0">
                  <a:moveTo>
                    <a:pt x="6858" y="11751"/>
                  </a:moveTo>
                  <a:cubicBezTo>
                    <a:pt x="7205" y="12213"/>
                    <a:pt x="7706" y="12521"/>
                    <a:pt x="8245" y="12599"/>
                  </a:cubicBezTo>
                  <a:cubicBezTo>
                    <a:pt x="8746" y="12676"/>
                    <a:pt x="9285" y="12521"/>
                    <a:pt x="9709" y="12175"/>
                  </a:cubicBezTo>
                  <a:cubicBezTo>
                    <a:pt x="10171" y="11828"/>
                    <a:pt x="10480" y="11250"/>
                    <a:pt x="10480" y="10634"/>
                  </a:cubicBezTo>
                  <a:cubicBezTo>
                    <a:pt x="10480" y="10171"/>
                    <a:pt x="10325" y="9709"/>
                    <a:pt x="10056" y="9324"/>
                  </a:cubicBezTo>
                  <a:lnTo>
                    <a:pt x="3622" y="848"/>
                  </a:lnTo>
                  <a:cubicBezTo>
                    <a:pt x="3275" y="424"/>
                    <a:pt x="2774" y="155"/>
                    <a:pt x="2235" y="78"/>
                  </a:cubicBezTo>
                  <a:cubicBezTo>
                    <a:pt x="1734" y="0"/>
                    <a:pt x="1195" y="116"/>
                    <a:pt x="809" y="424"/>
                  </a:cubicBezTo>
                  <a:cubicBezTo>
                    <a:pt x="309" y="848"/>
                    <a:pt x="0" y="1426"/>
                    <a:pt x="0" y="2081"/>
                  </a:cubicBezTo>
                  <a:cubicBezTo>
                    <a:pt x="39" y="2505"/>
                    <a:pt x="193" y="2967"/>
                    <a:pt x="424" y="3314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6" name="Google Shape;886;p34"/>
            <p:cNvSpPr/>
            <p:nvPr/>
          </p:nvSpPr>
          <p:spPr>
            <a:xfrm>
              <a:off x="4072450" y="3022175"/>
              <a:ext cx="157975" cy="352550"/>
            </a:xfrm>
            <a:custGeom>
              <a:avLst/>
              <a:gdLst/>
              <a:ahLst/>
              <a:cxnLst/>
              <a:rect l="l" t="t" r="r" b="b"/>
              <a:pathLst>
                <a:path w="6319" h="14102" extrusionOk="0">
                  <a:moveTo>
                    <a:pt x="4701" y="194"/>
                  </a:moveTo>
                  <a:cubicBezTo>
                    <a:pt x="3622" y="1"/>
                    <a:pt x="2543" y="656"/>
                    <a:pt x="2235" y="1696"/>
                  </a:cubicBezTo>
                  <a:lnTo>
                    <a:pt x="0" y="11443"/>
                  </a:lnTo>
                  <a:lnTo>
                    <a:pt x="0" y="11867"/>
                  </a:lnTo>
                  <a:cubicBezTo>
                    <a:pt x="0" y="12830"/>
                    <a:pt x="655" y="13678"/>
                    <a:pt x="1619" y="13870"/>
                  </a:cubicBezTo>
                  <a:cubicBezTo>
                    <a:pt x="2697" y="14102"/>
                    <a:pt x="3815" y="13408"/>
                    <a:pt x="4084" y="12329"/>
                  </a:cubicBezTo>
                  <a:lnTo>
                    <a:pt x="6280" y="2582"/>
                  </a:lnTo>
                  <a:cubicBezTo>
                    <a:pt x="6319" y="2467"/>
                    <a:pt x="6319" y="2313"/>
                    <a:pt x="6319" y="2158"/>
                  </a:cubicBezTo>
                  <a:cubicBezTo>
                    <a:pt x="6319" y="1195"/>
                    <a:pt x="5625" y="386"/>
                    <a:pt x="4701" y="1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7" name="Google Shape;887;p34"/>
            <p:cNvSpPr/>
            <p:nvPr/>
          </p:nvSpPr>
          <p:spPr>
            <a:xfrm>
              <a:off x="6336825" y="1443575"/>
              <a:ext cx="328475" cy="224450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34"/>
            <p:cNvSpPr/>
            <p:nvPr/>
          </p:nvSpPr>
          <p:spPr>
            <a:xfrm>
              <a:off x="4556925" y="1446475"/>
              <a:ext cx="329425" cy="228275"/>
            </a:xfrm>
            <a:custGeom>
              <a:avLst/>
              <a:gdLst/>
              <a:ahLst/>
              <a:cxnLst/>
              <a:rect l="l" t="t" r="r" b="b"/>
              <a:pathLst>
                <a:path w="13177" h="9131" extrusionOk="0">
                  <a:moveTo>
                    <a:pt x="2967" y="8553"/>
                  </a:moveTo>
                  <a:lnTo>
                    <a:pt x="12020" y="4200"/>
                  </a:lnTo>
                  <a:cubicBezTo>
                    <a:pt x="12714" y="3891"/>
                    <a:pt x="13176" y="3159"/>
                    <a:pt x="13138" y="2389"/>
                  </a:cubicBezTo>
                  <a:cubicBezTo>
                    <a:pt x="13099" y="2042"/>
                    <a:pt x="13022" y="1695"/>
                    <a:pt x="12907" y="1426"/>
                  </a:cubicBezTo>
                  <a:cubicBezTo>
                    <a:pt x="12367" y="424"/>
                    <a:pt x="11211" y="0"/>
                    <a:pt x="10171" y="463"/>
                  </a:cubicBezTo>
                  <a:lnTo>
                    <a:pt x="1156" y="4777"/>
                  </a:lnTo>
                  <a:cubicBezTo>
                    <a:pt x="463" y="5124"/>
                    <a:pt x="0" y="5818"/>
                    <a:pt x="0" y="6627"/>
                  </a:cubicBezTo>
                  <a:cubicBezTo>
                    <a:pt x="39" y="8129"/>
                    <a:pt x="1580" y="9131"/>
                    <a:pt x="2967" y="8553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9" name="Google Shape;889;p34"/>
            <p:cNvSpPr/>
            <p:nvPr/>
          </p:nvSpPr>
          <p:spPr>
            <a:xfrm>
              <a:off x="5823475" y="1788375"/>
              <a:ext cx="256225" cy="322700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0" name="Google Shape;890;p34"/>
            <p:cNvSpPr/>
            <p:nvPr/>
          </p:nvSpPr>
          <p:spPr>
            <a:xfrm>
              <a:off x="6242450" y="3035675"/>
              <a:ext cx="317875" cy="269700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1" name="Google Shape;891;p34"/>
            <p:cNvSpPr/>
            <p:nvPr/>
          </p:nvSpPr>
          <p:spPr>
            <a:xfrm>
              <a:off x="3816250" y="1854850"/>
              <a:ext cx="361200" cy="119450"/>
            </a:xfrm>
            <a:custGeom>
              <a:avLst/>
              <a:gdLst/>
              <a:ahLst/>
              <a:cxnLst/>
              <a:rect l="l" t="t" r="r" b="b"/>
              <a:pathLst>
                <a:path w="14448" h="4778" extrusionOk="0">
                  <a:moveTo>
                    <a:pt x="14448" y="2851"/>
                  </a:moveTo>
                  <a:lnTo>
                    <a:pt x="14448" y="2504"/>
                  </a:lnTo>
                  <a:cubicBezTo>
                    <a:pt x="14448" y="1464"/>
                    <a:pt x="13600" y="655"/>
                    <a:pt x="12599" y="617"/>
                  </a:cubicBezTo>
                  <a:lnTo>
                    <a:pt x="2235" y="77"/>
                  </a:lnTo>
                  <a:cubicBezTo>
                    <a:pt x="1118" y="0"/>
                    <a:pt x="116" y="809"/>
                    <a:pt x="0" y="1927"/>
                  </a:cubicBezTo>
                  <a:lnTo>
                    <a:pt x="0" y="2196"/>
                  </a:lnTo>
                  <a:cubicBezTo>
                    <a:pt x="0" y="3236"/>
                    <a:pt x="809" y="4123"/>
                    <a:pt x="1888" y="4161"/>
                  </a:cubicBezTo>
                  <a:lnTo>
                    <a:pt x="12252" y="4662"/>
                  </a:lnTo>
                  <a:cubicBezTo>
                    <a:pt x="13331" y="4778"/>
                    <a:pt x="14332" y="3968"/>
                    <a:pt x="14448" y="28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2" name="Google Shape;892;p34"/>
            <p:cNvSpPr/>
            <p:nvPr/>
          </p:nvSpPr>
          <p:spPr>
            <a:xfrm>
              <a:off x="5072200" y="1910700"/>
              <a:ext cx="316900" cy="261050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3" name="Google Shape;893;p34"/>
            <p:cNvSpPr/>
            <p:nvPr/>
          </p:nvSpPr>
          <p:spPr>
            <a:xfrm>
              <a:off x="5102075" y="3120425"/>
              <a:ext cx="164725" cy="356400"/>
            </a:xfrm>
            <a:custGeom>
              <a:avLst/>
              <a:gdLst/>
              <a:ahLst/>
              <a:cxnLst/>
              <a:rect l="l" t="t" r="r" b="b"/>
              <a:pathLst>
                <a:path w="6589" h="14256" extrusionOk="0">
                  <a:moveTo>
                    <a:pt x="4045" y="1773"/>
                  </a:moveTo>
                  <a:cubicBezTo>
                    <a:pt x="3776" y="694"/>
                    <a:pt x="2658" y="1"/>
                    <a:pt x="1580" y="270"/>
                  </a:cubicBezTo>
                  <a:cubicBezTo>
                    <a:pt x="694" y="424"/>
                    <a:pt x="39" y="1195"/>
                    <a:pt x="0" y="2081"/>
                  </a:cubicBezTo>
                  <a:lnTo>
                    <a:pt x="0" y="2197"/>
                  </a:lnTo>
                  <a:cubicBezTo>
                    <a:pt x="0" y="2351"/>
                    <a:pt x="0" y="2505"/>
                    <a:pt x="77" y="2697"/>
                  </a:cubicBezTo>
                  <a:lnTo>
                    <a:pt x="2466" y="12483"/>
                  </a:lnTo>
                  <a:cubicBezTo>
                    <a:pt x="2774" y="13562"/>
                    <a:pt x="3853" y="14255"/>
                    <a:pt x="4970" y="13986"/>
                  </a:cubicBezTo>
                  <a:cubicBezTo>
                    <a:pt x="5895" y="13832"/>
                    <a:pt x="6588" y="12984"/>
                    <a:pt x="6588" y="12021"/>
                  </a:cubicBezTo>
                  <a:cubicBezTo>
                    <a:pt x="6588" y="11867"/>
                    <a:pt x="6550" y="11674"/>
                    <a:pt x="6511" y="11520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4" name="Google Shape;894;p34"/>
            <p:cNvSpPr/>
            <p:nvPr/>
          </p:nvSpPr>
          <p:spPr>
            <a:xfrm>
              <a:off x="3566800" y="3481600"/>
              <a:ext cx="214800" cy="339075"/>
            </a:xfrm>
            <a:custGeom>
              <a:avLst/>
              <a:gdLst/>
              <a:ahLst/>
              <a:cxnLst/>
              <a:rect l="l" t="t" r="r" b="b"/>
              <a:pathLst>
                <a:path w="8592" h="13563" extrusionOk="0">
                  <a:moveTo>
                    <a:pt x="3968" y="1426"/>
                  </a:moveTo>
                  <a:cubicBezTo>
                    <a:pt x="3467" y="425"/>
                    <a:pt x="2273" y="1"/>
                    <a:pt x="1233" y="463"/>
                  </a:cubicBezTo>
                  <a:cubicBezTo>
                    <a:pt x="539" y="810"/>
                    <a:pt x="39" y="1503"/>
                    <a:pt x="0" y="2274"/>
                  </a:cubicBezTo>
                  <a:cubicBezTo>
                    <a:pt x="0" y="2582"/>
                    <a:pt x="77" y="2852"/>
                    <a:pt x="231" y="3122"/>
                  </a:cubicBezTo>
                  <a:lnTo>
                    <a:pt x="4700" y="12175"/>
                  </a:lnTo>
                  <a:cubicBezTo>
                    <a:pt x="5201" y="13138"/>
                    <a:pt x="6395" y="13562"/>
                    <a:pt x="7397" y="13138"/>
                  </a:cubicBezTo>
                  <a:cubicBezTo>
                    <a:pt x="8129" y="12830"/>
                    <a:pt x="8591" y="12098"/>
                    <a:pt x="8591" y="11328"/>
                  </a:cubicBezTo>
                  <a:cubicBezTo>
                    <a:pt x="8591" y="11251"/>
                    <a:pt x="8591" y="11212"/>
                    <a:pt x="8591" y="11135"/>
                  </a:cubicBezTo>
                  <a:cubicBezTo>
                    <a:pt x="8591" y="10904"/>
                    <a:pt x="8514" y="10673"/>
                    <a:pt x="8399" y="1048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5" name="Google Shape;895;p34"/>
            <p:cNvSpPr/>
            <p:nvPr/>
          </p:nvSpPr>
          <p:spPr>
            <a:xfrm>
              <a:off x="6045000" y="2364350"/>
              <a:ext cx="215775" cy="339050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8630" y="11250"/>
                  </a:moveTo>
                  <a:cubicBezTo>
                    <a:pt x="8592" y="10942"/>
                    <a:pt x="8553" y="10672"/>
                    <a:pt x="8438" y="10403"/>
                  </a:cubicBezTo>
                  <a:lnTo>
                    <a:pt x="3969" y="1388"/>
                  </a:lnTo>
                  <a:cubicBezTo>
                    <a:pt x="3468" y="424"/>
                    <a:pt x="2273" y="1"/>
                    <a:pt x="1272" y="424"/>
                  </a:cubicBezTo>
                  <a:cubicBezTo>
                    <a:pt x="501" y="694"/>
                    <a:pt x="0" y="1465"/>
                    <a:pt x="0" y="2274"/>
                  </a:cubicBezTo>
                  <a:cubicBezTo>
                    <a:pt x="39" y="2582"/>
                    <a:pt x="116" y="2852"/>
                    <a:pt x="232" y="3121"/>
                  </a:cubicBezTo>
                  <a:lnTo>
                    <a:pt x="4701" y="12175"/>
                  </a:lnTo>
                  <a:cubicBezTo>
                    <a:pt x="5240" y="13138"/>
                    <a:pt x="6396" y="13562"/>
                    <a:pt x="7397" y="13138"/>
                  </a:cubicBezTo>
                  <a:cubicBezTo>
                    <a:pt x="8168" y="12791"/>
                    <a:pt x="8630" y="12059"/>
                    <a:pt x="8630" y="1125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6" name="Google Shape;896;p34"/>
            <p:cNvSpPr/>
            <p:nvPr/>
          </p:nvSpPr>
          <p:spPr>
            <a:xfrm>
              <a:off x="5174300" y="1392525"/>
              <a:ext cx="316900" cy="166650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34"/>
            <p:cNvSpPr/>
            <p:nvPr/>
          </p:nvSpPr>
          <p:spPr>
            <a:xfrm>
              <a:off x="5460350" y="2740950"/>
              <a:ext cx="321725" cy="262950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8" name="Google Shape;898;p34"/>
            <p:cNvSpPr/>
            <p:nvPr/>
          </p:nvSpPr>
          <p:spPr>
            <a:xfrm>
              <a:off x="6772175" y="2597425"/>
              <a:ext cx="282250" cy="312100"/>
            </a:xfrm>
            <a:custGeom>
              <a:avLst/>
              <a:gdLst/>
              <a:ahLst/>
              <a:cxnLst/>
              <a:rect l="l" t="t" r="r" b="b"/>
              <a:pathLst>
                <a:path w="11290" h="12484" extrusionOk="0">
                  <a:moveTo>
                    <a:pt x="7706" y="1426"/>
                  </a:moveTo>
                  <a:lnTo>
                    <a:pt x="656" y="8207"/>
                  </a:lnTo>
                  <a:cubicBezTo>
                    <a:pt x="232" y="8592"/>
                    <a:pt x="1" y="9132"/>
                    <a:pt x="1" y="9710"/>
                  </a:cubicBezTo>
                  <a:cubicBezTo>
                    <a:pt x="39" y="11559"/>
                    <a:pt x="2197" y="12483"/>
                    <a:pt x="3545" y="11212"/>
                  </a:cubicBezTo>
                  <a:lnTo>
                    <a:pt x="10596" y="4431"/>
                  </a:lnTo>
                  <a:cubicBezTo>
                    <a:pt x="11019" y="4046"/>
                    <a:pt x="11251" y="3545"/>
                    <a:pt x="11289" y="2967"/>
                  </a:cubicBezTo>
                  <a:cubicBezTo>
                    <a:pt x="11289" y="1388"/>
                    <a:pt x="9286" y="1"/>
                    <a:pt x="7706" y="142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9" name="Google Shape;899;p34"/>
            <p:cNvSpPr/>
            <p:nvPr/>
          </p:nvSpPr>
          <p:spPr>
            <a:xfrm>
              <a:off x="3687175" y="1308725"/>
              <a:ext cx="276450" cy="314975"/>
            </a:xfrm>
            <a:custGeom>
              <a:avLst/>
              <a:gdLst/>
              <a:ahLst/>
              <a:cxnLst/>
              <a:rect l="l" t="t" r="r" b="b"/>
              <a:pathLst>
                <a:path w="11058" h="12599" extrusionOk="0">
                  <a:moveTo>
                    <a:pt x="7514" y="11212"/>
                  </a:moveTo>
                  <a:cubicBezTo>
                    <a:pt x="9055" y="12599"/>
                    <a:pt x="11058" y="11212"/>
                    <a:pt x="11058" y="9632"/>
                  </a:cubicBezTo>
                  <a:cubicBezTo>
                    <a:pt x="11058" y="9132"/>
                    <a:pt x="10827" y="8631"/>
                    <a:pt x="10480" y="8284"/>
                  </a:cubicBezTo>
                  <a:lnTo>
                    <a:pt x="3545" y="1311"/>
                  </a:lnTo>
                  <a:cubicBezTo>
                    <a:pt x="2235" y="1"/>
                    <a:pt x="1" y="926"/>
                    <a:pt x="1" y="2775"/>
                  </a:cubicBezTo>
                  <a:cubicBezTo>
                    <a:pt x="1" y="3353"/>
                    <a:pt x="232" y="3892"/>
                    <a:pt x="656" y="427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0" name="Google Shape;900;p34"/>
            <p:cNvSpPr/>
            <p:nvPr/>
          </p:nvSpPr>
          <p:spPr>
            <a:xfrm>
              <a:off x="4305525" y="2190975"/>
              <a:ext cx="104050" cy="382400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1" name="Google Shape;901;p34"/>
            <p:cNvSpPr/>
            <p:nvPr/>
          </p:nvSpPr>
          <p:spPr>
            <a:xfrm>
              <a:off x="4441350" y="2942250"/>
              <a:ext cx="340975" cy="211925"/>
            </a:xfrm>
            <a:custGeom>
              <a:avLst/>
              <a:gdLst/>
              <a:ahLst/>
              <a:cxnLst/>
              <a:rect l="l" t="t" r="r" b="b"/>
              <a:pathLst>
                <a:path w="13639" h="8477" extrusionOk="0">
                  <a:moveTo>
                    <a:pt x="2697" y="8091"/>
                  </a:moveTo>
                  <a:lnTo>
                    <a:pt x="12290" y="4277"/>
                  </a:lnTo>
                  <a:cubicBezTo>
                    <a:pt x="13099" y="4007"/>
                    <a:pt x="13638" y="3275"/>
                    <a:pt x="13600" y="2427"/>
                  </a:cubicBezTo>
                  <a:lnTo>
                    <a:pt x="13600" y="2273"/>
                  </a:lnTo>
                  <a:cubicBezTo>
                    <a:pt x="13638" y="2235"/>
                    <a:pt x="13638" y="2158"/>
                    <a:pt x="13638" y="2081"/>
                  </a:cubicBezTo>
                  <a:cubicBezTo>
                    <a:pt x="13638" y="1927"/>
                    <a:pt x="13600" y="1773"/>
                    <a:pt x="13561" y="1618"/>
                  </a:cubicBezTo>
                  <a:cubicBezTo>
                    <a:pt x="13215" y="540"/>
                    <a:pt x="12020" y="0"/>
                    <a:pt x="10980" y="424"/>
                  </a:cubicBezTo>
                  <a:lnTo>
                    <a:pt x="1387" y="4161"/>
                  </a:lnTo>
                  <a:cubicBezTo>
                    <a:pt x="578" y="4508"/>
                    <a:pt x="39" y="5278"/>
                    <a:pt x="0" y="6164"/>
                  </a:cubicBezTo>
                  <a:cubicBezTo>
                    <a:pt x="0" y="6357"/>
                    <a:pt x="39" y="6588"/>
                    <a:pt x="116" y="6819"/>
                  </a:cubicBezTo>
                  <a:cubicBezTo>
                    <a:pt x="462" y="7898"/>
                    <a:pt x="1657" y="8476"/>
                    <a:pt x="2697" y="809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" name="Google Shape;902;p34"/>
            <p:cNvSpPr/>
            <p:nvPr/>
          </p:nvSpPr>
          <p:spPr>
            <a:xfrm>
              <a:off x="3561000" y="2391325"/>
              <a:ext cx="303425" cy="284150"/>
            </a:xfrm>
            <a:custGeom>
              <a:avLst/>
              <a:gdLst/>
              <a:ahLst/>
              <a:cxnLst/>
              <a:rect l="l" t="t" r="r" b="b"/>
              <a:pathLst>
                <a:path w="12137" h="11366" extrusionOk="0">
                  <a:moveTo>
                    <a:pt x="3777" y="732"/>
                  </a:moveTo>
                  <a:cubicBezTo>
                    <a:pt x="2929" y="0"/>
                    <a:pt x="1696" y="0"/>
                    <a:pt x="887" y="732"/>
                  </a:cubicBezTo>
                  <a:cubicBezTo>
                    <a:pt x="1" y="1503"/>
                    <a:pt x="1" y="2851"/>
                    <a:pt x="887" y="3622"/>
                  </a:cubicBezTo>
                  <a:lnTo>
                    <a:pt x="8400" y="10672"/>
                  </a:lnTo>
                  <a:cubicBezTo>
                    <a:pt x="9247" y="11366"/>
                    <a:pt x="10480" y="11366"/>
                    <a:pt x="11289" y="10672"/>
                  </a:cubicBezTo>
                  <a:cubicBezTo>
                    <a:pt x="12137" y="9863"/>
                    <a:pt x="12137" y="8553"/>
                    <a:pt x="11289" y="77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" name="Google Shape;903;p34"/>
            <p:cNvSpPr/>
            <p:nvPr/>
          </p:nvSpPr>
          <p:spPr>
            <a:xfrm>
              <a:off x="4767850" y="2364350"/>
              <a:ext cx="347725" cy="192650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" name="Google Shape;904;p34"/>
            <p:cNvSpPr/>
            <p:nvPr/>
          </p:nvSpPr>
          <p:spPr>
            <a:xfrm>
              <a:off x="6277125" y="3820650"/>
              <a:ext cx="180125" cy="350600"/>
            </a:xfrm>
            <a:custGeom>
              <a:avLst/>
              <a:gdLst/>
              <a:ahLst/>
              <a:cxnLst/>
              <a:rect l="l" t="t" r="r" b="b"/>
              <a:pathLst>
                <a:path w="7205" h="14024" extrusionOk="0">
                  <a:moveTo>
                    <a:pt x="4046" y="1618"/>
                  </a:moveTo>
                  <a:cubicBezTo>
                    <a:pt x="3699" y="578"/>
                    <a:pt x="2582" y="0"/>
                    <a:pt x="1503" y="270"/>
                  </a:cubicBezTo>
                  <a:cubicBezTo>
                    <a:pt x="617" y="501"/>
                    <a:pt x="0" y="1310"/>
                    <a:pt x="0" y="2196"/>
                  </a:cubicBezTo>
                  <a:cubicBezTo>
                    <a:pt x="0" y="2427"/>
                    <a:pt x="0" y="2620"/>
                    <a:pt x="77" y="2813"/>
                  </a:cubicBezTo>
                  <a:lnTo>
                    <a:pt x="3082" y="12329"/>
                  </a:lnTo>
                  <a:cubicBezTo>
                    <a:pt x="3429" y="13407"/>
                    <a:pt x="4585" y="14024"/>
                    <a:pt x="5702" y="13754"/>
                  </a:cubicBezTo>
                  <a:cubicBezTo>
                    <a:pt x="6550" y="13484"/>
                    <a:pt x="7166" y="12714"/>
                    <a:pt x="7205" y="11828"/>
                  </a:cubicBezTo>
                  <a:cubicBezTo>
                    <a:pt x="7166" y="11597"/>
                    <a:pt x="7128" y="11404"/>
                    <a:pt x="7089" y="112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" name="Google Shape;905;p34"/>
            <p:cNvSpPr/>
            <p:nvPr/>
          </p:nvSpPr>
          <p:spPr>
            <a:xfrm>
              <a:off x="4479875" y="3612600"/>
              <a:ext cx="317850" cy="260075"/>
            </a:xfrm>
            <a:custGeom>
              <a:avLst/>
              <a:gdLst/>
              <a:ahLst/>
              <a:cxnLst/>
              <a:rect l="l" t="t" r="r" b="b"/>
              <a:pathLst>
                <a:path w="12714" h="10403" extrusionOk="0">
                  <a:moveTo>
                    <a:pt x="9632" y="617"/>
                  </a:moveTo>
                  <a:lnTo>
                    <a:pt x="963" y="6242"/>
                  </a:lnTo>
                  <a:cubicBezTo>
                    <a:pt x="385" y="6666"/>
                    <a:pt x="39" y="7320"/>
                    <a:pt x="0" y="8052"/>
                  </a:cubicBezTo>
                  <a:cubicBezTo>
                    <a:pt x="0" y="8399"/>
                    <a:pt x="116" y="8746"/>
                    <a:pt x="308" y="9054"/>
                  </a:cubicBezTo>
                  <a:cubicBezTo>
                    <a:pt x="809" y="10094"/>
                    <a:pt x="2119" y="10403"/>
                    <a:pt x="3082" y="9786"/>
                  </a:cubicBezTo>
                  <a:lnTo>
                    <a:pt x="11751" y="4123"/>
                  </a:lnTo>
                  <a:cubicBezTo>
                    <a:pt x="12329" y="3738"/>
                    <a:pt x="12714" y="3083"/>
                    <a:pt x="12714" y="2389"/>
                  </a:cubicBezTo>
                  <a:cubicBezTo>
                    <a:pt x="12675" y="2004"/>
                    <a:pt x="12598" y="1657"/>
                    <a:pt x="12406" y="1349"/>
                  </a:cubicBezTo>
                  <a:cubicBezTo>
                    <a:pt x="11866" y="347"/>
                    <a:pt x="10595" y="1"/>
                    <a:pt x="9632" y="61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" name="Google Shape;906;p34"/>
            <p:cNvSpPr/>
            <p:nvPr/>
          </p:nvSpPr>
          <p:spPr>
            <a:xfrm>
              <a:off x="5433400" y="2190025"/>
              <a:ext cx="316900" cy="259100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" name="Google Shape;907;p34"/>
            <p:cNvSpPr/>
            <p:nvPr/>
          </p:nvSpPr>
          <p:spPr>
            <a:xfrm>
              <a:off x="5460350" y="3561550"/>
              <a:ext cx="262975" cy="316900"/>
            </a:xfrm>
            <a:custGeom>
              <a:avLst/>
              <a:gdLst/>
              <a:ahLst/>
              <a:cxnLst/>
              <a:rect l="l" t="t" r="r" b="b"/>
              <a:pathLst>
                <a:path w="10519" h="12676" extrusionOk="0">
                  <a:moveTo>
                    <a:pt x="9710" y="463"/>
                  </a:moveTo>
                  <a:cubicBezTo>
                    <a:pt x="9324" y="155"/>
                    <a:pt x="8785" y="1"/>
                    <a:pt x="8284" y="39"/>
                  </a:cubicBezTo>
                  <a:cubicBezTo>
                    <a:pt x="7706" y="155"/>
                    <a:pt x="7205" y="424"/>
                    <a:pt x="6897" y="887"/>
                  </a:cubicBezTo>
                  <a:lnTo>
                    <a:pt x="425" y="9324"/>
                  </a:lnTo>
                  <a:cubicBezTo>
                    <a:pt x="194" y="9709"/>
                    <a:pt x="39" y="10133"/>
                    <a:pt x="1" y="10595"/>
                  </a:cubicBezTo>
                  <a:cubicBezTo>
                    <a:pt x="39" y="11212"/>
                    <a:pt x="309" y="11828"/>
                    <a:pt x="810" y="12213"/>
                  </a:cubicBezTo>
                  <a:cubicBezTo>
                    <a:pt x="1195" y="12522"/>
                    <a:pt x="1735" y="12676"/>
                    <a:pt x="2235" y="12560"/>
                  </a:cubicBezTo>
                  <a:cubicBezTo>
                    <a:pt x="2775" y="12483"/>
                    <a:pt x="3276" y="12213"/>
                    <a:pt x="3622" y="11790"/>
                  </a:cubicBezTo>
                  <a:lnTo>
                    <a:pt x="10095" y="3352"/>
                  </a:lnTo>
                  <a:cubicBezTo>
                    <a:pt x="10326" y="2967"/>
                    <a:pt x="10480" y="2505"/>
                    <a:pt x="10519" y="2043"/>
                  </a:cubicBezTo>
                  <a:cubicBezTo>
                    <a:pt x="10480" y="1426"/>
                    <a:pt x="10210" y="848"/>
                    <a:pt x="9710" y="463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" name="Google Shape;908;p34"/>
            <p:cNvSpPr/>
            <p:nvPr/>
          </p:nvSpPr>
          <p:spPr>
            <a:xfrm>
              <a:off x="7026450" y="2133200"/>
              <a:ext cx="334250" cy="145450"/>
            </a:xfrm>
            <a:custGeom>
              <a:avLst/>
              <a:gdLst/>
              <a:ahLst/>
              <a:cxnLst/>
              <a:rect l="l" t="t" r="r" b="b"/>
              <a:pathLst>
                <a:path w="13370" h="5818" extrusionOk="0">
                  <a:moveTo>
                    <a:pt x="13292" y="4392"/>
                  </a:moveTo>
                  <a:cubicBezTo>
                    <a:pt x="13369" y="3506"/>
                    <a:pt x="12792" y="2697"/>
                    <a:pt x="11944" y="2505"/>
                  </a:cubicBezTo>
                  <a:lnTo>
                    <a:pt x="1927" y="193"/>
                  </a:lnTo>
                  <a:cubicBezTo>
                    <a:pt x="1080" y="0"/>
                    <a:pt x="193" y="578"/>
                    <a:pt x="78" y="1464"/>
                  </a:cubicBezTo>
                  <a:cubicBezTo>
                    <a:pt x="1" y="1927"/>
                    <a:pt x="155" y="2389"/>
                    <a:pt x="463" y="2774"/>
                  </a:cubicBezTo>
                  <a:cubicBezTo>
                    <a:pt x="694" y="3044"/>
                    <a:pt x="1002" y="3275"/>
                    <a:pt x="1349" y="3352"/>
                  </a:cubicBezTo>
                  <a:lnTo>
                    <a:pt x="11482" y="5664"/>
                  </a:lnTo>
                  <a:cubicBezTo>
                    <a:pt x="12329" y="5818"/>
                    <a:pt x="13138" y="5240"/>
                    <a:pt x="13292" y="439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" name="Google Shape;909;p34"/>
            <p:cNvSpPr/>
            <p:nvPr/>
          </p:nvSpPr>
          <p:spPr>
            <a:xfrm>
              <a:off x="7162275" y="3448875"/>
              <a:ext cx="215750" cy="340000"/>
            </a:xfrm>
            <a:custGeom>
              <a:avLst/>
              <a:gdLst/>
              <a:ahLst/>
              <a:cxnLst/>
              <a:rect l="l" t="t" r="r" b="b"/>
              <a:pathLst>
                <a:path w="8630" h="13600" extrusionOk="0">
                  <a:moveTo>
                    <a:pt x="8437" y="10479"/>
                  </a:moveTo>
                  <a:lnTo>
                    <a:pt x="4007" y="1464"/>
                  </a:lnTo>
                  <a:cubicBezTo>
                    <a:pt x="3506" y="424"/>
                    <a:pt x="2312" y="0"/>
                    <a:pt x="1271" y="501"/>
                  </a:cubicBezTo>
                  <a:cubicBezTo>
                    <a:pt x="539" y="809"/>
                    <a:pt x="77" y="1503"/>
                    <a:pt x="0" y="2312"/>
                  </a:cubicBezTo>
                  <a:cubicBezTo>
                    <a:pt x="39" y="2581"/>
                    <a:pt x="116" y="2890"/>
                    <a:pt x="270" y="3159"/>
                  </a:cubicBezTo>
                  <a:lnTo>
                    <a:pt x="4700" y="12174"/>
                  </a:lnTo>
                  <a:cubicBezTo>
                    <a:pt x="5201" y="13176"/>
                    <a:pt x="6395" y="13600"/>
                    <a:pt x="7436" y="13137"/>
                  </a:cubicBezTo>
                  <a:cubicBezTo>
                    <a:pt x="8168" y="12829"/>
                    <a:pt x="8630" y="12136"/>
                    <a:pt x="8630" y="11327"/>
                  </a:cubicBezTo>
                  <a:cubicBezTo>
                    <a:pt x="8630" y="11288"/>
                    <a:pt x="8630" y="11211"/>
                    <a:pt x="8630" y="11173"/>
                  </a:cubicBezTo>
                  <a:cubicBezTo>
                    <a:pt x="8630" y="10941"/>
                    <a:pt x="8553" y="10710"/>
                    <a:pt x="8437" y="10479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F67823E9-B25F-2C39-549E-D050BE2DC33E}"/>
              </a:ext>
            </a:extLst>
          </p:cNvPr>
          <p:cNvSpPr txBox="1"/>
          <p:nvPr/>
        </p:nvSpPr>
        <p:spPr>
          <a:xfrm>
            <a:off x="3800736" y="4869891"/>
            <a:ext cx="467273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(New Atlas ,2024) </a:t>
            </a:r>
            <a:endParaRPr lang="en-GB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4" name="Google Shape;914;p35"/>
          <p:cNvSpPr txBox="1">
            <a:spLocks noGrp="1"/>
          </p:cNvSpPr>
          <p:nvPr>
            <p:ph type="subTitle" idx="1"/>
          </p:nvPr>
        </p:nvSpPr>
        <p:spPr>
          <a:xfrm flipH="1">
            <a:off x="651425" y="1169400"/>
            <a:ext cx="7841400" cy="32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</a:endParaRPr>
          </a:p>
          <a:p>
            <a:pPr indent="-304800">
              <a:spcBef>
                <a:spcPts val="1600"/>
              </a:spcBef>
            </a:pPr>
            <a:r>
              <a:rPr lang="en-US" sz="1400" dirty="0"/>
              <a:t>" </a:t>
            </a:r>
            <a:r>
              <a:rPr lang="en-US" sz="1400" dirty="0" err="1"/>
              <a:t>SweetBalance</a:t>
            </a:r>
            <a:r>
              <a:rPr lang="en-US" sz="1400" dirty="0"/>
              <a:t>” a dessert business born from both culture and compassion. </a:t>
            </a:r>
            <a:endParaRPr sz="1400" dirty="0">
              <a:solidFill>
                <a:schemeClr val="dk1"/>
              </a:solidFill>
            </a:endParaRPr>
          </a:p>
          <a:p>
            <a:pPr lvl="0" indent="-304800"/>
            <a:r>
              <a:rPr lang="en-US" sz="1400" dirty="0"/>
              <a:t>Based on a chocolate and Arabic dessert brand inspired by my Lebanese heritage.</a:t>
            </a:r>
            <a:endParaRPr sz="1400" dirty="0">
              <a:solidFill>
                <a:schemeClr val="dk1"/>
              </a:solidFill>
            </a:endParaRPr>
          </a:p>
          <a:p>
            <a:pPr lvl="0" indent="-304800"/>
            <a:r>
              <a:rPr lang="en-GB" sz="1400" dirty="0"/>
              <a:t>Inspired by my volunteer experience.</a:t>
            </a:r>
            <a:endParaRPr sz="1400" dirty="0">
              <a:solidFill>
                <a:schemeClr val="dk1"/>
              </a:solidFill>
            </a:endParaRPr>
          </a:p>
          <a:p>
            <a:pPr lvl="0" indent="-304800"/>
            <a:r>
              <a:rPr lang="en-US" sz="1400" dirty="0"/>
              <a:t>Especially with children who have diabetes and elderly people facing food restrictions.</a:t>
            </a:r>
            <a:endParaRPr sz="1400" dirty="0">
              <a:solidFill>
                <a:schemeClr val="dk1"/>
              </a:solidFill>
            </a:endParaRPr>
          </a:p>
          <a:p>
            <a:pPr lvl="0" indent="-304800"/>
            <a:r>
              <a:rPr lang="en-US" sz="1400" dirty="0"/>
              <a:t>Dessert could bring joy, dignity, and a sense of normalcy.</a:t>
            </a:r>
            <a:endParaRPr sz="1400" dirty="0">
              <a:solidFill>
                <a:schemeClr val="dk1"/>
              </a:solidFill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" sz="1400" dirty="0"/>
              <a:t>In this Journey </a:t>
            </a:r>
            <a:r>
              <a:rPr lang="en-GB" sz="1400" dirty="0"/>
              <a:t>I</a:t>
            </a:r>
            <a:r>
              <a:rPr lang="en" sz="1400" dirty="0"/>
              <a:t> have applied what </a:t>
            </a:r>
            <a:r>
              <a:rPr lang="en-GB" sz="1400" dirty="0"/>
              <a:t>I</a:t>
            </a:r>
            <a:r>
              <a:rPr lang="en" sz="1400" dirty="0"/>
              <a:t> learned in this Module especially in :</a:t>
            </a:r>
            <a:endParaRPr sz="1400" dirty="0">
              <a:solidFill>
                <a:schemeClr val="dk1"/>
              </a:solidFill>
            </a:endParaRPr>
          </a:p>
          <a:p>
            <a:pPr marL="914400" lvl="0" indent="-3048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Char char="●"/>
            </a:pPr>
            <a:r>
              <a:rPr lang="en" sz="1400" dirty="0"/>
              <a:t>Market Research</a:t>
            </a:r>
            <a:endParaRPr sz="1400" dirty="0">
              <a:solidFill>
                <a:schemeClr val="dk1"/>
              </a:solidFill>
            </a:endParaRPr>
          </a:p>
          <a:p>
            <a:pPr marL="914400" lvl="0" indent="-3048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Char char="●"/>
            </a:pPr>
            <a:r>
              <a:rPr lang="en" sz="1400" dirty="0"/>
              <a:t>Digital Marketing </a:t>
            </a:r>
            <a:endParaRPr sz="1400" dirty="0">
              <a:solidFill>
                <a:schemeClr val="dk1"/>
              </a:solidFill>
            </a:endParaRPr>
          </a:p>
          <a:p>
            <a:pPr marL="914400" lvl="0" indent="-3048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Char char="●"/>
            </a:pPr>
            <a:r>
              <a:rPr lang="en" sz="1400" dirty="0"/>
              <a:t>Financial Planning</a:t>
            </a:r>
          </a:p>
          <a:p>
            <a:pPr marL="914400" lvl="0" indent="-3048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Char char="●"/>
            </a:pPr>
            <a:r>
              <a:rPr lang="en" sz="1400" dirty="0">
                <a:solidFill>
                  <a:schemeClr val="dk1"/>
                </a:solidFill>
              </a:rPr>
              <a:t>Entrepreneurship</a:t>
            </a:r>
          </a:p>
          <a:p>
            <a:pPr marL="609600" lvl="0" indent="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</a:pPr>
            <a:r>
              <a:rPr lang="en-US" sz="1400" dirty="0"/>
              <a:t>This experience helped me develop both business and digital skills</a:t>
            </a:r>
            <a:endParaRPr lang="en" sz="1400" dirty="0">
              <a:solidFill>
                <a:schemeClr val="dk1"/>
              </a:solidFill>
            </a:endParaRPr>
          </a:p>
        </p:txBody>
      </p:sp>
      <p:sp>
        <p:nvSpPr>
          <p:cNvPr id="915" name="Google Shape;915;p35"/>
          <p:cNvSpPr txBox="1">
            <a:spLocks noGrp="1"/>
          </p:cNvSpPr>
          <p:nvPr>
            <p:ph type="title"/>
          </p:nvPr>
        </p:nvSpPr>
        <p:spPr>
          <a:xfrm>
            <a:off x="895350" y="353650"/>
            <a:ext cx="7353300" cy="6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dirty="0">
                <a:solidFill>
                  <a:srgbClr val="C00000"/>
                </a:solidFill>
              </a:rPr>
              <a:t>Introduction – The Heart of the Idea</a:t>
            </a:r>
            <a:endParaRPr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9" name="Google Shape;1709;p61"/>
          <p:cNvSpPr txBox="1">
            <a:spLocks noGrp="1"/>
          </p:cNvSpPr>
          <p:nvPr>
            <p:ph type="title" idx="2"/>
          </p:nvPr>
        </p:nvSpPr>
        <p:spPr>
          <a:xfrm>
            <a:off x="1592587" y="268661"/>
            <a:ext cx="6004200" cy="6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dirty="0">
                <a:solidFill>
                  <a:srgbClr val="C00000"/>
                </a:solidFill>
              </a:rPr>
              <a:t>Business Proposition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1710" name="Google Shape;1710;p61"/>
          <p:cNvSpPr/>
          <p:nvPr/>
        </p:nvSpPr>
        <p:spPr>
          <a:xfrm>
            <a:off x="3611925" y="2066125"/>
            <a:ext cx="1965525" cy="1175875"/>
          </a:xfrm>
          <a:custGeom>
            <a:avLst/>
            <a:gdLst/>
            <a:ahLst/>
            <a:cxnLst/>
            <a:rect l="l" t="t" r="r" b="b"/>
            <a:pathLst>
              <a:path w="78621" h="47035" extrusionOk="0">
                <a:moveTo>
                  <a:pt x="78621" y="315"/>
                </a:moveTo>
                <a:cubicBezTo>
                  <a:pt x="70763" y="-811"/>
                  <a:pt x="61118" y="2029"/>
                  <a:pt x="56158" y="8228"/>
                </a:cubicBezTo>
                <a:cubicBezTo>
                  <a:pt x="48309" y="18037"/>
                  <a:pt x="49215" y="33550"/>
                  <a:pt x="40332" y="42433"/>
                </a:cubicBezTo>
                <a:cubicBezTo>
                  <a:pt x="30821" y="51944"/>
                  <a:pt x="13451" y="43709"/>
                  <a:pt x="0" y="43709"/>
                </a:cubicBezTo>
              </a:path>
            </a:pathLst>
          </a:custGeom>
          <a:noFill/>
          <a:ln w="28575" cap="flat" cmpd="sng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1711" name="Google Shape;1711;p61"/>
          <p:cNvSpPr txBox="1">
            <a:spLocks noGrp="1"/>
          </p:cNvSpPr>
          <p:nvPr>
            <p:ph type="subTitle" idx="1"/>
          </p:nvPr>
        </p:nvSpPr>
        <p:spPr>
          <a:xfrm flipH="1">
            <a:off x="5388159" y="1446761"/>
            <a:ext cx="3641060" cy="268326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Small business based in Swansea &amp; online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Handmade chocolate &amp; Arabic traditional  sweets (e.g., low-sugar Baklava)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USP: Inclusive, healthy desserts using natural ingredients </a:t>
            </a:r>
            <a:r>
              <a:rPr lang="en-US" dirty="0"/>
              <a:t>(Barringer and Ireland, 2022).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products are designed for people with diabetes, health-conscious customers, and people who enjoy cultural desserts.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Year 1 goals: Sell 10 products, Reach 100 customers, social media growth.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1712" name="Google Shape;1712;p61"/>
          <p:cNvGrpSpPr/>
          <p:nvPr/>
        </p:nvGrpSpPr>
        <p:grpSpPr>
          <a:xfrm>
            <a:off x="160156" y="1520921"/>
            <a:ext cx="4634404" cy="3047154"/>
            <a:chOff x="3675723" y="1238083"/>
            <a:chExt cx="4439400" cy="2540989"/>
          </a:xfrm>
        </p:grpSpPr>
        <p:sp>
          <p:nvSpPr>
            <p:cNvPr id="1713" name="Google Shape;1713;p61"/>
            <p:cNvSpPr/>
            <p:nvPr/>
          </p:nvSpPr>
          <p:spPr>
            <a:xfrm>
              <a:off x="3675723" y="3607015"/>
              <a:ext cx="4439400" cy="172057"/>
            </a:xfrm>
            <a:custGeom>
              <a:avLst/>
              <a:gdLst/>
              <a:ahLst/>
              <a:cxnLst/>
              <a:rect l="l" t="t" r="r" b="b"/>
              <a:pathLst>
                <a:path w="155482" h="6026" extrusionOk="0">
                  <a:moveTo>
                    <a:pt x="318" y="1"/>
                  </a:moveTo>
                  <a:cubicBezTo>
                    <a:pt x="142" y="1"/>
                    <a:pt x="0" y="144"/>
                    <a:pt x="0" y="318"/>
                  </a:cubicBezTo>
                  <a:cubicBezTo>
                    <a:pt x="0" y="3470"/>
                    <a:pt x="2555" y="6025"/>
                    <a:pt x="5705" y="6025"/>
                  </a:cubicBezTo>
                  <a:lnTo>
                    <a:pt x="149776" y="6025"/>
                  </a:lnTo>
                  <a:cubicBezTo>
                    <a:pt x="152926" y="6025"/>
                    <a:pt x="155481" y="3470"/>
                    <a:pt x="155481" y="318"/>
                  </a:cubicBezTo>
                  <a:cubicBezTo>
                    <a:pt x="155481" y="144"/>
                    <a:pt x="155340" y="1"/>
                    <a:pt x="1551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4" name="Google Shape;1714;p61"/>
            <p:cNvSpPr/>
            <p:nvPr/>
          </p:nvSpPr>
          <p:spPr>
            <a:xfrm>
              <a:off x="4048504" y="1238083"/>
              <a:ext cx="3693808" cy="2237545"/>
            </a:xfrm>
            <a:custGeom>
              <a:avLst/>
              <a:gdLst/>
              <a:ahLst/>
              <a:cxnLst/>
              <a:rect l="l" t="t" r="r" b="b"/>
              <a:pathLst>
                <a:path w="129369" h="78366" extrusionOk="0">
                  <a:moveTo>
                    <a:pt x="129" y="0"/>
                  </a:moveTo>
                  <a:cubicBezTo>
                    <a:pt x="59" y="0"/>
                    <a:pt x="0" y="57"/>
                    <a:pt x="0" y="129"/>
                  </a:cubicBezTo>
                  <a:lnTo>
                    <a:pt x="0" y="78366"/>
                  </a:lnTo>
                  <a:lnTo>
                    <a:pt x="129369" y="78366"/>
                  </a:lnTo>
                  <a:lnTo>
                    <a:pt x="129369" y="129"/>
                  </a:lnTo>
                  <a:cubicBezTo>
                    <a:pt x="129369" y="57"/>
                    <a:pt x="129311" y="0"/>
                    <a:pt x="1292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5" name="Google Shape;1715;p61"/>
            <p:cNvSpPr/>
            <p:nvPr/>
          </p:nvSpPr>
          <p:spPr>
            <a:xfrm>
              <a:off x="5358322" y="3607072"/>
              <a:ext cx="1074174" cy="69468"/>
            </a:xfrm>
            <a:custGeom>
              <a:avLst/>
              <a:gdLst/>
              <a:ahLst/>
              <a:cxnLst/>
              <a:rect l="l" t="t" r="r" b="b"/>
              <a:pathLst>
                <a:path w="37621" h="2433" extrusionOk="0">
                  <a:moveTo>
                    <a:pt x="1" y="1"/>
                  </a:moveTo>
                  <a:cubicBezTo>
                    <a:pt x="1" y="1344"/>
                    <a:pt x="1090" y="2432"/>
                    <a:pt x="2434" y="2432"/>
                  </a:cubicBezTo>
                  <a:lnTo>
                    <a:pt x="35189" y="2432"/>
                  </a:lnTo>
                  <a:cubicBezTo>
                    <a:pt x="36532" y="2432"/>
                    <a:pt x="37621" y="1344"/>
                    <a:pt x="376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18" name="Google Shape;1718;p61"/>
          <p:cNvSpPr/>
          <p:nvPr/>
        </p:nvSpPr>
        <p:spPr>
          <a:xfrm>
            <a:off x="5513925" y="1970375"/>
            <a:ext cx="200100" cy="200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C00000"/>
              </a:solidFill>
            </a:endParaRPr>
          </a:p>
        </p:txBody>
      </p:sp>
      <p:pic>
        <p:nvPicPr>
          <p:cNvPr id="1719" name="Google Shape;1719;p61"/>
          <p:cNvPicPr preferRelativeResize="0"/>
          <p:nvPr/>
        </p:nvPicPr>
        <p:blipFill>
          <a:blip r:embed="rId3"/>
          <a:srcRect t="21940" b="21940"/>
          <a:stretch/>
        </p:blipFill>
        <p:spPr>
          <a:xfrm>
            <a:off x="725561" y="1723378"/>
            <a:ext cx="3412811" cy="2319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1C26A73-54B3-9C62-67CE-AD43FC2D5C66}"/>
              </a:ext>
            </a:extLst>
          </p:cNvPr>
          <p:cNvSpPr txBox="1"/>
          <p:nvPr/>
        </p:nvSpPr>
        <p:spPr>
          <a:xfrm>
            <a:off x="1916664" y="906316"/>
            <a:ext cx="603204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2">
                    <a:lumMod val="50000"/>
                  </a:schemeClr>
                </a:solidFill>
              </a:rPr>
              <a:t>Our mission is to create desserts that are both healthy and meaningful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C73F339-2744-8F24-6C9A-0DBE7D1B6A3C}"/>
              </a:ext>
            </a:extLst>
          </p:cNvPr>
          <p:cNvSpPr txBox="1"/>
          <p:nvPr/>
        </p:nvSpPr>
        <p:spPr>
          <a:xfrm>
            <a:off x="7813174" y="4731751"/>
            <a:ext cx="121604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12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(Canva,2025</a:t>
            </a:r>
            <a:r>
              <a:rPr lang="en-GB" sz="1200" kern="0" dirty="0">
                <a:solidFill>
                  <a:schemeClr val="bg2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</a:t>
            </a:r>
            <a:endParaRPr lang="en-GB" sz="1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3241BA-A0FD-6804-A718-EBAE22A2D31F}"/>
              </a:ext>
            </a:extLst>
          </p:cNvPr>
          <p:cNvSpPr txBox="1"/>
          <p:nvPr/>
        </p:nvSpPr>
        <p:spPr>
          <a:xfrm>
            <a:off x="64235" y="4731751"/>
            <a:ext cx="663884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 </a:t>
            </a:r>
            <a:r>
              <a:rPr lang="en-US" sz="1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The legal structure is a sole trader, which gives me full control of the business (Whittington et al., 2023)</a:t>
            </a:r>
            <a:endParaRPr lang="en-GB" sz="11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9" name="Google Shape;1009;p42"/>
          <p:cNvSpPr txBox="1">
            <a:spLocks noGrp="1"/>
          </p:cNvSpPr>
          <p:nvPr>
            <p:ph type="title" idx="4"/>
          </p:nvPr>
        </p:nvSpPr>
        <p:spPr>
          <a:xfrm>
            <a:off x="521055" y="0"/>
            <a:ext cx="8101890" cy="6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en-US" dirty="0">
                <a:solidFill>
                  <a:srgbClr val="C00000"/>
                </a:solidFill>
              </a:rPr>
              <a:t>Market Research – Understanding People</a:t>
            </a:r>
            <a:br>
              <a:rPr lang="en-US" dirty="0">
                <a:solidFill>
                  <a:srgbClr val="C00000"/>
                </a:solidFill>
              </a:rPr>
            </a:br>
            <a:br>
              <a:rPr lang="en-US" dirty="0">
                <a:solidFill>
                  <a:srgbClr val="C00000"/>
                </a:solidFill>
              </a:rPr>
            </a:br>
            <a:r>
              <a:rPr lang="en-GB" sz="1600" dirty="0">
                <a:solidFill>
                  <a:srgbClr val="0070C0"/>
                </a:solidFill>
              </a:rPr>
              <a:t>I used Microsoft Forms to collect 17-question survey data. Key insights:</a:t>
            </a:r>
            <a:br>
              <a:rPr lang="en-GB" dirty="0"/>
            </a:br>
            <a:endParaRPr dirty="0">
              <a:solidFill>
                <a:srgbClr val="C00000"/>
              </a:solidFill>
            </a:endParaRPr>
          </a:p>
        </p:txBody>
      </p:sp>
      <p:sp>
        <p:nvSpPr>
          <p:cNvPr id="1011" name="Google Shape;1011;p42"/>
          <p:cNvSpPr txBox="1">
            <a:spLocks noGrp="1"/>
          </p:cNvSpPr>
          <p:nvPr>
            <p:ph type="subTitle" idx="3"/>
          </p:nvPr>
        </p:nvSpPr>
        <p:spPr>
          <a:xfrm flipH="1">
            <a:off x="-84294" y="3277380"/>
            <a:ext cx="1876632" cy="11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b="1" dirty="0">
                <a:solidFill>
                  <a:srgbClr val="0070C0"/>
                </a:solidFill>
              </a:rPr>
              <a:t>90% want handmade desserts</a:t>
            </a:r>
            <a:endParaRPr lang="en-GB" b="1" dirty="0">
              <a:solidFill>
                <a:srgbClr val="0070C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014" name="Google Shape;1014;p42"/>
          <p:cNvPicPr preferRelativeResize="0"/>
          <p:nvPr/>
        </p:nvPicPr>
        <p:blipFill>
          <a:blip r:embed="rId3"/>
          <a:srcRect t="337" b="337"/>
          <a:stretch/>
        </p:blipFill>
        <p:spPr>
          <a:xfrm>
            <a:off x="1905078" y="1575122"/>
            <a:ext cx="1536900" cy="15369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015" name="Google Shape;1015;p42"/>
          <p:cNvPicPr preferRelativeResize="0"/>
          <p:nvPr/>
        </p:nvPicPr>
        <p:blipFill>
          <a:blip r:embed="rId4"/>
          <a:srcRect t="171" b="171"/>
          <a:stretch/>
        </p:blipFill>
        <p:spPr>
          <a:xfrm>
            <a:off x="3972792" y="1592653"/>
            <a:ext cx="1536900" cy="15369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6" name="Google Shape;1014;p42">
            <a:extLst>
              <a:ext uri="{FF2B5EF4-FFF2-40B4-BE49-F238E27FC236}">
                <a16:creationId xmlns:a16="http://schemas.microsoft.com/office/drawing/2014/main" id="{63894F9D-0B4F-EC46-4A8C-FD7DED169F5A}"/>
              </a:ext>
            </a:extLst>
          </p:cNvPr>
          <p:cNvPicPr preferRelativeResize="0"/>
          <p:nvPr/>
        </p:nvPicPr>
        <p:blipFill>
          <a:blip r:embed="rId5"/>
          <a:srcRect t="5667" b="5667"/>
          <a:stretch/>
        </p:blipFill>
        <p:spPr>
          <a:xfrm>
            <a:off x="227364" y="1592653"/>
            <a:ext cx="1536900" cy="15369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</p:pic>
      <p:pic>
        <p:nvPicPr>
          <p:cNvPr id="8" name="Google Shape;1015;p42">
            <a:extLst>
              <a:ext uri="{FF2B5EF4-FFF2-40B4-BE49-F238E27FC236}">
                <a16:creationId xmlns:a16="http://schemas.microsoft.com/office/drawing/2014/main" id="{E4951A83-34E0-F405-FB29-0C7250382FF9}"/>
              </a:ext>
            </a:extLst>
          </p:cNvPr>
          <p:cNvPicPr preferRelativeResize="0"/>
          <p:nvPr/>
        </p:nvPicPr>
        <p:blipFill>
          <a:blip r:embed="rId6"/>
          <a:srcRect l="1045" r="1045"/>
          <a:stretch/>
        </p:blipFill>
        <p:spPr>
          <a:xfrm>
            <a:off x="6040506" y="1598006"/>
            <a:ext cx="1536900" cy="15369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9" name="Google Shape;1011;p42">
            <a:extLst>
              <a:ext uri="{FF2B5EF4-FFF2-40B4-BE49-F238E27FC236}">
                <a16:creationId xmlns:a16="http://schemas.microsoft.com/office/drawing/2014/main" id="{C11703D5-07B4-27E0-7CA4-7446DE297A7D}"/>
              </a:ext>
            </a:extLst>
          </p:cNvPr>
          <p:cNvSpPr txBox="1">
            <a:spLocks/>
          </p:cNvSpPr>
          <p:nvPr/>
        </p:nvSpPr>
        <p:spPr>
          <a:xfrm flipH="1">
            <a:off x="1764264" y="3277380"/>
            <a:ext cx="1876632" cy="11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4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indent="0"/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b="1" dirty="0">
                <a:solidFill>
                  <a:srgbClr val="0070C0"/>
                </a:solidFill>
              </a:rPr>
              <a:t>71% prefer</a:t>
            </a:r>
          </a:p>
          <a:p>
            <a:pPr marL="0" indent="0"/>
            <a:r>
              <a:rPr lang="en-US" b="1" dirty="0">
                <a:solidFill>
                  <a:srgbClr val="0070C0"/>
                </a:solidFill>
              </a:rPr>
              <a:t> low-sugar</a:t>
            </a:r>
          </a:p>
          <a:p>
            <a:pPr marL="0" indent="0"/>
            <a:r>
              <a:rPr lang="en-US" b="1" dirty="0">
                <a:solidFill>
                  <a:srgbClr val="0070C0"/>
                </a:solidFill>
              </a:rPr>
              <a:t> options</a:t>
            </a:r>
            <a:endParaRPr lang="en-GB" b="1" dirty="0">
              <a:solidFill>
                <a:srgbClr val="0070C0"/>
              </a:solidFill>
            </a:endParaRPr>
          </a:p>
          <a:p>
            <a:pPr marL="0" indent="0"/>
            <a:endParaRPr lang="en-GB" dirty="0"/>
          </a:p>
        </p:txBody>
      </p:sp>
      <p:sp>
        <p:nvSpPr>
          <p:cNvPr id="15" name="Google Shape;1011;p42">
            <a:extLst>
              <a:ext uri="{FF2B5EF4-FFF2-40B4-BE49-F238E27FC236}">
                <a16:creationId xmlns:a16="http://schemas.microsoft.com/office/drawing/2014/main" id="{856A7031-6AF7-D6D5-B41C-8559C1314C6D}"/>
              </a:ext>
            </a:extLst>
          </p:cNvPr>
          <p:cNvSpPr txBox="1">
            <a:spLocks/>
          </p:cNvSpPr>
          <p:nvPr/>
        </p:nvSpPr>
        <p:spPr>
          <a:xfrm flipH="1">
            <a:off x="5785554" y="3197156"/>
            <a:ext cx="2207826" cy="69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4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indent="0"/>
            <a:r>
              <a:rPr lang="en-US" b="1" dirty="0">
                <a:solidFill>
                  <a:srgbClr val="0070C0"/>
                </a:solidFill>
              </a:rPr>
              <a:t>Attention- question </a:t>
            </a:r>
          </a:p>
          <a:p>
            <a:pPr marL="0" indent="0"/>
            <a:r>
              <a:rPr lang="en-US" b="1" dirty="0">
                <a:solidFill>
                  <a:srgbClr val="0070C0"/>
                </a:solidFill>
              </a:rPr>
              <a:t>83% answered correctly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16" name="Google Shape;1011;p42">
            <a:extLst>
              <a:ext uri="{FF2B5EF4-FFF2-40B4-BE49-F238E27FC236}">
                <a16:creationId xmlns:a16="http://schemas.microsoft.com/office/drawing/2014/main" id="{688088B5-3388-3CA0-B446-D02EF41CFACE}"/>
              </a:ext>
            </a:extLst>
          </p:cNvPr>
          <p:cNvSpPr txBox="1">
            <a:spLocks/>
          </p:cNvSpPr>
          <p:nvPr/>
        </p:nvSpPr>
        <p:spPr>
          <a:xfrm flipH="1">
            <a:off x="3845316" y="3197156"/>
            <a:ext cx="1876632" cy="11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4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indent="0"/>
            <a:r>
              <a:rPr lang="en-US" b="1" dirty="0">
                <a:solidFill>
                  <a:srgbClr val="0070C0"/>
                </a:solidFill>
              </a:rPr>
              <a:t>58% support using natural sweeteners</a:t>
            </a:r>
          </a:p>
          <a:p>
            <a:pPr marL="0" indent="0"/>
            <a:r>
              <a:rPr lang="en-US" b="1" dirty="0">
                <a:solidFill>
                  <a:srgbClr val="0070C0"/>
                </a:solidFill>
              </a:rPr>
              <a:t>Like dates </a:t>
            </a:r>
            <a:endParaRPr lang="en-GB" b="1" dirty="0">
              <a:solidFill>
                <a:srgbClr val="0070C0"/>
              </a:solidFill>
            </a:endParaRPr>
          </a:p>
          <a:p>
            <a:pPr marL="0" indent="0"/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702D64D-F197-EA01-1AC4-42BB1E809B16}"/>
              </a:ext>
            </a:extLst>
          </p:cNvPr>
          <p:cNvSpPr txBox="1"/>
          <p:nvPr/>
        </p:nvSpPr>
        <p:spPr>
          <a:xfrm>
            <a:off x="0" y="4450080"/>
            <a:ext cx="9052560" cy="568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  <a:buNone/>
            </a:pPr>
            <a:r>
              <a:rPr lang="en-US" sz="105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According to </a:t>
            </a:r>
            <a:r>
              <a:rPr lang="en-US" sz="1050" b="1" dirty="0">
                <a:solidFill>
                  <a:srgbClr val="C00000"/>
                </a:solidFill>
              </a:rPr>
              <a:t>Statista (2024), online dessert orders are growing fast, especially after COVID-19. People care more about what they eat  and want healthier options (British Nutrition Foundation, 2023) (Microsoft forms,2025).                                                                 </a:t>
            </a:r>
            <a:endParaRPr lang="en-GB" sz="105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" name="Google Shape;1556;p59">
            <a:hlinkClick r:id="rId3"/>
          </p:cNvPr>
          <p:cNvPicPr preferRelativeResize="0"/>
          <p:nvPr/>
        </p:nvPicPr>
        <p:blipFill>
          <a:blip r:embed="rId4"/>
          <a:srcRect l="14844" r="14844"/>
          <a:stretch/>
        </p:blipFill>
        <p:spPr>
          <a:xfrm>
            <a:off x="3203917" y="1294459"/>
            <a:ext cx="2728716" cy="2479551"/>
          </a:xfrm>
          <a:prstGeom prst="rect">
            <a:avLst/>
          </a:prstGeom>
          <a:noFill/>
          <a:ln>
            <a:noFill/>
          </a:ln>
        </p:spPr>
      </p:pic>
      <p:sp>
        <p:nvSpPr>
          <p:cNvPr id="1557" name="Google Shape;1557;p59"/>
          <p:cNvSpPr txBox="1">
            <a:spLocks noGrp="1"/>
          </p:cNvSpPr>
          <p:nvPr>
            <p:ph type="title"/>
          </p:nvPr>
        </p:nvSpPr>
        <p:spPr>
          <a:xfrm>
            <a:off x="1308150" y="121778"/>
            <a:ext cx="6527700" cy="68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dirty="0">
                <a:solidFill>
                  <a:srgbClr val="C00000"/>
                </a:solidFill>
              </a:rPr>
              <a:t>SWOT Analysis &amp; Action Plan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1559" name="Google Shape;1559;p59"/>
          <p:cNvSpPr txBox="1">
            <a:spLocks noGrp="1"/>
          </p:cNvSpPr>
          <p:nvPr>
            <p:ph type="subTitle" idx="4294967295"/>
          </p:nvPr>
        </p:nvSpPr>
        <p:spPr>
          <a:xfrm flipH="1">
            <a:off x="665296" y="1708010"/>
            <a:ext cx="2588371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indent="-171450">
              <a:lnSpc>
                <a:spcPct val="100000"/>
              </a:lnSpc>
              <a:spcAft>
                <a:spcPts val="1600"/>
              </a:spcAft>
            </a:pPr>
            <a:r>
              <a:rPr lang="en-US" sz="1200" dirty="0"/>
              <a:t>starting alone with a small budget.</a:t>
            </a:r>
          </a:p>
          <a:p>
            <a:pPr marL="171450" indent="-171450">
              <a:lnSpc>
                <a:spcPct val="100000"/>
              </a:lnSpc>
              <a:spcAft>
                <a:spcPts val="1600"/>
              </a:spcAft>
            </a:pPr>
            <a:r>
              <a:rPr lang="en-US" sz="1200" dirty="0"/>
              <a:t> limits production &amp; promotion</a:t>
            </a:r>
            <a:r>
              <a:rPr lang="en-US" dirty="0"/>
              <a:t>.</a:t>
            </a:r>
            <a:endParaRPr sz="1400" dirty="0"/>
          </a:p>
        </p:txBody>
      </p:sp>
      <p:sp>
        <p:nvSpPr>
          <p:cNvPr id="1561" name="Google Shape;1561;p59"/>
          <p:cNvSpPr txBox="1">
            <a:spLocks noGrp="1"/>
          </p:cNvSpPr>
          <p:nvPr>
            <p:ph type="subTitle" idx="4294967295"/>
          </p:nvPr>
        </p:nvSpPr>
        <p:spPr>
          <a:xfrm flipH="1">
            <a:off x="665296" y="3351960"/>
            <a:ext cx="2499287" cy="56222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indent="-171450">
              <a:lnSpc>
                <a:spcPct val="100000"/>
              </a:lnSpc>
              <a:spcAft>
                <a:spcPts val="1600"/>
              </a:spcAft>
            </a:pPr>
            <a:r>
              <a:rPr lang="en-US" sz="1200" dirty="0"/>
              <a:t> based on a personal story</a:t>
            </a:r>
          </a:p>
          <a:p>
            <a:pPr marL="171450" indent="-171450">
              <a:lnSpc>
                <a:spcPct val="100000"/>
              </a:lnSpc>
              <a:spcAft>
                <a:spcPts val="1600"/>
              </a:spcAft>
            </a:pPr>
            <a:r>
              <a:rPr lang="en-US" sz="1200" dirty="0"/>
              <a:t> offers healthy options and respects culture</a:t>
            </a:r>
            <a:r>
              <a:rPr lang="en-US" dirty="0"/>
              <a:t>.</a:t>
            </a:r>
            <a:endParaRPr sz="1400" dirty="0"/>
          </a:p>
        </p:txBody>
      </p:sp>
      <p:sp>
        <p:nvSpPr>
          <p:cNvPr id="1562" name="Google Shape;1562;p59"/>
          <p:cNvSpPr txBox="1"/>
          <p:nvPr/>
        </p:nvSpPr>
        <p:spPr>
          <a:xfrm flipH="1">
            <a:off x="2697957" y="4023709"/>
            <a:ext cx="4019501" cy="484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DM Sans"/>
                <a:ea typeface="DM Sans"/>
                <a:cs typeface="DM Sans"/>
                <a:sym typeface="DM Sans"/>
              </a:rPr>
              <a:t>Action Plan</a:t>
            </a:r>
          </a:p>
          <a:p>
            <a:pPr marL="171450" indent="-171450" algn="ctr">
              <a:buFont typeface="Wingdings" panose="05000000000000000000" pitchFamily="2" charset="2"/>
              <a:buChar char="ü"/>
            </a:pPr>
            <a:r>
              <a:rPr lang="en-GB" sz="1100" dirty="0">
                <a:solidFill>
                  <a:schemeClr val="tx2">
                    <a:lumMod val="50000"/>
                  </a:schemeClr>
                </a:solidFill>
                <a:latin typeface="DM Sans" pitchFamily="2" charset="0"/>
              </a:rPr>
              <a:t> </a:t>
            </a:r>
            <a:r>
              <a:rPr lang="en-GB" sz="1200" dirty="0">
                <a:solidFill>
                  <a:schemeClr val="tx2">
                    <a:lumMod val="50000"/>
                  </a:schemeClr>
                </a:solidFill>
                <a:latin typeface="DM Sans" pitchFamily="2" charset="0"/>
              </a:rPr>
              <a:t>Hire kitchen assistant &amp; digital marketer</a:t>
            </a:r>
          </a:p>
          <a:p>
            <a:pPr marL="171450" indent="-171450" algn="ctr">
              <a:buFont typeface="Wingdings" panose="05000000000000000000" pitchFamily="2" charset="2"/>
              <a:buChar char="ü"/>
            </a:pPr>
            <a:r>
              <a:rPr lang="en-GB" sz="1200" dirty="0">
                <a:solidFill>
                  <a:schemeClr val="tx2">
                    <a:lumMod val="50000"/>
                  </a:schemeClr>
                </a:solidFill>
                <a:latin typeface="DM Sans" pitchFamily="2" charset="0"/>
              </a:rPr>
              <a:t> Partner with local</a:t>
            </a:r>
            <a:r>
              <a:rPr lang="en-US" sz="1200" dirty="0">
                <a:solidFill>
                  <a:schemeClr val="tx2">
                    <a:lumMod val="50000"/>
                  </a:schemeClr>
                </a:solidFill>
                <a:latin typeface="DM Sans" pitchFamily="2" charset="0"/>
              </a:rPr>
              <a:t> diabetic support groups</a:t>
            </a:r>
            <a:r>
              <a:rPr lang="en-GB" sz="1200" dirty="0">
                <a:solidFill>
                  <a:schemeClr val="tx2">
                    <a:lumMod val="50000"/>
                  </a:schemeClr>
                </a:solidFill>
                <a:latin typeface="DM Sans" pitchFamily="2" charset="0"/>
              </a:rPr>
              <a:t> </a:t>
            </a:r>
          </a:p>
          <a:p>
            <a:pPr marL="171450" indent="-171450" algn="ctr">
              <a:buFont typeface="Wingdings" panose="05000000000000000000" pitchFamily="2" charset="2"/>
              <a:buChar char="ü"/>
            </a:pPr>
            <a:r>
              <a:rPr lang="en-GB" sz="1200" dirty="0">
                <a:solidFill>
                  <a:schemeClr val="tx2">
                    <a:lumMod val="50000"/>
                  </a:schemeClr>
                </a:solidFill>
                <a:latin typeface="DM Sans" pitchFamily="2" charset="0"/>
              </a:rPr>
              <a:t> Keep prices affordable and Launch loyalty program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564" name="Google Shape;1564;p59"/>
          <p:cNvSpPr txBox="1">
            <a:spLocks noGrp="1"/>
          </p:cNvSpPr>
          <p:nvPr>
            <p:ph type="subTitle" idx="4294967295"/>
          </p:nvPr>
        </p:nvSpPr>
        <p:spPr>
          <a:xfrm flipH="1">
            <a:off x="6250831" y="1806909"/>
            <a:ext cx="2443587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indent="-171450">
              <a:lnSpc>
                <a:spcPct val="100000"/>
              </a:lnSpc>
              <a:spcAft>
                <a:spcPts val="1600"/>
              </a:spcAft>
            </a:pPr>
            <a:r>
              <a:rPr lang="en-US" sz="1200" dirty="0"/>
              <a:t>more people now prefer low-sugar and natural foods </a:t>
            </a:r>
          </a:p>
          <a:p>
            <a:pPr marL="171450" indent="-171450">
              <a:lnSpc>
                <a:spcPct val="100000"/>
              </a:lnSpc>
              <a:spcAft>
                <a:spcPts val="1600"/>
              </a:spcAft>
            </a:pPr>
            <a:r>
              <a:rPr lang="en-US" sz="1200" dirty="0"/>
              <a:t>small businesses are popular in local communities </a:t>
            </a:r>
            <a:endParaRPr sz="1200" dirty="0"/>
          </a:p>
        </p:txBody>
      </p:sp>
      <p:sp>
        <p:nvSpPr>
          <p:cNvPr id="1566" name="Google Shape;1566;p59"/>
          <p:cNvSpPr txBox="1">
            <a:spLocks noGrp="1"/>
          </p:cNvSpPr>
          <p:nvPr>
            <p:ph type="subTitle" idx="4294967295"/>
          </p:nvPr>
        </p:nvSpPr>
        <p:spPr>
          <a:xfrm flipH="1">
            <a:off x="6250831" y="3336108"/>
            <a:ext cx="2728716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indent="-171450">
              <a:lnSpc>
                <a:spcPct val="100000"/>
              </a:lnSpc>
              <a:spcAft>
                <a:spcPts val="1600"/>
              </a:spcAft>
            </a:pPr>
            <a:r>
              <a:rPr lang="en-US" sz="1200" dirty="0"/>
              <a:t>competition from bigger dessert brands (Jones et al., 2019)</a:t>
            </a:r>
            <a:endParaRPr lang="en-GB" sz="1200" dirty="0"/>
          </a:p>
          <a:p>
            <a:pPr marL="171450" indent="-171450">
              <a:lnSpc>
                <a:spcPct val="100000"/>
              </a:lnSpc>
              <a:spcAft>
                <a:spcPts val="1600"/>
              </a:spcAft>
            </a:pPr>
            <a:endParaRPr sz="1200" dirty="0"/>
          </a:p>
        </p:txBody>
      </p:sp>
      <p:sp>
        <p:nvSpPr>
          <p:cNvPr id="1567" name="Google Shape;1567;p59"/>
          <p:cNvSpPr txBox="1">
            <a:spLocks noGrp="1"/>
          </p:cNvSpPr>
          <p:nvPr>
            <p:ph type="ctrTitle" idx="4294967295"/>
          </p:nvPr>
        </p:nvSpPr>
        <p:spPr>
          <a:xfrm flipH="1">
            <a:off x="1036320" y="2930160"/>
            <a:ext cx="1879356" cy="42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C00000"/>
                </a:solidFill>
              </a:rPr>
              <a:t>Strengths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1568" name="Google Shape;1568;p59"/>
          <p:cNvSpPr txBox="1">
            <a:spLocks noGrp="1"/>
          </p:cNvSpPr>
          <p:nvPr>
            <p:ph type="ctrTitle" idx="4294967295"/>
          </p:nvPr>
        </p:nvSpPr>
        <p:spPr>
          <a:xfrm flipH="1">
            <a:off x="669830" y="1280300"/>
            <a:ext cx="2161295" cy="42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00B050"/>
                </a:solidFill>
              </a:rPr>
              <a:t>Weaknesses</a:t>
            </a:r>
            <a:endParaRPr dirty="0">
              <a:solidFill>
                <a:srgbClr val="00B050"/>
              </a:solidFill>
            </a:endParaRPr>
          </a:p>
        </p:txBody>
      </p:sp>
      <p:sp>
        <p:nvSpPr>
          <p:cNvPr id="1569" name="Google Shape;1569;p59"/>
          <p:cNvSpPr txBox="1">
            <a:spLocks noGrp="1"/>
          </p:cNvSpPr>
          <p:nvPr>
            <p:ph type="ctrTitle" idx="4294967295"/>
          </p:nvPr>
        </p:nvSpPr>
        <p:spPr>
          <a:xfrm flipH="1">
            <a:off x="6250832" y="1342460"/>
            <a:ext cx="2443587" cy="42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00B0F0"/>
                </a:solidFill>
              </a:rPr>
              <a:t>Opportunities</a:t>
            </a:r>
            <a:endParaRPr dirty="0">
              <a:solidFill>
                <a:srgbClr val="00B0F0"/>
              </a:solidFill>
            </a:endParaRPr>
          </a:p>
        </p:txBody>
      </p:sp>
      <p:sp>
        <p:nvSpPr>
          <p:cNvPr id="1570" name="Google Shape;1570;p59"/>
          <p:cNvSpPr txBox="1">
            <a:spLocks noGrp="1"/>
          </p:cNvSpPr>
          <p:nvPr>
            <p:ph type="ctrTitle" idx="4294967295"/>
          </p:nvPr>
        </p:nvSpPr>
        <p:spPr>
          <a:xfrm flipH="1">
            <a:off x="6250882" y="2935260"/>
            <a:ext cx="1585018" cy="42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FFC000"/>
                </a:solidFill>
              </a:rPr>
              <a:t>threats</a:t>
            </a:r>
            <a:endParaRPr dirty="0">
              <a:solidFill>
                <a:srgbClr val="FFC000"/>
              </a:solidFill>
            </a:endParaRPr>
          </a:p>
        </p:txBody>
      </p:sp>
      <p:cxnSp>
        <p:nvCxnSpPr>
          <p:cNvPr id="1571" name="Google Shape;1571;p59"/>
          <p:cNvCxnSpPr>
            <a:cxnSpLocks/>
            <a:endCxn id="1568" idx="1"/>
          </p:cNvCxnSpPr>
          <p:nvPr/>
        </p:nvCxnSpPr>
        <p:spPr>
          <a:xfrm rot="10800000">
            <a:off x="2831125" y="1491200"/>
            <a:ext cx="996000" cy="483300"/>
          </a:xfrm>
          <a:prstGeom prst="curvedConnector3">
            <a:avLst>
              <a:gd name="adj1" fmla="val 50000"/>
            </a:avLst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1572" name="Google Shape;1572;p59"/>
          <p:cNvCxnSpPr>
            <a:cxnSpLocks/>
            <a:stCxn id="1567" idx="1"/>
          </p:cNvCxnSpPr>
          <p:nvPr/>
        </p:nvCxnSpPr>
        <p:spPr>
          <a:xfrm flipV="1">
            <a:off x="2915676" y="2913660"/>
            <a:ext cx="778500" cy="227400"/>
          </a:xfrm>
          <a:prstGeom prst="curvedConnector3">
            <a:avLst>
              <a:gd name="adj1" fmla="val 50000"/>
            </a:avLst>
          </a:prstGeom>
          <a:noFill/>
          <a:ln w="28575" cap="flat" cmpd="sng">
            <a:solidFill>
              <a:schemeClr val="accent3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1573" name="Google Shape;1573;p59"/>
          <p:cNvCxnSpPr>
            <a:cxnSpLocks/>
            <a:stCxn id="1569" idx="3"/>
          </p:cNvCxnSpPr>
          <p:nvPr/>
        </p:nvCxnSpPr>
        <p:spPr>
          <a:xfrm rot="10800000" flipV="1">
            <a:off x="5409636" y="1553360"/>
            <a:ext cx="841197" cy="444300"/>
          </a:xfrm>
          <a:prstGeom prst="curvedConnector3">
            <a:avLst>
              <a:gd name="adj1" fmla="val 50000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1574" name="Google Shape;1574;p59"/>
          <p:cNvCxnSpPr>
            <a:cxnSpLocks/>
            <a:stCxn id="1570" idx="3"/>
          </p:cNvCxnSpPr>
          <p:nvPr/>
        </p:nvCxnSpPr>
        <p:spPr>
          <a:xfrm rot="10800000">
            <a:off x="5712382" y="2696460"/>
            <a:ext cx="538500" cy="449700"/>
          </a:xfrm>
          <a:prstGeom prst="curvedConnector3">
            <a:avLst>
              <a:gd name="adj1" fmla="val 50000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26C68C08-92E9-6449-8618-91828C022E96}"/>
              </a:ext>
            </a:extLst>
          </p:cNvPr>
          <p:cNvSpPr txBox="1"/>
          <p:nvPr/>
        </p:nvSpPr>
        <p:spPr>
          <a:xfrm>
            <a:off x="7341399" y="4928908"/>
            <a:ext cx="190584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" b="1" dirty="0">
                <a:solidFill>
                  <a:srgbClr val="C00000"/>
                </a:solidFill>
              </a:rPr>
              <a:t>(Meeting &amp; Incentive Group, 2023)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4" name="Google Shape;1724;p62"/>
          <p:cNvSpPr txBox="1">
            <a:spLocks noGrp="1"/>
          </p:cNvSpPr>
          <p:nvPr>
            <p:ph type="title" idx="2"/>
          </p:nvPr>
        </p:nvSpPr>
        <p:spPr>
          <a:xfrm>
            <a:off x="1308182" y="116635"/>
            <a:ext cx="6926400" cy="6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dirty="0">
                <a:solidFill>
                  <a:srgbClr val="C00000"/>
                </a:solidFill>
              </a:rPr>
              <a:t>12-Month Marketing Strategy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1725" name="Google Shape;1725;p62"/>
          <p:cNvSpPr/>
          <p:nvPr/>
        </p:nvSpPr>
        <p:spPr>
          <a:xfrm flipH="1">
            <a:off x="3636950" y="2258888"/>
            <a:ext cx="1965525" cy="1175875"/>
          </a:xfrm>
          <a:custGeom>
            <a:avLst/>
            <a:gdLst/>
            <a:ahLst/>
            <a:cxnLst/>
            <a:rect l="l" t="t" r="r" b="b"/>
            <a:pathLst>
              <a:path w="78621" h="47035" extrusionOk="0">
                <a:moveTo>
                  <a:pt x="78621" y="315"/>
                </a:moveTo>
                <a:cubicBezTo>
                  <a:pt x="70763" y="-811"/>
                  <a:pt x="61118" y="2029"/>
                  <a:pt x="56158" y="8228"/>
                </a:cubicBezTo>
                <a:cubicBezTo>
                  <a:pt x="48309" y="18037"/>
                  <a:pt x="49215" y="33550"/>
                  <a:pt x="40332" y="42433"/>
                </a:cubicBezTo>
                <a:cubicBezTo>
                  <a:pt x="30821" y="51944"/>
                  <a:pt x="13451" y="43709"/>
                  <a:pt x="0" y="43709"/>
                </a:cubicBezTo>
              </a:path>
            </a:pathLst>
          </a:custGeom>
          <a:noFill/>
          <a:ln w="28575" cap="flat" cmpd="sng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1733" name="Google Shape;1733;p62"/>
          <p:cNvSpPr txBox="1">
            <a:spLocks noGrp="1"/>
          </p:cNvSpPr>
          <p:nvPr>
            <p:ph type="title"/>
          </p:nvPr>
        </p:nvSpPr>
        <p:spPr>
          <a:xfrm>
            <a:off x="269738" y="4597509"/>
            <a:ext cx="3038152" cy="830997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just"/>
            <a:br>
              <a:rPr lang="en-GB" sz="1100" b="1" dirty="0">
                <a:solidFill>
                  <a:schemeClr val="accent6">
                    <a:lumMod val="75000"/>
                  </a:schemeClr>
                </a:solidFill>
              </a:rPr>
            </a:br>
            <a:br>
              <a:rPr lang="en-GB" dirty="0"/>
            </a:br>
            <a:endParaRPr dirty="0"/>
          </a:p>
        </p:txBody>
      </p:sp>
      <p:sp>
        <p:nvSpPr>
          <p:cNvPr id="1736" name="Google Shape;1736;p62"/>
          <p:cNvSpPr/>
          <p:nvPr/>
        </p:nvSpPr>
        <p:spPr>
          <a:xfrm flipH="1">
            <a:off x="3505659" y="2200522"/>
            <a:ext cx="200100" cy="200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" name="Google Shape;1726;p62">
            <a:extLst>
              <a:ext uri="{FF2B5EF4-FFF2-40B4-BE49-F238E27FC236}">
                <a16:creationId xmlns:a16="http://schemas.microsoft.com/office/drawing/2014/main" id="{82AD8F38-5F2F-D9FF-62E4-EC8BF6A64225}"/>
              </a:ext>
            </a:extLst>
          </p:cNvPr>
          <p:cNvGrpSpPr/>
          <p:nvPr/>
        </p:nvGrpSpPr>
        <p:grpSpPr>
          <a:xfrm rot="5400000">
            <a:off x="258488" y="707530"/>
            <a:ext cx="3047673" cy="3446665"/>
            <a:chOff x="3580725" y="2020075"/>
            <a:chExt cx="1344925" cy="1786275"/>
          </a:xfrm>
        </p:grpSpPr>
        <p:sp>
          <p:nvSpPr>
            <p:cNvPr id="3" name="Google Shape;1727;p62">
              <a:extLst>
                <a:ext uri="{FF2B5EF4-FFF2-40B4-BE49-F238E27FC236}">
                  <a16:creationId xmlns:a16="http://schemas.microsoft.com/office/drawing/2014/main" id="{A649321D-9E56-F353-F555-F452D4574C3F}"/>
                </a:ext>
              </a:extLst>
            </p:cNvPr>
            <p:cNvSpPr/>
            <p:nvPr/>
          </p:nvSpPr>
          <p:spPr>
            <a:xfrm>
              <a:off x="3681925" y="2020075"/>
              <a:ext cx="1243725" cy="1786275"/>
            </a:xfrm>
            <a:custGeom>
              <a:avLst/>
              <a:gdLst/>
              <a:ahLst/>
              <a:cxnLst/>
              <a:rect l="l" t="t" r="r" b="b"/>
              <a:pathLst>
                <a:path w="49749" h="71451" extrusionOk="0">
                  <a:moveTo>
                    <a:pt x="1574" y="1"/>
                  </a:moveTo>
                  <a:cubicBezTo>
                    <a:pt x="706" y="1"/>
                    <a:pt x="1" y="706"/>
                    <a:pt x="1" y="1574"/>
                  </a:cubicBezTo>
                  <a:lnTo>
                    <a:pt x="1" y="69877"/>
                  </a:lnTo>
                  <a:cubicBezTo>
                    <a:pt x="1" y="70746"/>
                    <a:pt x="706" y="71451"/>
                    <a:pt x="1574" y="71451"/>
                  </a:cubicBezTo>
                  <a:lnTo>
                    <a:pt x="48175" y="71451"/>
                  </a:lnTo>
                  <a:cubicBezTo>
                    <a:pt x="49044" y="71451"/>
                    <a:pt x="49748" y="70746"/>
                    <a:pt x="49748" y="69877"/>
                  </a:cubicBezTo>
                  <a:lnTo>
                    <a:pt x="49748" y="1574"/>
                  </a:lnTo>
                  <a:cubicBezTo>
                    <a:pt x="49748" y="706"/>
                    <a:pt x="49044" y="1"/>
                    <a:pt x="4817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1728;p62">
              <a:extLst>
                <a:ext uri="{FF2B5EF4-FFF2-40B4-BE49-F238E27FC236}">
                  <a16:creationId xmlns:a16="http://schemas.microsoft.com/office/drawing/2014/main" id="{0D6EE746-52AB-D6A9-20FF-4BF10AEF199E}"/>
                </a:ext>
              </a:extLst>
            </p:cNvPr>
            <p:cNvSpPr/>
            <p:nvPr/>
          </p:nvSpPr>
          <p:spPr>
            <a:xfrm>
              <a:off x="3580725" y="2020075"/>
              <a:ext cx="1250250" cy="1786275"/>
            </a:xfrm>
            <a:custGeom>
              <a:avLst/>
              <a:gdLst/>
              <a:ahLst/>
              <a:cxnLst/>
              <a:rect l="l" t="t" r="r" b="b"/>
              <a:pathLst>
                <a:path w="50010" h="71451" extrusionOk="0">
                  <a:moveTo>
                    <a:pt x="2527" y="1"/>
                  </a:moveTo>
                  <a:cubicBezTo>
                    <a:pt x="1147" y="1"/>
                    <a:pt x="33" y="1109"/>
                    <a:pt x="0" y="2492"/>
                  </a:cubicBezTo>
                  <a:lnTo>
                    <a:pt x="0" y="68975"/>
                  </a:lnTo>
                  <a:cubicBezTo>
                    <a:pt x="33" y="70358"/>
                    <a:pt x="1147" y="71451"/>
                    <a:pt x="2526" y="71451"/>
                  </a:cubicBezTo>
                  <a:cubicBezTo>
                    <a:pt x="2537" y="71451"/>
                    <a:pt x="2547" y="71451"/>
                    <a:pt x="2557" y="71451"/>
                  </a:cubicBezTo>
                  <a:lnTo>
                    <a:pt x="50010" y="71451"/>
                  </a:lnTo>
                  <a:lnTo>
                    <a:pt x="50010" y="1"/>
                  </a:lnTo>
                  <a:lnTo>
                    <a:pt x="2557" y="1"/>
                  </a:lnTo>
                  <a:cubicBezTo>
                    <a:pt x="2547" y="1"/>
                    <a:pt x="2537" y="1"/>
                    <a:pt x="252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" name="Google Shape;1729;p62">
              <a:extLst>
                <a:ext uri="{FF2B5EF4-FFF2-40B4-BE49-F238E27FC236}">
                  <a16:creationId xmlns:a16="http://schemas.microsoft.com/office/drawing/2014/main" id="{A9ACD15D-57D7-10D4-4645-8E2A5B0EC9AA}"/>
                </a:ext>
              </a:extLst>
            </p:cNvPr>
            <p:cNvSpPr/>
            <p:nvPr/>
          </p:nvSpPr>
          <p:spPr>
            <a:xfrm>
              <a:off x="3680303" y="2113921"/>
              <a:ext cx="1140025" cy="1511564"/>
            </a:xfrm>
            <a:custGeom>
              <a:avLst/>
              <a:gdLst/>
              <a:ahLst/>
              <a:cxnLst/>
              <a:rect l="l" t="t" r="r" b="b"/>
              <a:pathLst>
                <a:path w="45601" h="60944" extrusionOk="0">
                  <a:moveTo>
                    <a:pt x="426" y="1"/>
                  </a:moveTo>
                  <a:cubicBezTo>
                    <a:pt x="197" y="1"/>
                    <a:pt x="0" y="181"/>
                    <a:pt x="0" y="427"/>
                  </a:cubicBezTo>
                  <a:lnTo>
                    <a:pt x="0" y="60534"/>
                  </a:lnTo>
                  <a:cubicBezTo>
                    <a:pt x="0" y="60763"/>
                    <a:pt x="197" y="60943"/>
                    <a:pt x="426" y="60943"/>
                  </a:cubicBezTo>
                  <a:lnTo>
                    <a:pt x="45191" y="60943"/>
                  </a:lnTo>
                  <a:cubicBezTo>
                    <a:pt x="45421" y="60943"/>
                    <a:pt x="45601" y="60763"/>
                    <a:pt x="45601" y="60534"/>
                  </a:cubicBezTo>
                  <a:lnTo>
                    <a:pt x="45601" y="427"/>
                  </a:lnTo>
                  <a:cubicBezTo>
                    <a:pt x="45601" y="181"/>
                    <a:pt x="45421" y="1"/>
                    <a:pt x="45191" y="1"/>
                  </a:cubicBezTo>
                  <a:close/>
                </a:path>
              </a:pathLst>
            </a:custGeom>
            <a:solidFill>
              <a:srgbClr val="F464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1730;p62">
              <a:extLst>
                <a:ext uri="{FF2B5EF4-FFF2-40B4-BE49-F238E27FC236}">
                  <a16:creationId xmlns:a16="http://schemas.microsoft.com/office/drawing/2014/main" id="{3F19B8DE-D0E2-8570-7320-CEFD7CE4552B}"/>
                </a:ext>
              </a:extLst>
            </p:cNvPr>
            <p:cNvSpPr/>
            <p:nvPr/>
          </p:nvSpPr>
          <p:spPr>
            <a:xfrm>
              <a:off x="4237099" y="2051650"/>
              <a:ext cx="28700" cy="24925"/>
            </a:xfrm>
            <a:custGeom>
              <a:avLst/>
              <a:gdLst/>
              <a:ahLst/>
              <a:cxnLst/>
              <a:rect l="l" t="t" r="r" b="b"/>
              <a:pathLst>
                <a:path w="1148" h="997" extrusionOk="0">
                  <a:moveTo>
                    <a:pt x="492" y="0"/>
                  </a:moveTo>
                  <a:cubicBezTo>
                    <a:pt x="214" y="0"/>
                    <a:pt x="0" y="230"/>
                    <a:pt x="0" y="508"/>
                  </a:cubicBezTo>
                  <a:cubicBezTo>
                    <a:pt x="0" y="798"/>
                    <a:pt x="243" y="996"/>
                    <a:pt x="496" y="996"/>
                  </a:cubicBezTo>
                  <a:cubicBezTo>
                    <a:pt x="615" y="996"/>
                    <a:pt x="737" y="952"/>
                    <a:pt x="836" y="852"/>
                  </a:cubicBezTo>
                  <a:cubicBezTo>
                    <a:pt x="1148" y="541"/>
                    <a:pt x="935" y="0"/>
                    <a:pt x="49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731;p62">
              <a:extLst>
                <a:ext uri="{FF2B5EF4-FFF2-40B4-BE49-F238E27FC236}">
                  <a16:creationId xmlns:a16="http://schemas.microsoft.com/office/drawing/2014/main" id="{AFBC9F65-68C0-F1D8-C98A-F1F49546BCA9}"/>
                </a:ext>
              </a:extLst>
            </p:cNvPr>
            <p:cNvSpPr/>
            <p:nvPr/>
          </p:nvSpPr>
          <p:spPr>
            <a:xfrm>
              <a:off x="4213958" y="3667150"/>
              <a:ext cx="125000" cy="106825"/>
            </a:xfrm>
            <a:custGeom>
              <a:avLst/>
              <a:gdLst/>
              <a:ahLst/>
              <a:cxnLst/>
              <a:rect l="l" t="t" r="r" b="b"/>
              <a:pathLst>
                <a:path w="5000" h="4273" extrusionOk="0">
                  <a:moveTo>
                    <a:pt x="2869" y="355"/>
                  </a:moveTo>
                  <a:cubicBezTo>
                    <a:pt x="3836" y="355"/>
                    <a:pt x="4639" y="1158"/>
                    <a:pt x="4639" y="2142"/>
                  </a:cubicBezTo>
                  <a:cubicBezTo>
                    <a:pt x="4639" y="3206"/>
                    <a:pt x="3762" y="3917"/>
                    <a:pt x="2850" y="3917"/>
                  </a:cubicBezTo>
                  <a:cubicBezTo>
                    <a:pt x="2413" y="3917"/>
                    <a:pt x="1968" y="3754"/>
                    <a:pt x="1607" y="3387"/>
                  </a:cubicBezTo>
                  <a:cubicBezTo>
                    <a:pt x="492" y="2273"/>
                    <a:pt x="1279" y="355"/>
                    <a:pt x="2869" y="355"/>
                  </a:cubicBezTo>
                  <a:close/>
                  <a:moveTo>
                    <a:pt x="2849" y="1"/>
                  </a:moveTo>
                  <a:cubicBezTo>
                    <a:pt x="2320" y="1"/>
                    <a:pt x="1781" y="197"/>
                    <a:pt x="1344" y="634"/>
                  </a:cubicBezTo>
                  <a:cubicBezTo>
                    <a:pt x="0" y="1978"/>
                    <a:pt x="967" y="4273"/>
                    <a:pt x="2869" y="4273"/>
                  </a:cubicBezTo>
                  <a:cubicBezTo>
                    <a:pt x="4049" y="4273"/>
                    <a:pt x="5000" y="3306"/>
                    <a:pt x="5000" y="2142"/>
                  </a:cubicBezTo>
                  <a:cubicBezTo>
                    <a:pt x="5000" y="847"/>
                    <a:pt x="3946" y="1"/>
                    <a:pt x="284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9" name="Picture 8" descr="A close up of food&#10;&#10;AI-generated content may be incorrect.">
            <a:extLst>
              <a:ext uri="{FF2B5EF4-FFF2-40B4-BE49-F238E27FC236}">
                <a16:creationId xmlns:a16="http://schemas.microsoft.com/office/drawing/2014/main" id="{4FF92B3F-23D2-8C79-FB15-6A6D064FD3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560" y="1132676"/>
            <a:ext cx="2927755" cy="259768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442E689-5C49-3A6C-F065-812A624F4E0D}"/>
              </a:ext>
            </a:extLst>
          </p:cNvPr>
          <p:cNvSpPr txBox="1"/>
          <p:nvPr/>
        </p:nvSpPr>
        <p:spPr>
          <a:xfrm>
            <a:off x="5710434" y="4093199"/>
            <a:ext cx="3433566" cy="969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bg2">
                    <a:lumMod val="25000"/>
                  </a:schemeClr>
                </a:solidFill>
                <a:latin typeface="Rubik Medium" panose="020B0604020202020204" charset="-79"/>
                <a:cs typeface="Rubik Medium" panose="020B0604020202020204" charset="-79"/>
              </a:rPr>
              <a:t> </a:t>
            </a:r>
            <a:r>
              <a:rPr lang="en-GB" sz="1100" b="1" dirty="0">
                <a:solidFill>
                  <a:schemeClr val="bg2">
                    <a:lumMod val="25000"/>
                  </a:schemeClr>
                </a:solidFill>
              </a:rPr>
              <a:t>10% discounts </a:t>
            </a:r>
            <a:r>
              <a:rPr lang="en-US" sz="1100" b="1" dirty="0">
                <a:solidFill>
                  <a:schemeClr val="bg2">
                    <a:lumMod val="25000"/>
                  </a:schemeClr>
                </a:solidFill>
              </a:rPr>
              <a:t>to customers who follow or share our pages</a:t>
            </a:r>
            <a:endParaRPr lang="en-GB" sz="1100" b="1" dirty="0">
              <a:solidFill>
                <a:schemeClr val="bg2">
                  <a:lumMod val="25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dirty="0">
                <a:solidFill>
                  <a:schemeClr val="bg2">
                    <a:lumMod val="25000"/>
                  </a:schemeClr>
                </a:solidFill>
              </a:rPr>
              <a:t>Give free samples to local food markets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dirty="0">
                <a:solidFill>
                  <a:schemeClr val="bg2">
                    <a:lumMod val="25000"/>
                  </a:schemeClr>
                </a:solidFill>
              </a:rPr>
              <a:t>Help grow trust and sales </a:t>
            </a:r>
            <a:endParaRPr lang="en-GB" sz="1100" b="1" dirty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endParaRPr lang="en-GB" sz="1200" dirty="0">
              <a:solidFill>
                <a:schemeClr val="tx2">
                  <a:lumMod val="50000"/>
                </a:schemeClr>
              </a:solidFill>
              <a:latin typeface="Rubik Medium" panose="020B0604020202020204" charset="-79"/>
              <a:cs typeface="Rubik Medium" panose="020B0604020202020204" charset="-79"/>
            </a:endParaRPr>
          </a:p>
        </p:txBody>
      </p:sp>
      <p:sp>
        <p:nvSpPr>
          <p:cNvPr id="20" name="Google Shape;1736;p62">
            <a:extLst>
              <a:ext uri="{FF2B5EF4-FFF2-40B4-BE49-F238E27FC236}">
                <a16:creationId xmlns:a16="http://schemas.microsoft.com/office/drawing/2014/main" id="{EECC4260-5851-2A7F-F2EB-76EFD75BC241}"/>
              </a:ext>
            </a:extLst>
          </p:cNvPr>
          <p:cNvSpPr/>
          <p:nvPr/>
        </p:nvSpPr>
        <p:spPr>
          <a:xfrm flipH="1">
            <a:off x="5371135" y="3288394"/>
            <a:ext cx="200100" cy="200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1" name="Google Shape;1726;p62">
            <a:extLst>
              <a:ext uri="{FF2B5EF4-FFF2-40B4-BE49-F238E27FC236}">
                <a16:creationId xmlns:a16="http://schemas.microsoft.com/office/drawing/2014/main" id="{8CB5B689-34EE-299C-58C4-4E7CE15719E0}"/>
              </a:ext>
            </a:extLst>
          </p:cNvPr>
          <p:cNvGrpSpPr/>
          <p:nvPr/>
        </p:nvGrpSpPr>
        <p:grpSpPr>
          <a:xfrm rot="5400000">
            <a:off x="5841766" y="864192"/>
            <a:ext cx="2906341" cy="3447404"/>
            <a:chOff x="3580725" y="2020075"/>
            <a:chExt cx="1344925" cy="1786275"/>
          </a:xfrm>
        </p:grpSpPr>
        <p:sp>
          <p:nvSpPr>
            <p:cNvPr id="22" name="Google Shape;1727;p62">
              <a:extLst>
                <a:ext uri="{FF2B5EF4-FFF2-40B4-BE49-F238E27FC236}">
                  <a16:creationId xmlns:a16="http://schemas.microsoft.com/office/drawing/2014/main" id="{F40271B0-DC95-7B50-4B5E-F116A96056B4}"/>
                </a:ext>
              </a:extLst>
            </p:cNvPr>
            <p:cNvSpPr/>
            <p:nvPr/>
          </p:nvSpPr>
          <p:spPr>
            <a:xfrm>
              <a:off x="3681925" y="2020075"/>
              <a:ext cx="1243725" cy="1786275"/>
            </a:xfrm>
            <a:custGeom>
              <a:avLst/>
              <a:gdLst/>
              <a:ahLst/>
              <a:cxnLst/>
              <a:rect l="l" t="t" r="r" b="b"/>
              <a:pathLst>
                <a:path w="49749" h="71451" extrusionOk="0">
                  <a:moveTo>
                    <a:pt x="1574" y="1"/>
                  </a:moveTo>
                  <a:cubicBezTo>
                    <a:pt x="706" y="1"/>
                    <a:pt x="1" y="706"/>
                    <a:pt x="1" y="1574"/>
                  </a:cubicBezTo>
                  <a:lnTo>
                    <a:pt x="1" y="69877"/>
                  </a:lnTo>
                  <a:cubicBezTo>
                    <a:pt x="1" y="70746"/>
                    <a:pt x="706" y="71451"/>
                    <a:pt x="1574" y="71451"/>
                  </a:cubicBezTo>
                  <a:lnTo>
                    <a:pt x="48175" y="71451"/>
                  </a:lnTo>
                  <a:cubicBezTo>
                    <a:pt x="49044" y="71451"/>
                    <a:pt x="49748" y="70746"/>
                    <a:pt x="49748" y="69877"/>
                  </a:cubicBezTo>
                  <a:lnTo>
                    <a:pt x="49748" y="1574"/>
                  </a:lnTo>
                  <a:cubicBezTo>
                    <a:pt x="49748" y="706"/>
                    <a:pt x="49044" y="1"/>
                    <a:pt x="4817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728;p62">
              <a:extLst>
                <a:ext uri="{FF2B5EF4-FFF2-40B4-BE49-F238E27FC236}">
                  <a16:creationId xmlns:a16="http://schemas.microsoft.com/office/drawing/2014/main" id="{E890B059-8704-D3E8-1F62-A6EB21EBD4E8}"/>
                </a:ext>
              </a:extLst>
            </p:cNvPr>
            <p:cNvSpPr/>
            <p:nvPr/>
          </p:nvSpPr>
          <p:spPr>
            <a:xfrm>
              <a:off x="3580725" y="2020075"/>
              <a:ext cx="1250250" cy="1786275"/>
            </a:xfrm>
            <a:custGeom>
              <a:avLst/>
              <a:gdLst/>
              <a:ahLst/>
              <a:cxnLst/>
              <a:rect l="l" t="t" r="r" b="b"/>
              <a:pathLst>
                <a:path w="50010" h="71451" extrusionOk="0">
                  <a:moveTo>
                    <a:pt x="2527" y="1"/>
                  </a:moveTo>
                  <a:cubicBezTo>
                    <a:pt x="1147" y="1"/>
                    <a:pt x="33" y="1109"/>
                    <a:pt x="0" y="2492"/>
                  </a:cubicBezTo>
                  <a:lnTo>
                    <a:pt x="0" y="68975"/>
                  </a:lnTo>
                  <a:cubicBezTo>
                    <a:pt x="33" y="70358"/>
                    <a:pt x="1147" y="71451"/>
                    <a:pt x="2526" y="71451"/>
                  </a:cubicBezTo>
                  <a:cubicBezTo>
                    <a:pt x="2537" y="71451"/>
                    <a:pt x="2547" y="71451"/>
                    <a:pt x="2557" y="71451"/>
                  </a:cubicBezTo>
                  <a:lnTo>
                    <a:pt x="50010" y="71451"/>
                  </a:lnTo>
                  <a:lnTo>
                    <a:pt x="50010" y="1"/>
                  </a:lnTo>
                  <a:lnTo>
                    <a:pt x="2557" y="1"/>
                  </a:lnTo>
                  <a:cubicBezTo>
                    <a:pt x="2547" y="1"/>
                    <a:pt x="2537" y="1"/>
                    <a:pt x="252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729;p62">
              <a:extLst>
                <a:ext uri="{FF2B5EF4-FFF2-40B4-BE49-F238E27FC236}">
                  <a16:creationId xmlns:a16="http://schemas.microsoft.com/office/drawing/2014/main" id="{F3F5CD47-63F7-B66A-78BD-E22BC4D1ABDD}"/>
                </a:ext>
              </a:extLst>
            </p:cNvPr>
            <p:cNvSpPr/>
            <p:nvPr/>
          </p:nvSpPr>
          <p:spPr>
            <a:xfrm>
              <a:off x="3680303" y="2113921"/>
              <a:ext cx="1140025" cy="1511564"/>
            </a:xfrm>
            <a:custGeom>
              <a:avLst/>
              <a:gdLst/>
              <a:ahLst/>
              <a:cxnLst/>
              <a:rect l="l" t="t" r="r" b="b"/>
              <a:pathLst>
                <a:path w="45601" h="60944" extrusionOk="0">
                  <a:moveTo>
                    <a:pt x="426" y="1"/>
                  </a:moveTo>
                  <a:cubicBezTo>
                    <a:pt x="197" y="1"/>
                    <a:pt x="0" y="181"/>
                    <a:pt x="0" y="427"/>
                  </a:cubicBezTo>
                  <a:lnTo>
                    <a:pt x="0" y="60534"/>
                  </a:lnTo>
                  <a:cubicBezTo>
                    <a:pt x="0" y="60763"/>
                    <a:pt x="197" y="60943"/>
                    <a:pt x="426" y="60943"/>
                  </a:cubicBezTo>
                  <a:lnTo>
                    <a:pt x="45191" y="60943"/>
                  </a:lnTo>
                  <a:cubicBezTo>
                    <a:pt x="45421" y="60943"/>
                    <a:pt x="45601" y="60763"/>
                    <a:pt x="45601" y="60534"/>
                  </a:cubicBezTo>
                  <a:lnTo>
                    <a:pt x="45601" y="427"/>
                  </a:lnTo>
                  <a:cubicBezTo>
                    <a:pt x="45601" y="181"/>
                    <a:pt x="45421" y="1"/>
                    <a:pt x="45191" y="1"/>
                  </a:cubicBezTo>
                  <a:close/>
                </a:path>
              </a:pathLst>
            </a:custGeom>
            <a:solidFill>
              <a:srgbClr val="F464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730;p62">
              <a:extLst>
                <a:ext uri="{FF2B5EF4-FFF2-40B4-BE49-F238E27FC236}">
                  <a16:creationId xmlns:a16="http://schemas.microsoft.com/office/drawing/2014/main" id="{19763FB2-6D99-C908-C759-7AF838D83221}"/>
                </a:ext>
              </a:extLst>
            </p:cNvPr>
            <p:cNvSpPr/>
            <p:nvPr/>
          </p:nvSpPr>
          <p:spPr>
            <a:xfrm>
              <a:off x="4237099" y="2051650"/>
              <a:ext cx="28700" cy="24925"/>
            </a:xfrm>
            <a:custGeom>
              <a:avLst/>
              <a:gdLst/>
              <a:ahLst/>
              <a:cxnLst/>
              <a:rect l="l" t="t" r="r" b="b"/>
              <a:pathLst>
                <a:path w="1148" h="997" extrusionOk="0">
                  <a:moveTo>
                    <a:pt x="492" y="0"/>
                  </a:moveTo>
                  <a:cubicBezTo>
                    <a:pt x="214" y="0"/>
                    <a:pt x="0" y="230"/>
                    <a:pt x="0" y="508"/>
                  </a:cubicBezTo>
                  <a:cubicBezTo>
                    <a:pt x="0" y="798"/>
                    <a:pt x="243" y="996"/>
                    <a:pt x="496" y="996"/>
                  </a:cubicBezTo>
                  <a:cubicBezTo>
                    <a:pt x="615" y="996"/>
                    <a:pt x="737" y="952"/>
                    <a:pt x="836" y="852"/>
                  </a:cubicBezTo>
                  <a:cubicBezTo>
                    <a:pt x="1148" y="541"/>
                    <a:pt x="935" y="0"/>
                    <a:pt x="49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731;p62">
              <a:extLst>
                <a:ext uri="{FF2B5EF4-FFF2-40B4-BE49-F238E27FC236}">
                  <a16:creationId xmlns:a16="http://schemas.microsoft.com/office/drawing/2014/main" id="{64231E30-72C0-AAA6-E70E-7E19AD201C8E}"/>
                </a:ext>
              </a:extLst>
            </p:cNvPr>
            <p:cNvSpPr/>
            <p:nvPr/>
          </p:nvSpPr>
          <p:spPr>
            <a:xfrm>
              <a:off x="4213958" y="3667150"/>
              <a:ext cx="125000" cy="106825"/>
            </a:xfrm>
            <a:custGeom>
              <a:avLst/>
              <a:gdLst/>
              <a:ahLst/>
              <a:cxnLst/>
              <a:rect l="l" t="t" r="r" b="b"/>
              <a:pathLst>
                <a:path w="5000" h="4273" extrusionOk="0">
                  <a:moveTo>
                    <a:pt x="2869" y="355"/>
                  </a:moveTo>
                  <a:cubicBezTo>
                    <a:pt x="3836" y="355"/>
                    <a:pt x="4639" y="1158"/>
                    <a:pt x="4639" y="2142"/>
                  </a:cubicBezTo>
                  <a:cubicBezTo>
                    <a:pt x="4639" y="3206"/>
                    <a:pt x="3762" y="3917"/>
                    <a:pt x="2850" y="3917"/>
                  </a:cubicBezTo>
                  <a:cubicBezTo>
                    <a:pt x="2413" y="3917"/>
                    <a:pt x="1968" y="3754"/>
                    <a:pt x="1607" y="3387"/>
                  </a:cubicBezTo>
                  <a:cubicBezTo>
                    <a:pt x="492" y="2273"/>
                    <a:pt x="1279" y="355"/>
                    <a:pt x="2869" y="355"/>
                  </a:cubicBezTo>
                  <a:close/>
                  <a:moveTo>
                    <a:pt x="2849" y="1"/>
                  </a:moveTo>
                  <a:cubicBezTo>
                    <a:pt x="2320" y="1"/>
                    <a:pt x="1781" y="197"/>
                    <a:pt x="1344" y="634"/>
                  </a:cubicBezTo>
                  <a:cubicBezTo>
                    <a:pt x="0" y="1978"/>
                    <a:pt x="967" y="4273"/>
                    <a:pt x="2869" y="4273"/>
                  </a:cubicBezTo>
                  <a:cubicBezTo>
                    <a:pt x="4049" y="4273"/>
                    <a:pt x="5000" y="3306"/>
                    <a:pt x="5000" y="2142"/>
                  </a:cubicBezTo>
                  <a:cubicBezTo>
                    <a:pt x="5000" y="847"/>
                    <a:pt x="3946" y="1"/>
                    <a:pt x="284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7" name="Picture 26" descr="A screenshot of a phone&#10;&#10;AI-generated content may be incorrect.">
            <a:extLst>
              <a:ext uri="{FF2B5EF4-FFF2-40B4-BE49-F238E27FC236}">
                <a16:creationId xmlns:a16="http://schemas.microsoft.com/office/drawing/2014/main" id="{C357098E-363A-817F-8B53-97E4605E84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0293" y="1301279"/>
            <a:ext cx="2970552" cy="2532697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22B89CCA-33F5-5031-A63F-18C97BD67EDB}"/>
              </a:ext>
            </a:extLst>
          </p:cNvPr>
          <p:cNvSpPr txBox="1"/>
          <p:nvPr/>
        </p:nvSpPr>
        <p:spPr>
          <a:xfrm>
            <a:off x="2165077" y="4856150"/>
            <a:ext cx="553357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b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100" b="1" dirty="0">
                <a:solidFill>
                  <a:srgbClr val="C00000"/>
                </a:solidFill>
              </a:rPr>
              <a:t>(</a:t>
            </a:r>
            <a:r>
              <a:rPr lang="en-US" sz="800" b="1" dirty="0">
                <a:solidFill>
                  <a:srgbClr val="C00000"/>
                </a:solidFill>
              </a:rPr>
              <a:t>Tuten and Solomon, 2020).</a:t>
            </a:r>
            <a:r>
              <a:rPr lang="en-GB" sz="800" b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 (Canva,2025</a:t>
            </a:r>
            <a:r>
              <a:rPr lang="en-GB" sz="800" b="1" kern="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r>
              <a:rPr lang="en-US" sz="800" b="1" dirty="0">
                <a:solidFill>
                  <a:srgbClr val="C00000"/>
                </a:solidFill>
              </a:rPr>
              <a:t> (Chaffey and Ellis-Chadwick, 2019).</a:t>
            </a:r>
            <a:endParaRPr lang="en-GB" sz="800" b="1" dirty="0">
              <a:solidFill>
                <a:srgbClr val="C00000"/>
              </a:solidFill>
            </a:endParaRPr>
          </a:p>
          <a:p>
            <a:r>
              <a:rPr lang="en-GB" sz="1100" b="1" kern="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GB" sz="11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098B74F-CF88-3998-2408-8DDCA3BBF5D8}"/>
              </a:ext>
            </a:extLst>
          </p:cNvPr>
          <p:cNvSpPr txBox="1"/>
          <p:nvPr/>
        </p:nvSpPr>
        <p:spPr>
          <a:xfrm>
            <a:off x="0" y="4010824"/>
            <a:ext cx="350565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dirty="0">
                <a:solidFill>
                  <a:schemeClr val="bg2">
                    <a:lumMod val="25000"/>
                  </a:schemeClr>
                </a:solidFill>
              </a:rPr>
              <a:t>Post weekly on Instagram and Facebook 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dirty="0">
                <a:solidFill>
                  <a:schemeClr val="bg2">
                    <a:lumMod val="25000"/>
                  </a:schemeClr>
                </a:solidFill>
              </a:rPr>
              <a:t> used Canva to make flyers and business cards that show brand </a:t>
            </a:r>
            <a:r>
              <a:rPr lang="en-US" sz="1100" b="1" dirty="0" err="1">
                <a:solidFill>
                  <a:schemeClr val="bg2">
                    <a:lumMod val="25000"/>
                  </a:schemeClr>
                </a:solidFill>
              </a:rPr>
              <a:t>colours</a:t>
            </a:r>
            <a:r>
              <a:rPr lang="en-US" sz="1100" b="1" dirty="0">
                <a:solidFill>
                  <a:schemeClr val="bg2">
                    <a:lumMod val="25000"/>
                  </a:schemeClr>
                </a:solidFill>
              </a:rPr>
              <a:t> and logo</a:t>
            </a:r>
            <a:br>
              <a:rPr lang="en-US" dirty="0"/>
            </a:br>
            <a:endParaRPr lang="en-GB" sz="1100" dirty="0">
              <a:solidFill>
                <a:srgbClr val="C0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F1BA571-0AE1-9CC7-BE5E-2A3F988DC5AF}"/>
              </a:ext>
            </a:extLst>
          </p:cNvPr>
          <p:cNvSpPr txBox="1"/>
          <p:nvPr/>
        </p:nvSpPr>
        <p:spPr>
          <a:xfrm>
            <a:off x="3835665" y="697061"/>
            <a:ext cx="500185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My marketing plan includes both digital and local ideas</a:t>
            </a:r>
            <a:endParaRPr lang="en-GB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038B524D-AAA9-FA88-7AAA-65FDAE2B30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H="1">
            <a:off x="159656" y="3130527"/>
            <a:ext cx="2500874" cy="1107600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C00000"/>
                </a:solidFill>
              </a:rPr>
              <a:t>ABOUT</a:t>
            </a:r>
          </a:p>
          <a:p>
            <a:pPr algn="ctr"/>
            <a:r>
              <a:rPr lang="en-GB" dirty="0"/>
              <a:t> </a:t>
            </a:r>
            <a:r>
              <a:rPr lang="en-GB" b="1" dirty="0"/>
              <a:t>Homepage shares origin story and ingredients</a:t>
            </a:r>
          </a:p>
          <a:p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DC609D3-7F24-13BB-7E47-A5A5996107EA}"/>
              </a:ext>
            </a:extLst>
          </p:cNvPr>
          <p:cNvSpPr>
            <a:spLocks noGrp="1"/>
          </p:cNvSpPr>
          <p:nvPr>
            <p:ph type="title" idx="2"/>
          </p:nvPr>
        </p:nvSpPr>
        <p:spPr>
          <a:xfrm>
            <a:off x="815340" y="0"/>
            <a:ext cx="7223580" cy="848256"/>
          </a:xfrm>
        </p:spPr>
        <p:txBody>
          <a:bodyPr/>
          <a:lstStyle/>
          <a:p>
            <a:r>
              <a:rPr lang="en-GB" sz="2400" dirty="0">
                <a:solidFill>
                  <a:srgbClr val="C00000"/>
                </a:solidFill>
              </a:rPr>
              <a:t>Website and SEO – Being Seen Online</a:t>
            </a:r>
            <a:br>
              <a:rPr lang="en-GB" dirty="0">
                <a:solidFill>
                  <a:srgbClr val="C00000"/>
                </a:solidFill>
              </a:rPr>
            </a:br>
            <a:br>
              <a:rPr lang="en-GB" dirty="0"/>
            </a:br>
            <a:endParaRPr lang="en-GB" dirty="0">
              <a:solidFill>
                <a:srgbClr val="C000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1FE48ED-DD9D-4088-C20E-11494686D8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557" y="905373"/>
            <a:ext cx="2500875" cy="2058807"/>
          </a:xfrm>
          <a:prstGeom prst="rect">
            <a:avLst/>
          </a:prstGeom>
        </p:spPr>
      </p:pic>
      <p:pic>
        <p:nvPicPr>
          <p:cNvPr id="10" name="Picture 9" descr="A close up of a box of chocolates&#10;&#10;AI-generated content may be incorrect.">
            <a:extLst>
              <a:ext uri="{FF2B5EF4-FFF2-40B4-BE49-F238E27FC236}">
                <a16:creationId xmlns:a16="http://schemas.microsoft.com/office/drawing/2014/main" id="{0EDF8989-AD58-2103-64D2-B4C6D28D46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276" y="905373"/>
            <a:ext cx="2500875" cy="205880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56ACBD2-0E72-C7B1-C0AA-FE48E846F0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8515" y="905373"/>
            <a:ext cx="2484120" cy="205880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3AE3BFB-F555-5B5E-7C03-DF614454C086}"/>
              </a:ext>
            </a:extLst>
          </p:cNvPr>
          <p:cNvSpPr txBox="1"/>
          <p:nvPr/>
        </p:nvSpPr>
        <p:spPr>
          <a:xfrm>
            <a:off x="2898726" y="514012"/>
            <a:ext cx="46024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C00000"/>
                </a:solidFill>
              </a:rPr>
              <a:t>Built using Weebly with three pages</a:t>
            </a:r>
            <a:endParaRPr lang="en-GB" b="1" dirty="0"/>
          </a:p>
        </p:txBody>
      </p:sp>
      <p:sp>
        <p:nvSpPr>
          <p:cNvPr id="15" name="Subtitle 1">
            <a:extLst>
              <a:ext uri="{FF2B5EF4-FFF2-40B4-BE49-F238E27FC236}">
                <a16:creationId xmlns:a16="http://schemas.microsoft.com/office/drawing/2014/main" id="{8C1DF2B8-675B-77F8-1D1A-A3D1F44A7387}"/>
              </a:ext>
            </a:extLst>
          </p:cNvPr>
          <p:cNvSpPr txBox="1">
            <a:spLocks/>
          </p:cNvSpPr>
          <p:nvPr/>
        </p:nvSpPr>
        <p:spPr>
          <a:xfrm flipH="1">
            <a:off x="3202936" y="3177203"/>
            <a:ext cx="2609865" cy="11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M Sans"/>
              <a:buNone/>
              <a:defRPr sz="14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marR="0" lvl="1" indent="-3175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 sz="14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algn="ctr"/>
            <a:r>
              <a:rPr lang="en-GB" b="1" dirty="0">
                <a:solidFill>
                  <a:srgbClr val="C00000"/>
                </a:solidFill>
              </a:rPr>
              <a:t>Category</a:t>
            </a:r>
          </a:p>
          <a:p>
            <a:pPr algn="ctr"/>
            <a:r>
              <a:rPr lang="en-GB" b="1" dirty="0"/>
              <a:t>Product page shows full menu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6" name="Subtitle 1">
            <a:extLst>
              <a:ext uri="{FF2B5EF4-FFF2-40B4-BE49-F238E27FC236}">
                <a16:creationId xmlns:a16="http://schemas.microsoft.com/office/drawing/2014/main" id="{44CF200C-AFF3-AA2C-5AB6-A6312D3A42D7}"/>
              </a:ext>
            </a:extLst>
          </p:cNvPr>
          <p:cNvSpPr txBox="1">
            <a:spLocks/>
          </p:cNvSpPr>
          <p:nvPr/>
        </p:nvSpPr>
        <p:spPr>
          <a:xfrm flipH="1">
            <a:off x="6234944" y="2851628"/>
            <a:ext cx="2807179" cy="11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M Sans"/>
              <a:buNone/>
              <a:defRPr sz="14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marR="0" lvl="1" indent="-3175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 sz="14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114300" indent="0" algn="ctr"/>
            <a:endParaRPr lang="en-GB" b="1" dirty="0"/>
          </a:p>
          <a:p>
            <a:pPr marL="114300" indent="0" algn="ctr"/>
            <a:r>
              <a:rPr lang="en-GB" b="1" dirty="0">
                <a:solidFill>
                  <a:srgbClr val="C00000"/>
                </a:solidFill>
              </a:rPr>
              <a:t>SEO</a:t>
            </a:r>
          </a:p>
          <a:p>
            <a:pPr marL="114300" indent="0" algn="ctr"/>
            <a:r>
              <a:rPr lang="en-GB" b="1" dirty="0"/>
              <a:t> Diabetic-friendly chocolate.</a:t>
            </a:r>
          </a:p>
          <a:p>
            <a:pPr marL="114300" indent="0" algn="ctr"/>
            <a:r>
              <a:rPr lang="en-GB" b="1" dirty="0"/>
              <a:t>Alt-text on images</a:t>
            </a:r>
          </a:p>
          <a:p>
            <a:pPr marL="114300" indent="0"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1B7EA4D-269D-4F4E-565F-3517764410CF}"/>
              </a:ext>
            </a:extLst>
          </p:cNvPr>
          <p:cNvSpPr txBox="1"/>
          <p:nvPr/>
        </p:nvSpPr>
        <p:spPr>
          <a:xfrm>
            <a:off x="3933446" y="4866501"/>
            <a:ext cx="460299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(Weebly,2025</a:t>
            </a:r>
            <a:r>
              <a:rPr lang="en-GB" sz="1200" b="1" kern="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</a:t>
            </a:r>
            <a:endParaRPr lang="en-GB" sz="1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9C6496-6142-D07A-DC31-2A1B18466ABA}"/>
              </a:ext>
            </a:extLst>
          </p:cNvPr>
          <p:cNvSpPr txBox="1"/>
          <p:nvPr/>
        </p:nvSpPr>
        <p:spPr>
          <a:xfrm>
            <a:off x="1147178" y="4580881"/>
            <a:ext cx="793045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C00000"/>
                </a:solidFill>
              </a:rPr>
              <a:t>This design makes my business look professional and trustworthy (Baines, Fill and Page, 2019).</a:t>
            </a:r>
            <a:endParaRPr lang="en-GB" sz="1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847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3E0F72C-B3AD-E247-E4BF-23FFCC5D13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574" y="4375421"/>
            <a:ext cx="5382585" cy="552775"/>
          </a:xfrm>
        </p:spPr>
        <p:txBody>
          <a:bodyPr/>
          <a:lstStyle/>
          <a:p>
            <a:r>
              <a:rPr lang="en-GB" sz="1200" b="1" dirty="0">
                <a:solidFill>
                  <a:srgbClr val="C00000"/>
                </a:solidFill>
              </a:rPr>
              <a:t>Used Excel for income/expenses and profit tracking</a:t>
            </a:r>
            <a:r>
              <a:rPr lang="en-GB" b="1" dirty="0">
                <a:solidFill>
                  <a:srgbClr val="C00000"/>
                </a:solidFill>
              </a:rPr>
              <a:t>.</a:t>
            </a:r>
          </a:p>
          <a:p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CDF0CC1-9C21-B000-AF60-529AE7F268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261" y="127050"/>
            <a:ext cx="7665540" cy="663600"/>
          </a:xfrm>
        </p:spPr>
        <p:txBody>
          <a:bodyPr/>
          <a:lstStyle/>
          <a:p>
            <a:r>
              <a:rPr lang="en-GB" dirty="0">
                <a:solidFill>
                  <a:srgbClr val="C00000"/>
                </a:solidFill>
              </a:rPr>
              <a:t>Excel and Bar Chart – Financial Planning</a:t>
            </a:r>
          </a:p>
        </p:txBody>
      </p:sp>
      <p:grpSp>
        <p:nvGrpSpPr>
          <p:cNvPr id="8" name="Google Shape;1712;p61">
            <a:extLst>
              <a:ext uri="{FF2B5EF4-FFF2-40B4-BE49-F238E27FC236}">
                <a16:creationId xmlns:a16="http://schemas.microsoft.com/office/drawing/2014/main" id="{67F81888-6F02-FA7B-893A-791DF6B5D666}"/>
              </a:ext>
            </a:extLst>
          </p:cNvPr>
          <p:cNvGrpSpPr/>
          <p:nvPr/>
        </p:nvGrpSpPr>
        <p:grpSpPr>
          <a:xfrm>
            <a:off x="-70032" y="1407602"/>
            <a:ext cx="5922192" cy="2952865"/>
            <a:chOff x="3675723" y="1369555"/>
            <a:chExt cx="4439400" cy="2409517"/>
          </a:xfrm>
        </p:grpSpPr>
        <p:sp>
          <p:nvSpPr>
            <p:cNvPr id="9" name="Google Shape;1713;p61">
              <a:extLst>
                <a:ext uri="{FF2B5EF4-FFF2-40B4-BE49-F238E27FC236}">
                  <a16:creationId xmlns:a16="http://schemas.microsoft.com/office/drawing/2014/main" id="{24D7A92F-4B09-6457-51F9-A0C572EEEEC9}"/>
                </a:ext>
              </a:extLst>
            </p:cNvPr>
            <p:cNvSpPr/>
            <p:nvPr/>
          </p:nvSpPr>
          <p:spPr>
            <a:xfrm>
              <a:off x="3675723" y="3607015"/>
              <a:ext cx="4439400" cy="172057"/>
            </a:xfrm>
            <a:custGeom>
              <a:avLst/>
              <a:gdLst/>
              <a:ahLst/>
              <a:cxnLst/>
              <a:rect l="l" t="t" r="r" b="b"/>
              <a:pathLst>
                <a:path w="155482" h="6026" extrusionOk="0">
                  <a:moveTo>
                    <a:pt x="318" y="1"/>
                  </a:moveTo>
                  <a:cubicBezTo>
                    <a:pt x="142" y="1"/>
                    <a:pt x="0" y="144"/>
                    <a:pt x="0" y="318"/>
                  </a:cubicBezTo>
                  <a:cubicBezTo>
                    <a:pt x="0" y="3470"/>
                    <a:pt x="2555" y="6025"/>
                    <a:pt x="5705" y="6025"/>
                  </a:cubicBezTo>
                  <a:lnTo>
                    <a:pt x="149776" y="6025"/>
                  </a:lnTo>
                  <a:cubicBezTo>
                    <a:pt x="152926" y="6025"/>
                    <a:pt x="155481" y="3470"/>
                    <a:pt x="155481" y="318"/>
                  </a:cubicBezTo>
                  <a:cubicBezTo>
                    <a:pt x="155481" y="144"/>
                    <a:pt x="155340" y="1"/>
                    <a:pt x="1551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714;p61">
              <a:extLst>
                <a:ext uri="{FF2B5EF4-FFF2-40B4-BE49-F238E27FC236}">
                  <a16:creationId xmlns:a16="http://schemas.microsoft.com/office/drawing/2014/main" id="{6461174D-CBFE-1739-75A4-7FE52471B8D5}"/>
                </a:ext>
              </a:extLst>
            </p:cNvPr>
            <p:cNvSpPr/>
            <p:nvPr/>
          </p:nvSpPr>
          <p:spPr>
            <a:xfrm>
              <a:off x="4048504" y="1369555"/>
              <a:ext cx="3693808" cy="2237545"/>
            </a:xfrm>
            <a:custGeom>
              <a:avLst/>
              <a:gdLst/>
              <a:ahLst/>
              <a:cxnLst/>
              <a:rect l="l" t="t" r="r" b="b"/>
              <a:pathLst>
                <a:path w="129369" h="78366" extrusionOk="0">
                  <a:moveTo>
                    <a:pt x="129" y="0"/>
                  </a:moveTo>
                  <a:cubicBezTo>
                    <a:pt x="59" y="0"/>
                    <a:pt x="0" y="57"/>
                    <a:pt x="0" y="129"/>
                  </a:cubicBezTo>
                  <a:lnTo>
                    <a:pt x="0" y="78366"/>
                  </a:lnTo>
                  <a:lnTo>
                    <a:pt x="129369" y="78366"/>
                  </a:lnTo>
                  <a:lnTo>
                    <a:pt x="129369" y="129"/>
                  </a:lnTo>
                  <a:cubicBezTo>
                    <a:pt x="129369" y="57"/>
                    <a:pt x="129311" y="0"/>
                    <a:pt x="1292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715;p61">
              <a:extLst>
                <a:ext uri="{FF2B5EF4-FFF2-40B4-BE49-F238E27FC236}">
                  <a16:creationId xmlns:a16="http://schemas.microsoft.com/office/drawing/2014/main" id="{9CD87292-80C7-5A81-E709-119DE7AA2D8C}"/>
                </a:ext>
              </a:extLst>
            </p:cNvPr>
            <p:cNvSpPr/>
            <p:nvPr/>
          </p:nvSpPr>
          <p:spPr>
            <a:xfrm>
              <a:off x="5358322" y="3607072"/>
              <a:ext cx="1074174" cy="69468"/>
            </a:xfrm>
            <a:custGeom>
              <a:avLst/>
              <a:gdLst/>
              <a:ahLst/>
              <a:cxnLst/>
              <a:rect l="l" t="t" r="r" b="b"/>
              <a:pathLst>
                <a:path w="37621" h="2433" extrusionOk="0">
                  <a:moveTo>
                    <a:pt x="1" y="1"/>
                  </a:moveTo>
                  <a:cubicBezTo>
                    <a:pt x="1" y="1344"/>
                    <a:pt x="1090" y="2432"/>
                    <a:pt x="2434" y="2432"/>
                  </a:cubicBezTo>
                  <a:lnTo>
                    <a:pt x="35189" y="2432"/>
                  </a:lnTo>
                  <a:cubicBezTo>
                    <a:pt x="36532" y="2432"/>
                    <a:pt x="37621" y="1344"/>
                    <a:pt x="376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50C36CF9-B722-574F-9CEB-C99EA27A982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07914" y="1621648"/>
            <a:ext cx="4366260" cy="244315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4D24A0AB-C169-F3C0-CF35-13AA1162201D}"/>
              </a:ext>
            </a:extLst>
          </p:cNvPr>
          <p:cNvSpPr txBox="1"/>
          <p:nvPr/>
        </p:nvSpPr>
        <p:spPr>
          <a:xfrm>
            <a:off x="1744253" y="608454"/>
            <a:ext cx="5655493" cy="786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US" b="1" dirty="0">
                <a:solidFill>
                  <a:srgbClr val="00B05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  </a:t>
            </a:r>
            <a:r>
              <a:rPr lang="en-US" sz="14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Microsoft Excel to build a 12-month cash flow forecast</a:t>
            </a: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</a:t>
            </a:r>
          </a:p>
          <a:p>
            <a:pPr marL="171450" indent="-17145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13D5A8D-A4DD-CF1B-7857-4B3408C766F1}"/>
              </a:ext>
            </a:extLst>
          </p:cNvPr>
          <p:cNvSpPr txBox="1"/>
          <p:nvPr/>
        </p:nvSpPr>
        <p:spPr>
          <a:xfrm>
            <a:off x="3566160" y="4862561"/>
            <a:ext cx="457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(Microsoft Excel,2025</a:t>
            </a:r>
            <a:r>
              <a:rPr lang="en-GB" sz="1200" b="1" kern="0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</a:t>
            </a:r>
            <a:endParaRPr lang="en-GB" sz="1200" b="1" dirty="0">
              <a:solidFill>
                <a:srgbClr val="00B05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0963CCB-824A-28CC-ECAA-AD7BBC42A2CA}"/>
              </a:ext>
            </a:extLst>
          </p:cNvPr>
          <p:cNvSpPr txBox="1"/>
          <p:nvPr/>
        </p:nvSpPr>
        <p:spPr>
          <a:xfrm>
            <a:off x="6038454" y="1969656"/>
            <a:ext cx="482272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 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AED87B0-08DA-0767-48CF-968514947BF9}"/>
              </a:ext>
            </a:extLst>
          </p:cNvPr>
          <p:cNvSpPr txBox="1"/>
          <p:nvPr/>
        </p:nvSpPr>
        <p:spPr>
          <a:xfrm>
            <a:off x="6005013" y="2447009"/>
            <a:ext cx="2912807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ea typeface="Aptos" panose="020B0004020202020204" pitchFamily="34" charset="0"/>
              </a:rPr>
              <a:t>Sell 20–25 boxes a month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ea typeface="Aptos" panose="020B0004020202020204" pitchFamily="34" charset="0"/>
              </a:rPr>
              <a:t> B</a:t>
            </a:r>
            <a:r>
              <a:rPr lang="en-US" sz="14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reak even within 8 to 10 months 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ea typeface="Aptos" panose="020B00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 Applying the break-even analysis method described by Alvarez (2018)”.</a:t>
            </a:r>
            <a:br>
              <a:rPr lang="en-US" sz="1400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</a:br>
            <a:endParaRPr lang="en-GB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6F547CA-28FA-8719-ED83-511BC2CD6BD0}"/>
              </a:ext>
            </a:extLst>
          </p:cNvPr>
          <p:cNvSpPr txBox="1"/>
          <p:nvPr/>
        </p:nvSpPr>
        <p:spPr>
          <a:xfrm>
            <a:off x="6321088" y="1998703"/>
            <a:ext cx="22806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>
                <a:solidFill>
                  <a:srgbClr val="00B050"/>
                </a:solidFill>
              </a:rPr>
              <a:t>Break-Even Forecast:</a:t>
            </a:r>
          </a:p>
        </p:txBody>
      </p:sp>
    </p:spTree>
    <p:extLst>
      <p:ext uri="{BB962C8B-B14F-4D97-AF65-F5344CB8AC3E}">
        <p14:creationId xmlns:p14="http://schemas.microsoft.com/office/powerpoint/2010/main" val="116267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6B761-B3A2-4758-D71E-86D4C3F3D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092CB15-DCBD-ABE6-6044-D4A61DFE4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574" y="4375421"/>
            <a:ext cx="5663297" cy="552775"/>
          </a:xfrm>
        </p:spPr>
        <p:txBody>
          <a:bodyPr/>
          <a:lstStyle/>
          <a:p>
            <a:pPr marL="139700" indent="0">
              <a:buNone/>
            </a:pPr>
            <a:r>
              <a:rPr lang="en-GB" b="1" dirty="0">
                <a:solidFill>
                  <a:srgbClr val="C00000"/>
                </a:solidFill>
              </a:rPr>
              <a:t>Created </a:t>
            </a:r>
            <a:r>
              <a:rPr lang="en-US" b="1" dirty="0">
                <a:solidFill>
                  <a:srgbClr val="C00000"/>
                </a:solidFill>
              </a:rPr>
              <a:t>bar chart comparing monthly income vs expenses.</a:t>
            </a:r>
            <a:endParaRPr lang="en-GB" b="1" dirty="0">
              <a:solidFill>
                <a:srgbClr val="C00000"/>
              </a:solidFill>
            </a:endParaRPr>
          </a:p>
          <a:p>
            <a:endParaRPr lang="en-GB" b="1" dirty="0">
              <a:solidFill>
                <a:srgbClr val="C00000"/>
              </a:solidFill>
            </a:endParaRPr>
          </a:p>
          <a:p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B32ED5C-6054-FEEB-20AD-13795ACBC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261" y="127050"/>
            <a:ext cx="7665540" cy="663600"/>
          </a:xfrm>
        </p:spPr>
        <p:txBody>
          <a:bodyPr/>
          <a:lstStyle/>
          <a:p>
            <a:r>
              <a:rPr lang="en-GB" dirty="0">
                <a:solidFill>
                  <a:srgbClr val="C00000"/>
                </a:solidFill>
              </a:rPr>
              <a:t>Excel and Bar Chart – Financial Planning</a:t>
            </a:r>
          </a:p>
        </p:txBody>
      </p:sp>
      <p:grpSp>
        <p:nvGrpSpPr>
          <p:cNvPr id="8" name="Google Shape;1712;p61">
            <a:extLst>
              <a:ext uri="{FF2B5EF4-FFF2-40B4-BE49-F238E27FC236}">
                <a16:creationId xmlns:a16="http://schemas.microsoft.com/office/drawing/2014/main" id="{9E6BD9E6-5DE8-FEFF-6287-F05167570EC2}"/>
              </a:ext>
            </a:extLst>
          </p:cNvPr>
          <p:cNvGrpSpPr/>
          <p:nvPr/>
        </p:nvGrpSpPr>
        <p:grpSpPr>
          <a:xfrm>
            <a:off x="-70032" y="1407602"/>
            <a:ext cx="5922192" cy="2952865"/>
            <a:chOff x="3675723" y="1369555"/>
            <a:chExt cx="4439400" cy="2409517"/>
          </a:xfrm>
        </p:grpSpPr>
        <p:sp>
          <p:nvSpPr>
            <p:cNvPr id="9" name="Google Shape;1713;p61">
              <a:extLst>
                <a:ext uri="{FF2B5EF4-FFF2-40B4-BE49-F238E27FC236}">
                  <a16:creationId xmlns:a16="http://schemas.microsoft.com/office/drawing/2014/main" id="{BBF3C8F8-DFD9-FC2F-DD2F-B70794B3988B}"/>
                </a:ext>
              </a:extLst>
            </p:cNvPr>
            <p:cNvSpPr/>
            <p:nvPr/>
          </p:nvSpPr>
          <p:spPr>
            <a:xfrm>
              <a:off x="3675723" y="3607015"/>
              <a:ext cx="4439400" cy="172057"/>
            </a:xfrm>
            <a:custGeom>
              <a:avLst/>
              <a:gdLst/>
              <a:ahLst/>
              <a:cxnLst/>
              <a:rect l="l" t="t" r="r" b="b"/>
              <a:pathLst>
                <a:path w="155482" h="6026" extrusionOk="0">
                  <a:moveTo>
                    <a:pt x="318" y="1"/>
                  </a:moveTo>
                  <a:cubicBezTo>
                    <a:pt x="142" y="1"/>
                    <a:pt x="0" y="144"/>
                    <a:pt x="0" y="318"/>
                  </a:cubicBezTo>
                  <a:cubicBezTo>
                    <a:pt x="0" y="3470"/>
                    <a:pt x="2555" y="6025"/>
                    <a:pt x="5705" y="6025"/>
                  </a:cubicBezTo>
                  <a:lnTo>
                    <a:pt x="149776" y="6025"/>
                  </a:lnTo>
                  <a:cubicBezTo>
                    <a:pt x="152926" y="6025"/>
                    <a:pt x="155481" y="3470"/>
                    <a:pt x="155481" y="318"/>
                  </a:cubicBezTo>
                  <a:cubicBezTo>
                    <a:pt x="155481" y="144"/>
                    <a:pt x="155340" y="1"/>
                    <a:pt x="1551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714;p61">
              <a:extLst>
                <a:ext uri="{FF2B5EF4-FFF2-40B4-BE49-F238E27FC236}">
                  <a16:creationId xmlns:a16="http://schemas.microsoft.com/office/drawing/2014/main" id="{0A84FB3C-E4EA-C8A9-0FC2-9A32299ADD3D}"/>
                </a:ext>
              </a:extLst>
            </p:cNvPr>
            <p:cNvSpPr/>
            <p:nvPr/>
          </p:nvSpPr>
          <p:spPr>
            <a:xfrm>
              <a:off x="4048504" y="1369555"/>
              <a:ext cx="3693808" cy="2237545"/>
            </a:xfrm>
            <a:custGeom>
              <a:avLst/>
              <a:gdLst/>
              <a:ahLst/>
              <a:cxnLst/>
              <a:rect l="l" t="t" r="r" b="b"/>
              <a:pathLst>
                <a:path w="129369" h="78366" extrusionOk="0">
                  <a:moveTo>
                    <a:pt x="129" y="0"/>
                  </a:moveTo>
                  <a:cubicBezTo>
                    <a:pt x="59" y="0"/>
                    <a:pt x="0" y="57"/>
                    <a:pt x="0" y="129"/>
                  </a:cubicBezTo>
                  <a:lnTo>
                    <a:pt x="0" y="78366"/>
                  </a:lnTo>
                  <a:lnTo>
                    <a:pt x="129369" y="78366"/>
                  </a:lnTo>
                  <a:lnTo>
                    <a:pt x="129369" y="129"/>
                  </a:lnTo>
                  <a:cubicBezTo>
                    <a:pt x="129369" y="57"/>
                    <a:pt x="129311" y="0"/>
                    <a:pt x="1292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715;p61">
              <a:extLst>
                <a:ext uri="{FF2B5EF4-FFF2-40B4-BE49-F238E27FC236}">
                  <a16:creationId xmlns:a16="http://schemas.microsoft.com/office/drawing/2014/main" id="{CAC96DEF-6CFD-4785-C41D-24089BF32752}"/>
                </a:ext>
              </a:extLst>
            </p:cNvPr>
            <p:cNvSpPr/>
            <p:nvPr/>
          </p:nvSpPr>
          <p:spPr>
            <a:xfrm>
              <a:off x="5358322" y="3607072"/>
              <a:ext cx="1074174" cy="69468"/>
            </a:xfrm>
            <a:custGeom>
              <a:avLst/>
              <a:gdLst/>
              <a:ahLst/>
              <a:cxnLst/>
              <a:rect l="l" t="t" r="r" b="b"/>
              <a:pathLst>
                <a:path w="37621" h="2433" extrusionOk="0">
                  <a:moveTo>
                    <a:pt x="1" y="1"/>
                  </a:moveTo>
                  <a:cubicBezTo>
                    <a:pt x="1" y="1344"/>
                    <a:pt x="1090" y="2432"/>
                    <a:pt x="2434" y="2432"/>
                  </a:cubicBezTo>
                  <a:lnTo>
                    <a:pt x="35189" y="2432"/>
                  </a:lnTo>
                  <a:cubicBezTo>
                    <a:pt x="36532" y="2432"/>
                    <a:pt x="37621" y="1344"/>
                    <a:pt x="376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E9FE18DF-CA24-840C-ABD3-071D54E48ADA}"/>
              </a:ext>
            </a:extLst>
          </p:cNvPr>
          <p:cNvSpPr txBox="1"/>
          <p:nvPr/>
        </p:nvSpPr>
        <p:spPr>
          <a:xfrm>
            <a:off x="1810621" y="716982"/>
            <a:ext cx="5655493" cy="786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US" b="1" dirty="0">
                <a:solidFill>
                  <a:srgbClr val="00B05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  </a:t>
            </a:r>
            <a:r>
              <a:rPr lang="en-US" sz="14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Microsoft Excel to build a 12-month cash flow forecast</a:t>
            </a: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E44B2F8-73B5-A108-E30B-20FBC678A7DA}"/>
              </a:ext>
            </a:extLst>
          </p:cNvPr>
          <p:cNvSpPr txBox="1"/>
          <p:nvPr/>
        </p:nvSpPr>
        <p:spPr>
          <a:xfrm>
            <a:off x="3566160" y="4862561"/>
            <a:ext cx="457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(Microsoft Excel,2025</a:t>
            </a:r>
            <a:r>
              <a:rPr lang="en-GB" sz="1200" b="1" kern="0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</a:t>
            </a:r>
            <a:endParaRPr lang="en-GB" sz="1200" b="1" dirty="0">
              <a:solidFill>
                <a:srgbClr val="00B05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5D696D-15D3-25B7-1656-ABECA614FCD5}"/>
              </a:ext>
            </a:extLst>
          </p:cNvPr>
          <p:cNvSpPr txBox="1"/>
          <p:nvPr/>
        </p:nvSpPr>
        <p:spPr>
          <a:xfrm>
            <a:off x="5684520" y="2298560"/>
            <a:ext cx="320681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C00000"/>
                </a:solidFill>
                <a:latin typeface="Arial" panose="020B0604020202020204" pitchFamily="34" charset="0"/>
                <a:ea typeface="Aptos" panose="020B0004020202020204" pitchFamily="34" charset="0"/>
              </a:rPr>
              <a:t>R</a:t>
            </a:r>
            <a:r>
              <a:rPr lang="en-US" sz="12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ent a small kitchen, buy equipment, improve packaging,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C00000"/>
                </a:solidFill>
                <a:latin typeface="Arial" panose="020B0604020202020204" pitchFamily="34" charset="0"/>
                <a:ea typeface="Aptos" panose="020B0004020202020204" pitchFamily="34" charset="0"/>
              </a:rPr>
              <a:t>H</a:t>
            </a:r>
            <a:r>
              <a:rPr lang="en-US" sz="12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ire a part-time helper</a:t>
            </a:r>
            <a:r>
              <a:rPr lang="en-US" sz="1200" b="1" dirty="0">
                <a:solidFill>
                  <a:srgbClr val="C00000"/>
                </a:solidFill>
                <a:latin typeface="Arial" panose="020B0604020202020204" pitchFamily="34" charset="0"/>
                <a:ea typeface="Aptos" panose="020B0004020202020204" pitchFamily="34" charset="0"/>
              </a:rPr>
              <a:t> </a:t>
            </a:r>
            <a:r>
              <a:rPr lang="en-US" sz="12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and build a professional online shop.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 use some of the money to develop a new line: Beirut Chocolate similar to Dubai chocolate</a:t>
            </a:r>
            <a:endParaRPr lang="en-GB" sz="1200" b="1" dirty="0">
              <a:solidFill>
                <a:srgbClr val="C0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E3E43F3-0019-3F02-1279-B4144E52F2D3}"/>
              </a:ext>
            </a:extLst>
          </p:cNvPr>
          <p:cNvSpPr txBox="1"/>
          <p:nvPr/>
        </p:nvSpPr>
        <p:spPr>
          <a:xfrm>
            <a:off x="5939656" y="1960006"/>
            <a:ext cx="305291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With the £50,000 investment </a:t>
            </a:r>
            <a:endParaRPr lang="en-GB" sz="1600" b="1" dirty="0">
              <a:solidFill>
                <a:srgbClr val="00B050"/>
              </a:solidFill>
            </a:endParaRPr>
          </a:p>
        </p:txBody>
      </p:sp>
      <p:pic>
        <p:nvPicPr>
          <p:cNvPr id="2" name="Picture 1" descr="A graph of a number of expenses&#10;&#10;AI-generated content may be incorrect.">
            <a:extLst>
              <a:ext uri="{FF2B5EF4-FFF2-40B4-BE49-F238E27FC236}">
                <a16:creationId xmlns:a16="http://schemas.microsoft.com/office/drawing/2014/main" id="{1A660D82-5E1B-EA6B-1C9E-D42769B54F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554" y="1524606"/>
            <a:ext cx="4454013" cy="253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9515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" name="Google Shape;1802;p64"/>
          <p:cNvSpPr txBox="1">
            <a:spLocks noGrp="1"/>
          </p:cNvSpPr>
          <p:nvPr>
            <p:ph type="title"/>
          </p:nvPr>
        </p:nvSpPr>
        <p:spPr>
          <a:xfrm>
            <a:off x="1358699" y="1551725"/>
            <a:ext cx="6692669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C00000"/>
                </a:solidFill>
              </a:rPr>
              <a:t>Time to watch!</a:t>
            </a:r>
            <a:endParaRPr dirty="0">
              <a:solidFill>
                <a:srgbClr val="C00000"/>
              </a:solidFill>
            </a:endParaRPr>
          </a:p>
        </p:txBody>
      </p:sp>
      <p:cxnSp>
        <p:nvCxnSpPr>
          <p:cNvPr id="1803" name="Google Shape;1803;p64"/>
          <p:cNvCxnSpPr/>
          <p:nvPr/>
        </p:nvCxnSpPr>
        <p:spPr>
          <a:xfrm>
            <a:off x="2115425" y="2937875"/>
            <a:ext cx="5116500" cy="0"/>
          </a:xfrm>
          <a:prstGeom prst="straightConnector1">
            <a:avLst/>
          </a:prstGeom>
          <a:noFill/>
          <a:ln w="28575" cap="flat" cmpd="sng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" name="Google Shape;1742;p63"/>
          <p:cNvSpPr txBox="1">
            <a:spLocks noGrp="1"/>
          </p:cNvSpPr>
          <p:nvPr>
            <p:ph type="title"/>
          </p:nvPr>
        </p:nvSpPr>
        <p:spPr>
          <a:xfrm>
            <a:off x="5309689" y="1206147"/>
            <a:ext cx="3006900" cy="93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SweetBalance</a:t>
            </a:r>
            <a:endParaRPr dirty="0"/>
          </a:p>
        </p:txBody>
      </p:sp>
      <p:sp>
        <p:nvSpPr>
          <p:cNvPr id="1743" name="Google Shape;1743;p63"/>
          <p:cNvSpPr txBox="1">
            <a:spLocks noGrp="1"/>
          </p:cNvSpPr>
          <p:nvPr>
            <p:ph type="title" idx="2"/>
          </p:nvPr>
        </p:nvSpPr>
        <p:spPr>
          <a:xfrm>
            <a:off x="1499271" y="20802"/>
            <a:ext cx="6004200" cy="6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dirty="0">
                <a:solidFill>
                  <a:srgbClr val="C00000"/>
                </a:solidFill>
              </a:rPr>
              <a:t>Video Advertisement – Communicating the Brand</a:t>
            </a:r>
            <a:endParaRPr dirty="0">
              <a:solidFill>
                <a:schemeClr val="lt2"/>
              </a:solidFill>
            </a:endParaRPr>
          </a:p>
        </p:txBody>
      </p:sp>
      <p:sp>
        <p:nvSpPr>
          <p:cNvPr id="1744" name="Google Shape;1744;p63"/>
          <p:cNvSpPr txBox="1">
            <a:spLocks noGrp="1"/>
          </p:cNvSpPr>
          <p:nvPr>
            <p:ph type="subTitle" idx="1"/>
          </p:nvPr>
        </p:nvSpPr>
        <p:spPr>
          <a:xfrm flipH="1">
            <a:off x="4943720" y="1950412"/>
            <a:ext cx="3006900" cy="110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indent="0" algn="ctr"/>
            <a:r>
              <a:rPr lang="en-GB" b="1" dirty="0">
                <a:solidFill>
                  <a:schemeClr val="accent4">
                    <a:lumMod val="75000"/>
                  </a:schemeClr>
                </a:solidFill>
              </a:rPr>
              <a:t>       Video created with TikTok: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C00000"/>
                </a:solidFill>
              </a:rPr>
              <a:t> Starts with me introducing the brand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C00000"/>
                </a:solidFill>
              </a:rPr>
              <a:t>It reflects love, culture, and health - key insights from the survey.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1745" name="Google Shape;1745;p63"/>
          <p:cNvGrpSpPr/>
          <p:nvPr/>
        </p:nvGrpSpPr>
        <p:grpSpPr>
          <a:xfrm>
            <a:off x="1126956" y="1319254"/>
            <a:ext cx="1674289" cy="3060959"/>
            <a:chOff x="6417224" y="2247097"/>
            <a:chExt cx="951950" cy="1740368"/>
          </a:xfrm>
        </p:grpSpPr>
        <p:sp>
          <p:nvSpPr>
            <p:cNvPr id="1746" name="Google Shape;1746;p63"/>
            <p:cNvSpPr/>
            <p:nvPr/>
          </p:nvSpPr>
          <p:spPr>
            <a:xfrm>
              <a:off x="6505324" y="2247511"/>
              <a:ext cx="863850" cy="1739954"/>
            </a:xfrm>
            <a:custGeom>
              <a:avLst/>
              <a:gdLst/>
              <a:ahLst/>
              <a:cxnLst/>
              <a:rect l="l" t="t" r="r" b="b"/>
              <a:pathLst>
                <a:path w="34554" h="71434" extrusionOk="0">
                  <a:moveTo>
                    <a:pt x="1575" y="0"/>
                  </a:moveTo>
                  <a:cubicBezTo>
                    <a:pt x="706" y="0"/>
                    <a:pt x="1" y="689"/>
                    <a:pt x="1" y="1557"/>
                  </a:cubicBezTo>
                  <a:lnTo>
                    <a:pt x="1" y="69876"/>
                  </a:lnTo>
                  <a:cubicBezTo>
                    <a:pt x="1" y="70728"/>
                    <a:pt x="706" y="71433"/>
                    <a:pt x="1575" y="71433"/>
                  </a:cubicBezTo>
                  <a:lnTo>
                    <a:pt x="32980" y="71433"/>
                  </a:lnTo>
                  <a:cubicBezTo>
                    <a:pt x="33849" y="71433"/>
                    <a:pt x="34554" y="70728"/>
                    <a:pt x="34554" y="69876"/>
                  </a:cubicBezTo>
                  <a:lnTo>
                    <a:pt x="34554" y="1557"/>
                  </a:lnTo>
                  <a:cubicBezTo>
                    <a:pt x="34554" y="689"/>
                    <a:pt x="33849" y="0"/>
                    <a:pt x="3298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7" name="Google Shape;1747;p63"/>
            <p:cNvSpPr/>
            <p:nvPr/>
          </p:nvSpPr>
          <p:spPr>
            <a:xfrm>
              <a:off x="6417224" y="2247097"/>
              <a:ext cx="868375" cy="1740368"/>
            </a:xfrm>
            <a:custGeom>
              <a:avLst/>
              <a:gdLst/>
              <a:ahLst/>
              <a:cxnLst/>
              <a:rect l="l" t="t" r="r" b="b"/>
              <a:pathLst>
                <a:path w="34735" h="71451" extrusionOk="0">
                  <a:moveTo>
                    <a:pt x="1787" y="1"/>
                  </a:moveTo>
                  <a:cubicBezTo>
                    <a:pt x="804" y="1"/>
                    <a:pt x="1" y="1115"/>
                    <a:pt x="1" y="2492"/>
                  </a:cubicBezTo>
                  <a:lnTo>
                    <a:pt x="1" y="68975"/>
                  </a:lnTo>
                  <a:cubicBezTo>
                    <a:pt x="1" y="70336"/>
                    <a:pt x="804" y="71450"/>
                    <a:pt x="1787" y="71450"/>
                  </a:cubicBezTo>
                  <a:lnTo>
                    <a:pt x="34734" y="71450"/>
                  </a:lnTo>
                  <a:lnTo>
                    <a:pt x="3473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8" name="Google Shape;1748;p63"/>
            <p:cNvSpPr/>
            <p:nvPr/>
          </p:nvSpPr>
          <p:spPr>
            <a:xfrm>
              <a:off x="6492619" y="2340952"/>
              <a:ext cx="813450" cy="1457323"/>
            </a:xfrm>
            <a:custGeom>
              <a:avLst/>
              <a:gdLst/>
              <a:ahLst/>
              <a:cxnLst/>
              <a:rect l="l" t="t" r="r" b="b"/>
              <a:pathLst>
                <a:path w="32538" h="60944" extrusionOk="0">
                  <a:moveTo>
                    <a:pt x="427" y="0"/>
                  </a:moveTo>
                  <a:cubicBezTo>
                    <a:pt x="198" y="0"/>
                    <a:pt x="1" y="197"/>
                    <a:pt x="1" y="426"/>
                  </a:cubicBezTo>
                  <a:lnTo>
                    <a:pt x="1" y="60533"/>
                  </a:lnTo>
                  <a:cubicBezTo>
                    <a:pt x="1" y="60763"/>
                    <a:pt x="198" y="60943"/>
                    <a:pt x="427" y="60943"/>
                  </a:cubicBezTo>
                  <a:lnTo>
                    <a:pt x="32128" y="60943"/>
                  </a:lnTo>
                  <a:cubicBezTo>
                    <a:pt x="32357" y="60943"/>
                    <a:pt x="32538" y="60763"/>
                    <a:pt x="32538" y="60533"/>
                  </a:cubicBezTo>
                  <a:lnTo>
                    <a:pt x="32538" y="426"/>
                  </a:lnTo>
                  <a:cubicBezTo>
                    <a:pt x="32538" y="197"/>
                    <a:pt x="32357" y="0"/>
                    <a:pt x="32128" y="0"/>
                  </a:cubicBezTo>
                  <a:close/>
                </a:path>
              </a:pathLst>
            </a:custGeom>
            <a:solidFill>
              <a:srgbClr val="F464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9" name="Google Shape;1749;p63"/>
            <p:cNvSpPr/>
            <p:nvPr/>
          </p:nvSpPr>
          <p:spPr>
            <a:xfrm>
              <a:off x="6856100" y="3843492"/>
              <a:ext cx="96750" cy="83150"/>
            </a:xfrm>
            <a:custGeom>
              <a:avLst/>
              <a:gdLst/>
              <a:ahLst/>
              <a:cxnLst/>
              <a:rect l="l" t="t" r="r" b="b"/>
              <a:pathLst>
                <a:path w="3870" h="3326" extrusionOk="0">
                  <a:moveTo>
                    <a:pt x="2214" y="358"/>
                  </a:moveTo>
                  <a:lnTo>
                    <a:pt x="2214" y="375"/>
                  </a:lnTo>
                  <a:cubicBezTo>
                    <a:pt x="2935" y="375"/>
                    <a:pt x="3509" y="948"/>
                    <a:pt x="3525" y="1670"/>
                  </a:cubicBezTo>
                  <a:cubicBezTo>
                    <a:pt x="3525" y="2456"/>
                    <a:pt x="2882" y="2973"/>
                    <a:pt x="2212" y="2973"/>
                  </a:cubicBezTo>
                  <a:cubicBezTo>
                    <a:pt x="1890" y="2973"/>
                    <a:pt x="1562" y="2853"/>
                    <a:pt x="1296" y="2587"/>
                  </a:cubicBezTo>
                  <a:cubicBezTo>
                    <a:pt x="476" y="1768"/>
                    <a:pt x="1066" y="358"/>
                    <a:pt x="2214" y="358"/>
                  </a:cubicBezTo>
                  <a:close/>
                  <a:moveTo>
                    <a:pt x="2197" y="1"/>
                  </a:moveTo>
                  <a:cubicBezTo>
                    <a:pt x="1793" y="1"/>
                    <a:pt x="1383" y="152"/>
                    <a:pt x="1050" y="489"/>
                  </a:cubicBezTo>
                  <a:cubicBezTo>
                    <a:pt x="1" y="1538"/>
                    <a:pt x="739" y="3325"/>
                    <a:pt x="2214" y="3325"/>
                  </a:cubicBezTo>
                  <a:cubicBezTo>
                    <a:pt x="3132" y="3325"/>
                    <a:pt x="3869" y="2587"/>
                    <a:pt x="3869" y="1670"/>
                  </a:cubicBezTo>
                  <a:cubicBezTo>
                    <a:pt x="3869" y="669"/>
                    <a:pt x="3048" y="1"/>
                    <a:pt x="219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0" name="Google Shape;1750;p63"/>
            <p:cNvSpPr/>
            <p:nvPr/>
          </p:nvSpPr>
          <p:spPr>
            <a:xfrm>
              <a:off x="6623350" y="3880717"/>
              <a:ext cx="82800" cy="9025"/>
            </a:xfrm>
            <a:custGeom>
              <a:avLst/>
              <a:gdLst/>
              <a:ahLst/>
              <a:cxnLst/>
              <a:rect l="l" t="t" r="r" b="b"/>
              <a:pathLst>
                <a:path w="3312" h="361" extrusionOk="0">
                  <a:moveTo>
                    <a:pt x="1" y="0"/>
                  </a:moveTo>
                  <a:lnTo>
                    <a:pt x="1" y="361"/>
                  </a:lnTo>
                  <a:lnTo>
                    <a:pt x="3312" y="361"/>
                  </a:lnTo>
                  <a:lnTo>
                    <a:pt x="331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1" name="Google Shape;1751;p63"/>
            <p:cNvSpPr/>
            <p:nvPr/>
          </p:nvSpPr>
          <p:spPr>
            <a:xfrm>
              <a:off x="7116325" y="3860642"/>
              <a:ext cx="60675" cy="48775"/>
            </a:xfrm>
            <a:custGeom>
              <a:avLst/>
              <a:gdLst/>
              <a:ahLst/>
              <a:cxnLst/>
              <a:rect l="l" t="t" r="r" b="b"/>
              <a:pathLst>
                <a:path w="2427" h="1951" extrusionOk="0">
                  <a:moveTo>
                    <a:pt x="2328" y="0"/>
                  </a:moveTo>
                  <a:lnTo>
                    <a:pt x="328" y="656"/>
                  </a:lnTo>
                  <a:cubicBezTo>
                    <a:pt x="148" y="688"/>
                    <a:pt x="0" y="836"/>
                    <a:pt x="0" y="1033"/>
                  </a:cubicBezTo>
                  <a:cubicBezTo>
                    <a:pt x="0" y="1197"/>
                    <a:pt x="132" y="1328"/>
                    <a:pt x="361" y="1393"/>
                  </a:cubicBezTo>
                  <a:lnTo>
                    <a:pt x="2328" y="1951"/>
                  </a:lnTo>
                  <a:lnTo>
                    <a:pt x="2426" y="1606"/>
                  </a:lnTo>
                  <a:lnTo>
                    <a:pt x="459" y="1049"/>
                  </a:lnTo>
                  <a:cubicBezTo>
                    <a:pt x="427" y="1049"/>
                    <a:pt x="394" y="1033"/>
                    <a:pt x="377" y="1016"/>
                  </a:cubicBezTo>
                  <a:lnTo>
                    <a:pt x="427" y="1000"/>
                  </a:lnTo>
                  <a:lnTo>
                    <a:pt x="2426" y="344"/>
                  </a:lnTo>
                  <a:lnTo>
                    <a:pt x="232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2" name="Google Shape;1752;p63"/>
            <p:cNvSpPr/>
            <p:nvPr/>
          </p:nvSpPr>
          <p:spPr>
            <a:xfrm>
              <a:off x="6785429" y="2287275"/>
              <a:ext cx="238100" cy="14350"/>
            </a:xfrm>
            <a:custGeom>
              <a:avLst/>
              <a:gdLst/>
              <a:ahLst/>
              <a:cxnLst/>
              <a:rect l="l" t="t" r="r" b="b"/>
              <a:pathLst>
                <a:path w="9524" h="574" extrusionOk="0">
                  <a:moveTo>
                    <a:pt x="164" y="0"/>
                  </a:moveTo>
                  <a:cubicBezTo>
                    <a:pt x="82" y="0"/>
                    <a:pt x="0" y="82"/>
                    <a:pt x="0" y="164"/>
                  </a:cubicBezTo>
                  <a:lnTo>
                    <a:pt x="0" y="410"/>
                  </a:lnTo>
                  <a:cubicBezTo>
                    <a:pt x="0" y="492"/>
                    <a:pt x="82" y="574"/>
                    <a:pt x="164" y="574"/>
                  </a:cubicBezTo>
                  <a:lnTo>
                    <a:pt x="9359" y="574"/>
                  </a:lnTo>
                  <a:cubicBezTo>
                    <a:pt x="9458" y="574"/>
                    <a:pt x="9523" y="492"/>
                    <a:pt x="9523" y="410"/>
                  </a:cubicBezTo>
                  <a:lnTo>
                    <a:pt x="9523" y="164"/>
                  </a:lnTo>
                  <a:cubicBezTo>
                    <a:pt x="9523" y="82"/>
                    <a:pt x="9458" y="0"/>
                    <a:pt x="935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54" name="Google Shape;1754;p63"/>
          <p:cNvSpPr/>
          <p:nvPr/>
        </p:nvSpPr>
        <p:spPr>
          <a:xfrm>
            <a:off x="2821456" y="1916275"/>
            <a:ext cx="1965525" cy="1175875"/>
          </a:xfrm>
          <a:custGeom>
            <a:avLst/>
            <a:gdLst/>
            <a:ahLst/>
            <a:cxnLst/>
            <a:rect l="l" t="t" r="r" b="b"/>
            <a:pathLst>
              <a:path w="78621" h="47035" extrusionOk="0">
                <a:moveTo>
                  <a:pt x="78621" y="315"/>
                </a:moveTo>
                <a:cubicBezTo>
                  <a:pt x="70763" y="-811"/>
                  <a:pt x="61118" y="2029"/>
                  <a:pt x="56158" y="8228"/>
                </a:cubicBezTo>
                <a:cubicBezTo>
                  <a:pt x="48309" y="18037"/>
                  <a:pt x="49215" y="33550"/>
                  <a:pt x="40332" y="42433"/>
                </a:cubicBezTo>
                <a:cubicBezTo>
                  <a:pt x="30821" y="51944"/>
                  <a:pt x="13451" y="43709"/>
                  <a:pt x="0" y="43709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1755" name="Google Shape;1755;p63"/>
          <p:cNvSpPr/>
          <p:nvPr/>
        </p:nvSpPr>
        <p:spPr>
          <a:xfrm>
            <a:off x="4707142" y="1854733"/>
            <a:ext cx="200100" cy="200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756" name="Google Shape;1756;p63"/>
          <p:cNvGrpSpPr/>
          <p:nvPr/>
        </p:nvGrpSpPr>
        <p:grpSpPr>
          <a:xfrm rot="10800000">
            <a:off x="-367020" y="3733969"/>
            <a:ext cx="1252243" cy="1656905"/>
            <a:chOff x="7847880" y="-6"/>
            <a:chExt cx="1252243" cy="1656905"/>
          </a:xfrm>
        </p:grpSpPr>
        <p:sp>
          <p:nvSpPr>
            <p:cNvPr id="1757" name="Google Shape;1757;p63"/>
            <p:cNvSpPr/>
            <p:nvPr/>
          </p:nvSpPr>
          <p:spPr>
            <a:xfrm rot="-57417" flipH="1">
              <a:off x="8797480" y="575397"/>
              <a:ext cx="74895" cy="228436"/>
            </a:xfrm>
            <a:custGeom>
              <a:avLst/>
              <a:gdLst/>
              <a:ahLst/>
              <a:cxnLst/>
              <a:rect l="l" t="t" r="r" b="b"/>
              <a:pathLst>
                <a:path w="2996" h="9138" extrusionOk="0">
                  <a:moveTo>
                    <a:pt x="1213" y="1"/>
                  </a:moveTo>
                  <a:cubicBezTo>
                    <a:pt x="531" y="76"/>
                    <a:pt x="0" y="721"/>
                    <a:pt x="76" y="1403"/>
                  </a:cubicBezTo>
                  <a:lnTo>
                    <a:pt x="417" y="7925"/>
                  </a:lnTo>
                  <a:cubicBezTo>
                    <a:pt x="455" y="8607"/>
                    <a:pt x="986" y="9138"/>
                    <a:pt x="1668" y="9138"/>
                  </a:cubicBezTo>
                  <a:lnTo>
                    <a:pt x="1782" y="9138"/>
                  </a:lnTo>
                  <a:cubicBezTo>
                    <a:pt x="2502" y="9024"/>
                    <a:pt x="2995" y="8418"/>
                    <a:pt x="2957" y="7697"/>
                  </a:cubicBezTo>
                  <a:lnTo>
                    <a:pt x="2616" y="1176"/>
                  </a:lnTo>
                  <a:cubicBezTo>
                    <a:pt x="2578" y="493"/>
                    <a:pt x="2047" y="1"/>
                    <a:pt x="1365" y="1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8" name="Google Shape;1758;p63"/>
            <p:cNvSpPr/>
            <p:nvPr/>
          </p:nvSpPr>
          <p:spPr>
            <a:xfrm rot="-57417" flipH="1">
              <a:off x="8805055" y="582972"/>
              <a:ext cx="59746" cy="213287"/>
            </a:xfrm>
            <a:custGeom>
              <a:avLst/>
              <a:gdLst/>
              <a:ahLst/>
              <a:cxnLst/>
              <a:rect l="l" t="t" r="r" b="b"/>
              <a:pathLst>
                <a:path w="2390" h="8532" extrusionOk="0">
                  <a:moveTo>
                    <a:pt x="948" y="1"/>
                  </a:moveTo>
                  <a:cubicBezTo>
                    <a:pt x="418" y="77"/>
                    <a:pt x="0" y="532"/>
                    <a:pt x="38" y="1100"/>
                  </a:cubicBezTo>
                  <a:lnTo>
                    <a:pt x="418" y="7622"/>
                  </a:lnTo>
                  <a:cubicBezTo>
                    <a:pt x="418" y="8152"/>
                    <a:pt x="835" y="8532"/>
                    <a:pt x="1365" y="8532"/>
                  </a:cubicBezTo>
                  <a:lnTo>
                    <a:pt x="1479" y="8532"/>
                  </a:lnTo>
                  <a:cubicBezTo>
                    <a:pt x="2010" y="8456"/>
                    <a:pt x="2389" y="8001"/>
                    <a:pt x="2389" y="7432"/>
                  </a:cubicBezTo>
                  <a:lnTo>
                    <a:pt x="2010" y="911"/>
                  </a:lnTo>
                  <a:cubicBezTo>
                    <a:pt x="2010" y="380"/>
                    <a:pt x="1593" y="1"/>
                    <a:pt x="1062" y="1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9" name="Google Shape;1759;p63"/>
            <p:cNvSpPr/>
            <p:nvPr/>
          </p:nvSpPr>
          <p:spPr>
            <a:xfrm rot="1897328" flipH="1">
              <a:off x="8226359" y="883875"/>
              <a:ext cx="213294" cy="135571"/>
            </a:xfrm>
            <a:custGeom>
              <a:avLst/>
              <a:gdLst/>
              <a:ahLst/>
              <a:cxnLst/>
              <a:rect l="l" t="t" r="r" b="b"/>
              <a:pathLst>
                <a:path w="8532" h="5423" extrusionOk="0">
                  <a:moveTo>
                    <a:pt x="1442" y="1"/>
                  </a:moveTo>
                  <a:cubicBezTo>
                    <a:pt x="911" y="1"/>
                    <a:pt x="456" y="304"/>
                    <a:pt x="266" y="759"/>
                  </a:cubicBezTo>
                  <a:cubicBezTo>
                    <a:pt x="1" y="1404"/>
                    <a:pt x="266" y="2162"/>
                    <a:pt x="873" y="2503"/>
                  </a:cubicBezTo>
                  <a:lnTo>
                    <a:pt x="6560" y="5309"/>
                  </a:lnTo>
                  <a:cubicBezTo>
                    <a:pt x="6750" y="5385"/>
                    <a:pt x="6939" y="5423"/>
                    <a:pt x="7129" y="5423"/>
                  </a:cubicBezTo>
                  <a:cubicBezTo>
                    <a:pt x="7622" y="5423"/>
                    <a:pt x="8039" y="5119"/>
                    <a:pt x="8266" y="4664"/>
                  </a:cubicBezTo>
                  <a:cubicBezTo>
                    <a:pt x="8532" y="4020"/>
                    <a:pt x="8266" y="3262"/>
                    <a:pt x="7660" y="2920"/>
                  </a:cubicBezTo>
                  <a:lnTo>
                    <a:pt x="1972" y="115"/>
                  </a:lnTo>
                  <a:cubicBezTo>
                    <a:pt x="1783" y="39"/>
                    <a:pt x="1631" y="1"/>
                    <a:pt x="14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0" name="Google Shape;1760;p63"/>
            <p:cNvSpPr/>
            <p:nvPr/>
          </p:nvSpPr>
          <p:spPr>
            <a:xfrm rot="1897328" flipH="1">
              <a:off x="8859198" y="421226"/>
              <a:ext cx="241718" cy="65423"/>
            </a:xfrm>
            <a:custGeom>
              <a:avLst/>
              <a:gdLst/>
              <a:ahLst/>
              <a:cxnLst/>
              <a:rect l="l" t="t" r="r" b="b"/>
              <a:pathLst>
                <a:path w="9669" h="2617" extrusionOk="0">
                  <a:moveTo>
                    <a:pt x="1744" y="1"/>
                  </a:moveTo>
                  <a:cubicBezTo>
                    <a:pt x="0" y="1"/>
                    <a:pt x="0" y="2617"/>
                    <a:pt x="1744" y="2617"/>
                  </a:cubicBezTo>
                  <a:lnTo>
                    <a:pt x="7924" y="2617"/>
                  </a:lnTo>
                  <a:cubicBezTo>
                    <a:pt x="9668" y="2617"/>
                    <a:pt x="9668" y="1"/>
                    <a:pt x="7924" y="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1" name="Google Shape;1761;p63"/>
            <p:cNvSpPr/>
            <p:nvPr/>
          </p:nvSpPr>
          <p:spPr>
            <a:xfrm rot="1897328" flipH="1">
              <a:off x="8870566" y="428824"/>
              <a:ext cx="218969" cy="50249"/>
            </a:xfrm>
            <a:custGeom>
              <a:avLst/>
              <a:gdLst/>
              <a:ahLst/>
              <a:cxnLst/>
              <a:rect l="l" t="t" r="r" b="b"/>
              <a:pathLst>
                <a:path w="8759" h="2010" extrusionOk="0">
                  <a:moveTo>
                    <a:pt x="1289" y="0"/>
                  </a:moveTo>
                  <a:cubicBezTo>
                    <a:pt x="0" y="76"/>
                    <a:pt x="0" y="1934"/>
                    <a:pt x="1289" y="2010"/>
                  </a:cubicBezTo>
                  <a:lnTo>
                    <a:pt x="7469" y="2010"/>
                  </a:lnTo>
                  <a:cubicBezTo>
                    <a:pt x="8758" y="1934"/>
                    <a:pt x="8758" y="76"/>
                    <a:pt x="7469" y="0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2" name="Google Shape;1762;p63"/>
            <p:cNvSpPr/>
            <p:nvPr/>
          </p:nvSpPr>
          <p:spPr>
            <a:xfrm rot="1897328" flipH="1">
              <a:off x="8868595" y="428123"/>
              <a:ext cx="223719" cy="52149"/>
            </a:xfrm>
            <a:custGeom>
              <a:avLst/>
              <a:gdLst/>
              <a:ahLst/>
              <a:cxnLst/>
              <a:rect l="l" t="t" r="r" b="b"/>
              <a:pathLst>
                <a:path w="8949" h="2086" extrusionOk="0">
                  <a:moveTo>
                    <a:pt x="1403" y="0"/>
                  </a:moveTo>
                  <a:cubicBezTo>
                    <a:pt x="1" y="0"/>
                    <a:pt x="1" y="2086"/>
                    <a:pt x="1403" y="2086"/>
                  </a:cubicBezTo>
                  <a:lnTo>
                    <a:pt x="7583" y="2086"/>
                  </a:lnTo>
                  <a:cubicBezTo>
                    <a:pt x="8948" y="2086"/>
                    <a:pt x="8948" y="0"/>
                    <a:pt x="7583" y="0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3" name="Google Shape;1763;p63"/>
            <p:cNvSpPr/>
            <p:nvPr/>
          </p:nvSpPr>
          <p:spPr>
            <a:xfrm rot="1897328" flipH="1">
              <a:off x="8884720" y="435697"/>
              <a:ext cx="191470" cy="36999"/>
            </a:xfrm>
            <a:custGeom>
              <a:avLst/>
              <a:gdLst/>
              <a:ahLst/>
              <a:cxnLst/>
              <a:rect l="l" t="t" r="r" b="b"/>
              <a:pathLst>
                <a:path w="7659" h="1480" extrusionOk="0">
                  <a:moveTo>
                    <a:pt x="607" y="1"/>
                  </a:moveTo>
                  <a:cubicBezTo>
                    <a:pt x="266" y="1"/>
                    <a:pt x="0" y="266"/>
                    <a:pt x="0" y="607"/>
                  </a:cubicBezTo>
                  <a:lnTo>
                    <a:pt x="0" y="873"/>
                  </a:lnTo>
                  <a:cubicBezTo>
                    <a:pt x="0" y="1214"/>
                    <a:pt x="266" y="1479"/>
                    <a:pt x="607" y="1479"/>
                  </a:cubicBezTo>
                  <a:lnTo>
                    <a:pt x="7052" y="1479"/>
                  </a:lnTo>
                  <a:cubicBezTo>
                    <a:pt x="7393" y="1479"/>
                    <a:pt x="7659" y="1214"/>
                    <a:pt x="7659" y="873"/>
                  </a:cubicBezTo>
                  <a:lnTo>
                    <a:pt x="7659" y="607"/>
                  </a:lnTo>
                  <a:cubicBezTo>
                    <a:pt x="7659" y="266"/>
                    <a:pt x="7393" y="1"/>
                    <a:pt x="7052" y="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4" name="Google Shape;1764;p63"/>
            <p:cNvSpPr/>
            <p:nvPr/>
          </p:nvSpPr>
          <p:spPr>
            <a:xfrm rot="1897328" flipH="1">
              <a:off x="8221642" y="372168"/>
              <a:ext cx="222744" cy="100497"/>
            </a:xfrm>
            <a:custGeom>
              <a:avLst/>
              <a:gdLst/>
              <a:ahLst/>
              <a:cxnLst/>
              <a:rect l="l" t="t" r="r" b="b"/>
              <a:pathLst>
                <a:path w="8910" h="4020" extrusionOk="0">
                  <a:moveTo>
                    <a:pt x="7507" y="1"/>
                  </a:moveTo>
                  <a:cubicBezTo>
                    <a:pt x="7431" y="1"/>
                    <a:pt x="7318" y="1"/>
                    <a:pt x="7242" y="39"/>
                  </a:cubicBezTo>
                  <a:lnTo>
                    <a:pt x="1100" y="1441"/>
                  </a:lnTo>
                  <a:cubicBezTo>
                    <a:pt x="417" y="1593"/>
                    <a:pt x="0" y="2275"/>
                    <a:pt x="152" y="2958"/>
                  </a:cubicBezTo>
                  <a:cubicBezTo>
                    <a:pt x="266" y="3565"/>
                    <a:pt x="758" y="3982"/>
                    <a:pt x="1403" y="4020"/>
                  </a:cubicBezTo>
                  <a:cubicBezTo>
                    <a:pt x="1479" y="4020"/>
                    <a:pt x="1593" y="3982"/>
                    <a:pt x="1668" y="3982"/>
                  </a:cubicBezTo>
                  <a:lnTo>
                    <a:pt x="7810" y="2579"/>
                  </a:lnTo>
                  <a:cubicBezTo>
                    <a:pt x="8493" y="2389"/>
                    <a:pt x="8910" y="1745"/>
                    <a:pt x="8758" y="1062"/>
                  </a:cubicBezTo>
                  <a:cubicBezTo>
                    <a:pt x="8645" y="456"/>
                    <a:pt x="8114" y="1"/>
                    <a:pt x="7507" y="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5" name="Google Shape;1765;p63"/>
            <p:cNvSpPr/>
            <p:nvPr/>
          </p:nvSpPr>
          <p:spPr>
            <a:xfrm rot="1897328" flipH="1">
              <a:off x="8230096" y="379992"/>
              <a:ext cx="206644" cy="85348"/>
            </a:xfrm>
            <a:custGeom>
              <a:avLst/>
              <a:gdLst/>
              <a:ahLst/>
              <a:cxnLst/>
              <a:rect l="l" t="t" r="r" b="b"/>
              <a:pathLst>
                <a:path w="8266" h="3414" extrusionOk="0">
                  <a:moveTo>
                    <a:pt x="7015" y="1"/>
                  </a:moveTo>
                  <a:lnTo>
                    <a:pt x="873" y="1404"/>
                  </a:lnTo>
                  <a:cubicBezTo>
                    <a:pt x="342" y="1517"/>
                    <a:pt x="1" y="2086"/>
                    <a:pt x="152" y="2617"/>
                  </a:cubicBezTo>
                  <a:cubicBezTo>
                    <a:pt x="228" y="3072"/>
                    <a:pt x="607" y="3413"/>
                    <a:pt x="1100" y="3413"/>
                  </a:cubicBezTo>
                  <a:cubicBezTo>
                    <a:pt x="1138" y="3413"/>
                    <a:pt x="1214" y="3413"/>
                    <a:pt x="1290" y="3375"/>
                  </a:cubicBezTo>
                  <a:lnTo>
                    <a:pt x="7432" y="2010"/>
                  </a:lnTo>
                  <a:cubicBezTo>
                    <a:pt x="7925" y="1859"/>
                    <a:pt x="8266" y="1366"/>
                    <a:pt x="8152" y="835"/>
                  </a:cubicBezTo>
                  <a:cubicBezTo>
                    <a:pt x="8076" y="342"/>
                    <a:pt x="7697" y="39"/>
                    <a:pt x="7204" y="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6" name="Google Shape;1766;p63"/>
            <p:cNvSpPr/>
            <p:nvPr/>
          </p:nvSpPr>
          <p:spPr>
            <a:xfrm rot="1897328" flipH="1">
              <a:off x="8230096" y="379992"/>
              <a:ext cx="206644" cy="85348"/>
            </a:xfrm>
            <a:custGeom>
              <a:avLst/>
              <a:gdLst/>
              <a:ahLst/>
              <a:cxnLst/>
              <a:rect l="l" t="t" r="r" b="b"/>
              <a:pathLst>
                <a:path w="8266" h="3414" extrusionOk="0">
                  <a:moveTo>
                    <a:pt x="7015" y="1"/>
                  </a:moveTo>
                  <a:lnTo>
                    <a:pt x="873" y="1404"/>
                  </a:lnTo>
                  <a:cubicBezTo>
                    <a:pt x="342" y="1517"/>
                    <a:pt x="1" y="2048"/>
                    <a:pt x="152" y="2617"/>
                  </a:cubicBezTo>
                  <a:cubicBezTo>
                    <a:pt x="228" y="3072"/>
                    <a:pt x="607" y="3413"/>
                    <a:pt x="1100" y="3413"/>
                  </a:cubicBezTo>
                  <a:lnTo>
                    <a:pt x="1290" y="3413"/>
                  </a:lnTo>
                  <a:lnTo>
                    <a:pt x="7432" y="2010"/>
                  </a:lnTo>
                  <a:cubicBezTo>
                    <a:pt x="7925" y="1859"/>
                    <a:pt x="8266" y="1366"/>
                    <a:pt x="8152" y="835"/>
                  </a:cubicBezTo>
                  <a:cubicBezTo>
                    <a:pt x="8076" y="342"/>
                    <a:pt x="7697" y="1"/>
                    <a:pt x="7204" y="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7" name="Google Shape;1767;p63"/>
            <p:cNvSpPr/>
            <p:nvPr/>
          </p:nvSpPr>
          <p:spPr>
            <a:xfrm rot="1897328" flipH="1">
              <a:off x="8237040" y="386138"/>
              <a:ext cx="192444" cy="71748"/>
            </a:xfrm>
            <a:custGeom>
              <a:avLst/>
              <a:gdLst/>
              <a:ahLst/>
              <a:cxnLst/>
              <a:rect l="l" t="t" r="r" b="b"/>
              <a:pathLst>
                <a:path w="7698" h="2870" extrusionOk="0">
                  <a:moveTo>
                    <a:pt x="6880" y="0"/>
                  </a:moveTo>
                  <a:cubicBezTo>
                    <a:pt x="6837" y="0"/>
                    <a:pt x="6793" y="5"/>
                    <a:pt x="6749" y="13"/>
                  </a:cubicBezTo>
                  <a:lnTo>
                    <a:pt x="645" y="1416"/>
                  </a:lnTo>
                  <a:cubicBezTo>
                    <a:pt x="228" y="1530"/>
                    <a:pt x="1" y="1909"/>
                    <a:pt x="115" y="2288"/>
                  </a:cubicBezTo>
                  <a:cubicBezTo>
                    <a:pt x="148" y="2623"/>
                    <a:pt x="449" y="2870"/>
                    <a:pt x="780" y="2870"/>
                  </a:cubicBezTo>
                  <a:cubicBezTo>
                    <a:pt x="823" y="2870"/>
                    <a:pt x="867" y="2866"/>
                    <a:pt x="911" y="2857"/>
                  </a:cubicBezTo>
                  <a:lnTo>
                    <a:pt x="7053" y="1492"/>
                  </a:lnTo>
                  <a:cubicBezTo>
                    <a:pt x="7432" y="1378"/>
                    <a:pt x="7697" y="999"/>
                    <a:pt x="7584" y="582"/>
                  </a:cubicBezTo>
                  <a:cubicBezTo>
                    <a:pt x="7517" y="247"/>
                    <a:pt x="7212" y="0"/>
                    <a:pt x="6880" y="0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8" name="Google Shape;1768;p63"/>
            <p:cNvSpPr/>
            <p:nvPr/>
          </p:nvSpPr>
          <p:spPr>
            <a:xfrm rot="1897328" flipH="1">
              <a:off x="8366696" y="613019"/>
              <a:ext cx="213294" cy="135571"/>
            </a:xfrm>
            <a:custGeom>
              <a:avLst/>
              <a:gdLst/>
              <a:ahLst/>
              <a:cxnLst/>
              <a:rect l="l" t="t" r="r" b="b"/>
              <a:pathLst>
                <a:path w="8532" h="5423" extrusionOk="0">
                  <a:moveTo>
                    <a:pt x="1442" y="1"/>
                  </a:moveTo>
                  <a:cubicBezTo>
                    <a:pt x="911" y="1"/>
                    <a:pt x="456" y="304"/>
                    <a:pt x="266" y="759"/>
                  </a:cubicBezTo>
                  <a:cubicBezTo>
                    <a:pt x="1" y="1404"/>
                    <a:pt x="266" y="2162"/>
                    <a:pt x="873" y="2503"/>
                  </a:cubicBezTo>
                  <a:lnTo>
                    <a:pt x="6560" y="5309"/>
                  </a:lnTo>
                  <a:cubicBezTo>
                    <a:pt x="6750" y="5385"/>
                    <a:pt x="6939" y="5423"/>
                    <a:pt x="7129" y="5423"/>
                  </a:cubicBezTo>
                  <a:cubicBezTo>
                    <a:pt x="7622" y="5423"/>
                    <a:pt x="8039" y="5119"/>
                    <a:pt x="8266" y="4664"/>
                  </a:cubicBezTo>
                  <a:cubicBezTo>
                    <a:pt x="8532" y="4020"/>
                    <a:pt x="8266" y="3262"/>
                    <a:pt x="7660" y="2920"/>
                  </a:cubicBezTo>
                  <a:lnTo>
                    <a:pt x="1972" y="115"/>
                  </a:lnTo>
                  <a:cubicBezTo>
                    <a:pt x="1783" y="39"/>
                    <a:pt x="1631" y="1"/>
                    <a:pt x="14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9" name="Google Shape;1769;p63"/>
            <p:cNvSpPr/>
            <p:nvPr/>
          </p:nvSpPr>
          <p:spPr>
            <a:xfrm rot="1897328" flipH="1">
              <a:off x="8338359" y="19133"/>
              <a:ext cx="133671" cy="214219"/>
            </a:xfrm>
            <a:custGeom>
              <a:avLst/>
              <a:gdLst/>
              <a:ahLst/>
              <a:cxnLst/>
              <a:rect l="l" t="t" r="r" b="b"/>
              <a:pathLst>
                <a:path w="5347" h="8569" extrusionOk="0">
                  <a:moveTo>
                    <a:pt x="3906" y="0"/>
                  </a:moveTo>
                  <a:cubicBezTo>
                    <a:pt x="3337" y="0"/>
                    <a:pt x="2844" y="341"/>
                    <a:pt x="2655" y="834"/>
                  </a:cubicBezTo>
                  <a:lnTo>
                    <a:pt x="304" y="6863"/>
                  </a:lnTo>
                  <a:cubicBezTo>
                    <a:pt x="1" y="7507"/>
                    <a:pt x="380" y="8265"/>
                    <a:pt x="1062" y="8493"/>
                  </a:cubicBezTo>
                  <a:cubicBezTo>
                    <a:pt x="1176" y="8531"/>
                    <a:pt x="1328" y="8569"/>
                    <a:pt x="1441" y="8569"/>
                  </a:cubicBezTo>
                  <a:cubicBezTo>
                    <a:pt x="2010" y="8569"/>
                    <a:pt x="2503" y="8227"/>
                    <a:pt x="2693" y="7735"/>
                  </a:cubicBezTo>
                  <a:lnTo>
                    <a:pt x="5081" y="1706"/>
                  </a:lnTo>
                  <a:cubicBezTo>
                    <a:pt x="5346" y="1024"/>
                    <a:pt x="5005" y="266"/>
                    <a:pt x="4323" y="38"/>
                  </a:cubicBezTo>
                  <a:cubicBezTo>
                    <a:pt x="4171" y="0"/>
                    <a:pt x="4057" y="0"/>
                    <a:pt x="3906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0" name="Google Shape;1770;p63"/>
            <p:cNvSpPr/>
            <p:nvPr/>
          </p:nvSpPr>
          <p:spPr>
            <a:xfrm rot="1897328" flipH="1">
              <a:off x="8347133" y="25828"/>
              <a:ext cx="116622" cy="200019"/>
            </a:xfrm>
            <a:custGeom>
              <a:avLst/>
              <a:gdLst/>
              <a:ahLst/>
              <a:cxnLst/>
              <a:rect l="l" t="t" r="r" b="b"/>
              <a:pathLst>
                <a:path w="4665" h="8001" extrusionOk="0">
                  <a:moveTo>
                    <a:pt x="3565" y="1"/>
                  </a:moveTo>
                  <a:cubicBezTo>
                    <a:pt x="3110" y="1"/>
                    <a:pt x="2731" y="266"/>
                    <a:pt x="2579" y="683"/>
                  </a:cubicBezTo>
                  <a:lnTo>
                    <a:pt x="190" y="6711"/>
                  </a:lnTo>
                  <a:cubicBezTo>
                    <a:pt x="1" y="7204"/>
                    <a:pt x="266" y="7811"/>
                    <a:pt x="797" y="7962"/>
                  </a:cubicBezTo>
                  <a:cubicBezTo>
                    <a:pt x="911" y="8000"/>
                    <a:pt x="987" y="8000"/>
                    <a:pt x="1100" y="8000"/>
                  </a:cubicBezTo>
                  <a:cubicBezTo>
                    <a:pt x="1555" y="8000"/>
                    <a:pt x="1934" y="7735"/>
                    <a:pt x="2086" y="7356"/>
                  </a:cubicBezTo>
                  <a:lnTo>
                    <a:pt x="4475" y="1328"/>
                  </a:lnTo>
                  <a:cubicBezTo>
                    <a:pt x="4664" y="797"/>
                    <a:pt x="4399" y="228"/>
                    <a:pt x="3868" y="38"/>
                  </a:cubicBezTo>
                  <a:cubicBezTo>
                    <a:pt x="3754" y="38"/>
                    <a:pt x="3641" y="1"/>
                    <a:pt x="3565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1" name="Google Shape;1771;p63"/>
            <p:cNvSpPr/>
            <p:nvPr/>
          </p:nvSpPr>
          <p:spPr>
            <a:xfrm rot="1897328" flipH="1">
              <a:off x="8346899" y="26581"/>
              <a:ext cx="117572" cy="199544"/>
            </a:xfrm>
            <a:custGeom>
              <a:avLst/>
              <a:gdLst/>
              <a:ahLst/>
              <a:cxnLst/>
              <a:rect l="l" t="t" r="r" b="b"/>
              <a:pathLst>
                <a:path w="4703" h="7982" extrusionOk="0">
                  <a:moveTo>
                    <a:pt x="3695" y="1"/>
                  </a:moveTo>
                  <a:cubicBezTo>
                    <a:pt x="3666" y="1"/>
                    <a:pt x="3636" y="5"/>
                    <a:pt x="3603" y="16"/>
                  </a:cubicBezTo>
                  <a:cubicBezTo>
                    <a:pt x="3574" y="14"/>
                    <a:pt x="3545" y="13"/>
                    <a:pt x="3517" y="13"/>
                  </a:cubicBezTo>
                  <a:cubicBezTo>
                    <a:pt x="3101" y="13"/>
                    <a:pt x="2759" y="270"/>
                    <a:pt x="2617" y="661"/>
                  </a:cubicBezTo>
                  <a:lnTo>
                    <a:pt x="228" y="6689"/>
                  </a:lnTo>
                  <a:cubicBezTo>
                    <a:pt x="1" y="7182"/>
                    <a:pt x="304" y="7789"/>
                    <a:pt x="835" y="7940"/>
                  </a:cubicBezTo>
                  <a:cubicBezTo>
                    <a:pt x="949" y="7978"/>
                    <a:pt x="1025" y="7978"/>
                    <a:pt x="1138" y="7978"/>
                  </a:cubicBezTo>
                  <a:cubicBezTo>
                    <a:pt x="1167" y="7981"/>
                    <a:pt x="1196" y="7982"/>
                    <a:pt x="1224" y="7982"/>
                  </a:cubicBezTo>
                  <a:cubicBezTo>
                    <a:pt x="1641" y="7982"/>
                    <a:pt x="1982" y="7724"/>
                    <a:pt x="2124" y="7334"/>
                  </a:cubicBezTo>
                  <a:lnTo>
                    <a:pt x="4513" y="1306"/>
                  </a:lnTo>
                  <a:cubicBezTo>
                    <a:pt x="4702" y="775"/>
                    <a:pt x="4437" y="206"/>
                    <a:pt x="3906" y="54"/>
                  </a:cubicBezTo>
                  <a:cubicBezTo>
                    <a:pt x="3826" y="28"/>
                    <a:pt x="3764" y="1"/>
                    <a:pt x="3695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2" name="Google Shape;1772;p63"/>
            <p:cNvSpPr/>
            <p:nvPr/>
          </p:nvSpPr>
          <p:spPr>
            <a:xfrm rot="1897328" flipH="1">
              <a:off x="8354346" y="33418"/>
              <a:ext cx="101422" cy="186095"/>
            </a:xfrm>
            <a:custGeom>
              <a:avLst/>
              <a:gdLst/>
              <a:ahLst/>
              <a:cxnLst/>
              <a:rect l="l" t="t" r="r" b="b"/>
              <a:pathLst>
                <a:path w="4057" h="7444" extrusionOk="0">
                  <a:moveTo>
                    <a:pt x="3247" y="1"/>
                  </a:moveTo>
                  <a:cubicBezTo>
                    <a:pt x="2920" y="1"/>
                    <a:pt x="2632" y="183"/>
                    <a:pt x="2540" y="489"/>
                  </a:cubicBezTo>
                  <a:lnTo>
                    <a:pt x="152" y="6517"/>
                  </a:lnTo>
                  <a:cubicBezTo>
                    <a:pt x="0" y="6896"/>
                    <a:pt x="190" y="7275"/>
                    <a:pt x="569" y="7427"/>
                  </a:cubicBezTo>
                  <a:cubicBezTo>
                    <a:pt x="630" y="7438"/>
                    <a:pt x="690" y="7443"/>
                    <a:pt x="748" y="7443"/>
                  </a:cubicBezTo>
                  <a:cubicBezTo>
                    <a:pt x="1092" y="7443"/>
                    <a:pt x="1387" y="7258"/>
                    <a:pt x="1517" y="6934"/>
                  </a:cubicBezTo>
                  <a:lnTo>
                    <a:pt x="3905" y="906"/>
                  </a:lnTo>
                  <a:cubicBezTo>
                    <a:pt x="4057" y="527"/>
                    <a:pt x="3867" y="148"/>
                    <a:pt x="3488" y="34"/>
                  </a:cubicBezTo>
                  <a:cubicBezTo>
                    <a:pt x="3407" y="12"/>
                    <a:pt x="3326" y="1"/>
                    <a:pt x="3247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3" name="Google Shape;1773;p63"/>
            <p:cNvSpPr/>
            <p:nvPr/>
          </p:nvSpPr>
          <p:spPr>
            <a:xfrm rot="1897328" flipH="1">
              <a:off x="7970187" y="594997"/>
              <a:ext cx="179170" cy="184370"/>
            </a:xfrm>
            <a:custGeom>
              <a:avLst/>
              <a:gdLst/>
              <a:ahLst/>
              <a:cxnLst/>
              <a:rect l="l" t="t" r="r" b="b"/>
              <a:pathLst>
                <a:path w="7167" h="7375" extrusionOk="0">
                  <a:moveTo>
                    <a:pt x="1365" y="0"/>
                  </a:moveTo>
                  <a:cubicBezTo>
                    <a:pt x="1033" y="0"/>
                    <a:pt x="702" y="133"/>
                    <a:pt x="455" y="398"/>
                  </a:cubicBezTo>
                  <a:cubicBezTo>
                    <a:pt x="0" y="929"/>
                    <a:pt x="0" y="1725"/>
                    <a:pt x="455" y="2218"/>
                  </a:cubicBezTo>
                  <a:lnTo>
                    <a:pt x="4891" y="6958"/>
                  </a:lnTo>
                  <a:cubicBezTo>
                    <a:pt x="5119" y="7223"/>
                    <a:pt x="5460" y="7375"/>
                    <a:pt x="5801" y="7375"/>
                  </a:cubicBezTo>
                  <a:cubicBezTo>
                    <a:pt x="6142" y="7375"/>
                    <a:pt x="6484" y="7223"/>
                    <a:pt x="6711" y="6958"/>
                  </a:cubicBezTo>
                  <a:cubicBezTo>
                    <a:pt x="7166" y="6465"/>
                    <a:pt x="7166" y="5668"/>
                    <a:pt x="6711" y="5138"/>
                  </a:cubicBezTo>
                  <a:lnTo>
                    <a:pt x="2275" y="398"/>
                  </a:lnTo>
                  <a:cubicBezTo>
                    <a:pt x="2029" y="133"/>
                    <a:pt x="1697" y="0"/>
                    <a:pt x="1365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4" name="Google Shape;1774;p63"/>
            <p:cNvSpPr/>
            <p:nvPr/>
          </p:nvSpPr>
          <p:spPr>
            <a:xfrm rot="1897328" flipH="1">
              <a:off x="7977969" y="601930"/>
              <a:ext cx="163995" cy="169920"/>
            </a:xfrm>
            <a:custGeom>
              <a:avLst/>
              <a:gdLst/>
              <a:ahLst/>
              <a:cxnLst/>
              <a:rect l="l" t="t" r="r" b="b"/>
              <a:pathLst>
                <a:path w="6560" h="6797" extrusionOk="0">
                  <a:moveTo>
                    <a:pt x="1081" y="0"/>
                  </a:moveTo>
                  <a:cubicBezTo>
                    <a:pt x="825" y="0"/>
                    <a:pt x="569" y="104"/>
                    <a:pt x="380" y="313"/>
                  </a:cubicBezTo>
                  <a:cubicBezTo>
                    <a:pt x="1" y="730"/>
                    <a:pt x="1" y="1337"/>
                    <a:pt x="380" y="1754"/>
                  </a:cubicBezTo>
                  <a:lnTo>
                    <a:pt x="4816" y="6493"/>
                  </a:lnTo>
                  <a:cubicBezTo>
                    <a:pt x="4967" y="6683"/>
                    <a:pt x="5233" y="6796"/>
                    <a:pt x="5498" y="6796"/>
                  </a:cubicBezTo>
                  <a:cubicBezTo>
                    <a:pt x="5764" y="6796"/>
                    <a:pt x="6029" y="6683"/>
                    <a:pt x="6181" y="6493"/>
                  </a:cubicBezTo>
                  <a:cubicBezTo>
                    <a:pt x="6560" y="6076"/>
                    <a:pt x="6560" y="5469"/>
                    <a:pt x="6181" y="5052"/>
                  </a:cubicBezTo>
                  <a:lnTo>
                    <a:pt x="1783" y="313"/>
                  </a:lnTo>
                  <a:cubicBezTo>
                    <a:pt x="1593" y="104"/>
                    <a:pt x="1337" y="0"/>
                    <a:pt x="1081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5" name="Google Shape;1775;p63"/>
            <p:cNvSpPr/>
            <p:nvPr/>
          </p:nvSpPr>
          <p:spPr>
            <a:xfrm rot="1897328" flipH="1">
              <a:off x="7977969" y="601930"/>
              <a:ext cx="163995" cy="169920"/>
            </a:xfrm>
            <a:custGeom>
              <a:avLst/>
              <a:gdLst/>
              <a:ahLst/>
              <a:cxnLst/>
              <a:rect l="l" t="t" r="r" b="b"/>
              <a:pathLst>
                <a:path w="6560" h="6797" extrusionOk="0">
                  <a:moveTo>
                    <a:pt x="1081" y="0"/>
                  </a:moveTo>
                  <a:cubicBezTo>
                    <a:pt x="825" y="0"/>
                    <a:pt x="569" y="104"/>
                    <a:pt x="380" y="313"/>
                  </a:cubicBezTo>
                  <a:cubicBezTo>
                    <a:pt x="1" y="730"/>
                    <a:pt x="1" y="1337"/>
                    <a:pt x="380" y="1754"/>
                  </a:cubicBezTo>
                  <a:lnTo>
                    <a:pt x="4816" y="6493"/>
                  </a:lnTo>
                  <a:cubicBezTo>
                    <a:pt x="4967" y="6683"/>
                    <a:pt x="5233" y="6796"/>
                    <a:pt x="5498" y="6796"/>
                  </a:cubicBezTo>
                  <a:cubicBezTo>
                    <a:pt x="5764" y="6796"/>
                    <a:pt x="6029" y="6683"/>
                    <a:pt x="6218" y="6493"/>
                  </a:cubicBezTo>
                  <a:cubicBezTo>
                    <a:pt x="6560" y="6076"/>
                    <a:pt x="6560" y="5469"/>
                    <a:pt x="6218" y="5052"/>
                  </a:cubicBezTo>
                  <a:lnTo>
                    <a:pt x="1783" y="313"/>
                  </a:lnTo>
                  <a:cubicBezTo>
                    <a:pt x="1593" y="104"/>
                    <a:pt x="1337" y="0"/>
                    <a:pt x="1081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6" name="Google Shape;1776;p63"/>
            <p:cNvSpPr/>
            <p:nvPr/>
          </p:nvSpPr>
          <p:spPr>
            <a:xfrm rot="1897328" flipH="1">
              <a:off x="7984788" y="608591"/>
              <a:ext cx="149796" cy="155696"/>
            </a:xfrm>
            <a:custGeom>
              <a:avLst/>
              <a:gdLst/>
              <a:ahLst/>
              <a:cxnLst/>
              <a:rect l="l" t="t" r="r" b="b"/>
              <a:pathLst>
                <a:path w="5992" h="6228" extrusionOk="0">
                  <a:moveTo>
                    <a:pt x="797" y="0"/>
                  </a:moveTo>
                  <a:cubicBezTo>
                    <a:pt x="617" y="0"/>
                    <a:pt x="437" y="76"/>
                    <a:pt x="304" y="228"/>
                  </a:cubicBezTo>
                  <a:cubicBezTo>
                    <a:pt x="1" y="531"/>
                    <a:pt x="1" y="986"/>
                    <a:pt x="304" y="1289"/>
                  </a:cubicBezTo>
                  <a:lnTo>
                    <a:pt x="4740" y="6028"/>
                  </a:lnTo>
                  <a:cubicBezTo>
                    <a:pt x="4854" y="6161"/>
                    <a:pt x="5034" y="6227"/>
                    <a:pt x="5219" y="6227"/>
                  </a:cubicBezTo>
                  <a:cubicBezTo>
                    <a:pt x="5404" y="6227"/>
                    <a:pt x="5593" y="6161"/>
                    <a:pt x="5726" y="6028"/>
                  </a:cubicBezTo>
                  <a:cubicBezTo>
                    <a:pt x="5991" y="5725"/>
                    <a:pt x="5991" y="5270"/>
                    <a:pt x="5726" y="4967"/>
                  </a:cubicBezTo>
                  <a:lnTo>
                    <a:pt x="1290" y="228"/>
                  </a:lnTo>
                  <a:cubicBezTo>
                    <a:pt x="1157" y="76"/>
                    <a:pt x="977" y="0"/>
                    <a:pt x="797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7" name="Google Shape;1777;p63"/>
            <p:cNvSpPr/>
            <p:nvPr/>
          </p:nvSpPr>
          <p:spPr>
            <a:xfrm rot="1897328" flipH="1">
              <a:off x="8609005" y="202306"/>
              <a:ext cx="163045" cy="199169"/>
            </a:xfrm>
            <a:custGeom>
              <a:avLst/>
              <a:gdLst/>
              <a:ahLst/>
              <a:cxnLst/>
              <a:rect l="l" t="t" r="r" b="b"/>
              <a:pathLst>
                <a:path w="6522" h="7967" extrusionOk="0">
                  <a:moveTo>
                    <a:pt x="4975" y="0"/>
                  </a:moveTo>
                  <a:cubicBezTo>
                    <a:pt x="4529" y="0"/>
                    <a:pt x="4152" y="224"/>
                    <a:pt x="3906" y="611"/>
                  </a:cubicBezTo>
                  <a:lnTo>
                    <a:pt x="417" y="6033"/>
                  </a:lnTo>
                  <a:cubicBezTo>
                    <a:pt x="0" y="6639"/>
                    <a:pt x="190" y="7436"/>
                    <a:pt x="835" y="7777"/>
                  </a:cubicBezTo>
                  <a:cubicBezTo>
                    <a:pt x="1024" y="7891"/>
                    <a:pt x="1252" y="7966"/>
                    <a:pt x="1479" y="7966"/>
                  </a:cubicBezTo>
                  <a:cubicBezTo>
                    <a:pt x="1934" y="7966"/>
                    <a:pt x="2351" y="7739"/>
                    <a:pt x="2616" y="7360"/>
                  </a:cubicBezTo>
                  <a:lnTo>
                    <a:pt x="6142" y="1900"/>
                  </a:lnTo>
                  <a:cubicBezTo>
                    <a:pt x="6522" y="1294"/>
                    <a:pt x="6332" y="497"/>
                    <a:pt x="5725" y="156"/>
                  </a:cubicBezTo>
                  <a:cubicBezTo>
                    <a:pt x="5498" y="42"/>
                    <a:pt x="5308" y="4"/>
                    <a:pt x="5081" y="4"/>
                  </a:cubicBezTo>
                  <a:cubicBezTo>
                    <a:pt x="5045" y="2"/>
                    <a:pt x="5010" y="0"/>
                    <a:pt x="49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8" name="Google Shape;1778;p63"/>
            <p:cNvSpPr/>
            <p:nvPr/>
          </p:nvSpPr>
          <p:spPr>
            <a:xfrm rot="1897328" flipH="1">
              <a:off x="8617752" y="209094"/>
              <a:ext cx="145996" cy="184870"/>
            </a:xfrm>
            <a:custGeom>
              <a:avLst/>
              <a:gdLst/>
              <a:ahLst/>
              <a:cxnLst/>
              <a:rect l="l" t="t" r="r" b="b"/>
              <a:pathLst>
                <a:path w="5840" h="7395" extrusionOk="0">
                  <a:moveTo>
                    <a:pt x="4702" y="1"/>
                  </a:moveTo>
                  <a:cubicBezTo>
                    <a:pt x="4361" y="1"/>
                    <a:pt x="4020" y="190"/>
                    <a:pt x="3830" y="494"/>
                  </a:cubicBezTo>
                  <a:lnTo>
                    <a:pt x="304" y="5915"/>
                  </a:lnTo>
                  <a:cubicBezTo>
                    <a:pt x="1" y="6370"/>
                    <a:pt x="152" y="7015"/>
                    <a:pt x="645" y="7280"/>
                  </a:cubicBezTo>
                  <a:cubicBezTo>
                    <a:pt x="797" y="7356"/>
                    <a:pt x="949" y="7394"/>
                    <a:pt x="1138" y="7394"/>
                  </a:cubicBezTo>
                  <a:cubicBezTo>
                    <a:pt x="1479" y="7394"/>
                    <a:pt x="1821" y="7242"/>
                    <a:pt x="2010" y="6939"/>
                  </a:cubicBezTo>
                  <a:lnTo>
                    <a:pt x="5536" y="1480"/>
                  </a:lnTo>
                  <a:cubicBezTo>
                    <a:pt x="5839" y="1025"/>
                    <a:pt x="5688" y="418"/>
                    <a:pt x="5195" y="153"/>
                  </a:cubicBezTo>
                  <a:cubicBezTo>
                    <a:pt x="5043" y="39"/>
                    <a:pt x="4892" y="1"/>
                    <a:pt x="47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9" name="Google Shape;1779;p63"/>
            <p:cNvSpPr/>
            <p:nvPr/>
          </p:nvSpPr>
          <p:spPr>
            <a:xfrm rot="1897328" flipH="1">
              <a:off x="8616597" y="209717"/>
              <a:ext cx="146946" cy="184020"/>
            </a:xfrm>
            <a:custGeom>
              <a:avLst/>
              <a:gdLst/>
              <a:ahLst/>
              <a:cxnLst/>
              <a:rect l="l" t="t" r="r" b="b"/>
              <a:pathLst>
                <a:path w="5878" h="7361" extrusionOk="0">
                  <a:moveTo>
                    <a:pt x="4740" y="1"/>
                  </a:moveTo>
                  <a:cubicBezTo>
                    <a:pt x="4399" y="1"/>
                    <a:pt x="4057" y="152"/>
                    <a:pt x="3868" y="456"/>
                  </a:cubicBezTo>
                  <a:lnTo>
                    <a:pt x="342" y="5915"/>
                  </a:lnTo>
                  <a:cubicBezTo>
                    <a:pt x="1" y="6370"/>
                    <a:pt x="190" y="6977"/>
                    <a:pt x="683" y="7280"/>
                  </a:cubicBezTo>
                  <a:cubicBezTo>
                    <a:pt x="797" y="7318"/>
                    <a:pt x="986" y="7356"/>
                    <a:pt x="1138" y="7356"/>
                  </a:cubicBezTo>
                  <a:cubicBezTo>
                    <a:pt x="1171" y="7359"/>
                    <a:pt x="1203" y="7361"/>
                    <a:pt x="1235" y="7361"/>
                  </a:cubicBezTo>
                  <a:cubicBezTo>
                    <a:pt x="1575" y="7361"/>
                    <a:pt x="1875" y="7182"/>
                    <a:pt x="2048" y="6939"/>
                  </a:cubicBezTo>
                  <a:lnTo>
                    <a:pt x="5574" y="1479"/>
                  </a:lnTo>
                  <a:cubicBezTo>
                    <a:pt x="5877" y="1024"/>
                    <a:pt x="5726" y="380"/>
                    <a:pt x="5233" y="115"/>
                  </a:cubicBezTo>
                  <a:cubicBezTo>
                    <a:pt x="5081" y="39"/>
                    <a:pt x="4929" y="1"/>
                    <a:pt x="474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0" name="Google Shape;1780;p63"/>
            <p:cNvSpPr/>
            <p:nvPr/>
          </p:nvSpPr>
          <p:spPr>
            <a:xfrm rot="1897328" flipH="1">
              <a:off x="8625332" y="216026"/>
              <a:ext cx="129896" cy="170720"/>
            </a:xfrm>
            <a:custGeom>
              <a:avLst/>
              <a:gdLst/>
              <a:ahLst/>
              <a:cxnLst/>
              <a:rect l="l" t="t" r="r" b="b"/>
              <a:pathLst>
                <a:path w="5196" h="6829" extrusionOk="0">
                  <a:moveTo>
                    <a:pt x="4384" y="1"/>
                  </a:moveTo>
                  <a:cubicBezTo>
                    <a:pt x="4131" y="1"/>
                    <a:pt x="3882" y="127"/>
                    <a:pt x="3754" y="357"/>
                  </a:cubicBezTo>
                  <a:lnTo>
                    <a:pt x="228" y="5779"/>
                  </a:lnTo>
                  <a:cubicBezTo>
                    <a:pt x="1" y="6120"/>
                    <a:pt x="115" y="6537"/>
                    <a:pt x="456" y="6727"/>
                  </a:cubicBezTo>
                  <a:cubicBezTo>
                    <a:pt x="578" y="6795"/>
                    <a:pt x="714" y="6828"/>
                    <a:pt x="849" y="6828"/>
                  </a:cubicBezTo>
                  <a:cubicBezTo>
                    <a:pt x="1093" y="6828"/>
                    <a:pt x="1333" y="6719"/>
                    <a:pt x="1480" y="6499"/>
                  </a:cubicBezTo>
                  <a:lnTo>
                    <a:pt x="5006" y="1040"/>
                  </a:lnTo>
                  <a:cubicBezTo>
                    <a:pt x="5195" y="737"/>
                    <a:pt x="5081" y="282"/>
                    <a:pt x="4740" y="92"/>
                  </a:cubicBezTo>
                  <a:cubicBezTo>
                    <a:pt x="4629" y="30"/>
                    <a:pt x="4506" y="1"/>
                    <a:pt x="438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1" name="Google Shape;1781;p63"/>
            <p:cNvSpPr/>
            <p:nvPr/>
          </p:nvSpPr>
          <p:spPr>
            <a:xfrm rot="1897328" flipH="1">
              <a:off x="7955417" y="1505468"/>
              <a:ext cx="222744" cy="100497"/>
            </a:xfrm>
            <a:custGeom>
              <a:avLst/>
              <a:gdLst/>
              <a:ahLst/>
              <a:cxnLst/>
              <a:rect l="l" t="t" r="r" b="b"/>
              <a:pathLst>
                <a:path w="8910" h="4020" extrusionOk="0">
                  <a:moveTo>
                    <a:pt x="7507" y="1"/>
                  </a:moveTo>
                  <a:cubicBezTo>
                    <a:pt x="7431" y="1"/>
                    <a:pt x="7318" y="1"/>
                    <a:pt x="7242" y="39"/>
                  </a:cubicBezTo>
                  <a:lnTo>
                    <a:pt x="1100" y="1441"/>
                  </a:lnTo>
                  <a:cubicBezTo>
                    <a:pt x="417" y="1593"/>
                    <a:pt x="0" y="2275"/>
                    <a:pt x="152" y="2958"/>
                  </a:cubicBezTo>
                  <a:cubicBezTo>
                    <a:pt x="266" y="3565"/>
                    <a:pt x="758" y="3982"/>
                    <a:pt x="1403" y="4020"/>
                  </a:cubicBezTo>
                  <a:cubicBezTo>
                    <a:pt x="1479" y="4020"/>
                    <a:pt x="1593" y="3982"/>
                    <a:pt x="1668" y="3982"/>
                  </a:cubicBezTo>
                  <a:lnTo>
                    <a:pt x="7810" y="2579"/>
                  </a:lnTo>
                  <a:cubicBezTo>
                    <a:pt x="8493" y="2389"/>
                    <a:pt x="8910" y="1745"/>
                    <a:pt x="8758" y="1062"/>
                  </a:cubicBezTo>
                  <a:cubicBezTo>
                    <a:pt x="8645" y="456"/>
                    <a:pt x="8114" y="1"/>
                    <a:pt x="7507" y="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2" name="Google Shape;1782;p63"/>
            <p:cNvSpPr/>
            <p:nvPr/>
          </p:nvSpPr>
          <p:spPr>
            <a:xfrm rot="1897328" flipH="1">
              <a:off x="7963871" y="1513292"/>
              <a:ext cx="206644" cy="85348"/>
            </a:xfrm>
            <a:custGeom>
              <a:avLst/>
              <a:gdLst/>
              <a:ahLst/>
              <a:cxnLst/>
              <a:rect l="l" t="t" r="r" b="b"/>
              <a:pathLst>
                <a:path w="8266" h="3414" extrusionOk="0">
                  <a:moveTo>
                    <a:pt x="7015" y="1"/>
                  </a:moveTo>
                  <a:lnTo>
                    <a:pt x="873" y="1404"/>
                  </a:lnTo>
                  <a:cubicBezTo>
                    <a:pt x="342" y="1517"/>
                    <a:pt x="1" y="2086"/>
                    <a:pt x="152" y="2617"/>
                  </a:cubicBezTo>
                  <a:cubicBezTo>
                    <a:pt x="228" y="3072"/>
                    <a:pt x="607" y="3413"/>
                    <a:pt x="1100" y="3413"/>
                  </a:cubicBezTo>
                  <a:cubicBezTo>
                    <a:pt x="1138" y="3413"/>
                    <a:pt x="1214" y="3413"/>
                    <a:pt x="1290" y="3375"/>
                  </a:cubicBezTo>
                  <a:lnTo>
                    <a:pt x="7432" y="2010"/>
                  </a:lnTo>
                  <a:cubicBezTo>
                    <a:pt x="7925" y="1859"/>
                    <a:pt x="8266" y="1366"/>
                    <a:pt x="8152" y="835"/>
                  </a:cubicBezTo>
                  <a:cubicBezTo>
                    <a:pt x="8076" y="342"/>
                    <a:pt x="7697" y="39"/>
                    <a:pt x="7204" y="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3" name="Google Shape;1783;p63"/>
            <p:cNvSpPr/>
            <p:nvPr/>
          </p:nvSpPr>
          <p:spPr>
            <a:xfrm rot="1897328" flipH="1">
              <a:off x="7963871" y="1513292"/>
              <a:ext cx="206644" cy="85348"/>
            </a:xfrm>
            <a:custGeom>
              <a:avLst/>
              <a:gdLst/>
              <a:ahLst/>
              <a:cxnLst/>
              <a:rect l="l" t="t" r="r" b="b"/>
              <a:pathLst>
                <a:path w="8266" h="3414" extrusionOk="0">
                  <a:moveTo>
                    <a:pt x="7015" y="1"/>
                  </a:moveTo>
                  <a:lnTo>
                    <a:pt x="873" y="1404"/>
                  </a:lnTo>
                  <a:cubicBezTo>
                    <a:pt x="342" y="1517"/>
                    <a:pt x="1" y="2048"/>
                    <a:pt x="152" y="2617"/>
                  </a:cubicBezTo>
                  <a:cubicBezTo>
                    <a:pt x="228" y="3072"/>
                    <a:pt x="607" y="3413"/>
                    <a:pt x="1100" y="3413"/>
                  </a:cubicBezTo>
                  <a:lnTo>
                    <a:pt x="1290" y="3413"/>
                  </a:lnTo>
                  <a:lnTo>
                    <a:pt x="7432" y="2010"/>
                  </a:lnTo>
                  <a:cubicBezTo>
                    <a:pt x="7925" y="1859"/>
                    <a:pt x="8266" y="1366"/>
                    <a:pt x="8152" y="835"/>
                  </a:cubicBezTo>
                  <a:cubicBezTo>
                    <a:pt x="8076" y="342"/>
                    <a:pt x="7697" y="1"/>
                    <a:pt x="7204" y="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4" name="Google Shape;1784;p63"/>
            <p:cNvSpPr/>
            <p:nvPr/>
          </p:nvSpPr>
          <p:spPr>
            <a:xfrm rot="1897328" flipH="1">
              <a:off x="7970815" y="1519438"/>
              <a:ext cx="192444" cy="71748"/>
            </a:xfrm>
            <a:custGeom>
              <a:avLst/>
              <a:gdLst/>
              <a:ahLst/>
              <a:cxnLst/>
              <a:rect l="l" t="t" r="r" b="b"/>
              <a:pathLst>
                <a:path w="7698" h="2870" extrusionOk="0">
                  <a:moveTo>
                    <a:pt x="6880" y="0"/>
                  </a:moveTo>
                  <a:cubicBezTo>
                    <a:pt x="6837" y="0"/>
                    <a:pt x="6793" y="5"/>
                    <a:pt x="6749" y="13"/>
                  </a:cubicBezTo>
                  <a:lnTo>
                    <a:pt x="645" y="1416"/>
                  </a:lnTo>
                  <a:cubicBezTo>
                    <a:pt x="228" y="1530"/>
                    <a:pt x="1" y="1909"/>
                    <a:pt x="115" y="2288"/>
                  </a:cubicBezTo>
                  <a:cubicBezTo>
                    <a:pt x="148" y="2623"/>
                    <a:pt x="449" y="2870"/>
                    <a:pt x="780" y="2870"/>
                  </a:cubicBezTo>
                  <a:cubicBezTo>
                    <a:pt x="823" y="2870"/>
                    <a:pt x="867" y="2866"/>
                    <a:pt x="911" y="2857"/>
                  </a:cubicBezTo>
                  <a:lnTo>
                    <a:pt x="7053" y="1492"/>
                  </a:lnTo>
                  <a:cubicBezTo>
                    <a:pt x="7432" y="1378"/>
                    <a:pt x="7697" y="999"/>
                    <a:pt x="7584" y="582"/>
                  </a:cubicBezTo>
                  <a:cubicBezTo>
                    <a:pt x="7517" y="247"/>
                    <a:pt x="7212" y="0"/>
                    <a:pt x="6880" y="0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5" name="Google Shape;1785;p63"/>
            <p:cNvSpPr/>
            <p:nvPr/>
          </p:nvSpPr>
          <p:spPr>
            <a:xfrm rot="1897328" flipH="1">
              <a:off x="8072134" y="1152433"/>
              <a:ext cx="133671" cy="214219"/>
            </a:xfrm>
            <a:custGeom>
              <a:avLst/>
              <a:gdLst/>
              <a:ahLst/>
              <a:cxnLst/>
              <a:rect l="l" t="t" r="r" b="b"/>
              <a:pathLst>
                <a:path w="5347" h="8569" extrusionOk="0">
                  <a:moveTo>
                    <a:pt x="3906" y="0"/>
                  </a:moveTo>
                  <a:cubicBezTo>
                    <a:pt x="3337" y="0"/>
                    <a:pt x="2844" y="341"/>
                    <a:pt x="2655" y="834"/>
                  </a:cubicBezTo>
                  <a:lnTo>
                    <a:pt x="304" y="6863"/>
                  </a:lnTo>
                  <a:cubicBezTo>
                    <a:pt x="1" y="7507"/>
                    <a:pt x="380" y="8265"/>
                    <a:pt x="1062" y="8493"/>
                  </a:cubicBezTo>
                  <a:cubicBezTo>
                    <a:pt x="1176" y="8531"/>
                    <a:pt x="1328" y="8569"/>
                    <a:pt x="1441" y="8569"/>
                  </a:cubicBezTo>
                  <a:cubicBezTo>
                    <a:pt x="2010" y="8569"/>
                    <a:pt x="2503" y="8227"/>
                    <a:pt x="2693" y="7735"/>
                  </a:cubicBezTo>
                  <a:lnTo>
                    <a:pt x="5081" y="1706"/>
                  </a:lnTo>
                  <a:cubicBezTo>
                    <a:pt x="5346" y="1024"/>
                    <a:pt x="5005" y="266"/>
                    <a:pt x="4323" y="38"/>
                  </a:cubicBezTo>
                  <a:cubicBezTo>
                    <a:pt x="4171" y="0"/>
                    <a:pt x="4057" y="0"/>
                    <a:pt x="3906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6" name="Google Shape;1786;p63"/>
            <p:cNvSpPr/>
            <p:nvPr/>
          </p:nvSpPr>
          <p:spPr>
            <a:xfrm rot="1897328" flipH="1">
              <a:off x="8080908" y="1159128"/>
              <a:ext cx="116622" cy="200019"/>
            </a:xfrm>
            <a:custGeom>
              <a:avLst/>
              <a:gdLst/>
              <a:ahLst/>
              <a:cxnLst/>
              <a:rect l="l" t="t" r="r" b="b"/>
              <a:pathLst>
                <a:path w="4665" h="8001" extrusionOk="0">
                  <a:moveTo>
                    <a:pt x="3565" y="1"/>
                  </a:moveTo>
                  <a:cubicBezTo>
                    <a:pt x="3110" y="1"/>
                    <a:pt x="2731" y="266"/>
                    <a:pt x="2579" y="683"/>
                  </a:cubicBezTo>
                  <a:lnTo>
                    <a:pt x="190" y="6711"/>
                  </a:lnTo>
                  <a:cubicBezTo>
                    <a:pt x="1" y="7204"/>
                    <a:pt x="266" y="7811"/>
                    <a:pt x="797" y="7962"/>
                  </a:cubicBezTo>
                  <a:cubicBezTo>
                    <a:pt x="911" y="8000"/>
                    <a:pt x="987" y="8000"/>
                    <a:pt x="1100" y="8000"/>
                  </a:cubicBezTo>
                  <a:cubicBezTo>
                    <a:pt x="1555" y="8000"/>
                    <a:pt x="1934" y="7735"/>
                    <a:pt x="2086" y="7356"/>
                  </a:cubicBezTo>
                  <a:lnTo>
                    <a:pt x="4475" y="1328"/>
                  </a:lnTo>
                  <a:cubicBezTo>
                    <a:pt x="4664" y="797"/>
                    <a:pt x="4399" y="228"/>
                    <a:pt x="3868" y="38"/>
                  </a:cubicBezTo>
                  <a:cubicBezTo>
                    <a:pt x="3754" y="38"/>
                    <a:pt x="3641" y="1"/>
                    <a:pt x="3565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7" name="Google Shape;1787;p63"/>
            <p:cNvSpPr/>
            <p:nvPr/>
          </p:nvSpPr>
          <p:spPr>
            <a:xfrm rot="1897328" flipH="1">
              <a:off x="8080674" y="1159881"/>
              <a:ext cx="117572" cy="199544"/>
            </a:xfrm>
            <a:custGeom>
              <a:avLst/>
              <a:gdLst/>
              <a:ahLst/>
              <a:cxnLst/>
              <a:rect l="l" t="t" r="r" b="b"/>
              <a:pathLst>
                <a:path w="4703" h="7982" extrusionOk="0">
                  <a:moveTo>
                    <a:pt x="3695" y="1"/>
                  </a:moveTo>
                  <a:cubicBezTo>
                    <a:pt x="3666" y="1"/>
                    <a:pt x="3636" y="5"/>
                    <a:pt x="3603" y="16"/>
                  </a:cubicBezTo>
                  <a:cubicBezTo>
                    <a:pt x="3574" y="14"/>
                    <a:pt x="3545" y="13"/>
                    <a:pt x="3517" y="13"/>
                  </a:cubicBezTo>
                  <a:cubicBezTo>
                    <a:pt x="3101" y="13"/>
                    <a:pt x="2759" y="270"/>
                    <a:pt x="2617" y="661"/>
                  </a:cubicBezTo>
                  <a:lnTo>
                    <a:pt x="228" y="6689"/>
                  </a:lnTo>
                  <a:cubicBezTo>
                    <a:pt x="1" y="7182"/>
                    <a:pt x="304" y="7789"/>
                    <a:pt x="835" y="7940"/>
                  </a:cubicBezTo>
                  <a:cubicBezTo>
                    <a:pt x="949" y="7978"/>
                    <a:pt x="1025" y="7978"/>
                    <a:pt x="1138" y="7978"/>
                  </a:cubicBezTo>
                  <a:cubicBezTo>
                    <a:pt x="1167" y="7981"/>
                    <a:pt x="1196" y="7982"/>
                    <a:pt x="1224" y="7982"/>
                  </a:cubicBezTo>
                  <a:cubicBezTo>
                    <a:pt x="1641" y="7982"/>
                    <a:pt x="1982" y="7724"/>
                    <a:pt x="2124" y="7334"/>
                  </a:cubicBezTo>
                  <a:lnTo>
                    <a:pt x="4513" y="1306"/>
                  </a:lnTo>
                  <a:cubicBezTo>
                    <a:pt x="4702" y="775"/>
                    <a:pt x="4437" y="206"/>
                    <a:pt x="3906" y="54"/>
                  </a:cubicBezTo>
                  <a:cubicBezTo>
                    <a:pt x="3826" y="28"/>
                    <a:pt x="3764" y="1"/>
                    <a:pt x="3695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8" name="Google Shape;1788;p63"/>
            <p:cNvSpPr/>
            <p:nvPr/>
          </p:nvSpPr>
          <p:spPr>
            <a:xfrm rot="1897328" flipH="1">
              <a:off x="8088121" y="1166718"/>
              <a:ext cx="101422" cy="186095"/>
            </a:xfrm>
            <a:custGeom>
              <a:avLst/>
              <a:gdLst/>
              <a:ahLst/>
              <a:cxnLst/>
              <a:rect l="l" t="t" r="r" b="b"/>
              <a:pathLst>
                <a:path w="4057" h="7444" extrusionOk="0">
                  <a:moveTo>
                    <a:pt x="3247" y="1"/>
                  </a:moveTo>
                  <a:cubicBezTo>
                    <a:pt x="2920" y="1"/>
                    <a:pt x="2632" y="183"/>
                    <a:pt x="2540" y="489"/>
                  </a:cubicBezTo>
                  <a:lnTo>
                    <a:pt x="152" y="6517"/>
                  </a:lnTo>
                  <a:cubicBezTo>
                    <a:pt x="0" y="6896"/>
                    <a:pt x="190" y="7275"/>
                    <a:pt x="569" y="7427"/>
                  </a:cubicBezTo>
                  <a:cubicBezTo>
                    <a:pt x="630" y="7438"/>
                    <a:pt x="690" y="7443"/>
                    <a:pt x="748" y="7443"/>
                  </a:cubicBezTo>
                  <a:cubicBezTo>
                    <a:pt x="1092" y="7443"/>
                    <a:pt x="1387" y="7258"/>
                    <a:pt x="1517" y="6934"/>
                  </a:cubicBezTo>
                  <a:lnTo>
                    <a:pt x="3905" y="906"/>
                  </a:lnTo>
                  <a:cubicBezTo>
                    <a:pt x="4057" y="527"/>
                    <a:pt x="3867" y="148"/>
                    <a:pt x="3488" y="34"/>
                  </a:cubicBezTo>
                  <a:cubicBezTo>
                    <a:pt x="3407" y="12"/>
                    <a:pt x="3326" y="1"/>
                    <a:pt x="3247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9" name="Google Shape;1789;p63"/>
            <p:cNvSpPr/>
            <p:nvPr/>
          </p:nvSpPr>
          <p:spPr>
            <a:xfrm rot="1897328" flipH="1">
              <a:off x="8342780" y="1335606"/>
              <a:ext cx="163045" cy="199169"/>
            </a:xfrm>
            <a:custGeom>
              <a:avLst/>
              <a:gdLst/>
              <a:ahLst/>
              <a:cxnLst/>
              <a:rect l="l" t="t" r="r" b="b"/>
              <a:pathLst>
                <a:path w="6522" h="7967" extrusionOk="0">
                  <a:moveTo>
                    <a:pt x="4975" y="0"/>
                  </a:moveTo>
                  <a:cubicBezTo>
                    <a:pt x="4529" y="0"/>
                    <a:pt x="4152" y="224"/>
                    <a:pt x="3906" y="611"/>
                  </a:cubicBezTo>
                  <a:lnTo>
                    <a:pt x="417" y="6033"/>
                  </a:lnTo>
                  <a:cubicBezTo>
                    <a:pt x="0" y="6639"/>
                    <a:pt x="190" y="7436"/>
                    <a:pt x="835" y="7777"/>
                  </a:cubicBezTo>
                  <a:cubicBezTo>
                    <a:pt x="1024" y="7891"/>
                    <a:pt x="1252" y="7966"/>
                    <a:pt x="1479" y="7966"/>
                  </a:cubicBezTo>
                  <a:cubicBezTo>
                    <a:pt x="1934" y="7966"/>
                    <a:pt x="2351" y="7739"/>
                    <a:pt x="2616" y="7360"/>
                  </a:cubicBezTo>
                  <a:lnTo>
                    <a:pt x="6142" y="1900"/>
                  </a:lnTo>
                  <a:cubicBezTo>
                    <a:pt x="6522" y="1294"/>
                    <a:pt x="6332" y="497"/>
                    <a:pt x="5725" y="156"/>
                  </a:cubicBezTo>
                  <a:cubicBezTo>
                    <a:pt x="5498" y="42"/>
                    <a:pt x="5308" y="4"/>
                    <a:pt x="5081" y="4"/>
                  </a:cubicBezTo>
                  <a:cubicBezTo>
                    <a:pt x="5045" y="2"/>
                    <a:pt x="5010" y="0"/>
                    <a:pt x="49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0" name="Google Shape;1790;p63"/>
            <p:cNvSpPr/>
            <p:nvPr/>
          </p:nvSpPr>
          <p:spPr>
            <a:xfrm rot="1897328" flipH="1">
              <a:off x="8351527" y="1342394"/>
              <a:ext cx="145996" cy="184870"/>
            </a:xfrm>
            <a:custGeom>
              <a:avLst/>
              <a:gdLst/>
              <a:ahLst/>
              <a:cxnLst/>
              <a:rect l="l" t="t" r="r" b="b"/>
              <a:pathLst>
                <a:path w="5840" h="7395" extrusionOk="0">
                  <a:moveTo>
                    <a:pt x="4702" y="1"/>
                  </a:moveTo>
                  <a:cubicBezTo>
                    <a:pt x="4361" y="1"/>
                    <a:pt x="4020" y="190"/>
                    <a:pt x="3830" y="494"/>
                  </a:cubicBezTo>
                  <a:lnTo>
                    <a:pt x="304" y="5915"/>
                  </a:lnTo>
                  <a:cubicBezTo>
                    <a:pt x="1" y="6370"/>
                    <a:pt x="152" y="7015"/>
                    <a:pt x="645" y="7280"/>
                  </a:cubicBezTo>
                  <a:cubicBezTo>
                    <a:pt x="797" y="7356"/>
                    <a:pt x="949" y="7394"/>
                    <a:pt x="1138" y="7394"/>
                  </a:cubicBezTo>
                  <a:cubicBezTo>
                    <a:pt x="1479" y="7394"/>
                    <a:pt x="1821" y="7242"/>
                    <a:pt x="2010" y="6939"/>
                  </a:cubicBezTo>
                  <a:lnTo>
                    <a:pt x="5536" y="1480"/>
                  </a:lnTo>
                  <a:cubicBezTo>
                    <a:pt x="5839" y="1025"/>
                    <a:pt x="5688" y="418"/>
                    <a:pt x="5195" y="153"/>
                  </a:cubicBezTo>
                  <a:cubicBezTo>
                    <a:pt x="5043" y="39"/>
                    <a:pt x="4892" y="1"/>
                    <a:pt x="47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1" name="Google Shape;1791;p63"/>
            <p:cNvSpPr/>
            <p:nvPr/>
          </p:nvSpPr>
          <p:spPr>
            <a:xfrm rot="1897328" flipH="1">
              <a:off x="8350372" y="1343017"/>
              <a:ext cx="146946" cy="184020"/>
            </a:xfrm>
            <a:custGeom>
              <a:avLst/>
              <a:gdLst/>
              <a:ahLst/>
              <a:cxnLst/>
              <a:rect l="l" t="t" r="r" b="b"/>
              <a:pathLst>
                <a:path w="5878" h="7361" extrusionOk="0">
                  <a:moveTo>
                    <a:pt x="4740" y="1"/>
                  </a:moveTo>
                  <a:cubicBezTo>
                    <a:pt x="4399" y="1"/>
                    <a:pt x="4057" y="152"/>
                    <a:pt x="3868" y="456"/>
                  </a:cubicBezTo>
                  <a:lnTo>
                    <a:pt x="342" y="5915"/>
                  </a:lnTo>
                  <a:cubicBezTo>
                    <a:pt x="1" y="6370"/>
                    <a:pt x="190" y="6977"/>
                    <a:pt x="683" y="7280"/>
                  </a:cubicBezTo>
                  <a:cubicBezTo>
                    <a:pt x="797" y="7318"/>
                    <a:pt x="986" y="7356"/>
                    <a:pt x="1138" y="7356"/>
                  </a:cubicBezTo>
                  <a:cubicBezTo>
                    <a:pt x="1171" y="7359"/>
                    <a:pt x="1203" y="7361"/>
                    <a:pt x="1235" y="7361"/>
                  </a:cubicBezTo>
                  <a:cubicBezTo>
                    <a:pt x="1575" y="7361"/>
                    <a:pt x="1875" y="7182"/>
                    <a:pt x="2048" y="6939"/>
                  </a:cubicBezTo>
                  <a:lnTo>
                    <a:pt x="5574" y="1479"/>
                  </a:lnTo>
                  <a:cubicBezTo>
                    <a:pt x="5877" y="1024"/>
                    <a:pt x="5726" y="380"/>
                    <a:pt x="5233" y="115"/>
                  </a:cubicBezTo>
                  <a:cubicBezTo>
                    <a:pt x="5081" y="39"/>
                    <a:pt x="4929" y="1"/>
                    <a:pt x="474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2" name="Google Shape;1792;p63"/>
            <p:cNvSpPr/>
            <p:nvPr/>
          </p:nvSpPr>
          <p:spPr>
            <a:xfrm rot="1897328" flipH="1">
              <a:off x="8359107" y="1349326"/>
              <a:ext cx="129896" cy="170720"/>
            </a:xfrm>
            <a:custGeom>
              <a:avLst/>
              <a:gdLst/>
              <a:ahLst/>
              <a:cxnLst/>
              <a:rect l="l" t="t" r="r" b="b"/>
              <a:pathLst>
                <a:path w="5196" h="6829" extrusionOk="0">
                  <a:moveTo>
                    <a:pt x="4384" y="1"/>
                  </a:moveTo>
                  <a:cubicBezTo>
                    <a:pt x="4131" y="1"/>
                    <a:pt x="3882" y="127"/>
                    <a:pt x="3754" y="357"/>
                  </a:cubicBezTo>
                  <a:lnTo>
                    <a:pt x="228" y="5779"/>
                  </a:lnTo>
                  <a:cubicBezTo>
                    <a:pt x="1" y="6120"/>
                    <a:pt x="115" y="6537"/>
                    <a:pt x="456" y="6727"/>
                  </a:cubicBezTo>
                  <a:cubicBezTo>
                    <a:pt x="578" y="6795"/>
                    <a:pt x="714" y="6828"/>
                    <a:pt x="849" y="6828"/>
                  </a:cubicBezTo>
                  <a:cubicBezTo>
                    <a:pt x="1093" y="6828"/>
                    <a:pt x="1333" y="6719"/>
                    <a:pt x="1480" y="6499"/>
                  </a:cubicBezTo>
                  <a:lnTo>
                    <a:pt x="5006" y="1040"/>
                  </a:lnTo>
                  <a:cubicBezTo>
                    <a:pt x="5195" y="737"/>
                    <a:pt x="5081" y="282"/>
                    <a:pt x="4740" y="92"/>
                  </a:cubicBezTo>
                  <a:cubicBezTo>
                    <a:pt x="4629" y="30"/>
                    <a:pt x="4506" y="1"/>
                    <a:pt x="438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3" name="Google Shape;1793;p63"/>
            <p:cNvSpPr/>
            <p:nvPr/>
          </p:nvSpPr>
          <p:spPr>
            <a:xfrm rot="1897328" flipH="1">
              <a:off x="7882912" y="114497"/>
              <a:ext cx="179170" cy="184370"/>
            </a:xfrm>
            <a:custGeom>
              <a:avLst/>
              <a:gdLst/>
              <a:ahLst/>
              <a:cxnLst/>
              <a:rect l="l" t="t" r="r" b="b"/>
              <a:pathLst>
                <a:path w="7167" h="7375" extrusionOk="0">
                  <a:moveTo>
                    <a:pt x="1365" y="0"/>
                  </a:moveTo>
                  <a:cubicBezTo>
                    <a:pt x="1033" y="0"/>
                    <a:pt x="702" y="133"/>
                    <a:pt x="455" y="398"/>
                  </a:cubicBezTo>
                  <a:cubicBezTo>
                    <a:pt x="0" y="929"/>
                    <a:pt x="0" y="1725"/>
                    <a:pt x="455" y="2218"/>
                  </a:cubicBezTo>
                  <a:lnTo>
                    <a:pt x="4891" y="6958"/>
                  </a:lnTo>
                  <a:cubicBezTo>
                    <a:pt x="5119" y="7223"/>
                    <a:pt x="5460" y="7375"/>
                    <a:pt x="5801" y="7375"/>
                  </a:cubicBezTo>
                  <a:cubicBezTo>
                    <a:pt x="6142" y="7375"/>
                    <a:pt x="6484" y="7223"/>
                    <a:pt x="6711" y="6958"/>
                  </a:cubicBezTo>
                  <a:cubicBezTo>
                    <a:pt x="7166" y="6465"/>
                    <a:pt x="7166" y="5668"/>
                    <a:pt x="6711" y="5138"/>
                  </a:cubicBezTo>
                  <a:lnTo>
                    <a:pt x="2275" y="398"/>
                  </a:lnTo>
                  <a:cubicBezTo>
                    <a:pt x="2029" y="133"/>
                    <a:pt x="1697" y="0"/>
                    <a:pt x="1365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4" name="Google Shape;1794;p63"/>
            <p:cNvSpPr/>
            <p:nvPr/>
          </p:nvSpPr>
          <p:spPr>
            <a:xfrm rot="1897328" flipH="1">
              <a:off x="7890694" y="121430"/>
              <a:ext cx="163995" cy="169920"/>
            </a:xfrm>
            <a:custGeom>
              <a:avLst/>
              <a:gdLst/>
              <a:ahLst/>
              <a:cxnLst/>
              <a:rect l="l" t="t" r="r" b="b"/>
              <a:pathLst>
                <a:path w="6560" h="6797" extrusionOk="0">
                  <a:moveTo>
                    <a:pt x="1081" y="0"/>
                  </a:moveTo>
                  <a:cubicBezTo>
                    <a:pt x="825" y="0"/>
                    <a:pt x="569" y="104"/>
                    <a:pt x="380" y="313"/>
                  </a:cubicBezTo>
                  <a:cubicBezTo>
                    <a:pt x="1" y="730"/>
                    <a:pt x="1" y="1337"/>
                    <a:pt x="380" y="1754"/>
                  </a:cubicBezTo>
                  <a:lnTo>
                    <a:pt x="4816" y="6493"/>
                  </a:lnTo>
                  <a:cubicBezTo>
                    <a:pt x="4967" y="6683"/>
                    <a:pt x="5233" y="6796"/>
                    <a:pt x="5498" y="6796"/>
                  </a:cubicBezTo>
                  <a:cubicBezTo>
                    <a:pt x="5764" y="6796"/>
                    <a:pt x="6029" y="6683"/>
                    <a:pt x="6181" y="6493"/>
                  </a:cubicBezTo>
                  <a:cubicBezTo>
                    <a:pt x="6560" y="6076"/>
                    <a:pt x="6560" y="5469"/>
                    <a:pt x="6181" y="5052"/>
                  </a:cubicBezTo>
                  <a:lnTo>
                    <a:pt x="1783" y="313"/>
                  </a:lnTo>
                  <a:cubicBezTo>
                    <a:pt x="1593" y="104"/>
                    <a:pt x="1337" y="0"/>
                    <a:pt x="1081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5" name="Google Shape;1795;p63"/>
            <p:cNvSpPr/>
            <p:nvPr/>
          </p:nvSpPr>
          <p:spPr>
            <a:xfrm rot="1897328" flipH="1">
              <a:off x="7890694" y="121430"/>
              <a:ext cx="163995" cy="169920"/>
            </a:xfrm>
            <a:custGeom>
              <a:avLst/>
              <a:gdLst/>
              <a:ahLst/>
              <a:cxnLst/>
              <a:rect l="l" t="t" r="r" b="b"/>
              <a:pathLst>
                <a:path w="6560" h="6797" extrusionOk="0">
                  <a:moveTo>
                    <a:pt x="1081" y="0"/>
                  </a:moveTo>
                  <a:cubicBezTo>
                    <a:pt x="825" y="0"/>
                    <a:pt x="569" y="104"/>
                    <a:pt x="380" y="313"/>
                  </a:cubicBezTo>
                  <a:cubicBezTo>
                    <a:pt x="1" y="730"/>
                    <a:pt x="1" y="1337"/>
                    <a:pt x="380" y="1754"/>
                  </a:cubicBezTo>
                  <a:lnTo>
                    <a:pt x="4816" y="6493"/>
                  </a:lnTo>
                  <a:cubicBezTo>
                    <a:pt x="4967" y="6683"/>
                    <a:pt x="5233" y="6796"/>
                    <a:pt x="5498" y="6796"/>
                  </a:cubicBezTo>
                  <a:cubicBezTo>
                    <a:pt x="5764" y="6796"/>
                    <a:pt x="6029" y="6683"/>
                    <a:pt x="6218" y="6493"/>
                  </a:cubicBezTo>
                  <a:cubicBezTo>
                    <a:pt x="6560" y="6076"/>
                    <a:pt x="6560" y="5469"/>
                    <a:pt x="6218" y="5052"/>
                  </a:cubicBezTo>
                  <a:lnTo>
                    <a:pt x="1783" y="313"/>
                  </a:lnTo>
                  <a:cubicBezTo>
                    <a:pt x="1593" y="104"/>
                    <a:pt x="1337" y="0"/>
                    <a:pt x="1081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6" name="Google Shape;1796;p63"/>
            <p:cNvSpPr/>
            <p:nvPr/>
          </p:nvSpPr>
          <p:spPr>
            <a:xfrm rot="1897328" flipH="1">
              <a:off x="7897513" y="128091"/>
              <a:ext cx="149796" cy="155696"/>
            </a:xfrm>
            <a:custGeom>
              <a:avLst/>
              <a:gdLst/>
              <a:ahLst/>
              <a:cxnLst/>
              <a:rect l="l" t="t" r="r" b="b"/>
              <a:pathLst>
                <a:path w="5992" h="6228" extrusionOk="0">
                  <a:moveTo>
                    <a:pt x="797" y="0"/>
                  </a:moveTo>
                  <a:cubicBezTo>
                    <a:pt x="617" y="0"/>
                    <a:pt x="437" y="76"/>
                    <a:pt x="304" y="228"/>
                  </a:cubicBezTo>
                  <a:cubicBezTo>
                    <a:pt x="1" y="531"/>
                    <a:pt x="1" y="986"/>
                    <a:pt x="304" y="1289"/>
                  </a:cubicBezTo>
                  <a:lnTo>
                    <a:pt x="4740" y="6028"/>
                  </a:lnTo>
                  <a:cubicBezTo>
                    <a:pt x="4854" y="6161"/>
                    <a:pt x="5034" y="6227"/>
                    <a:pt x="5219" y="6227"/>
                  </a:cubicBezTo>
                  <a:cubicBezTo>
                    <a:pt x="5404" y="6227"/>
                    <a:pt x="5593" y="6161"/>
                    <a:pt x="5726" y="6028"/>
                  </a:cubicBezTo>
                  <a:cubicBezTo>
                    <a:pt x="5991" y="5725"/>
                    <a:pt x="5991" y="5270"/>
                    <a:pt x="5726" y="4967"/>
                  </a:cubicBezTo>
                  <a:lnTo>
                    <a:pt x="1290" y="228"/>
                  </a:lnTo>
                  <a:cubicBezTo>
                    <a:pt x="1157" y="76"/>
                    <a:pt x="977" y="0"/>
                    <a:pt x="797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5047C7D-9357-422E-8C6D-81DCAF2AC6E4}"/>
              </a:ext>
            </a:extLst>
          </p:cNvPr>
          <p:cNvSpPr txBox="1"/>
          <p:nvPr/>
        </p:nvSpPr>
        <p:spPr>
          <a:xfrm>
            <a:off x="1082188" y="4418770"/>
            <a:ext cx="58417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chemeClr val="accent4">
                    <a:lumMod val="75000"/>
                  </a:schemeClr>
                </a:solidFill>
                <a:effectLst/>
                <a:latin typeface="Aptos" panose="020B0004020202020204" pitchFamily="34" charset="0"/>
                <a:hlinkClick r:id="rId3" tooltip="https://youtube.com/shorts/oz9GEbJRtWg?si=KtX3yUvu-Q1Cn3ar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https://youtube.com/shorts/oz9GEbJRtWg?si=KtX3yUvu-Q1Cn3ar</a:t>
            </a:r>
            <a:r>
              <a:rPr lang="en-GB" b="0" i="0" dirty="0">
                <a:solidFill>
                  <a:schemeClr val="accent4">
                    <a:lumMod val="75000"/>
                  </a:schemeClr>
                </a:solidFill>
                <a:effectLst/>
                <a:latin typeface="Aptos" panose="020B0004020202020204" pitchFamily="34" charset="0"/>
              </a:rPr>
              <a:t> 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5" name="Picture 4" descr="A logo for a candy store&#10;&#10;AI-generated content may be incorrect.">
            <a:extLst>
              <a:ext uri="{FF2B5EF4-FFF2-40B4-BE49-F238E27FC236}">
                <a16:creationId xmlns:a16="http://schemas.microsoft.com/office/drawing/2014/main" id="{386170B6-479C-0DDC-81EC-53DD90AE5F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561" y="1484326"/>
            <a:ext cx="1441634" cy="258838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C825182-9CC6-B4A2-EE1E-69CAC45B17C5}"/>
              </a:ext>
            </a:extLst>
          </p:cNvPr>
          <p:cNvSpPr txBox="1"/>
          <p:nvPr/>
        </p:nvSpPr>
        <p:spPr>
          <a:xfrm>
            <a:off x="7479712" y="4393475"/>
            <a:ext cx="151933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chemeClr val="bg2">
                    <a:lumMod val="25000"/>
                  </a:schemeClr>
                </a:solidFill>
              </a:rPr>
              <a:t>(YouTube, 2024)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2" name="Google Shape;1362;p54"/>
          <p:cNvPicPr preferRelativeResize="0"/>
          <p:nvPr/>
        </p:nvPicPr>
        <p:blipFill rotWithShape="1">
          <a:blip r:embed="rId3">
            <a:alphaModFix/>
          </a:blip>
          <a:srcRect l="16666" r="16666"/>
          <a:stretch/>
        </p:blipFill>
        <p:spPr>
          <a:xfrm>
            <a:off x="3724650" y="1913175"/>
            <a:ext cx="1694700" cy="16947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363" name="Google Shape;1363;p54"/>
          <p:cNvSpPr txBox="1">
            <a:spLocks noGrp="1"/>
          </p:cNvSpPr>
          <p:nvPr>
            <p:ph type="title"/>
          </p:nvPr>
        </p:nvSpPr>
        <p:spPr>
          <a:xfrm>
            <a:off x="1842911" y="145400"/>
            <a:ext cx="5828450" cy="68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sz="3600" dirty="0"/>
              <a:t>Why Invest in Me</a:t>
            </a:r>
            <a:endParaRPr sz="3600" dirty="0">
              <a:solidFill>
                <a:srgbClr val="C00000"/>
              </a:solidFill>
            </a:endParaRPr>
          </a:p>
        </p:txBody>
      </p:sp>
      <p:sp>
        <p:nvSpPr>
          <p:cNvPr id="1364" name="Google Shape;1364;p54"/>
          <p:cNvSpPr txBox="1">
            <a:spLocks noGrp="1"/>
          </p:cNvSpPr>
          <p:nvPr>
            <p:ph type="ctrTitle" idx="4294967295"/>
          </p:nvPr>
        </p:nvSpPr>
        <p:spPr>
          <a:xfrm flipH="1">
            <a:off x="1590500" y="2883799"/>
            <a:ext cx="1560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/>
              <a:t>04</a:t>
            </a:r>
            <a:endParaRPr sz="1800" dirty="0"/>
          </a:p>
        </p:txBody>
      </p:sp>
      <p:sp>
        <p:nvSpPr>
          <p:cNvPr id="1365" name="Google Shape;1365;p54"/>
          <p:cNvSpPr txBox="1">
            <a:spLocks noGrp="1"/>
          </p:cNvSpPr>
          <p:nvPr>
            <p:ph type="subTitle" idx="4294967295"/>
          </p:nvPr>
        </p:nvSpPr>
        <p:spPr>
          <a:xfrm flipH="1">
            <a:off x="1416014" y="3388007"/>
            <a:ext cx="1854900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r">
              <a:lnSpc>
                <a:spcPct val="100000"/>
              </a:lnSpc>
              <a:buNone/>
            </a:pPr>
            <a:r>
              <a:rPr lang="en-GB" sz="1400" dirty="0"/>
              <a:t>Strong customer insight</a:t>
            </a:r>
          </a:p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sp>
        <p:nvSpPr>
          <p:cNvPr id="1367" name="Google Shape;1367;p54"/>
          <p:cNvSpPr txBox="1">
            <a:spLocks noGrp="1"/>
          </p:cNvSpPr>
          <p:nvPr>
            <p:ph type="subTitle" idx="4294967295"/>
          </p:nvPr>
        </p:nvSpPr>
        <p:spPr>
          <a:xfrm flipH="1">
            <a:off x="5886366" y="3460703"/>
            <a:ext cx="1854900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lnSpc>
                <a:spcPct val="100000"/>
              </a:lnSpc>
              <a:spcAft>
                <a:spcPts val="1600"/>
              </a:spcAft>
              <a:buNone/>
            </a:pPr>
            <a:r>
              <a:rPr lang="en-GB" sz="1400" dirty="0"/>
              <a:t>Unique product with social value</a:t>
            </a:r>
          </a:p>
          <a:p>
            <a:pPr marL="0" indent="0">
              <a:lnSpc>
                <a:spcPct val="100000"/>
              </a:lnSpc>
              <a:spcAft>
                <a:spcPts val="1600"/>
              </a:spcAft>
              <a:buNone/>
            </a:pPr>
            <a:endParaRPr lang="en-GB" sz="14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400" dirty="0"/>
          </a:p>
        </p:txBody>
      </p:sp>
      <p:sp>
        <p:nvSpPr>
          <p:cNvPr id="1368" name="Google Shape;1368;p54"/>
          <p:cNvSpPr txBox="1">
            <a:spLocks noGrp="1"/>
          </p:cNvSpPr>
          <p:nvPr>
            <p:ph type="ctrTitle" idx="4294967295"/>
          </p:nvPr>
        </p:nvSpPr>
        <p:spPr>
          <a:xfrm flipH="1">
            <a:off x="1590500" y="1389564"/>
            <a:ext cx="1560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/>
              <a:t>01</a:t>
            </a:r>
            <a:endParaRPr sz="1800" dirty="0"/>
          </a:p>
        </p:txBody>
      </p:sp>
      <p:sp>
        <p:nvSpPr>
          <p:cNvPr id="1369" name="Google Shape;1369;p54"/>
          <p:cNvSpPr txBox="1">
            <a:spLocks noGrp="1"/>
          </p:cNvSpPr>
          <p:nvPr>
            <p:ph type="subTitle" idx="4294967295"/>
          </p:nvPr>
        </p:nvSpPr>
        <p:spPr>
          <a:xfrm flipH="1">
            <a:off x="1699436" y="1957389"/>
            <a:ext cx="1854900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indent="0">
              <a:buNone/>
            </a:pPr>
            <a:r>
              <a:rPr lang="en-GB" sz="1400" dirty="0"/>
              <a:t>Real need, real experience</a:t>
            </a:r>
          </a:p>
          <a:p>
            <a:pPr marL="0" indent="0" algn="r">
              <a:lnSpc>
                <a:spcPct val="100000"/>
              </a:lnSpc>
              <a:spcAft>
                <a:spcPts val="1600"/>
              </a:spcAft>
              <a:buNone/>
            </a:pPr>
            <a:endParaRPr lang="en-GB" sz="1400" dirty="0"/>
          </a:p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400" dirty="0"/>
          </a:p>
        </p:txBody>
      </p:sp>
      <p:sp>
        <p:nvSpPr>
          <p:cNvPr id="1370" name="Google Shape;1370;p54"/>
          <p:cNvSpPr txBox="1">
            <a:spLocks noGrp="1"/>
          </p:cNvSpPr>
          <p:nvPr>
            <p:ph type="ctrTitle" idx="4294967295"/>
          </p:nvPr>
        </p:nvSpPr>
        <p:spPr>
          <a:xfrm flipH="1">
            <a:off x="6077351" y="1332118"/>
            <a:ext cx="1560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02</a:t>
            </a:r>
            <a:endParaRPr sz="1800"/>
          </a:p>
        </p:txBody>
      </p:sp>
      <p:sp>
        <p:nvSpPr>
          <p:cNvPr id="1371" name="Google Shape;1371;p54"/>
          <p:cNvSpPr txBox="1">
            <a:spLocks noGrp="1"/>
          </p:cNvSpPr>
          <p:nvPr>
            <p:ph type="subTitle" idx="4294967295"/>
          </p:nvPr>
        </p:nvSpPr>
        <p:spPr>
          <a:xfrm flipH="1">
            <a:off x="5838448" y="1855008"/>
            <a:ext cx="1854900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400" dirty="0"/>
              <a:t>Skilled in digital tools &amp; enterprise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4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pic>
        <p:nvPicPr>
          <p:cNvPr id="1372" name="Google Shape;1372;p54"/>
          <p:cNvPicPr preferRelativeResize="0"/>
          <p:nvPr/>
        </p:nvPicPr>
        <p:blipFill>
          <a:blip r:embed="rId4"/>
          <a:srcRect l="16899" r="16899"/>
          <a:stretch/>
        </p:blipFill>
        <p:spPr>
          <a:xfrm>
            <a:off x="3734405" y="1919885"/>
            <a:ext cx="1694700" cy="1694700"/>
          </a:xfrm>
          <a:prstGeom prst="ellipse">
            <a:avLst/>
          </a:prstGeom>
          <a:noFill/>
          <a:ln>
            <a:noFill/>
          </a:ln>
        </p:spPr>
      </p:pic>
      <p:grpSp>
        <p:nvGrpSpPr>
          <p:cNvPr id="1373" name="Google Shape;1373;p54"/>
          <p:cNvGrpSpPr/>
          <p:nvPr/>
        </p:nvGrpSpPr>
        <p:grpSpPr>
          <a:xfrm>
            <a:off x="3415767" y="1743075"/>
            <a:ext cx="2312107" cy="2034900"/>
            <a:chOff x="3415767" y="1743075"/>
            <a:chExt cx="2312107" cy="2034900"/>
          </a:xfrm>
        </p:grpSpPr>
        <p:sp>
          <p:nvSpPr>
            <p:cNvPr id="1374" name="Google Shape;1374;p54"/>
            <p:cNvSpPr/>
            <p:nvPr/>
          </p:nvSpPr>
          <p:spPr>
            <a:xfrm>
              <a:off x="3554550" y="1743075"/>
              <a:ext cx="2034900" cy="203490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5" name="Google Shape;1375;p54"/>
            <p:cNvSpPr/>
            <p:nvPr/>
          </p:nvSpPr>
          <p:spPr>
            <a:xfrm>
              <a:off x="3415767" y="1794188"/>
              <a:ext cx="600900" cy="6009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6" name="Google Shape;1376;p54"/>
            <p:cNvSpPr/>
            <p:nvPr/>
          </p:nvSpPr>
          <p:spPr>
            <a:xfrm>
              <a:off x="5126974" y="1794188"/>
              <a:ext cx="600900" cy="6009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7" name="Google Shape;1377;p54"/>
            <p:cNvSpPr/>
            <p:nvPr/>
          </p:nvSpPr>
          <p:spPr>
            <a:xfrm>
              <a:off x="3415767" y="3144838"/>
              <a:ext cx="600900" cy="6009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8" name="Google Shape;1378;p54"/>
            <p:cNvSpPr/>
            <p:nvPr/>
          </p:nvSpPr>
          <p:spPr>
            <a:xfrm>
              <a:off x="5126974" y="3144838"/>
              <a:ext cx="600900" cy="6009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79" name="Google Shape;1379;p54"/>
          <p:cNvGrpSpPr/>
          <p:nvPr/>
        </p:nvGrpSpPr>
        <p:grpSpPr>
          <a:xfrm>
            <a:off x="3573630" y="1915407"/>
            <a:ext cx="285289" cy="357877"/>
            <a:chOff x="2129775" y="3963225"/>
            <a:chExt cx="225400" cy="282750"/>
          </a:xfrm>
        </p:grpSpPr>
        <p:sp>
          <p:nvSpPr>
            <p:cNvPr id="1380" name="Google Shape;1380;p54"/>
            <p:cNvSpPr/>
            <p:nvPr/>
          </p:nvSpPr>
          <p:spPr>
            <a:xfrm>
              <a:off x="2138725" y="3964775"/>
              <a:ext cx="216450" cy="280950"/>
            </a:xfrm>
            <a:custGeom>
              <a:avLst/>
              <a:gdLst/>
              <a:ahLst/>
              <a:cxnLst/>
              <a:rect l="l" t="t" r="r" b="b"/>
              <a:pathLst>
                <a:path w="8658" h="11238" extrusionOk="0">
                  <a:moveTo>
                    <a:pt x="1406" y="0"/>
                  </a:moveTo>
                  <a:cubicBezTo>
                    <a:pt x="1102" y="0"/>
                    <a:pt x="799" y="175"/>
                    <a:pt x="675" y="523"/>
                  </a:cubicBezTo>
                  <a:cubicBezTo>
                    <a:pt x="1" y="771"/>
                    <a:pt x="1" y="1715"/>
                    <a:pt x="675" y="1962"/>
                  </a:cubicBezTo>
                  <a:cubicBezTo>
                    <a:pt x="1" y="2210"/>
                    <a:pt x="1" y="3177"/>
                    <a:pt x="675" y="3424"/>
                  </a:cubicBezTo>
                  <a:cubicBezTo>
                    <a:pt x="1" y="3694"/>
                    <a:pt x="1" y="4638"/>
                    <a:pt x="675" y="4886"/>
                  </a:cubicBezTo>
                  <a:cubicBezTo>
                    <a:pt x="1" y="5133"/>
                    <a:pt x="1" y="6100"/>
                    <a:pt x="675" y="6347"/>
                  </a:cubicBezTo>
                  <a:cubicBezTo>
                    <a:pt x="1" y="6594"/>
                    <a:pt x="1" y="7561"/>
                    <a:pt x="675" y="7809"/>
                  </a:cubicBezTo>
                  <a:cubicBezTo>
                    <a:pt x="1" y="8056"/>
                    <a:pt x="1" y="9023"/>
                    <a:pt x="675" y="9270"/>
                  </a:cubicBezTo>
                  <a:cubicBezTo>
                    <a:pt x="1" y="9518"/>
                    <a:pt x="1" y="10484"/>
                    <a:pt x="675" y="10732"/>
                  </a:cubicBezTo>
                  <a:cubicBezTo>
                    <a:pt x="799" y="11069"/>
                    <a:pt x="1102" y="11238"/>
                    <a:pt x="1406" y="11238"/>
                  </a:cubicBezTo>
                  <a:cubicBezTo>
                    <a:pt x="1710" y="11238"/>
                    <a:pt x="2013" y="11069"/>
                    <a:pt x="2137" y="10732"/>
                  </a:cubicBezTo>
                  <a:cubicBezTo>
                    <a:pt x="2260" y="11069"/>
                    <a:pt x="2564" y="11238"/>
                    <a:pt x="2868" y="11238"/>
                  </a:cubicBezTo>
                  <a:cubicBezTo>
                    <a:pt x="3171" y="11238"/>
                    <a:pt x="3475" y="11069"/>
                    <a:pt x="3598" y="10732"/>
                  </a:cubicBezTo>
                  <a:cubicBezTo>
                    <a:pt x="3722" y="11069"/>
                    <a:pt x="4026" y="11238"/>
                    <a:pt x="4329" y="11238"/>
                  </a:cubicBezTo>
                  <a:cubicBezTo>
                    <a:pt x="4633" y="11238"/>
                    <a:pt x="4936" y="11069"/>
                    <a:pt x="5060" y="10732"/>
                  </a:cubicBezTo>
                  <a:cubicBezTo>
                    <a:pt x="5184" y="11069"/>
                    <a:pt x="5487" y="11238"/>
                    <a:pt x="5791" y="11238"/>
                  </a:cubicBezTo>
                  <a:cubicBezTo>
                    <a:pt x="6094" y="11238"/>
                    <a:pt x="6398" y="11069"/>
                    <a:pt x="6522" y="10732"/>
                  </a:cubicBezTo>
                  <a:cubicBezTo>
                    <a:pt x="6645" y="11069"/>
                    <a:pt x="6949" y="11238"/>
                    <a:pt x="7252" y="11238"/>
                  </a:cubicBezTo>
                  <a:cubicBezTo>
                    <a:pt x="7556" y="11238"/>
                    <a:pt x="7859" y="11069"/>
                    <a:pt x="7983" y="10732"/>
                  </a:cubicBezTo>
                  <a:cubicBezTo>
                    <a:pt x="8658" y="10484"/>
                    <a:pt x="8658" y="9518"/>
                    <a:pt x="7983" y="9270"/>
                  </a:cubicBezTo>
                  <a:cubicBezTo>
                    <a:pt x="8658" y="9023"/>
                    <a:pt x="8658" y="8056"/>
                    <a:pt x="7983" y="7809"/>
                  </a:cubicBezTo>
                  <a:cubicBezTo>
                    <a:pt x="8658" y="7561"/>
                    <a:pt x="8658" y="6594"/>
                    <a:pt x="7983" y="6347"/>
                  </a:cubicBezTo>
                  <a:cubicBezTo>
                    <a:pt x="8658" y="6100"/>
                    <a:pt x="8658" y="5133"/>
                    <a:pt x="7983" y="4886"/>
                  </a:cubicBezTo>
                  <a:cubicBezTo>
                    <a:pt x="8658" y="4638"/>
                    <a:pt x="8658" y="3671"/>
                    <a:pt x="7983" y="3424"/>
                  </a:cubicBezTo>
                  <a:cubicBezTo>
                    <a:pt x="8658" y="3177"/>
                    <a:pt x="8658" y="2210"/>
                    <a:pt x="7983" y="1962"/>
                  </a:cubicBezTo>
                  <a:cubicBezTo>
                    <a:pt x="8658" y="1715"/>
                    <a:pt x="8658" y="748"/>
                    <a:pt x="7983" y="523"/>
                  </a:cubicBezTo>
                  <a:cubicBezTo>
                    <a:pt x="7859" y="175"/>
                    <a:pt x="7556" y="0"/>
                    <a:pt x="7252" y="0"/>
                  </a:cubicBezTo>
                  <a:cubicBezTo>
                    <a:pt x="6949" y="0"/>
                    <a:pt x="6645" y="175"/>
                    <a:pt x="6522" y="523"/>
                  </a:cubicBezTo>
                  <a:cubicBezTo>
                    <a:pt x="6398" y="175"/>
                    <a:pt x="6094" y="0"/>
                    <a:pt x="5791" y="0"/>
                  </a:cubicBezTo>
                  <a:cubicBezTo>
                    <a:pt x="5487" y="0"/>
                    <a:pt x="5184" y="175"/>
                    <a:pt x="5060" y="523"/>
                  </a:cubicBezTo>
                  <a:cubicBezTo>
                    <a:pt x="4936" y="175"/>
                    <a:pt x="4633" y="0"/>
                    <a:pt x="4329" y="0"/>
                  </a:cubicBezTo>
                  <a:cubicBezTo>
                    <a:pt x="4026" y="0"/>
                    <a:pt x="3722" y="175"/>
                    <a:pt x="3598" y="523"/>
                  </a:cubicBezTo>
                  <a:cubicBezTo>
                    <a:pt x="3475" y="175"/>
                    <a:pt x="3171" y="0"/>
                    <a:pt x="2868" y="0"/>
                  </a:cubicBezTo>
                  <a:cubicBezTo>
                    <a:pt x="2564" y="0"/>
                    <a:pt x="2260" y="175"/>
                    <a:pt x="2137" y="523"/>
                  </a:cubicBezTo>
                  <a:cubicBezTo>
                    <a:pt x="2013" y="175"/>
                    <a:pt x="1710" y="0"/>
                    <a:pt x="140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1" name="Google Shape;1381;p54"/>
            <p:cNvSpPr/>
            <p:nvPr/>
          </p:nvSpPr>
          <p:spPr>
            <a:xfrm>
              <a:off x="2129775" y="3963225"/>
              <a:ext cx="54500" cy="282750"/>
            </a:xfrm>
            <a:custGeom>
              <a:avLst/>
              <a:gdLst/>
              <a:ahLst/>
              <a:cxnLst/>
              <a:rect l="l" t="t" r="r" b="b"/>
              <a:pathLst>
                <a:path w="2180" h="11310" extrusionOk="0">
                  <a:moveTo>
                    <a:pt x="1587" y="0"/>
                  </a:moveTo>
                  <a:cubicBezTo>
                    <a:pt x="630" y="0"/>
                    <a:pt x="0" y="1404"/>
                    <a:pt x="1033" y="2024"/>
                  </a:cubicBezTo>
                  <a:cubicBezTo>
                    <a:pt x="359" y="2272"/>
                    <a:pt x="359" y="3239"/>
                    <a:pt x="1033" y="3486"/>
                  </a:cubicBezTo>
                  <a:cubicBezTo>
                    <a:pt x="359" y="3756"/>
                    <a:pt x="359" y="4700"/>
                    <a:pt x="1033" y="4948"/>
                  </a:cubicBezTo>
                  <a:cubicBezTo>
                    <a:pt x="359" y="5195"/>
                    <a:pt x="359" y="6162"/>
                    <a:pt x="1033" y="6409"/>
                  </a:cubicBezTo>
                  <a:cubicBezTo>
                    <a:pt x="359" y="6656"/>
                    <a:pt x="359" y="7623"/>
                    <a:pt x="1033" y="7871"/>
                  </a:cubicBezTo>
                  <a:cubicBezTo>
                    <a:pt x="359" y="8118"/>
                    <a:pt x="359" y="9085"/>
                    <a:pt x="1033" y="9332"/>
                  </a:cubicBezTo>
                  <a:cubicBezTo>
                    <a:pt x="359" y="9580"/>
                    <a:pt x="359" y="10546"/>
                    <a:pt x="1033" y="10794"/>
                  </a:cubicBezTo>
                  <a:cubicBezTo>
                    <a:pt x="1158" y="11122"/>
                    <a:pt x="1458" y="11309"/>
                    <a:pt x="1772" y="11309"/>
                  </a:cubicBezTo>
                  <a:cubicBezTo>
                    <a:pt x="1910" y="11309"/>
                    <a:pt x="2050" y="11274"/>
                    <a:pt x="2180" y="11199"/>
                  </a:cubicBezTo>
                  <a:cubicBezTo>
                    <a:pt x="2023" y="11109"/>
                    <a:pt x="1910" y="10951"/>
                    <a:pt x="1865" y="10794"/>
                  </a:cubicBezTo>
                  <a:cubicBezTo>
                    <a:pt x="1168" y="10546"/>
                    <a:pt x="1168" y="9580"/>
                    <a:pt x="1865" y="9332"/>
                  </a:cubicBezTo>
                  <a:cubicBezTo>
                    <a:pt x="1168" y="9085"/>
                    <a:pt x="1168" y="8118"/>
                    <a:pt x="1865" y="7871"/>
                  </a:cubicBezTo>
                  <a:cubicBezTo>
                    <a:pt x="1168" y="7623"/>
                    <a:pt x="1168" y="6656"/>
                    <a:pt x="1865" y="6409"/>
                  </a:cubicBezTo>
                  <a:cubicBezTo>
                    <a:pt x="1168" y="6162"/>
                    <a:pt x="1168" y="5195"/>
                    <a:pt x="1865" y="4948"/>
                  </a:cubicBezTo>
                  <a:cubicBezTo>
                    <a:pt x="1168" y="4700"/>
                    <a:pt x="1168" y="3733"/>
                    <a:pt x="1865" y="3486"/>
                  </a:cubicBezTo>
                  <a:cubicBezTo>
                    <a:pt x="1168" y="3239"/>
                    <a:pt x="1168" y="2272"/>
                    <a:pt x="1865" y="2024"/>
                  </a:cubicBezTo>
                  <a:cubicBezTo>
                    <a:pt x="1168" y="1777"/>
                    <a:pt x="1168" y="810"/>
                    <a:pt x="1865" y="585"/>
                  </a:cubicBezTo>
                  <a:cubicBezTo>
                    <a:pt x="1910" y="405"/>
                    <a:pt x="2023" y="270"/>
                    <a:pt x="2180" y="181"/>
                  </a:cubicBezTo>
                  <a:cubicBezTo>
                    <a:pt x="1976" y="55"/>
                    <a:pt x="1775" y="0"/>
                    <a:pt x="15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2" name="Google Shape;1382;p54"/>
            <p:cNvSpPr/>
            <p:nvPr/>
          </p:nvSpPr>
          <p:spPr>
            <a:xfrm>
              <a:off x="2182575" y="4004275"/>
              <a:ext cx="19700" cy="19700"/>
            </a:xfrm>
            <a:custGeom>
              <a:avLst/>
              <a:gdLst/>
              <a:ahLst/>
              <a:cxnLst/>
              <a:rect l="l" t="t" r="r" b="b"/>
              <a:pathLst>
                <a:path w="788" h="788" extrusionOk="0">
                  <a:moveTo>
                    <a:pt x="383" y="0"/>
                  </a:moveTo>
                  <a:cubicBezTo>
                    <a:pt x="158" y="0"/>
                    <a:pt x="1" y="180"/>
                    <a:pt x="1" y="382"/>
                  </a:cubicBezTo>
                  <a:cubicBezTo>
                    <a:pt x="1" y="607"/>
                    <a:pt x="158" y="787"/>
                    <a:pt x="383" y="787"/>
                  </a:cubicBezTo>
                  <a:cubicBezTo>
                    <a:pt x="608" y="787"/>
                    <a:pt x="788" y="607"/>
                    <a:pt x="788" y="382"/>
                  </a:cubicBezTo>
                  <a:cubicBezTo>
                    <a:pt x="788" y="180"/>
                    <a:pt x="608" y="0"/>
                    <a:pt x="3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3" name="Google Shape;1383;p54"/>
            <p:cNvSpPr/>
            <p:nvPr/>
          </p:nvSpPr>
          <p:spPr>
            <a:xfrm>
              <a:off x="2291625" y="4004275"/>
              <a:ext cx="20275" cy="19700"/>
            </a:xfrm>
            <a:custGeom>
              <a:avLst/>
              <a:gdLst/>
              <a:ahLst/>
              <a:cxnLst/>
              <a:rect l="l" t="t" r="r" b="b"/>
              <a:pathLst>
                <a:path w="811" h="788" extrusionOk="0">
                  <a:moveTo>
                    <a:pt x="406" y="0"/>
                  </a:moveTo>
                  <a:cubicBezTo>
                    <a:pt x="181" y="0"/>
                    <a:pt x="1" y="180"/>
                    <a:pt x="1" y="382"/>
                  </a:cubicBezTo>
                  <a:cubicBezTo>
                    <a:pt x="1" y="607"/>
                    <a:pt x="181" y="787"/>
                    <a:pt x="406" y="787"/>
                  </a:cubicBezTo>
                  <a:cubicBezTo>
                    <a:pt x="630" y="787"/>
                    <a:pt x="810" y="607"/>
                    <a:pt x="810" y="382"/>
                  </a:cubicBezTo>
                  <a:cubicBezTo>
                    <a:pt x="810" y="180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4" name="Google Shape;1384;p54"/>
            <p:cNvSpPr/>
            <p:nvPr/>
          </p:nvSpPr>
          <p:spPr>
            <a:xfrm>
              <a:off x="2237100" y="4004275"/>
              <a:ext cx="19700" cy="19700"/>
            </a:xfrm>
            <a:custGeom>
              <a:avLst/>
              <a:gdLst/>
              <a:ahLst/>
              <a:cxnLst/>
              <a:rect l="l" t="t" r="r" b="b"/>
              <a:pathLst>
                <a:path w="788" h="788" extrusionOk="0">
                  <a:moveTo>
                    <a:pt x="405" y="0"/>
                  </a:moveTo>
                  <a:cubicBezTo>
                    <a:pt x="181" y="0"/>
                    <a:pt x="1" y="180"/>
                    <a:pt x="1" y="382"/>
                  </a:cubicBezTo>
                  <a:cubicBezTo>
                    <a:pt x="1" y="607"/>
                    <a:pt x="181" y="787"/>
                    <a:pt x="405" y="787"/>
                  </a:cubicBezTo>
                  <a:cubicBezTo>
                    <a:pt x="608" y="787"/>
                    <a:pt x="788" y="607"/>
                    <a:pt x="788" y="382"/>
                  </a:cubicBezTo>
                  <a:cubicBezTo>
                    <a:pt x="788" y="180"/>
                    <a:pt x="608" y="0"/>
                    <a:pt x="40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5" name="Google Shape;1385;p54"/>
            <p:cNvSpPr/>
            <p:nvPr/>
          </p:nvSpPr>
          <p:spPr>
            <a:xfrm>
              <a:off x="2182575" y="4186400"/>
              <a:ext cx="19700" cy="20250"/>
            </a:xfrm>
            <a:custGeom>
              <a:avLst/>
              <a:gdLst/>
              <a:ahLst/>
              <a:cxnLst/>
              <a:rect l="l" t="t" r="r" b="b"/>
              <a:pathLst>
                <a:path w="788" h="810" extrusionOk="0">
                  <a:moveTo>
                    <a:pt x="383" y="0"/>
                  </a:moveTo>
                  <a:cubicBezTo>
                    <a:pt x="158" y="0"/>
                    <a:pt x="1" y="180"/>
                    <a:pt x="1" y="405"/>
                  </a:cubicBezTo>
                  <a:cubicBezTo>
                    <a:pt x="1" y="630"/>
                    <a:pt x="158" y="810"/>
                    <a:pt x="383" y="810"/>
                  </a:cubicBezTo>
                  <a:cubicBezTo>
                    <a:pt x="608" y="810"/>
                    <a:pt x="788" y="630"/>
                    <a:pt x="788" y="405"/>
                  </a:cubicBezTo>
                  <a:cubicBezTo>
                    <a:pt x="788" y="180"/>
                    <a:pt x="608" y="0"/>
                    <a:pt x="3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6" name="Google Shape;1386;p54"/>
            <p:cNvSpPr/>
            <p:nvPr/>
          </p:nvSpPr>
          <p:spPr>
            <a:xfrm>
              <a:off x="2291625" y="4186400"/>
              <a:ext cx="20275" cy="20250"/>
            </a:xfrm>
            <a:custGeom>
              <a:avLst/>
              <a:gdLst/>
              <a:ahLst/>
              <a:cxnLst/>
              <a:rect l="l" t="t" r="r" b="b"/>
              <a:pathLst>
                <a:path w="811" h="810" extrusionOk="0">
                  <a:moveTo>
                    <a:pt x="406" y="0"/>
                  </a:moveTo>
                  <a:cubicBezTo>
                    <a:pt x="181" y="0"/>
                    <a:pt x="1" y="180"/>
                    <a:pt x="1" y="405"/>
                  </a:cubicBezTo>
                  <a:cubicBezTo>
                    <a:pt x="1" y="630"/>
                    <a:pt x="181" y="810"/>
                    <a:pt x="406" y="810"/>
                  </a:cubicBezTo>
                  <a:cubicBezTo>
                    <a:pt x="630" y="810"/>
                    <a:pt x="810" y="630"/>
                    <a:pt x="810" y="405"/>
                  </a:cubicBezTo>
                  <a:cubicBezTo>
                    <a:pt x="810" y="180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7" name="Google Shape;1387;p54"/>
            <p:cNvSpPr/>
            <p:nvPr/>
          </p:nvSpPr>
          <p:spPr>
            <a:xfrm>
              <a:off x="2237100" y="4186400"/>
              <a:ext cx="19700" cy="20250"/>
            </a:xfrm>
            <a:custGeom>
              <a:avLst/>
              <a:gdLst/>
              <a:ahLst/>
              <a:cxnLst/>
              <a:rect l="l" t="t" r="r" b="b"/>
              <a:pathLst>
                <a:path w="788" h="810" extrusionOk="0">
                  <a:moveTo>
                    <a:pt x="405" y="0"/>
                  </a:moveTo>
                  <a:cubicBezTo>
                    <a:pt x="181" y="0"/>
                    <a:pt x="1" y="180"/>
                    <a:pt x="1" y="405"/>
                  </a:cubicBezTo>
                  <a:cubicBezTo>
                    <a:pt x="1" y="630"/>
                    <a:pt x="181" y="810"/>
                    <a:pt x="405" y="810"/>
                  </a:cubicBezTo>
                  <a:cubicBezTo>
                    <a:pt x="608" y="810"/>
                    <a:pt x="788" y="630"/>
                    <a:pt x="788" y="405"/>
                  </a:cubicBezTo>
                  <a:cubicBezTo>
                    <a:pt x="788" y="180"/>
                    <a:pt x="608" y="0"/>
                    <a:pt x="40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8" name="Google Shape;1388;p54"/>
            <p:cNvSpPr/>
            <p:nvPr/>
          </p:nvSpPr>
          <p:spPr>
            <a:xfrm>
              <a:off x="2182575" y="4095325"/>
              <a:ext cx="19700" cy="19700"/>
            </a:xfrm>
            <a:custGeom>
              <a:avLst/>
              <a:gdLst/>
              <a:ahLst/>
              <a:cxnLst/>
              <a:rect l="l" t="t" r="r" b="b"/>
              <a:pathLst>
                <a:path w="788" h="788" extrusionOk="0">
                  <a:moveTo>
                    <a:pt x="383" y="1"/>
                  </a:moveTo>
                  <a:cubicBezTo>
                    <a:pt x="158" y="1"/>
                    <a:pt x="1" y="181"/>
                    <a:pt x="1" y="406"/>
                  </a:cubicBezTo>
                  <a:cubicBezTo>
                    <a:pt x="1" y="630"/>
                    <a:pt x="158" y="788"/>
                    <a:pt x="383" y="788"/>
                  </a:cubicBezTo>
                  <a:cubicBezTo>
                    <a:pt x="608" y="788"/>
                    <a:pt x="788" y="630"/>
                    <a:pt x="788" y="406"/>
                  </a:cubicBezTo>
                  <a:cubicBezTo>
                    <a:pt x="788" y="181"/>
                    <a:pt x="608" y="1"/>
                    <a:pt x="3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9" name="Google Shape;1389;p54"/>
            <p:cNvSpPr/>
            <p:nvPr/>
          </p:nvSpPr>
          <p:spPr>
            <a:xfrm>
              <a:off x="2291625" y="4095325"/>
              <a:ext cx="20275" cy="19700"/>
            </a:xfrm>
            <a:custGeom>
              <a:avLst/>
              <a:gdLst/>
              <a:ahLst/>
              <a:cxnLst/>
              <a:rect l="l" t="t" r="r" b="b"/>
              <a:pathLst>
                <a:path w="811" h="788" extrusionOk="0">
                  <a:moveTo>
                    <a:pt x="406" y="1"/>
                  </a:moveTo>
                  <a:cubicBezTo>
                    <a:pt x="181" y="1"/>
                    <a:pt x="1" y="181"/>
                    <a:pt x="1" y="406"/>
                  </a:cubicBezTo>
                  <a:cubicBezTo>
                    <a:pt x="1" y="630"/>
                    <a:pt x="181" y="788"/>
                    <a:pt x="406" y="788"/>
                  </a:cubicBezTo>
                  <a:cubicBezTo>
                    <a:pt x="630" y="788"/>
                    <a:pt x="810" y="630"/>
                    <a:pt x="810" y="406"/>
                  </a:cubicBezTo>
                  <a:cubicBezTo>
                    <a:pt x="810" y="181"/>
                    <a:pt x="630" y="1"/>
                    <a:pt x="4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0" name="Google Shape;1390;p54"/>
            <p:cNvSpPr/>
            <p:nvPr/>
          </p:nvSpPr>
          <p:spPr>
            <a:xfrm>
              <a:off x="2237100" y="4095325"/>
              <a:ext cx="19700" cy="19700"/>
            </a:xfrm>
            <a:custGeom>
              <a:avLst/>
              <a:gdLst/>
              <a:ahLst/>
              <a:cxnLst/>
              <a:rect l="l" t="t" r="r" b="b"/>
              <a:pathLst>
                <a:path w="788" h="788" extrusionOk="0">
                  <a:moveTo>
                    <a:pt x="405" y="1"/>
                  </a:moveTo>
                  <a:cubicBezTo>
                    <a:pt x="181" y="1"/>
                    <a:pt x="1" y="181"/>
                    <a:pt x="1" y="406"/>
                  </a:cubicBezTo>
                  <a:cubicBezTo>
                    <a:pt x="1" y="630"/>
                    <a:pt x="181" y="788"/>
                    <a:pt x="405" y="788"/>
                  </a:cubicBezTo>
                  <a:cubicBezTo>
                    <a:pt x="608" y="788"/>
                    <a:pt x="788" y="630"/>
                    <a:pt x="788" y="406"/>
                  </a:cubicBezTo>
                  <a:cubicBezTo>
                    <a:pt x="788" y="181"/>
                    <a:pt x="608" y="1"/>
                    <a:pt x="40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91" name="Google Shape;1391;p54"/>
          <p:cNvGrpSpPr/>
          <p:nvPr/>
        </p:nvGrpSpPr>
        <p:grpSpPr>
          <a:xfrm>
            <a:off x="5317402" y="1911312"/>
            <a:ext cx="220023" cy="366695"/>
            <a:chOff x="4134350" y="2842300"/>
            <a:chExt cx="164725" cy="281100"/>
          </a:xfrm>
        </p:grpSpPr>
        <p:sp>
          <p:nvSpPr>
            <p:cNvPr id="1392" name="Google Shape;1392;p54"/>
            <p:cNvSpPr/>
            <p:nvPr/>
          </p:nvSpPr>
          <p:spPr>
            <a:xfrm>
              <a:off x="4153450" y="2854125"/>
              <a:ext cx="126525" cy="52850"/>
            </a:xfrm>
            <a:custGeom>
              <a:avLst/>
              <a:gdLst/>
              <a:ahLst/>
              <a:cxnLst/>
              <a:rect l="l" t="t" r="r" b="b"/>
              <a:pathLst>
                <a:path w="5061" h="2114" extrusionOk="0">
                  <a:moveTo>
                    <a:pt x="2519" y="0"/>
                  </a:moveTo>
                  <a:lnTo>
                    <a:pt x="1462" y="472"/>
                  </a:lnTo>
                  <a:cubicBezTo>
                    <a:pt x="1462" y="472"/>
                    <a:pt x="1080" y="1731"/>
                    <a:pt x="1" y="1731"/>
                  </a:cubicBezTo>
                  <a:lnTo>
                    <a:pt x="2519" y="2114"/>
                  </a:lnTo>
                  <a:lnTo>
                    <a:pt x="5060" y="1731"/>
                  </a:lnTo>
                  <a:cubicBezTo>
                    <a:pt x="3981" y="1731"/>
                    <a:pt x="3599" y="472"/>
                    <a:pt x="3599" y="472"/>
                  </a:cubicBezTo>
                  <a:lnTo>
                    <a:pt x="2519" y="0"/>
                  </a:ln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3" name="Google Shape;1393;p54"/>
            <p:cNvSpPr/>
            <p:nvPr/>
          </p:nvSpPr>
          <p:spPr>
            <a:xfrm>
              <a:off x="4153450" y="2854125"/>
              <a:ext cx="74225" cy="52300"/>
            </a:xfrm>
            <a:custGeom>
              <a:avLst/>
              <a:gdLst/>
              <a:ahLst/>
              <a:cxnLst/>
              <a:rect l="l" t="t" r="r" b="b"/>
              <a:pathLst>
                <a:path w="2969" h="2092" extrusionOk="0">
                  <a:moveTo>
                    <a:pt x="2519" y="0"/>
                  </a:moveTo>
                  <a:lnTo>
                    <a:pt x="1462" y="472"/>
                  </a:lnTo>
                  <a:cubicBezTo>
                    <a:pt x="1462" y="472"/>
                    <a:pt x="1080" y="1709"/>
                    <a:pt x="1" y="1709"/>
                  </a:cubicBezTo>
                  <a:lnTo>
                    <a:pt x="2519" y="2091"/>
                  </a:lnTo>
                  <a:lnTo>
                    <a:pt x="2969" y="2024"/>
                  </a:lnTo>
                  <a:lnTo>
                    <a:pt x="900" y="1731"/>
                  </a:lnTo>
                  <a:cubicBezTo>
                    <a:pt x="1980" y="1731"/>
                    <a:pt x="2362" y="472"/>
                    <a:pt x="2362" y="472"/>
                  </a:cubicBezTo>
                  <a:lnTo>
                    <a:pt x="2969" y="202"/>
                  </a:lnTo>
                  <a:lnTo>
                    <a:pt x="2519" y="0"/>
                  </a:ln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4" name="Google Shape;1394;p54"/>
            <p:cNvSpPr/>
            <p:nvPr/>
          </p:nvSpPr>
          <p:spPr>
            <a:xfrm>
              <a:off x="4134350" y="2906950"/>
              <a:ext cx="164725" cy="205225"/>
            </a:xfrm>
            <a:custGeom>
              <a:avLst/>
              <a:gdLst/>
              <a:ahLst/>
              <a:cxnLst/>
              <a:rect l="l" t="t" r="r" b="b"/>
              <a:pathLst>
                <a:path w="6589" h="8209" extrusionOk="0">
                  <a:moveTo>
                    <a:pt x="3306" y="1"/>
                  </a:moveTo>
                  <a:lnTo>
                    <a:pt x="765" y="383"/>
                  </a:lnTo>
                  <a:cubicBezTo>
                    <a:pt x="270" y="878"/>
                    <a:pt x="0" y="1575"/>
                    <a:pt x="23" y="2294"/>
                  </a:cubicBezTo>
                  <a:lnTo>
                    <a:pt x="23" y="5847"/>
                  </a:lnTo>
                  <a:cubicBezTo>
                    <a:pt x="0" y="6567"/>
                    <a:pt x="270" y="7241"/>
                    <a:pt x="765" y="7758"/>
                  </a:cubicBezTo>
                  <a:lnTo>
                    <a:pt x="3306" y="8208"/>
                  </a:lnTo>
                  <a:lnTo>
                    <a:pt x="5824" y="7758"/>
                  </a:lnTo>
                  <a:cubicBezTo>
                    <a:pt x="6319" y="7241"/>
                    <a:pt x="6589" y="6567"/>
                    <a:pt x="6566" y="5847"/>
                  </a:cubicBezTo>
                  <a:lnTo>
                    <a:pt x="6566" y="2272"/>
                  </a:lnTo>
                  <a:cubicBezTo>
                    <a:pt x="6589" y="1575"/>
                    <a:pt x="6319" y="878"/>
                    <a:pt x="5824" y="383"/>
                  </a:cubicBezTo>
                  <a:lnTo>
                    <a:pt x="3306" y="1"/>
                  </a:ln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5" name="Google Shape;1395;p54"/>
            <p:cNvSpPr/>
            <p:nvPr/>
          </p:nvSpPr>
          <p:spPr>
            <a:xfrm>
              <a:off x="4134350" y="2907525"/>
              <a:ext cx="96700" cy="205200"/>
            </a:xfrm>
            <a:custGeom>
              <a:avLst/>
              <a:gdLst/>
              <a:ahLst/>
              <a:cxnLst/>
              <a:rect l="l" t="t" r="r" b="b"/>
              <a:pathLst>
                <a:path w="3868" h="8208" extrusionOk="0">
                  <a:moveTo>
                    <a:pt x="3306" y="0"/>
                  </a:moveTo>
                  <a:lnTo>
                    <a:pt x="765" y="383"/>
                  </a:lnTo>
                  <a:cubicBezTo>
                    <a:pt x="270" y="877"/>
                    <a:pt x="0" y="1574"/>
                    <a:pt x="23" y="2271"/>
                  </a:cubicBezTo>
                  <a:lnTo>
                    <a:pt x="23" y="5847"/>
                  </a:lnTo>
                  <a:cubicBezTo>
                    <a:pt x="0" y="6544"/>
                    <a:pt x="270" y="7241"/>
                    <a:pt x="765" y="7735"/>
                  </a:cubicBezTo>
                  <a:lnTo>
                    <a:pt x="3306" y="8208"/>
                  </a:lnTo>
                  <a:lnTo>
                    <a:pt x="3868" y="8095"/>
                  </a:lnTo>
                  <a:lnTo>
                    <a:pt x="1889" y="7713"/>
                  </a:lnTo>
                  <a:cubicBezTo>
                    <a:pt x="1394" y="7218"/>
                    <a:pt x="1125" y="6521"/>
                    <a:pt x="1147" y="5824"/>
                  </a:cubicBezTo>
                  <a:lnTo>
                    <a:pt x="1147" y="2249"/>
                  </a:lnTo>
                  <a:cubicBezTo>
                    <a:pt x="1125" y="1552"/>
                    <a:pt x="1394" y="855"/>
                    <a:pt x="1889" y="360"/>
                  </a:cubicBezTo>
                  <a:lnTo>
                    <a:pt x="3868" y="90"/>
                  </a:lnTo>
                  <a:lnTo>
                    <a:pt x="3306" y="0"/>
                  </a:ln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6" name="Google Shape;1396;p54"/>
            <p:cNvSpPr/>
            <p:nvPr/>
          </p:nvSpPr>
          <p:spPr>
            <a:xfrm>
              <a:off x="4140525" y="2897400"/>
              <a:ext cx="152375" cy="19150"/>
            </a:xfrm>
            <a:custGeom>
              <a:avLst/>
              <a:gdLst/>
              <a:ahLst/>
              <a:cxnLst/>
              <a:rect l="l" t="t" r="r" b="b"/>
              <a:pathLst>
                <a:path w="6095" h="766" extrusionOk="0">
                  <a:moveTo>
                    <a:pt x="518" y="0"/>
                  </a:moveTo>
                  <a:cubicBezTo>
                    <a:pt x="1" y="0"/>
                    <a:pt x="1" y="765"/>
                    <a:pt x="518" y="765"/>
                  </a:cubicBezTo>
                  <a:lnTo>
                    <a:pt x="5577" y="765"/>
                  </a:lnTo>
                  <a:cubicBezTo>
                    <a:pt x="6094" y="765"/>
                    <a:pt x="6094" y="0"/>
                    <a:pt x="5577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7" name="Google Shape;1397;p54"/>
            <p:cNvSpPr/>
            <p:nvPr/>
          </p:nvSpPr>
          <p:spPr>
            <a:xfrm>
              <a:off x="4140525" y="2897400"/>
              <a:ext cx="42200" cy="19150"/>
            </a:xfrm>
            <a:custGeom>
              <a:avLst/>
              <a:gdLst/>
              <a:ahLst/>
              <a:cxnLst/>
              <a:rect l="l" t="t" r="r" b="b"/>
              <a:pathLst>
                <a:path w="1688" h="766" extrusionOk="0">
                  <a:moveTo>
                    <a:pt x="518" y="0"/>
                  </a:moveTo>
                  <a:cubicBezTo>
                    <a:pt x="1" y="0"/>
                    <a:pt x="1" y="765"/>
                    <a:pt x="518" y="765"/>
                  </a:cubicBezTo>
                  <a:lnTo>
                    <a:pt x="1687" y="765"/>
                  </a:lnTo>
                  <a:cubicBezTo>
                    <a:pt x="1485" y="765"/>
                    <a:pt x="1305" y="585"/>
                    <a:pt x="1305" y="383"/>
                  </a:cubicBezTo>
                  <a:cubicBezTo>
                    <a:pt x="1305" y="158"/>
                    <a:pt x="1485" y="0"/>
                    <a:pt x="1687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8" name="Google Shape;1398;p54"/>
            <p:cNvSpPr/>
            <p:nvPr/>
          </p:nvSpPr>
          <p:spPr>
            <a:xfrm>
              <a:off x="4154575" y="2965975"/>
              <a:ext cx="124275" cy="114700"/>
            </a:xfrm>
            <a:custGeom>
              <a:avLst/>
              <a:gdLst/>
              <a:ahLst/>
              <a:cxnLst/>
              <a:rect l="l" t="t" r="r" b="b"/>
              <a:pathLst>
                <a:path w="4971" h="4588" extrusionOk="0">
                  <a:moveTo>
                    <a:pt x="1" y="1"/>
                  </a:moveTo>
                  <a:lnTo>
                    <a:pt x="1" y="3486"/>
                  </a:lnTo>
                  <a:cubicBezTo>
                    <a:pt x="1" y="3666"/>
                    <a:pt x="23" y="3823"/>
                    <a:pt x="68" y="4003"/>
                  </a:cubicBezTo>
                  <a:cubicBezTo>
                    <a:pt x="136" y="4341"/>
                    <a:pt x="451" y="4588"/>
                    <a:pt x="810" y="4588"/>
                  </a:cubicBezTo>
                  <a:lnTo>
                    <a:pt x="4161" y="4588"/>
                  </a:lnTo>
                  <a:cubicBezTo>
                    <a:pt x="4520" y="4588"/>
                    <a:pt x="4813" y="4341"/>
                    <a:pt x="4903" y="4003"/>
                  </a:cubicBezTo>
                  <a:cubicBezTo>
                    <a:pt x="4948" y="3823"/>
                    <a:pt x="4970" y="3666"/>
                    <a:pt x="4970" y="3486"/>
                  </a:cubicBezTo>
                  <a:lnTo>
                    <a:pt x="4970" y="1"/>
                  </a:lnTo>
                  <a:close/>
                </a:path>
              </a:pathLst>
            </a:custGeom>
            <a:solidFill>
              <a:srgbClr val="FAED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9" name="Google Shape;1399;p54"/>
            <p:cNvSpPr/>
            <p:nvPr/>
          </p:nvSpPr>
          <p:spPr>
            <a:xfrm>
              <a:off x="4154575" y="2965975"/>
              <a:ext cx="13525" cy="113575"/>
            </a:xfrm>
            <a:custGeom>
              <a:avLst/>
              <a:gdLst/>
              <a:ahLst/>
              <a:cxnLst/>
              <a:rect l="l" t="t" r="r" b="b"/>
              <a:pathLst>
                <a:path w="541" h="4543" extrusionOk="0">
                  <a:moveTo>
                    <a:pt x="1" y="1"/>
                  </a:moveTo>
                  <a:lnTo>
                    <a:pt x="1" y="3486"/>
                  </a:lnTo>
                  <a:cubicBezTo>
                    <a:pt x="1" y="3666"/>
                    <a:pt x="23" y="3823"/>
                    <a:pt x="68" y="4003"/>
                  </a:cubicBezTo>
                  <a:cubicBezTo>
                    <a:pt x="113" y="4251"/>
                    <a:pt x="293" y="4453"/>
                    <a:pt x="540" y="4543"/>
                  </a:cubicBezTo>
                  <a:cubicBezTo>
                    <a:pt x="406" y="4206"/>
                    <a:pt x="338" y="3846"/>
                    <a:pt x="338" y="3486"/>
                  </a:cubicBezTo>
                  <a:lnTo>
                    <a:pt x="338" y="1"/>
                  </a:lnTo>
                  <a:close/>
                </a:path>
              </a:pathLst>
            </a:custGeom>
            <a:solidFill>
              <a:srgbClr val="FAED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0" name="Google Shape;1400;p54"/>
            <p:cNvSpPr/>
            <p:nvPr/>
          </p:nvSpPr>
          <p:spPr>
            <a:xfrm>
              <a:off x="4178750" y="2842300"/>
              <a:ext cx="76475" cy="23650"/>
            </a:xfrm>
            <a:custGeom>
              <a:avLst/>
              <a:gdLst/>
              <a:ahLst/>
              <a:cxnLst/>
              <a:rect l="l" t="t" r="r" b="b"/>
              <a:pathLst>
                <a:path w="3059" h="946" extrusionOk="0">
                  <a:moveTo>
                    <a:pt x="473" y="1"/>
                  </a:moveTo>
                  <a:cubicBezTo>
                    <a:pt x="203" y="1"/>
                    <a:pt x="1" y="226"/>
                    <a:pt x="1" y="473"/>
                  </a:cubicBezTo>
                  <a:cubicBezTo>
                    <a:pt x="1" y="743"/>
                    <a:pt x="203" y="945"/>
                    <a:pt x="473" y="945"/>
                  </a:cubicBezTo>
                  <a:lnTo>
                    <a:pt x="2587" y="945"/>
                  </a:lnTo>
                  <a:cubicBezTo>
                    <a:pt x="2856" y="945"/>
                    <a:pt x="3059" y="743"/>
                    <a:pt x="3059" y="473"/>
                  </a:cubicBezTo>
                  <a:cubicBezTo>
                    <a:pt x="3059" y="226"/>
                    <a:pt x="2856" y="1"/>
                    <a:pt x="2587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1" name="Google Shape;1401;p54"/>
            <p:cNvSpPr/>
            <p:nvPr/>
          </p:nvSpPr>
          <p:spPr>
            <a:xfrm>
              <a:off x="4178200" y="2842300"/>
              <a:ext cx="34875" cy="23650"/>
            </a:xfrm>
            <a:custGeom>
              <a:avLst/>
              <a:gdLst/>
              <a:ahLst/>
              <a:cxnLst/>
              <a:rect l="l" t="t" r="r" b="b"/>
              <a:pathLst>
                <a:path w="1395" h="946" extrusionOk="0">
                  <a:moveTo>
                    <a:pt x="472" y="1"/>
                  </a:moveTo>
                  <a:cubicBezTo>
                    <a:pt x="225" y="1"/>
                    <a:pt x="0" y="226"/>
                    <a:pt x="0" y="473"/>
                  </a:cubicBezTo>
                  <a:cubicBezTo>
                    <a:pt x="0" y="743"/>
                    <a:pt x="225" y="945"/>
                    <a:pt x="472" y="945"/>
                  </a:cubicBezTo>
                  <a:lnTo>
                    <a:pt x="1394" y="945"/>
                  </a:lnTo>
                  <a:cubicBezTo>
                    <a:pt x="1125" y="945"/>
                    <a:pt x="922" y="743"/>
                    <a:pt x="922" y="473"/>
                  </a:cubicBezTo>
                  <a:cubicBezTo>
                    <a:pt x="922" y="226"/>
                    <a:pt x="1125" y="1"/>
                    <a:pt x="1394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2" name="Google Shape;1402;p54"/>
            <p:cNvSpPr/>
            <p:nvPr/>
          </p:nvSpPr>
          <p:spPr>
            <a:xfrm>
              <a:off x="4142225" y="3100325"/>
              <a:ext cx="148975" cy="23075"/>
            </a:xfrm>
            <a:custGeom>
              <a:avLst/>
              <a:gdLst/>
              <a:ahLst/>
              <a:cxnLst/>
              <a:rect l="l" t="t" r="r" b="b"/>
              <a:pathLst>
                <a:path w="5959" h="923" extrusionOk="0">
                  <a:moveTo>
                    <a:pt x="450" y="1"/>
                  </a:moveTo>
                  <a:cubicBezTo>
                    <a:pt x="203" y="1"/>
                    <a:pt x="0" y="203"/>
                    <a:pt x="0" y="473"/>
                  </a:cubicBezTo>
                  <a:cubicBezTo>
                    <a:pt x="0" y="720"/>
                    <a:pt x="203" y="923"/>
                    <a:pt x="450" y="923"/>
                  </a:cubicBezTo>
                  <a:lnTo>
                    <a:pt x="5509" y="923"/>
                  </a:lnTo>
                  <a:cubicBezTo>
                    <a:pt x="5757" y="923"/>
                    <a:pt x="5959" y="720"/>
                    <a:pt x="5959" y="473"/>
                  </a:cubicBezTo>
                  <a:cubicBezTo>
                    <a:pt x="5959" y="203"/>
                    <a:pt x="5757" y="1"/>
                    <a:pt x="5509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3" name="Google Shape;1403;p54"/>
            <p:cNvSpPr/>
            <p:nvPr/>
          </p:nvSpPr>
          <p:spPr>
            <a:xfrm>
              <a:off x="4142225" y="3100325"/>
              <a:ext cx="39375" cy="23075"/>
            </a:xfrm>
            <a:custGeom>
              <a:avLst/>
              <a:gdLst/>
              <a:ahLst/>
              <a:cxnLst/>
              <a:rect l="l" t="t" r="r" b="b"/>
              <a:pathLst>
                <a:path w="1575" h="923" extrusionOk="0">
                  <a:moveTo>
                    <a:pt x="450" y="1"/>
                  </a:moveTo>
                  <a:cubicBezTo>
                    <a:pt x="203" y="1"/>
                    <a:pt x="0" y="203"/>
                    <a:pt x="0" y="473"/>
                  </a:cubicBezTo>
                  <a:cubicBezTo>
                    <a:pt x="0" y="720"/>
                    <a:pt x="203" y="923"/>
                    <a:pt x="450" y="923"/>
                  </a:cubicBezTo>
                  <a:lnTo>
                    <a:pt x="1574" y="923"/>
                  </a:lnTo>
                  <a:cubicBezTo>
                    <a:pt x="1327" y="923"/>
                    <a:pt x="1124" y="720"/>
                    <a:pt x="1124" y="473"/>
                  </a:cubicBezTo>
                  <a:cubicBezTo>
                    <a:pt x="1124" y="203"/>
                    <a:pt x="1327" y="1"/>
                    <a:pt x="1574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04" name="Google Shape;1404;p54"/>
          <p:cNvGrpSpPr/>
          <p:nvPr/>
        </p:nvGrpSpPr>
        <p:grpSpPr>
          <a:xfrm>
            <a:off x="3513871" y="3232957"/>
            <a:ext cx="404691" cy="424692"/>
            <a:chOff x="2470950" y="3964925"/>
            <a:chExt cx="267600" cy="280825"/>
          </a:xfrm>
        </p:grpSpPr>
        <p:sp>
          <p:nvSpPr>
            <p:cNvPr id="1405" name="Google Shape;1405;p54"/>
            <p:cNvSpPr/>
            <p:nvPr/>
          </p:nvSpPr>
          <p:spPr>
            <a:xfrm>
              <a:off x="2476575" y="4082175"/>
              <a:ext cx="114150" cy="117750"/>
            </a:xfrm>
            <a:custGeom>
              <a:avLst/>
              <a:gdLst/>
              <a:ahLst/>
              <a:cxnLst/>
              <a:rect l="l" t="t" r="r" b="b"/>
              <a:pathLst>
                <a:path w="4566" h="4710" extrusionOk="0">
                  <a:moveTo>
                    <a:pt x="3409" y="1"/>
                  </a:moveTo>
                  <a:cubicBezTo>
                    <a:pt x="3301" y="1"/>
                    <a:pt x="3202" y="22"/>
                    <a:pt x="3104" y="55"/>
                  </a:cubicBezTo>
                  <a:lnTo>
                    <a:pt x="2407" y="347"/>
                  </a:lnTo>
                  <a:cubicBezTo>
                    <a:pt x="2339" y="369"/>
                    <a:pt x="2272" y="414"/>
                    <a:pt x="2204" y="459"/>
                  </a:cubicBezTo>
                  <a:lnTo>
                    <a:pt x="1530" y="999"/>
                  </a:lnTo>
                  <a:cubicBezTo>
                    <a:pt x="1417" y="1089"/>
                    <a:pt x="1260" y="1134"/>
                    <a:pt x="1102" y="1156"/>
                  </a:cubicBezTo>
                  <a:cubicBezTo>
                    <a:pt x="833" y="1201"/>
                    <a:pt x="608" y="1359"/>
                    <a:pt x="473" y="1584"/>
                  </a:cubicBezTo>
                  <a:lnTo>
                    <a:pt x="158" y="2123"/>
                  </a:lnTo>
                  <a:cubicBezTo>
                    <a:pt x="46" y="2303"/>
                    <a:pt x="23" y="2528"/>
                    <a:pt x="46" y="2730"/>
                  </a:cubicBezTo>
                  <a:lnTo>
                    <a:pt x="113" y="3068"/>
                  </a:lnTo>
                  <a:cubicBezTo>
                    <a:pt x="113" y="3158"/>
                    <a:pt x="113" y="3225"/>
                    <a:pt x="113" y="3293"/>
                  </a:cubicBezTo>
                  <a:lnTo>
                    <a:pt x="1" y="4709"/>
                  </a:lnTo>
                  <a:lnTo>
                    <a:pt x="1" y="4709"/>
                  </a:lnTo>
                  <a:lnTo>
                    <a:pt x="2834" y="2955"/>
                  </a:lnTo>
                  <a:lnTo>
                    <a:pt x="4565" y="122"/>
                  </a:lnTo>
                  <a:lnTo>
                    <a:pt x="3531" y="10"/>
                  </a:lnTo>
                  <a:cubicBezTo>
                    <a:pt x="3489" y="4"/>
                    <a:pt x="3448" y="1"/>
                    <a:pt x="3409" y="1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6" name="Google Shape;1406;p54"/>
            <p:cNvSpPr/>
            <p:nvPr/>
          </p:nvSpPr>
          <p:spPr>
            <a:xfrm>
              <a:off x="2476575" y="4112200"/>
              <a:ext cx="76475" cy="87725"/>
            </a:xfrm>
            <a:custGeom>
              <a:avLst/>
              <a:gdLst/>
              <a:ahLst/>
              <a:cxnLst/>
              <a:rect l="l" t="t" r="r" b="b"/>
              <a:pathLst>
                <a:path w="3059" h="3509" extrusionOk="0">
                  <a:moveTo>
                    <a:pt x="967" y="0"/>
                  </a:moveTo>
                  <a:cubicBezTo>
                    <a:pt x="765" y="68"/>
                    <a:pt x="585" y="203"/>
                    <a:pt x="473" y="405"/>
                  </a:cubicBezTo>
                  <a:lnTo>
                    <a:pt x="158" y="945"/>
                  </a:lnTo>
                  <a:cubicBezTo>
                    <a:pt x="46" y="1125"/>
                    <a:pt x="1" y="1327"/>
                    <a:pt x="46" y="1529"/>
                  </a:cubicBezTo>
                  <a:lnTo>
                    <a:pt x="113" y="1889"/>
                  </a:lnTo>
                  <a:cubicBezTo>
                    <a:pt x="113" y="1957"/>
                    <a:pt x="113" y="2024"/>
                    <a:pt x="113" y="2114"/>
                  </a:cubicBezTo>
                  <a:lnTo>
                    <a:pt x="1" y="3508"/>
                  </a:lnTo>
                  <a:lnTo>
                    <a:pt x="2834" y="1754"/>
                  </a:lnTo>
                  <a:lnTo>
                    <a:pt x="3059" y="1372"/>
                  </a:lnTo>
                  <a:lnTo>
                    <a:pt x="3059" y="1372"/>
                  </a:lnTo>
                  <a:lnTo>
                    <a:pt x="653" y="2856"/>
                  </a:lnTo>
                  <a:lnTo>
                    <a:pt x="765" y="1462"/>
                  </a:lnTo>
                  <a:cubicBezTo>
                    <a:pt x="788" y="1394"/>
                    <a:pt x="788" y="1305"/>
                    <a:pt x="765" y="1237"/>
                  </a:cubicBezTo>
                  <a:lnTo>
                    <a:pt x="698" y="877"/>
                  </a:lnTo>
                  <a:cubicBezTo>
                    <a:pt x="653" y="675"/>
                    <a:pt x="698" y="473"/>
                    <a:pt x="788" y="293"/>
                  </a:cubicBezTo>
                  <a:lnTo>
                    <a:pt x="967" y="0"/>
                  </a:ln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7" name="Google Shape;1407;p54"/>
            <p:cNvSpPr/>
            <p:nvPr/>
          </p:nvSpPr>
          <p:spPr>
            <a:xfrm>
              <a:off x="2470950" y="3964925"/>
              <a:ext cx="267600" cy="280825"/>
            </a:xfrm>
            <a:custGeom>
              <a:avLst/>
              <a:gdLst/>
              <a:ahLst/>
              <a:cxnLst/>
              <a:rect l="l" t="t" r="r" b="b"/>
              <a:pathLst>
                <a:path w="10704" h="11233" extrusionOk="0">
                  <a:moveTo>
                    <a:pt x="10029" y="0"/>
                  </a:moveTo>
                  <a:cubicBezTo>
                    <a:pt x="9788" y="0"/>
                    <a:pt x="9546" y="90"/>
                    <a:pt x="9355" y="270"/>
                  </a:cubicBezTo>
                  <a:lnTo>
                    <a:pt x="248" y="9399"/>
                  </a:lnTo>
                  <a:cubicBezTo>
                    <a:pt x="1" y="9624"/>
                    <a:pt x="68" y="10029"/>
                    <a:pt x="383" y="10164"/>
                  </a:cubicBezTo>
                  <a:lnTo>
                    <a:pt x="2204" y="11041"/>
                  </a:lnTo>
                  <a:cubicBezTo>
                    <a:pt x="2479" y="11170"/>
                    <a:pt x="2771" y="11232"/>
                    <a:pt x="3059" y="11232"/>
                  </a:cubicBezTo>
                  <a:cubicBezTo>
                    <a:pt x="3574" y="11232"/>
                    <a:pt x="4078" y="11033"/>
                    <a:pt x="4453" y="10658"/>
                  </a:cubicBezTo>
                  <a:lnTo>
                    <a:pt x="5982" y="9129"/>
                  </a:lnTo>
                  <a:cubicBezTo>
                    <a:pt x="6544" y="8545"/>
                    <a:pt x="6702" y="7690"/>
                    <a:pt x="6364" y="6948"/>
                  </a:cubicBezTo>
                  <a:lnTo>
                    <a:pt x="6297" y="6791"/>
                  </a:lnTo>
                  <a:cubicBezTo>
                    <a:pt x="5982" y="6139"/>
                    <a:pt x="6117" y="5352"/>
                    <a:pt x="6612" y="4812"/>
                  </a:cubicBezTo>
                  <a:lnTo>
                    <a:pt x="10704" y="270"/>
                  </a:lnTo>
                  <a:cubicBezTo>
                    <a:pt x="10513" y="90"/>
                    <a:pt x="10271" y="0"/>
                    <a:pt x="10029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8" name="Google Shape;1408;p54"/>
            <p:cNvSpPr/>
            <p:nvPr/>
          </p:nvSpPr>
          <p:spPr>
            <a:xfrm>
              <a:off x="2470950" y="4183600"/>
              <a:ext cx="127075" cy="62150"/>
            </a:xfrm>
            <a:custGeom>
              <a:avLst/>
              <a:gdLst/>
              <a:ahLst/>
              <a:cxnLst/>
              <a:rect l="l" t="t" r="r" b="b"/>
              <a:pathLst>
                <a:path w="5083" h="2486" extrusionOk="0">
                  <a:moveTo>
                    <a:pt x="878" y="0"/>
                  </a:moveTo>
                  <a:lnTo>
                    <a:pt x="248" y="652"/>
                  </a:lnTo>
                  <a:cubicBezTo>
                    <a:pt x="1" y="877"/>
                    <a:pt x="68" y="1282"/>
                    <a:pt x="383" y="1417"/>
                  </a:cubicBezTo>
                  <a:lnTo>
                    <a:pt x="2204" y="2294"/>
                  </a:lnTo>
                  <a:cubicBezTo>
                    <a:pt x="2479" y="2423"/>
                    <a:pt x="2771" y="2485"/>
                    <a:pt x="3059" y="2485"/>
                  </a:cubicBezTo>
                  <a:cubicBezTo>
                    <a:pt x="3574" y="2485"/>
                    <a:pt x="4078" y="2286"/>
                    <a:pt x="4453" y="1911"/>
                  </a:cubicBezTo>
                  <a:lnTo>
                    <a:pt x="5082" y="1282"/>
                  </a:lnTo>
                  <a:lnTo>
                    <a:pt x="5082" y="1282"/>
                  </a:lnTo>
                  <a:cubicBezTo>
                    <a:pt x="4708" y="1657"/>
                    <a:pt x="4204" y="1856"/>
                    <a:pt x="3689" y="1856"/>
                  </a:cubicBezTo>
                  <a:cubicBezTo>
                    <a:pt x="3400" y="1856"/>
                    <a:pt x="3108" y="1793"/>
                    <a:pt x="2834" y="1664"/>
                  </a:cubicBezTo>
                  <a:lnTo>
                    <a:pt x="1013" y="787"/>
                  </a:lnTo>
                  <a:cubicBezTo>
                    <a:pt x="720" y="630"/>
                    <a:pt x="653" y="247"/>
                    <a:pt x="878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09" name="Google Shape;1409;p54"/>
          <p:cNvGrpSpPr/>
          <p:nvPr/>
        </p:nvGrpSpPr>
        <p:grpSpPr>
          <a:xfrm>
            <a:off x="5285466" y="3268910"/>
            <a:ext cx="284080" cy="352384"/>
            <a:chOff x="4449700" y="3964925"/>
            <a:chExt cx="226575" cy="281075"/>
          </a:xfrm>
        </p:grpSpPr>
        <p:sp>
          <p:nvSpPr>
            <p:cNvPr id="1410" name="Google Shape;1410;p54"/>
            <p:cNvSpPr/>
            <p:nvPr/>
          </p:nvSpPr>
          <p:spPr>
            <a:xfrm>
              <a:off x="4495800" y="3964925"/>
              <a:ext cx="134950" cy="56225"/>
            </a:xfrm>
            <a:custGeom>
              <a:avLst/>
              <a:gdLst/>
              <a:ahLst/>
              <a:cxnLst/>
              <a:rect l="l" t="t" r="r" b="b"/>
              <a:pathLst>
                <a:path w="5398" h="2249" extrusionOk="0">
                  <a:moveTo>
                    <a:pt x="585" y="0"/>
                  </a:moveTo>
                  <a:cubicBezTo>
                    <a:pt x="271" y="0"/>
                    <a:pt x="1" y="247"/>
                    <a:pt x="1" y="585"/>
                  </a:cubicBezTo>
                  <a:lnTo>
                    <a:pt x="1" y="1507"/>
                  </a:lnTo>
                  <a:lnTo>
                    <a:pt x="2766" y="2249"/>
                  </a:lnTo>
                  <a:lnTo>
                    <a:pt x="5397" y="1507"/>
                  </a:lnTo>
                  <a:lnTo>
                    <a:pt x="5397" y="585"/>
                  </a:lnTo>
                  <a:cubicBezTo>
                    <a:pt x="5397" y="247"/>
                    <a:pt x="5127" y="0"/>
                    <a:pt x="481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1" name="Google Shape;1411;p54"/>
            <p:cNvSpPr/>
            <p:nvPr/>
          </p:nvSpPr>
          <p:spPr>
            <a:xfrm>
              <a:off x="4449700" y="4036300"/>
              <a:ext cx="180475" cy="209700"/>
            </a:xfrm>
            <a:custGeom>
              <a:avLst/>
              <a:gdLst/>
              <a:ahLst/>
              <a:cxnLst/>
              <a:rect l="l" t="t" r="r" b="b"/>
              <a:pathLst>
                <a:path w="7219" h="8388" extrusionOk="0">
                  <a:moveTo>
                    <a:pt x="2902" y="1"/>
                  </a:moveTo>
                  <a:lnTo>
                    <a:pt x="1" y="1080"/>
                  </a:lnTo>
                  <a:lnTo>
                    <a:pt x="1" y="7691"/>
                  </a:lnTo>
                  <a:cubicBezTo>
                    <a:pt x="1" y="8073"/>
                    <a:pt x="316" y="8388"/>
                    <a:pt x="698" y="8388"/>
                  </a:cubicBezTo>
                  <a:lnTo>
                    <a:pt x="5397" y="8388"/>
                  </a:lnTo>
                  <a:lnTo>
                    <a:pt x="7219" y="4723"/>
                  </a:lnTo>
                  <a:lnTo>
                    <a:pt x="5397" y="1080"/>
                  </a:lnTo>
                  <a:lnTo>
                    <a:pt x="290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2" name="Google Shape;1412;p54"/>
            <p:cNvSpPr/>
            <p:nvPr/>
          </p:nvSpPr>
          <p:spPr>
            <a:xfrm>
              <a:off x="4584625" y="4042500"/>
              <a:ext cx="91650" cy="202950"/>
            </a:xfrm>
            <a:custGeom>
              <a:avLst/>
              <a:gdLst/>
              <a:ahLst/>
              <a:cxnLst/>
              <a:rect l="l" t="t" r="r" b="b"/>
              <a:pathLst>
                <a:path w="3666" h="8118" extrusionOk="0">
                  <a:moveTo>
                    <a:pt x="1822" y="0"/>
                  </a:moveTo>
                  <a:lnTo>
                    <a:pt x="0" y="832"/>
                  </a:lnTo>
                  <a:lnTo>
                    <a:pt x="0" y="8118"/>
                  </a:lnTo>
                  <a:lnTo>
                    <a:pt x="2969" y="8118"/>
                  </a:lnTo>
                  <a:cubicBezTo>
                    <a:pt x="3351" y="8118"/>
                    <a:pt x="3666" y="7825"/>
                    <a:pt x="3666" y="7443"/>
                  </a:cubicBezTo>
                  <a:lnTo>
                    <a:pt x="3666" y="832"/>
                  </a:lnTo>
                  <a:lnTo>
                    <a:pt x="182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3" name="Google Shape;1413;p54"/>
            <p:cNvSpPr/>
            <p:nvPr/>
          </p:nvSpPr>
          <p:spPr>
            <a:xfrm>
              <a:off x="4450275" y="4112750"/>
              <a:ext cx="134375" cy="83800"/>
            </a:xfrm>
            <a:custGeom>
              <a:avLst/>
              <a:gdLst/>
              <a:ahLst/>
              <a:cxnLst/>
              <a:rect l="l" t="t" r="r" b="b"/>
              <a:pathLst>
                <a:path w="5375" h="3352" extrusionOk="0">
                  <a:moveTo>
                    <a:pt x="0" y="1"/>
                  </a:moveTo>
                  <a:lnTo>
                    <a:pt x="0" y="3351"/>
                  </a:lnTo>
                  <a:lnTo>
                    <a:pt x="5374" y="3351"/>
                  </a:lnTo>
                  <a:lnTo>
                    <a:pt x="537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4" name="Google Shape;1414;p54"/>
            <p:cNvSpPr/>
            <p:nvPr/>
          </p:nvSpPr>
          <p:spPr>
            <a:xfrm>
              <a:off x="4584625" y="4002575"/>
              <a:ext cx="91650" cy="60750"/>
            </a:xfrm>
            <a:custGeom>
              <a:avLst/>
              <a:gdLst/>
              <a:ahLst/>
              <a:cxnLst/>
              <a:rect l="l" t="t" r="r" b="b"/>
              <a:pathLst>
                <a:path w="3666" h="2430" extrusionOk="0">
                  <a:moveTo>
                    <a:pt x="1822" y="1"/>
                  </a:moveTo>
                  <a:lnTo>
                    <a:pt x="0" y="2429"/>
                  </a:lnTo>
                  <a:lnTo>
                    <a:pt x="3666" y="2429"/>
                  </a:lnTo>
                  <a:lnTo>
                    <a:pt x="182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5" name="Google Shape;1415;p54"/>
            <p:cNvSpPr/>
            <p:nvPr/>
          </p:nvSpPr>
          <p:spPr>
            <a:xfrm>
              <a:off x="4450275" y="4002575"/>
              <a:ext cx="179900" cy="60750"/>
            </a:xfrm>
            <a:custGeom>
              <a:avLst/>
              <a:gdLst/>
              <a:ahLst/>
              <a:cxnLst/>
              <a:rect l="l" t="t" r="r" b="b"/>
              <a:pathLst>
                <a:path w="7196" h="2430" extrusionOk="0">
                  <a:moveTo>
                    <a:pt x="1822" y="1"/>
                  </a:moveTo>
                  <a:lnTo>
                    <a:pt x="0" y="2429"/>
                  </a:lnTo>
                  <a:lnTo>
                    <a:pt x="5374" y="2429"/>
                  </a:lnTo>
                  <a:lnTo>
                    <a:pt x="719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6" name="Google Shape;1416;p54"/>
            <p:cNvSpPr/>
            <p:nvPr/>
          </p:nvSpPr>
          <p:spPr>
            <a:xfrm>
              <a:off x="4584625" y="4112750"/>
              <a:ext cx="91650" cy="83800"/>
            </a:xfrm>
            <a:custGeom>
              <a:avLst/>
              <a:gdLst/>
              <a:ahLst/>
              <a:cxnLst/>
              <a:rect l="l" t="t" r="r" b="b"/>
              <a:pathLst>
                <a:path w="3666" h="3352" extrusionOk="0">
                  <a:moveTo>
                    <a:pt x="0" y="1"/>
                  </a:moveTo>
                  <a:lnTo>
                    <a:pt x="0" y="3351"/>
                  </a:lnTo>
                  <a:lnTo>
                    <a:pt x="3666" y="3351"/>
                  </a:lnTo>
                  <a:lnTo>
                    <a:pt x="366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Google Shape;1366;p54">
            <a:extLst>
              <a:ext uri="{FF2B5EF4-FFF2-40B4-BE49-F238E27FC236}">
                <a16:creationId xmlns:a16="http://schemas.microsoft.com/office/drawing/2014/main" id="{0A56F162-987D-9651-71C9-CBD0169AFE29}"/>
              </a:ext>
            </a:extLst>
          </p:cNvPr>
          <p:cNvSpPr txBox="1">
            <a:spLocks/>
          </p:cNvSpPr>
          <p:nvPr/>
        </p:nvSpPr>
        <p:spPr>
          <a:xfrm flipH="1">
            <a:off x="6092379" y="2912043"/>
            <a:ext cx="1560600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9pPr>
          </a:lstStyle>
          <a:p>
            <a:r>
              <a:rPr lang="en" sz="1800" dirty="0"/>
              <a:t>03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1E6AB5-D803-6258-FBBF-541AABF38A10}"/>
              </a:ext>
            </a:extLst>
          </p:cNvPr>
          <p:cNvSpPr txBox="1"/>
          <p:nvPr/>
        </p:nvSpPr>
        <p:spPr>
          <a:xfrm>
            <a:off x="453421" y="4752942"/>
            <a:ext cx="73853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                     </a:t>
            </a:r>
            <a:r>
              <a:rPr lang="en-US" sz="1200" b="1" dirty="0">
                <a:solidFill>
                  <a:schemeClr val="tx2"/>
                </a:solidFill>
              </a:rPr>
              <a:t>I can grow </a:t>
            </a:r>
            <a:r>
              <a:rPr lang="en-US" sz="1200" b="1" dirty="0" err="1">
                <a:solidFill>
                  <a:schemeClr val="tx2"/>
                </a:solidFill>
              </a:rPr>
              <a:t>SweetBalance</a:t>
            </a:r>
            <a:r>
              <a:rPr lang="en-US" sz="1200" b="1" dirty="0">
                <a:solidFill>
                  <a:schemeClr val="tx2"/>
                </a:solidFill>
              </a:rPr>
              <a:t> and make it a successful business in the UK and beyond.</a:t>
            </a:r>
            <a:endParaRPr lang="en-GB" sz="1200" b="1" dirty="0">
              <a:solidFill>
                <a:schemeClr val="tx2"/>
              </a:solidFill>
            </a:endParaRPr>
          </a:p>
          <a:p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D4D2A9-BD46-AFBC-9BF4-D9B1E473F144}"/>
              </a:ext>
            </a:extLst>
          </p:cNvPr>
          <p:cNvSpPr txBox="1"/>
          <p:nvPr/>
        </p:nvSpPr>
        <p:spPr>
          <a:xfrm>
            <a:off x="3334978" y="3906682"/>
            <a:ext cx="463468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dirty="0">
                <a:solidFill>
                  <a:schemeClr val="tx2"/>
                </a:solidFill>
              </a:rPr>
              <a:t>(Virginia Commonwealth University, 2023)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8" name="Google Shape;1808;p65"/>
          <p:cNvPicPr preferRelativeResize="0"/>
          <p:nvPr/>
        </p:nvPicPr>
        <p:blipFill>
          <a:blip r:embed="rId3"/>
          <a:srcRect l="775" r="775"/>
          <a:stretch/>
        </p:blipFill>
        <p:spPr>
          <a:xfrm>
            <a:off x="-65518" y="-75233"/>
            <a:ext cx="4703520" cy="5343817"/>
          </a:xfrm>
          <a:prstGeom prst="rect">
            <a:avLst/>
          </a:prstGeom>
          <a:noFill/>
          <a:ln>
            <a:noFill/>
          </a:ln>
        </p:spPr>
      </p:pic>
      <p:sp>
        <p:nvSpPr>
          <p:cNvPr id="1809" name="Google Shape;1809;p65"/>
          <p:cNvSpPr txBox="1">
            <a:spLocks noGrp="1"/>
          </p:cNvSpPr>
          <p:nvPr>
            <p:ph type="subTitle" idx="1"/>
          </p:nvPr>
        </p:nvSpPr>
        <p:spPr>
          <a:xfrm>
            <a:off x="4816086" y="1975477"/>
            <a:ext cx="4503053" cy="143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/>
            <a:r>
              <a:rPr lang="en-GB" dirty="0"/>
              <a:t>"Why </a:t>
            </a:r>
            <a:r>
              <a:rPr lang="en-GB" dirty="0" err="1"/>
              <a:t>SweetBalance</a:t>
            </a:r>
            <a:r>
              <a:rPr lang="en-GB" dirty="0"/>
              <a:t> Matters“</a:t>
            </a:r>
          </a:p>
          <a:p>
            <a:pPr marL="0" lvl="0" indent="0" algn="ctr"/>
            <a:endParaRPr lang="en-GB" dirty="0"/>
          </a:p>
          <a:p>
            <a:pPr marL="0" indent="0" algn="ctr"/>
            <a:r>
              <a:rPr lang="en-US" sz="1200" dirty="0"/>
              <a:t>I believe in </a:t>
            </a:r>
            <a:r>
              <a:rPr lang="en-US" sz="1200" dirty="0" err="1"/>
              <a:t>SweetBalance</a:t>
            </a:r>
            <a:r>
              <a:rPr lang="en-US" sz="1200" dirty="0"/>
              <a:t> not just because I love dessert </a:t>
            </a:r>
          </a:p>
          <a:p>
            <a:pPr marL="0" indent="0" algn="ctr"/>
            <a:r>
              <a:rPr lang="en-US" sz="1200" dirty="0"/>
              <a:t> but because I’ve seen what food can mean to people.</a:t>
            </a:r>
          </a:p>
          <a:p>
            <a:pPr marL="0" indent="0" algn="ctr"/>
            <a:r>
              <a:rPr lang="en-US" sz="1200" dirty="0"/>
              <a:t> I’ve stood beside children who couldn’t enjoy cake like others. I’ve cooked for people who felt forgotten. And I’ve seen how a small, beautiful thing like a piece of chocolate   </a:t>
            </a:r>
            <a:r>
              <a:rPr lang="en-US" sz="1200" b="1" dirty="0"/>
              <a:t>can offer comfort, love, and connection </a:t>
            </a:r>
            <a:r>
              <a:rPr lang="en-US" b="1" dirty="0"/>
              <a:t>.</a:t>
            </a:r>
            <a:endParaRPr lang="en-GB" b="1" dirty="0"/>
          </a:p>
          <a:p>
            <a:pPr marL="0" lvl="0" indent="0" algn="ctr"/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811" name="Google Shape;1811;p65"/>
          <p:cNvSpPr txBox="1">
            <a:spLocks noGrp="1"/>
          </p:cNvSpPr>
          <p:nvPr>
            <p:ph type="title"/>
          </p:nvPr>
        </p:nvSpPr>
        <p:spPr>
          <a:xfrm>
            <a:off x="3795837" y="677013"/>
            <a:ext cx="4924729" cy="93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 dirty="0">
                <a:solidFill>
                  <a:srgbClr val="C00000"/>
                </a:solidFill>
              </a:rPr>
              <a:t>Conclusion</a:t>
            </a:r>
            <a:endParaRPr sz="4800" dirty="0">
              <a:solidFill>
                <a:srgbClr val="C00000"/>
              </a:solidFill>
            </a:endParaRPr>
          </a:p>
        </p:txBody>
      </p:sp>
      <p:sp>
        <p:nvSpPr>
          <p:cNvPr id="1812" name="Google Shape;1812;p65"/>
          <p:cNvSpPr/>
          <p:nvPr/>
        </p:nvSpPr>
        <p:spPr>
          <a:xfrm>
            <a:off x="6751968" y="4338989"/>
            <a:ext cx="25206" cy="19596"/>
          </a:xfrm>
          <a:custGeom>
            <a:avLst/>
            <a:gdLst/>
            <a:ahLst/>
            <a:cxnLst/>
            <a:rect l="l" t="t" r="r" b="b"/>
            <a:pathLst>
              <a:path w="638" h="496" extrusionOk="0">
                <a:moveTo>
                  <a:pt x="318" y="1"/>
                </a:moveTo>
                <a:cubicBezTo>
                  <a:pt x="0" y="1"/>
                  <a:pt x="0" y="496"/>
                  <a:pt x="318" y="496"/>
                </a:cubicBezTo>
                <a:cubicBezTo>
                  <a:pt x="638" y="496"/>
                  <a:pt x="638" y="1"/>
                  <a:pt x="318" y="1"/>
                </a:cubicBezTo>
                <a:close/>
              </a:path>
            </a:pathLst>
          </a:custGeom>
          <a:solidFill>
            <a:srgbClr val="D9B3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813" name="Google Shape;1813;p65"/>
          <p:cNvCxnSpPr/>
          <p:nvPr/>
        </p:nvCxnSpPr>
        <p:spPr>
          <a:xfrm>
            <a:off x="5811663" y="1622912"/>
            <a:ext cx="2511900" cy="0"/>
          </a:xfrm>
          <a:prstGeom prst="straightConnector1">
            <a:avLst/>
          </a:prstGeom>
          <a:noFill/>
          <a:ln w="28575" cap="flat" cmpd="sng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1827" name="Google Shape;1827;p65"/>
          <p:cNvSpPr/>
          <p:nvPr/>
        </p:nvSpPr>
        <p:spPr>
          <a:xfrm rot="10800000">
            <a:off x="3593718" y="-75233"/>
            <a:ext cx="1460509" cy="5368740"/>
          </a:xfrm>
          <a:custGeom>
            <a:avLst/>
            <a:gdLst/>
            <a:ahLst/>
            <a:cxnLst/>
            <a:rect l="l" t="t" r="r" b="b"/>
            <a:pathLst>
              <a:path w="78774" h="208349" extrusionOk="0">
                <a:moveTo>
                  <a:pt x="0" y="0"/>
                </a:moveTo>
                <a:lnTo>
                  <a:pt x="0" y="208349"/>
                </a:lnTo>
                <a:lnTo>
                  <a:pt x="37954" y="207979"/>
                </a:lnTo>
                <a:cubicBezTo>
                  <a:pt x="37954" y="207979"/>
                  <a:pt x="34812" y="141744"/>
                  <a:pt x="54128" y="104005"/>
                </a:cubicBezTo>
                <a:cubicBezTo>
                  <a:pt x="78773" y="55853"/>
                  <a:pt x="71842" y="0"/>
                  <a:pt x="71842" y="0"/>
                </a:cubicBezTo>
                <a:close/>
              </a:path>
            </a:pathLst>
          </a:custGeom>
          <a:solidFill>
            <a:srgbClr val="F5E3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28" name="Google Shape;1828;p65"/>
          <p:cNvGrpSpPr/>
          <p:nvPr/>
        </p:nvGrpSpPr>
        <p:grpSpPr>
          <a:xfrm>
            <a:off x="7163105" y="-824571"/>
            <a:ext cx="2781549" cy="3349982"/>
            <a:chOff x="-632995" y="-757259"/>
            <a:chExt cx="2781549" cy="3349982"/>
          </a:xfrm>
        </p:grpSpPr>
        <p:sp>
          <p:nvSpPr>
            <p:cNvPr id="1829" name="Google Shape;1829;p65"/>
            <p:cNvSpPr/>
            <p:nvPr/>
          </p:nvSpPr>
          <p:spPr>
            <a:xfrm rot="655752">
              <a:off x="-482632" y="-166315"/>
              <a:ext cx="124483" cy="277807"/>
            </a:xfrm>
            <a:custGeom>
              <a:avLst/>
              <a:gdLst/>
              <a:ahLst/>
              <a:cxnLst/>
              <a:rect l="l" t="t" r="r" b="b"/>
              <a:pathLst>
                <a:path w="6319" h="14102" extrusionOk="0">
                  <a:moveTo>
                    <a:pt x="4701" y="194"/>
                  </a:moveTo>
                  <a:cubicBezTo>
                    <a:pt x="3622" y="1"/>
                    <a:pt x="2543" y="656"/>
                    <a:pt x="2235" y="1696"/>
                  </a:cubicBezTo>
                  <a:lnTo>
                    <a:pt x="0" y="11443"/>
                  </a:lnTo>
                  <a:lnTo>
                    <a:pt x="0" y="11867"/>
                  </a:lnTo>
                  <a:cubicBezTo>
                    <a:pt x="0" y="12830"/>
                    <a:pt x="655" y="13678"/>
                    <a:pt x="1619" y="13870"/>
                  </a:cubicBezTo>
                  <a:cubicBezTo>
                    <a:pt x="2697" y="14102"/>
                    <a:pt x="3815" y="13408"/>
                    <a:pt x="4084" y="12329"/>
                  </a:cubicBezTo>
                  <a:lnTo>
                    <a:pt x="6280" y="2582"/>
                  </a:lnTo>
                  <a:cubicBezTo>
                    <a:pt x="6319" y="2467"/>
                    <a:pt x="6319" y="2313"/>
                    <a:pt x="6319" y="2158"/>
                  </a:cubicBezTo>
                  <a:cubicBezTo>
                    <a:pt x="6319" y="1195"/>
                    <a:pt x="5625" y="386"/>
                    <a:pt x="4701" y="1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0" name="Google Shape;1830;p65"/>
            <p:cNvSpPr/>
            <p:nvPr/>
          </p:nvSpPr>
          <p:spPr>
            <a:xfrm rot="655752">
              <a:off x="1754600" y="-338539"/>
              <a:ext cx="258836" cy="176865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1" name="Google Shape;1831;p65"/>
            <p:cNvSpPr/>
            <p:nvPr/>
          </p:nvSpPr>
          <p:spPr>
            <a:xfrm rot="655752">
              <a:off x="376700" y="-602177"/>
              <a:ext cx="259584" cy="179879"/>
            </a:xfrm>
            <a:custGeom>
              <a:avLst/>
              <a:gdLst/>
              <a:ahLst/>
              <a:cxnLst/>
              <a:rect l="l" t="t" r="r" b="b"/>
              <a:pathLst>
                <a:path w="13177" h="9131" extrusionOk="0">
                  <a:moveTo>
                    <a:pt x="2967" y="8553"/>
                  </a:moveTo>
                  <a:lnTo>
                    <a:pt x="12020" y="4200"/>
                  </a:lnTo>
                  <a:cubicBezTo>
                    <a:pt x="12714" y="3891"/>
                    <a:pt x="13176" y="3159"/>
                    <a:pt x="13138" y="2389"/>
                  </a:cubicBezTo>
                  <a:cubicBezTo>
                    <a:pt x="13099" y="2042"/>
                    <a:pt x="13022" y="1695"/>
                    <a:pt x="12907" y="1426"/>
                  </a:cubicBezTo>
                  <a:cubicBezTo>
                    <a:pt x="12367" y="424"/>
                    <a:pt x="11211" y="0"/>
                    <a:pt x="10171" y="463"/>
                  </a:cubicBezTo>
                  <a:lnTo>
                    <a:pt x="1156" y="4777"/>
                  </a:lnTo>
                  <a:cubicBezTo>
                    <a:pt x="463" y="5124"/>
                    <a:pt x="0" y="5818"/>
                    <a:pt x="0" y="6627"/>
                  </a:cubicBezTo>
                  <a:cubicBezTo>
                    <a:pt x="39" y="8129"/>
                    <a:pt x="1580" y="9131"/>
                    <a:pt x="2967" y="8553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2" name="Google Shape;1832;p65"/>
            <p:cNvSpPr/>
            <p:nvPr/>
          </p:nvSpPr>
          <p:spPr>
            <a:xfrm rot="655752">
              <a:off x="1299065" y="-154550"/>
              <a:ext cx="201903" cy="254285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3" name="Google Shape;1833;p65"/>
            <p:cNvSpPr/>
            <p:nvPr/>
          </p:nvSpPr>
          <p:spPr>
            <a:xfrm rot="655752">
              <a:off x="1440407" y="878113"/>
              <a:ext cx="250483" cy="212522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4" name="Google Shape;1834;p65"/>
            <p:cNvSpPr/>
            <p:nvPr/>
          </p:nvSpPr>
          <p:spPr>
            <a:xfrm rot="655752">
              <a:off x="703671" y="-167174"/>
              <a:ext cx="249715" cy="205705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5" name="Google Shape;1835;p65"/>
            <p:cNvSpPr/>
            <p:nvPr/>
          </p:nvSpPr>
          <p:spPr>
            <a:xfrm rot="655752">
              <a:off x="1233812" y="2302125"/>
              <a:ext cx="129802" cy="280840"/>
            </a:xfrm>
            <a:custGeom>
              <a:avLst/>
              <a:gdLst/>
              <a:ahLst/>
              <a:cxnLst/>
              <a:rect l="l" t="t" r="r" b="b"/>
              <a:pathLst>
                <a:path w="6589" h="14256" extrusionOk="0">
                  <a:moveTo>
                    <a:pt x="4045" y="1773"/>
                  </a:moveTo>
                  <a:cubicBezTo>
                    <a:pt x="3776" y="694"/>
                    <a:pt x="2658" y="1"/>
                    <a:pt x="1580" y="270"/>
                  </a:cubicBezTo>
                  <a:cubicBezTo>
                    <a:pt x="694" y="424"/>
                    <a:pt x="39" y="1195"/>
                    <a:pt x="0" y="2081"/>
                  </a:cubicBezTo>
                  <a:lnTo>
                    <a:pt x="0" y="2197"/>
                  </a:lnTo>
                  <a:cubicBezTo>
                    <a:pt x="0" y="2351"/>
                    <a:pt x="0" y="2505"/>
                    <a:pt x="77" y="2697"/>
                  </a:cubicBezTo>
                  <a:lnTo>
                    <a:pt x="2466" y="12483"/>
                  </a:lnTo>
                  <a:cubicBezTo>
                    <a:pt x="2774" y="13562"/>
                    <a:pt x="3853" y="14255"/>
                    <a:pt x="4970" y="13986"/>
                  </a:cubicBezTo>
                  <a:cubicBezTo>
                    <a:pt x="5895" y="13832"/>
                    <a:pt x="6588" y="12984"/>
                    <a:pt x="6588" y="12021"/>
                  </a:cubicBezTo>
                  <a:cubicBezTo>
                    <a:pt x="6588" y="11867"/>
                    <a:pt x="6550" y="11674"/>
                    <a:pt x="6511" y="11520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6" name="Google Shape;1836;p65"/>
            <p:cNvSpPr/>
            <p:nvPr/>
          </p:nvSpPr>
          <p:spPr>
            <a:xfrm rot="655752">
              <a:off x="1383481" y="321061"/>
              <a:ext cx="170029" cy="267169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8630" y="11250"/>
                  </a:moveTo>
                  <a:cubicBezTo>
                    <a:pt x="8592" y="10942"/>
                    <a:pt x="8553" y="10672"/>
                    <a:pt x="8438" y="10403"/>
                  </a:cubicBezTo>
                  <a:lnTo>
                    <a:pt x="3969" y="1388"/>
                  </a:lnTo>
                  <a:cubicBezTo>
                    <a:pt x="3468" y="424"/>
                    <a:pt x="2273" y="1"/>
                    <a:pt x="1272" y="424"/>
                  </a:cubicBezTo>
                  <a:cubicBezTo>
                    <a:pt x="501" y="694"/>
                    <a:pt x="0" y="1465"/>
                    <a:pt x="0" y="2274"/>
                  </a:cubicBezTo>
                  <a:cubicBezTo>
                    <a:pt x="39" y="2582"/>
                    <a:pt x="116" y="2852"/>
                    <a:pt x="232" y="3121"/>
                  </a:cubicBezTo>
                  <a:lnTo>
                    <a:pt x="4701" y="12175"/>
                  </a:lnTo>
                  <a:cubicBezTo>
                    <a:pt x="5240" y="13138"/>
                    <a:pt x="6396" y="13562"/>
                    <a:pt x="7397" y="13138"/>
                  </a:cubicBezTo>
                  <a:cubicBezTo>
                    <a:pt x="8168" y="12791"/>
                    <a:pt x="8630" y="12059"/>
                    <a:pt x="8630" y="1125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7" name="Google Shape;1837;p65"/>
            <p:cNvSpPr/>
            <p:nvPr/>
          </p:nvSpPr>
          <p:spPr>
            <a:xfrm rot="655752">
              <a:off x="867139" y="-552176"/>
              <a:ext cx="249715" cy="131319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8" name="Google Shape;1838;p65"/>
            <p:cNvSpPr/>
            <p:nvPr/>
          </p:nvSpPr>
          <p:spPr>
            <a:xfrm rot="655752">
              <a:off x="879777" y="533560"/>
              <a:ext cx="253517" cy="207203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9" name="Google Shape;1839;p65"/>
            <p:cNvSpPr/>
            <p:nvPr/>
          </p:nvSpPr>
          <p:spPr>
            <a:xfrm rot="655752">
              <a:off x="955214" y="1338102"/>
              <a:ext cx="222411" cy="245932"/>
            </a:xfrm>
            <a:custGeom>
              <a:avLst/>
              <a:gdLst/>
              <a:ahLst/>
              <a:cxnLst/>
              <a:rect l="l" t="t" r="r" b="b"/>
              <a:pathLst>
                <a:path w="11290" h="12484" extrusionOk="0">
                  <a:moveTo>
                    <a:pt x="7706" y="1426"/>
                  </a:moveTo>
                  <a:lnTo>
                    <a:pt x="656" y="8207"/>
                  </a:lnTo>
                  <a:cubicBezTo>
                    <a:pt x="232" y="8592"/>
                    <a:pt x="1" y="9132"/>
                    <a:pt x="1" y="9710"/>
                  </a:cubicBezTo>
                  <a:cubicBezTo>
                    <a:pt x="39" y="11559"/>
                    <a:pt x="2197" y="12483"/>
                    <a:pt x="3545" y="11212"/>
                  </a:cubicBezTo>
                  <a:lnTo>
                    <a:pt x="10596" y="4431"/>
                  </a:lnTo>
                  <a:cubicBezTo>
                    <a:pt x="11019" y="4046"/>
                    <a:pt x="11251" y="3545"/>
                    <a:pt x="11289" y="2967"/>
                  </a:cubicBezTo>
                  <a:cubicBezTo>
                    <a:pt x="11289" y="1388"/>
                    <a:pt x="9286" y="1"/>
                    <a:pt x="7706" y="142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0" name="Google Shape;1840;p65"/>
            <p:cNvSpPr/>
            <p:nvPr/>
          </p:nvSpPr>
          <p:spPr>
            <a:xfrm rot="655752">
              <a:off x="61048" y="-81627"/>
              <a:ext cx="81991" cy="301328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1" name="Google Shape;1841;p65"/>
            <p:cNvSpPr/>
            <p:nvPr/>
          </p:nvSpPr>
          <p:spPr>
            <a:xfrm rot="655752">
              <a:off x="64938" y="538872"/>
              <a:ext cx="268686" cy="166995"/>
            </a:xfrm>
            <a:custGeom>
              <a:avLst/>
              <a:gdLst/>
              <a:ahLst/>
              <a:cxnLst/>
              <a:rect l="l" t="t" r="r" b="b"/>
              <a:pathLst>
                <a:path w="13639" h="8477" extrusionOk="0">
                  <a:moveTo>
                    <a:pt x="2697" y="8091"/>
                  </a:moveTo>
                  <a:lnTo>
                    <a:pt x="12290" y="4277"/>
                  </a:lnTo>
                  <a:cubicBezTo>
                    <a:pt x="13099" y="4007"/>
                    <a:pt x="13638" y="3275"/>
                    <a:pt x="13600" y="2427"/>
                  </a:cubicBezTo>
                  <a:lnTo>
                    <a:pt x="13600" y="2273"/>
                  </a:lnTo>
                  <a:cubicBezTo>
                    <a:pt x="13638" y="2235"/>
                    <a:pt x="13638" y="2158"/>
                    <a:pt x="13638" y="2081"/>
                  </a:cubicBezTo>
                  <a:cubicBezTo>
                    <a:pt x="13638" y="1927"/>
                    <a:pt x="13600" y="1773"/>
                    <a:pt x="13561" y="1618"/>
                  </a:cubicBezTo>
                  <a:cubicBezTo>
                    <a:pt x="13215" y="540"/>
                    <a:pt x="12020" y="0"/>
                    <a:pt x="10980" y="424"/>
                  </a:cubicBezTo>
                  <a:lnTo>
                    <a:pt x="1387" y="4161"/>
                  </a:lnTo>
                  <a:cubicBezTo>
                    <a:pt x="578" y="4508"/>
                    <a:pt x="39" y="5278"/>
                    <a:pt x="0" y="6164"/>
                  </a:cubicBezTo>
                  <a:cubicBezTo>
                    <a:pt x="0" y="6357"/>
                    <a:pt x="39" y="6588"/>
                    <a:pt x="116" y="6819"/>
                  </a:cubicBezTo>
                  <a:cubicBezTo>
                    <a:pt x="462" y="7898"/>
                    <a:pt x="1657" y="8476"/>
                    <a:pt x="2697" y="809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2" name="Google Shape;1842;p65"/>
            <p:cNvSpPr/>
            <p:nvPr/>
          </p:nvSpPr>
          <p:spPr>
            <a:xfrm rot="655752">
              <a:off x="-613938" y="-736624"/>
              <a:ext cx="239097" cy="223908"/>
            </a:xfrm>
            <a:custGeom>
              <a:avLst/>
              <a:gdLst/>
              <a:ahLst/>
              <a:cxnLst/>
              <a:rect l="l" t="t" r="r" b="b"/>
              <a:pathLst>
                <a:path w="12137" h="11366" extrusionOk="0">
                  <a:moveTo>
                    <a:pt x="3777" y="732"/>
                  </a:moveTo>
                  <a:cubicBezTo>
                    <a:pt x="2929" y="0"/>
                    <a:pt x="1696" y="0"/>
                    <a:pt x="887" y="732"/>
                  </a:cubicBezTo>
                  <a:cubicBezTo>
                    <a:pt x="1" y="1503"/>
                    <a:pt x="1" y="2851"/>
                    <a:pt x="887" y="3622"/>
                  </a:cubicBezTo>
                  <a:lnTo>
                    <a:pt x="8400" y="10672"/>
                  </a:lnTo>
                  <a:cubicBezTo>
                    <a:pt x="9247" y="11366"/>
                    <a:pt x="10480" y="11366"/>
                    <a:pt x="11289" y="10672"/>
                  </a:cubicBezTo>
                  <a:cubicBezTo>
                    <a:pt x="12137" y="9863"/>
                    <a:pt x="12137" y="8553"/>
                    <a:pt x="11289" y="77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3" name="Google Shape;1843;p65"/>
            <p:cNvSpPr/>
            <p:nvPr/>
          </p:nvSpPr>
          <p:spPr>
            <a:xfrm rot="655752">
              <a:off x="405296" y="141152"/>
              <a:ext cx="274005" cy="151807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4" name="Google Shape;1844;p65"/>
            <p:cNvSpPr/>
            <p:nvPr/>
          </p:nvSpPr>
          <p:spPr>
            <a:xfrm rot="655752">
              <a:off x="941558" y="102929"/>
              <a:ext cx="249715" cy="204169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5" name="Google Shape;1845;p65"/>
            <p:cNvSpPr/>
            <p:nvPr/>
          </p:nvSpPr>
          <p:spPr>
            <a:xfrm rot="655752">
              <a:off x="1545040" y="1510489"/>
              <a:ext cx="207222" cy="249715"/>
            </a:xfrm>
            <a:custGeom>
              <a:avLst/>
              <a:gdLst/>
              <a:ahLst/>
              <a:cxnLst/>
              <a:rect l="l" t="t" r="r" b="b"/>
              <a:pathLst>
                <a:path w="10519" h="12676" extrusionOk="0">
                  <a:moveTo>
                    <a:pt x="9710" y="463"/>
                  </a:moveTo>
                  <a:cubicBezTo>
                    <a:pt x="9324" y="155"/>
                    <a:pt x="8785" y="1"/>
                    <a:pt x="8284" y="39"/>
                  </a:cubicBezTo>
                  <a:cubicBezTo>
                    <a:pt x="7706" y="155"/>
                    <a:pt x="7205" y="424"/>
                    <a:pt x="6897" y="887"/>
                  </a:cubicBezTo>
                  <a:lnTo>
                    <a:pt x="425" y="9324"/>
                  </a:lnTo>
                  <a:cubicBezTo>
                    <a:pt x="194" y="9709"/>
                    <a:pt x="39" y="10133"/>
                    <a:pt x="1" y="10595"/>
                  </a:cubicBezTo>
                  <a:cubicBezTo>
                    <a:pt x="39" y="11212"/>
                    <a:pt x="309" y="11828"/>
                    <a:pt x="810" y="12213"/>
                  </a:cubicBezTo>
                  <a:cubicBezTo>
                    <a:pt x="1195" y="12522"/>
                    <a:pt x="1735" y="12676"/>
                    <a:pt x="2235" y="12560"/>
                  </a:cubicBezTo>
                  <a:cubicBezTo>
                    <a:pt x="2775" y="12483"/>
                    <a:pt x="3276" y="12213"/>
                    <a:pt x="3622" y="11790"/>
                  </a:cubicBezTo>
                  <a:lnTo>
                    <a:pt x="10095" y="3352"/>
                  </a:lnTo>
                  <a:cubicBezTo>
                    <a:pt x="10326" y="2967"/>
                    <a:pt x="10480" y="2505"/>
                    <a:pt x="10519" y="2043"/>
                  </a:cubicBezTo>
                  <a:cubicBezTo>
                    <a:pt x="10480" y="1426"/>
                    <a:pt x="10210" y="848"/>
                    <a:pt x="9710" y="463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6" name="Google Shape;1846;p65"/>
            <p:cNvSpPr/>
            <p:nvPr/>
          </p:nvSpPr>
          <p:spPr>
            <a:xfrm rot="655752">
              <a:off x="1876691" y="625879"/>
              <a:ext cx="263386" cy="114613"/>
            </a:xfrm>
            <a:custGeom>
              <a:avLst/>
              <a:gdLst/>
              <a:ahLst/>
              <a:cxnLst/>
              <a:rect l="l" t="t" r="r" b="b"/>
              <a:pathLst>
                <a:path w="13370" h="5818" extrusionOk="0">
                  <a:moveTo>
                    <a:pt x="13292" y="4392"/>
                  </a:moveTo>
                  <a:cubicBezTo>
                    <a:pt x="13369" y="3506"/>
                    <a:pt x="12792" y="2697"/>
                    <a:pt x="11944" y="2505"/>
                  </a:cubicBezTo>
                  <a:lnTo>
                    <a:pt x="1927" y="193"/>
                  </a:lnTo>
                  <a:cubicBezTo>
                    <a:pt x="1080" y="0"/>
                    <a:pt x="193" y="578"/>
                    <a:pt x="78" y="1464"/>
                  </a:cubicBezTo>
                  <a:cubicBezTo>
                    <a:pt x="1" y="1927"/>
                    <a:pt x="155" y="2389"/>
                    <a:pt x="463" y="2774"/>
                  </a:cubicBezTo>
                  <a:cubicBezTo>
                    <a:pt x="694" y="3044"/>
                    <a:pt x="1002" y="3275"/>
                    <a:pt x="1349" y="3352"/>
                  </a:cubicBezTo>
                  <a:lnTo>
                    <a:pt x="11482" y="5664"/>
                  </a:lnTo>
                  <a:cubicBezTo>
                    <a:pt x="12329" y="5818"/>
                    <a:pt x="13138" y="5240"/>
                    <a:pt x="13292" y="439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7" name="Google Shape;1847;p65"/>
            <p:cNvSpPr/>
            <p:nvPr/>
          </p:nvSpPr>
          <p:spPr>
            <a:xfrm rot="655752">
              <a:off x="1446379" y="1917666"/>
              <a:ext cx="170009" cy="267917"/>
            </a:xfrm>
            <a:custGeom>
              <a:avLst/>
              <a:gdLst/>
              <a:ahLst/>
              <a:cxnLst/>
              <a:rect l="l" t="t" r="r" b="b"/>
              <a:pathLst>
                <a:path w="8630" h="13600" extrusionOk="0">
                  <a:moveTo>
                    <a:pt x="8437" y="10479"/>
                  </a:moveTo>
                  <a:lnTo>
                    <a:pt x="4007" y="1464"/>
                  </a:lnTo>
                  <a:cubicBezTo>
                    <a:pt x="3506" y="424"/>
                    <a:pt x="2312" y="0"/>
                    <a:pt x="1271" y="501"/>
                  </a:cubicBezTo>
                  <a:cubicBezTo>
                    <a:pt x="539" y="809"/>
                    <a:pt x="77" y="1503"/>
                    <a:pt x="0" y="2312"/>
                  </a:cubicBezTo>
                  <a:cubicBezTo>
                    <a:pt x="39" y="2581"/>
                    <a:pt x="116" y="2890"/>
                    <a:pt x="270" y="3159"/>
                  </a:cubicBezTo>
                  <a:lnTo>
                    <a:pt x="4700" y="12174"/>
                  </a:lnTo>
                  <a:cubicBezTo>
                    <a:pt x="5201" y="13176"/>
                    <a:pt x="6395" y="13600"/>
                    <a:pt x="7436" y="13137"/>
                  </a:cubicBezTo>
                  <a:cubicBezTo>
                    <a:pt x="8168" y="12829"/>
                    <a:pt x="8630" y="12136"/>
                    <a:pt x="8630" y="11327"/>
                  </a:cubicBezTo>
                  <a:cubicBezTo>
                    <a:pt x="8630" y="11288"/>
                    <a:pt x="8630" y="11211"/>
                    <a:pt x="8630" y="11173"/>
                  </a:cubicBezTo>
                  <a:cubicBezTo>
                    <a:pt x="8630" y="10941"/>
                    <a:pt x="8553" y="10710"/>
                    <a:pt x="8437" y="10479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" name="Google Shape;7352;p77">
            <a:extLst>
              <a:ext uri="{FF2B5EF4-FFF2-40B4-BE49-F238E27FC236}">
                <a16:creationId xmlns:a16="http://schemas.microsoft.com/office/drawing/2014/main" id="{D6733572-9301-F65C-66CA-F347C919046F}"/>
              </a:ext>
            </a:extLst>
          </p:cNvPr>
          <p:cNvGrpSpPr/>
          <p:nvPr/>
        </p:nvGrpSpPr>
        <p:grpSpPr>
          <a:xfrm>
            <a:off x="7074614" y="4422955"/>
            <a:ext cx="388544" cy="347927"/>
            <a:chOff x="5757913" y="3227047"/>
            <a:chExt cx="388544" cy="347927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grpSpPr>
        <p:sp>
          <p:nvSpPr>
            <p:cNvPr id="8" name="Google Shape;7353;p77">
              <a:extLst>
                <a:ext uri="{FF2B5EF4-FFF2-40B4-BE49-F238E27FC236}">
                  <a16:creationId xmlns:a16="http://schemas.microsoft.com/office/drawing/2014/main" id="{6D630F9B-7C1D-D03A-2E34-EEC8EB05E804}"/>
                </a:ext>
              </a:extLst>
            </p:cNvPr>
            <p:cNvSpPr/>
            <p:nvPr/>
          </p:nvSpPr>
          <p:spPr>
            <a:xfrm>
              <a:off x="5757913" y="3227047"/>
              <a:ext cx="388544" cy="347927"/>
            </a:xfrm>
            <a:custGeom>
              <a:avLst/>
              <a:gdLst/>
              <a:ahLst/>
              <a:cxnLst/>
              <a:rect l="l" t="t" r="r" b="b"/>
              <a:pathLst>
                <a:path w="14789" h="13243" extrusionOk="0">
                  <a:moveTo>
                    <a:pt x="4050" y="0"/>
                  </a:moveTo>
                  <a:cubicBezTo>
                    <a:pt x="3523" y="0"/>
                    <a:pt x="2993" y="103"/>
                    <a:pt x="2490" y="314"/>
                  </a:cubicBezTo>
                  <a:cubicBezTo>
                    <a:pt x="978" y="952"/>
                    <a:pt x="0" y="2436"/>
                    <a:pt x="14" y="4073"/>
                  </a:cubicBezTo>
                  <a:cubicBezTo>
                    <a:pt x="14" y="8283"/>
                    <a:pt x="5431" y="12105"/>
                    <a:pt x="6985" y="13118"/>
                  </a:cubicBezTo>
                  <a:cubicBezTo>
                    <a:pt x="7110" y="13201"/>
                    <a:pt x="7254" y="13243"/>
                    <a:pt x="7398" y="13243"/>
                  </a:cubicBezTo>
                  <a:cubicBezTo>
                    <a:pt x="7542" y="13243"/>
                    <a:pt x="7686" y="13201"/>
                    <a:pt x="7810" y="13118"/>
                  </a:cubicBezTo>
                  <a:cubicBezTo>
                    <a:pt x="9364" y="12105"/>
                    <a:pt x="14781" y="8283"/>
                    <a:pt x="14781" y="4073"/>
                  </a:cubicBezTo>
                  <a:cubicBezTo>
                    <a:pt x="14788" y="1833"/>
                    <a:pt x="12971" y="8"/>
                    <a:pt x="10731" y="1"/>
                  </a:cubicBezTo>
                  <a:cubicBezTo>
                    <a:pt x="9662" y="1"/>
                    <a:pt x="8643" y="424"/>
                    <a:pt x="7887" y="1174"/>
                  </a:cubicBezTo>
                  <a:cubicBezTo>
                    <a:pt x="7752" y="1309"/>
                    <a:pt x="7575" y="1376"/>
                    <a:pt x="7397" y="1376"/>
                  </a:cubicBezTo>
                  <a:cubicBezTo>
                    <a:pt x="7219" y="1376"/>
                    <a:pt x="7041" y="1309"/>
                    <a:pt x="6902" y="1174"/>
                  </a:cubicBezTo>
                  <a:cubicBezTo>
                    <a:pt x="6131" y="407"/>
                    <a:pt x="5098" y="0"/>
                    <a:pt x="405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7354;p77">
              <a:extLst>
                <a:ext uri="{FF2B5EF4-FFF2-40B4-BE49-F238E27FC236}">
                  <a16:creationId xmlns:a16="http://schemas.microsoft.com/office/drawing/2014/main" id="{BDFAA095-6F09-3DBA-0ED9-3A2E70467556}"/>
                </a:ext>
              </a:extLst>
            </p:cNvPr>
            <p:cNvSpPr/>
            <p:nvPr/>
          </p:nvSpPr>
          <p:spPr>
            <a:xfrm>
              <a:off x="5758097" y="3227074"/>
              <a:ext cx="194101" cy="347743"/>
            </a:xfrm>
            <a:custGeom>
              <a:avLst/>
              <a:gdLst/>
              <a:ahLst/>
              <a:cxnLst/>
              <a:rect l="l" t="t" r="r" b="b"/>
              <a:pathLst>
                <a:path w="7388" h="13236" extrusionOk="0">
                  <a:moveTo>
                    <a:pt x="4058" y="0"/>
                  </a:moveTo>
                  <a:cubicBezTo>
                    <a:pt x="1811" y="7"/>
                    <a:pt x="0" y="1832"/>
                    <a:pt x="7" y="4072"/>
                  </a:cubicBezTo>
                  <a:cubicBezTo>
                    <a:pt x="7" y="8282"/>
                    <a:pt x="5424" y="12104"/>
                    <a:pt x="6978" y="13117"/>
                  </a:cubicBezTo>
                  <a:cubicBezTo>
                    <a:pt x="7088" y="13188"/>
                    <a:pt x="7223" y="13235"/>
                    <a:pt x="7360" y="13235"/>
                  </a:cubicBezTo>
                  <a:cubicBezTo>
                    <a:pt x="7369" y="13235"/>
                    <a:pt x="7378" y="13235"/>
                    <a:pt x="7387" y="13235"/>
                  </a:cubicBezTo>
                  <a:cubicBezTo>
                    <a:pt x="1859" y="5688"/>
                    <a:pt x="3829" y="1457"/>
                    <a:pt x="5702" y="354"/>
                  </a:cubicBezTo>
                  <a:cubicBezTo>
                    <a:pt x="5182" y="118"/>
                    <a:pt x="4620" y="0"/>
                    <a:pt x="405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77DE8C3-CDDF-C2B1-3BDF-D837953E348B}"/>
              </a:ext>
            </a:extLst>
          </p:cNvPr>
          <p:cNvSpPr txBox="1"/>
          <p:nvPr/>
        </p:nvSpPr>
        <p:spPr>
          <a:xfrm>
            <a:off x="5226804" y="4903447"/>
            <a:ext cx="499820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/>
              <a:t>(Farache, 2025)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5" name="Google Shape;1205;p47"/>
          <p:cNvSpPr txBox="1">
            <a:spLocks noGrp="1"/>
          </p:cNvSpPr>
          <p:nvPr>
            <p:ph type="ctrTitle"/>
          </p:nvPr>
        </p:nvSpPr>
        <p:spPr>
          <a:xfrm flipH="1">
            <a:off x="2713500" y="3248350"/>
            <a:ext cx="3717000" cy="95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C00000"/>
                </a:solidFill>
              </a:rPr>
              <a:t>—Salma Farache-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1206" name="Google Shape;1206;p47"/>
          <p:cNvSpPr txBox="1">
            <a:spLocks noGrp="1"/>
          </p:cNvSpPr>
          <p:nvPr>
            <p:ph type="subTitle" idx="1"/>
          </p:nvPr>
        </p:nvSpPr>
        <p:spPr>
          <a:xfrm flipH="1">
            <a:off x="1757650" y="1405575"/>
            <a:ext cx="5628600" cy="133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r>
              <a:rPr lang="en" sz="3000" dirty="0"/>
              <a:t>“</a:t>
            </a:r>
            <a:r>
              <a:rPr lang="en-GB" sz="3200" dirty="0"/>
              <a:t>Thank you so much for listening!</a:t>
            </a:r>
            <a:r>
              <a:rPr lang="en" sz="3000" dirty="0"/>
              <a:t>”</a:t>
            </a:r>
            <a:endParaRPr sz="3000" dirty="0"/>
          </a:p>
        </p:txBody>
      </p:sp>
      <p:sp>
        <p:nvSpPr>
          <p:cNvPr id="1207" name="Google Shape;1207;p47"/>
          <p:cNvSpPr/>
          <p:nvPr/>
        </p:nvSpPr>
        <p:spPr>
          <a:xfrm rot="-1798534">
            <a:off x="1632036" y="6495573"/>
            <a:ext cx="268103" cy="170722"/>
          </a:xfrm>
          <a:custGeom>
            <a:avLst/>
            <a:gdLst/>
            <a:ahLst/>
            <a:cxnLst/>
            <a:rect l="l" t="t" r="r" b="b"/>
            <a:pathLst>
              <a:path w="8532" h="5433" extrusionOk="0">
                <a:moveTo>
                  <a:pt x="1508" y="1"/>
                </a:moveTo>
                <a:cubicBezTo>
                  <a:pt x="1473" y="1"/>
                  <a:pt x="1438" y="4"/>
                  <a:pt x="1404" y="11"/>
                </a:cubicBezTo>
                <a:cubicBezTo>
                  <a:pt x="911" y="11"/>
                  <a:pt x="456" y="314"/>
                  <a:pt x="266" y="769"/>
                </a:cubicBezTo>
                <a:cubicBezTo>
                  <a:pt x="1" y="1414"/>
                  <a:pt x="228" y="2172"/>
                  <a:pt x="873" y="2475"/>
                </a:cubicBezTo>
                <a:lnTo>
                  <a:pt x="6560" y="5281"/>
                </a:lnTo>
                <a:cubicBezTo>
                  <a:pt x="6712" y="5357"/>
                  <a:pt x="6901" y="5433"/>
                  <a:pt x="7091" y="5433"/>
                </a:cubicBezTo>
                <a:cubicBezTo>
                  <a:pt x="7584" y="5395"/>
                  <a:pt x="8039" y="5092"/>
                  <a:pt x="8228" y="4637"/>
                </a:cubicBezTo>
                <a:cubicBezTo>
                  <a:pt x="8532" y="3992"/>
                  <a:pt x="8266" y="3234"/>
                  <a:pt x="7622" y="2930"/>
                </a:cubicBezTo>
                <a:lnTo>
                  <a:pt x="1934" y="125"/>
                </a:lnTo>
                <a:cubicBezTo>
                  <a:pt x="1811" y="63"/>
                  <a:pt x="1662" y="1"/>
                  <a:pt x="150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208" name="Google Shape;1208;p47"/>
          <p:cNvCxnSpPr/>
          <p:nvPr/>
        </p:nvCxnSpPr>
        <p:spPr>
          <a:xfrm>
            <a:off x="2713500" y="3172150"/>
            <a:ext cx="3717000" cy="0"/>
          </a:xfrm>
          <a:prstGeom prst="straightConnector1">
            <a:avLst/>
          </a:prstGeom>
          <a:noFill/>
          <a:ln w="28575" cap="flat" cmpd="sng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" name="Google Shape;2457;p68"/>
          <p:cNvSpPr txBox="1">
            <a:spLocks noGrp="1"/>
          </p:cNvSpPr>
          <p:nvPr>
            <p:ph type="title"/>
          </p:nvPr>
        </p:nvSpPr>
        <p:spPr>
          <a:xfrm>
            <a:off x="1569900" y="-57434"/>
            <a:ext cx="6004200" cy="6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C00000"/>
                </a:solidFill>
              </a:rPr>
              <a:t>References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2458" name="Google Shape;2458;p68"/>
          <p:cNvSpPr txBox="1">
            <a:spLocks noGrp="1"/>
          </p:cNvSpPr>
          <p:nvPr>
            <p:ph type="body" idx="2"/>
          </p:nvPr>
        </p:nvSpPr>
        <p:spPr>
          <a:xfrm>
            <a:off x="4758404" y="-148874"/>
            <a:ext cx="4289733" cy="44645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4450" indent="0">
              <a:spcBef>
                <a:spcPts val="1000"/>
              </a:spcBef>
              <a:buClr>
                <a:schemeClr val="lt2"/>
              </a:buClr>
              <a:buSzPts val="1100"/>
              <a:buNone/>
            </a:pPr>
            <a:endParaRPr lang="en-GB" sz="900" dirty="0"/>
          </a:p>
          <a:p>
            <a:pPr marL="44450" indent="0">
              <a:spcBef>
                <a:spcPts val="1000"/>
              </a:spcBef>
              <a:buClr>
                <a:schemeClr val="lt2"/>
              </a:buClr>
              <a:buSzPts val="1100"/>
              <a:buNone/>
            </a:pPr>
            <a:endParaRPr lang="en-US" sz="9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900" dirty="0"/>
              <a:t> Statista (2024) </a:t>
            </a:r>
            <a:r>
              <a:rPr lang="en-US" sz="900" i="1" dirty="0"/>
              <a:t>Online food delivery &amp; dessert consumption in the UK</a:t>
            </a:r>
            <a:r>
              <a:rPr lang="en-US" sz="900" dirty="0"/>
              <a:t>. Available at: https://www.statista.com/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900" dirty="0" err="1"/>
              <a:t>SweetBalance</a:t>
            </a:r>
            <a:r>
              <a:rPr lang="en-US" sz="900" dirty="0"/>
              <a:t> (2025) </a:t>
            </a:r>
            <a:r>
              <a:rPr lang="en-US" sz="900" i="1" dirty="0"/>
              <a:t>Financial Table for </a:t>
            </a:r>
            <a:r>
              <a:rPr lang="en-US" sz="900" i="1" dirty="0" err="1"/>
              <a:t>SweetBalance</a:t>
            </a:r>
            <a:r>
              <a:rPr lang="en-US" sz="900" dirty="0"/>
              <a:t>. Microsoft Excel Spreadsheet. Unpublished internal document.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900" dirty="0" err="1"/>
              <a:t>SweetBalance</a:t>
            </a:r>
            <a:r>
              <a:rPr lang="en-US" sz="900" dirty="0"/>
              <a:t> (2025) </a:t>
            </a:r>
            <a:r>
              <a:rPr lang="en-US" sz="900" i="1" dirty="0"/>
              <a:t>Promotional Image for </a:t>
            </a:r>
            <a:r>
              <a:rPr lang="en-US" sz="900" i="1" dirty="0" err="1"/>
              <a:t>SweetBalance</a:t>
            </a:r>
            <a:r>
              <a:rPr lang="en-US" sz="900" dirty="0"/>
              <a:t>. Created using Canva. Unpublished internal document.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900" dirty="0" err="1"/>
              <a:t>SweetBalance</a:t>
            </a:r>
            <a:r>
              <a:rPr lang="en-US" sz="900" dirty="0"/>
              <a:t> (2025) </a:t>
            </a:r>
            <a:r>
              <a:rPr lang="en-US" sz="900" i="1" dirty="0"/>
              <a:t>Promotional Image for </a:t>
            </a:r>
            <a:r>
              <a:rPr lang="en-US" sz="900" i="1" dirty="0" err="1"/>
              <a:t>SweetBalance</a:t>
            </a:r>
            <a:r>
              <a:rPr lang="en-US" sz="900" dirty="0"/>
              <a:t>. Created using Weebly. Unpublished internal document.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900" dirty="0"/>
              <a:t>The Tasty Spoonful (n.d.) </a:t>
            </a:r>
            <a:r>
              <a:rPr lang="en-GB" sz="900" i="1" dirty="0"/>
              <a:t>Healthy fig and banana rolls</a:t>
            </a:r>
            <a:r>
              <a:rPr lang="en-GB" sz="900" dirty="0"/>
              <a:t>. Available at: </a:t>
            </a:r>
            <a:r>
              <a:rPr lang="en-GB" sz="900" u="sng" dirty="0">
                <a:hlinkClick r:id="rId3"/>
              </a:rPr>
              <a:t>https://thetastyspoonful.com/healthy-fig-and-banana-rolls/</a:t>
            </a:r>
            <a:r>
              <a:rPr lang="en-GB" sz="900" dirty="0"/>
              <a:t> (Accessed 5 June 2025).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900" dirty="0"/>
              <a:t>Tuten, T.L. and Solomon, M.R. (2020) </a:t>
            </a:r>
            <a:r>
              <a:rPr lang="en-US" sz="900" i="1" dirty="0"/>
              <a:t>Social Media Marketing</a:t>
            </a:r>
            <a:r>
              <a:rPr lang="en-US" sz="900" dirty="0"/>
              <a:t>. London: Sage.</a:t>
            </a:r>
            <a:endParaRPr lang="en-GB" sz="9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900" dirty="0"/>
              <a:t>Virginia Commonwealth University (2023) </a:t>
            </a:r>
            <a:r>
              <a:rPr lang="en-GB" sz="900" i="1" dirty="0"/>
              <a:t>VCU launches ‘Invest in Me’ initiative</a:t>
            </a:r>
            <a:r>
              <a:rPr lang="en-GB" sz="900" dirty="0"/>
              <a:t>. Available at: </a:t>
            </a:r>
            <a:r>
              <a:rPr lang="en-GB" sz="900" dirty="0">
                <a:hlinkClick r:id="rId4"/>
              </a:rPr>
              <a:t>https://www.support.vcu.edu/donors/giving-news/vcu-launches-invest-in-me-initiative/</a:t>
            </a:r>
            <a:r>
              <a:rPr lang="en-GB" sz="900" dirty="0"/>
              <a:t> (Accessed: 26 June 2025).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900" dirty="0"/>
              <a:t> Whittington, R., </a:t>
            </a:r>
            <a:r>
              <a:rPr lang="en-US" sz="900" dirty="0" err="1"/>
              <a:t>Regnér</a:t>
            </a:r>
            <a:r>
              <a:rPr lang="en-US" sz="900" dirty="0"/>
              <a:t>, P., Angwin, D., Johnson, G. and Scholes, K. (2023) </a:t>
            </a:r>
            <a:r>
              <a:rPr lang="en-US" sz="900" i="1" dirty="0"/>
              <a:t>Exploring Strategy: Text and Cases</a:t>
            </a:r>
            <a:r>
              <a:rPr lang="en-US" sz="900" dirty="0"/>
              <a:t>. 13th </a:t>
            </a:r>
            <a:r>
              <a:rPr lang="en-US" sz="900" dirty="0" err="1"/>
              <a:t>edn</a:t>
            </a:r>
            <a:r>
              <a:rPr lang="en-US" sz="900" dirty="0"/>
              <a:t>. Harlow: Pearson.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900" dirty="0"/>
              <a:t>YouTube (2024) </a:t>
            </a:r>
            <a:r>
              <a:rPr lang="en-GB" sz="900" i="1" dirty="0"/>
              <a:t>[Short video: </a:t>
            </a:r>
            <a:r>
              <a:rPr lang="en-GB" sz="800" dirty="0"/>
              <a:t>Sweet Balance: Naturally Sweet, Handmade with Care</a:t>
            </a:r>
            <a:r>
              <a:rPr lang="en-GB" sz="900" i="1" dirty="0"/>
              <a:t>]</a:t>
            </a:r>
            <a:r>
              <a:rPr lang="en-GB" sz="900" dirty="0"/>
              <a:t>. YouTube Shorts. Available </a:t>
            </a:r>
            <a:r>
              <a:rPr lang="en-GB" sz="900" dirty="0" err="1"/>
              <a:t>at:</a:t>
            </a:r>
            <a:r>
              <a:rPr lang="en-GB" sz="900" dirty="0" err="1">
                <a:hlinkClick r:id="rId5"/>
              </a:rPr>
              <a:t>https</a:t>
            </a:r>
            <a:r>
              <a:rPr lang="en-GB" sz="900" dirty="0">
                <a:hlinkClick r:id="rId5"/>
              </a:rPr>
              <a:t>://youtube.com/shorts/oz9GEbJRtWg?si=KtX3yUvu-Q1Cn3ar</a:t>
            </a:r>
            <a:r>
              <a:rPr lang="en-GB" sz="900" dirty="0"/>
              <a:t> (Accessed: 28 June 2025).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9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9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dirty="0"/>
              <a:t> </a:t>
            </a: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2459" name="Google Shape;2459;p68"/>
          <p:cNvSpPr txBox="1">
            <a:spLocks noGrp="1"/>
          </p:cNvSpPr>
          <p:nvPr>
            <p:ph type="body" idx="1"/>
          </p:nvPr>
        </p:nvSpPr>
        <p:spPr>
          <a:xfrm>
            <a:off x="-20072" y="66783"/>
            <a:ext cx="4778476" cy="403323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4450" indent="0">
              <a:spcBef>
                <a:spcPts val="1000"/>
              </a:spcBef>
              <a:buClr>
                <a:schemeClr val="lt2"/>
              </a:buClr>
              <a:buSzPts val="1100"/>
              <a:buNone/>
            </a:pPr>
            <a:endParaRPr lang="en-GB" sz="9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900" dirty="0"/>
              <a:t> Alvarez, S.A. (2018) </a:t>
            </a:r>
            <a:r>
              <a:rPr lang="en-US" sz="900" i="1" dirty="0"/>
              <a:t>What entrepreneurs need to know before they start</a:t>
            </a:r>
            <a:r>
              <a:rPr lang="en-US" sz="900" dirty="0"/>
              <a:t>. London: Henry Stewart Talks Ltd.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900" dirty="0"/>
              <a:t> Baines, P., Fill, C. and Page, K. (2019) </a:t>
            </a:r>
            <a:r>
              <a:rPr lang="en-US" sz="900" i="1" dirty="0"/>
              <a:t>Essentials of Marketing</a:t>
            </a:r>
            <a:r>
              <a:rPr lang="en-US" sz="900" dirty="0"/>
              <a:t>. Oxford: Oxford University Press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900" dirty="0"/>
              <a:t> Barringer, B.R. and Ireland, R.D. (2022) </a:t>
            </a:r>
            <a:r>
              <a:rPr lang="en-US" sz="900" i="1" dirty="0"/>
              <a:t>Entrepreneurship: Successfully Launching New Ventures</a:t>
            </a:r>
            <a:r>
              <a:rPr lang="en-US" sz="900" dirty="0"/>
              <a:t>. 6th </a:t>
            </a:r>
            <a:r>
              <a:rPr lang="en-US" sz="900" dirty="0" err="1"/>
              <a:t>edn</a:t>
            </a:r>
            <a:r>
              <a:rPr lang="en-US" sz="900" dirty="0"/>
              <a:t>. Harlow: Pearson.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900" dirty="0"/>
              <a:t>British Nutrition Foundation (2023) </a:t>
            </a:r>
            <a:r>
              <a:rPr lang="en-US" sz="900" i="1" dirty="0"/>
              <a:t>Consumer attitudes to healthy eating</a:t>
            </a:r>
            <a:r>
              <a:rPr lang="en-US" sz="900" dirty="0"/>
              <a:t>. Available at: </a:t>
            </a:r>
            <a:r>
              <a:rPr lang="en-US" sz="900" dirty="0">
                <a:hlinkClick r:id="rId6"/>
              </a:rPr>
              <a:t>https://www.nutrition.org.uk/</a:t>
            </a:r>
            <a:endParaRPr lang="en-US" sz="9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900" dirty="0"/>
              <a:t>Chaffey, D. and Ellis-Chadwick, F. (2019) </a:t>
            </a:r>
            <a:r>
              <a:rPr lang="en-US" sz="900" i="1" dirty="0"/>
              <a:t>Digital Marketing</a:t>
            </a:r>
            <a:r>
              <a:rPr lang="en-US" sz="900" dirty="0"/>
              <a:t>. Harlow: Pearson.</a:t>
            </a:r>
            <a:endParaRPr lang="en-GB" sz="9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900" dirty="0"/>
              <a:t>Delicious Magazine (n.d.) </a:t>
            </a:r>
            <a:r>
              <a:rPr lang="en-GB" sz="900" i="1" dirty="0"/>
              <a:t>Chocolate‑dipped stuffed dates</a:t>
            </a:r>
            <a:r>
              <a:rPr lang="en-GB" sz="900" dirty="0"/>
              <a:t>. Available at: </a:t>
            </a:r>
            <a:r>
              <a:rPr lang="en-GB" sz="900" u="sng" dirty="0">
                <a:hlinkClick r:id="rId7"/>
              </a:rPr>
              <a:t>https://www.deliciousmagazine.co.uk/recipes/chocolate-dipped-stuffed-dates/</a:t>
            </a:r>
            <a:r>
              <a:rPr lang="en-GB" sz="900" dirty="0"/>
              <a:t> (Accessed 5 June 2025).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900" dirty="0"/>
              <a:t>Etsy (2024) </a:t>
            </a:r>
            <a:r>
              <a:rPr lang="en-GB" sz="900" i="1" dirty="0"/>
              <a:t>Lebanese </a:t>
            </a:r>
            <a:r>
              <a:rPr lang="en-GB" sz="900" i="1" dirty="0" err="1"/>
              <a:t>Sfouf</a:t>
            </a:r>
            <a:r>
              <a:rPr lang="en-GB" sz="900" i="1" dirty="0"/>
              <a:t> </a:t>
            </a:r>
            <a:r>
              <a:rPr lang="en-GB" sz="900" i="1" dirty="0" err="1"/>
              <a:t>SweetFamous</a:t>
            </a:r>
            <a:r>
              <a:rPr lang="en-GB" sz="900" i="1" dirty="0"/>
              <a:t> Arabic cake – listing 1210255312</a:t>
            </a:r>
            <a:r>
              <a:rPr lang="en-GB" sz="900" dirty="0"/>
              <a:t>. Available at: </a:t>
            </a:r>
            <a:r>
              <a:rPr lang="en-GB" sz="900" u="sng" dirty="0">
                <a:hlinkClick r:id="rId8"/>
              </a:rPr>
              <a:t>https://www.etsy.com/uk/listing/1210255312/lebanese-sfouf-sweetfamous-arabic</a:t>
            </a:r>
            <a:r>
              <a:rPr lang="en-GB" sz="900" dirty="0"/>
              <a:t> (Accessed 3 June 2025).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900" dirty="0"/>
              <a:t>Farache, S. (2025) </a:t>
            </a:r>
            <a:r>
              <a:rPr lang="en-GB" sz="900" i="1" dirty="0" err="1"/>
              <a:t>SweetBalance</a:t>
            </a:r>
            <a:r>
              <a:rPr lang="en-GB" sz="900" i="1" dirty="0"/>
              <a:t> promotional image</a:t>
            </a:r>
            <a:r>
              <a:rPr lang="en-GB" sz="900" dirty="0"/>
              <a:t>. Personal photograph.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900" dirty="0"/>
              <a:t> Jones, P. et al. (2019) ‘Digital marketing in micro-businesses’, </a:t>
            </a:r>
            <a:r>
              <a:rPr lang="en-US" sz="900" i="1" dirty="0"/>
              <a:t>Journal of Small Business and Enterprise Development</a:t>
            </a:r>
            <a:r>
              <a:rPr lang="en-US" sz="900" dirty="0"/>
              <a:t>, 26(3), pp. 310–326.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900" dirty="0"/>
              <a:t>Meeting &amp; Incentive Group (2023) </a:t>
            </a:r>
            <a:r>
              <a:rPr lang="en-GB" sz="900" i="1" dirty="0"/>
              <a:t>How to conduct a SWOT analysis for your events: 8 useful tips</a:t>
            </a:r>
            <a:r>
              <a:rPr lang="en-GB" sz="900" dirty="0"/>
              <a:t>. Available at: </a:t>
            </a:r>
            <a:r>
              <a:rPr lang="en-GB" sz="900" dirty="0">
                <a:hlinkClick r:id="rId9"/>
              </a:rPr>
              <a:t>https://mig.cc/blog/how-to-conduct-a-swot-analysis-for-your-events-8-useful-tips/</a:t>
            </a:r>
            <a:r>
              <a:rPr lang="en-GB" sz="900" dirty="0"/>
              <a:t> (Accessed: 29 June 2025).</a:t>
            </a:r>
            <a:endParaRPr lang="en-US" sz="9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900" dirty="0"/>
              <a:t>New Atlas (2024) </a:t>
            </a:r>
            <a:r>
              <a:rPr lang="en-GB" sz="900" i="1" dirty="0"/>
              <a:t>Chocolate can now be made from cocoa jelly: new type of chocolate explained</a:t>
            </a:r>
            <a:r>
              <a:rPr lang="en-GB" sz="900" dirty="0"/>
              <a:t>. Available at: </a:t>
            </a:r>
            <a:r>
              <a:rPr lang="en-GB" sz="900" u="sng" dirty="0">
                <a:hlinkClick r:id="rId10"/>
              </a:rPr>
              <a:t>https://newatlas.com/good-thinking/chocolate-new-type-cocoa-jelly/</a:t>
            </a:r>
            <a:r>
              <a:rPr lang="en-GB" sz="900" dirty="0"/>
              <a:t> (Accessed 7 June 2025).</a:t>
            </a:r>
          </a:p>
          <a:p>
            <a:pPr marL="44450" indent="0">
              <a:spcBef>
                <a:spcPts val="1000"/>
              </a:spcBef>
              <a:buClr>
                <a:schemeClr val="lt2"/>
              </a:buClr>
              <a:buSzPts val="1100"/>
              <a:buNone/>
            </a:pPr>
            <a:endParaRPr lang="en-US" sz="9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900" dirty="0"/>
          </a:p>
          <a:p>
            <a:pPr marL="44450" indent="0">
              <a:spcBef>
                <a:spcPts val="1000"/>
              </a:spcBef>
              <a:buClr>
                <a:schemeClr val="lt2"/>
              </a:buClr>
              <a:buSzPts val="1100"/>
              <a:buNone/>
            </a:pPr>
            <a:endParaRPr lang="en-GB" sz="900" dirty="0"/>
          </a:p>
          <a:p>
            <a:pPr marL="44450" indent="0">
              <a:spcBef>
                <a:spcPts val="1000"/>
              </a:spcBef>
              <a:buClr>
                <a:schemeClr val="lt2"/>
              </a:buClr>
              <a:buSzPts val="1100"/>
              <a:buNone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dirty="0"/>
          </a:p>
          <a:p>
            <a:pPr marL="241300" lvl="0" indent="-196850" algn="l" rtl="0"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100"/>
              <a:buChar char="●"/>
            </a:pPr>
            <a:endParaRPr sz="1100" dirty="0"/>
          </a:p>
          <a:p>
            <a:pPr marL="2413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100" dirty="0"/>
          </a:p>
          <a:p>
            <a:pPr marL="2413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hocolate Cake Recipe by Slidesgo">
  <a:themeElements>
    <a:clrScheme name="Simple Light">
      <a:dk1>
        <a:srgbClr val="692303"/>
      </a:dk1>
      <a:lt1>
        <a:srgbClr val="FFFFFF"/>
      </a:lt1>
      <a:dk2>
        <a:srgbClr val="F5E3CC"/>
      </a:dk2>
      <a:lt2>
        <a:srgbClr val="C5631B"/>
      </a:lt2>
      <a:accent1>
        <a:srgbClr val="B06C3A"/>
      </a:accent1>
      <a:accent2>
        <a:srgbClr val="B04D3A"/>
      </a:accent2>
      <a:accent3>
        <a:srgbClr val="70513B"/>
      </a:accent3>
      <a:accent4>
        <a:srgbClr val="B59E86"/>
      </a:accent4>
      <a:accent5>
        <a:srgbClr val="FAEDDE"/>
      </a:accent5>
      <a:accent6>
        <a:srgbClr val="EC8238"/>
      </a:accent6>
      <a:hlink>
        <a:srgbClr val="69230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8659</TotalTime>
  <Words>1485</Words>
  <Application>Microsoft Office PowerPoint</Application>
  <PresentationFormat>On-screen Show (16:9)</PresentationFormat>
  <Paragraphs>164</Paragraphs>
  <Slides>15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Wingdings</vt:lpstr>
      <vt:lpstr>Archivo</vt:lpstr>
      <vt:lpstr>Rubik Medium</vt:lpstr>
      <vt:lpstr>DM Sans</vt:lpstr>
      <vt:lpstr>Arial</vt:lpstr>
      <vt:lpstr>Roboto Condensed Light</vt:lpstr>
      <vt:lpstr>Aptos</vt:lpstr>
      <vt:lpstr>Cambria</vt:lpstr>
      <vt:lpstr>Raleway SemiBold</vt:lpstr>
      <vt:lpstr>Paytone One</vt:lpstr>
      <vt:lpstr>Chocolate Cake Recipe by Slidesgo</vt:lpstr>
      <vt:lpstr>SweetBalance</vt:lpstr>
      <vt:lpstr>Introduction – The Heart of the Idea</vt:lpstr>
      <vt:lpstr>Business Proposition</vt:lpstr>
      <vt:lpstr>Market Research – Understanding People  I used Microsoft Forms to collect 17-question survey data. Key insights: </vt:lpstr>
      <vt:lpstr>SWOT Analysis &amp; Action Plan</vt:lpstr>
      <vt:lpstr>12-Month Marketing Strategy</vt:lpstr>
      <vt:lpstr>Website and SEO – Being Seen Online  </vt:lpstr>
      <vt:lpstr>Excel and Bar Chart – Financial Planning</vt:lpstr>
      <vt:lpstr>Excel and Bar Chart – Financial Planning</vt:lpstr>
      <vt:lpstr>Time to watch!</vt:lpstr>
      <vt:lpstr>SweetBalance</vt:lpstr>
      <vt:lpstr>Why Invest in Me</vt:lpstr>
      <vt:lpstr>Conclusion</vt:lpstr>
      <vt:lpstr>—Salma Farache-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Salma Farache</dc:creator>
  <cp:lastModifiedBy>Salma Farache</cp:lastModifiedBy>
  <cp:revision>2</cp:revision>
  <dcterms:modified xsi:type="dcterms:W3CDTF">2025-06-30T16:05:51Z</dcterms:modified>
</cp:coreProperties>
</file>