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ink/ink39.xml" ContentType="application/inkml+xml"/>
  <Override PartName="/ppt/ink/ink40.xml" ContentType="application/inkml+xml"/>
  <Override PartName="/ppt/ink/ink41.xml" ContentType="application/inkml+xml"/>
  <Override PartName="/ppt/ink/ink42.xml" ContentType="application/inkml+xml"/>
  <Override PartName="/ppt/ink/ink43.xml" ContentType="application/inkml+xml"/>
  <Override PartName="/ppt/ink/ink44.xml" ContentType="application/inkml+xml"/>
  <Override PartName="/ppt/ink/ink45.xml" ContentType="application/inkml+xml"/>
  <Override PartName="/ppt/ink/ink46.xml" ContentType="application/inkml+xml"/>
  <Override PartName="/ppt/ink/ink47.xml" ContentType="application/inkml+xml"/>
  <Override PartName="/ppt/ink/ink48.xml" ContentType="application/inkml+xml"/>
  <Override PartName="/ppt/ink/ink49.xml" ContentType="application/inkml+xml"/>
  <Override PartName="/ppt/ink/ink50.xml" ContentType="application/inkml+xml"/>
  <Override PartName="/ppt/ink/ink51.xml" ContentType="application/inkml+xml"/>
  <Override PartName="/ppt/ink/ink52.xml" ContentType="application/inkml+xml"/>
  <Override PartName="/ppt/ink/ink53.xml" ContentType="application/inkml+xml"/>
  <Override PartName="/ppt/ink/ink54.xml" ContentType="application/inkml+xml"/>
  <Override PartName="/ppt/ink/ink55.xml" ContentType="application/inkml+xml"/>
  <Override PartName="/ppt/ink/ink56.xml" ContentType="application/inkml+xml"/>
  <Override PartName="/ppt/ink/ink57.xml" ContentType="application/inkml+xml"/>
  <Override PartName="/ppt/ink/ink58.xml" ContentType="application/inkml+xml"/>
  <Override PartName="/ppt/ink/ink59.xml" ContentType="application/inkml+xml"/>
  <Override PartName="/ppt/ink/ink60.xml" ContentType="application/inkml+xml"/>
  <Override PartName="/ppt/ink/ink61.xml" ContentType="application/inkml+xml"/>
  <Override PartName="/ppt/ink/ink62.xml" ContentType="application/inkml+xml"/>
  <Override PartName="/ppt/ink/ink63.xml" ContentType="application/inkml+xml"/>
  <Override PartName="/ppt/ink/ink64.xml" ContentType="application/inkml+xml"/>
  <Override PartName="/ppt/ink/ink65.xml" ContentType="application/inkml+xml"/>
  <Override PartName="/ppt/ink/ink66.xml" ContentType="application/inkml+xml"/>
  <Override PartName="/ppt/ink/ink67.xml" ContentType="application/inkml+xml"/>
  <Override PartName="/ppt/ink/ink68.xml" ContentType="application/inkml+xml"/>
  <Override PartName="/ppt/ink/ink69.xml" ContentType="application/inkml+xml"/>
  <Override PartName="/ppt/ink/ink70.xml" ContentType="application/inkml+xml"/>
  <Override PartName="/ppt/ink/ink71.xml" ContentType="application/inkml+xml"/>
  <Override PartName="/ppt/ink/ink72.xml" ContentType="application/inkml+xml"/>
  <Override PartName="/ppt/ink/ink73.xml" ContentType="application/inkml+xml"/>
  <Override PartName="/ppt/ink/ink74.xml" ContentType="application/inkml+xml"/>
  <Override PartName="/ppt/ink/ink75.xml" ContentType="application/inkml+xml"/>
  <Override PartName="/ppt/ink/ink76.xml" ContentType="application/inkml+xml"/>
  <Override PartName="/ppt/ink/ink77.xml" ContentType="application/inkml+xml"/>
  <Override PartName="/ppt/ink/ink78.xml" ContentType="application/inkml+xml"/>
  <Override PartName="/ppt/ink/ink79.xml" ContentType="application/inkml+xml"/>
  <Override PartName="/ppt/ink/ink80.xml" ContentType="application/inkml+xml"/>
  <Override PartName="/ppt/ink/ink81.xml" ContentType="application/inkml+xml"/>
  <Override PartName="/ppt/ink/ink82.xml" ContentType="application/inkml+xml"/>
  <Override PartName="/ppt/ink/ink83.xml" ContentType="application/inkml+xml"/>
  <Override PartName="/ppt/ink/ink84.xml" ContentType="application/inkml+xml"/>
  <Override PartName="/ppt/ink/ink85.xml" ContentType="application/inkml+xml"/>
  <Override PartName="/ppt/ink/ink86.xml" ContentType="application/inkml+xml"/>
  <Override PartName="/ppt/ink/ink87.xml" ContentType="application/inkml+xml"/>
  <Override PartName="/ppt/ink/ink88.xml" ContentType="application/inkml+xml"/>
  <Override PartName="/ppt/ink/ink89.xml" ContentType="application/inkml+xml"/>
  <Override PartName="/ppt/ink/ink90.xml" ContentType="application/inkml+xml"/>
  <Override PartName="/ppt/ink/ink91.xml" ContentType="application/inkml+xml"/>
  <Override PartName="/ppt/ink/ink92.xml" ContentType="application/inkml+xml"/>
  <Override PartName="/ppt/notesSlides/notesSlide1.xml" ContentType="application/vnd.openxmlformats-officedocument.presentationml.notesSlide+xml"/>
  <Override PartName="/ppt/ink/ink93.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310" r:id="rId3"/>
    <p:sldId id="309" r:id="rId4"/>
    <p:sldId id="311" r:id="rId5"/>
    <p:sldId id="320" r:id="rId6"/>
    <p:sldId id="315" r:id="rId7"/>
    <p:sldId id="321" r:id="rId8"/>
    <p:sldId id="312" r:id="rId9"/>
    <p:sldId id="316" r:id="rId10"/>
    <p:sldId id="313" r:id="rId11"/>
    <p:sldId id="319" r:id="rId12"/>
    <p:sldId id="317" r:id="rId13"/>
    <p:sldId id="327" r:id="rId14"/>
    <p:sldId id="318" r:id="rId15"/>
    <p:sldId id="323" r:id="rId16"/>
    <p:sldId id="325" r:id="rId17"/>
    <p:sldId id="324" r:id="rId18"/>
    <p:sldId id="326" r:id="rId19"/>
    <p:sldId id="328" r:id="rId20"/>
    <p:sldId id="322" r:id="rId21"/>
    <p:sldId id="314"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59" d="100"/>
          <a:sy n="59"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01:14:56.202"/>
    </inkml:context>
    <inkml:brush xml:id="br0">
      <inkml:brushProperty name="width" value="0.35" units="cm"/>
      <inkml:brushProperty name="height" value="0.35" units="cm"/>
      <inkml:brushProperty name="color" value="#F6630D"/>
    </inkml:brush>
  </inkml:definitions>
  <inkml:trace contextRef="#ctx0" brushRef="#br0">0 1 24575,'0'0'-8191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30T01:15:15.047"/>
    </inkml:context>
    <inkml:brush xml:id="br0">
      <inkml:brushProperty name="width" value="0.1" units="cm"/>
      <inkml:brushProperty name="height" value="0.1" units="cm"/>
      <inkml:brushProperty name="ignorePressure" value="1"/>
    </inkml:brush>
  </inkml:definitions>
  <inkml:trace contextRef="#ctx0" brushRef="#br0">0 0,'3690'0,"-3664"0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01:15:28.796"/>
    </inkml:context>
    <inkml:brush xml:id="br0">
      <inkml:brushProperty name="width" value="0.1" units="cm"/>
      <inkml:brushProperty name="height" value="0.1" units="cm"/>
    </inkml:brush>
  </inkml:definitions>
  <inkml:trace contextRef="#ctx0" brushRef="#br0">282 322 24575,'0'-5'0,"-1"1"0,1 0 0,-1-1 0,0 1 0,0 0 0,0-1 0,-1 1 0,0 0 0,0 0 0,-3-5 0,-28-36 0,5 9 0,21 28 0,1 0 0,-2 1 0,1 0 0,-1 0 0,0 0 0,-13-7 0,-16-15 0,-49-58-1365,70 73-5461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01:15:35.097"/>
    </inkml:context>
    <inkml:brush xml:id="br0">
      <inkml:brushProperty name="width" value="0.1" units="cm"/>
      <inkml:brushProperty name="height" value="0.1" units="cm"/>
    </inkml:brush>
  </inkml:definitions>
  <inkml:trace contextRef="#ctx0" brushRef="#br0">356 0 24575,'-6'0'0,"-6"5"0,-6 7 0,-6 6 0,1 6 0,0-2 0,-1 1 0,3 2 0,0-4 0,-1 0 0,-3 1 0,-2-2 0,4 0 0,1-4 0,-2-4 0,4 1 0,0-2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30T01:15:44.373"/>
    </inkml:context>
    <inkml:brush xml:id="br0">
      <inkml:brushProperty name="width" value="0.1" units="cm"/>
      <inkml:brushProperty name="height" value="0.1" units="cm"/>
      <inkml:brushProperty name="ignorePressure" value="1"/>
    </inkml:brush>
  </inkml:definitions>
  <inkml:trace contextRef="#ctx0" brushRef="#br0">1 0,'1760'0,"-1738"0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01:15:51.851"/>
    </inkml:context>
    <inkml:brush xml:id="br0">
      <inkml:brushProperty name="width" value="0.1" units="cm"/>
      <inkml:brushProperty name="height" value="0.1" units="cm"/>
    </inkml:brush>
  </inkml:definitions>
  <inkml:trace contextRef="#ctx0" brushRef="#br0">376 399 24575,'0'-5'0,"0"0"0,-1 1 0,0-1 0,0 0 0,0 1 0,0-1 0,-1 1 0,0 0 0,0 0 0,0-1 0,-5-6 0,-3-2 0,-1 0 0,-12-12 0,-16-20 0,20 23 0,0 1 0,-1 0 0,-2 1 0,-44-31 0,14 10 0,-3-5-1365,35 26-5461</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01:15:54.325"/>
    </inkml:context>
    <inkml:brush xml:id="br0">
      <inkml:brushProperty name="width" value="0.1" units="cm"/>
      <inkml:brushProperty name="height" value="0.1" units="cm"/>
    </inkml:brush>
  </inkml:definitions>
  <inkml:trace contextRef="#ctx0" brushRef="#br0">243 1 24575,'0'4'0,"-1"0"0,0 0 0,0 0 0,0 1 0,0-1 0,-1 0 0,0 0 0,0 0 0,-4 6 0,-26 33 0,30-40 0,-41 47 0,-52 45 0,84-85 0,7-6-124,0 0 0,0 1 0,0 0 0,1-1 0,0 1 0,0 1-1,0-1 1,0 0 0,1 1 0,-2 5 0,-1 11-6702</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30T01:16:11.307"/>
    </inkml:context>
    <inkml:brush xml:id="br0">
      <inkml:brushProperty name="width" value="0.35" units="cm"/>
      <inkml:brushProperty name="height" value="0.35" units="cm"/>
      <inkml:brushProperty name="color" value="#F6630D"/>
      <inkml:brushProperty name="ignorePressure" value="1"/>
    </inkml:brush>
  </inkml:definitions>
  <inkml:trace contextRef="#ctx0" brushRef="#br0">0 1</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30T01:16:16.912"/>
    </inkml:context>
    <inkml:brush xml:id="br0">
      <inkml:brushProperty name="width" value="0.35" units="cm"/>
      <inkml:brushProperty name="height" value="0.35" units="cm"/>
      <inkml:brushProperty name="color" value="#F6630D"/>
      <inkml:brushProperty name="ignorePressure" value="1"/>
    </inkml:brush>
  </inkml:definitions>
  <inkml:trace contextRef="#ctx0" brushRef="#br0">0 0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30T01:16:19.327"/>
    </inkml:context>
    <inkml:brush xml:id="br0">
      <inkml:brushProperty name="width" value="0.35" units="cm"/>
      <inkml:brushProperty name="height" value="0.35" units="cm"/>
      <inkml:brushProperty name="color" value="#F6630D"/>
      <inkml:brushProperty name="ignorePressure" value="1"/>
    </inkml:brush>
  </inkml:definitions>
  <inkml:trace contextRef="#ctx0" brushRef="#br0">0 0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30T01:16:23.621"/>
    </inkml:context>
    <inkml:brush xml:id="br0">
      <inkml:brushProperty name="width" value="0.35" units="cm"/>
      <inkml:brushProperty name="height" value="0.35" units="cm"/>
      <inkml:brushProperty name="color" value="#F6630D"/>
      <inkml:brushProperty name="ignorePressure" value="1"/>
    </inkml:brush>
  </inkml:definitions>
  <inkml:trace contextRef="#ctx0" brushRef="#br0">0 1</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30T01:16:27.350"/>
    </inkml:context>
    <inkml:brush xml:id="br0">
      <inkml:brushProperty name="width" value="0.35" units="cm"/>
      <inkml:brushProperty name="height" value="0.35" units="cm"/>
      <inkml:brushProperty name="color" value="#F6630D"/>
      <inkml:brushProperty name="ignorePressure" value="1"/>
    </inkml:brush>
  </inkml:definitions>
  <inkml:trace contextRef="#ctx0" brushRef="#br0">0 1</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30T01:16:45.423"/>
    </inkml:context>
    <inkml:brush xml:id="br0">
      <inkml:brushProperty name="width" value="0.1" units="cm"/>
      <inkml:brushProperty name="height" value="0.1" units="cm"/>
      <inkml:brushProperty name="ignorePressure" value="1"/>
    </inkml:brush>
  </inkml:definitions>
  <inkml:trace contextRef="#ctx0" brushRef="#br0">0 1,'4115'0,"-4089"0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30T01:16:50.439"/>
    </inkml:context>
    <inkml:brush xml:id="br0">
      <inkml:brushProperty name="width" value="0.1" units="cm"/>
      <inkml:brushProperty name="height" value="0.1" units="cm"/>
      <inkml:brushProperty name="ignorePressure" value="1"/>
    </inkml:brush>
  </inkml:definitions>
  <inkml:trace contextRef="#ctx0" brushRef="#br0">1692 1,'-1665'0,"1639"0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30T01:16:55.095"/>
    </inkml:context>
    <inkml:brush xml:id="br0">
      <inkml:brushProperty name="width" value="0.1" units="cm"/>
      <inkml:brushProperty name="height" value="0.1" units="cm"/>
      <inkml:brushProperty name="ignorePressure" value="1"/>
    </inkml:brush>
  </inkml:definitions>
  <inkml:trace contextRef="#ctx0" brushRef="#br0">0 1,'1729'0,"-1707"0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30T01:17:02.717"/>
    </inkml:context>
    <inkml:brush xml:id="br0">
      <inkml:brushProperty name="width" value="0.1" units="cm"/>
      <inkml:brushProperty name="height" value="0.1" units="cm"/>
      <inkml:brushProperty name="ignorePressure" value="1"/>
    </inkml:brush>
  </inkml:definitions>
  <inkml:trace contextRef="#ctx0" brushRef="#br0">1 1,'4868'0,"-4841"0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30T01:17:08.926"/>
    </inkml:context>
    <inkml:brush xml:id="br0">
      <inkml:brushProperty name="width" value="0.1" units="cm"/>
      <inkml:brushProperty name="height" value="0.1" units="cm"/>
      <inkml:brushProperty name="ignorePressure" value="1"/>
    </inkml:brush>
  </inkml:definitions>
  <inkml:trace contextRef="#ctx0" brushRef="#br0">0 1,'2906'0,"-2882"0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30T01:17:14.575"/>
    </inkml:context>
    <inkml:brush xml:id="br0">
      <inkml:brushProperty name="width" value="0.1" units="cm"/>
      <inkml:brushProperty name="height" value="0.1" units="cm"/>
      <inkml:brushProperty name="ignorePressure" value="1"/>
    </inkml:brush>
  </inkml:definitions>
  <inkml:trace contextRef="#ctx0" brushRef="#br0">2690 1,'-2663'0,"2637"0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30T01:17:17.734"/>
    </inkml:context>
    <inkml:brush xml:id="br0">
      <inkml:brushProperty name="width" value="0.1" units="cm"/>
      <inkml:brushProperty name="height" value="0.1" units="cm"/>
      <inkml:brushProperty name="ignorePressure" value="1"/>
    </inkml:brush>
  </inkml:definitions>
  <inkml:trace contextRef="#ctx0" brushRef="#br0">111 1,'0'0,"-5"0,-7 0,-6 0,-6 0,-3 0,2 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01:17:21.277"/>
    </inkml:context>
    <inkml:brush xml:id="br0">
      <inkml:brushProperty name="width" value="0.1" units="cm"/>
      <inkml:brushProperty name="height" value="0.1" units="cm"/>
    </inkml:brush>
  </inkml:definitions>
  <inkml:trace contextRef="#ctx0" brushRef="#br0">315 369 24575,'-1'-5'0,"1"0"0,-1 0 0,0 0 0,-1 0 0,1 1 0,-1-1 0,0 1 0,0-1 0,0 1 0,0-1 0,-5-5 0,-6-7 0,-20-21 0,14 18 0,-75-86 0,70 80 65,-31-24 0,21 19-1560,15 12-5331</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01:17:23.613"/>
    </inkml:context>
    <inkml:brush xml:id="br0">
      <inkml:brushProperty name="width" value="0.1" units="cm"/>
      <inkml:brushProperty name="height" value="0.1" units="cm"/>
    </inkml:brush>
  </inkml:definitions>
  <inkml:trace contextRef="#ctx0" brushRef="#br0">211 1 24575,'-5'5'0,"-2"7"0,1 6 0,0 6 0,-3 4 0,-5-4 0,0 0 0,1 1 0,-1-4 0,1 0 0,3 1 0,-1-3 0,-5-4 0,1 0 0,-3-3 0,-3-3 0,2 2 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01:17:29.063"/>
    </inkml:context>
    <inkml:brush xml:id="br0">
      <inkml:brushProperty name="width" value="0.1" units="cm"/>
      <inkml:brushProperty name="height" value="0.1" units="cm"/>
    </inkml:brush>
  </inkml:definitions>
  <inkml:trace contextRef="#ctx0" brushRef="#br0">287 455 24575,'0'-9'0,"1"0"0,-1 0 0,-1 0 0,0 0 0,0 0 0,-1 0 0,0 1 0,0-1 0,-1 0 0,-1 1 0,1 0 0,-1 0 0,-5-8 0,1 4 0,-1 1 0,-1 0 0,1 0 0,-2 1 0,0 0 0,0 1 0,-14-10 0,16 13 0,1 0 0,1-1 0,-1 0 0,1-1 0,0 0 0,1 0 0,-7-10 0,-1-6 0,-16-36 0,26 51 60,-2 0-1,-10-15 1,2 5-1604,2-1-5282</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01:17:31.663"/>
    </inkml:context>
    <inkml:brush xml:id="br0">
      <inkml:brushProperty name="width" value="0.1" units="cm"/>
      <inkml:brushProperty name="height" value="0.1" units="cm"/>
    </inkml:brush>
  </inkml:definitions>
  <inkml:trace contextRef="#ctx0" brushRef="#br0">323 0 24575,'-6'1'0,"1"-1"0,0 1 0,0 0 0,-1 1 0,1-1 0,0 1 0,0 0 0,0 0 0,0 0 0,1 1 0,-8 5 0,-5 4 0,-24 26 0,34-32 0,-5 7 0,1 2 0,0-1 0,0 1 0,2 1 0,0 0 0,-11 28 0,9-20 0,-1 0 0,-17 23 0,-16 28-1365,35-58-5461</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01:17:35.928"/>
    </inkml:context>
    <inkml:brush xml:id="br0">
      <inkml:brushProperty name="width" value="0.1" units="cm"/>
      <inkml:brushProperty name="height" value="0.1" units="cm"/>
    </inkml:brush>
  </inkml:definitions>
  <inkml:trace contextRef="#ctx0" brushRef="#br0">0 373 24575,'0'-16'0,"1"0"0,0 1 0,1-1 0,0 1 0,2 0 0,0 0 0,0 0 0,1 0 0,1 0 0,9-16 0,6-7 107,-13 21-291,1-1 0,1 1 0,1 1 0,0 0 0,1 0 0,1 1 0,22-20 0</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01:17:38.530"/>
    </inkml:context>
    <inkml:brush xml:id="br0">
      <inkml:brushProperty name="width" value="0.1" units="cm"/>
      <inkml:brushProperty name="height" value="0.1" units="cm"/>
    </inkml:brush>
  </inkml:definitions>
  <inkml:trace contextRef="#ctx0" brushRef="#br0">0 0 24575,'5'1'0,"-1"0"0,1-1 0,-1 1 0,0 1 0,0-1 0,7 4 0,13 3 0,-16-7 0,0 1 0,0 0 0,0 0 0,-1 0 0,1 1 0,0 1 0,-1-1 0,0 1 0,0 0 0,0 1 0,0-1 0,-1 2 0,7 6 0,46 51 0,-52-55 0,1-1 0,0 0 0,0 0 0,0 0 0,1-1 0,0-1 0,0 0 0,15 6 0,7 5 0,94 53-1365,-108-60-5461</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01:17:40.806"/>
    </inkml:context>
    <inkml:brush xml:id="br0">
      <inkml:brushProperty name="width" value="0.1" units="cm"/>
      <inkml:brushProperty name="height" value="0.1" units="cm"/>
    </inkml:brush>
  </inkml:definitions>
  <inkml:trace contextRef="#ctx0" brushRef="#br0">0 397 24575,'0'-10'0,"1"0"0,0 1 0,1-1 0,0 0 0,1 1 0,0-1 0,0 1 0,1 0 0,0 0 0,1 0 0,-1 0 0,2 1 0,8-11 0,5-4 0,2 1 0,0 2 0,27-21 0,-41 34 0,-1 0 0,1 0 0,-1 0 0,-1-1 0,1 0 0,3-9 0,-5 10 0,0 0 0,0 0 0,1 0 0,0 1 0,0 0 0,0 0 0,1 0 0,0 0 0,7-4 0,24-12-1365</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01:17:42.766"/>
    </inkml:context>
    <inkml:brush xml:id="br0">
      <inkml:brushProperty name="width" value="0.1" units="cm"/>
      <inkml:brushProperty name="height" value="0.1" units="cm"/>
    </inkml:brush>
  </inkml:definitions>
  <inkml:trace contextRef="#ctx0" brushRef="#br0">0 0 24575,'0'4'0,"1"-1"0,-1 0 0,1 0 0,0 1 0,0-1 0,0 0 0,0 0 0,1 0 0,-1 0 0,1 0 0,0 0 0,-1 0 0,1-1 0,5 5 0,4 4 0,0 0 0,14 9 0,2 2 0,180 182 0,-170-166 0,-33-34-227,0 0-1,1-1 1,-1 1-1,1-1 1,8 5-1,5 0-6598</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01:17:45.419"/>
    </inkml:context>
    <inkml:brush xml:id="br0">
      <inkml:brushProperty name="width" value="0.1" units="cm"/>
      <inkml:brushProperty name="height" value="0.1" units="cm"/>
    </inkml:brush>
  </inkml:definitions>
  <inkml:trace contextRef="#ctx0" brushRef="#br0">531 612 24575,'-5'-1'0,"0"0"0,1 0 0,-1 0 0,0 0 0,1-1 0,-1 1 0,1-1 0,-1 0 0,1-1 0,0 1 0,-7-6 0,3 2 0,0 0 0,1-1 0,0 0 0,-10-12 0,-10-11 0,20 23 0,0 0 0,0 0 0,-5-10 0,-7-12 0,-23-36 0,-2 2 0,-84-92 0,105 129 140,-26-37 0,6 7-1785,29 39-5181</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01:17:47.545"/>
    </inkml:context>
    <inkml:brush xml:id="br0">
      <inkml:brushProperty name="width" value="0.1" units="cm"/>
      <inkml:brushProperty name="height" value="0.1" units="cm"/>
    </inkml:brush>
  </inkml:definitions>
  <inkml:trace contextRef="#ctx0" brushRef="#br0">419 0 24575,'-1'4'0,"-1"0"0,1-1 0,-1 1 0,0-1 0,0 0 0,0 1 0,0-1 0,0 0 0,-1 0 0,0-1 0,-4 5 0,0 1 0,-106 99 0,-4 5 0,33-31 0,57-55 324,22-22-662,0 0 0,0 1 0,0 0 1,-7 11-1,3-1-6488</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01:17:51.533"/>
    </inkml:context>
    <inkml:brush xml:id="br0">
      <inkml:brushProperty name="width" value="0.1" units="cm"/>
      <inkml:brushProperty name="height" value="0.1" units="cm"/>
    </inkml:brush>
  </inkml:definitions>
  <inkml:trace contextRef="#ctx0" brushRef="#br0">271 425 24575,'-1'-6'0,"1"-1"0,-1 1 0,0 0 0,-1 0 0,1-1 0,-1 1 0,-1 0 0,1 0 0,-7-10 0,-3-3 0,-22-27 0,5 7 0,16 20 0,4 5 0,0 1 0,0 0 0,-20-19 0,17 21-151,0-1-1,1-1 0,0 0 0,1-1 1,1 1-1,0-2 0,1 1 1,-7-18-1,8 11-6674</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01:17:54.670"/>
    </inkml:context>
    <inkml:brush xml:id="br0">
      <inkml:brushProperty name="width" value="0.1" units="cm"/>
      <inkml:brushProperty name="height" value="0.1" units="cm"/>
    </inkml:brush>
  </inkml:definitions>
  <inkml:trace contextRef="#ctx0" brushRef="#br0">357 0 24575,'-4'1'0,"1"-1"0,0 1 0,-1-1 0,1 1 0,0 0 0,0 0 0,-1 1 0,1-1 0,0 1 0,0-1 0,1 1 0,-1 0 0,0 0 0,-4 4 0,-4 5 0,-20 25 0,10-9 0,-73 75 0,80-85 0,0 0 0,2 1 0,0 1 0,1 0 0,-14 35 0,22-48 53,0 0 0,-1 0-1,0-1 1,0 1 0,-7 5-1,-12 17-1733,14-12-5145</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6T13:19:10.323"/>
    </inkml:context>
    <inkml:brush xml:id="br0">
      <inkml:brushProperty name="width" value="0.05" units="cm"/>
      <inkml:brushProperty name="height" value="0.05" units="cm"/>
      <inkml:brushProperty name="color" value="#E71224"/>
      <inkml:brushProperty name="ignorePressure" value="1"/>
    </inkml:brush>
  </inkml:definitions>
  <inkml:trace contextRef="#ctx0" brushRef="#br0">1 0</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6T13:19:16.667"/>
    </inkml:context>
    <inkml:brush xml:id="br0">
      <inkml:brushProperty name="width" value="0.05" units="cm"/>
      <inkml:brushProperty name="height" value="0.05" units="cm"/>
      <inkml:brushProperty name="color" value="#E71224"/>
    </inkml:brush>
  </inkml:definitions>
  <inkml:trace contextRef="#ctx0" brushRef="#br0">102 244 24575,'29'-3'0,"-15"-3"0,-14 6 0,0-1 0,0 1 0,1 0 0,-1 0 0,0-1 0,0 1 0,0 0 0,1 0 0,-1-1 0,0 1 0,0 0 0,0-1 0,0 1 0,0 0 0,0-1 0,1 1 0,-1 0 0,0-1 0,0 1 0,0 0 0,0-1 0,0 1 0,0 0 0,0-1 0,0 1 0,-1 0 0,1-1 0,0 1 0,0 0 0,0 0 0,0-1 0,0 1 0,0 0 0,0-1 0,-1 1 0,0-1 0,-1 0 0,1 0 0,-1 0 0,1 0 0,-1 0 0,0 0 0,1 1 0,-1-1 0,0 1 0,1-1 0,-1 1 0,0 0 0,0 0 0,1 0 0,-1 0 0,0 0 0,0 0 0,1 0 0,-1 0 0,0 1 0,0-1 0,1 1 0,-1 0 0,-1 0 0,2 1 0,9-5 0,-1-2 0,-10 3 0,0 3 0,-1 1 0,1-1 0,0 1 0,0 0 0,0 0 0,0 0 0,0 0 0,0 1 0,0-1 0,1 1 0,-1 0 0,1 0 0,0 0 0,0 0 0,0 0 0,0 0 0,-3 8 0,5-11 0,0 0 0,0 0 0,0 0 0,0 0 0,0 0 0,0 0 0,0 1 0,0-1 0,0 0 0,0 0 0,0 0 0,0 0 0,0 0 0,0 0 0,0 1 0,0-1 0,0 0 0,0 0 0,0 0 0,1 0 0,-1 0 0,0 0 0,0 0 0,0 0 0,0 1 0,0-1 0,0 0 0,0 0 0,0 0 0,0 0 0,0 0 0,1 0 0,-1 0 0,0 0 0,0 0 0,0 0 0,0 0 0,0 0 0,0 0 0,1 0 0,-1 0 0,0 0 0,0 0 0,0 0 0,0 0 0,0 0 0,0 0 0,0 0 0,1 0 0,-1 0 0,0 0 0,0 0 0,11-4 0,10-6 0,-5-7 0,-16 17 0,0-1 0,0 1 0,1-1 0,-1 0 0,0 1 0,0-1 0,0 0 0,0 1 0,0-1 0,0 0 0,0 1 0,0-1 0,0 0 0,0 1 0,0-1 0,-1 1 0,1-1 0,0 0 0,0 1 0,-1-1 0,1 1 0,0-1 0,-1 0 0,1 1 0,0-1 0,-1 1 0,1-1 0,-1 1 0,1 0 0,-1-1 0,23-30 0,-20 28 0,0 0 0,0 1 0,-1-1 0,1 0 0,-1 0 0,0 0 0,0 0 0,0 0 0,0 0 0,0-1 0,0-3 0,-1 6 0,0 0 0,0 1 0,0-1 0,0 0 0,0 1 0,-1-1 0,1 0 0,0 0 0,0 1 0,0-1 0,-1 0 0,1 1 0,0-1 0,-1 0 0,1 1 0,0-1 0,-1 0 0,1 1 0,-1-1 0,1 1 0,-1-1 0,-1 0 0,1 1 0,0-1 0,0 1 0,0-1 0,0 1 0,-1 0 0,1 0 0,0-1 0,0 1 0,-1 0 0,1 0 0,0 0 0,0 1 0,-1-1 0,1 0 0,-2 1 0,-2 1 0,1 0 0,0 1 0,-1-1 0,1 1 0,0 0 0,0 0 0,0 1 0,1-1 0,-7 8 0,9-9 0,-1-1 0,1 1 0,0 0 0,0 0 0,0-1 0,0 1 0,0 0 0,1 0 0,-1 0 0,0 0 0,1 0 0,-1 3 0,1-4 0,0 0 0,0-1 0,0 1 0,0 0 0,1 0 0,-1 0 0,0 0 0,0 0 0,1 0 0,-1 0 0,1-1 0,-1 1 0,1 0 0,-1 0 0,1 0 0,-1-1 0,1 1 0,-1 0 0,1-1 0,0 1 0,-1-1 0,1 1 0,0-1 0,0 1 0,0-1 0,-1 1 0,1-1 0,1 1 0,1-1 0,0 1 0,-1-1 0,1 1 0,0-1 0,0 0 0,0 0 0,0-1 0,-1 1 0,1 0 0,0-1 0,0 0 0,0 0 0,-1 0 0,1 0 0,0 0 0,-1 0 0,1-1 0,-1 1 0,0-1 0,1 0 0,-1 0 0,0 0 0,0 0 0,3-4 0,-35 29 0,29-21 0,0-1 0,0 0 0,0 0 0,0 0 0,0 0 0,0 1 0,0-1 0,1 1 0,-1-1 0,0 0 0,1 1 0,-1-1 0,1 1 0,-1-1 0,1 1 0,0 0 0,0-1 0,-1 1 0,1-1 0,0 1 0,1 1 0,-1-2 0,1 0 0,-1 0 0,1 0 0,-1 0 0,1 0 0,0 0 0,-1-1 0,1 1 0,0 0 0,0 0 0,0-1 0,0 1 0,-1-1 0,1 1 0,0-1 0,0 1 0,0-1 0,0 1 0,0-1 0,0 0 0,0 0 0,2 1 0,0-1 0,1 1 0,-1-1 0,0 0 0,1 0 0,-1 0 0,0-1 0,1 1 0,-1-1 0,0 0 0,1 0 0,-1 0 0,0 0 0,0-1 0,0 1 0,0-1 0,0 0 0,4-4 0,-6 6 0,-1 0 0,1 0 0,-1 0 0,0-1 0,1 1 0,-1 0 0,0 0 0,1-1 0,-1 1 0,0 0 0,0-1 0,1 1 0,-1 0 0,0-1 0,0 1 0,0-1 0,1 1 0,-1 0 0,0-1 0,0 1 0,0-1 0,0 1 0,0-1 0,0 1 0,0 0 0,0-1 0,0 1 0,0-1 0,0 1 0,0-1 0,0 1 0,0 0 0,0-1 0,0 1 0,0-1 0,-1 1 0,1-1 0,0 1 0,0 0 0,0-1 0,-1 1 0,1 0 0,0-1 0,-1 1 0,1 0 0,0-1 0,0 1 0,-1 0 0,1 0 0,-1-1 0,1 1 0,0 0 0,-1 0 0,1 0 0,0 0 0,-1-1 0,1 1 0,-1 0 0,1 0 0,0 0 0,-1 0 0,1 0 0,-1 0 0,1 0 0,-1 0 0,-29 2 0,-4 14 0,32-15 0,1 0 0,-1 0 0,1-1 0,-1 1 0,1 0 0,-1 1 0,1-1 0,-1 0 0,1 0 0,0 1 0,0-1 0,0 1 0,0-1 0,0 1 0,0-1 0,0 1 0,0 0 0,0 1 0,1-2 0,0 0 0,1 0 0,-1-1 0,1 1 0,-1 0 0,1-1 0,0 1 0,-1-1 0,1 1 0,-1-1 0,1 1 0,0-1 0,0 1 0,-1-1 0,1 0 0,0 1 0,0-1 0,-1 0 0,1 0 0,0 1 0,0-1 0,0 0 0,-1 0 0,1 0 0,0 0 0,0 0 0,0 0 0,-1 0 0,2-1 0,26-1 0,-25 1 0,-1 0 0,1 0 0,-1 0 0,0 0 0,1 0 0,-1 0 0,0-1 0,0 1 0,1-1 0,-1 1 0,0-1 0,-1 0 0,1 0 0,0 0 0,0 0 0,-1 0 0,1 0 0,0-3 0,-1 4 0,-1 0 0,0 0 0,1 0 0,-1 0 0,0 0 0,0 0 0,1 0 0,-1 0 0,0 0 0,0 0 0,0 1 0,0-1 0,-1 0 0,1 0 0,0 0 0,0 0 0,0 0 0,-1 0 0,1 0 0,0 0 0,-1 0 0,0-1 0,0 1 0,0 0 0,-1 0 0,1-1 0,0 1 0,0 0 0,-1 0 0,1 1 0,0-1 0,-1 0 0,1 0 0,-1 1 0,1-1 0,-1 1 0,-3-1 0,2 0 0,0 1 0,0 0 0,-1 0 0,1 0 0,0 1 0,0-1 0,-1 1 0,1 0 0,0 0 0,0 0 0,-4 2 0,5-2 0,0 0 0,0 0 0,0 0 0,0 0 0,0 0 0,1 0 0,-1 1 0,1-1 0,-1 1 0,1-1 0,-1 1 0,1-1 0,-1 1 0,1 0 0,0 0 0,0 0 0,0 0 0,-1 4 0,2-6 0,0 1 0,0 0 0,0-1 0,0 1 0,1 0 0,-1-1 0,0 1 0,0-1 0,0 1 0,1 0 0,-1-1 0,0 1 0,1-1 0,-1 1 0,1-1 0,-1 1 0,0-1 0,1 1 0,-1-1 0,1 1 0,-1-1 0,1 0 0,-1 1 0,1-1 0,0 0 0,-1 1 0,1-1 0,-1 0 0,1 0 0,0 0 0,-1 1 0,1-1 0,0 0 0,-1 0 0,1 0 0,0 0 0,28 1 0,-25-1 0,5 0 0,0-1 0,-1 0 0,1 0 0,0-1 0,-1 0 0,1-1 0,-1 0 0,15-8 0,-21 10 0,1 0 0,-1-1 0,1 1 0,-1-1 0,0 1 0,0-1 0,1 0 0,-1 0 0,0 0 0,-1 0 0,1-1 0,0 1 0,-1 0 0,1-1 0,-1 1 0,1-1 0,-1 0 0,0 1 0,0-1 0,-1 0 0,1 0 0,0 0 0,-1 0 0,1 1 0,-1-1 0,0 0 0,0 0 0,0 0 0,-1 0 0,1 0 0,0 0 0,-2-3 0,1 3 0,0 0 0,-1-1 0,1 1 0,-1 0 0,0 0 0,1 0 0,-2 0 0,1 0 0,0 1 0,0-1 0,-1 1 0,1-1 0,-1 1 0,0 0 0,0 0 0,0 0 0,-4-2 0,1 1 0,0 1 0,0 0 0,0 0 0,-1 1 0,1 0 0,0 0 0,-1 0 0,1 1 0,-9 1 0,8-1 0,0 1 0,0 0 0,0 1 0,1 0 0,-1 0 0,0 0 0,1 1 0,-11 6 0,14-7 0,0 0 0,0 1 0,0-1 0,0 1 0,0-1 0,0 1 0,1 0 0,-1 0 0,1 1 0,0-1 0,0 0 0,0 1 0,0-1 0,0 1 0,-1 7 0,2-9 0,1-1 0,-1 1 0,1 0 0,-1 0 0,1 0 0,0 0 0,0 0 0,0 0 0,0 0 0,0 0 0,1 0 0,-1 0 0,0 0 0,1 0 0,-1 0 0,1 0 0,0 0 0,0 0 0,0 0 0,-1-1 0,2 1 0,-1 0 0,0-1 0,0 1 0,0-1 0,1 1 0,-1-1 0,1 0 0,-1 0 0,1 1 0,-1-1 0,1 0 0,0 0 0,-1-1 0,1 1 0,0 0 0,0-1 0,-1 1 0,1-1 0,0 1 0,0-1 0,2 0 0,8 2 0,0-1 0,0-1 0,0 0 0,1-1 0,15-3 0,-23 3 0,1-1 0,-1 0 0,0 0 0,0 0 0,0-1 0,0 0 0,-1 0 0,1 0 0,-1-1 0,1 1 0,-1-1 0,0 0 0,0-1 0,-1 1 0,1-1 0,-1 1 0,0-1 0,0 0 0,-1 0 0,1-1 0,-1 1 0,3-9 0,-4 10 0,0 0 0,0 0 0,0 0 0,0 0 0,-1 0 0,1 0 0,-1 0 0,0 0 0,0 0 0,0 0 0,-1 0 0,1 0 0,-1 0 0,0 0 0,0 0 0,0 0 0,-1 1 0,1-1 0,-1 0 0,0 1 0,0-1 0,0 1 0,0 0 0,-1-1 0,1 1 0,-1 0 0,0 1 0,1-1 0,-1 0 0,-1 1 0,1 0 0,-6-4 0,3 3 0,0 1 0,0 0 0,-1 0 0,1 0 0,0 1 0,-1 0 0,1 0 0,-1 1 0,1 0 0,-1 0 0,1 0 0,0 1 0,-1 0 0,1 0 0,-1 1 0,1 0 0,0 0 0,0 1 0,0-1 0,0 2 0,1-1 0,-1 0 0,1 1 0,0 0 0,0 1 0,0-1 0,0 1 0,1 0 0,-1 0 0,1 0 0,0 1 0,1 0 0,-1 0 0,1 0 0,0 0 0,1 0 0,0 0 0,-1 1 0,2 0 0,-3 12 0,3-13 0,0-1 0,1 1 0,0 0 0,0 0 0,0 0 0,1 0 0,0 0 0,0-1 0,0 1 0,3 7 0,-3-10 0,1 0 0,-1-1 0,1 1 0,0 0 0,0-1 0,1 1 0,-1-1 0,0 0 0,1 0 0,-1 0 0,1 0 0,-1 0 0,1 0 0,0-1 0,0 0 0,0 1 0,0-1 0,0 0 0,4 0 0,13 4 0,-1-1 0,1-1 0,35 0 0,-42-3 0,-1-1 0,1 0 0,-1-1 0,0 0 0,1-1 0,-1 0 0,14-7 0,-24 9 0,1 0 0,-1-1 0,1 1 0,-1-1 0,0 0 0,0 0 0,0 0 0,0 0 0,0 0 0,0 0 0,0-1 0,0 1 0,-1-1 0,1 1 0,-1-1 0,0 0 0,0 0 0,0 1 0,0-1 0,0 0 0,-1 0 0,1 0 0,-1 0 0,1 0 0,-1 0 0,0 0 0,0 0 0,-1 0 0,1 0 0,0 0 0,-1 0 0,-1-3 0,1 2 0,0 0 0,0 0 0,-1 0 0,1 0 0,-1 1 0,0-1 0,0 0 0,0 1 0,-1 0 0,1-1 0,-1 1 0,0 0 0,0 1 0,0-1 0,0 0 0,0 1 0,0 0 0,-1 0 0,1 0 0,-1 0 0,1 0 0,-8-2 0,3 4 0,-1-1 0,1 2 0,0-1 0,0 1 0,-1 0 0,1 1 0,0 0 0,0 0 0,0 1 0,1 0 0,-1 0 0,1 1 0,-1 0 0,1 0 0,0 1 0,-7 7 0,9-9 0,1 2 0,-1-1 0,1 1 0,0-1 0,0 1 0,1 0 0,-1 1 0,1-1 0,0 0 0,-3 9 0,5-10 0,-1 0 0,2 0 0,-1 0 0,0 0 0,1 0 0,-1 0 0,1 0 0,0 0 0,1 0 0,-1 0 0,0 0 0,1 0 0,0 0 0,0-1 0,0 1 0,1 0 0,2 5 0,-2-6 0,0 0 0,0-1 0,0 1 0,1-1 0,-1 0 0,1 0 0,0 0 0,0 0 0,-1 0 0,1 0 0,0-1 0,1 0 0,-1 1 0,0-1 0,0-1 0,0 1 0,5 0 0,-2 1 0,1-1 0,0-1 0,0 1 0,-1-1 0,1 0 0,0-1 0,11-2 0,-12 1 0,0 0 0,1 0 0,-1-1 0,0 0 0,0-1 0,-1 1 0,1-1 0,-1 0 0,0-1 0,0 1 0,0-1 0,0 0 0,-1-1 0,0 1 0,0-1 0,0 0 0,-1 0 0,0 0 0,0 0 0,0-1 0,0 1 0,-1-1 0,0 1 0,-1-1 0,0 0 0,0 0 0,0 0 0,0 0 0,-1 0 0,0 0 0,-1 0 0,-1-11 0,1 13 0,-1 0 0,1 0 0,-1 0 0,0 0 0,0 1 0,0-1 0,-1 0 0,0 1 0,0 0 0,0 0 0,0 0 0,-1 0 0,1 0 0,-1 0 0,0 1 0,0 0 0,0 0 0,0 0 0,-1 1 0,1-1 0,-9-2 0,7 2 0,1 1 0,-1 0 0,1 1 0,-1-1 0,0 1 0,1 0 0,-1 1 0,0 0 0,0 0 0,0 0 0,1 0 0,-1 1 0,0 0 0,0 0 0,1 1 0,-1 0 0,1 0 0,-9 5 0,4 0 0,1 0 0,0 1 0,0 0 0,1 0 0,0 1 0,1 1 0,-9 12 0,13-17 0,0 0 0,0 0 0,1 0 0,0 1 0,0-1 0,0 1 0,-1 10 0,2-13 0,1 0 0,0 0 0,0 0 0,0 0 0,0 0 0,0 0 0,1-1 0,0 1 0,-1 0 0,1 0 0,0 0 0,0-1 0,0 1 0,0 0 0,1-1 0,2 4 0,-2-4 0,0 1 0,1-1 0,0 0 0,-1 0 0,1 0 0,0 0 0,0-1 0,0 1 0,0-1 0,0 0 0,0 0 0,0 0 0,1 0 0,-1-1 0,0 1 0,1-1 0,-1 0 0,0 0 0,0 0 0,1 0 0,-1-1 0,0 1 0,5-3 0,1 1 0,0 0 0,-1-1 0,1 0 0,-1-1 0,0 0 0,0 0 0,12-9 0,-15 8 0,0 1 0,-1-1 0,1 0 0,-1 0 0,0 0 0,0 0 0,-1-1 0,0 0 0,0 0 0,0 0 0,0 0 0,-1 0 0,0-1 0,2-9 0,-4 13 0,0 0 0,1 1 0,-1-1 0,0 0 0,0 0 0,-1 0 0,1 1 0,-1-1 0,1 0 0,-1 1 0,0-1 0,0 0 0,0 1 0,0-1 0,0 1 0,0 0 0,-1-1 0,1 1 0,-1 0 0,0 0 0,1 0 0,-1 0 0,0 0 0,0 0 0,0 0 0,0 1 0,-1-1 0,1 1 0,0 0 0,-1 0 0,1 0 0,0 0 0,-1 0 0,1 0 0,-1 1 0,0-1 0,-3 1 0,-2-1 0,0 0 0,1 1 0,-1 0 0,0 0 0,0 1 0,0 1 0,1-1 0,-1 1 0,-14 6 0,20-8 0,-1 1 0,1 0 0,-1 0 0,1 0 0,0 1 0,-1-1 0,1 1 0,0-1 0,0 1 0,0 0 0,0 0 0,0 0 0,0 0 0,0 0 0,1 0 0,-1 0 0,1 1 0,0-1 0,-1 1 0,1-1 0,0 1 0,0-1 0,0 1 0,1 0 0,-1-1 0,1 1 0,-1 0 0,1 0 0,0 0 0,0-1 0,0 1 0,0 0 0,1 3 0,0-3 0,1 1 0,-1-1 0,1 1 0,0-1 0,0 0 0,0 1 0,0-1 0,1-1 0,-1 1 0,1 0 0,-1 0 0,1-1 0,0 0 0,0 1 0,0-1 0,0-1 0,0 1 0,1 0 0,-1-1 0,1 1 0,-1-1 0,1 0 0,-1-1 0,1 1 0,-1 0 0,1-1 0,6 0 0,-4 0 0,1 1 0,-1-1 0,1-1 0,-1 0 0,0 0 0,1 0 0,-1 0 0,0-1 0,0 0 0,0-1 0,0 0 0,0 0 0,0 0 0,9-8 0,-13 10 0,-1 0 0,0 0 0,0 0 0,0 0 0,0 0 0,0-1 0,0 1 0,0 0 0,0-1 0,-1 1 0,1-1 0,0 1 0,-1-1 0,1 1 0,-1-1 0,1-2 0,-1 3 0,0 1 0,0-1 0,-1 0 0,1 1 0,0-1 0,0 0 0,-1 1 0,1-1 0,0 1 0,0-1 0,-1 1 0,1-1 0,-1 1 0,1-1 0,-1 1 0,1-1 0,-1 1 0,1-1 0,-1 1 0,1 0 0,-1-1 0,1 1 0,-1 0 0,1 0 0,-1-1 0,-1 1 0,-1-1 0,0 0 0,0 1 0,0 0 0,0-1 0,0 1 0,-1 1 0,1-1 0,0 0 0,0 1 0,0-1 0,0 1 0,0 0 0,0 0 0,-4 3 0,1-1 0,0 1 0,0 0 0,1 1 0,0 0 0,-1 0 0,-7 10 0,12-14 0,0 0 0,0 1 0,0-1 0,0 0 0,0 0 0,1 0 0,-1 1 0,0-1 0,1 0 0,-1 1 0,1-1 0,-1 0 0,1 1 0,0-1 0,0 1 0,-1-1 0,1 1 0,0-1 0,0 1 0,0-1 0,0 1 0,1-1 0,-1 0 0,0 1 0,0-1 0,1 1 0,-1-1 0,1 0 0,-1 1 0,1-1 0,0 0 0,0 1 0,-1-1 0,1 0 0,0 0 0,0 0 0,0 0 0,0 0 0,0 0 0,2 1 0,-1-1 0,0 0 0,-1 0 0,1 0 0,0 0 0,0-1 0,0 1 0,0-1 0,0 1 0,0-1 0,0 0 0,0 0 0,0 0 0,0 0 0,0 0 0,0-1 0,0 1 0,0 0 0,0-1 0,-1 0 0,1 1 0,0-1 0,0 0 0,0 0 0,-1 0 0,1 0 0,0-1 0,-1 1 0,1 0 0,-1-1 0,1 1 0,-1-1 0,0 1 0,2-5 0,0 4 0,-1-1 0,0 0 0,0-1 0,0 1 0,-1 0 0,1-1 0,-1 1 0,1 0 0,-1-1 0,0 0 0,-1 1 0,1-1 0,0 0 0,-1 1 0,0-1 0,0 0 0,0 0 0,-1-6 0,0 8 0,0 0 0,0 0 0,-1 0 0,1 0 0,-1 0 0,1 0 0,-1 1 0,1-1 0,-1 0 0,0 1 0,0-1 0,0 1 0,0 0 0,0 0 0,0 0 0,0 0 0,0 0 0,0 0 0,-1 1 0,1-1 0,0 1 0,-4-1 0,2 0 0,0 1 0,0-1 0,0 1 0,0 0 0,0 0 0,0 1 0,0-1 0,0 1 0,0 0 0,1 0 0,-1 0 0,-6 4 0,6-2 0,0 1 0,0-1 0,0 1 0,0 0 0,0 1 0,1-1 0,0 1 0,0-1 0,0 1 0,-2 6 0,3-8 0,1 0 0,-1 1 0,1 0 0,0-1 0,0 1 0,0 0 0,0-1 0,1 1 0,-1 0 0,1 0 0,0 0 0,0-1 0,0 1 0,1 0 0,1 7 0,-1-9 0,0 0 0,0-1 0,1 1 0,-1-1 0,0 1 0,1-1 0,-1 0 0,1 0 0,-1 1 0,1-1 0,0 0 0,-1 0 0,1-1 0,0 1 0,0 0 0,-1-1 0,1 1 0,0-1 0,0 1 0,0-1 0,0 0 0,3 0 0,48-2 0,-48 2 0,-1 0 0,0-1 0,0 1 0,1-1 0,-1 0 0,0 0 0,-1 0 0,1-1 0,0 1 0,0-1 0,0 0 0,-1 0 0,1-1 0,-1 1 0,0-1 0,0 0 0,0 0 0,0 0 0,0 0 0,3-4 0,-4 3 0,-1 1 0,1-1 0,-1 0 0,0 1 0,0-1 0,0 0 0,0 0 0,-1 0 0,1 0 0,-1 1 0,0-1 0,0 0 0,0 0 0,-1 0 0,1 0 0,-1 0 0,0 0 0,0 1 0,0-1 0,-1 0 0,-2-5 0,2 5 0,1 1 0,-1 0 0,0 0 0,0 1 0,0-1 0,0 0 0,0 1 0,-1-1 0,1 1 0,-1 0 0,1 0 0,-1 0 0,0 0 0,0 0 0,0 1 0,0-1 0,0 1 0,0 0 0,0 0 0,0 0 0,-1 0 0,1 1 0,0-1 0,0 1 0,-1 0 0,1 0 0,0 0 0,-1 1 0,1-1 0,0 1 0,0 0 0,0 0 0,-1 0 0,1 0 0,0 1 0,0-1 0,1 1 0,-1 0 0,0 0 0,0 0 0,1 0 0,-1 0 0,1 0 0,0 1 0,-1 0 0,1-1 0,0 1 0,1 0 0,-1 0 0,-2 4 0,3-3 0,0-1 0,0 1 0,0 0 0,1 0 0,-1 0 0,1 0 0,0 0 0,0-1 0,0 1 0,1 0 0,-1 0 0,1 0 0,0 0 0,0-1 0,0 1 0,0 0 0,0-1 0,3 6 0,-2-7 0,-1 0 0,0 0 0,1-1 0,-1 1 0,1 0 0,-1 0 0,1-1 0,0 1 0,0-1 0,-1 0 0,1 0 0,0 1 0,0-1 0,0 0 0,1-1 0,-1 1 0,0 0 0,0-1 0,0 1 0,0-1 0,1 0 0,-1 1 0,0-1 0,0-1 0,1 1 0,-1 0 0,0 0 0,0-1 0,0 1 0,1-1 0,2-1 0,-3 1-62,0 0 0,0-1 0,0 1 0,0 0 0,-1-1 0,1 1 0,0-1 0,-1 1 0,1-1 0,-1 0 0,1 0 0,-1 0-1,0 1 1,0-2 0,0 1 0,0 0 0,0 0 0,0 0 0,0 0 0,-1-1 0,1-2 0,1-7-6764</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6T13:19:21.728"/>
    </inkml:context>
    <inkml:brush xml:id="br0">
      <inkml:brushProperty name="width" value="0.05" units="cm"/>
      <inkml:brushProperty name="height" value="0.05" units="cm"/>
      <inkml:brushProperty name="color" value="#E71224"/>
    </inkml:brush>
  </inkml:definitions>
  <inkml:trace contextRef="#ctx0" brushRef="#br0">115 91 24575,'0'-6'0,"0"1"0,0-1 0,0 1 0,-1-1 0,0 1 0,0-1 0,0 1 0,-1 0 0,1 0 0,-4-6 0,4 9 0,-1 0 0,1 0 0,-1 0 0,0 0 0,0 0 0,1 1 0,-1-1 0,0 1 0,0-1 0,0 1 0,-1 0 0,1 0 0,0 0 0,0 0 0,-1 0 0,1 1 0,0-1 0,-1 1 0,1 0 0,0-1 0,-1 1 0,1 0 0,-1 1 0,-2-1 0,3 1 0,0-1 0,0 1 0,-1-1 0,1 1 0,0 0 0,0 0 0,0 0 0,0 0 0,0 0 0,1 0 0,-1 1 0,0-1 0,0 1 0,1-1 0,-1 1 0,1 0 0,-1 0 0,1 0 0,0 0 0,0 0 0,0 0 0,0 0 0,0 0 0,0 0 0,0 0 0,1 1 0,-1 3 0,-1-1 0,1 0 0,1 0 0,-1 0 0,1 0 0,-1 0 0,1 0 0,1 0 0,-1 0 0,1 0 0,0 0 0,2 10 0,-2-14-91,0 0 0,-1 0 0,1 0 0,-1 0 0,1 0 0,0 0 0,0 0 0,0 0 0,0 0 0,0 0 0,-1 0 0,1 0 0,1-1 0,1 2 0</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6T13:19:31.202"/>
    </inkml:context>
    <inkml:brush xml:id="br0">
      <inkml:brushProperty name="width" value="0.35" units="cm"/>
      <inkml:brushProperty name="height" value="0.35" units="cm"/>
      <inkml:brushProperty name="ignorePressure" value="1"/>
    </inkml:brush>
  </inkml:definitions>
  <inkml:trace contextRef="#ctx0" brushRef="#br0">1 0</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6T13:19:55.997"/>
    </inkml:context>
    <inkml:brush xml:id="br0">
      <inkml:brushProperty name="width" value="0.05" units="cm"/>
      <inkml:brushProperty name="height" value="0.05" units="cm"/>
      <inkml:brushProperty name="color" value="#ED7D31"/>
      <inkml:brushProperty name="ignorePressure" value="1"/>
    </inkml:brush>
  </inkml:definitions>
  <inkml:trace contextRef="#ctx0" brushRef="#br0">3889 4124,'-3880'-4115,"3872"4106</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6T13:20:09.091"/>
    </inkml:context>
    <inkml:brush xml:id="br0">
      <inkml:brushProperty name="width" value="0.05" units="cm"/>
      <inkml:brushProperty name="height" value="0.05" units="cm"/>
      <inkml:brushProperty name="color" value="#E71224"/>
      <inkml:brushProperty name="ignorePressure" value="1"/>
    </inkml:brush>
  </inkml:definitions>
  <inkml:trace contextRef="#ctx0" brushRef="#br0">1 1,'6498'0,"-6485"0</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6T13:20:29.194"/>
    </inkml:context>
    <inkml:brush xml:id="br0">
      <inkml:brushProperty name="width" value="0.05" units="cm"/>
      <inkml:brushProperty name="height" value="0.05" units="cm"/>
      <inkml:brushProperty name="color" value="#4472C4"/>
      <inkml:brushProperty name="ignorePressure" value="1"/>
    </inkml:brush>
  </inkml:definitions>
  <inkml:trace contextRef="#ctx0" brushRef="#br0">16 47,'-12'-37,"9"28,8 26,1555 4787,-1684-5186,127 391</inkml:trace>
</inkml:ink>
</file>

<file path=ppt/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6T13:20:49.370"/>
    </inkml:context>
    <inkml:brush xml:id="br0">
      <inkml:brushProperty name="width" value="0.05" units="cm"/>
      <inkml:brushProperty name="height" value="0.05" units="cm"/>
      <inkml:brushProperty name="color" value="#4472C4"/>
    </inkml:brush>
  </inkml:definitions>
  <inkml:trace contextRef="#ctx0" brushRef="#br0">446 16 24575,'-1'1'0,"-1"0"0,1 1 0,-1-1 0,1 0 0,0 1 0,-1 0 0,1-1 0,0 1 0,0 0 0,0-1 0,0 1 0,1 0 0,-1 0 0,0 0 0,1 0 0,-1 3 0,-3 6 0,-47 90 0,50-94 0,-1 1 0,1-1 0,0 0 0,0 0 0,1 0 0,-1 1 0,2-1 0,0 8 0,0-8 0,-1 0 0,0 0 0,0 0 0,0 0 0,-1 0 0,0 1 0,-3 10 0,4-17 0,-1 0 0,1 0 0,-1 0 0,1 0 0,-1 0 0,0 0 0,1 0 0,-1 0 0,0 0 0,0 0 0,0 0 0,1-1 0,-1 1 0,0 0 0,0-1 0,0 1 0,0 0 0,0-1 0,-1 0 0,1 1 0,0-1 0,0 0 0,0 1 0,0-1 0,0 0 0,0 0 0,-1 0 0,1 0 0,0 0 0,0 0 0,0 0 0,0-1 0,0 1 0,-1 0 0,1-1 0,0 1 0,0-1 0,0 1 0,0-1 0,0 1 0,0-1 0,0 0 0,-1-1 0,-4-2 0,-1-1 0,1 1 0,1-1 0,-1-1 0,-6-7 0,-20-31 0,21 29 0,0 0 0,-1 0 0,0 2 0,-15-14 0,-10-7 0,23 20 0,-1 1 0,-17-12 0,6 1 317,22 20-527,1 1 0,-1-1-1,0 1 1,0-1 0,0 1 0,-1 1-1,-5-4 1,0 2-6616</inkml:trace>
</inkml:ink>
</file>

<file path=ppt/ink/ink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6T13:20:53.106"/>
    </inkml:context>
    <inkml:brush xml:id="br0">
      <inkml:brushProperty name="width" value="0.05" units="cm"/>
      <inkml:brushProperty name="height" value="0.05" units="cm"/>
      <inkml:brushProperty name="color" value="#E71224"/>
    </inkml:brush>
  </inkml:definitions>
  <inkml:trace contextRef="#ctx0" brushRef="#br0">285 152 24575,'-5'-1'0,"0"0"0,0 0 0,0-1 0,0 1 0,0-1 0,0-1 0,1 1 0,-1-1 0,1 0 0,-1 0 0,1 0 0,0 0 0,0-1 0,-4-6 0,3 5 0,0 1 0,0-1 0,0 1 0,-1 0 0,1 0 0,-1 1 0,0 0 0,-9-4 0,3 3 68,0-1 1,0 0-1,1-1 0,-12-8 0,13 7-409,-1 2 0,1-1-1,-1 1 1,-20-6 0,20 8-6485</inkml:trace>
</inkml:ink>
</file>

<file path=ppt/ink/ink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6T13:20:55.402"/>
    </inkml:context>
    <inkml:brush xml:id="br0">
      <inkml:brushProperty name="width" value="0.05" units="cm"/>
      <inkml:brushProperty name="height" value="0.05" units="cm"/>
      <inkml:brushProperty name="color" value="#E71224"/>
    </inkml:brush>
  </inkml:definitions>
  <inkml:trace contextRef="#ctx0" brushRef="#br0">294 1 24575,'0'1'0,"-1"0"0,1 0 0,0-1 0,-1 1 0,1 0 0,-1 0 0,1 0 0,-1-1 0,1 1 0,-1 0 0,0 0 0,1-1 0,-1 1 0,0-1 0,0 1 0,1-1 0,-1 1 0,0-1 0,0 1 0,0-1 0,0 1 0,-24 9 0,18-8 0,-137 57 0,138-55 0,0-1 0,1 1 0,-1 0 0,1 0 0,-8 9 0,8-9 0,0 1 0,-1 0 0,1-1 0,-1 0 0,-7 4 0,1-2-1365,2 0-5461</inkml:trace>
</inkml:ink>
</file>

<file path=ppt/ink/ink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6T13:21:27.005"/>
    </inkml:context>
    <inkml:brush xml:id="br0">
      <inkml:brushProperty name="width" value="0.05" units="cm"/>
      <inkml:brushProperty name="height" value="0.05" units="cm"/>
      <inkml:brushProperty name="color" value="#ED7D31"/>
    </inkml:brush>
  </inkml:definitions>
  <inkml:trace contextRef="#ctx0" brushRef="#br0">0 0 24575,'0'4'0,"0"6"0,0 5 0,0 5 0,0 2 0,0 2 0,0 1 0,0 0 0,0 1 0,0-1 0,0 0 0,0 0 0,0 0 0,0-1 0,0-3-8191</inkml:trace>
</inkml:ink>
</file>

<file path=ppt/ink/ink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6T13:21:30.999"/>
    </inkml:context>
    <inkml:brush xml:id="br0">
      <inkml:brushProperty name="width" value="0.05" units="cm"/>
      <inkml:brushProperty name="height" value="0.05" units="cm"/>
      <inkml:brushProperty name="color" value="#ED7D31"/>
    </inkml:brush>
  </inkml:definitions>
  <inkml:trace contextRef="#ctx0" brushRef="#br0">0 0 24575,'0'0'0,"4"0"0,5 0 0,5 0 0,5 0 0,1 0 0,3 0 0,1 0 0,0 0 0,0 0 0,0 0 0,-1 0 0,1 0 0,-1 4 0,0 2 0,0-1 0,0 0 0,-4-2-8191</inkml:trace>
</inkml:ink>
</file>

<file path=ppt/ink/ink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6T13:23:02.102"/>
    </inkml:context>
    <inkml:brush xml:id="br0">
      <inkml:brushProperty name="width" value="0.05" units="cm"/>
      <inkml:brushProperty name="height" value="0.05" units="cm"/>
      <inkml:brushProperty name="color" value="#E71224"/>
    </inkml:brush>
  </inkml:definitions>
  <inkml:trace contextRef="#ctx0" brushRef="#br0">1 1 24575,'0'0'-8191</inkml:trace>
</inkml:ink>
</file>

<file path=ppt/ink/ink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6T13:23:05.953"/>
    </inkml:context>
    <inkml:brush xml:id="br0">
      <inkml:brushProperty name="width" value="0.05" units="cm"/>
      <inkml:brushProperty name="height" value="0.05" units="cm"/>
      <inkml:brushProperty name="color" value="#ED7D31"/>
    </inkml:brush>
  </inkml:definitions>
  <inkml:trace contextRef="#ctx0" brushRef="#br0">1 217 24575,'1'-7'0,"0"1"0,0 0 0,0 0 0,1 0 0,0 0 0,0 0 0,0 0 0,1 0 0,0 1 0,5-9 0,-2 6 0,0 0 0,0 0 0,1 1 0,-1-1 0,16-11 0,-8 9 0,1 0 0,17-9 0,-25 16 0,0 0 0,0 0 0,1 1 0,-1 0 0,0 0 0,1 1 0,12-1 0,48 3 0,-49 0 0,-1 0 0,1-1 0,-1-1 0,0-1 0,24-6 0,-7 1 0,0 2 0,0 1 0,1 1 0,-1 2 0,41 5 0,8-2 0,22-4 0,115 4 0,-204 1 0,0 1 0,0 0 0,32 13 0,-10-4 0,-28-9 0,-1 1 0,20 11 0,15 7 0,66 26 0,10 3 0,-24-12 0,-89-36 0,0 0 0,0 1 0,-1-1 0,1 2 0,-2-1 0,11 10 0,12 10 0,-13-12 0,-1 0 0,21 26 0,-24-26 0,-1 0 0,2-1 0,-1-1 0,21 15 0,-29-24 0,0 2 0,0-1 0,-1 0 0,1 1 0,-1 0 0,0 0 0,0 0 0,-1 0 0,1 0 0,-1 0 0,0 1 0,0-1 0,0 1 0,0 0 0,1 6 0,1 11 0,0-1 0,0 28 0,-2-18 0,0-17 0,1-1 0,-1-1 0,2 1 0,0 0 0,0-1 0,2 0 0,-1 0 0,1 0 0,1-1 0,15 21 0,-11-16-195,-1 1 0,0 0 0,-1 0 0,-1 1 0,-1 0 0,8 33 0,-12-34-6631</inkml:trace>
</inkml:ink>
</file>

<file path=ppt/ink/ink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6T13:23:09.713"/>
    </inkml:context>
    <inkml:brush xml:id="br0">
      <inkml:brushProperty name="width" value="0.05" units="cm"/>
      <inkml:brushProperty name="height" value="0.05" units="cm"/>
      <inkml:brushProperty name="color" value="#4472C4"/>
    </inkml:brush>
  </inkml:definitions>
  <inkml:trace contextRef="#ctx0" brushRef="#br0">1104 1 24575,'-2'44'0,"-8"49"0,1-29 0,6-32 0,-2-1 0,-1 1 0,-2-1 0,-19 49 0,18-54 0,-8 31 0,11-32 0,-17 39 0,15-43 0,1 1 0,-4 22 0,-7 20 0,7-31 0,-2-1 0,-1-1 0,-18 30 0,22-42 0,-15 38 0,-2 5 0,-2-1 0,22-44 0,-1 0 0,0 0 0,-1 0 0,-22 27 0,-114 122 0,37-33 0,59-73 0,-3-2 0,-101 87 0,136-131 0,0-2 0,0 0 0,-1-1 0,-1 0 0,-28 11 0,36-17-235,0 1 0,1 1 0,-12 9 0,19-14-190,-9 6-6401</inkml:trace>
</inkml:ink>
</file>

<file path=ppt/ink/ink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6T13:27:09.536"/>
    </inkml:context>
    <inkml:brush xml:id="br0">
      <inkml:brushProperty name="width" value="0.35" units="cm"/>
      <inkml:brushProperty name="height" value="0.35" units="cm"/>
    </inkml:brush>
  </inkml:definitions>
  <inkml:trace contextRef="#ctx0" brushRef="#br0">1 1 24575,'0'0'-8191</inkml:trace>
</inkml:ink>
</file>

<file path=ppt/ink/ink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6T13:27:02.521"/>
    </inkml:context>
    <inkml:brush xml:id="br0">
      <inkml:brushProperty name="width" value="0.35" units="cm"/>
      <inkml:brushProperty name="height" value="0.35" units="cm"/>
    </inkml:brush>
  </inkml:definitions>
  <inkml:trace contextRef="#ctx0" brushRef="#br0">0 0 24575,'0'0'-8191</inkml:trace>
</inkml:ink>
</file>

<file path=ppt/ink/ink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6T13:28:54.908"/>
    </inkml:context>
    <inkml:brush xml:id="br0">
      <inkml:brushProperty name="width" value="0.05" units="cm"/>
      <inkml:brushProperty name="height" value="0.05" units="cm"/>
      <inkml:brushProperty name="color" value="#ED7D31"/>
      <inkml:brushProperty name="ignorePressure" value="1"/>
    </inkml:brush>
  </inkml:definitions>
  <inkml:trace contextRef="#ctx0" brushRef="#br0">3800 0,'-3793'0,"3787"0</inkml:trace>
</inkml:ink>
</file>

<file path=ppt/ink/ink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6T13:28:10.692"/>
    </inkml:context>
    <inkml:brush xml:id="br0">
      <inkml:brushProperty name="width" value="0.05" units="cm"/>
      <inkml:brushProperty name="height" value="0.05" units="cm"/>
      <inkml:brushProperty name="color" value="#E71224"/>
      <inkml:brushProperty name="ignorePressure" value="1"/>
    </inkml:brush>
  </inkml:definitions>
  <inkml:trace contextRef="#ctx0" brushRef="#br0">1 0,'6289'0,"-6277"0</inkml:trace>
</inkml:ink>
</file>

<file path=ppt/ink/ink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6T13:28:12.808"/>
    </inkml:context>
    <inkml:brush xml:id="br0">
      <inkml:brushProperty name="width" value="0.05" units="cm"/>
      <inkml:brushProperty name="height" value="0.05" units="cm"/>
      <inkml:brushProperty name="color" value="#E71224"/>
      <inkml:brushProperty name="ignorePressure" value="1"/>
    </inkml:brush>
  </inkml:definitions>
  <inkml:trace contextRef="#ctx0" brushRef="#br0">0 0,'218'0,"-213"0</inkml:trace>
</inkml:ink>
</file>

<file path=ppt/ink/ink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6T13:28:14.506"/>
    </inkml:context>
    <inkml:brush xml:id="br0">
      <inkml:brushProperty name="width" value="0.05" units="cm"/>
      <inkml:brushProperty name="height" value="0.05" units="cm"/>
      <inkml:brushProperty name="color" value="#E71224"/>
      <inkml:brushProperty name="ignorePressure" value="1"/>
    </inkml:brush>
  </inkml:definitions>
  <inkml:trace contextRef="#ctx0" brushRef="#br0">248 0,'-241'0,"234"0</inkml:trace>
</inkml:ink>
</file>

<file path=ppt/ink/ink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6T13:29:35.321"/>
    </inkml:context>
    <inkml:brush xml:id="br0">
      <inkml:brushProperty name="width" value="0.05" units="cm"/>
      <inkml:brushProperty name="height" value="0.05" units="cm"/>
      <inkml:brushProperty name="color" value="#E71224"/>
    </inkml:brush>
  </inkml:definitions>
  <inkml:trace contextRef="#ctx0" brushRef="#br0">169 122 24575,'-23'-21'0,"-42"-28"0,52 41 0,-8-6 0,19 11 45,-1 1 0,0 0 0,0-1 0,0 1 0,0 1 0,-6-4 0,-11-6-1725</inkml:trace>
</inkml:ink>
</file>

<file path=ppt/ink/ink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6T13:29:37.321"/>
    </inkml:context>
    <inkml:brush xml:id="br0">
      <inkml:brushProperty name="width" value="0.05" units="cm"/>
      <inkml:brushProperty name="height" value="0.05" units="cm"/>
      <inkml:brushProperty name="color" value="#E71224"/>
    </inkml:brush>
  </inkml:definitions>
  <inkml:trace contextRef="#ctx0" brushRef="#br0">102 0 24575,'-4'2'0,"0"-1"0,1 1 0,-1 0 0,1 1 0,0-1 0,-1 1 0,1-1 0,0 1 0,1 0 0,-1 0 0,-3 4 0,0 0 0,0-2 0,1 1 0,0-1 0,0 1 0,1 0 0,0 1 0,0-1 0,0 1 0,1 0 0,0 0 0,0 0 0,-2 8 0,2-7-1365</inkml:trace>
</inkml:ink>
</file>

<file path=ppt/ink/ink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6T13:29:40.379"/>
    </inkml:context>
    <inkml:brush xml:id="br0">
      <inkml:brushProperty name="width" value="0.05" units="cm"/>
      <inkml:brushProperty name="height" value="0.05" units="cm"/>
      <inkml:brushProperty name="color" value="#ED7D31"/>
    </inkml:brush>
  </inkml:definitions>
  <inkml:trace contextRef="#ctx0" brushRef="#br0">0 140 24575,'2'-1'0,"0"-1"0,0 0 0,0 0 0,0 0 0,0 1 0,0-1 0,1 1 0,-1 0 0,4-2 0,3-2 0,-4 2 0,-1-1 0,1 0 0,-1-1 0,0 1 0,0-1 0,0 0 0,-1 1 0,6-11 0,3-4 0,-9 15 18,-1 1-1,1 0 1,0 0-1,1 0 1,-1 0-1,1 0 1,-1 1-1,1-1 1,0 1-1,-1 0 1,8-2-1,15-11-1592</inkml:trace>
</inkml:ink>
</file>

<file path=ppt/ink/ink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6T13:29:41.534"/>
    </inkml:context>
    <inkml:brush xml:id="br0">
      <inkml:brushProperty name="width" value="0.05" units="cm"/>
      <inkml:brushProperty name="height" value="0.05" units="cm"/>
      <inkml:brushProperty name="color" value="#ED7D31"/>
    </inkml:brush>
  </inkml:definitions>
  <inkml:trace contextRef="#ctx0" brushRef="#br0">0 0 24575,'0'0'-8191</inkml:trace>
</inkml:ink>
</file>

<file path=ppt/ink/ink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6T13:29:44.961"/>
    </inkml:context>
    <inkml:brush xml:id="br0">
      <inkml:brushProperty name="width" value="0.05" units="cm"/>
      <inkml:brushProperty name="height" value="0.05" units="cm"/>
      <inkml:brushProperty name="color" value="#ED7D31"/>
    </inkml:brush>
  </inkml:definitions>
  <inkml:trace contextRef="#ctx0" brushRef="#br0">0 0 24575,'4'1'0,"-1"0"0,1 0 0,-1 1 0,0-1 0,1 1 0,-1 0 0,0-1 0,0 1 0,0 1 0,-1-1 0,1 0 0,0 1 0,-1-1 0,3 4 0,16 13 0,56 30 0,-18-10-1365</inkml:trace>
</inkml:ink>
</file>

<file path=ppt/ink/ink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6T13:34:10.292"/>
    </inkml:context>
    <inkml:brush xml:id="br0">
      <inkml:brushProperty name="width" value="0.05" units="cm"/>
      <inkml:brushProperty name="height" value="0.05" units="cm"/>
      <inkml:brushProperty name="color" value="#00A0D7"/>
      <inkml:brushProperty name="ignorePressure" value="1"/>
    </inkml:brush>
  </inkml:definitions>
  <inkml:trace contextRef="#ctx0" brushRef="#br0">0 0,'3132'0,"-3127"0</inkml:trace>
</inkml:ink>
</file>

<file path=ppt/ink/ink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6T13:34:14.744"/>
    </inkml:context>
    <inkml:brush xml:id="br0">
      <inkml:brushProperty name="width" value="0.05" units="cm"/>
      <inkml:brushProperty name="height" value="0.05" units="cm"/>
      <inkml:brushProperty name="color" value="#00A0D7"/>
    </inkml:brush>
  </inkml:definitions>
  <inkml:trace contextRef="#ctx0" brushRef="#br0">135 120 24575,'-2'-1'0,"0"0"0,0 0 0,1 0 0,-1 0 0,0 0 0,1-1 0,-1 1 0,1 0 0,0-1 0,-1 1 0,1-1 0,0 0 0,-1-1 0,-11-11 0,-4 2-273,-1-1 0,2 0 0,0-1 0,-17-20 0</inkml:trace>
</inkml:ink>
</file>

<file path=ppt/ink/ink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6T13:34:16.649"/>
    </inkml:context>
    <inkml:brush xml:id="br0">
      <inkml:brushProperty name="width" value="0.05" units="cm"/>
      <inkml:brushProperty name="height" value="0.05" units="cm"/>
      <inkml:brushProperty name="color" value="#00A0D7"/>
    </inkml:brush>
  </inkml:definitions>
  <inkml:trace contextRef="#ctx0" brushRef="#br0">122 1 24575,'-1'3'0,"0"0"0,0 0 0,0 0 0,0 0 0,-1 0 0,1 0 0,-1 0 0,1 0 0,-1-1 0,0 1 0,0-1 0,-1 1 0,-3 2 0,-13 19 0,15-18 0,0 0 0,0 0 0,-1 0 0,0-1 0,-10 9 0,10-9 0,-1 0 0,1 0 0,0 1 0,-8 12 0,8-5-1365</inkml:trace>
</inkml:ink>
</file>

<file path=ppt/ink/ink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6T13:37:15.716"/>
    </inkml:context>
    <inkml:brush xml:id="br0">
      <inkml:brushProperty name="width" value="0.05" units="cm"/>
      <inkml:brushProperty name="height" value="0.05" units="cm"/>
      <inkml:brushProperty name="color" value="#F6630D"/>
      <inkml:brushProperty name="ignorePressure" value="1"/>
    </inkml:brush>
  </inkml:definitions>
  <inkml:trace contextRef="#ctx0" brushRef="#br0">1 4719,'0'-4581,"0"4453,0 118</inkml:trace>
</inkml:ink>
</file>

<file path=ppt/ink/ink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6T13:38:16.399"/>
    </inkml:context>
    <inkml:brush xml:id="br0">
      <inkml:brushProperty name="width" value="0.05" units="cm"/>
      <inkml:brushProperty name="height" value="0.05" units="cm"/>
      <inkml:brushProperty name="color" value="#00A0D7"/>
      <inkml:brushProperty name="ignorePressure" value="1"/>
    </inkml:brush>
  </inkml:definitions>
  <inkml:trace contextRef="#ctx0" brushRef="#br0">0 0,'0'4613,"0"-4599</inkml:trace>
</inkml:ink>
</file>

<file path=ppt/ink/ink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6T13:39:01.727"/>
    </inkml:context>
    <inkml:brush xml:id="br0">
      <inkml:brushProperty name="width" value="0.05" units="cm"/>
      <inkml:brushProperty name="height" value="0.05" units="cm"/>
      <inkml:brushProperty name="color" value="#00A0D7"/>
    </inkml:brush>
  </inkml:definitions>
  <inkml:trace contextRef="#ctx0" brushRef="#br0">261 8 24575,'-1'0'0,"0"1"0,-1-1 0,1 1 0,0-1 0,0 1 0,0 0 0,-1 0 0,1-1 0,0 1 0,0 0 0,0 0 0,0 0 0,1 0 0,-1 0 0,0 0 0,0 0 0,0 1 0,0 0 0,-13 26 0,13-25 0,-50 89 0,3-17 0,48-75 0,0 1 0,0-1 0,0 0 0,0 0 0,0 1 0,0-1 0,-1 0 0,1 1 0,0-1 0,0 0 0,0 0 0,0 0 0,-1 1 0,1-1 0,0 0 0,0 0 0,-1 0 0,1 1 0,0-1 0,0 0 0,-1 0 0,1 0 0,0 0 0,-1 0 0,1 0 0,0 0 0,0 0 0,-1 1 0,1-1 0,0 0 0,-1 0 0,1-1 0,-3-8 0,0-3 0,-1 0 0,-1 0 0,0 1 0,-1-1 0,0 1 0,-1 1 0,-10-14 0,15 21 0,0 0 0,0 0 0,1 0 0,-1-1 0,1 1 0,0-1 0,-1-6 0,-9-20 0,4 19-341,0 1 0,0 0-1,-11-11 1</inkml:trace>
</inkml:ink>
</file>

<file path=ppt/ink/ink6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6T13:40:11.761"/>
    </inkml:context>
    <inkml:brush xml:id="br0">
      <inkml:brushProperty name="width" value="0.05" units="cm"/>
      <inkml:brushProperty name="height" value="0.05" units="cm"/>
      <inkml:brushProperty name="color" value="#F6630D"/>
    </inkml:brush>
  </inkml:definitions>
  <inkml:trace contextRef="#ctx0" brushRef="#br0">159 0 24575,'-2'4'0,"-1"-2"0,1 1 0,-1 0 0,0 0 0,0-1 0,0 1 0,0-1 0,0 0 0,-4 2 0,3-1 0,-101 80 0,88-66-1365</inkml:trace>
</inkml:ink>
</file>

<file path=ppt/ink/ink6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6T13:40:13.725"/>
    </inkml:context>
    <inkml:brush xml:id="br0">
      <inkml:brushProperty name="width" value="0.05" units="cm"/>
      <inkml:brushProperty name="height" value="0.05" units="cm"/>
      <inkml:brushProperty name="color" value="#F6630D"/>
    </inkml:brush>
  </inkml:definitions>
  <inkml:trace contextRef="#ctx0" brushRef="#br0">0 0 24575,'3'2'0,"0"-1"0,0 1 0,0 0 0,-1-1 0,1 1 0,-1 0 0,1 1 0,-1-1 0,0 0 0,1 1 0,-1-1 0,3 6 0,5 4 0,13 12 0,68 65 0,-81-76-1365</inkml:trace>
</inkml:ink>
</file>

<file path=ppt/ink/ink6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6T13:43:42.944"/>
    </inkml:context>
    <inkml:brush xml:id="br0">
      <inkml:brushProperty name="width" value="0.35" units="cm"/>
      <inkml:brushProperty name="height" value="0.35" units="cm"/>
    </inkml:brush>
  </inkml:definitions>
  <inkml:trace contextRef="#ctx0" brushRef="#br0">0 1 24575,'0'0'-8191</inkml:trace>
</inkml:ink>
</file>

<file path=ppt/ink/ink6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6T13:44:17.737"/>
    </inkml:context>
    <inkml:brush xml:id="br0">
      <inkml:brushProperty name="width" value="0.05" units="cm"/>
      <inkml:brushProperty name="height" value="0.05" units="cm"/>
      <inkml:brushProperty name="ignorePressure" value="1"/>
    </inkml:brush>
  </inkml:definitions>
  <inkml:trace contextRef="#ctx0" brushRef="#br0">1 1762,'0'-1761,"0"1902,0-117</inkml:trace>
</inkml:ink>
</file>

<file path=ppt/ink/ink6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6T13:44:47.367"/>
    </inkml:context>
    <inkml:brush xml:id="br0">
      <inkml:brushProperty name="width" value="0.05" units="cm"/>
      <inkml:brushProperty name="height" value="0.05" units="cm"/>
      <inkml:brushProperty name="ignorePressure" value="1"/>
    </inkml:brush>
  </inkml:definitions>
  <inkml:trace contextRef="#ctx0" brushRef="#br0">1 0,'6513'0,"-6497"0</inkml:trace>
</inkml:ink>
</file>

<file path=ppt/ink/ink6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6T13:45:16.444"/>
    </inkml:context>
    <inkml:brush xml:id="br0">
      <inkml:brushProperty name="width" value="0.05" units="cm"/>
      <inkml:brushProperty name="height" value="0.05" units="cm"/>
      <inkml:brushProperty name="ignorePressure" value="1"/>
    </inkml:brush>
  </inkml:definitions>
  <inkml:trace contextRef="#ctx0" brushRef="#br0">0 2121,'6506'-2114,"-6486"2107</inkml:trace>
</inkml:ink>
</file>

<file path=ppt/ink/ink7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6T13:50:18.452"/>
    </inkml:context>
    <inkml:brush xml:id="br0">
      <inkml:brushProperty name="width" value="0.05" units="cm"/>
      <inkml:brushProperty name="height" value="0.05" units="cm"/>
    </inkml:brush>
  </inkml:definitions>
  <inkml:trace contextRef="#ctx0" brushRef="#br0">246 0 24575,'-6'1'0,"0"0"0,0 1 0,0-1 0,1 1 0,-1 1 0,1-1 0,-1 1 0,-5 4 0,-9 3 0,4-3 0,1 0 0,0 1 0,1 1 0,-1 1 0,2-1 0,-18 18 0,-18 14-1365</inkml:trace>
</inkml:ink>
</file>

<file path=ppt/ink/ink7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6T13:50:20.664"/>
    </inkml:context>
    <inkml:brush xml:id="br0">
      <inkml:brushProperty name="width" value="0.05" units="cm"/>
      <inkml:brushProperty name="height" value="0.05" units="cm"/>
    </inkml:brush>
  </inkml:definitions>
  <inkml:trace contextRef="#ctx0" brushRef="#br0">1 1 24575,'2'4'0,"0"0"0,0 0 0,0-1 0,1 1 0,-1-1 0,1 0 0,0 1 0,0-1 0,1 0 0,-1-1 0,5 4 0,35 24 0,-10-8 0,-2 2 0,32 30 0,-48-41-341,0 0 0,0-1-1,25 14 1</inkml:trace>
</inkml:ink>
</file>

<file path=ppt/ink/ink7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6T13:50:23.907"/>
    </inkml:context>
    <inkml:brush xml:id="br0">
      <inkml:brushProperty name="width" value="0.05" units="cm"/>
      <inkml:brushProperty name="height" value="0.05" units="cm"/>
    </inkml:brush>
  </inkml:definitions>
  <inkml:trace contextRef="#ctx0" brushRef="#br0">214 155 24575,'-58'-50'0,"26"24"0,15 10 0,14 12 0,0 1 0,0 0 0,0 0 0,-1 0 0,1 1 0,-1-1 0,0 1 0,0 0 0,0 0 0,-5-2 0,-1 0-110,-1 0 0,1-1 0,-13-9 0,14 9-815</inkml:trace>
</inkml:ink>
</file>

<file path=ppt/ink/ink7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6T13:50:26.746"/>
    </inkml:context>
    <inkml:brush xml:id="br0">
      <inkml:brushProperty name="width" value="0.05" units="cm"/>
      <inkml:brushProperty name="height" value="0.05" units="cm"/>
    </inkml:brush>
  </inkml:definitions>
  <inkml:trace contextRef="#ctx0" brushRef="#br0">177 1 24575,'-4'1'0,"0"1"0,1 0 0,-1-1 0,0 2 0,1-1 0,0 0 0,-1 1 0,1 0 0,-5 5 0,0 0 0,-6 3 0,8-6 0,-1 0 0,1 0 0,0 0 0,0 1 0,1 0 0,0 0 0,0 1 0,0 0 0,1-1 0,0 2 0,-5 10 0,8-14-105,-1 0 0,0 0 0,0 0 0,0-1 0,-1 1 0,1-1 0,-1 1 0,0-1 0,0 0 0,0 0 0,0 0 0,-6 3 0,1 0-6721</inkml:trace>
</inkml:ink>
</file>

<file path=ppt/ink/ink7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6T13:50:30.411"/>
    </inkml:context>
    <inkml:brush xml:id="br0">
      <inkml:brushProperty name="width" value="0.05" units="cm"/>
      <inkml:brushProperty name="height" value="0.05" units="cm"/>
    </inkml:brush>
  </inkml:definitions>
  <inkml:trace contextRef="#ctx0" brushRef="#br0">1 0 24575,'1'29'0,"6"33"0,-1-17 0,7 37 0,-8-44 0,-1-10 0,1 42 0,-5-47 0,-1-2 0,1-1 0,1 1 0,6 35 0,-1-8-1365,-6-36-5461</inkml:trace>
</inkml:ink>
</file>

<file path=ppt/ink/ink7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6T13:50:33.369"/>
    </inkml:context>
    <inkml:brush xml:id="br0">
      <inkml:brushProperty name="width" value="0.05" units="cm"/>
      <inkml:brushProperty name="height" value="0.05" units="cm"/>
    </inkml:brush>
  </inkml:definitions>
  <inkml:trace contextRef="#ctx0" brushRef="#br0">325 43 24575,'-15'0'0,"-5"1"0,0-1 0,0-1 0,0 0 0,0-2 0,0 0 0,0-1 0,-29-11 0,38 11-170,0 1-1,0 0 0,0 1 1,-1 0-1,1 1 0,-1 0 1,-17 1-1,17 0-6655</inkml:trace>
</inkml:ink>
</file>

<file path=ppt/ink/ink7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26T13:50:35.733"/>
    </inkml:context>
    <inkml:brush xml:id="br0">
      <inkml:brushProperty name="width" value="0.05" units="cm"/>
      <inkml:brushProperty name="height" value="0.05" units="cm"/>
    </inkml:brush>
  </inkml:definitions>
  <inkml:trace contextRef="#ctx0" brushRef="#br0">123 1 24575,'-1'0'0,"1"1"0,-1-1 0,0 0 0,1 1 0,-1-1 0,0 1 0,1-1 0,-1 1 0,1-1 0,-1 1 0,1 0 0,-1-1 0,1 1 0,-1-1 0,1 1 0,-1 0 0,1 0 0,0-1 0,-1 3 0,-7 19 0,5-13 0,-8 13 0,-17 28 0,17-31 0,0 0 0,-9 23 0,15-27-341,1-1 0,1 2-1,-4 28 1,6-32-6485</inkml:trace>
</inkml:ink>
</file>

<file path=ppt/ink/ink7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30T01:23:36.840"/>
    </inkml:context>
    <inkml:brush xml:id="br0">
      <inkml:brushProperty name="width" value="0.35" units="cm"/>
      <inkml:brushProperty name="height" value="0.35" units="cm"/>
      <inkml:brushProperty name="ignorePressure" value="1"/>
    </inkml:brush>
  </inkml:definitions>
  <inkml:trace contextRef="#ctx0" brushRef="#br0">0 0</inkml:trace>
</inkml:ink>
</file>

<file path=ppt/ink/ink7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30T01:23:50.982"/>
    </inkml:context>
    <inkml:brush xml:id="br0">
      <inkml:brushProperty name="width" value="0.1" units="cm"/>
      <inkml:brushProperty name="height" value="0.1" units="cm"/>
      <inkml:brushProperty name="ignorePressure" value="1"/>
    </inkml:brush>
  </inkml:definitions>
  <inkml:trace contextRef="#ctx0" brushRef="#br0">5379 1,'5121'0,"-15621"0,10501 0</inkml:trace>
</inkml:ink>
</file>

<file path=ppt/ink/ink7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30T01:24:06.895"/>
    </inkml:context>
    <inkml:brush xml:id="br0">
      <inkml:brushProperty name="width" value="0.1" units="cm"/>
      <inkml:brushProperty name="height" value="0.1" units="cm"/>
      <inkml:brushProperty name="ignorePressure" value="1"/>
    </inkml:brush>
  </inkml:definitions>
  <inkml:trace contextRef="#ctx0" brushRef="#br0">0 0,'0'1391,"0"-1365</inkml:trace>
</inkml:ink>
</file>

<file path=ppt/ink/ink8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01:24:11.756"/>
    </inkml:context>
    <inkml:brush xml:id="br0">
      <inkml:brushProperty name="width" value="0.1" units="cm"/>
      <inkml:brushProperty name="height" value="0.1" units="cm"/>
    </inkml:brush>
  </inkml:definitions>
  <inkml:trace contextRef="#ctx0" brushRef="#br0">653 36 24575,'-1'2'0,"1"1"0,-1-1 0,0 0 0,0 0 0,-1 0 0,1 0 0,0 0 0,-1 0 0,1 0 0,-1 0 0,0 0 0,1-1 0,-1 1 0,0-1 0,-3 3 0,-6 5 0,-40 42 0,35-37 0,1 1 0,0 0 0,1 1 0,1 0 0,0 1 0,1 1 0,-10 20 0,19-31 0,0-1 0,-1 1 0,0-1 0,0 1 0,0-1 0,-1 0 0,0-1 0,0 1 0,0-1 0,-10 7 0,12-10 0,0 0 0,0-1 0,0 1 0,0-1 0,0 1 0,-1-1 0,1 0 0,0 0 0,-1 0 0,1-1 0,-1 1 0,1-1 0,-1 0 0,1 0 0,-1 0 0,1-1 0,-1 1 0,1-1 0,0 0 0,-1 1 0,1-2 0,0 1 0,0 0 0,-5-3 0,-4-4 0,1-1 0,0 0 0,0-1 0,1 0 0,0-1 0,0 0 0,2 0 0,-10-16 0,-26-31 0,32 45 0,-86-104 0,65 74-1365,20 25-5461</inkml:trace>
</inkml:ink>
</file>

<file path=ppt/ink/ink8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30T01:27:35.226"/>
    </inkml:context>
    <inkml:brush xml:id="br0">
      <inkml:brushProperty name="width" value="0.35" units="cm"/>
      <inkml:brushProperty name="height" value="0.35" units="cm"/>
      <inkml:brushProperty name="ignorePressure" value="1"/>
    </inkml:brush>
  </inkml:definitions>
  <inkml:trace contextRef="#ctx0" brushRef="#br0">0 0</inkml:trace>
</inkml:ink>
</file>

<file path=ppt/ink/ink8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30T01:27:35.227"/>
    </inkml:context>
    <inkml:brush xml:id="br0">
      <inkml:brushProperty name="width" value="0.1" units="cm"/>
      <inkml:brushProperty name="height" value="0.1" units="cm"/>
      <inkml:brushProperty name="ignorePressure" value="1"/>
    </inkml:brush>
  </inkml:definitions>
  <inkml:trace contextRef="#ctx0" brushRef="#br0">5379 1,'5121'0,"-15621"0,10501 0</inkml:trace>
</inkml:ink>
</file>

<file path=ppt/ink/ink8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30T01:27:35.228"/>
    </inkml:context>
    <inkml:brush xml:id="br0">
      <inkml:brushProperty name="width" value="0.1" units="cm"/>
      <inkml:brushProperty name="height" value="0.1" units="cm"/>
      <inkml:brushProperty name="ignorePressure" value="1"/>
    </inkml:brush>
  </inkml:definitions>
  <inkml:trace contextRef="#ctx0" brushRef="#br0">0 0,'0'1391,"0"-1365</inkml:trace>
</inkml:ink>
</file>

<file path=ppt/ink/ink8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01:27:35.229"/>
    </inkml:context>
    <inkml:brush xml:id="br0">
      <inkml:brushProperty name="width" value="0.1" units="cm"/>
      <inkml:brushProperty name="height" value="0.1" units="cm"/>
    </inkml:brush>
  </inkml:definitions>
  <inkml:trace contextRef="#ctx0" brushRef="#br0">653 36 24575,'-1'2'0,"1"1"0,-1-1 0,0 0 0,0 0 0,-1 0 0,1 0 0,0 0 0,-1 0 0,1 0 0,-1 0 0,0 0 0,1-1 0,-1 1 0,0-1 0,-3 3 0,-6 5 0,-40 42 0,35-37 0,1 1 0,0 0 0,1 1 0,1 0 0,0 1 0,1 1 0,-10 20 0,19-31 0,0-1 0,-1 1 0,0-1 0,0 1 0,0-1 0,-1 0 0,0-1 0,0 1 0,0-1 0,-10 7 0,12-10 0,0 0 0,0-1 0,0 1 0,0-1 0,0 1 0,-1-1 0,1 0 0,0 0 0,-1 0 0,1-1 0,-1 1 0,1-1 0,-1 0 0,1 0 0,-1 0 0,1-1 0,-1 1 0,1-1 0,0 0 0,-1 1 0,1-2 0,0 1 0,0 0 0,-5-3 0,-4-4 0,1-1 0,0 0 0,0-1 0,1 0 0,0-1 0,0 0 0,2 0 0,-10-16 0,-26-31 0,32 45 0,-86-104 0,65 74-1365,20 25-5461</inkml:trace>
</inkml:ink>
</file>

<file path=ppt/ink/ink8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30T16:54:49.994"/>
    </inkml:context>
    <inkml:brush xml:id="br0">
      <inkml:brushProperty name="width" value="0.35" units="cm"/>
      <inkml:brushProperty name="height" value="0.35" units="cm"/>
      <inkml:brushProperty name="ignorePressure" value="1"/>
    </inkml:brush>
  </inkml:definitions>
  <inkml:trace contextRef="#ctx0" brushRef="#br0">0 0</inkml:trace>
</inkml:ink>
</file>

<file path=ppt/ink/ink8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30T16:54:49.995"/>
    </inkml:context>
    <inkml:brush xml:id="br0">
      <inkml:brushProperty name="width" value="0.1" units="cm"/>
      <inkml:brushProperty name="height" value="0.1" units="cm"/>
      <inkml:brushProperty name="ignorePressure" value="1"/>
    </inkml:brush>
  </inkml:definitions>
  <inkml:trace contextRef="#ctx0" brushRef="#br0">5379 1,'5121'0,"-15621"0,10501 0</inkml:trace>
</inkml:ink>
</file>

<file path=ppt/ink/ink8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30T16:54:49.996"/>
    </inkml:context>
    <inkml:brush xml:id="br0">
      <inkml:brushProperty name="width" value="0.1" units="cm"/>
      <inkml:brushProperty name="height" value="0.1" units="cm"/>
      <inkml:brushProperty name="ignorePressure" value="1"/>
    </inkml:brush>
  </inkml:definitions>
  <inkml:trace contextRef="#ctx0" brushRef="#br0">0 0</inkml:trace>
</inkml:ink>
</file>

<file path=ppt/ink/ink8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30T16:54:49.997"/>
    </inkml:context>
    <inkml:brush xml:id="br0">
      <inkml:brushProperty name="width" value="0.1" units="cm"/>
      <inkml:brushProperty name="height" value="0.1" units="cm"/>
      <inkml:brushProperty name="ignorePressure" value="1"/>
    </inkml:brush>
  </inkml:definitions>
  <inkml:trace contextRef="#ctx0" brushRef="#br0">0 0,'938'938,"-925"-925</inkml:trace>
</inkml:ink>
</file>

<file path=ppt/ink/ink8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30T16:54:49.998"/>
    </inkml:context>
    <inkml:brush xml:id="br0">
      <inkml:brushProperty name="width" value="0.1" units="cm"/>
      <inkml:brushProperty name="height" value="0.1" units="cm"/>
      <inkml:brushProperty name="ignorePressure" value="1"/>
    </inkml:brush>
  </inkml:definitions>
  <inkml:trace contextRef="#ctx0" brushRef="#br0">0 1,'1593'1592,"-1576"-1575</inkml:trace>
</inkml:ink>
</file>

<file path=ppt/ink/ink9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16:54:49.999"/>
    </inkml:context>
    <inkml:brush xml:id="br0">
      <inkml:brushProperty name="width" value="0.1" units="cm"/>
      <inkml:brushProperty name="height" value="0.1" units="cm"/>
    </inkml:brush>
  </inkml:definitions>
  <inkml:trace contextRef="#ctx0" brushRef="#br0">693 1 24575,'0'455'0,"0"-450"0,0 1 0,0-1 0,-1 1 0,1-1 0,-1 0 0,-1 1 0,1-1 0,-5 10 0,5-12 0,-1-1 0,1 0 0,-1 1 0,0-1 0,0 0 0,0 0 0,0-1 0,0 1 0,0 0 0,0-1 0,-1 1 0,1-1 0,-1 0 0,1 1 0,-1-1 0,1-1 0,-1 1 0,0 0 0,-5 0 0,-22 3 0,-1-2 0,1-2 0,-45-4 0,-3 0 0,45 2 0,-57-11 0,56 7 0,-51-3 0,-35 9-1365,94 0-5461</inkml:trace>
</inkml:ink>
</file>

<file path=ppt/ink/ink9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16:54:50"/>
    </inkml:context>
    <inkml:brush xml:id="br0">
      <inkml:brushProperty name="width" value="0.1" units="cm"/>
      <inkml:brushProperty name="height" value="0.1" units="cm"/>
    </inkml:brush>
  </inkml:definitions>
  <inkml:trace contextRef="#ctx0" brushRef="#br0">359 0 24575,'-2'1'0,"1"-1"0,0 1 0,-1-1 0,1 1 0,0 0 0,0-1 0,-1 1 0,1 0 0,0 0 0,0 0 0,0 0 0,0 0 0,0 0 0,0 0 0,1 0 0,-1 1 0,0-1 0,1 0 0,-2 2 0,-5 8 0,-1-2 0,1 1 0,0 0 0,0 0 0,1 0 0,1 1 0,0 0 0,0 0 0,1 0 0,-3 14 0,-63 189 0,59-184 0,5-12 0,-1 1 0,-1-1 0,-1-1 0,0 0 0,-17 24 0,-35 48 0,52-76-195,1 0 0,0 1 0,2 0 0,-1 0 0,1 0 0,-6 28 0,6-21-6631</inkml:trace>
</inkml:ink>
</file>

<file path=ppt/ink/ink9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16:58:04.652"/>
    </inkml:context>
    <inkml:brush xml:id="br0">
      <inkml:brushProperty name="width" value="0.35" units="cm"/>
      <inkml:brushProperty name="height" value="0.35" units="cm"/>
      <inkml:brushProperty name="color" value="#E71224"/>
    </inkml:brush>
  </inkml:definitions>
  <inkml:trace contextRef="#ctx0" brushRef="#br0">0 1 24575,'0'0'-8191</inkml:trace>
</inkml:ink>
</file>

<file path=ppt/ink/ink9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1-30T17:30:34.531"/>
    </inkml:context>
    <inkml:brush xml:id="br0">
      <inkml:brushProperty name="width" value="0.35" units="cm"/>
      <inkml:brushProperty name="height" value="0.35" units="cm"/>
      <inkml:brushProperty name="color" value="#E71224"/>
    </inkml:brush>
  </inkml:definitions>
  <inkml:trace contextRef="#ctx0" brushRef="#br0">1 1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F93410-8690-4F54-AC93-C46C751A49E9}" type="datetimeFigureOut">
              <a:rPr lang="en-GB" smtClean="0"/>
              <a:t>30/01/2023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7B8122-DCF8-46E0-8174-DC44157B82CE}" type="slidenum">
              <a:rPr lang="en-GB" smtClean="0"/>
              <a:t>‹#›</a:t>
            </a:fld>
            <a:endParaRPr lang="en-GB"/>
          </a:p>
        </p:txBody>
      </p:sp>
    </p:spTree>
    <p:extLst>
      <p:ext uri="{BB962C8B-B14F-4D97-AF65-F5344CB8AC3E}">
        <p14:creationId xmlns:p14="http://schemas.microsoft.com/office/powerpoint/2010/main" val="28934945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7B8122-DCF8-46E0-8174-DC44157B82CE}" type="slidenum">
              <a:rPr lang="en-GB" smtClean="0"/>
              <a:t>15</a:t>
            </a:fld>
            <a:endParaRPr lang="en-GB"/>
          </a:p>
        </p:txBody>
      </p:sp>
    </p:spTree>
    <p:extLst>
      <p:ext uri="{BB962C8B-B14F-4D97-AF65-F5344CB8AC3E}">
        <p14:creationId xmlns:p14="http://schemas.microsoft.com/office/powerpoint/2010/main" val="16674761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F8CDD-5A66-CAF0-98C0-907D60AE9BA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2DE229E-7B83-0269-CA64-48BB448D95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716270C-AC5C-5127-E908-D196F33568EE}"/>
              </a:ext>
            </a:extLst>
          </p:cNvPr>
          <p:cNvSpPr>
            <a:spLocks noGrp="1"/>
          </p:cNvSpPr>
          <p:nvPr>
            <p:ph type="dt" sz="half" idx="10"/>
          </p:nvPr>
        </p:nvSpPr>
        <p:spPr/>
        <p:txBody>
          <a:bodyPr/>
          <a:lstStyle/>
          <a:p>
            <a:fld id="{C6016C25-39D2-4ADE-A2DF-4D1CE225AE24}" type="datetimeFigureOut">
              <a:rPr lang="en-GB" smtClean="0"/>
              <a:t>30/01/2023</a:t>
            </a:fld>
            <a:endParaRPr lang="en-GB"/>
          </a:p>
        </p:txBody>
      </p:sp>
      <p:sp>
        <p:nvSpPr>
          <p:cNvPr id="5" name="Footer Placeholder 4">
            <a:extLst>
              <a:ext uri="{FF2B5EF4-FFF2-40B4-BE49-F238E27FC236}">
                <a16:creationId xmlns:a16="http://schemas.microsoft.com/office/drawing/2014/main" id="{57FBF26F-89A4-49E5-9F18-8B1048F943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4BE83C-9028-0668-F8FA-71789A86D724}"/>
              </a:ext>
            </a:extLst>
          </p:cNvPr>
          <p:cNvSpPr>
            <a:spLocks noGrp="1"/>
          </p:cNvSpPr>
          <p:nvPr>
            <p:ph type="sldNum" sz="quarter" idx="12"/>
          </p:nvPr>
        </p:nvSpPr>
        <p:spPr/>
        <p:txBody>
          <a:bodyPr/>
          <a:lstStyle/>
          <a:p>
            <a:fld id="{75F4BFCE-BA2E-47DC-B0DB-2E72125088A8}" type="slidenum">
              <a:rPr lang="en-GB" smtClean="0"/>
              <a:t>‹#›</a:t>
            </a:fld>
            <a:endParaRPr lang="en-GB"/>
          </a:p>
        </p:txBody>
      </p:sp>
    </p:spTree>
    <p:extLst>
      <p:ext uri="{BB962C8B-B14F-4D97-AF65-F5344CB8AC3E}">
        <p14:creationId xmlns:p14="http://schemas.microsoft.com/office/powerpoint/2010/main" val="1316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39388-5729-123C-D387-6788EF149F6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4FEB609-1CB8-4DB1-5509-879B349A270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4D5E59-93D0-F3D4-D013-68655A203203}"/>
              </a:ext>
            </a:extLst>
          </p:cNvPr>
          <p:cNvSpPr>
            <a:spLocks noGrp="1"/>
          </p:cNvSpPr>
          <p:nvPr>
            <p:ph type="dt" sz="half" idx="10"/>
          </p:nvPr>
        </p:nvSpPr>
        <p:spPr/>
        <p:txBody>
          <a:bodyPr/>
          <a:lstStyle/>
          <a:p>
            <a:fld id="{C6016C25-39D2-4ADE-A2DF-4D1CE225AE24}" type="datetimeFigureOut">
              <a:rPr lang="en-GB" smtClean="0"/>
              <a:t>30/01/2023</a:t>
            </a:fld>
            <a:endParaRPr lang="en-GB"/>
          </a:p>
        </p:txBody>
      </p:sp>
      <p:sp>
        <p:nvSpPr>
          <p:cNvPr id="5" name="Footer Placeholder 4">
            <a:extLst>
              <a:ext uri="{FF2B5EF4-FFF2-40B4-BE49-F238E27FC236}">
                <a16:creationId xmlns:a16="http://schemas.microsoft.com/office/drawing/2014/main" id="{6FBDC9E7-6559-5795-1D91-1BFBF4C0A2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2BC38E-067A-5427-0C77-04704E1B7FC5}"/>
              </a:ext>
            </a:extLst>
          </p:cNvPr>
          <p:cNvSpPr>
            <a:spLocks noGrp="1"/>
          </p:cNvSpPr>
          <p:nvPr>
            <p:ph type="sldNum" sz="quarter" idx="12"/>
          </p:nvPr>
        </p:nvSpPr>
        <p:spPr/>
        <p:txBody>
          <a:bodyPr/>
          <a:lstStyle/>
          <a:p>
            <a:fld id="{75F4BFCE-BA2E-47DC-B0DB-2E72125088A8}" type="slidenum">
              <a:rPr lang="en-GB" smtClean="0"/>
              <a:t>‹#›</a:t>
            </a:fld>
            <a:endParaRPr lang="en-GB"/>
          </a:p>
        </p:txBody>
      </p:sp>
    </p:spTree>
    <p:extLst>
      <p:ext uri="{BB962C8B-B14F-4D97-AF65-F5344CB8AC3E}">
        <p14:creationId xmlns:p14="http://schemas.microsoft.com/office/powerpoint/2010/main" val="37274159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B136C-842D-7EA6-6E8D-83BD914B4FA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6E9A3EB-6E89-35CC-D175-C7123225944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096CF26-267B-228A-FE97-A30C34DB79C0}"/>
              </a:ext>
            </a:extLst>
          </p:cNvPr>
          <p:cNvSpPr>
            <a:spLocks noGrp="1"/>
          </p:cNvSpPr>
          <p:nvPr>
            <p:ph type="dt" sz="half" idx="10"/>
          </p:nvPr>
        </p:nvSpPr>
        <p:spPr/>
        <p:txBody>
          <a:bodyPr/>
          <a:lstStyle/>
          <a:p>
            <a:fld id="{C6016C25-39D2-4ADE-A2DF-4D1CE225AE24}" type="datetimeFigureOut">
              <a:rPr lang="en-GB" smtClean="0"/>
              <a:t>30/01/2023</a:t>
            </a:fld>
            <a:endParaRPr lang="en-GB"/>
          </a:p>
        </p:txBody>
      </p:sp>
      <p:sp>
        <p:nvSpPr>
          <p:cNvPr id="5" name="Footer Placeholder 4">
            <a:extLst>
              <a:ext uri="{FF2B5EF4-FFF2-40B4-BE49-F238E27FC236}">
                <a16:creationId xmlns:a16="http://schemas.microsoft.com/office/drawing/2014/main" id="{53156510-DBD0-A820-12AC-A37FD60FF1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8BD78A-CA59-E350-CC1F-6AE96614D1C5}"/>
              </a:ext>
            </a:extLst>
          </p:cNvPr>
          <p:cNvSpPr>
            <a:spLocks noGrp="1"/>
          </p:cNvSpPr>
          <p:nvPr>
            <p:ph type="sldNum" sz="quarter" idx="12"/>
          </p:nvPr>
        </p:nvSpPr>
        <p:spPr/>
        <p:txBody>
          <a:bodyPr/>
          <a:lstStyle/>
          <a:p>
            <a:fld id="{75F4BFCE-BA2E-47DC-B0DB-2E72125088A8}" type="slidenum">
              <a:rPr lang="en-GB" smtClean="0"/>
              <a:t>‹#›</a:t>
            </a:fld>
            <a:endParaRPr lang="en-GB"/>
          </a:p>
        </p:txBody>
      </p:sp>
    </p:spTree>
    <p:extLst>
      <p:ext uri="{BB962C8B-B14F-4D97-AF65-F5344CB8AC3E}">
        <p14:creationId xmlns:p14="http://schemas.microsoft.com/office/powerpoint/2010/main" val="40607676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20107-2BF8-373F-0CDB-C28BC770455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46F5B62-C4F5-4097-1BDC-2A83E03F75B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65B8A12-38DC-33B0-C909-E33A0DB83BE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512C210-9DE0-4C39-4FC7-1D9030C1B076}"/>
              </a:ext>
            </a:extLst>
          </p:cNvPr>
          <p:cNvSpPr>
            <a:spLocks noGrp="1"/>
          </p:cNvSpPr>
          <p:nvPr>
            <p:ph type="dt" sz="half" idx="10"/>
          </p:nvPr>
        </p:nvSpPr>
        <p:spPr/>
        <p:txBody>
          <a:bodyPr/>
          <a:lstStyle/>
          <a:p>
            <a:fld id="{C6016C25-39D2-4ADE-A2DF-4D1CE225AE24}" type="datetimeFigureOut">
              <a:rPr lang="en-GB" smtClean="0"/>
              <a:t>30/01/2023</a:t>
            </a:fld>
            <a:endParaRPr lang="en-GB"/>
          </a:p>
        </p:txBody>
      </p:sp>
      <p:sp>
        <p:nvSpPr>
          <p:cNvPr id="6" name="Footer Placeholder 5">
            <a:extLst>
              <a:ext uri="{FF2B5EF4-FFF2-40B4-BE49-F238E27FC236}">
                <a16:creationId xmlns:a16="http://schemas.microsoft.com/office/drawing/2014/main" id="{C98EB84C-E557-AAD4-6712-7A82E11182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0931350-5D7A-215F-3593-2C86D4F3D2C6}"/>
              </a:ext>
            </a:extLst>
          </p:cNvPr>
          <p:cNvSpPr>
            <a:spLocks noGrp="1"/>
          </p:cNvSpPr>
          <p:nvPr>
            <p:ph type="sldNum" sz="quarter" idx="12"/>
          </p:nvPr>
        </p:nvSpPr>
        <p:spPr/>
        <p:txBody>
          <a:bodyPr/>
          <a:lstStyle/>
          <a:p>
            <a:fld id="{75F4BFCE-BA2E-47DC-B0DB-2E72125088A8}" type="slidenum">
              <a:rPr lang="en-GB" smtClean="0"/>
              <a:t>‹#›</a:t>
            </a:fld>
            <a:endParaRPr lang="en-GB"/>
          </a:p>
        </p:txBody>
      </p:sp>
    </p:spTree>
    <p:extLst>
      <p:ext uri="{BB962C8B-B14F-4D97-AF65-F5344CB8AC3E}">
        <p14:creationId xmlns:p14="http://schemas.microsoft.com/office/powerpoint/2010/main" val="35888769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E5CEB-B8B3-044F-3E1A-D342B601267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08F6FBD-C3CB-84EC-C09E-6F44599A568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C59F391-6535-4BBA-5CF0-EE97087B11E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1E327DB-1C0C-2696-F556-8DEED10081D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F7196AC-77D4-F16F-5E62-D46A6F4C5CC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C8C3501-2B2D-02A9-0613-662A38DD21BE}"/>
              </a:ext>
            </a:extLst>
          </p:cNvPr>
          <p:cNvSpPr>
            <a:spLocks noGrp="1"/>
          </p:cNvSpPr>
          <p:nvPr>
            <p:ph type="dt" sz="half" idx="10"/>
          </p:nvPr>
        </p:nvSpPr>
        <p:spPr/>
        <p:txBody>
          <a:bodyPr/>
          <a:lstStyle/>
          <a:p>
            <a:fld id="{C6016C25-39D2-4ADE-A2DF-4D1CE225AE24}" type="datetimeFigureOut">
              <a:rPr lang="en-GB" smtClean="0"/>
              <a:t>30/01/2023</a:t>
            </a:fld>
            <a:endParaRPr lang="en-GB"/>
          </a:p>
        </p:txBody>
      </p:sp>
      <p:sp>
        <p:nvSpPr>
          <p:cNvPr id="8" name="Footer Placeholder 7">
            <a:extLst>
              <a:ext uri="{FF2B5EF4-FFF2-40B4-BE49-F238E27FC236}">
                <a16:creationId xmlns:a16="http://schemas.microsoft.com/office/drawing/2014/main" id="{980DF1D2-2369-5635-6742-C08DE4B1A22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902E137-1C68-A9C7-8395-E9DE86166E15}"/>
              </a:ext>
            </a:extLst>
          </p:cNvPr>
          <p:cNvSpPr>
            <a:spLocks noGrp="1"/>
          </p:cNvSpPr>
          <p:nvPr>
            <p:ph type="sldNum" sz="quarter" idx="12"/>
          </p:nvPr>
        </p:nvSpPr>
        <p:spPr/>
        <p:txBody>
          <a:bodyPr/>
          <a:lstStyle/>
          <a:p>
            <a:fld id="{75F4BFCE-BA2E-47DC-B0DB-2E72125088A8}" type="slidenum">
              <a:rPr lang="en-GB" smtClean="0"/>
              <a:t>‹#›</a:t>
            </a:fld>
            <a:endParaRPr lang="en-GB"/>
          </a:p>
        </p:txBody>
      </p:sp>
    </p:spTree>
    <p:extLst>
      <p:ext uri="{BB962C8B-B14F-4D97-AF65-F5344CB8AC3E}">
        <p14:creationId xmlns:p14="http://schemas.microsoft.com/office/powerpoint/2010/main" val="22150617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149AF-EBAA-BCE9-E5CB-D50A2AF0765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3E1B2D9-852A-160B-B6D6-892AAB0F771F}"/>
              </a:ext>
            </a:extLst>
          </p:cNvPr>
          <p:cNvSpPr>
            <a:spLocks noGrp="1"/>
          </p:cNvSpPr>
          <p:nvPr>
            <p:ph type="dt" sz="half" idx="10"/>
          </p:nvPr>
        </p:nvSpPr>
        <p:spPr/>
        <p:txBody>
          <a:bodyPr/>
          <a:lstStyle/>
          <a:p>
            <a:fld id="{C6016C25-39D2-4ADE-A2DF-4D1CE225AE24}" type="datetimeFigureOut">
              <a:rPr lang="en-GB" smtClean="0"/>
              <a:t>30/01/2023</a:t>
            </a:fld>
            <a:endParaRPr lang="en-GB"/>
          </a:p>
        </p:txBody>
      </p:sp>
      <p:sp>
        <p:nvSpPr>
          <p:cNvPr id="4" name="Footer Placeholder 3">
            <a:extLst>
              <a:ext uri="{FF2B5EF4-FFF2-40B4-BE49-F238E27FC236}">
                <a16:creationId xmlns:a16="http://schemas.microsoft.com/office/drawing/2014/main" id="{1D81D552-763C-5C3C-A65D-DD288372F47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B539DB4-CB9A-F9CA-329E-6F7BBD80C29E}"/>
              </a:ext>
            </a:extLst>
          </p:cNvPr>
          <p:cNvSpPr>
            <a:spLocks noGrp="1"/>
          </p:cNvSpPr>
          <p:nvPr>
            <p:ph type="sldNum" sz="quarter" idx="12"/>
          </p:nvPr>
        </p:nvSpPr>
        <p:spPr/>
        <p:txBody>
          <a:bodyPr/>
          <a:lstStyle/>
          <a:p>
            <a:fld id="{75F4BFCE-BA2E-47DC-B0DB-2E72125088A8}" type="slidenum">
              <a:rPr lang="en-GB" smtClean="0"/>
              <a:t>‹#›</a:t>
            </a:fld>
            <a:endParaRPr lang="en-GB"/>
          </a:p>
        </p:txBody>
      </p:sp>
    </p:spTree>
    <p:extLst>
      <p:ext uri="{BB962C8B-B14F-4D97-AF65-F5344CB8AC3E}">
        <p14:creationId xmlns:p14="http://schemas.microsoft.com/office/powerpoint/2010/main" val="7512715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52EF432-6292-24B9-82A2-F9D783A56AB9}"/>
              </a:ext>
            </a:extLst>
          </p:cNvPr>
          <p:cNvSpPr>
            <a:spLocks noGrp="1"/>
          </p:cNvSpPr>
          <p:nvPr>
            <p:ph type="dt" sz="half" idx="10"/>
          </p:nvPr>
        </p:nvSpPr>
        <p:spPr/>
        <p:txBody>
          <a:bodyPr/>
          <a:lstStyle/>
          <a:p>
            <a:fld id="{C6016C25-39D2-4ADE-A2DF-4D1CE225AE24}" type="datetimeFigureOut">
              <a:rPr lang="en-GB" smtClean="0"/>
              <a:t>30/01/2023</a:t>
            </a:fld>
            <a:endParaRPr lang="en-GB"/>
          </a:p>
        </p:txBody>
      </p:sp>
      <p:sp>
        <p:nvSpPr>
          <p:cNvPr id="3" name="Footer Placeholder 2">
            <a:extLst>
              <a:ext uri="{FF2B5EF4-FFF2-40B4-BE49-F238E27FC236}">
                <a16:creationId xmlns:a16="http://schemas.microsoft.com/office/drawing/2014/main" id="{51F57957-5A74-869B-B80E-E15A1A36EE2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AB35DC0-246F-E50E-BB4A-9DC139EAE3C2}"/>
              </a:ext>
            </a:extLst>
          </p:cNvPr>
          <p:cNvSpPr>
            <a:spLocks noGrp="1"/>
          </p:cNvSpPr>
          <p:nvPr>
            <p:ph type="sldNum" sz="quarter" idx="12"/>
          </p:nvPr>
        </p:nvSpPr>
        <p:spPr/>
        <p:txBody>
          <a:bodyPr/>
          <a:lstStyle/>
          <a:p>
            <a:fld id="{75F4BFCE-BA2E-47DC-B0DB-2E72125088A8}" type="slidenum">
              <a:rPr lang="en-GB" smtClean="0"/>
              <a:t>‹#›</a:t>
            </a:fld>
            <a:endParaRPr lang="en-GB"/>
          </a:p>
        </p:txBody>
      </p:sp>
    </p:spTree>
    <p:extLst>
      <p:ext uri="{BB962C8B-B14F-4D97-AF65-F5344CB8AC3E}">
        <p14:creationId xmlns:p14="http://schemas.microsoft.com/office/powerpoint/2010/main" val="8801886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9D509-8028-B35B-8469-797064CC936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3B8876F-204E-BB44-004D-DAFF2D63965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0EACCC9-D501-FF89-3C85-92E11DB9E6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14143A7-0CB0-1A2A-1932-99ACF5721DEC}"/>
              </a:ext>
            </a:extLst>
          </p:cNvPr>
          <p:cNvSpPr>
            <a:spLocks noGrp="1"/>
          </p:cNvSpPr>
          <p:nvPr>
            <p:ph type="dt" sz="half" idx="10"/>
          </p:nvPr>
        </p:nvSpPr>
        <p:spPr/>
        <p:txBody>
          <a:bodyPr/>
          <a:lstStyle/>
          <a:p>
            <a:fld id="{C6016C25-39D2-4ADE-A2DF-4D1CE225AE24}" type="datetimeFigureOut">
              <a:rPr lang="en-GB" smtClean="0"/>
              <a:t>30/01/2023</a:t>
            </a:fld>
            <a:endParaRPr lang="en-GB"/>
          </a:p>
        </p:txBody>
      </p:sp>
      <p:sp>
        <p:nvSpPr>
          <p:cNvPr id="6" name="Footer Placeholder 5">
            <a:extLst>
              <a:ext uri="{FF2B5EF4-FFF2-40B4-BE49-F238E27FC236}">
                <a16:creationId xmlns:a16="http://schemas.microsoft.com/office/drawing/2014/main" id="{4C2EAAA2-7D60-7020-1F70-39E9AA2C3F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FB0FB0-7E3D-9A70-B209-7470F4F4B068}"/>
              </a:ext>
            </a:extLst>
          </p:cNvPr>
          <p:cNvSpPr>
            <a:spLocks noGrp="1"/>
          </p:cNvSpPr>
          <p:nvPr>
            <p:ph type="sldNum" sz="quarter" idx="12"/>
          </p:nvPr>
        </p:nvSpPr>
        <p:spPr/>
        <p:txBody>
          <a:bodyPr/>
          <a:lstStyle/>
          <a:p>
            <a:fld id="{75F4BFCE-BA2E-47DC-B0DB-2E72125088A8}" type="slidenum">
              <a:rPr lang="en-GB" smtClean="0"/>
              <a:t>‹#›</a:t>
            </a:fld>
            <a:endParaRPr lang="en-GB"/>
          </a:p>
        </p:txBody>
      </p:sp>
    </p:spTree>
    <p:extLst>
      <p:ext uri="{BB962C8B-B14F-4D97-AF65-F5344CB8AC3E}">
        <p14:creationId xmlns:p14="http://schemas.microsoft.com/office/powerpoint/2010/main" val="9475687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C9F67-5DE6-9B32-15DD-962113C695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B518B56-6F36-30E7-E729-A8DE3ADBC05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479FAE7-F7AD-B0ED-7F84-E998B0881D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2E45E99-1D4F-AE6C-64C2-697C343C5061}"/>
              </a:ext>
            </a:extLst>
          </p:cNvPr>
          <p:cNvSpPr>
            <a:spLocks noGrp="1"/>
          </p:cNvSpPr>
          <p:nvPr>
            <p:ph type="dt" sz="half" idx="10"/>
          </p:nvPr>
        </p:nvSpPr>
        <p:spPr/>
        <p:txBody>
          <a:bodyPr/>
          <a:lstStyle/>
          <a:p>
            <a:fld id="{C6016C25-39D2-4ADE-A2DF-4D1CE225AE24}" type="datetimeFigureOut">
              <a:rPr lang="en-GB" smtClean="0"/>
              <a:t>30/01/2023</a:t>
            </a:fld>
            <a:endParaRPr lang="en-GB"/>
          </a:p>
        </p:txBody>
      </p:sp>
      <p:sp>
        <p:nvSpPr>
          <p:cNvPr id="6" name="Footer Placeholder 5">
            <a:extLst>
              <a:ext uri="{FF2B5EF4-FFF2-40B4-BE49-F238E27FC236}">
                <a16:creationId xmlns:a16="http://schemas.microsoft.com/office/drawing/2014/main" id="{82D24004-277D-FBBD-644C-2B4178F6182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AD2DB3C-0E33-BD60-C92C-D723B4DBB246}"/>
              </a:ext>
            </a:extLst>
          </p:cNvPr>
          <p:cNvSpPr>
            <a:spLocks noGrp="1"/>
          </p:cNvSpPr>
          <p:nvPr>
            <p:ph type="sldNum" sz="quarter" idx="12"/>
          </p:nvPr>
        </p:nvSpPr>
        <p:spPr/>
        <p:txBody>
          <a:bodyPr/>
          <a:lstStyle/>
          <a:p>
            <a:fld id="{75F4BFCE-BA2E-47DC-B0DB-2E72125088A8}" type="slidenum">
              <a:rPr lang="en-GB" smtClean="0"/>
              <a:t>‹#›</a:t>
            </a:fld>
            <a:endParaRPr lang="en-GB"/>
          </a:p>
        </p:txBody>
      </p:sp>
    </p:spTree>
    <p:extLst>
      <p:ext uri="{BB962C8B-B14F-4D97-AF65-F5344CB8AC3E}">
        <p14:creationId xmlns:p14="http://schemas.microsoft.com/office/powerpoint/2010/main" val="26323791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F6073-88AC-E991-2C2A-1D1D8D37E5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4A15AFC-1731-7FE9-45FA-CB7A5B7BCAF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9EE38E-7A45-FEEB-1D06-DEC547C07B39}"/>
              </a:ext>
            </a:extLst>
          </p:cNvPr>
          <p:cNvSpPr>
            <a:spLocks noGrp="1"/>
          </p:cNvSpPr>
          <p:nvPr>
            <p:ph type="dt" sz="half" idx="10"/>
          </p:nvPr>
        </p:nvSpPr>
        <p:spPr/>
        <p:txBody>
          <a:bodyPr/>
          <a:lstStyle/>
          <a:p>
            <a:fld id="{C6016C25-39D2-4ADE-A2DF-4D1CE225AE24}" type="datetimeFigureOut">
              <a:rPr lang="en-GB" smtClean="0"/>
              <a:t>30/01/2023</a:t>
            </a:fld>
            <a:endParaRPr lang="en-GB"/>
          </a:p>
        </p:txBody>
      </p:sp>
      <p:sp>
        <p:nvSpPr>
          <p:cNvPr id="5" name="Footer Placeholder 4">
            <a:extLst>
              <a:ext uri="{FF2B5EF4-FFF2-40B4-BE49-F238E27FC236}">
                <a16:creationId xmlns:a16="http://schemas.microsoft.com/office/drawing/2014/main" id="{DCAB523A-6410-E1AE-2FA1-D7F2B3BDF4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E6B8BE-46FB-C3C2-4E0F-0D40243E4734}"/>
              </a:ext>
            </a:extLst>
          </p:cNvPr>
          <p:cNvSpPr>
            <a:spLocks noGrp="1"/>
          </p:cNvSpPr>
          <p:nvPr>
            <p:ph type="sldNum" sz="quarter" idx="12"/>
          </p:nvPr>
        </p:nvSpPr>
        <p:spPr/>
        <p:txBody>
          <a:bodyPr/>
          <a:lstStyle/>
          <a:p>
            <a:fld id="{75F4BFCE-BA2E-47DC-B0DB-2E72125088A8}" type="slidenum">
              <a:rPr lang="en-GB" smtClean="0"/>
              <a:t>‹#›</a:t>
            </a:fld>
            <a:endParaRPr lang="en-GB"/>
          </a:p>
        </p:txBody>
      </p:sp>
    </p:spTree>
    <p:extLst>
      <p:ext uri="{BB962C8B-B14F-4D97-AF65-F5344CB8AC3E}">
        <p14:creationId xmlns:p14="http://schemas.microsoft.com/office/powerpoint/2010/main" val="17791819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5949647-ED27-9143-3726-C15856A4EAD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3C48EF9-4E5B-A748-9611-D7F04E2D8FA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D959AB-72C0-3690-810F-565A3368EB54}"/>
              </a:ext>
            </a:extLst>
          </p:cNvPr>
          <p:cNvSpPr>
            <a:spLocks noGrp="1"/>
          </p:cNvSpPr>
          <p:nvPr>
            <p:ph type="dt" sz="half" idx="10"/>
          </p:nvPr>
        </p:nvSpPr>
        <p:spPr/>
        <p:txBody>
          <a:bodyPr/>
          <a:lstStyle/>
          <a:p>
            <a:fld id="{C6016C25-39D2-4ADE-A2DF-4D1CE225AE24}" type="datetimeFigureOut">
              <a:rPr lang="en-GB" smtClean="0"/>
              <a:t>30/01/2023</a:t>
            </a:fld>
            <a:endParaRPr lang="en-GB"/>
          </a:p>
        </p:txBody>
      </p:sp>
      <p:sp>
        <p:nvSpPr>
          <p:cNvPr id="5" name="Footer Placeholder 4">
            <a:extLst>
              <a:ext uri="{FF2B5EF4-FFF2-40B4-BE49-F238E27FC236}">
                <a16:creationId xmlns:a16="http://schemas.microsoft.com/office/drawing/2014/main" id="{20749CFE-C6FF-36A1-27AA-ED55212DC9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68261C-3EA7-350D-3D92-A6DADAFA17B8}"/>
              </a:ext>
            </a:extLst>
          </p:cNvPr>
          <p:cNvSpPr>
            <a:spLocks noGrp="1"/>
          </p:cNvSpPr>
          <p:nvPr>
            <p:ph type="sldNum" sz="quarter" idx="12"/>
          </p:nvPr>
        </p:nvSpPr>
        <p:spPr/>
        <p:txBody>
          <a:bodyPr/>
          <a:lstStyle/>
          <a:p>
            <a:fld id="{75F4BFCE-BA2E-47DC-B0DB-2E72125088A8}" type="slidenum">
              <a:rPr lang="en-GB" smtClean="0"/>
              <a:t>‹#›</a:t>
            </a:fld>
            <a:endParaRPr lang="en-GB"/>
          </a:p>
        </p:txBody>
      </p:sp>
    </p:spTree>
    <p:extLst>
      <p:ext uri="{BB962C8B-B14F-4D97-AF65-F5344CB8AC3E}">
        <p14:creationId xmlns:p14="http://schemas.microsoft.com/office/powerpoint/2010/main" val="39240605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319DDAD-C24D-6576-643D-635692515E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9953393-ED3A-E32D-B9D4-6F8C785D79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E94341-0B2C-F9AC-6BB1-7B298A70F2B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6016C25-39D2-4ADE-A2DF-4D1CE225AE24}" type="datetimeFigureOut">
              <a:rPr lang="en-GB" smtClean="0"/>
              <a:t>30/01/2023</a:t>
            </a:fld>
            <a:endParaRPr lang="en-GB"/>
          </a:p>
        </p:txBody>
      </p:sp>
      <p:sp>
        <p:nvSpPr>
          <p:cNvPr id="5" name="Footer Placeholder 4">
            <a:extLst>
              <a:ext uri="{FF2B5EF4-FFF2-40B4-BE49-F238E27FC236}">
                <a16:creationId xmlns:a16="http://schemas.microsoft.com/office/drawing/2014/main" id="{89CC1D7B-4B98-EEFF-E938-66F2F7A315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9A6A9D0-0869-A551-0DBE-24D0FA1AE2E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5F4BFCE-BA2E-47DC-B0DB-2E72125088A8}" type="slidenum">
              <a:rPr lang="en-GB" smtClean="0"/>
              <a:t>‹#›</a:t>
            </a:fld>
            <a:endParaRPr lang="en-GB"/>
          </a:p>
        </p:txBody>
      </p:sp>
    </p:spTree>
    <p:extLst>
      <p:ext uri="{BB962C8B-B14F-4D97-AF65-F5344CB8AC3E}">
        <p14:creationId xmlns:p14="http://schemas.microsoft.com/office/powerpoint/2010/main" val="28231032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3" Type="http://schemas.openxmlformats.org/officeDocument/2006/relationships/image" Target="../media/image6.png"/><Relationship Id="rId18" Type="http://schemas.openxmlformats.org/officeDocument/2006/relationships/customXml" Target="../ink/ink10.xml"/><Relationship Id="rId26" Type="http://schemas.openxmlformats.org/officeDocument/2006/relationships/image" Target="../media/image10.png"/><Relationship Id="rId39" Type="http://schemas.openxmlformats.org/officeDocument/2006/relationships/customXml" Target="../ink/ink22.xml"/><Relationship Id="rId21" Type="http://schemas.openxmlformats.org/officeDocument/2006/relationships/customXml" Target="../ink/ink13.xml"/><Relationship Id="rId34" Type="http://schemas.openxmlformats.org/officeDocument/2006/relationships/image" Target="../media/image14.png"/><Relationship Id="rId42" Type="http://schemas.openxmlformats.org/officeDocument/2006/relationships/image" Target="../media/image18.png"/><Relationship Id="rId47" Type="http://schemas.openxmlformats.org/officeDocument/2006/relationships/customXml" Target="../ink/ink26.xml"/><Relationship Id="rId50" Type="http://schemas.openxmlformats.org/officeDocument/2006/relationships/image" Target="../media/image22.png"/><Relationship Id="rId55" Type="http://schemas.openxmlformats.org/officeDocument/2006/relationships/customXml" Target="../ink/ink30.xml"/><Relationship Id="rId7" Type="http://schemas.openxmlformats.org/officeDocument/2006/relationships/image" Target="../media/image3.png"/><Relationship Id="rId2" Type="http://schemas.openxmlformats.org/officeDocument/2006/relationships/customXml" Target="../ink/ink1.xml"/><Relationship Id="rId16" Type="http://schemas.openxmlformats.org/officeDocument/2006/relationships/customXml" Target="../ink/ink8.xml"/><Relationship Id="rId29" Type="http://schemas.openxmlformats.org/officeDocument/2006/relationships/customXml" Target="../ink/ink17.xml"/><Relationship Id="rId11" Type="http://schemas.openxmlformats.org/officeDocument/2006/relationships/image" Target="../media/image5.png"/><Relationship Id="rId24" Type="http://schemas.openxmlformats.org/officeDocument/2006/relationships/image" Target="../media/image9.png"/><Relationship Id="rId32" Type="http://schemas.openxmlformats.org/officeDocument/2006/relationships/image" Target="../media/image13.png"/><Relationship Id="rId37" Type="http://schemas.openxmlformats.org/officeDocument/2006/relationships/customXml" Target="../ink/ink21.xml"/><Relationship Id="rId40" Type="http://schemas.openxmlformats.org/officeDocument/2006/relationships/image" Target="../media/image17.png"/><Relationship Id="rId45" Type="http://schemas.openxmlformats.org/officeDocument/2006/relationships/customXml" Target="../ink/ink25.xml"/><Relationship Id="rId53" Type="http://schemas.openxmlformats.org/officeDocument/2006/relationships/customXml" Target="../ink/ink29.xml"/><Relationship Id="rId58" Type="http://schemas.openxmlformats.org/officeDocument/2006/relationships/image" Target="../media/image26.png"/><Relationship Id="rId5" Type="http://schemas.openxmlformats.org/officeDocument/2006/relationships/image" Target="../media/image2.png"/><Relationship Id="rId19" Type="http://schemas.openxmlformats.org/officeDocument/2006/relationships/customXml" Target="../ink/ink11.xml"/><Relationship Id="rId4" Type="http://schemas.openxmlformats.org/officeDocument/2006/relationships/customXml" Target="../ink/ink2.xml"/><Relationship Id="rId9" Type="http://schemas.openxmlformats.org/officeDocument/2006/relationships/image" Target="../media/image4.png"/><Relationship Id="rId14" Type="http://schemas.openxmlformats.org/officeDocument/2006/relationships/customXml" Target="../ink/ink7.xml"/><Relationship Id="rId22" Type="http://schemas.openxmlformats.org/officeDocument/2006/relationships/image" Target="../media/image8.png"/><Relationship Id="rId27" Type="http://schemas.openxmlformats.org/officeDocument/2006/relationships/customXml" Target="../ink/ink16.xml"/><Relationship Id="rId30" Type="http://schemas.openxmlformats.org/officeDocument/2006/relationships/image" Target="../media/image12.png"/><Relationship Id="rId35" Type="http://schemas.openxmlformats.org/officeDocument/2006/relationships/customXml" Target="../ink/ink20.xml"/><Relationship Id="rId43" Type="http://schemas.openxmlformats.org/officeDocument/2006/relationships/customXml" Target="../ink/ink24.xml"/><Relationship Id="rId48" Type="http://schemas.openxmlformats.org/officeDocument/2006/relationships/image" Target="../media/image21.png"/><Relationship Id="rId56" Type="http://schemas.openxmlformats.org/officeDocument/2006/relationships/image" Target="../media/image25.png"/><Relationship Id="rId8" Type="http://schemas.openxmlformats.org/officeDocument/2006/relationships/customXml" Target="../ink/ink4.xml"/><Relationship Id="rId51" Type="http://schemas.openxmlformats.org/officeDocument/2006/relationships/customXml" Target="../ink/ink28.xml"/><Relationship Id="rId3" Type="http://schemas.openxmlformats.org/officeDocument/2006/relationships/image" Target="../media/image1.png"/><Relationship Id="rId12" Type="http://schemas.openxmlformats.org/officeDocument/2006/relationships/customXml" Target="../ink/ink6.xml"/><Relationship Id="rId17" Type="http://schemas.openxmlformats.org/officeDocument/2006/relationships/customXml" Target="../ink/ink9.xml"/><Relationship Id="rId25" Type="http://schemas.openxmlformats.org/officeDocument/2006/relationships/customXml" Target="../ink/ink15.xml"/><Relationship Id="rId33" Type="http://schemas.openxmlformats.org/officeDocument/2006/relationships/customXml" Target="../ink/ink19.xml"/><Relationship Id="rId38" Type="http://schemas.openxmlformats.org/officeDocument/2006/relationships/image" Target="../media/image16.png"/><Relationship Id="rId46" Type="http://schemas.openxmlformats.org/officeDocument/2006/relationships/image" Target="../media/image20.png"/><Relationship Id="rId20" Type="http://schemas.openxmlformats.org/officeDocument/2006/relationships/customXml" Target="../ink/ink12.xml"/><Relationship Id="rId41" Type="http://schemas.openxmlformats.org/officeDocument/2006/relationships/customXml" Target="../ink/ink23.xml"/><Relationship Id="rId54" Type="http://schemas.openxmlformats.org/officeDocument/2006/relationships/image" Target="../media/image24.png"/><Relationship Id="rId1" Type="http://schemas.openxmlformats.org/officeDocument/2006/relationships/slideLayout" Target="../slideLayouts/slideLayout2.xml"/><Relationship Id="rId6" Type="http://schemas.openxmlformats.org/officeDocument/2006/relationships/customXml" Target="../ink/ink3.xml"/><Relationship Id="rId15" Type="http://schemas.openxmlformats.org/officeDocument/2006/relationships/image" Target="../media/image7.png"/><Relationship Id="rId23" Type="http://schemas.openxmlformats.org/officeDocument/2006/relationships/customXml" Target="../ink/ink14.xml"/><Relationship Id="rId28" Type="http://schemas.openxmlformats.org/officeDocument/2006/relationships/image" Target="../media/image11.png"/><Relationship Id="rId36" Type="http://schemas.openxmlformats.org/officeDocument/2006/relationships/image" Target="../media/image15.png"/><Relationship Id="rId49" Type="http://schemas.openxmlformats.org/officeDocument/2006/relationships/customXml" Target="../ink/ink27.xml"/><Relationship Id="rId57" Type="http://schemas.openxmlformats.org/officeDocument/2006/relationships/customXml" Target="../ink/ink31.xml"/><Relationship Id="rId10" Type="http://schemas.openxmlformats.org/officeDocument/2006/relationships/customXml" Target="../ink/ink5.xml"/><Relationship Id="rId31" Type="http://schemas.openxmlformats.org/officeDocument/2006/relationships/customXml" Target="../ink/ink18.xml"/><Relationship Id="rId44" Type="http://schemas.openxmlformats.org/officeDocument/2006/relationships/image" Target="../media/image19.png"/><Relationship Id="rId52" Type="http://schemas.openxmlformats.org/officeDocument/2006/relationships/image" Target="../media/image23.png"/></Relationships>
</file>

<file path=ppt/slides/_rels/slide3.xml.rels><?xml version="1.0" encoding="UTF-8" standalone="yes"?>
<Relationships xmlns="http://schemas.openxmlformats.org/package/2006/relationships"><Relationship Id="rId26" Type="http://schemas.openxmlformats.org/officeDocument/2006/relationships/customXml" Target="../ink/ink44.xml"/><Relationship Id="rId21" Type="http://schemas.openxmlformats.org/officeDocument/2006/relationships/image" Target="../media/image100.png"/><Relationship Id="rId42" Type="http://schemas.openxmlformats.org/officeDocument/2006/relationships/image" Target="../media/image190.png"/><Relationship Id="rId47" Type="http://schemas.openxmlformats.org/officeDocument/2006/relationships/customXml" Target="../ink/ink56.xml"/><Relationship Id="rId63" Type="http://schemas.openxmlformats.org/officeDocument/2006/relationships/customXml" Target="../ink/ink64.xml"/><Relationship Id="rId68" Type="http://schemas.openxmlformats.org/officeDocument/2006/relationships/customXml" Target="../ink/ink67.xml"/><Relationship Id="rId84" Type="http://schemas.openxmlformats.org/officeDocument/2006/relationships/customXml" Target="../ink/ink75.xml"/><Relationship Id="rId16" Type="http://schemas.openxmlformats.org/officeDocument/2006/relationships/customXml" Target="../ink/ink39.xml"/><Relationship Id="rId11" Type="http://schemas.openxmlformats.org/officeDocument/2006/relationships/image" Target="../media/image58.png"/><Relationship Id="rId32" Type="http://schemas.openxmlformats.org/officeDocument/2006/relationships/customXml" Target="../ink/ink48.xml"/><Relationship Id="rId37" Type="http://schemas.openxmlformats.org/officeDocument/2006/relationships/customXml" Target="../ink/ink51.xml"/><Relationship Id="rId53" Type="http://schemas.openxmlformats.org/officeDocument/2006/relationships/customXml" Target="../ink/ink59.xml"/><Relationship Id="rId58" Type="http://schemas.openxmlformats.org/officeDocument/2006/relationships/image" Target="../media/image27.png"/><Relationship Id="rId74" Type="http://schemas.openxmlformats.org/officeDocument/2006/relationships/customXml" Target="../ink/ink70.xml"/><Relationship Id="rId79" Type="http://schemas.openxmlformats.org/officeDocument/2006/relationships/image" Target="../media/image37.png"/><Relationship Id="rId5" Type="http://schemas.openxmlformats.org/officeDocument/2006/relationships/image" Target="../media/image210.png"/><Relationship Id="rId19" Type="http://schemas.openxmlformats.org/officeDocument/2006/relationships/image" Target="../media/image90.png"/><Relationship Id="rId14" Type="http://schemas.openxmlformats.org/officeDocument/2006/relationships/customXml" Target="../ink/ink38.xml"/><Relationship Id="rId22" Type="http://schemas.openxmlformats.org/officeDocument/2006/relationships/customXml" Target="../ink/ink42.xml"/><Relationship Id="rId27" Type="http://schemas.openxmlformats.org/officeDocument/2006/relationships/customXml" Target="../ink/ink45.xml"/><Relationship Id="rId30" Type="http://schemas.openxmlformats.org/officeDocument/2006/relationships/image" Target="../media/image140.png"/><Relationship Id="rId35" Type="http://schemas.openxmlformats.org/officeDocument/2006/relationships/customXml" Target="../ink/ink50.xml"/><Relationship Id="rId43" Type="http://schemas.openxmlformats.org/officeDocument/2006/relationships/customXml" Target="../ink/ink54.xml"/><Relationship Id="rId48" Type="http://schemas.openxmlformats.org/officeDocument/2006/relationships/image" Target="../media/image220.png"/><Relationship Id="rId56" Type="http://schemas.openxmlformats.org/officeDocument/2006/relationships/image" Target="../media/image260.png"/><Relationship Id="rId64" Type="http://schemas.openxmlformats.org/officeDocument/2006/relationships/image" Target="../media/image30.png"/><Relationship Id="rId69" Type="http://schemas.openxmlformats.org/officeDocument/2006/relationships/image" Target="../media/image32.png"/><Relationship Id="rId77" Type="http://schemas.openxmlformats.org/officeDocument/2006/relationships/image" Target="../media/image36.png"/><Relationship Id="rId8" Type="http://schemas.openxmlformats.org/officeDocument/2006/relationships/customXml" Target="../ink/ink35.xml"/><Relationship Id="rId51" Type="http://schemas.openxmlformats.org/officeDocument/2006/relationships/customXml" Target="../ink/ink58.xml"/><Relationship Id="rId72" Type="http://schemas.openxmlformats.org/officeDocument/2006/relationships/customXml" Target="../ink/ink69.xml"/><Relationship Id="rId80" Type="http://schemas.openxmlformats.org/officeDocument/2006/relationships/customXml" Target="../ink/ink73.xml"/><Relationship Id="rId85" Type="http://schemas.openxmlformats.org/officeDocument/2006/relationships/image" Target="../media/image40.png"/><Relationship Id="rId3" Type="http://schemas.openxmlformats.org/officeDocument/2006/relationships/image" Target="../media/image110.png"/><Relationship Id="rId12" Type="http://schemas.openxmlformats.org/officeDocument/2006/relationships/customXml" Target="../ink/ink37.xml"/><Relationship Id="rId17" Type="http://schemas.openxmlformats.org/officeDocument/2006/relationships/image" Target="../media/image80.png"/><Relationship Id="rId25" Type="http://schemas.openxmlformats.org/officeDocument/2006/relationships/image" Target="../media/image120.png"/><Relationship Id="rId33" Type="http://schemas.openxmlformats.org/officeDocument/2006/relationships/customXml" Target="../ink/ink49.xml"/><Relationship Id="rId38" Type="http://schemas.openxmlformats.org/officeDocument/2006/relationships/image" Target="../media/image170.png"/><Relationship Id="rId46" Type="http://schemas.openxmlformats.org/officeDocument/2006/relationships/image" Target="../media/image211.png"/><Relationship Id="rId59" Type="http://schemas.openxmlformats.org/officeDocument/2006/relationships/customXml" Target="../ink/ink62.xml"/><Relationship Id="rId67" Type="http://schemas.openxmlformats.org/officeDocument/2006/relationships/customXml" Target="../ink/ink66.xml"/><Relationship Id="rId20" Type="http://schemas.openxmlformats.org/officeDocument/2006/relationships/customXml" Target="../ink/ink41.xml"/><Relationship Id="rId41" Type="http://schemas.openxmlformats.org/officeDocument/2006/relationships/customXml" Target="../ink/ink53.xml"/><Relationship Id="rId54" Type="http://schemas.openxmlformats.org/officeDocument/2006/relationships/image" Target="../media/image250.png"/><Relationship Id="rId62" Type="http://schemas.openxmlformats.org/officeDocument/2006/relationships/image" Target="../media/image29.png"/><Relationship Id="rId70" Type="http://schemas.openxmlformats.org/officeDocument/2006/relationships/customXml" Target="../ink/ink68.xml"/><Relationship Id="rId75" Type="http://schemas.openxmlformats.org/officeDocument/2006/relationships/image" Target="../media/image35.png"/><Relationship Id="rId83" Type="http://schemas.openxmlformats.org/officeDocument/2006/relationships/image" Target="../media/image39.png"/><Relationship Id="rId1" Type="http://schemas.openxmlformats.org/officeDocument/2006/relationships/slideLayout" Target="../slideLayouts/slideLayout2.xml"/><Relationship Id="rId6" Type="http://schemas.openxmlformats.org/officeDocument/2006/relationships/customXml" Target="../ink/ink34.xml"/><Relationship Id="rId15" Type="http://schemas.openxmlformats.org/officeDocument/2006/relationships/image" Target="../media/image70.png"/><Relationship Id="rId23" Type="http://schemas.openxmlformats.org/officeDocument/2006/relationships/image" Target="../media/image111.png"/><Relationship Id="rId28" Type="http://schemas.openxmlformats.org/officeDocument/2006/relationships/image" Target="../media/image130.png"/><Relationship Id="rId36" Type="http://schemas.openxmlformats.org/officeDocument/2006/relationships/image" Target="../media/image160.png"/><Relationship Id="rId49" Type="http://schemas.openxmlformats.org/officeDocument/2006/relationships/customXml" Target="../ink/ink57.xml"/><Relationship Id="rId57" Type="http://schemas.openxmlformats.org/officeDocument/2006/relationships/customXml" Target="../ink/ink61.xml"/><Relationship Id="rId10" Type="http://schemas.openxmlformats.org/officeDocument/2006/relationships/customXml" Target="../ink/ink36.xml"/><Relationship Id="rId31" Type="http://schemas.openxmlformats.org/officeDocument/2006/relationships/customXml" Target="../ink/ink47.xml"/><Relationship Id="rId44" Type="http://schemas.openxmlformats.org/officeDocument/2006/relationships/image" Target="../media/image200.png"/><Relationship Id="rId52" Type="http://schemas.openxmlformats.org/officeDocument/2006/relationships/image" Target="../media/image240.png"/><Relationship Id="rId60" Type="http://schemas.openxmlformats.org/officeDocument/2006/relationships/image" Target="../media/image28.png"/><Relationship Id="rId65" Type="http://schemas.openxmlformats.org/officeDocument/2006/relationships/customXml" Target="../ink/ink65.xml"/><Relationship Id="rId73" Type="http://schemas.openxmlformats.org/officeDocument/2006/relationships/image" Target="../media/image34.png"/><Relationship Id="rId78" Type="http://schemas.openxmlformats.org/officeDocument/2006/relationships/customXml" Target="../ink/ink72.xml"/><Relationship Id="rId81" Type="http://schemas.openxmlformats.org/officeDocument/2006/relationships/image" Target="../media/image38.png"/><Relationship Id="rId86" Type="http://schemas.openxmlformats.org/officeDocument/2006/relationships/customXml" Target="../ink/ink76.xml"/><Relationship Id="rId4" Type="http://schemas.openxmlformats.org/officeDocument/2006/relationships/customXml" Target="../ink/ink33.xml"/><Relationship Id="rId9" Type="http://schemas.openxmlformats.org/officeDocument/2006/relationships/image" Target="../media/image410.png"/><Relationship Id="rId13" Type="http://schemas.openxmlformats.org/officeDocument/2006/relationships/image" Target="../media/image60.png"/><Relationship Id="rId18" Type="http://schemas.openxmlformats.org/officeDocument/2006/relationships/customXml" Target="../ink/ink40.xml"/><Relationship Id="rId39" Type="http://schemas.openxmlformats.org/officeDocument/2006/relationships/customXml" Target="../ink/ink52.xml"/><Relationship Id="rId34" Type="http://schemas.openxmlformats.org/officeDocument/2006/relationships/image" Target="../media/image150.png"/><Relationship Id="rId50" Type="http://schemas.openxmlformats.org/officeDocument/2006/relationships/image" Target="../media/image230.png"/><Relationship Id="rId55" Type="http://schemas.openxmlformats.org/officeDocument/2006/relationships/customXml" Target="../ink/ink60.xml"/><Relationship Id="rId76" Type="http://schemas.openxmlformats.org/officeDocument/2006/relationships/customXml" Target="../ink/ink71.xml"/><Relationship Id="rId7" Type="http://schemas.openxmlformats.org/officeDocument/2006/relationships/image" Target="../media/image310.png"/><Relationship Id="rId71" Type="http://schemas.openxmlformats.org/officeDocument/2006/relationships/image" Target="../media/image33.png"/><Relationship Id="rId2" Type="http://schemas.openxmlformats.org/officeDocument/2006/relationships/customXml" Target="../ink/ink32.xml"/><Relationship Id="rId29" Type="http://schemas.openxmlformats.org/officeDocument/2006/relationships/customXml" Target="../ink/ink46.xml"/><Relationship Id="rId24" Type="http://schemas.openxmlformats.org/officeDocument/2006/relationships/customXml" Target="../ink/ink43.xml"/><Relationship Id="rId40" Type="http://schemas.openxmlformats.org/officeDocument/2006/relationships/image" Target="../media/image180.png"/><Relationship Id="rId45" Type="http://schemas.openxmlformats.org/officeDocument/2006/relationships/customXml" Target="../ink/ink55.xml"/><Relationship Id="rId66" Type="http://schemas.openxmlformats.org/officeDocument/2006/relationships/image" Target="../media/image31.png"/><Relationship Id="rId87" Type="http://schemas.openxmlformats.org/officeDocument/2006/relationships/image" Target="../media/image41.png"/><Relationship Id="rId61" Type="http://schemas.openxmlformats.org/officeDocument/2006/relationships/customXml" Target="../ink/ink63.xml"/><Relationship Id="rId82" Type="http://schemas.openxmlformats.org/officeDocument/2006/relationships/customXml" Target="../ink/ink74.xml"/></Relationships>
</file>

<file path=ppt/slides/_rels/slide4.xml.rels><?xml version="1.0" encoding="UTF-8" standalone="yes"?>
<Relationships xmlns="http://schemas.openxmlformats.org/package/2006/relationships"><Relationship Id="rId26" Type="http://schemas.openxmlformats.org/officeDocument/2006/relationships/customXml" Target="../ink/ink84.xml"/><Relationship Id="rId3" Type="http://schemas.openxmlformats.org/officeDocument/2006/relationships/customXml" Target="../ink/ink77.xml"/><Relationship Id="rId21" Type="http://schemas.openxmlformats.org/officeDocument/2006/relationships/customXml" Target="../ink/ink80.xml"/><Relationship Id="rId7" Type="http://schemas.openxmlformats.org/officeDocument/2006/relationships/customXml" Target="../ink/ink79.xml"/><Relationship Id="rId25" Type="http://schemas.openxmlformats.org/officeDocument/2006/relationships/customXml" Target="../ink/ink83.xml"/><Relationship Id="rId2" Type="http://schemas.openxmlformats.org/officeDocument/2006/relationships/image" Target="../media/image42.png"/><Relationship Id="rId20" Type="http://schemas.openxmlformats.org/officeDocument/2006/relationships/image" Target="../media/image50.png"/><Relationship Id="rId1" Type="http://schemas.openxmlformats.org/officeDocument/2006/relationships/slideLayout" Target="../slideLayouts/slideLayout2.xml"/><Relationship Id="rId6" Type="http://schemas.openxmlformats.org/officeDocument/2006/relationships/image" Target="../media/image44.png"/><Relationship Id="rId24" Type="http://schemas.openxmlformats.org/officeDocument/2006/relationships/customXml" Target="../ink/ink82.xml"/><Relationship Id="rId5" Type="http://schemas.openxmlformats.org/officeDocument/2006/relationships/customXml" Target="../ink/ink78.xml"/><Relationship Id="rId23" Type="http://schemas.openxmlformats.org/officeDocument/2006/relationships/customXml" Target="../ink/ink81.xml"/><Relationship Id="rId4" Type="http://schemas.openxmlformats.org/officeDocument/2006/relationships/image" Target="../media/image43.png"/><Relationship Id="rId22" Type="http://schemas.openxmlformats.org/officeDocument/2006/relationships/image" Target="../media/image51.png"/></Relationships>
</file>

<file path=ppt/slides/_rels/slide5.xml.rels><?xml version="1.0" encoding="UTF-8" standalone="yes"?>
<Relationships xmlns="http://schemas.openxmlformats.org/package/2006/relationships"><Relationship Id="rId8" Type="http://schemas.openxmlformats.org/officeDocument/2006/relationships/image" Target="../media/image45.png"/><Relationship Id="rId13" Type="http://schemas.openxmlformats.org/officeDocument/2006/relationships/customXml" Target="../ink/ink90.xml"/><Relationship Id="rId7" Type="http://schemas.openxmlformats.org/officeDocument/2006/relationships/customXml" Target="../ink/ink87.xml"/><Relationship Id="rId12" Type="http://schemas.openxmlformats.org/officeDocument/2006/relationships/image" Target="../media/image47.png"/><Relationship Id="rId2" Type="http://schemas.openxmlformats.org/officeDocument/2006/relationships/customXml" Target="../ink/ink85.xml"/><Relationship Id="rId16" Type="http://schemas.openxmlformats.org/officeDocument/2006/relationships/image" Target="../media/image49.png"/><Relationship Id="rId1" Type="http://schemas.openxmlformats.org/officeDocument/2006/relationships/slideLayout" Target="../slideLayouts/slideLayout2.xml"/><Relationship Id="rId6" Type="http://schemas.openxmlformats.org/officeDocument/2006/relationships/image" Target="../media/image44.png"/><Relationship Id="rId11" Type="http://schemas.openxmlformats.org/officeDocument/2006/relationships/customXml" Target="../ink/ink89.xml"/><Relationship Id="rId5" Type="http://schemas.openxmlformats.org/officeDocument/2006/relationships/customXml" Target="../ink/ink86.xml"/><Relationship Id="rId15" Type="http://schemas.openxmlformats.org/officeDocument/2006/relationships/customXml" Target="../ink/ink91.xml"/><Relationship Id="rId10" Type="http://schemas.openxmlformats.org/officeDocument/2006/relationships/image" Target="../media/image46.png"/><Relationship Id="rId4" Type="http://schemas.openxmlformats.org/officeDocument/2006/relationships/image" Target="../media/image43.png"/><Relationship Id="rId9" Type="http://schemas.openxmlformats.org/officeDocument/2006/relationships/customXml" Target="../ink/ink88.xml"/><Relationship Id="rId14" Type="http://schemas.openxmlformats.org/officeDocument/2006/relationships/image" Target="../media/image48.png"/></Relationships>
</file>

<file path=ppt/slides/_rels/slide6.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customXml" Target="../ink/ink9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65.png"/><Relationship Id="rId3" Type="http://schemas.openxmlformats.org/officeDocument/2006/relationships/image" Target="../media/image59.png"/><Relationship Id="rId7" Type="http://schemas.openxmlformats.org/officeDocument/2006/relationships/image" Target="../media/image64.png"/><Relationship Id="rId2" Type="http://schemas.openxmlformats.org/officeDocument/2006/relationships/image" Target="../media/image57.png"/><Relationship Id="rId1" Type="http://schemas.openxmlformats.org/officeDocument/2006/relationships/slideLayout" Target="../slideLayouts/slideLayout2.xml"/><Relationship Id="rId6" Type="http://schemas.openxmlformats.org/officeDocument/2006/relationships/image" Target="../media/image63.png"/><Relationship Id="rId5" Type="http://schemas.openxmlformats.org/officeDocument/2006/relationships/image" Target="../media/image62.png"/><Relationship Id="rId4" Type="http://schemas.openxmlformats.org/officeDocument/2006/relationships/image" Target="../media/image61.png"/></Relationships>
</file>

<file path=ppt/slides/_rels/slide14.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72.png"/><Relationship Id="rId3" Type="http://schemas.openxmlformats.org/officeDocument/2006/relationships/image" Target="../media/image67.png"/><Relationship Id="rId7" Type="http://schemas.openxmlformats.org/officeDocument/2006/relationships/image" Target="../media/image71.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64.png"/><Relationship Id="rId5" Type="http://schemas.openxmlformats.org/officeDocument/2006/relationships/image" Target="../media/image69.png"/><Relationship Id="rId4" Type="http://schemas.openxmlformats.org/officeDocument/2006/relationships/image" Target="../media/image68.png"/></Relationships>
</file>

<file path=ppt/slides/_rels/slide16.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customXml" Target="../ink/ink93.xml"/><Relationship Id="rId1" Type="http://schemas.openxmlformats.org/officeDocument/2006/relationships/slideLayout" Target="../slideLayouts/slideLayout2.xml"/><Relationship Id="rId4" Type="http://schemas.openxmlformats.org/officeDocument/2006/relationships/image" Target="../media/image74.png"/></Relationships>
</file>

<file path=ppt/slides/_rels/slide18.xml.rels><?xml version="1.0" encoding="UTF-8" standalone="yes"?>
<Relationships xmlns="http://schemas.openxmlformats.org/package/2006/relationships"><Relationship Id="rId8" Type="http://schemas.openxmlformats.org/officeDocument/2006/relationships/image" Target="../media/image78.png"/><Relationship Id="rId3" Type="http://schemas.openxmlformats.org/officeDocument/2006/relationships/image" Target="../media/image72.png"/><Relationship Id="rId7" Type="http://schemas.openxmlformats.org/officeDocument/2006/relationships/image" Target="../media/image77.png"/><Relationship Id="rId2" Type="http://schemas.openxmlformats.org/officeDocument/2006/relationships/image" Target="../media/image71.png"/><Relationship Id="rId1" Type="http://schemas.openxmlformats.org/officeDocument/2006/relationships/slideLayout" Target="../slideLayouts/slideLayout2.xml"/><Relationship Id="rId6" Type="http://schemas.openxmlformats.org/officeDocument/2006/relationships/image" Target="../media/image76.png"/><Relationship Id="rId5" Type="http://schemas.openxmlformats.org/officeDocument/2006/relationships/image" Target="../media/image75.png"/><Relationship Id="rId4" Type="http://schemas.openxmlformats.org/officeDocument/2006/relationships/image" Target="../media/image74.png"/><Relationship Id="rId9" Type="http://schemas.openxmlformats.org/officeDocument/2006/relationships/image" Target="../media/image79.png"/></Relationships>
</file>

<file path=ppt/slides/_rels/slide19.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78.png"/><Relationship Id="rId1" Type="http://schemas.openxmlformats.org/officeDocument/2006/relationships/slideLayout" Target="../slideLayouts/slideLayout2.xml"/><Relationship Id="rId4" Type="http://schemas.openxmlformats.org/officeDocument/2006/relationships/image" Target="../media/image82.png"/></Relationships>
</file>

<file path=ppt/slides/_rels/slide20.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83.png"/><Relationship Id="rId1" Type="http://schemas.openxmlformats.org/officeDocument/2006/relationships/slideLayout" Target="../slideLayouts/slideLayout2.xml"/><Relationship Id="rId5" Type="http://schemas.openxmlformats.org/officeDocument/2006/relationships/image" Target="../media/image85.png"/><Relationship Id="rId4" Type="http://schemas.openxmlformats.org/officeDocument/2006/relationships/image" Target="../media/image84.png"/></Relationships>
</file>

<file path=ppt/slides/_rels/slide21.xml.rels><?xml version="1.0" encoding="UTF-8" standalone="yes"?>
<Relationships xmlns="http://schemas.openxmlformats.org/package/2006/relationships"><Relationship Id="rId3" Type="http://schemas.openxmlformats.org/officeDocument/2006/relationships/hyperlink" Target="https://www.bbc.co.uk/bitesize/topics/z4brd2p/articles/z96g3j6" TargetMode="External"/><Relationship Id="rId2" Type="http://schemas.openxmlformats.org/officeDocument/2006/relationships/hyperlink" Target="https://www.bbc.co.uk/bitesize/guides/zkwxgwx/revision/1" TargetMode="External"/><Relationship Id="rId1" Type="http://schemas.openxmlformats.org/officeDocument/2006/relationships/slideLayout" Target="../slideLayouts/slideLayout2.xml"/><Relationship Id="rId4" Type="http://schemas.openxmlformats.org/officeDocument/2006/relationships/hyperlink" Target="https://www.miniphysics.com/moment-of-force.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6E795C-1F78-E6A5-1ACA-219EC1254935}"/>
              </a:ext>
            </a:extLst>
          </p:cNvPr>
          <p:cNvSpPr>
            <a:spLocks noGrp="1"/>
          </p:cNvSpPr>
          <p:nvPr>
            <p:ph type="ctrTitle"/>
          </p:nvPr>
        </p:nvSpPr>
        <p:spPr>
          <a:xfrm>
            <a:off x="718457" y="774020"/>
            <a:ext cx="10972800" cy="2387600"/>
          </a:xfrm>
        </p:spPr>
        <p:txBody>
          <a:bodyPr/>
          <a:lstStyle/>
          <a:p>
            <a:r>
              <a:rPr lang="en-GB" sz="8000" b="1" dirty="0"/>
              <a:t>3 Forces in equilibrium</a:t>
            </a:r>
            <a:endParaRPr lang="en-GB" b="1" dirty="0"/>
          </a:p>
        </p:txBody>
      </p:sp>
      <p:sp>
        <p:nvSpPr>
          <p:cNvPr id="3" name="Subtitle 2">
            <a:extLst>
              <a:ext uri="{FF2B5EF4-FFF2-40B4-BE49-F238E27FC236}">
                <a16:creationId xmlns:a16="http://schemas.microsoft.com/office/drawing/2014/main" id="{13A5F179-CB5C-82C1-82AF-C18887965E23}"/>
              </a:ext>
            </a:extLst>
          </p:cNvPr>
          <p:cNvSpPr>
            <a:spLocks noGrp="1"/>
          </p:cNvSpPr>
          <p:nvPr>
            <p:ph type="subTitle" idx="1"/>
          </p:nvPr>
        </p:nvSpPr>
        <p:spPr>
          <a:xfrm>
            <a:off x="3799114" y="2862943"/>
            <a:ext cx="9144000" cy="3886199"/>
          </a:xfrm>
        </p:spPr>
        <p:txBody>
          <a:bodyPr>
            <a:normAutofit/>
          </a:bodyPr>
          <a:lstStyle/>
          <a:p>
            <a:pPr marL="342900" indent="-342900" algn="l">
              <a:buFont typeface="Arial" panose="020B0604020202020204" pitchFamily="34" charset="0"/>
              <a:buChar char="•"/>
            </a:pPr>
            <a:endParaRPr lang="en-GB" dirty="0"/>
          </a:p>
          <a:p>
            <a:pPr marL="342900" indent="-342900" algn="l">
              <a:buFont typeface="Arial" panose="020B0604020202020204" pitchFamily="34" charset="0"/>
              <a:buChar char="•"/>
            </a:pPr>
            <a:r>
              <a:rPr lang="en-GB" dirty="0"/>
              <a:t>Resultant forces acting on a point</a:t>
            </a:r>
          </a:p>
          <a:p>
            <a:pPr marL="342900" indent="-342900" algn="l">
              <a:buFont typeface="Arial" panose="020B0604020202020204" pitchFamily="34" charset="0"/>
              <a:buChar char="•"/>
            </a:pPr>
            <a:r>
              <a:rPr lang="en-GB" dirty="0"/>
              <a:t>Moment of a force</a:t>
            </a:r>
          </a:p>
          <a:p>
            <a:pPr marL="342900" indent="-342900" algn="l">
              <a:buFont typeface="Arial" panose="020B0604020202020204" pitchFamily="34" charset="0"/>
              <a:buChar char="•"/>
            </a:pPr>
            <a:r>
              <a:rPr lang="en-GB" dirty="0"/>
              <a:t>Centre of mass</a:t>
            </a:r>
          </a:p>
          <a:p>
            <a:pPr marL="342900" indent="-342900" algn="l">
              <a:buFont typeface="Arial" panose="020B0604020202020204" pitchFamily="34" charset="0"/>
              <a:buChar char="•"/>
            </a:pPr>
            <a:r>
              <a:rPr lang="en-GB" dirty="0"/>
              <a:t>Moment of inertia</a:t>
            </a:r>
          </a:p>
          <a:p>
            <a:pPr marL="342900" indent="-342900" algn="l">
              <a:buFont typeface="Arial" panose="020B0604020202020204" pitchFamily="34" charset="0"/>
              <a:buChar char="•"/>
            </a:pPr>
            <a:r>
              <a:rPr lang="en-GB" dirty="0"/>
              <a:t>Objects in Equilibrium</a:t>
            </a:r>
          </a:p>
          <a:p>
            <a:pPr marL="342900" indent="-342900" algn="l">
              <a:buFont typeface="Arial" panose="020B0604020202020204" pitchFamily="34" charset="0"/>
              <a:buChar char="•"/>
            </a:pPr>
            <a:r>
              <a:rPr lang="en-GB" dirty="0"/>
              <a:t>Moments in equilibrium</a:t>
            </a:r>
          </a:p>
          <a:p>
            <a:pPr marL="342900" indent="-342900" algn="l">
              <a:buFont typeface="Arial" panose="020B0604020202020204" pitchFamily="34" charset="0"/>
              <a:buChar char="•"/>
            </a:pPr>
            <a:r>
              <a:rPr lang="en-GB" dirty="0"/>
              <a:t>Reaction force and Friction</a:t>
            </a:r>
          </a:p>
          <a:p>
            <a:endParaRPr lang="en-GB" dirty="0"/>
          </a:p>
        </p:txBody>
      </p:sp>
    </p:spTree>
    <p:extLst>
      <p:ext uri="{BB962C8B-B14F-4D97-AF65-F5344CB8AC3E}">
        <p14:creationId xmlns:p14="http://schemas.microsoft.com/office/powerpoint/2010/main" val="14077454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52EFC-BB3C-69CD-E37E-27560D3E3BAB}"/>
              </a:ext>
            </a:extLst>
          </p:cNvPr>
          <p:cNvSpPr>
            <a:spLocks noGrp="1"/>
          </p:cNvSpPr>
          <p:nvPr>
            <p:ph type="title"/>
          </p:nvPr>
        </p:nvSpPr>
        <p:spPr/>
        <p:txBody>
          <a:bodyPr/>
          <a:lstStyle/>
          <a:p>
            <a:r>
              <a:rPr lang="en-GB" b="1" dirty="0"/>
              <a:t>Resultant forces in 1 dimension</a:t>
            </a:r>
          </a:p>
        </p:txBody>
      </p:sp>
      <mc:AlternateContent xmlns:mc="http://schemas.openxmlformats.org/markup-compatibility/2006" xmlns:p14="http://schemas.microsoft.com/office/powerpoint/2010/main">
        <mc:Choice Requires="p14">
          <p:contentPart p14:bwMode="auto" r:id="rId2">
            <p14:nvContentPartPr>
              <p14:cNvPr id="5" name="Ink 4">
                <a:extLst>
                  <a:ext uri="{FF2B5EF4-FFF2-40B4-BE49-F238E27FC236}">
                    <a16:creationId xmlns:a16="http://schemas.microsoft.com/office/drawing/2014/main" id="{0F012770-BE11-1BD1-AF58-C2BFCBC02D67}"/>
                  </a:ext>
                </a:extLst>
              </p14:cNvPr>
              <p14:cNvContentPartPr/>
              <p14:nvPr/>
            </p14:nvContentPartPr>
            <p14:xfrm>
              <a:off x="3831857" y="2459760"/>
              <a:ext cx="360" cy="360"/>
            </p14:xfrm>
          </p:contentPart>
        </mc:Choice>
        <mc:Fallback xmlns="">
          <p:pic>
            <p:nvPicPr>
              <p:cNvPr id="5" name="Ink 4">
                <a:extLst>
                  <a:ext uri="{FF2B5EF4-FFF2-40B4-BE49-F238E27FC236}">
                    <a16:creationId xmlns:a16="http://schemas.microsoft.com/office/drawing/2014/main" id="{0F012770-BE11-1BD1-AF58-C2BFCBC02D67}"/>
                  </a:ext>
                </a:extLst>
              </p:cNvPr>
              <p:cNvPicPr/>
              <p:nvPr/>
            </p:nvPicPr>
            <p:blipFill>
              <a:blip r:embed="rId3"/>
              <a:stretch>
                <a:fillRect/>
              </a:stretch>
            </p:blipFill>
            <p:spPr>
              <a:xfrm>
                <a:off x="3768857" y="2397120"/>
                <a:ext cx="12600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7" name="Ink 6">
                <a:extLst>
                  <a:ext uri="{FF2B5EF4-FFF2-40B4-BE49-F238E27FC236}">
                    <a16:creationId xmlns:a16="http://schemas.microsoft.com/office/drawing/2014/main" id="{31A9AD02-0B58-0FB5-3CCD-AA70CB9438FF}"/>
                  </a:ext>
                </a:extLst>
              </p14:cNvPr>
              <p14:cNvContentPartPr/>
              <p14:nvPr/>
            </p14:nvContentPartPr>
            <p14:xfrm>
              <a:off x="3853457" y="2465520"/>
              <a:ext cx="1337760" cy="360"/>
            </p14:xfrm>
          </p:contentPart>
        </mc:Choice>
        <mc:Fallback xmlns="">
          <p:pic>
            <p:nvPicPr>
              <p:cNvPr id="7" name="Ink 6">
                <a:extLst>
                  <a:ext uri="{FF2B5EF4-FFF2-40B4-BE49-F238E27FC236}">
                    <a16:creationId xmlns:a16="http://schemas.microsoft.com/office/drawing/2014/main" id="{31A9AD02-0B58-0FB5-3CCD-AA70CB9438FF}"/>
                  </a:ext>
                </a:extLst>
              </p:cNvPr>
              <p:cNvPicPr/>
              <p:nvPr/>
            </p:nvPicPr>
            <p:blipFill>
              <a:blip r:embed="rId5"/>
              <a:stretch>
                <a:fillRect/>
              </a:stretch>
            </p:blipFill>
            <p:spPr>
              <a:xfrm>
                <a:off x="3835457" y="2447520"/>
                <a:ext cx="13734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0" name="Ink 9">
                <a:extLst>
                  <a:ext uri="{FF2B5EF4-FFF2-40B4-BE49-F238E27FC236}">
                    <a16:creationId xmlns:a16="http://schemas.microsoft.com/office/drawing/2014/main" id="{08C44059-83B9-A211-6B93-843313B0D45C}"/>
                  </a:ext>
                </a:extLst>
              </p14:cNvPr>
              <p14:cNvContentPartPr/>
              <p14:nvPr/>
            </p14:nvContentPartPr>
            <p14:xfrm>
              <a:off x="5090777" y="2311440"/>
              <a:ext cx="101520" cy="115920"/>
            </p14:xfrm>
          </p:contentPart>
        </mc:Choice>
        <mc:Fallback xmlns="">
          <p:pic>
            <p:nvPicPr>
              <p:cNvPr id="10" name="Ink 9">
                <a:extLst>
                  <a:ext uri="{FF2B5EF4-FFF2-40B4-BE49-F238E27FC236}">
                    <a16:creationId xmlns:a16="http://schemas.microsoft.com/office/drawing/2014/main" id="{08C44059-83B9-A211-6B93-843313B0D45C}"/>
                  </a:ext>
                </a:extLst>
              </p:cNvPr>
              <p:cNvPicPr/>
              <p:nvPr/>
            </p:nvPicPr>
            <p:blipFill>
              <a:blip r:embed="rId7"/>
              <a:stretch>
                <a:fillRect/>
              </a:stretch>
            </p:blipFill>
            <p:spPr>
              <a:xfrm>
                <a:off x="5073137" y="2293800"/>
                <a:ext cx="137160" cy="15156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3" name="Ink 12">
                <a:extLst>
                  <a:ext uri="{FF2B5EF4-FFF2-40B4-BE49-F238E27FC236}">
                    <a16:creationId xmlns:a16="http://schemas.microsoft.com/office/drawing/2014/main" id="{F9AB3857-F06C-063D-8D4C-375F50D30C4C}"/>
                  </a:ext>
                </a:extLst>
              </p14:cNvPr>
              <p14:cNvContentPartPr/>
              <p14:nvPr/>
            </p14:nvContentPartPr>
            <p14:xfrm>
              <a:off x="5053697" y="2482080"/>
              <a:ext cx="128160" cy="102960"/>
            </p14:xfrm>
          </p:contentPart>
        </mc:Choice>
        <mc:Fallback xmlns="">
          <p:pic>
            <p:nvPicPr>
              <p:cNvPr id="13" name="Ink 12">
                <a:extLst>
                  <a:ext uri="{FF2B5EF4-FFF2-40B4-BE49-F238E27FC236}">
                    <a16:creationId xmlns:a16="http://schemas.microsoft.com/office/drawing/2014/main" id="{F9AB3857-F06C-063D-8D4C-375F50D30C4C}"/>
                  </a:ext>
                </a:extLst>
              </p:cNvPr>
              <p:cNvPicPr/>
              <p:nvPr/>
            </p:nvPicPr>
            <p:blipFill>
              <a:blip r:embed="rId9"/>
              <a:stretch>
                <a:fillRect/>
              </a:stretch>
            </p:blipFill>
            <p:spPr>
              <a:xfrm>
                <a:off x="5036057" y="2464080"/>
                <a:ext cx="163800" cy="1386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4" name="Ink 13">
                <a:extLst>
                  <a:ext uri="{FF2B5EF4-FFF2-40B4-BE49-F238E27FC236}">
                    <a16:creationId xmlns:a16="http://schemas.microsoft.com/office/drawing/2014/main" id="{0CB706A9-88C5-EA56-C79D-09713B607809}"/>
                  </a:ext>
                </a:extLst>
              </p14:cNvPr>
              <p14:cNvContentPartPr/>
              <p14:nvPr/>
            </p14:nvContentPartPr>
            <p14:xfrm>
              <a:off x="5214257" y="2465520"/>
              <a:ext cx="642240" cy="360"/>
            </p14:xfrm>
          </p:contentPart>
        </mc:Choice>
        <mc:Fallback xmlns="">
          <p:pic>
            <p:nvPicPr>
              <p:cNvPr id="14" name="Ink 13">
                <a:extLst>
                  <a:ext uri="{FF2B5EF4-FFF2-40B4-BE49-F238E27FC236}">
                    <a16:creationId xmlns:a16="http://schemas.microsoft.com/office/drawing/2014/main" id="{0CB706A9-88C5-EA56-C79D-09713B607809}"/>
                  </a:ext>
                </a:extLst>
              </p:cNvPr>
              <p:cNvPicPr/>
              <p:nvPr/>
            </p:nvPicPr>
            <p:blipFill>
              <a:blip r:embed="rId11"/>
              <a:stretch>
                <a:fillRect/>
              </a:stretch>
            </p:blipFill>
            <p:spPr>
              <a:xfrm>
                <a:off x="5196617" y="2447520"/>
                <a:ext cx="677880" cy="36000"/>
              </a:xfrm>
              <a:prstGeom prst="rect">
                <a:avLst/>
              </a:prstGeom>
            </p:spPr>
          </p:pic>
        </mc:Fallback>
      </mc:AlternateContent>
      <p:grpSp>
        <p:nvGrpSpPr>
          <p:cNvPr id="18" name="Group 17">
            <a:extLst>
              <a:ext uri="{FF2B5EF4-FFF2-40B4-BE49-F238E27FC236}">
                <a16:creationId xmlns:a16="http://schemas.microsoft.com/office/drawing/2014/main" id="{26728A8D-EF7D-D4CD-2957-85F443472716}"/>
              </a:ext>
            </a:extLst>
          </p:cNvPr>
          <p:cNvGrpSpPr/>
          <p:nvPr/>
        </p:nvGrpSpPr>
        <p:grpSpPr>
          <a:xfrm>
            <a:off x="5731937" y="2316480"/>
            <a:ext cx="135720" cy="295200"/>
            <a:chOff x="5731937" y="2316480"/>
            <a:chExt cx="135720" cy="295200"/>
          </a:xfrm>
        </p:grpSpPr>
        <mc:AlternateContent xmlns:mc="http://schemas.openxmlformats.org/markup-compatibility/2006" xmlns:p14="http://schemas.microsoft.com/office/powerpoint/2010/main">
          <mc:Choice Requires="p14">
            <p:contentPart p14:bwMode="auto" r:id="rId12">
              <p14:nvContentPartPr>
                <p14:cNvPr id="16" name="Ink 15">
                  <a:extLst>
                    <a:ext uri="{FF2B5EF4-FFF2-40B4-BE49-F238E27FC236}">
                      <a16:creationId xmlns:a16="http://schemas.microsoft.com/office/drawing/2014/main" id="{3ACD2C27-189A-C3BF-87E6-E6AE1BFA6B9F}"/>
                    </a:ext>
                  </a:extLst>
                </p14:cNvPr>
                <p14:cNvContentPartPr/>
                <p14:nvPr/>
              </p14:nvContentPartPr>
              <p14:xfrm>
                <a:off x="5731937" y="2316480"/>
                <a:ext cx="135720" cy="144000"/>
              </p14:xfrm>
            </p:contentPart>
          </mc:Choice>
          <mc:Fallback xmlns="">
            <p:pic>
              <p:nvPicPr>
                <p:cNvPr id="16" name="Ink 15">
                  <a:extLst>
                    <a:ext uri="{FF2B5EF4-FFF2-40B4-BE49-F238E27FC236}">
                      <a16:creationId xmlns:a16="http://schemas.microsoft.com/office/drawing/2014/main" id="{3ACD2C27-189A-C3BF-87E6-E6AE1BFA6B9F}"/>
                    </a:ext>
                  </a:extLst>
                </p:cNvPr>
                <p:cNvPicPr/>
                <p:nvPr/>
              </p:nvPicPr>
              <p:blipFill>
                <a:blip r:embed="rId13"/>
                <a:stretch>
                  <a:fillRect/>
                </a:stretch>
              </p:blipFill>
              <p:spPr>
                <a:xfrm>
                  <a:off x="5713937" y="2298480"/>
                  <a:ext cx="171360" cy="17964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7" name="Ink 16">
                  <a:extLst>
                    <a:ext uri="{FF2B5EF4-FFF2-40B4-BE49-F238E27FC236}">
                      <a16:creationId xmlns:a16="http://schemas.microsoft.com/office/drawing/2014/main" id="{D7982782-EFB4-E963-E82E-786A747A4300}"/>
                    </a:ext>
                  </a:extLst>
                </p14:cNvPr>
                <p14:cNvContentPartPr/>
                <p14:nvPr/>
              </p14:nvContentPartPr>
              <p14:xfrm>
                <a:off x="5779817" y="2492520"/>
                <a:ext cx="87840" cy="119160"/>
              </p14:xfrm>
            </p:contentPart>
          </mc:Choice>
          <mc:Fallback xmlns="">
            <p:pic>
              <p:nvPicPr>
                <p:cNvPr id="17" name="Ink 16">
                  <a:extLst>
                    <a:ext uri="{FF2B5EF4-FFF2-40B4-BE49-F238E27FC236}">
                      <a16:creationId xmlns:a16="http://schemas.microsoft.com/office/drawing/2014/main" id="{D7982782-EFB4-E963-E82E-786A747A4300}"/>
                    </a:ext>
                  </a:extLst>
                </p:cNvPr>
                <p:cNvPicPr/>
                <p:nvPr/>
              </p:nvPicPr>
              <p:blipFill>
                <a:blip r:embed="rId15"/>
                <a:stretch>
                  <a:fillRect/>
                </a:stretch>
              </p:blipFill>
              <p:spPr>
                <a:xfrm>
                  <a:off x="5762177" y="2474880"/>
                  <a:ext cx="123480" cy="1548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6">
            <p14:nvContentPartPr>
              <p14:cNvPr id="20" name="Ink 19">
                <a:extLst>
                  <a:ext uri="{FF2B5EF4-FFF2-40B4-BE49-F238E27FC236}">
                    <a16:creationId xmlns:a16="http://schemas.microsoft.com/office/drawing/2014/main" id="{9C73DDFE-EF7E-6225-05F1-6F69EF110AEF}"/>
                  </a:ext>
                </a:extLst>
              </p14:cNvPr>
              <p14:cNvContentPartPr/>
              <p14:nvPr/>
            </p14:nvContentPartPr>
            <p14:xfrm>
              <a:off x="7533017" y="2492520"/>
              <a:ext cx="360" cy="360"/>
            </p14:xfrm>
          </p:contentPart>
        </mc:Choice>
        <mc:Fallback xmlns="">
          <p:pic>
            <p:nvPicPr>
              <p:cNvPr id="20" name="Ink 19">
                <a:extLst>
                  <a:ext uri="{FF2B5EF4-FFF2-40B4-BE49-F238E27FC236}">
                    <a16:creationId xmlns:a16="http://schemas.microsoft.com/office/drawing/2014/main" id="{9C73DDFE-EF7E-6225-05F1-6F69EF110AEF}"/>
                  </a:ext>
                </a:extLst>
              </p:cNvPr>
              <p:cNvPicPr/>
              <p:nvPr/>
            </p:nvPicPr>
            <p:blipFill>
              <a:blip r:embed="rId3"/>
              <a:stretch>
                <a:fillRect/>
              </a:stretch>
            </p:blipFill>
            <p:spPr>
              <a:xfrm>
                <a:off x="7470017" y="2429880"/>
                <a:ext cx="12600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21" name="Ink 20">
                <a:extLst>
                  <a:ext uri="{FF2B5EF4-FFF2-40B4-BE49-F238E27FC236}">
                    <a16:creationId xmlns:a16="http://schemas.microsoft.com/office/drawing/2014/main" id="{B97E9059-B98B-7C16-69C5-2FFF2D92E6D2}"/>
                  </a:ext>
                </a:extLst>
              </p14:cNvPr>
              <p14:cNvContentPartPr/>
              <p14:nvPr/>
            </p14:nvContentPartPr>
            <p14:xfrm>
              <a:off x="3831857" y="3635520"/>
              <a:ext cx="360" cy="360"/>
            </p14:xfrm>
          </p:contentPart>
        </mc:Choice>
        <mc:Fallback xmlns="">
          <p:pic>
            <p:nvPicPr>
              <p:cNvPr id="21" name="Ink 20">
                <a:extLst>
                  <a:ext uri="{FF2B5EF4-FFF2-40B4-BE49-F238E27FC236}">
                    <a16:creationId xmlns:a16="http://schemas.microsoft.com/office/drawing/2014/main" id="{B97E9059-B98B-7C16-69C5-2FFF2D92E6D2}"/>
                  </a:ext>
                </a:extLst>
              </p:cNvPr>
              <p:cNvPicPr/>
              <p:nvPr/>
            </p:nvPicPr>
            <p:blipFill>
              <a:blip r:embed="rId3"/>
              <a:stretch>
                <a:fillRect/>
              </a:stretch>
            </p:blipFill>
            <p:spPr>
              <a:xfrm>
                <a:off x="3768857" y="3572520"/>
                <a:ext cx="12600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22" name="Ink 21">
                <a:extLst>
                  <a:ext uri="{FF2B5EF4-FFF2-40B4-BE49-F238E27FC236}">
                    <a16:creationId xmlns:a16="http://schemas.microsoft.com/office/drawing/2014/main" id="{F6E41DE9-0660-E5F5-EFD5-AD3993D07D64}"/>
                  </a:ext>
                </a:extLst>
              </p14:cNvPr>
              <p14:cNvContentPartPr/>
              <p14:nvPr/>
            </p14:nvContentPartPr>
            <p14:xfrm>
              <a:off x="7565777" y="3679440"/>
              <a:ext cx="360" cy="360"/>
            </p14:xfrm>
          </p:contentPart>
        </mc:Choice>
        <mc:Fallback xmlns="">
          <p:pic>
            <p:nvPicPr>
              <p:cNvPr id="22" name="Ink 21">
                <a:extLst>
                  <a:ext uri="{FF2B5EF4-FFF2-40B4-BE49-F238E27FC236}">
                    <a16:creationId xmlns:a16="http://schemas.microsoft.com/office/drawing/2014/main" id="{F6E41DE9-0660-E5F5-EFD5-AD3993D07D64}"/>
                  </a:ext>
                </a:extLst>
              </p:cNvPr>
              <p:cNvPicPr/>
              <p:nvPr/>
            </p:nvPicPr>
            <p:blipFill>
              <a:blip r:embed="rId3"/>
              <a:stretch>
                <a:fillRect/>
              </a:stretch>
            </p:blipFill>
            <p:spPr>
              <a:xfrm>
                <a:off x="7502777" y="3616440"/>
                <a:ext cx="12600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23" name="Ink 22">
                <a:extLst>
                  <a:ext uri="{FF2B5EF4-FFF2-40B4-BE49-F238E27FC236}">
                    <a16:creationId xmlns:a16="http://schemas.microsoft.com/office/drawing/2014/main" id="{C2A178BF-6C22-8405-545B-5B592D0568E0}"/>
                  </a:ext>
                </a:extLst>
              </p14:cNvPr>
              <p14:cNvContentPartPr/>
              <p14:nvPr/>
            </p14:nvContentPartPr>
            <p14:xfrm>
              <a:off x="3853457" y="4669800"/>
              <a:ext cx="360" cy="360"/>
            </p14:xfrm>
          </p:contentPart>
        </mc:Choice>
        <mc:Fallback xmlns="">
          <p:pic>
            <p:nvPicPr>
              <p:cNvPr id="23" name="Ink 22">
                <a:extLst>
                  <a:ext uri="{FF2B5EF4-FFF2-40B4-BE49-F238E27FC236}">
                    <a16:creationId xmlns:a16="http://schemas.microsoft.com/office/drawing/2014/main" id="{C2A178BF-6C22-8405-545B-5B592D0568E0}"/>
                  </a:ext>
                </a:extLst>
              </p:cNvPr>
              <p:cNvPicPr/>
              <p:nvPr/>
            </p:nvPicPr>
            <p:blipFill>
              <a:blip r:embed="rId3"/>
              <a:stretch>
                <a:fillRect/>
              </a:stretch>
            </p:blipFill>
            <p:spPr>
              <a:xfrm>
                <a:off x="3790457" y="4607160"/>
                <a:ext cx="12600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24" name="Ink 23">
                <a:extLst>
                  <a:ext uri="{FF2B5EF4-FFF2-40B4-BE49-F238E27FC236}">
                    <a16:creationId xmlns:a16="http://schemas.microsoft.com/office/drawing/2014/main" id="{89757622-E894-6500-45DD-887DD7A42836}"/>
                  </a:ext>
                </a:extLst>
              </p14:cNvPr>
              <p14:cNvContentPartPr/>
              <p14:nvPr/>
            </p14:nvContentPartPr>
            <p14:xfrm>
              <a:off x="7543457" y="4648200"/>
              <a:ext cx="360" cy="360"/>
            </p14:xfrm>
          </p:contentPart>
        </mc:Choice>
        <mc:Fallback xmlns="">
          <p:pic>
            <p:nvPicPr>
              <p:cNvPr id="24" name="Ink 23">
                <a:extLst>
                  <a:ext uri="{FF2B5EF4-FFF2-40B4-BE49-F238E27FC236}">
                    <a16:creationId xmlns:a16="http://schemas.microsoft.com/office/drawing/2014/main" id="{89757622-E894-6500-45DD-887DD7A42836}"/>
                  </a:ext>
                </a:extLst>
              </p:cNvPr>
              <p:cNvPicPr/>
              <p:nvPr/>
            </p:nvPicPr>
            <p:blipFill>
              <a:blip r:embed="rId3"/>
              <a:stretch>
                <a:fillRect/>
              </a:stretch>
            </p:blipFill>
            <p:spPr>
              <a:xfrm>
                <a:off x="7480457" y="4585560"/>
                <a:ext cx="12600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25" name="Ink 24">
                <a:extLst>
                  <a:ext uri="{FF2B5EF4-FFF2-40B4-BE49-F238E27FC236}">
                    <a16:creationId xmlns:a16="http://schemas.microsoft.com/office/drawing/2014/main" id="{0D2E2DDB-770E-D402-AC57-3B4F459D3A92}"/>
                  </a:ext>
                </a:extLst>
              </p14:cNvPr>
              <p14:cNvContentPartPr/>
              <p14:nvPr/>
            </p14:nvContentPartPr>
            <p14:xfrm>
              <a:off x="3896657" y="3640920"/>
              <a:ext cx="1490760" cy="360"/>
            </p14:xfrm>
          </p:contentPart>
        </mc:Choice>
        <mc:Fallback xmlns="">
          <p:pic>
            <p:nvPicPr>
              <p:cNvPr id="25" name="Ink 24">
                <a:extLst>
                  <a:ext uri="{FF2B5EF4-FFF2-40B4-BE49-F238E27FC236}">
                    <a16:creationId xmlns:a16="http://schemas.microsoft.com/office/drawing/2014/main" id="{0D2E2DDB-770E-D402-AC57-3B4F459D3A92}"/>
                  </a:ext>
                </a:extLst>
              </p:cNvPr>
              <p:cNvPicPr/>
              <p:nvPr/>
            </p:nvPicPr>
            <p:blipFill>
              <a:blip r:embed="rId22"/>
              <a:stretch>
                <a:fillRect/>
              </a:stretch>
            </p:blipFill>
            <p:spPr>
              <a:xfrm>
                <a:off x="3878657" y="3623280"/>
                <a:ext cx="15264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26" name="Ink 25">
                <a:extLst>
                  <a:ext uri="{FF2B5EF4-FFF2-40B4-BE49-F238E27FC236}">
                    <a16:creationId xmlns:a16="http://schemas.microsoft.com/office/drawing/2014/main" id="{F4A28DBB-C5E9-D33A-822C-EBFA7CD20429}"/>
                  </a:ext>
                </a:extLst>
              </p14:cNvPr>
              <p14:cNvContentPartPr/>
              <p14:nvPr/>
            </p14:nvContentPartPr>
            <p14:xfrm>
              <a:off x="3157577" y="3640920"/>
              <a:ext cx="609120" cy="360"/>
            </p14:xfrm>
          </p:contentPart>
        </mc:Choice>
        <mc:Fallback xmlns="">
          <p:pic>
            <p:nvPicPr>
              <p:cNvPr id="26" name="Ink 25">
                <a:extLst>
                  <a:ext uri="{FF2B5EF4-FFF2-40B4-BE49-F238E27FC236}">
                    <a16:creationId xmlns:a16="http://schemas.microsoft.com/office/drawing/2014/main" id="{F4A28DBB-C5E9-D33A-822C-EBFA7CD20429}"/>
                  </a:ext>
                </a:extLst>
              </p:cNvPr>
              <p:cNvPicPr/>
              <p:nvPr/>
            </p:nvPicPr>
            <p:blipFill>
              <a:blip r:embed="rId24"/>
              <a:stretch>
                <a:fillRect/>
              </a:stretch>
            </p:blipFill>
            <p:spPr>
              <a:xfrm>
                <a:off x="3139937" y="3623280"/>
                <a:ext cx="64476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27" name="Ink 26">
                <a:extLst>
                  <a:ext uri="{FF2B5EF4-FFF2-40B4-BE49-F238E27FC236}">
                    <a16:creationId xmlns:a16="http://schemas.microsoft.com/office/drawing/2014/main" id="{DA252381-DDFF-0F4E-7CC6-EA3ED2174A06}"/>
                  </a:ext>
                </a:extLst>
              </p14:cNvPr>
              <p14:cNvContentPartPr/>
              <p14:nvPr/>
            </p14:nvContentPartPr>
            <p14:xfrm>
              <a:off x="7630577" y="3640920"/>
              <a:ext cx="630720" cy="360"/>
            </p14:xfrm>
          </p:contentPart>
        </mc:Choice>
        <mc:Fallback xmlns="">
          <p:pic>
            <p:nvPicPr>
              <p:cNvPr id="27" name="Ink 26">
                <a:extLst>
                  <a:ext uri="{FF2B5EF4-FFF2-40B4-BE49-F238E27FC236}">
                    <a16:creationId xmlns:a16="http://schemas.microsoft.com/office/drawing/2014/main" id="{DA252381-DDFF-0F4E-7CC6-EA3ED2174A06}"/>
                  </a:ext>
                </a:extLst>
              </p:cNvPr>
              <p:cNvPicPr/>
              <p:nvPr/>
            </p:nvPicPr>
            <p:blipFill>
              <a:blip r:embed="rId26"/>
              <a:stretch>
                <a:fillRect/>
              </a:stretch>
            </p:blipFill>
            <p:spPr>
              <a:xfrm>
                <a:off x="7612577" y="3623280"/>
                <a:ext cx="66636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28" name="Ink 27">
                <a:extLst>
                  <a:ext uri="{FF2B5EF4-FFF2-40B4-BE49-F238E27FC236}">
                    <a16:creationId xmlns:a16="http://schemas.microsoft.com/office/drawing/2014/main" id="{53D32B2A-F727-A8FC-6658-657D7FAECE6C}"/>
                  </a:ext>
                </a:extLst>
              </p14:cNvPr>
              <p14:cNvContentPartPr/>
              <p14:nvPr/>
            </p14:nvContentPartPr>
            <p14:xfrm>
              <a:off x="7598177" y="2497920"/>
              <a:ext cx="1762560" cy="360"/>
            </p14:xfrm>
          </p:contentPart>
        </mc:Choice>
        <mc:Fallback xmlns="">
          <p:pic>
            <p:nvPicPr>
              <p:cNvPr id="28" name="Ink 27">
                <a:extLst>
                  <a:ext uri="{FF2B5EF4-FFF2-40B4-BE49-F238E27FC236}">
                    <a16:creationId xmlns:a16="http://schemas.microsoft.com/office/drawing/2014/main" id="{53D32B2A-F727-A8FC-6658-657D7FAECE6C}"/>
                  </a:ext>
                </a:extLst>
              </p:cNvPr>
              <p:cNvPicPr/>
              <p:nvPr/>
            </p:nvPicPr>
            <p:blipFill>
              <a:blip r:embed="rId28"/>
              <a:stretch>
                <a:fillRect/>
              </a:stretch>
            </p:blipFill>
            <p:spPr>
              <a:xfrm>
                <a:off x="7580537" y="2480280"/>
                <a:ext cx="17982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29" name="Ink 28">
                <a:extLst>
                  <a:ext uri="{FF2B5EF4-FFF2-40B4-BE49-F238E27FC236}">
                    <a16:creationId xmlns:a16="http://schemas.microsoft.com/office/drawing/2014/main" id="{1BD144E0-0AE8-8EEB-4F01-8EB61E378975}"/>
                  </a:ext>
                </a:extLst>
              </p14:cNvPr>
              <p14:cNvContentPartPr/>
              <p14:nvPr/>
            </p14:nvContentPartPr>
            <p14:xfrm>
              <a:off x="3918977" y="4686000"/>
              <a:ext cx="1055160" cy="360"/>
            </p14:xfrm>
          </p:contentPart>
        </mc:Choice>
        <mc:Fallback xmlns="">
          <p:pic>
            <p:nvPicPr>
              <p:cNvPr id="29" name="Ink 28">
                <a:extLst>
                  <a:ext uri="{FF2B5EF4-FFF2-40B4-BE49-F238E27FC236}">
                    <a16:creationId xmlns:a16="http://schemas.microsoft.com/office/drawing/2014/main" id="{1BD144E0-0AE8-8EEB-4F01-8EB61E378975}"/>
                  </a:ext>
                </a:extLst>
              </p:cNvPr>
              <p:cNvPicPr/>
              <p:nvPr/>
            </p:nvPicPr>
            <p:blipFill>
              <a:blip r:embed="rId30"/>
              <a:stretch>
                <a:fillRect/>
              </a:stretch>
            </p:blipFill>
            <p:spPr>
              <a:xfrm>
                <a:off x="3900977" y="4668360"/>
                <a:ext cx="109080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30" name="Ink 29">
                <a:extLst>
                  <a:ext uri="{FF2B5EF4-FFF2-40B4-BE49-F238E27FC236}">
                    <a16:creationId xmlns:a16="http://schemas.microsoft.com/office/drawing/2014/main" id="{F6D74974-A661-4D7C-8B17-22FF4AB0AED7}"/>
                  </a:ext>
                </a:extLst>
              </p14:cNvPr>
              <p14:cNvContentPartPr/>
              <p14:nvPr/>
            </p14:nvContentPartPr>
            <p14:xfrm>
              <a:off x="2831057" y="4686000"/>
              <a:ext cx="968400" cy="360"/>
            </p14:xfrm>
          </p:contentPart>
        </mc:Choice>
        <mc:Fallback xmlns="">
          <p:pic>
            <p:nvPicPr>
              <p:cNvPr id="30" name="Ink 29">
                <a:extLst>
                  <a:ext uri="{FF2B5EF4-FFF2-40B4-BE49-F238E27FC236}">
                    <a16:creationId xmlns:a16="http://schemas.microsoft.com/office/drawing/2014/main" id="{F6D74974-A661-4D7C-8B17-22FF4AB0AED7}"/>
                  </a:ext>
                </a:extLst>
              </p:cNvPr>
              <p:cNvPicPr/>
              <p:nvPr/>
            </p:nvPicPr>
            <p:blipFill>
              <a:blip r:embed="rId32"/>
              <a:stretch>
                <a:fillRect/>
              </a:stretch>
            </p:blipFill>
            <p:spPr>
              <a:xfrm>
                <a:off x="2813417" y="4668360"/>
                <a:ext cx="1004040" cy="36000"/>
              </a:xfrm>
              <a:prstGeom prst="rect">
                <a:avLst/>
              </a:prstGeom>
            </p:spPr>
          </p:pic>
        </mc:Fallback>
      </mc:AlternateContent>
      <mc:AlternateContent xmlns:mc="http://schemas.openxmlformats.org/markup-compatibility/2006" xmlns:p14="http://schemas.microsoft.com/office/powerpoint/2010/main">
        <mc:Choice Requires="p14">
          <p:contentPart p14:bwMode="auto" r:id="rId33">
            <p14:nvContentPartPr>
              <p14:cNvPr id="31" name="Ink 30">
                <a:extLst>
                  <a:ext uri="{FF2B5EF4-FFF2-40B4-BE49-F238E27FC236}">
                    <a16:creationId xmlns:a16="http://schemas.microsoft.com/office/drawing/2014/main" id="{C0E6B4B1-6451-D4B7-98DF-BD69381A6239}"/>
                  </a:ext>
                </a:extLst>
              </p14:cNvPr>
              <p14:cNvContentPartPr/>
              <p14:nvPr/>
            </p14:nvContentPartPr>
            <p14:xfrm>
              <a:off x="2779217" y="4686000"/>
              <a:ext cx="40320" cy="360"/>
            </p14:xfrm>
          </p:contentPart>
        </mc:Choice>
        <mc:Fallback xmlns="">
          <p:pic>
            <p:nvPicPr>
              <p:cNvPr id="31" name="Ink 30">
                <a:extLst>
                  <a:ext uri="{FF2B5EF4-FFF2-40B4-BE49-F238E27FC236}">
                    <a16:creationId xmlns:a16="http://schemas.microsoft.com/office/drawing/2014/main" id="{C0E6B4B1-6451-D4B7-98DF-BD69381A6239}"/>
                  </a:ext>
                </a:extLst>
              </p:cNvPr>
              <p:cNvPicPr/>
              <p:nvPr/>
            </p:nvPicPr>
            <p:blipFill>
              <a:blip r:embed="rId34"/>
              <a:stretch>
                <a:fillRect/>
              </a:stretch>
            </p:blipFill>
            <p:spPr>
              <a:xfrm>
                <a:off x="2761217" y="4668360"/>
                <a:ext cx="75960" cy="36000"/>
              </a:xfrm>
              <a:prstGeom prst="rect">
                <a:avLst/>
              </a:prstGeom>
            </p:spPr>
          </p:pic>
        </mc:Fallback>
      </mc:AlternateContent>
      <p:grpSp>
        <p:nvGrpSpPr>
          <p:cNvPr id="34" name="Group 33">
            <a:extLst>
              <a:ext uri="{FF2B5EF4-FFF2-40B4-BE49-F238E27FC236}">
                <a16:creationId xmlns:a16="http://schemas.microsoft.com/office/drawing/2014/main" id="{2A191F2F-924D-990D-0295-0E7034D1D485}"/>
              </a:ext>
            </a:extLst>
          </p:cNvPr>
          <p:cNvGrpSpPr/>
          <p:nvPr/>
        </p:nvGrpSpPr>
        <p:grpSpPr>
          <a:xfrm>
            <a:off x="4872257" y="4526160"/>
            <a:ext cx="124560" cy="253800"/>
            <a:chOff x="4872257" y="4526160"/>
            <a:chExt cx="124560" cy="253800"/>
          </a:xfrm>
        </p:grpSpPr>
        <mc:AlternateContent xmlns:mc="http://schemas.openxmlformats.org/markup-compatibility/2006" xmlns:p14="http://schemas.microsoft.com/office/powerpoint/2010/main">
          <mc:Choice Requires="p14">
            <p:contentPart p14:bwMode="auto" r:id="rId35">
              <p14:nvContentPartPr>
                <p14:cNvPr id="32" name="Ink 31">
                  <a:extLst>
                    <a:ext uri="{FF2B5EF4-FFF2-40B4-BE49-F238E27FC236}">
                      <a16:creationId xmlns:a16="http://schemas.microsoft.com/office/drawing/2014/main" id="{F2BD5FE7-EB83-4FF9-0F6A-CB1FBB9B2A90}"/>
                    </a:ext>
                  </a:extLst>
                </p14:cNvPr>
                <p14:cNvContentPartPr/>
                <p14:nvPr/>
              </p14:nvContentPartPr>
              <p14:xfrm>
                <a:off x="4872257" y="4526160"/>
                <a:ext cx="113400" cy="132840"/>
              </p14:xfrm>
            </p:contentPart>
          </mc:Choice>
          <mc:Fallback xmlns="">
            <p:pic>
              <p:nvPicPr>
                <p:cNvPr id="32" name="Ink 31">
                  <a:extLst>
                    <a:ext uri="{FF2B5EF4-FFF2-40B4-BE49-F238E27FC236}">
                      <a16:creationId xmlns:a16="http://schemas.microsoft.com/office/drawing/2014/main" id="{F2BD5FE7-EB83-4FF9-0F6A-CB1FBB9B2A90}"/>
                    </a:ext>
                  </a:extLst>
                </p:cNvPr>
                <p:cNvPicPr/>
                <p:nvPr/>
              </p:nvPicPr>
              <p:blipFill>
                <a:blip r:embed="rId36"/>
                <a:stretch>
                  <a:fillRect/>
                </a:stretch>
              </p:blipFill>
              <p:spPr>
                <a:xfrm>
                  <a:off x="4854617" y="4508160"/>
                  <a:ext cx="149040" cy="168480"/>
                </a:xfrm>
                <a:prstGeom prst="rect">
                  <a:avLst/>
                </a:prstGeom>
              </p:spPr>
            </p:pic>
          </mc:Fallback>
        </mc:AlternateContent>
        <mc:AlternateContent xmlns:mc="http://schemas.openxmlformats.org/markup-compatibility/2006" xmlns:p14="http://schemas.microsoft.com/office/powerpoint/2010/main">
          <mc:Choice Requires="p14">
            <p:contentPart p14:bwMode="auto" r:id="rId37">
              <p14:nvContentPartPr>
                <p14:cNvPr id="33" name="Ink 32">
                  <a:extLst>
                    <a:ext uri="{FF2B5EF4-FFF2-40B4-BE49-F238E27FC236}">
                      <a16:creationId xmlns:a16="http://schemas.microsoft.com/office/drawing/2014/main" id="{269179B8-AABD-3DF8-3616-8CC04442238C}"/>
                    </a:ext>
                  </a:extLst>
                </p14:cNvPr>
                <p14:cNvContentPartPr/>
                <p14:nvPr/>
              </p14:nvContentPartPr>
              <p14:xfrm>
                <a:off x="4920497" y="4669800"/>
                <a:ext cx="76320" cy="110160"/>
              </p14:xfrm>
            </p:contentPart>
          </mc:Choice>
          <mc:Fallback xmlns="">
            <p:pic>
              <p:nvPicPr>
                <p:cNvPr id="33" name="Ink 32">
                  <a:extLst>
                    <a:ext uri="{FF2B5EF4-FFF2-40B4-BE49-F238E27FC236}">
                      <a16:creationId xmlns:a16="http://schemas.microsoft.com/office/drawing/2014/main" id="{269179B8-AABD-3DF8-3616-8CC04442238C}"/>
                    </a:ext>
                  </a:extLst>
                </p:cNvPr>
                <p:cNvPicPr/>
                <p:nvPr/>
              </p:nvPicPr>
              <p:blipFill>
                <a:blip r:embed="rId38"/>
                <a:stretch>
                  <a:fillRect/>
                </a:stretch>
              </p:blipFill>
              <p:spPr>
                <a:xfrm>
                  <a:off x="4902497" y="4652160"/>
                  <a:ext cx="111960" cy="145800"/>
                </a:xfrm>
                <a:prstGeom prst="rect">
                  <a:avLst/>
                </a:prstGeom>
              </p:spPr>
            </p:pic>
          </mc:Fallback>
        </mc:AlternateContent>
      </p:grpSp>
      <p:grpSp>
        <p:nvGrpSpPr>
          <p:cNvPr id="37" name="Group 36">
            <a:extLst>
              <a:ext uri="{FF2B5EF4-FFF2-40B4-BE49-F238E27FC236}">
                <a16:creationId xmlns:a16="http://schemas.microsoft.com/office/drawing/2014/main" id="{1A655C75-093E-9455-FB80-7D07916CDC76}"/>
              </a:ext>
            </a:extLst>
          </p:cNvPr>
          <p:cNvGrpSpPr/>
          <p:nvPr/>
        </p:nvGrpSpPr>
        <p:grpSpPr>
          <a:xfrm>
            <a:off x="9267137" y="2329080"/>
            <a:ext cx="116640" cy="297360"/>
            <a:chOff x="9267137" y="2329080"/>
            <a:chExt cx="116640" cy="297360"/>
          </a:xfrm>
        </p:grpSpPr>
        <mc:AlternateContent xmlns:mc="http://schemas.openxmlformats.org/markup-compatibility/2006" xmlns:p14="http://schemas.microsoft.com/office/powerpoint/2010/main">
          <mc:Choice Requires="p14">
            <p:contentPart p14:bwMode="auto" r:id="rId39">
              <p14:nvContentPartPr>
                <p14:cNvPr id="35" name="Ink 34">
                  <a:extLst>
                    <a:ext uri="{FF2B5EF4-FFF2-40B4-BE49-F238E27FC236}">
                      <a16:creationId xmlns:a16="http://schemas.microsoft.com/office/drawing/2014/main" id="{8FD0D18B-0D7A-04C1-E39A-434D2650D05A}"/>
                    </a:ext>
                  </a:extLst>
                </p14:cNvPr>
                <p14:cNvContentPartPr/>
                <p14:nvPr/>
              </p14:nvContentPartPr>
              <p14:xfrm>
                <a:off x="9280097" y="2329080"/>
                <a:ext cx="103680" cy="163800"/>
              </p14:xfrm>
            </p:contentPart>
          </mc:Choice>
          <mc:Fallback xmlns="">
            <p:pic>
              <p:nvPicPr>
                <p:cNvPr id="35" name="Ink 34">
                  <a:extLst>
                    <a:ext uri="{FF2B5EF4-FFF2-40B4-BE49-F238E27FC236}">
                      <a16:creationId xmlns:a16="http://schemas.microsoft.com/office/drawing/2014/main" id="{8FD0D18B-0D7A-04C1-E39A-434D2650D05A}"/>
                    </a:ext>
                  </a:extLst>
                </p:cNvPr>
                <p:cNvPicPr/>
                <p:nvPr/>
              </p:nvPicPr>
              <p:blipFill>
                <a:blip r:embed="rId40"/>
                <a:stretch>
                  <a:fillRect/>
                </a:stretch>
              </p:blipFill>
              <p:spPr>
                <a:xfrm>
                  <a:off x="9262457" y="2311080"/>
                  <a:ext cx="139320" cy="199440"/>
                </a:xfrm>
                <a:prstGeom prst="rect">
                  <a:avLst/>
                </a:prstGeom>
              </p:spPr>
            </p:pic>
          </mc:Fallback>
        </mc:AlternateContent>
        <mc:AlternateContent xmlns:mc="http://schemas.openxmlformats.org/markup-compatibility/2006" xmlns:p14="http://schemas.microsoft.com/office/powerpoint/2010/main">
          <mc:Choice Requires="p14">
            <p:contentPart p14:bwMode="auto" r:id="rId41">
              <p14:nvContentPartPr>
                <p14:cNvPr id="36" name="Ink 35">
                  <a:extLst>
                    <a:ext uri="{FF2B5EF4-FFF2-40B4-BE49-F238E27FC236}">
                      <a16:creationId xmlns:a16="http://schemas.microsoft.com/office/drawing/2014/main" id="{F98DA662-CEB7-028D-F102-2BC82CBA9D57}"/>
                    </a:ext>
                  </a:extLst>
                </p14:cNvPr>
                <p14:cNvContentPartPr/>
                <p14:nvPr/>
              </p14:nvContentPartPr>
              <p14:xfrm>
                <a:off x="9267137" y="2482080"/>
                <a:ext cx="116280" cy="144360"/>
              </p14:xfrm>
            </p:contentPart>
          </mc:Choice>
          <mc:Fallback xmlns="">
            <p:pic>
              <p:nvPicPr>
                <p:cNvPr id="36" name="Ink 35">
                  <a:extLst>
                    <a:ext uri="{FF2B5EF4-FFF2-40B4-BE49-F238E27FC236}">
                      <a16:creationId xmlns:a16="http://schemas.microsoft.com/office/drawing/2014/main" id="{F98DA662-CEB7-028D-F102-2BC82CBA9D57}"/>
                    </a:ext>
                  </a:extLst>
                </p:cNvPr>
                <p:cNvPicPr/>
                <p:nvPr/>
              </p:nvPicPr>
              <p:blipFill>
                <a:blip r:embed="rId42"/>
                <a:stretch>
                  <a:fillRect/>
                </a:stretch>
              </p:blipFill>
              <p:spPr>
                <a:xfrm>
                  <a:off x="9249137" y="2464080"/>
                  <a:ext cx="151920" cy="180000"/>
                </a:xfrm>
                <a:prstGeom prst="rect">
                  <a:avLst/>
                </a:prstGeom>
              </p:spPr>
            </p:pic>
          </mc:Fallback>
        </mc:AlternateContent>
      </p:grpSp>
      <p:grpSp>
        <p:nvGrpSpPr>
          <p:cNvPr id="40" name="Group 39">
            <a:extLst>
              <a:ext uri="{FF2B5EF4-FFF2-40B4-BE49-F238E27FC236}">
                <a16:creationId xmlns:a16="http://schemas.microsoft.com/office/drawing/2014/main" id="{C3045A18-D84C-DBCA-4BA3-9B470C965939}"/>
              </a:ext>
            </a:extLst>
          </p:cNvPr>
          <p:cNvGrpSpPr/>
          <p:nvPr/>
        </p:nvGrpSpPr>
        <p:grpSpPr>
          <a:xfrm>
            <a:off x="2764817" y="4557480"/>
            <a:ext cx="177120" cy="250560"/>
            <a:chOff x="2764817" y="4557480"/>
            <a:chExt cx="177120" cy="250560"/>
          </a:xfrm>
        </p:grpSpPr>
        <mc:AlternateContent xmlns:mc="http://schemas.openxmlformats.org/markup-compatibility/2006" xmlns:p14="http://schemas.microsoft.com/office/powerpoint/2010/main">
          <mc:Choice Requires="p14">
            <p:contentPart p14:bwMode="auto" r:id="rId43">
              <p14:nvContentPartPr>
                <p14:cNvPr id="38" name="Ink 37">
                  <a:extLst>
                    <a:ext uri="{FF2B5EF4-FFF2-40B4-BE49-F238E27FC236}">
                      <a16:creationId xmlns:a16="http://schemas.microsoft.com/office/drawing/2014/main" id="{256C6D83-F1C1-3563-7107-758D6802DBCB}"/>
                    </a:ext>
                  </a:extLst>
                </p14:cNvPr>
                <p14:cNvContentPartPr/>
                <p14:nvPr/>
              </p14:nvContentPartPr>
              <p14:xfrm>
                <a:off x="2775977" y="4557480"/>
                <a:ext cx="63000" cy="134280"/>
              </p14:xfrm>
            </p:contentPart>
          </mc:Choice>
          <mc:Fallback xmlns="">
            <p:pic>
              <p:nvPicPr>
                <p:cNvPr id="38" name="Ink 37">
                  <a:extLst>
                    <a:ext uri="{FF2B5EF4-FFF2-40B4-BE49-F238E27FC236}">
                      <a16:creationId xmlns:a16="http://schemas.microsoft.com/office/drawing/2014/main" id="{256C6D83-F1C1-3563-7107-758D6802DBCB}"/>
                    </a:ext>
                  </a:extLst>
                </p:cNvPr>
                <p:cNvPicPr/>
                <p:nvPr/>
              </p:nvPicPr>
              <p:blipFill>
                <a:blip r:embed="rId44"/>
                <a:stretch>
                  <a:fillRect/>
                </a:stretch>
              </p:blipFill>
              <p:spPr>
                <a:xfrm>
                  <a:off x="2757977" y="4539840"/>
                  <a:ext cx="98640" cy="169920"/>
                </a:xfrm>
                <a:prstGeom prst="rect">
                  <a:avLst/>
                </a:prstGeom>
              </p:spPr>
            </p:pic>
          </mc:Fallback>
        </mc:AlternateContent>
        <mc:AlternateContent xmlns:mc="http://schemas.openxmlformats.org/markup-compatibility/2006" xmlns:p14="http://schemas.microsoft.com/office/powerpoint/2010/main">
          <mc:Choice Requires="p14">
            <p:contentPart p14:bwMode="auto" r:id="rId45">
              <p14:nvContentPartPr>
                <p14:cNvPr id="39" name="Ink 38">
                  <a:extLst>
                    <a:ext uri="{FF2B5EF4-FFF2-40B4-BE49-F238E27FC236}">
                      <a16:creationId xmlns:a16="http://schemas.microsoft.com/office/drawing/2014/main" id="{478FAF7E-ABFE-6318-D2F0-888240F81D40}"/>
                    </a:ext>
                  </a:extLst>
                </p14:cNvPr>
                <p14:cNvContentPartPr/>
                <p14:nvPr/>
              </p14:nvContentPartPr>
              <p14:xfrm>
                <a:off x="2764817" y="4702560"/>
                <a:ext cx="177120" cy="105480"/>
              </p14:xfrm>
            </p:contentPart>
          </mc:Choice>
          <mc:Fallback xmlns="">
            <p:pic>
              <p:nvPicPr>
                <p:cNvPr id="39" name="Ink 38">
                  <a:extLst>
                    <a:ext uri="{FF2B5EF4-FFF2-40B4-BE49-F238E27FC236}">
                      <a16:creationId xmlns:a16="http://schemas.microsoft.com/office/drawing/2014/main" id="{478FAF7E-ABFE-6318-D2F0-888240F81D40}"/>
                    </a:ext>
                  </a:extLst>
                </p:cNvPr>
                <p:cNvPicPr/>
                <p:nvPr/>
              </p:nvPicPr>
              <p:blipFill>
                <a:blip r:embed="rId46"/>
                <a:stretch>
                  <a:fillRect/>
                </a:stretch>
              </p:blipFill>
              <p:spPr>
                <a:xfrm>
                  <a:off x="2746817" y="4684560"/>
                  <a:ext cx="212760" cy="141120"/>
                </a:xfrm>
                <a:prstGeom prst="rect">
                  <a:avLst/>
                </a:prstGeom>
              </p:spPr>
            </p:pic>
          </mc:Fallback>
        </mc:AlternateContent>
      </p:grpSp>
      <p:grpSp>
        <p:nvGrpSpPr>
          <p:cNvPr id="43" name="Group 42">
            <a:extLst>
              <a:ext uri="{FF2B5EF4-FFF2-40B4-BE49-F238E27FC236}">
                <a16:creationId xmlns:a16="http://schemas.microsoft.com/office/drawing/2014/main" id="{546B9415-BFB2-6A0F-3812-B44FB2DFE242}"/>
              </a:ext>
            </a:extLst>
          </p:cNvPr>
          <p:cNvGrpSpPr/>
          <p:nvPr/>
        </p:nvGrpSpPr>
        <p:grpSpPr>
          <a:xfrm>
            <a:off x="3156857" y="3482160"/>
            <a:ext cx="142200" cy="305280"/>
            <a:chOff x="3156857" y="3482160"/>
            <a:chExt cx="142200" cy="305280"/>
          </a:xfrm>
        </p:grpSpPr>
        <mc:AlternateContent xmlns:mc="http://schemas.openxmlformats.org/markup-compatibility/2006" xmlns:p14="http://schemas.microsoft.com/office/powerpoint/2010/main">
          <mc:Choice Requires="p14">
            <p:contentPart p14:bwMode="auto" r:id="rId47">
              <p14:nvContentPartPr>
                <p14:cNvPr id="41" name="Ink 40">
                  <a:extLst>
                    <a:ext uri="{FF2B5EF4-FFF2-40B4-BE49-F238E27FC236}">
                      <a16:creationId xmlns:a16="http://schemas.microsoft.com/office/drawing/2014/main" id="{B0C706A6-5388-408B-E41C-35DA6BAFDB0C}"/>
                    </a:ext>
                  </a:extLst>
                </p14:cNvPr>
                <p14:cNvContentPartPr/>
                <p14:nvPr/>
              </p14:nvContentPartPr>
              <p14:xfrm>
                <a:off x="3178457" y="3482160"/>
                <a:ext cx="108720" cy="143280"/>
              </p14:xfrm>
            </p:contentPart>
          </mc:Choice>
          <mc:Fallback xmlns="">
            <p:pic>
              <p:nvPicPr>
                <p:cNvPr id="41" name="Ink 40">
                  <a:extLst>
                    <a:ext uri="{FF2B5EF4-FFF2-40B4-BE49-F238E27FC236}">
                      <a16:creationId xmlns:a16="http://schemas.microsoft.com/office/drawing/2014/main" id="{B0C706A6-5388-408B-E41C-35DA6BAFDB0C}"/>
                    </a:ext>
                  </a:extLst>
                </p:cNvPr>
                <p:cNvPicPr/>
                <p:nvPr/>
              </p:nvPicPr>
              <p:blipFill>
                <a:blip r:embed="rId48"/>
                <a:stretch>
                  <a:fillRect/>
                </a:stretch>
              </p:blipFill>
              <p:spPr>
                <a:xfrm>
                  <a:off x="3160457" y="3464160"/>
                  <a:ext cx="144360" cy="178920"/>
                </a:xfrm>
                <a:prstGeom prst="rect">
                  <a:avLst/>
                </a:prstGeom>
              </p:spPr>
            </p:pic>
          </mc:Fallback>
        </mc:AlternateContent>
        <mc:AlternateContent xmlns:mc="http://schemas.openxmlformats.org/markup-compatibility/2006" xmlns:p14="http://schemas.microsoft.com/office/powerpoint/2010/main">
          <mc:Choice Requires="p14">
            <p:contentPart p14:bwMode="auto" r:id="rId49">
              <p14:nvContentPartPr>
                <p14:cNvPr id="42" name="Ink 41">
                  <a:extLst>
                    <a:ext uri="{FF2B5EF4-FFF2-40B4-BE49-F238E27FC236}">
                      <a16:creationId xmlns:a16="http://schemas.microsoft.com/office/drawing/2014/main" id="{E0FF134C-0603-E234-3B57-BF1B54F1DAD5}"/>
                    </a:ext>
                  </a:extLst>
                </p14:cNvPr>
                <p14:cNvContentPartPr/>
                <p14:nvPr/>
              </p14:nvContentPartPr>
              <p14:xfrm>
                <a:off x="3156857" y="3646680"/>
                <a:ext cx="142200" cy="140760"/>
              </p14:xfrm>
            </p:contentPart>
          </mc:Choice>
          <mc:Fallback xmlns="">
            <p:pic>
              <p:nvPicPr>
                <p:cNvPr id="42" name="Ink 41">
                  <a:extLst>
                    <a:ext uri="{FF2B5EF4-FFF2-40B4-BE49-F238E27FC236}">
                      <a16:creationId xmlns:a16="http://schemas.microsoft.com/office/drawing/2014/main" id="{E0FF134C-0603-E234-3B57-BF1B54F1DAD5}"/>
                    </a:ext>
                  </a:extLst>
                </p:cNvPr>
                <p:cNvPicPr/>
                <p:nvPr/>
              </p:nvPicPr>
              <p:blipFill>
                <a:blip r:embed="rId50"/>
                <a:stretch>
                  <a:fillRect/>
                </a:stretch>
              </p:blipFill>
              <p:spPr>
                <a:xfrm>
                  <a:off x="3138857" y="3628680"/>
                  <a:ext cx="177840" cy="176400"/>
                </a:xfrm>
                <a:prstGeom prst="rect">
                  <a:avLst/>
                </a:prstGeom>
              </p:spPr>
            </p:pic>
          </mc:Fallback>
        </mc:AlternateContent>
      </p:grpSp>
      <p:grpSp>
        <p:nvGrpSpPr>
          <p:cNvPr id="46" name="Group 45">
            <a:extLst>
              <a:ext uri="{FF2B5EF4-FFF2-40B4-BE49-F238E27FC236}">
                <a16:creationId xmlns:a16="http://schemas.microsoft.com/office/drawing/2014/main" id="{5F20ABCA-0CAF-4D0F-129F-5452AB892054}"/>
              </a:ext>
            </a:extLst>
          </p:cNvPr>
          <p:cNvGrpSpPr/>
          <p:nvPr/>
        </p:nvGrpSpPr>
        <p:grpSpPr>
          <a:xfrm>
            <a:off x="5208497" y="3382800"/>
            <a:ext cx="191160" cy="396000"/>
            <a:chOff x="5208497" y="3382800"/>
            <a:chExt cx="191160" cy="396000"/>
          </a:xfrm>
        </p:grpSpPr>
        <mc:AlternateContent xmlns:mc="http://schemas.openxmlformats.org/markup-compatibility/2006" xmlns:p14="http://schemas.microsoft.com/office/powerpoint/2010/main">
          <mc:Choice Requires="p14">
            <p:contentPart p14:bwMode="auto" r:id="rId51">
              <p14:nvContentPartPr>
                <p14:cNvPr id="44" name="Ink 43">
                  <a:extLst>
                    <a:ext uri="{FF2B5EF4-FFF2-40B4-BE49-F238E27FC236}">
                      <a16:creationId xmlns:a16="http://schemas.microsoft.com/office/drawing/2014/main" id="{94AD64BB-1B6B-B954-0222-8BBAE9E34BA4}"/>
                    </a:ext>
                  </a:extLst>
                </p14:cNvPr>
                <p14:cNvContentPartPr/>
                <p14:nvPr/>
              </p14:nvContentPartPr>
              <p14:xfrm>
                <a:off x="5208497" y="3382800"/>
                <a:ext cx="191160" cy="220320"/>
              </p14:xfrm>
            </p:contentPart>
          </mc:Choice>
          <mc:Fallback xmlns="">
            <p:pic>
              <p:nvPicPr>
                <p:cNvPr id="44" name="Ink 43">
                  <a:extLst>
                    <a:ext uri="{FF2B5EF4-FFF2-40B4-BE49-F238E27FC236}">
                      <a16:creationId xmlns:a16="http://schemas.microsoft.com/office/drawing/2014/main" id="{94AD64BB-1B6B-B954-0222-8BBAE9E34BA4}"/>
                    </a:ext>
                  </a:extLst>
                </p:cNvPr>
                <p:cNvPicPr/>
                <p:nvPr/>
              </p:nvPicPr>
              <p:blipFill>
                <a:blip r:embed="rId52"/>
                <a:stretch>
                  <a:fillRect/>
                </a:stretch>
              </p:blipFill>
              <p:spPr>
                <a:xfrm>
                  <a:off x="5190857" y="3364800"/>
                  <a:ext cx="226800" cy="255960"/>
                </a:xfrm>
                <a:prstGeom prst="rect">
                  <a:avLst/>
                </a:prstGeom>
              </p:spPr>
            </p:pic>
          </mc:Fallback>
        </mc:AlternateContent>
        <mc:AlternateContent xmlns:mc="http://schemas.openxmlformats.org/markup-compatibility/2006" xmlns:p14="http://schemas.microsoft.com/office/powerpoint/2010/main">
          <mc:Choice Requires="p14">
            <p:contentPart p14:bwMode="auto" r:id="rId53">
              <p14:nvContentPartPr>
                <p14:cNvPr id="45" name="Ink 44">
                  <a:extLst>
                    <a:ext uri="{FF2B5EF4-FFF2-40B4-BE49-F238E27FC236}">
                      <a16:creationId xmlns:a16="http://schemas.microsoft.com/office/drawing/2014/main" id="{E1629878-52C5-E836-6506-3F3E48E87A98}"/>
                    </a:ext>
                  </a:extLst>
                </p14:cNvPr>
                <p14:cNvContentPartPr/>
                <p14:nvPr/>
              </p14:nvContentPartPr>
              <p14:xfrm>
                <a:off x="5237657" y="3625080"/>
                <a:ext cx="150840" cy="153720"/>
              </p14:xfrm>
            </p:contentPart>
          </mc:Choice>
          <mc:Fallback xmlns="">
            <p:pic>
              <p:nvPicPr>
                <p:cNvPr id="45" name="Ink 44">
                  <a:extLst>
                    <a:ext uri="{FF2B5EF4-FFF2-40B4-BE49-F238E27FC236}">
                      <a16:creationId xmlns:a16="http://schemas.microsoft.com/office/drawing/2014/main" id="{E1629878-52C5-E836-6506-3F3E48E87A98}"/>
                    </a:ext>
                  </a:extLst>
                </p:cNvPr>
                <p:cNvPicPr/>
                <p:nvPr/>
              </p:nvPicPr>
              <p:blipFill>
                <a:blip r:embed="rId54"/>
                <a:stretch>
                  <a:fillRect/>
                </a:stretch>
              </p:blipFill>
              <p:spPr>
                <a:xfrm>
                  <a:off x="5220017" y="3607080"/>
                  <a:ext cx="186480" cy="18936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55">
            <p14:nvContentPartPr>
              <p14:cNvPr id="47" name="Ink 46">
                <a:extLst>
                  <a:ext uri="{FF2B5EF4-FFF2-40B4-BE49-F238E27FC236}">
                    <a16:creationId xmlns:a16="http://schemas.microsoft.com/office/drawing/2014/main" id="{C865C28C-C60B-E633-FDF2-879B8389C0D6}"/>
                  </a:ext>
                </a:extLst>
              </p14:cNvPr>
              <p14:cNvContentPartPr/>
              <p14:nvPr/>
            </p14:nvContentPartPr>
            <p14:xfrm>
              <a:off x="8154017" y="3472080"/>
              <a:ext cx="97560" cy="153360"/>
            </p14:xfrm>
          </p:contentPart>
        </mc:Choice>
        <mc:Fallback xmlns="">
          <p:pic>
            <p:nvPicPr>
              <p:cNvPr id="47" name="Ink 46">
                <a:extLst>
                  <a:ext uri="{FF2B5EF4-FFF2-40B4-BE49-F238E27FC236}">
                    <a16:creationId xmlns:a16="http://schemas.microsoft.com/office/drawing/2014/main" id="{C865C28C-C60B-E633-FDF2-879B8389C0D6}"/>
                  </a:ext>
                </a:extLst>
              </p:cNvPr>
              <p:cNvPicPr/>
              <p:nvPr/>
            </p:nvPicPr>
            <p:blipFill>
              <a:blip r:embed="rId56"/>
              <a:stretch>
                <a:fillRect/>
              </a:stretch>
            </p:blipFill>
            <p:spPr>
              <a:xfrm>
                <a:off x="8136377" y="3454080"/>
                <a:ext cx="133200" cy="189000"/>
              </a:xfrm>
              <a:prstGeom prst="rect">
                <a:avLst/>
              </a:prstGeom>
            </p:spPr>
          </p:pic>
        </mc:Fallback>
      </mc:AlternateContent>
      <mc:AlternateContent xmlns:mc="http://schemas.openxmlformats.org/markup-compatibility/2006" xmlns:p14="http://schemas.microsoft.com/office/powerpoint/2010/main">
        <mc:Choice Requires="p14">
          <p:contentPart p14:bwMode="auto" r:id="rId57">
            <p14:nvContentPartPr>
              <p14:cNvPr id="48" name="Ink 47">
                <a:extLst>
                  <a:ext uri="{FF2B5EF4-FFF2-40B4-BE49-F238E27FC236}">
                    <a16:creationId xmlns:a16="http://schemas.microsoft.com/office/drawing/2014/main" id="{7D297F1B-4660-57ED-9B45-054D923BF1C4}"/>
                  </a:ext>
                </a:extLst>
              </p14:cNvPr>
              <p14:cNvContentPartPr/>
              <p14:nvPr/>
            </p14:nvContentPartPr>
            <p14:xfrm>
              <a:off x="8123057" y="3625080"/>
              <a:ext cx="128880" cy="154080"/>
            </p14:xfrm>
          </p:contentPart>
        </mc:Choice>
        <mc:Fallback xmlns="">
          <p:pic>
            <p:nvPicPr>
              <p:cNvPr id="48" name="Ink 47">
                <a:extLst>
                  <a:ext uri="{FF2B5EF4-FFF2-40B4-BE49-F238E27FC236}">
                    <a16:creationId xmlns:a16="http://schemas.microsoft.com/office/drawing/2014/main" id="{7D297F1B-4660-57ED-9B45-054D923BF1C4}"/>
                  </a:ext>
                </a:extLst>
              </p:cNvPr>
              <p:cNvPicPr/>
              <p:nvPr/>
            </p:nvPicPr>
            <p:blipFill>
              <a:blip r:embed="rId58"/>
              <a:stretch>
                <a:fillRect/>
              </a:stretch>
            </p:blipFill>
            <p:spPr>
              <a:xfrm>
                <a:off x="8105057" y="3607080"/>
                <a:ext cx="164520" cy="189720"/>
              </a:xfrm>
              <a:prstGeom prst="rect">
                <a:avLst/>
              </a:prstGeom>
            </p:spPr>
          </p:pic>
        </mc:Fallback>
      </mc:AlternateContent>
      <p:sp>
        <p:nvSpPr>
          <p:cNvPr id="49" name="TextBox 48">
            <a:extLst>
              <a:ext uri="{FF2B5EF4-FFF2-40B4-BE49-F238E27FC236}">
                <a16:creationId xmlns:a16="http://schemas.microsoft.com/office/drawing/2014/main" id="{656B4964-A9B6-07F2-B72D-FF507C6B2D82}"/>
              </a:ext>
            </a:extLst>
          </p:cNvPr>
          <p:cNvSpPr txBox="1"/>
          <p:nvPr/>
        </p:nvSpPr>
        <p:spPr>
          <a:xfrm>
            <a:off x="4262983" y="1925382"/>
            <a:ext cx="695674" cy="369332"/>
          </a:xfrm>
          <a:prstGeom prst="rect">
            <a:avLst/>
          </a:prstGeom>
          <a:noFill/>
        </p:spPr>
        <p:txBody>
          <a:bodyPr wrap="square" rtlCol="0">
            <a:spAutoFit/>
          </a:bodyPr>
          <a:lstStyle/>
          <a:p>
            <a:r>
              <a:rPr lang="en-GB" dirty="0"/>
              <a:t>3N</a:t>
            </a:r>
          </a:p>
        </p:txBody>
      </p:sp>
      <p:sp>
        <p:nvSpPr>
          <p:cNvPr id="50" name="TextBox 49">
            <a:extLst>
              <a:ext uri="{FF2B5EF4-FFF2-40B4-BE49-F238E27FC236}">
                <a16:creationId xmlns:a16="http://schemas.microsoft.com/office/drawing/2014/main" id="{31B2A9DD-2AF5-E5E0-489D-AC862B071040}"/>
              </a:ext>
            </a:extLst>
          </p:cNvPr>
          <p:cNvSpPr txBox="1"/>
          <p:nvPr/>
        </p:nvSpPr>
        <p:spPr>
          <a:xfrm>
            <a:off x="5181857" y="1925382"/>
            <a:ext cx="794400" cy="369332"/>
          </a:xfrm>
          <a:prstGeom prst="rect">
            <a:avLst/>
          </a:prstGeom>
          <a:noFill/>
        </p:spPr>
        <p:txBody>
          <a:bodyPr wrap="square" rtlCol="0">
            <a:spAutoFit/>
          </a:bodyPr>
          <a:lstStyle/>
          <a:p>
            <a:r>
              <a:rPr lang="en-GB" dirty="0"/>
              <a:t>2N</a:t>
            </a:r>
          </a:p>
        </p:txBody>
      </p:sp>
      <p:sp>
        <p:nvSpPr>
          <p:cNvPr id="52" name="TextBox 51">
            <a:extLst>
              <a:ext uri="{FF2B5EF4-FFF2-40B4-BE49-F238E27FC236}">
                <a16:creationId xmlns:a16="http://schemas.microsoft.com/office/drawing/2014/main" id="{D1030804-8B05-247C-B8AA-1E9E5B3CF28E}"/>
              </a:ext>
            </a:extLst>
          </p:cNvPr>
          <p:cNvSpPr txBox="1"/>
          <p:nvPr/>
        </p:nvSpPr>
        <p:spPr>
          <a:xfrm>
            <a:off x="8123057" y="1825625"/>
            <a:ext cx="794400" cy="367172"/>
          </a:xfrm>
          <a:prstGeom prst="rect">
            <a:avLst/>
          </a:prstGeom>
          <a:noFill/>
        </p:spPr>
        <p:txBody>
          <a:bodyPr wrap="square" rtlCol="0">
            <a:spAutoFit/>
          </a:bodyPr>
          <a:lstStyle/>
          <a:p>
            <a:r>
              <a:rPr lang="en-GB" dirty="0"/>
              <a:t>5N</a:t>
            </a:r>
          </a:p>
        </p:txBody>
      </p:sp>
      <p:sp>
        <p:nvSpPr>
          <p:cNvPr id="53" name="TextBox 52">
            <a:extLst>
              <a:ext uri="{FF2B5EF4-FFF2-40B4-BE49-F238E27FC236}">
                <a16:creationId xmlns:a16="http://schemas.microsoft.com/office/drawing/2014/main" id="{C5582FF9-9386-A2B8-CBB1-9CDE78BE2D5D}"/>
              </a:ext>
            </a:extLst>
          </p:cNvPr>
          <p:cNvSpPr txBox="1"/>
          <p:nvPr/>
        </p:nvSpPr>
        <p:spPr>
          <a:xfrm>
            <a:off x="4262983" y="3004457"/>
            <a:ext cx="827794" cy="369332"/>
          </a:xfrm>
          <a:prstGeom prst="rect">
            <a:avLst/>
          </a:prstGeom>
          <a:noFill/>
        </p:spPr>
        <p:txBody>
          <a:bodyPr wrap="square" rtlCol="0">
            <a:spAutoFit/>
          </a:bodyPr>
          <a:lstStyle/>
          <a:p>
            <a:r>
              <a:rPr lang="en-GB" dirty="0"/>
              <a:t>3N</a:t>
            </a:r>
          </a:p>
        </p:txBody>
      </p:sp>
      <p:sp>
        <p:nvSpPr>
          <p:cNvPr id="54" name="TextBox 53">
            <a:extLst>
              <a:ext uri="{FF2B5EF4-FFF2-40B4-BE49-F238E27FC236}">
                <a16:creationId xmlns:a16="http://schemas.microsoft.com/office/drawing/2014/main" id="{61492454-87BC-19F8-53CF-716136FB08E8}"/>
              </a:ext>
            </a:extLst>
          </p:cNvPr>
          <p:cNvSpPr txBox="1"/>
          <p:nvPr/>
        </p:nvSpPr>
        <p:spPr>
          <a:xfrm>
            <a:off x="3156857" y="2917371"/>
            <a:ext cx="827434" cy="369332"/>
          </a:xfrm>
          <a:prstGeom prst="rect">
            <a:avLst/>
          </a:prstGeom>
          <a:noFill/>
        </p:spPr>
        <p:txBody>
          <a:bodyPr wrap="square" rtlCol="0">
            <a:spAutoFit/>
          </a:bodyPr>
          <a:lstStyle/>
          <a:p>
            <a:r>
              <a:rPr lang="en-GB" dirty="0"/>
              <a:t>1N</a:t>
            </a:r>
          </a:p>
        </p:txBody>
      </p:sp>
      <p:sp>
        <p:nvSpPr>
          <p:cNvPr id="55" name="TextBox 54">
            <a:extLst>
              <a:ext uri="{FF2B5EF4-FFF2-40B4-BE49-F238E27FC236}">
                <a16:creationId xmlns:a16="http://schemas.microsoft.com/office/drawing/2014/main" id="{F1750497-8332-3243-7BEE-0D89BB62936A}"/>
              </a:ext>
            </a:extLst>
          </p:cNvPr>
          <p:cNvSpPr txBox="1"/>
          <p:nvPr/>
        </p:nvSpPr>
        <p:spPr>
          <a:xfrm>
            <a:off x="7630577" y="2917371"/>
            <a:ext cx="827434" cy="369332"/>
          </a:xfrm>
          <a:prstGeom prst="rect">
            <a:avLst/>
          </a:prstGeom>
          <a:noFill/>
        </p:spPr>
        <p:txBody>
          <a:bodyPr wrap="square" rtlCol="0">
            <a:spAutoFit/>
          </a:bodyPr>
          <a:lstStyle/>
          <a:p>
            <a:r>
              <a:rPr lang="en-GB" dirty="0"/>
              <a:t>2N</a:t>
            </a:r>
          </a:p>
        </p:txBody>
      </p:sp>
      <p:sp>
        <p:nvSpPr>
          <p:cNvPr id="56" name="TextBox 55">
            <a:extLst>
              <a:ext uri="{FF2B5EF4-FFF2-40B4-BE49-F238E27FC236}">
                <a16:creationId xmlns:a16="http://schemas.microsoft.com/office/drawing/2014/main" id="{A8CD2B4E-2539-EDF9-9C79-345C552DC6BD}"/>
              </a:ext>
            </a:extLst>
          </p:cNvPr>
          <p:cNvSpPr txBox="1"/>
          <p:nvPr/>
        </p:nvSpPr>
        <p:spPr>
          <a:xfrm>
            <a:off x="4419600" y="4049486"/>
            <a:ext cx="762257" cy="368663"/>
          </a:xfrm>
          <a:prstGeom prst="rect">
            <a:avLst/>
          </a:prstGeom>
          <a:noFill/>
        </p:spPr>
        <p:txBody>
          <a:bodyPr wrap="square" rtlCol="0">
            <a:spAutoFit/>
          </a:bodyPr>
          <a:lstStyle/>
          <a:p>
            <a:r>
              <a:rPr lang="en-GB" dirty="0"/>
              <a:t>2N</a:t>
            </a:r>
          </a:p>
        </p:txBody>
      </p:sp>
      <p:sp>
        <p:nvSpPr>
          <p:cNvPr id="57" name="TextBox 56">
            <a:extLst>
              <a:ext uri="{FF2B5EF4-FFF2-40B4-BE49-F238E27FC236}">
                <a16:creationId xmlns:a16="http://schemas.microsoft.com/office/drawing/2014/main" id="{09934B2D-2AA9-E3A9-20A9-96A8CF640425}"/>
              </a:ext>
            </a:extLst>
          </p:cNvPr>
          <p:cNvSpPr txBox="1"/>
          <p:nvPr/>
        </p:nvSpPr>
        <p:spPr>
          <a:xfrm>
            <a:off x="2696777" y="4147382"/>
            <a:ext cx="1102680" cy="369332"/>
          </a:xfrm>
          <a:prstGeom prst="rect">
            <a:avLst/>
          </a:prstGeom>
          <a:noFill/>
        </p:spPr>
        <p:txBody>
          <a:bodyPr wrap="square" rtlCol="0">
            <a:spAutoFit/>
          </a:bodyPr>
          <a:lstStyle/>
          <a:p>
            <a:r>
              <a:rPr lang="en-GB" dirty="0"/>
              <a:t>2N</a:t>
            </a:r>
          </a:p>
        </p:txBody>
      </p:sp>
      <p:sp>
        <p:nvSpPr>
          <p:cNvPr id="58" name="TextBox 57">
            <a:extLst>
              <a:ext uri="{FF2B5EF4-FFF2-40B4-BE49-F238E27FC236}">
                <a16:creationId xmlns:a16="http://schemas.microsoft.com/office/drawing/2014/main" id="{1A92B6FD-546B-0758-75F1-81696AABCE0A}"/>
              </a:ext>
            </a:extLst>
          </p:cNvPr>
          <p:cNvSpPr txBox="1"/>
          <p:nvPr/>
        </p:nvSpPr>
        <p:spPr>
          <a:xfrm>
            <a:off x="8044294" y="4233817"/>
            <a:ext cx="1450929" cy="923330"/>
          </a:xfrm>
          <a:prstGeom prst="rect">
            <a:avLst/>
          </a:prstGeom>
          <a:noFill/>
        </p:spPr>
        <p:txBody>
          <a:bodyPr wrap="square" rtlCol="0">
            <a:spAutoFit/>
          </a:bodyPr>
          <a:lstStyle/>
          <a:p>
            <a:r>
              <a:rPr lang="en-GB" dirty="0"/>
              <a:t>No resultant force, equilibrium</a:t>
            </a:r>
          </a:p>
        </p:txBody>
      </p:sp>
    </p:spTree>
    <p:extLst>
      <p:ext uri="{BB962C8B-B14F-4D97-AF65-F5344CB8AC3E}">
        <p14:creationId xmlns:p14="http://schemas.microsoft.com/office/powerpoint/2010/main" val="15387965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B57A6-10A6-BE15-3394-77B2653B261B}"/>
              </a:ext>
            </a:extLst>
          </p:cNvPr>
          <p:cNvSpPr>
            <a:spLocks noGrp="1"/>
          </p:cNvSpPr>
          <p:nvPr>
            <p:ph type="title"/>
          </p:nvPr>
        </p:nvSpPr>
        <p:spPr>
          <a:xfrm>
            <a:off x="696685" y="0"/>
            <a:ext cx="10515600" cy="1325563"/>
          </a:xfrm>
        </p:spPr>
        <p:txBody>
          <a:bodyPr/>
          <a:lstStyle/>
          <a:p>
            <a:pPr algn="ctr"/>
            <a:r>
              <a:rPr lang="en-GB" b="1" dirty="0"/>
              <a:t>Resultant forces in 2 dimensions</a:t>
            </a:r>
          </a:p>
        </p:txBody>
      </p:sp>
      <p:grpSp>
        <p:nvGrpSpPr>
          <p:cNvPr id="67" name="Group 66">
            <a:extLst>
              <a:ext uri="{FF2B5EF4-FFF2-40B4-BE49-F238E27FC236}">
                <a16:creationId xmlns:a16="http://schemas.microsoft.com/office/drawing/2014/main" id="{66AB7C45-9675-8E08-50BA-BE830D3D2CDA}"/>
              </a:ext>
            </a:extLst>
          </p:cNvPr>
          <p:cNvGrpSpPr/>
          <p:nvPr/>
        </p:nvGrpSpPr>
        <p:grpSpPr>
          <a:xfrm>
            <a:off x="223624" y="2075791"/>
            <a:ext cx="4431906" cy="3754918"/>
            <a:chOff x="696685" y="896595"/>
            <a:chExt cx="4431906" cy="3754918"/>
          </a:xfrm>
        </p:grpSpPr>
        <mc:AlternateContent xmlns:mc="http://schemas.openxmlformats.org/markup-compatibility/2006" xmlns:p14="http://schemas.microsoft.com/office/powerpoint/2010/main">
          <mc:Choice Requires="p14">
            <p:contentPart p14:bwMode="auto" r:id="rId2">
              <p14:nvContentPartPr>
                <p14:cNvPr id="4" name="Ink 3">
                  <a:extLst>
                    <a:ext uri="{FF2B5EF4-FFF2-40B4-BE49-F238E27FC236}">
                      <a16:creationId xmlns:a16="http://schemas.microsoft.com/office/drawing/2014/main" id="{077356D2-6FCA-4489-396B-9C277F862E97}"/>
                    </a:ext>
                  </a:extLst>
                </p14:cNvPr>
                <p14:cNvContentPartPr/>
                <p14:nvPr/>
              </p14:nvContentPartPr>
              <p14:xfrm>
                <a:off x="2261717" y="2880113"/>
                <a:ext cx="421" cy="447"/>
              </p14:xfrm>
            </p:contentPart>
          </mc:Choice>
          <mc:Fallback xmlns="">
            <p:pic>
              <p:nvPicPr>
                <p:cNvPr id="4" name="Ink 3">
                  <a:extLst>
                    <a:ext uri="{FF2B5EF4-FFF2-40B4-BE49-F238E27FC236}">
                      <a16:creationId xmlns:a16="http://schemas.microsoft.com/office/drawing/2014/main" id="{077356D2-6FCA-4489-396B-9C277F862E97}"/>
                    </a:ext>
                  </a:extLst>
                </p:cNvPr>
                <p:cNvPicPr/>
                <p:nvPr/>
              </p:nvPicPr>
              <p:blipFill>
                <a:blip r:embed="rId3"/>
                <a:stretch>
                  <a:fillRect/>
                </a:stretch>
              </p:blipFill>
              <p:spPr>
                <a:xfrm>
                  <a:off x="2251192" y="2868938"/>
                  <a:ext cx="21050" cy="2235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5" name="Ink 4">
                  <a:extLst>
                    <a:ext uri="{FF2B5EF4-FFF2-40B4-BE49-F238E27FC236}">
                      <a16:creationId xmlns:a16="http://schemas.microsoft.com/office/drawing/2014/main" id="{CEE95961-F446-F15B-6AF7-CE5610ABCA30}"/>
                    </a:ext>
                  </a:extLst>
                </p14:cNvPr>
                <p14:cNvContentPartPr/>
                <p14:nvPr/>
              </p14:nvContentPartPr>
              <p14:xfrm>
                <a:off x="2225510" y="2802863"/>
                <a:ext cx="117885" cy="109846"/>
              </p14:xfrm>
            </p:contentPart>
          </mc:Choice>
          <mc:Fallback xmlns="">
            <p:pic>
              <p:nvPicPr>
                <p:cNvPr id="5" name="Ink 4">
                  <a:extLst>
                    <a:ext uri="{FF2B5EF4-FFF2-40B4-BE49-F238E27FC236}">
                      <a16:creationId xmlns:a16="http://schemas.microsoft.com/office/drawing/2014/main" id="{CEE95961-F446-F15B-6AF7-CE5610ABCA30}"/>
                    </a:ext>
                  </a:extLst>
                </p:cNvPr>
                <p:cNvPicPr/>
                <p:nvPr/>
              </p:nvPicPr>
              <p:blipFill>
                <a:blip r:embed="rId5"/>
                <a:stretch>
                  <a:fillRect/>
                </a:stretch>
              </p:blipFill>
              <p:spPr>
                <a:xfrm>
                  <a:off x="2216858" y="2794191"/>
                  <a:ext cx="135550" cy="127551"/>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6" name="Ink 5">
                  <a:extLst>
                    <a:ext uri="{FF2B5EF4-FFF2-40B4-BE49-F238E27FC236}">
                      <a16:creationId xmlns:a16="http://schemas.microsoft.com/office/drawing/2014/main" id="{F6AB8275-B45E-695D-01A7-7FF61F44FDE2}"/>
                    </a:ext>
                  </a:extLst>
                </p14:cNvPr>
                <p14:cNvContentPartPr/>
                <p14:nvPr/>
              </p14:nvContentPartPr>
              <p14:xfrm>
                <a:off x="2240666" y="2810901"/>
                <a:ext cx="41681" cy="47779"/>
              </p14:xfrm>
            </p:contentPart>
          </mc:Choice>
          <mc:Fallback xmlns="">
            <p:pic>
              <p:nvPicPr>
                <p:cNvPr id="6" name="Ink 5">
                  <a:extLst>
                    <a:ext uri="{FF2B5EF4-FFF2-40B4-BE49-F238E27FC236}">
                      <a16:creationId xmlns:a16="http://schemas.microsoft.com/office/drawing/2014/main" id="{F6AB8275-B45E-695D-01A7-7FF61F44FDE2}"/>
                    </a:ext>
                  </a:extLst>
                </p:cNvPr>
                <p:cNvPicPr/>
                <p:nvPr/>
              </p:nvPicPr>
              <p:blipFill>
                <a:blip r:embed="rId7"/>
                <a:stretch>
                  <a:fillRect/>
                </a:stretch>
              </p:blipFill>
              <p:spPr>
                <a:xfrm>
                  <a:off x="2231683" y="2801920"/>
                  <a:ext cx="59288" cy="65382"/>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7" name="Ink 6">
                  <a:extLst>
                    <a:ext uri="{FF2B5EF4-FFF2-40B4-BE49-F238E27FC236}">
                      <a16:creationId xmlns:a16="http://schemas.microsoft.com/office/drawing/2014/main" id="{F2F90D39-C114-970C-E70D-6AA3AB1C7D6A}"/>
                    </a:ext>
                  </a:extLst>
                </p14:cNvPr>
                <p14:cNvContentPartPr/>
                <p14:nvPr/>
              </p14:nvContentPartPr>
              <p14:xfrm>
                <a:off x="2286557" y="2853768"/>
                <a:ext cx="421" cy="447"/>
              </p14:xfrm>
            </p:contentPart>
          </mc:Choice>
          <mc:Fallback xmlns="">
            <p:pic>
              <p:nvPicPr>
                <p:cNvPr id="7" name="Ink 6">
                  <a:extLst>
                    <a:ext uri="{FF2B5EF4-FFF2-40B4-BE49-F238E27FC236}">
                      <a16:creationId xmlns:a16="http://schemas.microsoft.com/office/drawing/2014/main" id="{F2F90D39-C114-970C-E70D-6AA3AB1C7D6A}"/>
                    </a:ext>
                  </a:extLst>
                </p:cNvPr>
                <p:cNvPicPr/>
                <p:nvPr/>
              </p:nvPicPr>
              <p:blipFill>
                <a:blip r:embed="rId9"/>
                <a:stretch>
                  <a:fillRect/>
                </a:stretch>
              </p:blipFill>
              <p:spPr>
                <a:xfrm>
                  <a:off x="2213303" y="2775543"/>
                  <a:ext cx="147350" cy="15645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8" name="Ink 7">
                  <a:extLst>
                    <a:ext uri="{FF2B5EF4-FFF2-40B4-BE49-F238E27FC236}">
                      <a16:creationId xmlns:a16="http://schemas.microsoft.com/office/drawing/2014/main" id="{B07E90A7-5745-8553-40FC-7917B1038598}"/>
                    </a:ext>
                  </a:extLst>
                </p14:cNvPr>
                <p14:cNvContentPartPr/>
                <p14:nvPr/>
              </p14:nvContentPartPr>
              <p14:xfrm>
                <a:off x="832830" y="1326663"/>
                <a:ext cx="1400301" cy="1485153"/>
              </p14:xfrm>
            </p:contentPart>
          </mc:Choice>
          <mc:Fallback xmlns="">
            <p:pic>
              <p:nvPicPr>
                <p:cNvPr id="8" name="Ink 7">
                  <a:extLst>
                    <a:ext uri="{FF2B5EF4-FFF2-40B4-BE49-F238E27FC236}">
                      <a16:creationId xmlns:a16="http://schemas.microsoft.com/office/drawing/2014/main" id="{B07E90A7-5745-8553-40FC-7917B1038598}"/>
                    </a:ext>
                  </a:extLst>
                </p:cNvPr>
                <p:cNvPicPr/>
                <p:nvPr/>
              </p:nvPicPr>
              <p:blipFill>
                <a:blip r:embed="rId11"/>
                <a:stretch>
                  <a:fillRect/>
                </a:stretch>
              </p:blipFill>
              <p:spPr>
                <a:xfrm>
                  <a:off x="823828" y="1317662"/>
                  <a:ext cx="1417944" cy="1502795"/>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9" name="Ink 8">
                  <a:extLst>
                    <a:ext uri="{FF2B5EF4-FFF2-40B4-BE49-F238E27FC236}">
                      <a16:creationId xmlns:a16="http://schemas.microsoft.com/office/drawing/2014/main" id="{4E0F0CE8-526E-6AEC-24DF-BB9D1823BD6F}"/>
                    </a:ext>
                  </a:extLst>
                </p14:cNvPr>
                <p14:cNvContentPartPr/>
                <p14:nvPr/>
              </p14:nvContentPartPr>
              <p14:xfrm>
                <a:off x="2361541" y="2846645"/>
                <a:ext cx="2344641" cy="447"/>
              </p14:xfrm>
            </p:contentPart>
          </mc:Choice>
          <mc:Fallback xmlns="">
            <p:pic>
              <p:nvPicPr>
                <p:cNvPr id="9" name="Ink 8">
                  <a:extLst>
                    <a:ext uri="{FF2B5EF4-FFF2-40B4-BE49-F238E27FC236}">
                      <a16:creationId xmlns:a16="http://schemas.microsoft.com/office/drawing/2014/main" id="{4E0F0CE8-526E-6AEC-24DF-BB9D1823BD6F}"/>
                    </a:ext>
                  </a:extLst>
                </p:cNvPr>
                <p:cNvPicPr/>
                <p:nvPr/>
              </p:nvPicPr>
              <p:blipFill>
                <a:blip r:embed="rId13"/>
                <a:stretch>
                  <a:fillRect/>
                </a:stretch>
              </p:blipFill>
              <p:spPr>
                <a:xfrm>
                  <a:off x="2352540" y="2835917"/>
                  <a:ext cx="2362283" cy="2235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0" name="Ink 9">
                  <a:extLst>
                    <a:ext uri="{FF2B5EF4-FFF2-40B4-BE49-F238E27FC236}">
                      <a16:creationId xmlns:a16="http://schemas.microsoft.com/office/drawing/2014/main" id="{CF4E9030-B86D-967C-6A48-48D59C58AB4B}"/>
                    </a:ext>
                  </a:extLst>
                </p14:cNvPr>
                <p14:cNvContentPartPr/>
                <p14:nvPr/>
              </p14:nvContentPartPr>
              <p14:xfrm>
                <a:off x="2313124" y="2905587"/>
                <a:ext cx="563741" cy="1736102"/>
              </p14:xfrm>
            </p:contentPart>
          </mc:Choice>
          <mc:Fallback xmlns="">
            <p:pic>
              <p:nvPicPr>
                <p:cNvPr id="10" name="Ink 9">
                  <a:extLst>
                    <a:ext uri="{FF2B5EF4-FFF2-40B4-BE49-F238E27FC236}">
                      <a16:creationId xmlns:a16="http://schemas.microsoft.com/office/drawing/2014/main" id="{CF4E9030-B86D-967C-6A48-48D59C58AB4B}"/>
                    </a:ext>
                  </a:extLst>
                </p:cNvPr>
                <p:cNvPicPr/>
                <p:nvPr/>
              </p:nvPicPr>
              <p:blipFill>
                <a:blip r:embed="rId15"/>
                <a:stretch>
                  <a:fillRect/>
                </a:stretch>
              </p:blipFill>
              <p:spPr>
                <a:xfrm>
                  <a:off x="2304484" y="2896946"/>
                  <a:ext cx="581380" cy="1753744"/>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11" name="Ink 10">
                  <a:extLst>
                    <a:ext uri="{FF2B5EF4-FFF2-40B4-BE49-F238E27FC236}">
                      <a16:creationId xmlns:a16="http://schemas.microsoft.com/office/drawing/2014/main" id="{E80CE4DB-5C32-A6DD-6309-9A7AF69F5BFB}"/>
                    </a:ext>
                  </a:extLst>
                </p14:cNvPr>
                <p14:cNvContentPartPr/>
                <p14:nvPr/>
              </p14:nvContentPartPr>
              <p14:xfrm>
                <a:off x="2744666" y="4536755"/>
                <a:ext cx="160828" cy="114758"/>
              </p14:xfrm>
            </p:contentPart>
          </mc:Choice>
          <mc:Fallback xmlns="">
            <p:pic>
              <p:nvPicPr>
                <p:cNvPr id="11" name="Ink 10">
                  <a:extLst>
                    <a:ext uri="{FF2B5EF4-FFF2-40B4-BE49-F238E27FC236}">
                      <a16:creationId xmlns:a16="http://schemas.microsoft.com/office/drawing/2014/main" id="{E80CE4DB-5C32-A6DD-6309-9A7AF69F5BFB}"/>
                    </a:ext>
                  </a:extLst>
                </p:cNvPr>
                <p:cNvPicPr/>
                <p:nvPr/>
              </p:nvPicPr>
              <p:blipFill>
                <a:blip r:embed="rId17"/>
                <a:stretch>
                  <a:fillRect/>
                </a:stretch>
              </p:blipFill>
              <p:spPr>
                <a:xfrm>
                  <a:off x="2736012" y="4527733"/>
                  <a:ext cx="178497" cy="132441"/>
                </a:xfrm>
                <a:prstGeom prst="rect">
                  <a:avLst/>
                </a:prstGeom>
              </p:spPr>
            </p:pic>
          </mc:Fallback>
        </mc:AlternateContent>
        <p:grpSp>
          <p:nvGrpSpPr>
            <p:cNvPr id="14" name="Group 13">
              <a:extLst>
                <a:ext uri="{FF2B5EF4-FFF2-40B4-BE49-F238E27FC236}">
                  <a16:creationId xmlns:a16="http://schemas.microsoft.com/office/drawing/2014/main" id="{06E14C01-433F-E169-4DBD-C068DB7E9356}"/>
                </a:ext>
              </a:extLst>
            </p:cNvPr>
            <p:cNvGrpSpPr/>
            <p:nvPr/>
          </p:nvGrpSpPr>
          <p:grpSpPr>
            <a:xfrm>
              <a:off x="4608576" y="2788223"/>
              <a:ext cx="108201" cy="124581"/>
              <a:chOff x="7695916" y="3050037"/>
              <a:chExt cx="92520" cy="100440"/>
            </a:xfrm>
          </p:grpSpPr>
          <mc:AlternateContent xmlns:mc="http://schemas.openxmlformats.org/markup-compatibility/2006" xmlns:p14="http://schemas.microsoft.com/office/powerpoint/2010/main">
            <mc:Choice Requires="p14">
              <p:contentPart p14:bwMode="auto" r:id="rId18">
                <p14:nvContentPartPr>
                  <p14:cNvPr id="12" name="Ink 11">
                    <a:extLst>
                      <a:ext uri="{FF2B5EF4-FFF2-40B4-BE49-F238E27FC236}">
                        <a16:creationId xmlns:a16="http://schemas.microsoft.com/office/drawing/2014/main" id="{686B7772-D0E2-FAF1-AA80-46E92070189D}"/>
                      </a:ext>
                    </a:extLst>
                  </p14:cNvPr>
                  <p14:cNvContentPartPr/>
                  <p14:nvPr/>
                </p14:nvContentPartPr>
                <p14:xfrm>
                  <a:off x="7695916" y="3050037"/>
                  <a:ext cx="87840" cy="44280"/>
                </p14:xfrm>
              </p:contentPart>
            </mc:Choice>
            <mc:Fallback xmlns="">
              <p:pic>
                <p:nvPicPr>
                  <p:cNvPr id="12" name="Ink 11">
                    <a:extLst>
                      <a:ext uri="{FF2B5EF4-FFF2-40B4-BE49-F238E27FC236}">
                        <a16:creationId xmlns:a16="http://schemas.microsoft.com/office/drawing/2014/main" id="{686B7772-D0E2-FAF1-AA80-46E92070189D}"/>
                      </a:ext>
                    </a:extLst>
                  </p:cNvPr>
                  <p:cNvPicPr/>
                  <p:nvPr/>
                </p:nvPicPr>
                <p:blipFill>
                  <a:blip r:embed="rId19"/>
                  <a:stretch>
                    <a:fillRect/>
                  </a:stretch>
                </p:blipFill>
                <p:spPr>
                  <a:xfrm>
                    <a:off x="7688238" y="3042802"/>
                    <a:ext cx="102890" cy="58461"/>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13" name="Ink 12">
                    <a:extLst>
                      <a:ext uri="{FF2B5EF4-FFF2-40B4-BE49-F238E27FC236}">
                        <a16:creationId xmlns:a16="http://schemas.microsoft.com/office/drawing/2014/main" id="{E7BB160A-378E-A62C-AB34-952B50C1FA0A}"/>
                      </a:ext>
                    </a:extLst>
                  </p14:cNvPr>
                  <p14:cNvContentPartPr/>
                  <p14:nvPr/>
                </p14:nvContentPartPr>
                <p14:xfrm>
                  <a:off x="7698076" y="3103677"/>
                  <a:ext cx="90360" cy="46800"/>
                </p14:xfrm>
              </p:contentPart>
            </mc:Choice>
            <mc:Fallback xmlns="">
              <p:pic>
                <p:nvPicPr>
                  <p:cNvPr id="13" name="Ink 12">
                    <a:extLst>
                      <a:ext uri="{FF2B5EF4-FFF2-40B4-BE49-F238E27FC236}">
                        <a16:creationId xmlns:a16="http://schemas.microsoft.com/office/drawing/2014/main" id="{E7BB160A-378E-A62C-AB34-952B50C1FA0A}"/>
                      </a:ext>
                    </a:extLst>
                  </p:cNvPr>
                  <p:cNvPicPr/>
                  <p:nvPr/>
                </p:nvPicPr>
                <p:blipFill>
                  <a:blip r:embed="rId21"/>
                  <a:stretch>
                    <a:fillRect/>
                  </a:stretch>
                </p:blipFill>
                <p:spPr>
                  <a:xfrm>
                    <a:off x="7690392" y="3096701"/>
                    <a:ext cx="105420" cy="61043"/>
                  </a:xfrm>
                  <a:prstGeom prst="rect">
                    <a:avLst/>
                  </a:prstGeom>
                </p:spPr>
              </p:pic>
            </mc:Fallback>
          </mc:AlternateContent>
        </p:grpSp>
        <mc:AlternateContent xmlns:mc="http://schemas.openxmlformats.org/markup-compatibility/2006" xmlns:p14="http://schemas.microsoft.com/office/powerpoint/2010/main">
          <mc:Choice Requires="p14">
            <p:contentPart p14:bwMode="auto" r:id="rId22">
              <p14:nvContentPartPr>
                <p14:cNvPr id="15" name="Ink 14">
                  <a:extLst>
                    <a:ext uri="{FF2B5EF4-FFF2-40B4-BE49-F238E27FC236}">
                      <a16:creationId xmlns:a16="http://schemas.microsoft.com/office/drawing/2014/main" id="{C017E628-9146-8A6D-AD0B-8D6B5C841B5B}"/>
                    </a:ext>
                  </a:extLst>
                </p14:cNvPr>
                <p14:cNvContentPartPr/>
                <p14:nvPr/>
              </p14:nvContentPartPr>
              <p14:xfrm>
                <a:off x="830738" y="1334812"/>
                <a:ext cx="421" cy="113865"/>
              </p14:xfrm>
            </p:contentPart>
          </mc:Choice>
          <mc:Fallback xmlns="">
            <p:pic>
              <p:nvPicPr>
                <p:cNvPr id="15" name="Ink 14">
                  <a:extLst>
                    <a:ext uri="{FF2B5EF4-FFF2-40B4-BE49-F238E27FC236}">
                      <a16:creationId xmlns:a16="http://schemas.microsoft.com/office/drawing/2014/main" id="{C017E628-9146-8A6D-AD0B-8D6B5C841B5B}"/>
                    </a:ext>
                  </a:extLst>
                </p:cNvPr>
                <p:cNvPicPr/>
                <p:nvPr/>
              </p:nvPicPr>
              <p:blipFill>
                <a:blip r:embed="rId23"/>
                <a:stretch>
                  <a:fillRect/>
                </a:stretch>
              </p:blipFill>
              <p:spPr>
                <a:xfrm>
                  <a:off x="820213" y="1325804"/>
                  <a:ext cx="21050" cy="131521"/>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16" name="Ink 15">
                  <a:extLst>
                    <a:ext uri="{FF2B5EF4-FFF2-40B4-BE49-F238E27FC236}">
                      <a16:creationId xmlns:a16="http://schemas.microsoft.com/office/drawing/2014/main" id="{F6BFFB8D-4991-D927-0FD5-C0A9C1AF9BFB}"/>
                    </a:ext>
                  </a:extLst>
                </p14:cNvPr>
                <p14:cNvContentPartPr/>
                <p14:nvPr/>
              </p14:nvContentPartPr>
              <p14:xfrm>
                <a:off x="830738" y="1343743"/>
                <a:ext cx="123779" cy="8484"/>
              </p14:xfrm>
            </p:contentPart>
          </mc:Choice>
          <mc:Fallback xmlns="">
            <p:pic>
              <p:nvPicPr>
                <p:cNvPr id="16" name="Ink 15">
                  <a:extLst>
                    <a:ext uri="{FF2B5EF4-FFF2-40B4-BE49-F238E27FC236}">
                      <a16:creationId xmlns:a16="http://schemas.microsoft.com/office/drawing/2014/main" id="{F6BFFB8D-4991-D927-0FD5-C0A9C1AF9BFB}"/>
                    </a:ext>
                  </a:extLst>
                </p:cNvPr>
                <p:cNvPicPr/>
                <p:nvPr/>
              </p:nvPicPr>
              <p:blipFill>
                <a:blip r:embed="rId25"/>
                <a:stretch>
                  <a:fillRect/>
                </a:stretch>
              </p:blipFill>
              <p:spPr>
                <a:xfrm>
                  <a:off x="821742" y="1334905"/>
                  <a:ext cx="141410" cy="25806"/>
                </a:xfrm>
                <a:prstGeom prst="rect">
                  <a:avLst/>
                </a:prstGeom>
              </p:spPr>
            </p:pic>
          </mc:Fallback>
        </mc:AlternateContent>
        <p:sp>
          <p:nvSpPr>
            <p:cNvPr id="18" name="TextBox 17">
              <a:extLst>
                <a:ext uri="{FF2B5EF4-FFF2-40B4-BE49-F238E27FC236}">
                  <a16:creationId xmlns:a16="http://schemas.microsoft.com/office/drawing/2014/main" id="{F86CE049-4A9B-E89E-4EBC-76048F5341EB}"/>
                </a:ext>
              </a:extLst>
            </p:cNvPr>
            <p:cNvSpPr txBox="1"/>
            <p:nvPr/>
          </p:nvSpPr>
          <p:spPr>
            <a:xfrm>
              <a:off x="696685" y="896595"/>
              <a:ext cx="733982" cy="391371"/>
            </a:xfrm>
            <a:prstGeom prst="rect">
              <a:avLst/>
            </a:prstGeom>
            <a:noFill/>
          </p:spPr>
          <p:txBody>
            <a:bodyPr wrap="square" rtlCol="0">
              <a:spAutoFit/>
            </a:bodyPr>
            <a:lstStyle/>
            <a:p>
              <a:r>
                <a:rPr lang="en-GB" dirty="0"/>
                <a:t>5N</a:t>
              </a:r>
            </a:p>
          </p:txBody>
        </p:sp>
        <p:sp>
          <p:nvSpPr>
            <p:cNvPr id="19" name="TextBox 18">
              <a:extLst>
                <a:ext uri="{FF2B5EF4-FFF2-40B4-BE49-F238E27FC236}">
                  <a16:creationId xmlns:a16="http://schemas.microsoft.com/office/drawing/2014/main" id="{EEF3CABB-C607-0E6F-9BA4-B2531B28534C}"/>
                </a:ext>
              </a:extLst>
            </p:cNvPr>
            <p:cNvSpPr txBox="1"/>
            <p:nvPr/>
          </p:nvSpPr>
          <p:spPr>
            <a:xfrm>
              <a:off x="4608576" y="2389972"/>
              <a:ext cx="520015" cy="684898"/>
            </a:xfrm>
            <a:prstGeom prst="rect">
              <a:avLst/>
            </a:prstGeom>
            <a:noFill/>
          </p:spPr>
          <p:txBody>
            <a:bodyPr wrap="square" rtlCol="0">
              <a:spAutoFit/>
            </a:bodyPr>
            <a:lstStyle/>
            <a:p>
              <a:r>
                <a:rPr lang="en-GB" dirty="0"/>
                <a:t>4N</a:t>
              </a:r>
            </a:p>
            <a:p>
              <a:endParaRPr lang="en-GB" dirty="0"/>
            </a:p>
          </p:txBody>
        </p:sp>
        <p:sp>
          <p:nvSpPr>
            <p:cNvPr id="20" name="TextBox 19">
              <a:extLst>
                <a:ext uri="{FF2B5EF4-FFF2-40B4-BE49-F238E27FC236}">
                  <a16:creationId xmlns:a16="http://schemas.microsoft.com/office/drawing/2014/main" id="{6E1749CE-82FA-9114-B0D7-3AE379EAE4B7}"/>
                </a:ext>
              </a:extLst>
            </p:cNvPr>
            <p:cNvSpPr txBox="1"/>
            <p:nvPr/>
          </p:nvSpPr>
          <p:spPr>
            <a:xfrm>
              <a:off x="2905494" y="4201512"/>
              <a:ext cx="563742" cy="391371"/>
            </a:xfrm>
            <a:prstGeom prst="rect">
              <a:avLst/>
            </a:prstGeom>
            <a:noFill/>
          </p:spPr>
          <p:txBody>
            <a:bodyPr wrap="square" rtlCol="0">
              <a:spAutoFit/>
            </a:bodyPr>
            <a:lstStyle/>
            <a:p>
              <a:r>
                <a:rPr lang="en-GB" dirty="0"/>
                <a:t>4N</a:t>
              </a:r>
            </a:p>
          </p:txBody>
        </p:sp>
        <mc:AlternateContent xmlns:mc="http://schemas.openxmlformats.org/markup-compatibility/2006" xmlns:p14="http://schemas.microsoft.com/office/powerpoint/2010/main">
          <mc:Choice Requires="p14">
            <p:contentPart p14:bwMode="auto" r:id="rId26">
              <p14:nvContentPartPr>
                <p14:cNvPr id="21" name="Ink 20">
                  <a:extLst>
                    <a:ext uri="{FF2B5EF4-FFF2-40B4-BE49-F238E27FC236}">
                      <a16:creationId xmlns:a16="http://schemas.microsoft.com/office/drawing/2014/main" id="{EE5B2FC2-8071-7EB2-6AE6-D741D705DD47}"/>
                    </a:ext>
                  </a:extLst>
                </p14:cNvPr>
                <p14:cNvContentPartPr/>
                <p14:nvPr/>
              </p14:nvContentPartPr>
              <p14:xfrm>
                <a:off x="2018459" y="2558355"/>
                <a:ext cx="381" cy="381"/>
              </p14:xfrm>
            </p:contentPart>
          </mc:Choice>
          <mc:Fallback xmlns="">
            <p:pic>
              <p:nvPicPr>
                <p:cNvPr id="21" name="Ink 20">
                  <a:extLst>
                    <a:ext uri="{FF2B5EF4-FFF2-40B4-BE49-F238E27FC236}">
                      <a16:creationId xmlns:a16="http://schemas.microsoft.com/office/drawing/2014/main" id="{EE5B2FC2-8071-7EB2-6AE6-D741D705DD47}"/>
                    </a:ext>
                  </a:extLst>
                </p:cNvPr>
                <p:cNvPicPr/>
                <p:nvPr/>
              </p:nvPicPr>
              <p:blipFill>
                <a:blip r:embed="rId3"/>
                <a:stretch>
                  <a:fillRect/>
                </a:stretch>
              </p:blipFill>
              <p:spPr>
                <a:xfrm>
                  <a:off x="2008934" y="2549211"/>
                  <a:ext cx="19050" cy="19050"/>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22" name="Ink 21">
                  <a:extLst>
                    <a:ext uri="{FF2B5EF4-FFF2-40B4-BE49-F238E27FC236}">
                      <a16:creationId xmlns:a16="http://schemas.microsoft.com/office/drawing/2014/main" id="{94358158-B54F-6C21-94B2-893356FAEF92}"/>
                    </a:ext>
                  </a:extLst>
                </p14:cNvPr>
                <p14:cNvContentPartPr/>
                <p14:nvPr/>
              </p14:nvContentPartPr>
              <p14:xfrm>
                <a:off x="2018459" y="2480532"/>
                <a:ext cx="748089" cy="347148"/>
              </p14:xfrm>
            </p:contentPart>
          </mc:Choice>
          <mc:Fallback xmlns="">
            <p:pic>
              <p:nvPicPr>
                <p:cNvPr id="22" name="Ink 21">
                  <a:extLst>
                    <a:ext uri="{FF2B5EF4-FFF2-40B4-BE49-F238E27FC236}">
                      <a16:creationId xmlns:a16="http://schemas.microsoft.com/office/drawing/2014/main" id="{94358158-B54F-6C21-94B2-893356FAEF92}"/>
                    </a:ext>
                  </a:extLst>
                </p:cNvPr>
                <p:cNvPicPr/>
                <p:nvPr/>
              </p:nvPicPr>
              <p:blipFill>
                <a:blip r:embed="rId28"/>
                <a:stretch>
                  <a:fillRect/>
                </a:stretch>
              </p:blipFill>
              <p:spPr>
                <a:xfrm>
                  <a:off x="2009459" y="2471529"/>
                  <a:ext cx="765729" cy="364793"/>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23" name="Ink 22">
                  <a:extLst>
                    <a:ext uri="{FF2B5EF4-FFF2-40B4-BE49-F238E27FC236}">
                      <a16:creationId xmlns:a16="http://schemas.microsoft.com/office/drawing/2014/main" id="{3FA5E54D-C6BB-9B69-147E-39D11BD876B3}"/>
                    </a:ext>
                  </a:extLst>
                </p14:cNvPr>
                <p14:cNvContentPartPr/>
                <p14:nvPr/>
              </p14:nvContentPartPr>
              <p14:xfrm>
                <a:off x="2554222" y="2861633"/>
                <a:ext cx="398017" cy="679419"/>
              </p14:xfrm>
            </p:contentPart>
          </mc:Choice>
          <mc:Fallback xmlns="">
            <p:pic>
              <p:nvPicPr>
                <p:cNvPr id="23" name="Ink 22">
                  <a:extLst>
                    <a:ext uri="{FF2B5EF4-FFF2-40B4-BE49-F238E27FC236}">
                      <a16:creationId xmlns:a16="http://schemas.microsoft.com/office/drawing/2014/main" id="{3FA5E54D-C6BB-9B69-147E-39D11BD876B3}"/>
                    </a:ext>
                  </a:extLst>
                </p:cNvPr>
                <p:cNvPicPr/>
                <p:nvPr/>
              </p:nvPicPr>
              <p:blipFill>
                <a:blip r:embed="rId30"/>
                <a:stretch>
                  <a:fillRect/>
                </a:stretch>
              </p:blipFill>
              <p:spPr>
                <a:xfrm>
                  <a:off x="2545217" y="2852992"/>
                  <a:ext cx="415667" cy="697062"/>
                </a:xfrm>
                <a:prstGeom prst="rect">
                  <a:avLst/>
                </a:prstGeom>
              </p:spPr>
            </p:pic>
          </mc:Fallback>
        </mc:AlternateContent>
        <p:sp>
          <p:nvSpPr>
            <p:cNvPr id="24" name="TextBox 23">
              <a:extLst>
                <a:ext uri="{FF2B5EF4-FFF2-40B4-BE49-F238E27FC236}">
                  <a16:creationId xmlns:a16="http://schemas.microsoft.com/office/drawing/2014/main" id="{0E4FA82F-E27E-BE3A-26CA-BC0B1B2BEB8A}"/>
                </a:ext>
              </a:extLst>
            </p:cNvPr>
            <p:cNvSpPr txBox="1"/>
            <p:nvPr/>
          </p:nvSpPr>
          <p:spPr>
            <a:xfrm>
              <a:off x="2153443" y="1842297"/>
              <a:ext cx="966503" cy="391371"/>
            </a:xfrm>
            <a:prstGeom prst="rect">
              <a:avLst/>
            </a:prstGeom>
            <a:noFill/>
          </p:spPr>
          <p:txBody>
            <a:bodyPr wrap="square" rtlCol="0">
              <a:spAutoFit/>
            </a:bodyPr>
            <a:lstStyle/>
            <a:p>
              <a:r>
                <a:rPr lang="en-GB" dirty="0"/>
                <a:t>120°</a:t>
              </a:r>
            </a:p>
          </p:txBody>
        </p:sp>
        <p:sp>
          <p:nvSpPr>
            <p:cNvPr id="25" name="TextBox 24">
              <a:extLst>
                <a:ext uri="{FF2B5EF4-FFF2-40B4-BE49-F238E27FC236}">
                  <a16:creationId xmlns:a16="http://schemas.microsoft.com/office/drawing/2014/main" id="{A68352D2-763A-8B81-8519-AB13C32CE324}"/>
                </a:ext>
              </a:extLst>
            </p:cNvPr>
            <p:cNvSpPr txBox="1"/>
            <p:nvPr/>
          </p:nvSpPr>
          <p:spPr>
            <a:xfrm>
              <a:off x="2825080" y="3328616"/>
              <a:ext cx="966503" cy="391371"/>
            </a:xfrm>
            <a:prstGeom prst="rect">
              <a:avLst/>
            </a:prstGeom>
            <a:noFill/>
          </p:spPr>
          <p:txBody>
            <a:bodyPr wrap="square" rtlCol="0">
              <a:spAutoFit/>
            </a:bodyPr>
            <a:lstStyle/>
            <a:p>
              <a:r>
                <a:rPr lang="en-GB" dirty="0"/>
                <a:t>60°</a:t>
              </a:r>
            </a:p>
          </p:txBody>
        </p:sp>
        <mc:AlternateContent xmlns:mc="http://schemas.openxmlformats.org/markup-compatibility/2006" xmlns:p14="http://schemas.microsoft.com/office/powerpoint/2010/main">
          <mc:Choice Requires="p14">
            <p:contentPart p14:bwMode="auto" r:id="rId31">
              <p14:nvContentPartPr>
                <p14:cNvPr id="28" name="Ink 27">
                  <a:extLst>
                    <a:ext uri="{FF2B5EF4-FFF2-40B4-BE49-F238E27FC236}">
                      <a16:creationId xmlns:a16="http://schemas.microsoft.com/office/drawing/2014/main" id="{E45C95AD-D971-6F8B-8F72-D5DFC6AD4968}"/>
                    </a:ext>
                  </a:extLst>
                </p14:cNvPr>
                <p14:cNvContentPartPr/>
                <p14:nvPr/>
              </p14:nvContentPartPr>
              <p14:xfrm>
                <a:off x="2266043" y="2853955"/>
                <a:ext cx="360" cy="360"/>
              </p14:xfrm>
            </p:contentPart>
          </mc:Choice>
          <mc:Fallback xmlns="">
            <p:pic>
              <p:nvPicPr>
                <p:cNvPr id="28" name="Ink 27">
                  <a:extLst>
                    <a:ext uri="{FF2B5EF4-FFF2-40B4-BE49-F238E27FC236}">
                      <a16:creationId xmlns:a16="http://schemas.microsoft.com/office/drawing/2014/main" id="{E45C95AD-D971-6F8B-8F72-D5DFC6AD4968}"/>
                    </a:ext>
                  </a:extLst>
                </p:cNvPr>
                <p:cNvPicPr/>
                <p:nvPr/>
              </p:nvPicPr>
              <p:blipFill>
                <a:blip r:embed="rId9"/>
                <a:stretch>
                  <a:fillRect/>
                </a:stretch>
              </p:blipFill>
              <p:spPr>
                <a:xfrm>
                  <a:off x="2203403" y="2791315"/>
                  <a:ext cx="126000" cy="126000"/>
                </a:xfrm>
                <a:prstGeom prst="rect">
                  <a:avLst/>
                </a:prstGeom>
              </p:spPr>
            </p:pic>
          </mc:Fallback>
        </mc:AlternateContent>
      </p:grpSp>
      <p:grpSp>
        <p:nvGrpSpPr>
          <p:cNvPr id="68" name="Group 67">
            <a:extLst>
              <a:ext uri="{FF2B5EF4-FFF2-40B4-BE49-F238E27FC236}">
                <a16:creationId xmlns:a16="http://schemas.microsoft.com/office/drawing/2014/main" id="{8C7BD7C1-1538-9C64-7ACF-DAC6C321FD0B}"/>
              </a:ext>
            </a:extLst>
          </p:cNvPr>
          <p:cNvGrpSpPr/>
          <p:nvPr/>
        </p:nvGrpSpPr>
        <p:grpSpPr>
          <a:xfrm>
            <a:off x="3679451" y="969507"/>
            <a:ext cx="5092165" cy="3869767"/>
            <a:chOff x="6901591" y="1036320"/>
            <a:chExt cx="5092165" cy="3869767"/>
          </a:xfrm>
        </p:grpSpPr>
        <mc:AlternateContent xmlns:mc="http://schemas.openxmlformats.org/markup-compatibility/2006" xmlns:p14="http://schemas.microsoft.com/office/powerpoint/2010/main">
          <mc:Choice Requires="p14">
            <p:contentPart p14:bwMode="auto" r:id="rId32">
              <p14:nvContentPartPr>
                <p14:cNvPr id="27" name="Ink 26">
                  <a:extLst>
                    <a:ext uri="{FF2B5EF4-FFF2-40B4-BE49-F238E27FC236}">
                      <a16:creationId xmlns:a16="http://schemas.microsoft.com/office/drawing/2014/main" id="{DC847E33-E3B3-E849-22DA-D0CE419CEC9E}"/>
                    </a:ext>
                  </a:extLst>
                </p14:cNvPr>
                <p14:cNvContentPartPr/>
                <p14:nvPr/>
              </p14:nvContentPartPr>
              <p14:xfrm>
                <a:off x="8344009" y="2908844"/>
                <a:ext cx="360" cy="360"/>
              </p14:xfrm>
            </p:contentPart>
          </mc:Choice>
          <mc:Fallback xmlns="">
            <p:pic>
              <p:nvPicPr>
                <p:cNvPr id="27" name="Ink 26">
                  <a:extLst>
                    <a:ext uri="{FF2B5EF4-FFF2-40B4-BE49-F238E27FC236}">
                      <a16:creationId xmlns:a16="http://schemas.microsoft.com/office/drawing/2014/main" id="{DC847E33-E3B3-E849-22DA-D0CE419CEC9E}"/>
                    </a:ext>
                  </a:extLst>
                </p:cNvPr>
                <p:cNvPicPr/>
                <p:nvPr/>
              </p:nvPicPr>
              <p:blipFill>
                <a:blip r:embed="rId9"/>
                <a:stretch>
                  <a:fillRect/>
                </a:stretch>
              </p:blipFill>
              <p:spPr>
                <a:xfrm>
                  <a:off x="8281009" y="2845844"/>
                  <a:ext cx="12600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33">
              <p14:nvContentPartPr>
                <p14:cNvPr id="36" name="Ink 35">
                  <a:extLst>
                    <a:ext uri="{FF2B5EF4-FFF2-40B4-BE49-F238E27FC236}">
                      <a16:creationId xmlns:a16="http://schemas.microsoft.com/office/drawing/2014/main" id="{3D018672-D32E-7372-DC1D-B1EF4C16CD09}"/>
                    </a:ext>
                  </a:extLst>
                </p14:cNvPr>
                <p14:cNvContentPartPr/>
                <p14:nvPr/>
              </p14:nvContentPartPr>
              <p14:xfrm>
                <a:off x="6901738" y="2900766"/>
                <a:ext cx="1368000" cy="360"/>
              </p14:xfrm>
            </p:contentPart>
          </mc:Choice>
          <mc:Fallback xmlns="">
            <p:pic>
              <p:nvPicPr>
                <p:cNvPr id="36" name="Ink 35">
                  <a:extLst>
                    <a:ext uri="{FF2B5EF4-FFF2-40B4-BE49-F238E27FC236}">
                      <a16:creationId xmlns:a16="http://schemas.microsoft.com/office/drawing/2014/main" id="{3D018672-D32E-7372-DC1D-B1EF4C16CD09}"/>
                    </a:ext>
                  </a:extLst>
                </p:cNvPr>
                <p:cNvPicPr/>
                <p:nvPr/>
              </p:nvPicPr>
              <p:blipFill>
                <a:blip r:embed="rId34"/>
                <a:stretch>
                  <a:fillRect/>
                </a:stretch>
              </p:blipFill>
              <p:spPr>
                <a:xfrm>
                  <a:off x="6893098" y="2891766"/>
                  <a:ext cx="1385640" cy="18000"/>
                </a:xfrm>
                <a:prstGeom prst="rect">
                  <a:avLst/>
                </a:prstGeom>
              </p:spPr>
            </p:pic>
          </mc:Fallback>
        </mc:AlternateContent>
        <p:grpSp>
          <p:nvGrpSpPr>
            <p:cNvPr id="39" name="Group 38">
              <a:extLst>
                <a:ext uri="{FF2B5EF4-FFF2-40B4-BE49-F238E27FC236}">
                  <a16:creationId xmlns:a16="http://schemas.microsoft.com/office/drawing/2014/main" id="{2047CD48-7E85-11A7-A946-F0BE8CAE8FF9}"/>
                </a:ext>
              </a:extLst>
            </p:cNvPr>
            <p:cNvGrpSpPr/>
            <p:nvPr/>
          </p:nvGrpSpPr>
          <p:grpSpPr>
            <a:xfrm>
              <a:off x="8430658" y="2854597"/>
              <a:ext cx="2310840" cy="102960"/>
              <a:chOff x="8430658" y="2854597"/>
              <a:chExt cx="2310840" cy="102960"/>
            </a:xfrm>
          </p:grpSpPr>
          <mc:AlternateContent xmlns:mc="http://schemas.openxmlformats.org/markup-compatibility/2006" xmlns:p14="http://schemas.microsoft.com/office/powerpoint/2010/main">
            <mc:Choice Requires="p14">
              <p:contentPart p14:bwMode="auto" r:id="rId35">
                <p14:nvContentPartPr>
                  <p14:cNvPr id="30" name="Ink 29">
                    <a:extLst>
                      <a:ext uri="{FF2B5EF4-FFF2-40B4-BE49-F238E27FC236}">
                        <a16:creationId xmlns:a16="http://schemas.microsoft.com/office/drawing/2014/main" id="{8E5FF157-5302-6228-3424-5BED48F08756}"/>
                      </a:ext>
                    </a:extLst>
                  </p14:cNvPr>
                  <p14:cNvContentPartPr/>
                  <p14:nvPr/>
                </p14:nvContentPartPr>
                <p14:xfrm>
                  <a:off x="8430658" y="2900766"/>
                  <a:ext cx="2268720" cy="360"/>
                </p14:xfrm>
              </p:contentPart>
            </mc:Choice>
            <mc:Fallback xmlns="">
              <p:pic>
                <p:nvPicPr>
                  <p:cNvPr id="30" name="Ink 29">
                    <a:extLst>
                      <a:ext uri="{FF2B5EF4-FFF2-40B4-BE49-F238E27FC236}">
                        <a16:creationId xmlns:a16="http://schemas.microsoft.com/office/drawing/2014/main" id="{8E5FF157-5302-6228-3424-5BED48F08756}"/>
                      </a:ext>
                    </a:extLst>
                  </p:cNvPr>
                  <p:cNvPicPr/>
                  <p:nvPr/>
                </p:nvPicPr>
                <p:blipFill>
                  <a:blip r:embed="rId36"/>
                  <a:stretch>
                    <a:fillRect/>
                  </a:stretch>
                </p:blipFill>
                <p:spPr>
                  <a:xfrm>
                    <a:off x="8422018" y="2891766"/>
                    <a:ext cx="228636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37">
                <p14:nvContentPartPr>
                  <p14:cNvPr id="31" name="Ink 30">
                    <a:extLst>
                      <a:ext uri="{FF2B5EF4-FFF2-40B4-BE49-F238E27FC236}">
                        <a16:creationId xmlns:a16="http://schemas.microsoft.com/office/drawing/2014/main" id="{D05F3A7D-A6E6-E281-E5D3-72A26AB6016A}"/>
                      </a:ext>
                    </a:extLst>
                  </p14:cNvPr>
                  <p14:cNvContentPartPr/>
                  <p14:nvPr/>
                </p14:nvContentPartPr>
                <p14:xfrm>
                  <a:off x="10660858" y="2900766"/>
                  <a:ext cx="80640" cy="360"/>
                </p14:xfrm>
              </p:contentPart>
            </mc:Choice>
            <mc:Fallback xmlns="">
              <p:pic>
                <p:nvPicPr>
                  <p:cNvPr id="31" name="Ink 30">
                    <a:extLst>
                      <a:ext uri="{FF2B5EF4-FFF2-40B4-BE49-F238E27FC236}">
                        <a16:creationId xmlns:a16="http://schemas.microsoft.com/office/drawing/2014/main" id="{D05F3A7D-A6E6-E281-E5D3-72A26AB6016A}"/>
                      </a:ext>
                    </a:extLst>
                  </p:cNvPr>
                  <p:cNvPicPr/>
                  <p:nvPr/>
                </p:nvPicPr>
                <p:blipFill>
                  <a:blip r:embed="rId38"/>
                  <a:stretch>
                    <a:fillRect/>
                  </a:stretch>
                </p:blipFill>
                <p:spPr>
                  <a:xfrm>
                    <a:off x="10651858" y="2891766"/>
                    <a:ext cx="9828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39">
                <p14:nvContentPartPr>
                  <p14:cNvPr id="32" name="Ink 31">
                    <a:extLst>
                      <a:ext uri="{FF2B5EF4-FFF2-40B4-BE49-F238E27FC236}">
                        <a16:creationId xmlns:a16="http://schemas.microsoft.com/office/drawing/2014/main" id="{4CDCAE55-105B-282C-C94B-8F815566CDB4}"/>
                      </a:ext>
                    </a:extLst>
                  </p14:cNvPr>
                  <p14:cNvContentPartPr/>
                  <p14:nvPr/>
                </p14:nvContentPartPr>
                <p14:xfrm>
                  <a:off x="10635298" y="2900766"/>
                  <a:ext cx="89280" cy="360"/>
                </p14:xfrm>
              </p:contentPart>
            </mc:Choice>
            <mc:Fallback xmlns="">
              <p:pic>
                <p:nvPicPr>
                  <p:cNvPr id="32" name="Ink 31">
                    <a:extLst>
                      <a:ext uri="{FF2B5EF4-FFF2-40B4-BE49-F238E27FC236}">
                        <a16:creationId xmlns:a16="http://schemas.microsoft.com/office/drawing/2014/main" id="{4CDCAE55-105B-282C-C94B-8F815566CDB4}"/>
                      </a:ext>
                    </a:extLst>
                  </p:cNvPr>
                  <p:cNvPicPr/>
                  <p:nvPr/>
                </p:nvPicPr>
                <p:blipFill>
                  <a:blip r:embed="rId40"/>
                  <a:stretch>
                    <a:fillRect/>
                  </a:stretch>
                </p:blipFill>
                <p:spPr>
                  <a:xfrm>
                    <a:off x="10626298" y="2891766"/>
                    <a:ext cx="10692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41">
                <p14:nvContentPartPr>
                  <p14:cNvPr id="37" name="Ink 36">
                    <a:extLst>
                      <a:ext uri="{FF2B5EF4-FFF2-40B4-BE49-F238E27FC236}">
                        <a16:creationId xmlns:a16="http://schemas.microsoft.com/office/drawing/2014/main" id="{860FBBDA-6428-43A1-6175-38610E3337C0}"/>
                      </a:ext>
                    </a:extLst>
                  </p14:cNvPr>
                  <p14:cNvContentPartPr/>
                  <p14:nvPr/>
                </p14:nvContentPartPr>
                <p14:xfrm>
                  <a:off x="10677631" y="2854597"/>
                  <a:ext cx="60840" cy="43920"/>
                </p14:xfrm>
              </p:contentPart>
            </mc:Choice>
            <mc:Fallback xmlns="">
              <p:pic>
                <p:nvPicPr>
                  <p:cNvPr id="37" name="Ink 36">
                    <a:extLst>
                      <a:ext uri="{FF2B5EF4-FFF2-40B4-BE49-F238E27FC236}">
                        <a16:creationId xmlns:a16="http://schemas.microsoft.com/office/drawing/2014/main" id="{860FBBDA-6428-43A1-6175-38610E3337C0}"/>
                      </a:ext>
                    </a:extLst>
                  </p:cNvPr>
                  <p:cNvPicPr/>
                  <p:nvPr/>
                </p:nvPicPr>
                <p:blipFill>
                  <a:blip r:embed="rId42"/>
                  <a:stretch>
                    <a:fillRect/>
                  </a:stretch>
                </p:blipFill>
                <p:spPr>
                  <a:xfrm>
                    <a:off x="10668991" y="2845957"/>
                    <a:ext cx="78480" cy="61560"/>
                  </a:xfrm>
                  <a:prstGeom prst="rect">
                    <a:avLst/>
                  </a:prstGeom>
                </p:spPr>
              </p:pic>
            </mc:Fallback>
          </mc:AlternateContent>
          <mc:AlternateContent xmlns:mc="http://schemas.openxmlformats.org/markup-compatibility/2006" xmlns:p14="http://schemas.microsoft.com/office/powerpoint/2010/main">
            <mc:Choice Requires="p14">
              <p:contentPart p14:bwMode="auto" r:id="rId43">
                <p14:nvContentPartPr>
                  <p14:cNvPr id="38" name="Ink 37">
                    <a:extLst>
                      <a:ext uri="{FF2B5EF4-FFF2-40B4-BE49-F238E27FC236}">
                        <a16:creationId xmlns:a16="http://schemas.microsoft.com/office/drawing/2014/main" id="{98081329-F050-D10B-98BF-9EE59A5BA5AE}"/>
                      </a:ext>
                    </a:extLst>
                  </p14:cNvPr>
                  <p14:cNvContentPartPr/>
                  <p14:nvPr/>
                </p14:nvContentPartPr>
                <p14:xfrm>
                  <a:off x="10701751" y="2910037"/>
                  <a:ext cx="36720" cy="47520"/>
                </p14:xfrm>
              </p:contentPart>
            </mc:Choice>
            <mc:Fallback xmlns="">
              <p:pic>
                <p:nvPicPr>
                  <p:cNvPr id="38" name="Ink 37">
                    <a:extLst>
                      <a:ext uri="{FF2B5EF4-FFF2-40B4-BE49-F238E27FC236}">
                        <a16:creationId xmlns:a16="http://schemas.microsoft.com/office/drawing/2014/main" id="{98081329-F050-D10B-98BF-9EE59A5BA5AE}"/>
                      </a:ext>
                    </a:extLst>
                  </p:cNvPr>
                  <p:cNvPicPr/>
                  <p:nvPr/>
                </p:nvPicPr>
                <p:blipFill>
                  <a:blip r:embed="rId44"/>
                  <a:stretch>
                    <a:fillRect/>
                  </a:stretch>
                </p:blipFill>
                <p:spPr>
                  <a:xfrm>
                    <a:off x="10692751" y="2901037"/>
                    <a:ext cx="54360" cy="65160"/>
                  </a:xfrm>
                  <a:prstGeom prst="rect">
                    <a:avLst/>
                  </a:prstGeom>
                </p:spPr>
              </p:pic>
            </mc:Fallback>
          </mc:AlternateContent>
        </p:grpSp>
        <p:grpSp>
          <p:nvGrpSpPr>
            <p:cNvPr id="44" name="Group 43">
              <a:extLst>
                <a:ext uri="{FF2B5EF4-FFF2-40B4-BE49-F238E27FC236}">
                  <a16:creationId xmlns:a16="http://schemas.microsoft.com/office/drawing/2014/main" id="{B08D8406-0C85-6307-723D-B645B0A3537E}"/>
                </a:ext>
              </a:extLst>
            </p:cNvPr>
            <p:cNvGrpSpPr/>
            <p:nvPr/>
          </p:nvGrpSpPr>
          <p:grpSpPr>
            <a:xfrm>
              <a:off x="6901591" y="2855677"/>
              <a:ext cx="78120" cy="100440"/>
              <a:chOff x="6901591" y="2855677"/>
              <a:chExt cx="78120" cy="100440"/>
            </a:xfrm>
          </p:grpSpPr>
          <mc:AlternateContent xmlns:mc="http://schemas.openxmlformats.org/markup-compatibility/2006" xmlns:p14="http://schemas.microsoft.com/office/powerpoint/2010/main">
            <mc:Choice Requires="p14">
              <p:contentPart p14:bwMode="auto" r:id="rId45">
                <p14:nvContentPartPr>
                  <p14:cNvPr id="40" name="Ink 39">
                    <a:extLst>
                      <a:ext uri="{FF2B5EF4-FFF2-40B4-BE49-F238E27FC236}">
                        <a16:creationId xmlns:a16="http://schemas.microsoft.com/office/drawing/2014/main" id="{203A0C50-AAB6-97F1-1C0D-6510E0E8D784}"/>
                      </a:ext>
                    </a:extLst>
                  </p14:cNvPr>
                  <p14:cNvContentPartPr/>
                  <p14:nvPr/>
                </p14:nvContentPartPr>
                <p14:xfrm>
                  <a:off x="6905551" y="2855677"/>
                  <a:ext cx="58320" cy="50760"/>
                </p14:xfrm>
              </p:contentPart>
            </mc:Choice>
            <mc:Fallback xmlns="">
              <p:pic>
                <p:nvPicPr>
                  <p:cNvPr id="40" name="Ink 39">
                    <a:extLst>
                      <a:ext uri="{FF2B5EF4-FFF2-40B4-BE49-F238E27FC236}">
                        <a16:creationId xmlns:a16="http://schemas.microsoft.com/office/drawing/2014/main" id="{203A0C50-AAB6-97F1-1C0D-6510E0E8D784}"/>
                      </a:ext>
                    </a:extLst>
                  </p:cNvPr>
                  <p:cNvPicPr/>
                  <p:nvPr/>
                </p:nvPicPr>
                <p:blipFill>
                  <a:blip r:embed="rId46"/>
                  <a:stretch>
                    <a:fillRect/>
                  </a:stretch>
                </p:blipFill>
                <p:spPr>
                  <a:xfrm>
                    <a:off x="6896551" y="2846677"/>
                    <a:ext cx="75960" cy="68400"/>
                  </a:xfrm>
                  <a:prstGeom prst="rect">
                    <a:avLst/>
                  </a:prstGeom>
                </p:spPr>
              </p:pic>
            </mc:Fallback>
          </mc:AlternateContent>
          <mc:AlternateContent xmlns:mc="http://schemas.openxmlformats.org/markup-compatibility/2006" xmlns:p14="http://schemas.microsoft.com/office/powerpoint/2010/main">
            <mc:Choice Requires="p14">
              <p:contentPart p14:bwMode="auto" r:id="rId47">
                <p14:nvContentPartPr>
                  <p14:cNvPr id="41" name="Ink 40">
                    <a:extLst>
                      <a:ext uri="{FF2B5EF4-FFF2-40B4-BE49-F238E27FC236}">
                        <a16:creationId xmlns:a16="http://schemas.microsoft.com/office/drawing/2014/main" id="{A94A2BB1-6A44-D926-E62D-6590E5E6CE99}"/>
                      </a:ext>
                    </a:extLst>
                  </p14:cNvPr>
                  <p14:cNvContentPartPr/>
                  <p14:nvPr/>
                </p14:nvContentPartPr>
                <p14:xfrm>
                  <a:off x="6901591" y="2921917"/>
                  <a:ext cx="360" cy="360"/>
                </p14:xfrm>
              </p:contentPart>
            </mc:Choice>
            <mc:Fallback xmlns="">
              <p:pic>
                <p:nvPicPr>
                  <p:cNvPr id="41" name="Ink 40">
                    <a:extLst>
                      <a:ext uri="{FF2B5EF4-FFF2-40B4-BE49-F238E27FC236}">
                        <a16:creationId xmlns:a16="http://schemas.microsoft.com/office/drawing/2014/main" id="{A94A2BB1-6A44-D926-E62D-6590E5E6CE99}"/>
                      </a:ext>
                    </a:extLst>
                  </p:cNvPr>
                  <p:cNvPicPr/>
                  <p:nvPr/>
                </p:nvPicPr>
                <p:blipFill>
                  <a:blip r:embed="rId48"/>
                  <a:stretch>
                    <a:fillRect/>
                  </a:stretch>
                </p:blipFill>
                <p:spPr>
                  <a:xfrm>
                    <a:off x="6892591" y="2912917"/>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49">
                <p14:nvContentPartPr>
                  <p14:cNvPr id="43" name="Ink 42">
                    <a:extLst>
                      <a:ext uri="{FF2B5EF4-FFF2-40B4-BE49-F238E27FC236}">
                        <a16:creationId xmlns:a16="http://schemas.microsoft.com/office/drawing/2014/main" id="{78BFB66A-AF1B-01D8-A4BC-0C3DFF6C008D}"/>
                      </a:ext>
                    </a:extLst>
                  </p14:cNvPr>
                  <p14:cNvContentPartPr/>
                  <p14:nvPr/>
                </p14:nvContentPartPr>
                <p14:xfrm>
                  <a:off x="6905551" y="2906077"/>
                  <a:ext cx="74160" cy="50040"/>
                </p14:xfrm>
              </p:contentPart>
            </mc:Choice>
            <mc:Fallback xmlns="">
              <p:pic>
                <p:nvPicPr>
                  <p:cNvPr id="43" name="Ink 42">
                    <a:extLst>
                      <a:ext uri="{FF2B5EF4-FFF2-40B4-BE49-F238E27FC236}">
                        <a16:creationId xmlns:a16="http://schemas.microsoft.com/office/drawing/2014/main" id="{78BFB66A-AF1B-01D8-A4BC-0C3DFF6C008D}"/>
                      </a:ext>
                    </a:extLst>
                  </p:cNvPr>
                  <p:cNvPicPr/>
                  <p:nvPr/>
                </p:nvPicPr>
                <p:blipFill>
                  <a:blip r:embed="rId50"/>
                  <a:stretch>
                    <a:fillRect/>
                  </a:stretch>
                </p:blipFill>
                <p:spPr>
                  <a:xfrm>
                    <a:off x="6896551" y="2897077"/>
                    <a:ext cx="91800" cy="6768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51">
              <p14:nvContentPartPr>
                <p14:cNvPr id="46" name="Ink 45">
                  <a:extLst>
                    <a:ext uri="{FF2B5EF4-FFF2-40B4-BE49-F238E27FC236}">
                      <a16:creationId xmlns:a16="http://schemas.microsoft.com/office/drawing/2014/main" id="{ECE4B56B-8CE5-5E9E-1678-B161124E57C6}"/>
                    </a:ext>
                  </a:extLst>
                </p14:cNvPr>
                <p14:cNvContentPartPr/>
                <p14:nvPr/>
              </p14:nvContentPartPr>
              <p14:xfrm>
                <a:off x="10755602" y="2902653"/>
                <a:ext cx="1129680" cy="360"/>
              </p14:xfrm>
            </p:contentPart>
          </mc:Choice>
          <mc:Fallback xmlns="">
            <p:pic>
              <p:nvPicPr>
                <p:cNvPr id="46" name="Ink 45">
                  <a:extLst>
                    <a:ext uri="{FF2B5EF4-FFF2-40B4-BE49-F238E27FC236}">
                      <a16:creationId xmlns:a16="http://schemas.microsoft.com/office/drawing/2014/main" id="{ECE4B56B-8CE5-5E9E-1678-B161124E57C6}"/>
                    </a:ext>
                  </a:extLst>
                </p:cNvPr>
                <p:cNvPicPr/>
                <p:nvPr/>
              </p:nvPicPr>
              <p:blipFill>
                <a:blip r:embed="rId52"/>
                <a:stretch>
                  <a:fillRect/>
                </a:stretch>
              </p:blipFill>
              <p:spPr>
                <a:xfrm>
                  <a:off x="10746602" y="2893653"/>
                  <a:ext cx="1147320" cy="18000"/>
                </a:xfrm>
                <a:prstGeom prst="rect">
                  <a:avLst/>
                </a:prstGeom>
              </p:spPr>
            </p:pic>
          </mc:Fallback>
        </mc:AlternateContent>
        <p:grpSp>
          <p:nvGrpSpPr>
            <p:cNvPr id="49" name="Group 48">
              <a:extLst>
                <a:ext uri="{FF2B5EF4-FFF2-40B4-BE49-F238E27FC236}">
                  <a16:creationId xmlns:a16="http://schemas.microsoft.com/office/drawing/2014/main" id="{93207983-7746-F7AF-A2AB-9B6588792D07}"/>
                </a:ext>
              </a:extLst>
            </p:cNvPr>
            <p:cNvGrpSpPr/>
            <p:nvPr/>
          </p:nvGrpSpPr>
          <p:grpSpPr>
            <a:xfrm>
              <a:off x="11837629" y="2850453"/>
              <a:ext cx="50040" cy="101160"/>
              <a:chOff x="11837629" y="2850453"/>
              <a:chExt cx="50040" cy="101160"/>
            </a:xfrm>
          </p:grpSpPr>
          <mc:AlternateContent xmlns:mc="http://schemas.openxmlformats.org/markup-compatibility/2006" xmlns:p14="http://schemas.microsoft.com/office/powerpoint/2010/main">
            <mc:Choice Requires="p14">
              <p:contentPart p14:bwMode="auto" r:id="rId53">
                <p14:nvContentPartPr>
                  <p14:cNvPr id="47" name="Ink 46">
                    <a:extLst>
                      <a:ext uri="{FF2B5EF4-FFF2-40B4-BE49-F238E27FC236}">
                        <a16:creationId xmlns:a16="http://schemas.microsoft.com/office/drawing/2014/main" id="{E9397180-E8F1-5C7C-3EEC-20B416CC47DD}"/>
                      </a:ext>
                    </a:extLst>
                  </p14:cNvPr>
                  <p14:cNvContentPartPr/>
                  <p14:nvPr/>
                </p14:nvContentPartPr>
                <p14:xfrm>
                  <a:off x="11838709" y="2850453"/>
                  <a:ext cx="48960" cy="43200"/>
                </p14:xfrm>
              </p:contentPart>
            </mc:Choice>
            <mc:Fallback xmlns="">
              <p:pic>
                <p:nvPicPr>
                  <p:cNvPr id="47" name="Ink 46">
                    <a:extLst>
                      <a:ext uri="{FF2B5EF4-FFF2-40B4-BE49-F238E27FC236}">
                        <a16:creationId xmlns:a16="http://schemas.microsoft.com/office/drawing/2014/main" id="{E9397180-E8F1-5C7C-3EEC-20B416CC47DD}"/>
                      </a:ext>
                    </a:extLst>
                  </p:cNvPr>
                  <p:cNvPicPr/>
                  <p:nvPr/>
                </p:nvPicPr>
                <p:blipFill>
                  <a:blip r:embed="rId54"/>
                  <a:stretch>
                    <a:fillRect/>
                  </a:stretch>
                </p:blipFill>
                <p:spPr>
                  <a:xfrm>
                    <a:off x="11829709" y="2841453"/>
                    <a:ext cx="66600" cy="60840"/>
                  </a:xfrm>
                  <a:prstGeom prst="rect">
                    <a:avLst/>
                  </a:prstGeom>
                </p:spPr>
              </p:pic>
            </mc:Fallback>
          </mc:AlternateContent>
          <mc:AlternateContent xmlns:mc="http://schemas.openxmlformats.org/markup-compatibility/2006" xmlns:p14="http://schemas.microsoft.com/office/powerpoint/2010/main">
            <mc:Choice Requires="p14">
              <p:contentPart p14:bwMode="auto" r:id="rId55">
                <p14:nvContentPartPr>
                  <p14:cNvPr id="48" name="Ink 47">
                    <a:extLst>
                      <a:ext uri="{FF2B5EF4-FFF2-40B4-BE49-F238E27FC236}">
                        <a16:creationId xmlns:a16="http://schemas.microsoft.com/office/drawing/2014/main" id="{03F325D0-805A-C0AC-13FD-3646127DAD8C}"/>
                      </a:ext>
                    </a:extLst>
                  </p14:cNvPr>
                  <p14:cNvContentPartPr/>
                  <p14:nvPr/>
                </p14:nvContentPartPr>
                <p14:xfrm>
                  <a:off x="11837629" y="2893293"/>
                  <a:ext cx="43920" cy="58320"/>
                </p14:xfrm>
              </p:contentPart>
            </mc:Choice>
            <mc:Fallback xmlns="">
              <p:pic>
                <p:nvPicPr>
                  <p:cNvPr id="48" name="Ink 47">
                    <a:extLst>
                      <a:ext uri="{FF2B5EF4-FFF2-40B4-BE49-F238E27FC236}">
                        <a16:creationId xmlns:a16="http://schemas.microsoft.com/office/drawing/2014/main" id="{03F325D0-805A-C0AC-13FD-3646127DAD8C}"/>
                      </a:ext>
                    </a:extLst>
                  </p:cNvPr>
                  <p:cNvPicPr/>
                  <p:nvPr/>
                </p:nvPicPr>
                <p:blipFill>
                  <a:blip r:embed="rId56"/>
                  <a:stretch>
                    <a:fillRect/>
                  </a:stretch>
                </p:blipFill>
                <p:spPr>
                  <a:xfrm>
                    <a:off x="11828989" y="2884653"/>
                    <a:ext cx="61560" cy="75960"/>
                  </a:xfrm>
                  <a:prstGeom prst="rect">
                    <a:avLst/>
                  </a:prstGeom>
                </p:spPr>
              </p:pic>
            </mc:Fallback>
          </mc:AlternateContent>
        </p:grpSp>
        <p:sp>
          <p:nvSpPr>
            <p:cNvPr id="50" name="TextBox 49">
              <a:extLst>
                <a:ext uri="{FF2B5EF4-FFF2-40B4-BE49-F238E27FC236}">
                  <a16:creationId xmlns:a16="http://schemas.microsoft.com/office/drawing/2014/main" id="{9D16FE78-EF2B-4B97-72BE-4B0A08DF2252}"/>
                </a:ext>
              </a:extLst>
            </p:cNvPr>
            <p:cNvSpPr txBox="1"/>
            <p:nvPr/>
          </p:nvSpPr>
          <p:spPr>
            <a:xfrm>
              <a:off x="10078929" y="2558355"/>
              <a:ext cx="749632" cy="369332"/>
            </a:xfrm>
            <a:prstGeom prst="rect">
              <a:avLst/>
            </a:prstGeom>
            <a:noFill/>
          </p:spPr>
          <p:txBody>
            <a:bodyPr wrap="square" rtlCol="0">
              <a:spAutoFit/>
            </a:bodyPr>
            <a:lstStyle/>
            <a:p>
              <a:r>
                <a:rPr lang="en-GB" dirty="0"/>
                <a:t>4N</a:t>
              </a:r>
            </a:p>
          </p:txBody>
        </p:sp>
        <p:sp>
          <p:nvSpPr>
            <p:cNvPr id="51" name="TextBox 50">
              <a:extLst>
                <a:ext uri="{FF2B5EF4-FFF2-40B4-BE49-F238E27FC236}">
                  <a16:creationId xmlns:a16="http://schemas.microsoft.com/office/drawing/2014/main" id="{D762B65A-FADF-0B24-D01B-CB5E2651EBC8}"/>
                </a:ext>
              </a:extLst>
            </p:cNvPr>
            <p:cNvSpPr txBox="1"/>
            <p:nvPr/>
          </p:nvSpPr>
          <p:spPr>
            <a:xfrm>
              <a:off x="11402421" y="2468361"/>
              <a:ext cx="591335" cy="369332"/>
            </a:xfrm>
            <a:prstGeom prst="rect">
              <a:avLst/>
            </a:prstGeom>
            <a:noFill/>
          </p:spPr>
          <p:txBody>
            <a:bodyPr wrap="square" rtlCol="0">
              <a:spAutoFit/>
            </a:bodyPr>
            <a:lstStyle/>
            <a:p>
              <a:r>
                <a:rPr lang="en-GB" dirty="0"/>
                <a:t>2N</a:t>
              </a:r>
            </a:p>
          </p:txBody>
        </p:sp>
        <p:sp>
          <p:nvSpPr>
            <p:cNvPr id="52" name="TextBox 51">
              <a:extLst>
                <a:ext uri="{FF2B5EF4-FFF2-40B4-BE49-F238E27FC236}">
                  <a16:creationId xmlns:a16="http://schemas.microsoft.com/office/drawing/2014/main" id="{37CD629A-9683-C0C7-AF14-8FD336D846BB}"/>
                </a:ext>
              </a:extLst>
            </p:cNvPr>
            <p:cNvSpPr txBox="1"/>
            <p:nvPr/>
          </p:nvSpPr>
          <p:spPr>
            <a:xfrm>
              <a:off x="6901591" y="2536478"/>
              <a:ext cx="1188672" cy="369332"/>
            </a:xfrm>
            <a:prstGeom prst="rect">
              <a:avLst/>
            </a:prstGeom>
            <a:noFill/>
          </p:spPr>
          <p:txBody>
            <a:bodyPr wrap="square" rtlCol="0">
              <a:spAutoFit/>
            </a:bodyPr>
            <a:lstStyle/>
            <a:p>
              <a:r>
                <a:rPr lang="en-GB" dirty="0"/>
                <a:t>2.5N</a:t>
              </a:r>
            </a:p>
          </p:txBody>
        </p:sp>
        <mc:AlternateContent xmlns:mc="http://schemas.openxmlformats.org/markup-compatibility/2006" xmlns:p14="http://schemas.microsoft.com/office/powerpoint/2010/main">
          <mc:Choice Requires="p14">
            <p:contentPart p14:bwMode="auto" r:id="rId57">
              <p14:nvContentPartPr>
                <p14:cNvPr id="55" name="Ink 54">
                  <a:extLst>
                    <a:ext uri="{FF2B5EF4-FFF2-40B4-BE49-F238E27FC236}">
                      <a16:creationId xmlns:a16="http://schemas.microsoft.com/office/drawing/2014/main" id="{B5CEC99C-FC39-9360-0FF5-3F63EED60997}"/>
                    </a:ext>
                  </a:extLst>
                </p14:cNvPr>
                <p14:cNvContentPartPr/>
                <p14:nvPr/>
              </p14:nvContentPartPr>
              <p14:xfrm>
                <a:off x="8347605" y="1108306"/>
                <a:ext cx="360" cy="1698840"/>
              </p14:xfrm>
            </p:contentPart>
          </mc:Choice>
          <mc:Fallback xmlns="">
            <p:pic>
              <p:nvPicPr>
                <p:cNvPr id="55" name="Ink 54">
                  <a:extLst>
                    <a:ext uri="{FF2B5EF4-FFF2-40B4-BE49-F238E27FC236}">
                      <a16:creationId xmlns:a16="http://schemas.microsoft.com/office/drawing/2014/main" id="{B5CEC99C-FC39-9360-0FF5-3F63EED60997}"/>
                    </a:ext>
                  </a:extLst>
                </p:cNvPr>
                <p:cNvPicPr/>
                <p:nvPr/>
              </p:nvPicPr>
              <p:blipFill>
                <a:blip r:embed="rId58"/>
                <a:stretch>
                  <a:fillRect/>
                </a:stretch>
              </p:blipFill>
              <p:spPr>
                <a:xfrm>
                  <a:off x="8338965" y="1099306"/>
                  <a:ext cx="18000" cy="1716480"/>
                </a:xfrm>
                <a:prstGeom prst="rect">
                  <a:avLst/>
                </a:prstGeom>
              </p:spPr>
            </p:pic>
          </mc:Fallback>
        </mc:AlternateContent>
        <mc:AlternateContent xmlns:mc="http://schemas.openxmlformats.org/markup-compatibility/2006" xmlns:p14="http://schemas.microsoft.com/office/powerpoint/2010/main">
          <mc:Choice Requires="p14">
            <p:contentPart p14:bwMode="auto" r:id="rId59">
              <p14:nvContentPartPr>
                <p14:cNvPr id="58" name="Ink 57">
                  <a:extLst>
                    <a:ext uri="{FF2B5EF4-FFF2-40B4-BE49-F238E27FC236}">
                      <a16:creationId xmlns:a16="http://schemas.microsoft.com/office/drawing/2014/main" id="{70F7CC10-997C-B3DB-0F83-056406CA946C}"/>
                    </a:ext>
                  </a:extLst>
                </p14:cNvPr>
                <p14:cNvContentPartPr/>
                <p14:nvPr/>
              </p14:nvContentPartPr>
              <p14:xfrm>
                <a:off x="8354363" y="2997407"/>
                <a:ext cx="360" cy="1666080"/>
              </p14:xfrm>
            </p:contentPart>
          </mc:Choice>
          <mc:Fallback xmlns="">
            <p:pic>
              <p:nvPicPr>
                <p:cNvPr id="58" name="Ink 57">
                  <a:extLst>
                    <a:ext uri="{FF2B5EF4-FFF2-40B4-BE49-F238E27FC236}">
                      <a16:creationId xmlns:a16="http://schemas.microsoft.com/office/drawing/2014/main" id="{70F7CC10-997C-B3DB-0F83-056406CA946C}"/>
                    </a:ext>
                  </a:extLst>
                </p:cNvPr>
                <p:cNvPicPr/>
                <p:nvPr/>
              </p:nvPicPr>
              <p:blipFill>
                <a:blip r:embed="rId60"/>
                <a:stretch>
                  <a:fillRect/>
                </a:stretch>
              </p:blipFill>
              <p:spPr>
                <a:xfrm>
                  <a:off x="8345363" y="2988407"/>
                  <a:ext cx="18000" cy="1683720"/>
                </a:xfrm>
                <a:prstGeom prst="rect">
                  <a:avLst/>
                </a:prstGeom>
              </p:spPr>
            </p:pic>
          </mc:Fallback>
        </mc:AlternateContent>
        <mc:AlternateContent xmlns:mc="http://schemas.openxmlformats.org/markup-compatibility/2006" xmlns:p14="http://schemas.microsoft.com/office/powerpoint/2010/main">
          <mc:Choice Requires="p14">
            <p:contentPart p14:bwMode="auto" r:id="rId61">
              <p14:nvContentPartPr>
                <p14:cNvPr id="61" name="Ink 60">
                  <a:extLst>
                    <a:ext uri="{FF2B5EF4-FFF2-40B4-BE49-F238E27FC236}">
                      <a16:creationId xmlns:a16="http://schemas.microsoft.com/office/drawing/2014/main" id="{FE5800A8-8079-2657-54BB-6B2D9E3FAE43}"/>
                    </a:ext>
                  </a:extLst>
                </p14:cNvPr>
                <p14:cNvContentPartPr/>
                <p14:nvPr/>
              </p14:nvContentPartPr>
              <p14:xfrm>
                <a:off x="8303160" y="4586980"/>
                <a:ext cx="94320" cy="82440"/>
              </p14:xfrm>
            </p:contentPart>
          </mc:Choice>
          <mc:Fallback xmlns="">
            <p:pic>
              <p:nvPicPr>
                <p:cNvPr id="61" name="Ink 60">
                  <a:extLst>
                    <a:ext uri="{FF2B5EF4-FFF2-40B4-BE49-F238E27FC236}">
                      <a16:creationId xmlns:a16="http://schemas.microsoft.com/office/drawing/2014/main" id="{FE5800A8-8079-2657-54BB-6B2D9E3FAE43}"/>
                    </a:ext>
                  </a:extLst>
                </p:cNvPr>
                <p:cNvPicPr/>
                <p:nvPr/>
              </p:nvPicPr>
              <p:blipFill>
                <a:blip r:embed="rId62"/>
                <a:stretch>
                  <a:fillRect/>
                </a:stretch>
              </p:blipFill>
              <p:spPr>
                <a:xfrm>
                  <a:off x="8294520" y="4577980"/>
                  <a:ext cx="111960" cy="100080"/>
                </a:xfrm>
                <a:prstGeom prst="rect">
                  <a:avLst/>
                </a:prstGeom>
              </p:spPr>
            </p:pic>
          </mc:Fallback>
        </mc:AlternateContent>
        <p:sp>
          <p:nvSpPr>
            <p:cNvPr id="62" name="TextBox 61">
              <a:extLst>
                <a:ext uri="{FF2B5EF4-FFF2-40B4-BE49-F238E27FC236}">
                  <a16:creationId xmlns:a16="http://schemas.microsoft.com/office/drawing/2014/main" id="{0718C759-432E-DCB2-ED08-3CC9D553C7D9}"/>
                </a:ext>
              </a:extLst>
            </p:cNvPr>
            <p:cNvSpPr txBox="1"/>
            <p:nvPr/>
          </p:nvSpPr>
          <p:spPr>
            <a:xfrm>
              <a:off x="8458200" y="4536755"/>
              <a:ext cx="988774" cy="369332"/>
            </a:xfrm>
            <a:prstGeom prst="rect">
              <a:avLst/>
            </a:prstGeom>
            <a:noFill/>
          </p:spPr>
          <p:txBody>
            <a:bodyPr wrap="square" rtlCol="0">
              <a:spAutoFit/>
            </a:bodyPr>
            <a:lstStyle/>
            <a:p>
              <a:r>
                <a:rPr lang="en-GB" dirty="0"/>
                <a:t>3.46N</a:t>
              </a:r>
            </a:p>
          </p:txBody>
        </p:sp>
        <p:grpSp>
          <p:nvGrpSpPr>
            <p:cNvPr id="65" name="Group 64">
              <a:extLst>
                <a:ext uri="{FF2B5EF4-FFF2-40B4-BE49-F238E27FC236}">
                  <a16:creationId xmlns:a16="http://schemas.microsoft.com/office/drawing/2014/main" id="{A1B2680A-EDD5-BD74-2B1C-7913778C6739}"/>
                </a:ext>
              </a:extLst>
            </p:cNvPr>
            <p:cNvGrpSpPr/>
            <p:nvPr/>
          </p:nvGrpSpPr>
          <p:grpSpPr>
            <a:xfrm>
              <a:off x="8291680" y="1104740"/>
              <a:ext cx="121320" cy="61560"/>
              <a:chOff x="8291680" y="1104740"/>
              <a:chExt cx="121320" cy="61560"/>
            </a:xfrm>
          </p:grpSpPr>
          <mc:AlternateContent xmlns:mc="http://schemas.openxmlformats.org/markup-compatibility/2006" xmlns:p14="http://schemas.microsoft.com/office/powerpoint/2010/main">
            <mc:Choice Requires="p14">
              <p:contentPart p14:bwMode="auto" r:id="rId63">
                <p14:nvContentPartPr>
                  <p14:cNvPr id="63" name="Ink 62">
                    <a:extLst>
                      <a:ext uri="{FF2B5EF4-FFF2-40B4-BE49-F238E27FC236}">
                        <a16:creationId xmlns:a16="http://schemas.microsoft.com/office/drawing/2014/main" id="{C9133F0E-478C-3106-A116-ECEAE9917864}"/>
                      </a:ext>
                    </a:extLst>
                  </p14:cNvPr>
                  <p14:cNvContentPartPr/>
                  <p14:nvPr/>
                </p14:nvContentPartPr>
                <p14:xfrm>
                  <a:off x="8291680" y="1109780"/>
                  <a:ext cx="57240" cy="47520"/>
                </p14:xfrm>
              </p:contentPart>
            </mc:Choice>
            <mc:Fallback xmlns="">
              <p:pic>
                <p:nvPicPr>
                  <p:cNvPr id="63" name="Ink 62">
                    <a:extLst>
                      <a:ext uri="{FF2B5EF4-FFF2-40B4-BE49-F238E27FC236}">
                        <a16:creationId xmlns:a16="http://schemas.microsoft.com/office/drawing/2014/main" id="{C9133F0E-478C-3106-A116-ECEAE9917864}"/>
                      </a:ext>
                    </a:extLst>
                  </p:cNvPr>
                  <p:cNvPicPr/>
                  <p:nvPr/>
                </p:nvPicPr>
                <p:blipFill>
                  <a:blip r:embed="rId64"/>
                  <a:stretch>
                    <a:fillRect/>
                  </a:stretch>
                </p:blipFill>
                <p:spPr>
                  <a:xfrm>
                    <a:off x="8283040" y="1100780"/>
                    <a:ext cx="74880" cy="65160"/>
                  </a:xfrm>
                  <a:prstGeom prst="rect">
                    <a:avLst/>
                  </a:prstGeom>
                </p:spPr>
              </p:pic>
            </mc:Fallback>
          </mc:AlternateContent>
          <mc:AlternateContent xmlns:mc="http://schemas.openxmlformats.org/markup-compatibility/2006" xmlns:p14="http://schemas.microsoft.com/office/powerpoint/2010/main">
            <mc:Choice Requires="p14">
              <p:contentPart p14:bwMode="auto" r:id="rId65">
                <p14:nvContentPartPr>
                  <p14:cNvPr id="64" name="Ink 63">
                    <a:extLst>
                      <a:ext uri="{FF2B5EF4-FFF2-40B4-BE49-F238E27FC236}">
                        <a16:creationId xmlns:a16="http://schemas.microsoft.com/office/drawing/2014/main" id="{3C900A5C-60A0-FDA5-FA42-174C1C069548}"/>
                      </a:ext>
                    </a:extLst>
                  </p14:cNvPr>
                  <p14:cNvContentPartPr/>
                  <p14:nvPr/>
                </p14:nvContentPartPr>
                <p14:xfrm>
                  <a:off x="8351440" y="1104740"/>
                  <a:ext cx="61560" cy="61560"/>
                </p14:xfrm>
              </p:contentPart>
            </mc:Choice>
            <mc:Fallback xmlns="">
              <p:pic>
                <p:nvPicPr>
                  <p:cNvPr id="64" name="Ink 63">
                    <a:extLst>
                      <a:ext uri="{FF2B5EF4-FFF2-40B4-BE49-F238E27FC236}">
                        <a16:creationId xmlns:a16="http://schemas.microsoft.com/office/drawing/2014/main" id="{3C900A5C-60A0-FDA5-FA42-174C1C069548}"/>
                      </a:ext>
                    </a:extLst>
                  </p:cNvPr>
                  <p:cNvPicPr/>
                  <p:nvPr/>
                </p:nvPicPr>
                <p:blipFill>
                  <a:blip r:embed="rId66"/>
                  <a:stretch>
                    <a:fillRect/>
                  </a:stretch>
                </p:blipFill>
                <p:spPr>
                  <a:xfrm>
                    <a:off x="8342440" y="1095740"/>
                    <a:ext cx="79200" cy="79200"/>
                  </a:xfrm>
                  <a:prstGeom prst="rect">
                    <a:avLst/>
                  </a:prstGeom>
                </p:spPr>
              </p:pic>
            </mc:Fallback>
          </mc:AlternateContent>
        </p:grpSp>
        <p:sp>
          <p:nvSpPr>
            <p:cNvPr id="66" name="TextBox 65">
              <a:extLst>
                <a:ext uri="{FF2B5EF4-FFF2-40B4-BE49-F238E27FC236}">
                  <a16:creationId xmlns:a16="http://schemas.microsoft.com/office/drawing/2014/main" id="{E697FBA6-EEFA-5C1C-6A18-060B557294E3}"/>
                </a:ext>
              </a:extLst>
            </p:cNvPr>
            <p:cNvSpPr txBox="1"/>
            <p:nvPr/>
          </p:nvSpPr>
          <p:spPr>
            <a:xfrm>
              <a:off x="8458200" y="1036320"/>
              <a:ext cx="1033780" cy="369332"/>
            </a:xfrm>
            <a:prstGeom prst="rect">
              <a:avLst/>
            </a:prstGeom>
            <a:noFill/>
          </p:spPr>
          <p:txBody>
            <a:bodyPr wrap="square" rtlCol="0">
              <a:spAutoFit/>
            </a:bodyPr>
            <a:lstStyle/>
            <a:p>
              <a:r>
                <a:rPr lang="en-GB" dirty="0"/>
                <a:t>4.33N</a:t>
              </a:r>
            </a:p>
          </p:txBody>
        </p:sp>
      </p:grpSp>
      <p:sp>
        <p:nvSpPr>
          <p:cNvPr id="71" name="TextBox 70">
            <a:extLst>
              <a:ext uri="{FF2B5EF4-FFF2-40B4-BE49-F238E27FC236}">
                <a16:creationId xmlns:a16="http://schemas.microsoft.com/office/drawing/2014/main" id="{201DB877-84D7-BDFB-375F-F9EEBDC10310}"/>
              </a:ext>
            </a:extLst>
          </p:cNvPr>
          <p:cNvSpPr txBox="1"/>
          <p:nvPr/>
        </p:nvSpPr>
        <p:spPr>
          <a:xfrm>
            <a:off x="1413524" y="1636055"/>
            <a:ext cx="3242006" cy="369332"/>
          </a:xfrm>
          <a:prstGeom prst="rect">
            <a:avLst/>
          </a:prstGeom>
          <a:noFill/>
        </p:spPr>
        <p:txBody>
          <a:bodyPr wrap="square" rtlCol="0">
            <a:spAutoFit/>
          </a:bodyPr>
          <a:lstStyle/>
          <a:p>
            <a:r>
              <a:rPr lang="en-GB" b="1" dirty="0"/>
              <a:t>Resolve component vectors</a:t>
            </a:r>
          </a:p>
        </p:txBody>
      </p:sp>
      <mc:AlternateContent xmlns:mc="http://schemas.openxmlformats.org/markup-compatibility/2006" xmlns:p14="http://schemas.microsoft.com/office/powerpoint/2010/main">
        <mc:Choice Requires="p14">
          <p:contentPart p14:bwMode="auto" r:id="rId67">
            <p14:nvContentPartPr>
              <p14:cNvPr id="72" name="Ink 71">
                <a:extLst>
                  <a:ext uri="{FF2B5EF4-FFF2-40B4-BE49-F238E27FC236}">
                    <a16:creationId xmlns:a16="http://schemas.microsoft.com/office/drawing/2014/main" id="{503852FB-9276-E2AE-9985-266F66ED0019}"/>
                  </a:ext>
                </a:extLst>
              </p14:cNvPr>
              <p14:cNvContentPartPr/>
              <p14:nvPr/>
            </p14:nvContentPartPr>
            <p14:xfrm>
              <a:off x="8552651" y="4709942"/>
              <a:ext cx="360" cy="360"/>
            </p14:xfrm>
          </p:contentPart>
        </mc:Choice>
        <mc:Fallback xmlns="">
          <p:pic>
            <p:nvPicPr>
              <p:cNvPr id="72" name="Ink 71">
                <a:extLst>
                  <a:ext uri="{FF2B5EF4-FFF2-40B4-BE49-F238E27FC236}">
                    <a16:creationId xmlns:a16="http://schemas.microsoft.com/office/drawing/2014/main" id="{503852FB-9276-E2AE-9985-266F66ED0019}"/>
                  </a:ext>
                </a:extLst>
              </p:cNvPr>
              <p:cNvPicPr/>
              <p:nvPr/>
            </p:nvPicPr>
            <p:blipFill>
              <a:blip r:embed="rId9"/>
              <a:stretch>
                <a:fillRect/>
              </a:stretch>
            </p:blipFill>
            <p:spPr>
              <a:xfrm>
                <a:off x="8489651" y="4647302"/>
                <a:ext cx="12600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68">
            <p14:nvContentPartPr>
              <p14:cNvPr id="73" name="Ink 72">
                <a:extLst>
                  <a:ext uri="{FF2B5EF4-FFF2-40B4-BE49-F238E27FC236}">
                    <a16:creationId xmlns:a16="http://schemas.microsoft.com/office/drawing/2014/main" id="{8A031616-C67A-3DC8-7A2D-CC36A6C29361}"/>
                  </a:ext>
                </a:extLst>
              </p14:cNvPr>
              <p14:cNvContentPartPr/>
              <p14:nvPr/>
            </p14:nvContentPartPr>
            <p14:xfrm>
              <a:off x="8540051" y="3983822"/>
              <a:ext cx="360" cy="634320"/>
            </p14:xfrm>
          </p:contentPart>
        </mc:Choice>
        <mc:Fallback xmlns="">
          <p:pic>
            <p:nvPicPr>
              <p:cNvPr id="73" name="Ink 72">
                <a:extLst>
                  <a:ext uri="{FF2B5EF4-FFF2-40B4-BE49-F238E27FC236}">
                    <a16:creationId xmlns:a16="http://schemas.microsoft.com/office/drawing/2014/main" id="{8A031616-C67A-3DC8-7A2D-CC36A6C29361}"/>
                  </a:ext>
                </a:extLst>
              </p:cNvPr>
              <p:cNvPicPr/>
              <p:nvPr/>
            </p:nvPicPr>
            <p:blipFill>
              <a:blip r:embed="rId69"/>
              <a:stretch>
                <a:fillRect/>
              </a:stretch>
            </p:blipFill>
            <p:spPr>
              <a:xfrm>
                <a:off x="8531411" y="3975182"/>
                <a:ext cx="18000" cy="651960"/>
              </a:xfrm>
              <a:prstGeom prst="rect">
                <a:avLst/>
              </a:prstGeom>
            </p:spPr>
          </p:pic>
        </mc:Fallback>
      </mc:AlternateContent>
      <mc:AlternateContent xmlns:mc="http://schemas.openxmlformats.org/markup-compatibility/2006" xmlns:p14="http://schemas.microsoft.com/office/powerpoint/2010/main">
        <mc:Choice Requires="p14">
          <p:contentPart p14:bwMode="auto" r:id="rId70">
            <p14:nvContentPartPr>
              <p14:cNvPr id="74" name="Ink 73">
                <a:extLst>
                  <a:ext uri="{FF2B5EF4-FFF2-40B4-BE49-F238E27FC236}">
                    <a16:creationId xmlns:a16="http://schemas.microsoft.com/office/drawing/2014/main" id="{4A4A25AD-AF99-31D6-0571-151F347CF4F8}"/>
                  </a:ext>
                </a:extLst>
              </p14:cNvPr>
              <p14:cNvContentPartPr/>
              <p14:nvPr/>
            </p14:nvContentPartPr>
            <p14:xfrm>
              <a:off x="8635811" y="4712822"/>
              <a:ext cx="2350800" cy="360"/>
            </p14:xfrm>
          </p:contentPart>
        </mc:Choice>
        <mc:Fallback xmlns="">
          <p:pic>
            <p:nvPicPr>
              <p:cNvPr id="74" name="Ink 73">
                <a:extLst>
                  <a:ext uri="{FF2B5EF4-FFF2-40B4-BE49-F238E27FC236}">
                    <a16:creationId xmlns:a16="http://schemas.microsoft.com/office/drawing/2014/main" id="{4A4A25AD-AF99-31D6-0571-151F347CF4F8}"/>
                  </a:ext>
                </a:extLst>
              </p:cNvPr>
              <p:cNvPicPr/>
              <p:nvPr/>
            </p:nvPicPr>
            <p:blipFill>
              <a:blip r:embed="rId71"/>
              <a:stretch>
                <a:fillRect/>
              </a:stretch>
            </p:blipFill>
            <p:spPr>
              <a:xfrm>
                <a:off x="8627171" y="4703822"/>
                <a:ext cx="236844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72">
            <p14:nvContentPartPr>
              <p14:cNvPr id="75" name="Ink 74">
                <a:extLst>
                  <a:ext uri="{FF2B5EF4-FFF2-40B4-BE49-F238E27FC236}">
                    <a16:creationId xmlns:a16="http://schemas.microsoft.com/office/drawing/2014/main" id="{E0396C23-B525-6C31-E0E3-1E675925A3C4}"/>
                  </a:ext>
                </a:extLst>
              </p14:cNvPr>
              <p14:cNvContentPartPr/>
              <p14:nvPr/>
            </p14:nvContentPartPr>
            <p14:xfrm>
              <a:off x="8620331" y="3921182"/>
              <a:ext cx="2349720" cy="763560"/>
            </p14:xfrm>
          </p:contentPart>
        </mc:Choice>
        <mc:Fallback xmlns="">
          <p:pic>
            <p:nvPicPr>
              <p:cNvPr id="75" name="Ink 74">
                <a:extLst>
                  <a:ext uri="{FF2B5EF4-FFF2-40B4-BE49-F238E27FC236}">
                    <a16:creationId xmlns:a16="http://schemas.microsoft.com/office/drawing/2014/main" id="{E0396C23-B525-6C31-E0E3-1E675925A3C4}"/>
                  </a:ext>
                </a:extLst>
              </p:cNvPr>
              <p:cNvPicPr/>
              <p:nvPr/>
            </p:nvPicPr>
            <p:blipFill>
              <a:blip r:embed="rId73"/>
              <a:stretch>
                <a:fillRect/>
              </a:stretch>
            </p:blipFill>
            <p:spPr>
              <a:xfrm>
                <a:off x="8611331" y="3912182"/>
                <a:ext cx="2367360" cy="781200"/>
              </a:xfrm>
              <a:prstGeom prst="rect">
                <a:avLst/>
              </a:prstGeom>
            </p:spPr>
          </p:pic>
        </mc:Fallback>
      </mc:AlternateContent>
      <p:sp>
        <p:nvSpPr>
          <p:cNvPr id="76" name="TextBox 75">
            <a:extLst>
              <a:ext uri="{FF2B5EF4-FFF2-40B4-BE49-F238E27FC236}">
                <a16:creationId xmlns:a16="http://schemas.microsoft.com/office/drawing/2014/main" id="{25FD40CE-44D2-59F9-5CAB-2E2A5021BEF8}"/>
              </a:ext>
            </a:extLst>
          </p:cNvPr>
          <p:cNvSpPr txBox="1"/>
          <p:nvPr/>
        </p:nvSpPr>
        <p:spPr>
          <a:xfrm>
            <a:off x="9504218" y="4899183"/>
            <a:ext cx="966503" cy="646331"/>
          </a:xfrm>
          <a:prstGeom prst="rect">
            <a:avLst/>
          </a:prstGeom>
          <a:noFill/>
        </p:spPr>
        <p:txBody>
          <a:bodyPr wrap="square" rtlCol="0">
            <a:spAutoFit/>
          </a:bodyPr>
          <a:lstStyle/>
          <a:p>
            <a:r>
              <a:rPr lang="en-GB" dirty="0"/>
              <a:t>3.5N</a:t>
            </a:r>
          </a:p>
          <a:p>
            <a:endParaRPr lang="en-GB" dirty="0"/>
          </a:p>
        </p:txBody>
      </p:sp>
      <p:sp>
        <p:nvSpPr>
          <p:cNvPr id="77" name="TextBox 76">
            <a:extLst>
              <a:ext uri="{FF2B5EF4-FFF2-40B4-BE49-F238E27FC236}">
                <a16:creationId xmlns:a16="http://schemas.microsoft.com/office/drawing/2014/main" id="{CA9B9238-3DF6-5B6E-E1C6-2C71CC4099F2}"/>
              </a:ext>
            </a:extLst>
          </p:cNvPr>
          <p:cNvSpPr txBox="1"/>
          <p:nvPr/>
        </p:nvSpPr>
        <p:spPr>
          <a:xfrm>
            <a:off x="8225300" y="3505865"/>
            <a:ext cx="868218" cy="369332"/>
          </a:xfrm>
          <a:prstGeom prst="rect">
            <a:avLst/>
          </a:prstGeom>
          <a:noFill/>
        </p:spPr>
        <p:txBody>
          <a:bodyPr wrap="square" rtlCol="0">
            <a:spAutoFit/>
          </a:bodyPr>
          <a:lstStyle/>
          <a:p>
            <a:r>
              <a:rPr lang="en-GB" dirty="0"/>
              <a:t>0.87N</a:t>
            </a:r>
          </a:p>
        </p:txBody>
      </p:sp>
      <p:sp>
        <p:nvSpPr>
          <p:cNvPr id="78" name="TextBox 77">
            <a:extLst>
              <a:ext uri="{FF2B5EF4-FFF2-40B4-BE49-F238E27FC236}">
                <a16:creationId xmlns:a16="http://schemas.microsoft.com/office/drawing/2014/main" id="{61603138-5D9C-BA25-B8FB-5340477DF075}"/>
              </a:ext>
            </a:extLst>
          </p:cNvPr>
          <p:cNvSpPr txBox="1"/>
          <p:nvPr/>
        </p:nvSpPr>
        <p:spPr>
          <a:xfrm>
            <a:off x="9736848" y="3763634"/>
            <a:ext cx="982582" cy="369332"/>
          </a:xfrm>
          <a:prstGeom prst="rect">
            <a:avLst/>
          </a:prstGeom>
          <a:noFill/>
        </p:spPr>
        <p:txBody>
          <a:bodyPr wrap="square" rtlCol="0">
            <a:spAutoFit/>
          </a:bodyPr>
          <a:lstStyle/>
          <a:p>
            <a:r>
              <a:rPr lang="en-GB" dirty="0"/>
              <a:t>3.6N</a:t>
            </a:r>
          </a:p>
        </p:txBody>
      </p:sp>
      <p:sp>
        <p:nvSpPr>
          <p:cNvPr id="79" name="TextBox 78">
            <a:extLst>
              <a:ext uri="{FF2B5EF4-FFF2-40B4-BE49-F238E27FC236}">
                <a16:creationId xmlns:a16="http://schemas.microsoft.com/office/drawing/2014/main" id="{60E1DB80-04A5-46C3-9AE7-6F09DA0E76C5}"/>
              </a:ext>
            </a:extLst>
          </p:cNvPr>
          <p:cNvSpPr txBox="1"/>
          <p:nvPr/>
        </p:nvSpPr>
        <p:spPr>
          <a:xfrm>
            <a:off x="9811211" y="4300982"/>
            <a:ext cx="1044417" cy="369332"/>
          </a:xfrm>
          <a:prstGeom prst="rect">
            <a:avLst/>
          </a:prstGeom>
          <a:noFill/>
        </p:spPr>
        <p:txBody>
          <a:bodyPr wrap="square" rtlCol="0">
            <a:spAutoFit/>
          </a:bodyPr>
          <a:lstStyle/>
          <a:p>
            <a:r>
              <a:rPr lang="en-GB" dirty="0"/>
              <a:t>14 °</a:t>
            </a:r>
          </a:p>
        </p:txBody>
      </p:sp>
      <p:sp>
        <p:nvSpPr>
          <p:cNvPr id="80" name="TextBox 79">
            <a:extLst>
              <a:ext uri="{FF2B5EF4-FFF2-40B4-BE49-F238E27FC236}">
                <a16:creationId xmlns:a16="http://schemas.microsoft.com/office/drawing/2014/main" id="{178609C4-CA29-4419-BF3A-1B09BA2DB2AF}"/>
              </a:ext>
            </a:extLst>
          </p:cNvPr>
          <p:cNvSpPr txBox="1"/>
          <p:nvPr/>
        </p:nvSpPr>
        <p:spPr>
          <a:xfrm>
            <a:off x="9109600" y="2021990"/>
            <a:ext cx="2447637" cy="1200329"/>
          </a:xfrm>
          <a:prstGeom prst="rect">
            <a:avLst/>
          </a:prstGeom>
          <a:noFill/>
        </p:spPr>
        <p:txBody>
          <a:bodyPr wrap="square" rtlCol="0">
            <a:spAutoFit/>
          </a:bodyPr>
          <a:lstStyle/>
          <a:p>
            <a:r>
              <a:rPr lang="en-GB" b="1" dirty="0"/>
              <a:t>Find resultant vectors in each axis then add together to get total resultant</a:t>
            </a:r>
          </a:p>
        </p:txBody>
      </p:sp>
      <p:sp>
        <p:nvSpPr>
          <p:cNvPr id="81" name="TextBox 80">
            <a:extLst>
              <a:ext uri="{FF2B5EF4-FFF2-40B4-BE49-F238E27FC236}">
                <a16:creationId xmlns:a16="http://schemas.microsoft.com/office/drawing/2014/main" id="{2C3ECDD4-1026-003C-BD91-B93C5366DB18}"/>
              </a:ext>
            </a:extLst>
          </p:cNvPr>
          <p:cNvSpPr txBox="1"/>
          <p:nvPr/>
        </p:nvSpPr>
        <p:spPr>
          <a:xfrm>
            <a:off x="10855628" y="3505865"/>
            <a:ext cx="1172531" cy="369332"/>
          </a:xfrm>
          <a:prstGeom prst="rect">
            <a:avLst/>
          </a:prstGeom>
          <a:noFill/>
        </p:spPr>
        <p:txBody>
          <a:bodyPr wrap="square" rtlCol="0">
            <a:spAutoFit/>
          </a:bodyPr>
          <a:lstStyle/>
          <a:p>
            <a:r>
              <a:rPr lang="en-GB" dirty="0"/>
              <a:t>Resultant</a:t>
            </a:r>
          </a:p>
        </p:txBody>
      </p:sp>
      <p:grpSp>
        <p:nvGrpSpPr>
          <p:cNvPr id="84" name="Group 83">
            <a:extLst>
              <a:ext uri="{FF2B5EF4-FFF2-40B4-BE49-F238E27FC236}">
                <a16:creationId xmlns:a16="http://schemas.microsoft.com/office/drawing/2014/main" id="{E7D096C5-C1D3-6DD5-E358-4D59D243E186}"/>
              </a:ext>
            </a:extLst>
          </p:cNvPr>
          <p:cNvGrpSpPr/>
          <p:nvPr/>
        </p:nvGrpSpPr>
        <p:grpSpPr>
          <a:xfrm>
            <a:off x="8454078" y="3975212"/>
            <a:ext cx="183960" cy="85680"/>
            <a:chOff x="8454078" y="3975212"/>
            <a:chExt cx="183960" cy="85680"/>
          </a:xfrm>
        </p:grpSpPr>
        <mc:AlternateContent xmlns:mc="http://schemas.openxmlformats.org/markup-compatibility/2006" xmlns:p14="http://schemas.microsoft.com/office/powerpoint/2010/main">
          <mc:Choice Requires="p14">
            <p:contentPart p14:bwMode="auto" r:id="rId74">
              <p14:nvContentPartPr>
                <p14:cNvPr id="82" name="Ink 81">
                  <a:extLst>
                    <a:ext uri="{FF2B5EF4-FFF2-40B4-BE49-F238E27FC236}">
                      <a16:creationId xmlns:a16="http://schemas.microsoft.com/office/drawing/2014/main" id="{C9EACF5C-7693-E57E-7274-969F47F7D253}"/>
                    </a:ext>
                  </a:extLst>
                </p14:cNvPr>
                <p14:cNvContentPartPr/>
                <p14:nvPr/>
              </p14:nvContentPartPr>
              <p14:xfrm>
                <a:off x="8454078" y="3989972"/>
                <a:ext cx="88560" cy="54360"/>
              </p14:xfrm>
            </p:contentPart>
          </mc:Choice>
          <mc:Fallback xmlns="">
            <p:pic>
              <p:nvPicPr>
                <p:cNvPr id="82" name="Ink 81">
                  <a:extLst>
                    <a:ext uri="{FF2B5EF4-FFF2-40B4-BE49-F238E27FC236}">
                      <a16:creationId xmlns:a16="http://schemas.microsoft.com/office/drawing/2014/main" id="{C9EACF5C-7693-E57E-7274-969F47F7D253}"/>
                    </a:ext>
                  </a:extLst>
                </p:cNvPr>
                <p:cNvPicPr/>
                <p:nvPr/>
              </p:nvPicPr>
              <p:blipFill>
                <a:blip r:embed="rId75"/>
                <a:stretch>
                  <a:fillRect/>
                </a:stretch>
              </p:blipFill>
              <p:spPr>
                <a:xfrm>
                  <a:off x="8445438" y="3980972"/>
                  <a:ext cx="106200" cy="72000"/>
                </a:xfrm>
                <a:prstGeom prst="rect">
                  <a:avLst/>
                </a:prstGeom>
              </p:spPr>
            </p:pic>
          </mc:Fallback>
        </mc:AlternateContent>
        <mc:AlternateContent xmlns:mc="http://schemas.openxmlformats.org/markup-compatibility/2006" xmlns:p14="http://schemas.microsoft.com/office/powerpoint/2010/main">
          <mc:Choice Requires="p14">
            <p:contentPart p14:bwMode="auto" r:id="rId76">
              <p14:nvContentPartPr>
                <p14:cNvPr id="83" name="Ink 82">
                  <a:extLst>
                    <a:ext uri="{FF2B5EF4-FFF2-40B4-BE49-F238E27FC236}">
                      <a16:creationId xmlns:a16="http://schemas.microsoft.com/office/drawing/2014/main" id="{EDA21696-8254-9992-C183-327777402C96}"/>
                    </a:ext>
                  </a:extLst>
                </p14:cNvPr>
                <p14:cNvContentPartPr/>
                <p14:nvPr/>
              </p14:nvContentPartPr>
              <p14:xfrm>
                <a:off x="8532558" y="3975212"/>
                <a:ext cx="105480" cy="85680"/>
              </p14:xfrm>
            </p:contentPart>
          </mc:Choice>
          <mc:Fallback xmlns="">
            <p:pic>
              <p:nvPicPr>
                <p:cNvPr id="83" name="Ink 82">
                  <a:extLst>
                    <a:ext uri="{FF2B5EF4-FFF2-40B4-BE49-F238E27FC236}">
                      <a16:creationId xmlns:a16="http://schemas.microsoft.com/office/drawing/2014/main" id="{EDA21696-8254-9992-C183-327777402C96}"/>
                    </a:ext>
                  </a:extLst>
                </p:cNvPr>
                <p:cNvPicPr/>
                <p:nvPr/>
              </p:nvPicPr>
              <p:blipFill>
                <a:blip r:embed="rId77"/>
                <a:stretch>
                  <a:fillRect/>
                </a:stretch>
              </p:blipFill>
              <p:spPr>
                <a:xfrm>
                  <a:off x="8523918" y="3966572"/>
                  <a:ext cx="123120" cy="103320"/>
                </a:xfrm>
                <a:prstGeom prst="rect">
                  <a:avLst/>
                </a:prstGeom>
              </p:spPr>
            </p:pic>
          </mc:Fallback>
        </mc:AlternateContent>
      </p:grpSp>
      <p:grpSp>
        <p:nvGrpSpPr>
          <p:cNvPr id="87" name="Group 86">
            <a:extLst>
              <a:ext uri="{FF2B5EF4-FFF2-40B4-BE49-F238E27FC236}">
                <a16:creationId xmlns:a16="http://schemas.microsoft.com/office/drawing/2014/main" id="{E9676B83-39B8-83B7-9213-92C4E57BF5C8}"/>
              </a:ext>
            </a:extLst>
          </p:cNvPr>
          <p:cNvGrpSpPr/>
          <p:nvPr/>
        </p:nvGrpSpPr>
        <p:grpSpPr>
          <a:xfrm>
            <a:off x="10905678" y="4658132"/>
            <a:ext cx="77400" cy="122040"/>
            <a:chOff x="10905678" y="4658132"/>
            <a:chExt cx="77400" cy="122040"/>
          </a:xfrm>
        </p:grpSpPr>
        <mc:AlternateContent xmlns:mc="http://schemas.openxmlformats.org/markup-compatibility/2006" xmlns:p14="http://schemas.microsoft.com/office/powerpoint/2010/main">
          <mc:Choice Requires="p14">
            <p:contentPart p14:bwMode="auto" r:id="rId78">
              <p14:nvContentPartPr>
                <p14:cNvPr id="85" name="Ink 84">
                  <a:extLst>
                    <a:ext uri="{FF2B5EF4-FFF2-40B4-BE49-F238E27FC236}">
                      <a16:creationId xmlns:a16="http://schemas.microsoft.com/office/drawing/2014/main" id="{7DEB7063-6978-9DB2-0F3C-4E2BA77358CB}"/>
                    </a:ext>
                  </a:extLst>
                </p14:cNvPr>
                <p14:cNvContentPartPr/>
                <p14:nvPr/>
              </p14:nvContentPartPr>
              <p14:xfrm>
                <a:off x="10905678" y="4658132"/>
                <a:ext cx="77400" cy="55800"/>
              </p14:xfrm>
            </p:contentPart>
          </mc:Choice>
          <mc:Fallback xmlns="">
            <p:pic>
              <p:nvPicPr>
                <p:cNvPr id="85" name="Ink 84">
                  <a:extLst>
                    <a:ext uri="{FF2B5EF4-FFF2-40B4-BE49-F238E27FC236}">
                      <a16:creationId xmlns:a16="http://schemas.microsoft.com/office/drawing/2014/main" id="{7DEB7063-6978-9DB2-0F3C-4E2BA77358CB}"/>
                    </a:ext>
                  </a:extLst>
                </p:cNvPr>
                <p:cNvPicPr/>
                <p:nvPr/>
              </p:nvPicPr>
              <p:blipFill>
                <a:blip r:embed="rId79"/>
                <a:stretch>
                  <a:fillRect/>
                </a:stretch>
              </p:blipFill>
              <p:spPr>
                <a:xfrm>
                  <a:off x="10896678" y="4649132"/>
                  <a:ext cx="95040" cy="73440"/>
                </a:xfrm>
                <a:prstGeom prst="rect">
                  <a:avLst/>
                </a:prstGeom>
              </p:spPr>
            </p:pic>
          </mc:Fallback>
        </mc:AlternateContent>
        <mc:AlternateContent xmlns:mc="http://schemas.openxmlformats.org/markup-compatibility/2006" xmlns:p14="http://schemas.microsoft.com/office/powerpoint/2010/main">
          <mc:Choice Requires="p14">
            <p:contentPart p14:bwMode="auto" r:id="rId80">
              <p14:nvContentPartPr>
                <p14:cNvPr id="86" name="Ink 85">
                  <a:extLst>
                    <a:ext uri="{FF2B5EF4-FFF2-40B4-BE49-F238E27FC236}">
                      <a16:creationId xmlns:a16="http://schemas.microsoft.com/office/drawing/2014/main" id="{BDAF9E14-7AA9-8555-E756-E3E9D9833B28}"/>
                    </a:ext>
                  </a:extLst>
                </p14:cNvPr>
                <p14:cNvContentPartPr/>
                <p14:nvPr/>
              </p14:nvContentPartPr>
              <p14:xfrm>
                <a:off x="10918998" y="4713572"/>
                <a:ext cx="63720" cy="66600"/>
              </p14:xfrm>
            </p:contentPart>
          </mc:Choice>
          <mc:Fallback xmlns="">
            <p:pic>
              <p:nvPicPr>
                <p:cNvPr id="86" name="Ink 85">
                  <a:extLst>
                    <a:ext uri="{FF2B5EF4-FFF2-40B4-BE49-F238E27FC236}">
                      <a16:creationId xmlns:a16="http://schemas.microsoft.com/office/drawing/2014/main" id="{BDAF9E14-7AA9-8555-E756-E3E9D9833B28}"/>
                    </a:ext>
                  </a:extLst>
                </p:cNvPr>
                <p:cNvPicPr/>
                <p:nvPr/>
              </p:nvPicPr>
              <p:blipFill>
                <a:blip r:embed="rId81"/>
                <a:stretch>
                  <a:fillRect/>
                </a:stretch>
              </p:blipFill>
              <p:spPr>
                <a:xfrm>
                  <a:off x="10910358" y="4704932"/>
                  <a:ext cx="81360" cy="8424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82">
            <p14:nvContentPartPr>
              <p14:cNvPr id="88" name="Ink 87">
                <a:extLst>
                  <a:ext uri="{FF2B5EF4-FFF2-40B4-BE49-F238E27FC236}">
                    <a16:creationId xmlns:a16="http://schemas.microsoft.com/office/drawing/2014/main" id="{11557741-EBD9-2FB4-EE8D-9FF2F7715E0B}"/>
                  </a:ext>
                </a:extLst>
              </p14:cNvPr>
              <p14:cNvContentPartPr/>
              <p14:nvPr/>
            </p14:nvContentPartPr>
            <p14:xfrm>
              <a:off x="9236718" y="4498652"/>
              <a:ext cx="19800" cy="200160"/>
            </p14:xfrm>
          </p:contentPart>
        </mc:Choice>
        <mc:Fallback xmlns="">
          <p:pic>
            <p:nvPicPr>
              <p:cNvPr id="88" name="Ink 87">
                <a:extLst>
                  <a:ext uri="{FF2B5EF4-FFF2-40B4-BE49-F238E27FC236}">
                    <a16:creationId xmlns:a16="http://schemas.microsoft.com/office/drawing/2014/main" id="{11557741-EBD9-2FB4-EE8D-9FF2F7715E0B}"/>
                  </a:ext>
                </a:extLst>
              </p:cNvPr>
              <p:cNvPicPr/>
              <p:nvPr/>
            </p:nvPicPr>
            <p:blipFill>
              <a:blip r:embed="rId83"/>
              <a:stretch>
                <a:fillRect/>
              </a:stretch>
            </p:blipFill>
            <p:spPr>
              <a:xfrm>
                <a:off x="9228078" y="4489652"/>
                <a:ext cx="37440" cy="217800"/>
              </a:xfrm>
              <a:prstGeom prst="rect">
                <a:avLst/>
              </a:prstGeom>
            </p:spPr>
          </p:pic>
        </mc:Fallback>
      </mc:AlternateContent>
      <p:grpSp>
        <p:nvGrpSpPr>
          <p:cNvPr id="91" name="Group 90">
            <a:extLst>
              <a:ext uri="{FF2B5EF4-FFF2-40B4-BE49-F238E27FC236}">
                <a16:creationId xmlns:a16="http://schemas.microsoft.com/office/drawing/2014/main" id="{5BCCDEB1-7864-8A28-9FF7-BF1154C5AF27}"/>
              </a:ext>
            </a:extLst>
          </p:cNvPr>
          <p:cNvGrpSpPr/>
          <p:nvPr/>
        </p:nvGrpSpPr>
        <p:grpSpPr>
          <a:xfrm>
            <a:off x="10855638" y="3896372"/>
            <a:ext cx="117000" cy="122400"/>
            <a:chOff x="10855638" y="3896372"/>
            <a:chExt cx="117000" cy="122400"/>
          </a:xfrm>
        </p:grpSpPr>
        <mc:AlternateContent xmlns:mc="http://schemas.openxmlformats.org/markup-compatibility/2006" xmlns:p14="http://schemas.microsoft.com/office/powerpoint/2010/main">
          <mc:Choice Requires="p14">
            <p:contentPart p14:bwMode="auto" r:id="rId84">
              <p14:nvContentPartPr>
                <p14:cNvPr id="89" name="Ink 88">
                  <a:extLst>
                    <a:ext uri="{FF2B5EF4-FFF2-40B4-BE49-F238E27FC236}">
                      <a16:creationId xmlns:a16="http://schemas.microsoft.com/office/drawing/2014/main" id="{B5472D42-8131-AA83-C539-37BB31433139}"/>
                    </a:ext>
                  </a:extLst>
                </p14:cNvPr>
                <p14:cNvContentPartPr/>
                <p14:nvPr/>
              </p14:nvContentPartPr>
              <p14:xfrm>
                <a:off x="10855638" y="3896372"/>
                <a:ext cx="117000" cy="15840"/>
              </p14:xfrm>
            </p:contentPart>
          </mc:Choice>
          <mc:Fallback xmlns="">
            <p:pic>
              <p:nvPicPr>
                <p:cNvPr id="89" name="Ink 88">
                  <a:extLst>
                    <a:ext uri="{FF2B5EF4-FFF2-40B4-BE49-F238E27FC236}">
                      <a16:creationId xmlns:a16="http://schemas.microsoft.com/office/drawing/2014/main" id="{B5472D42-8131-AA83-C539-37BB31433139}"/>
                    </a:ext>
                  </a:extLst>
                </p:cNvPr>
                <p:cNvPicPr/>
                <p:nvPr/>
              </p:nvPicPr>
              <p:blipFill>
                <a:blip r:embed="rId85"/>
                <a:stretch>
                  <a:fillRect/>
                </a:stretch>
              </p:blipFill>
              <p:spPr>
                <a:xfrm>
                  <a:off x="10846998" y="3887732"/>
                  <a:ext cx="134640" cy="33480"/>
                </a:xfrm>
                <a:prstGeom prst="rect">
                  <a:avLst/>
                </a:prstGeom>
              </p:spPr>
            </p:pic>
          </mc:Fallback>
        </mc:AlternateContent>
        <mc:AlternateContent xmlns:mc="http://schemas.openxmlformats.org/markup-compatibility/2006" xmlns:p14="http://schemas.microsoft.com/office/powerpoint/2010/main">
          <mc:Choice Requires="p14">
            <p:contentPart p14:bwMode="auto" r:id="rId86">
              <p14:nvContentPartPr>
                <p14:cNvPr id="90" name="Ink 89">
                  <a:extLst>
                    <a:ext uri="{FF2B5EF4-FFF2-40B4-BE49-F238E27FC236}">
                      <a16:creationId xmlns:a16="http://schemas.microsoft.com/office/drawing/2014/main" id="{BC292119-B4D6-835E-EEE6-A24F882CE025}"/>
                    </a:ext>
                  </a:extLst>
                </p14:cNvPr>
                <p14:cNvContentPartPr/>
                <p14:nvPr/>
              </p14:nvContentPartPr>
              <p14:xfrm>
                <a:off x="10918638" y="3911492"/>
                <a:ext cx="44640" cy="107280"/>
              </p14:xfrm>
            </p:contentPart>
          </mc:Choice>
          <mc:Fallback xmlns="">
            <p:pic>
              <p:nvPicPr>
                <p:cNvPr id="90" name="Ink 89">
                  <a:extLst>
                    <a:ext uri="{FF2B5EF4-FFF2-40B4-BE49-F238E27FC236}">
                      <a16:creationId xmlns:a16="http://schemas.microsoft.com/office/drawing/2014/main" id="{BC292119-B4D6-835E-EEE6-A24F882CE025}"/>
                    </a:ext>
                  </a:extLst>
                </p:cNvPr>
                <p:cNvPicPr/>
                <p:nvPr/>
              </p:nvPicPr>
              <p:blipFill>
                <a:blip r:embed="rId87"/>
                <a:stretch>
                  <a:fillRect/>
                </a:stretch>
              </p:blipFill>
              <p:spPr>
                <a:xfrm>
                  <a:off x="10909638" y="3902852"/>
                  <a:ext cx="62280" cy="124920"/>
                </a:xfrm>
                <a:prstGeom prst="rect">
                  <a:avLst/>
                </a:prstGeom>
              </p:spPr>
            </p:pic>
          </mc:Fallback>
        </mc:AlternateContent>
      </p:grpSp>
    </p:spTree>
    <p:extLst>
      <p:ext uri="{BB962C8B-B14F-4D97-AF65-F5344CB8AC3E}">
        <p14:creationId xmlns:p14="http://schemas.microsoft.com/office/powerpoint/2010/main" val="13799139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F6692-63AF-0869-56ED-A529E0443AB2}"/>
              </a:ext>
            </a:extLst>
          </p:cNvPr>
          <p:cNvSpPr>
            <a:spLocks noGrp="1"/>
          </p:cNvSpPr>
          <p:nvPr>
            <p:ph type="title"/>
          </p:nvPr>
        </p:nvSpPr>
        <p:spPr/>
        <p:txBody>
          <a:bodyPr/>
          <a:lstStyle/>
          <a:p>
            <a:r>
              <a:rPr lang="en-GB" b="1" dirty="0"/>
              <a:t>Moment of a force</a:t>
            </a:r>
          </a:p>
        </p:txBody>
      </p:sp>
      <p:sp>
        <p:nvSpPr>
          <p:cNvPr id="3" name="Content Placeholder 2">
            <a:extLst>
              <a:ext uri="{FF2B5EF4-FFF2-40B4-BE49-F238E27FC236}">
                <a16:creationId xmlns:a16="http://schemas.microsoft.com/office/drawing/2014/main" id="{C4AAD95D-553B-7D4C-A31F-43D8B301D996}"/>
              </a:ext>
            </a:extLst>
          </p:cNvPr>
          <p:cNvSpPr>
            <a:spLocks noGrp="1"/>
          </p:cNvSpPr>
          <p:nvPr>
            <p:ph idx="1"/>
          </p:nvPr>
        </p:nvSpPr>
        <p:spPr>
          <a:xfrm>
            <a:off x="838200" y="1803853"/>
            <a:ext cx="10515600" cy="4351338"/>
          </a:xfrm>
        </p:spPr>
        <p:txBody>
          <a:bodyPr/>
          <a:lstStyle/>
          <a:p>
            <a:pPr marL="0" indent="0">
              <a:buNone/>
            </a:pPr>
            <a:r>
              <a:rPr lang="en-GB" dirty="0"/>
              <a:t>The moment of a force is calculated by the product of the distance to the point of rotation and the perpendicular component of that force.</a:t>
            </a:r>
          </a:p>
        </p:txBody>
      </p:sp>
      <p:pic>
        <p:nvPicPr>
          <p:cNvPr id="5" name="Picture 4">
            <a:extLst>
              <a:ext uri="{FF2B5EF4-FFF2-40B4-BE49-F238E27FC236}">
                <a16:creationId xmlns:a16="http://schemas.microsoft.com/office/drawing/2014/main" id="{D8CC8F31-5936-9FE8-FF05-BD4CC9665D8D}"/>
              </a:ext>
            </a:extLst>
          </p:cNvPr>
          <p:cNvPicPr>
            <a:picLocks noChangeAspect="1"/>
          </p:cNvPicPr>
          <p:nvPr/>
        </p:nvPicPr>
        <p:blipFill>
          <a:blip r:embed="rId2"/>
          <a:stretch>
            <a:fillRect/>
          </a:stretch>
        </p:blipFill>
        <p:spPr>
          <a:xfrm>
            <a:off x="972427" y="2695114"/>
            <a:ext cx="1934060" cy="483515"/>
          </a:xfrm>
          <a:prstGeom prst="rect">
            <a:avLst/>
          </a:prstGeom>
        </p:spPr>
      </p:pic>
      <p:grpSp>
        <p:nvGrpSpPr>
          <p:cNvPr id="10" name="Group 9">
            <a:extLst>
              <a:ext uri="{FF2B5EF4-FFF2-40B4-BE49-F238E27FC236}">
                <a16:creationId xmlns:a16="http://schemas.microsoft.com/office/drawing/2014/main" id="{D25C8549-648A-59D0-ACEE-7FA55DF5FFC6}"/>
              </a:ext>
            </a:extLst>
          </p:cNvPr>
          <p:cNvGrpSpPr/>
          <p:nvPr/>
        </p:nvGrpSpPr>
        <p:grpSpPr>
          <a:xfrm>
            <a:off x="1322134" y="3828249"/>
            <a:ext cx="3780000" cy="20880"/>
            <a:chOff x="2820617" y="3913080"/>
            <a:chExt cx="3780000" cy="20880"/>
          </a:xfrm>
        </p:grpSpPr>
        <mc:AlternateContent xmlns:mc="http://schemas.openxmlformats.org/markup-compatibility/2006" xmlns:p14="http://schemas.microsoft.com/office/powerpoint/2010/main">
          <mc:Choice Requires="p14">
            <p:contentPart p14:bwMode="auto" r:id="rId3">
              <p14:nvContentPartPr>
                <p14:cNvPr id="6" name="Ink 5">
                  <a:extLst>
                    <a:ext uri="{FF2B5EF4-FFF2-40B4-BE49-F238E27FC236}">
                      <a16:creationId xmlns:a16="http://schemas.microsoft.com/office/drawing/2014/main" id="{DC177948-B5EB-DF8E-C752-A51CE83E6764}"/>
                    </a:ext>
                  </a:extLst>
                </p14:cNvPr>
                <p14:cNvContentPartPr/>
                <p14:nvPr/>
              </p14:nvContentPartPr>
              <p14:xfrm>
                <a:off x="4724297" y="3933600"/>
                <a:ext cx="360" cy="360"/>
              </p14:xfrm>
            </p:contentPart>
          </mc:Choice>
          <mc:Fallback xmlns="">
            <p:pic>
              <p:nvPicPr>
                <p:cNvPr id="6" name="Ink 5">
                  <a:extLst>
                    <a:ext uri="{FF2B5EF4-FFF2-40B4-BE49-F238E27FC236}">
                      <a16:creationId xmlns:a16="http://schemas.microsoft.com/office/drawing/2014/main" id="{DC177948-B5EB-DF8E-C752-A51CE83E6764}"/>
                    </a:ext>
                  </a:extLst>
                </p:cNvPr>
                <p:cNvPicPr/>
                <p:nvPr/>
              </p:nvPicPr>
              <p:blipFill>
                <a:blip r:embed="rId4"/>
                <a:stretch>
                  <a:fillRect/>
                </a:stretch>
              </p:blipFill>
              <p:spPr>
                <a:xfrm>
                  <a:off x="4661297" y="3870600"/>
                  <a:ext cx="12600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7" name="Ink 6">
                  <a:extLst>
                    <a:ext uri="{FF2B5EF4-FFF2-40B4-BE49-F238E27FC236}">
                      <a16:creationId xmlns:a16="http://schemas.microsoft.com/office/drawing/2014/main" id="{A7195DAA-F3F1-C75A-9684-5FED7FA40547}"/>
                    </a:ext>
                  </a:extLst>
                </p14:cNvPr>
                <p14:cNvContentPartPr/>
                <p14:nvPr/>
              </p14:nvContentPartPr>
              <p14:xfrm>
                <a:off x="2820617" y="3913080"/>
                <a:ext cx="3780000" cy="360"/>
              </p14:xfrm>
            </p:contentPart>
          </mc:Choice>
          <mc:Fallback xmlns="">
            <p:pic>
              <p:nvPicPr>
                <p:cNvPr id="7" name="Ink 6">
                  <a:extLst>
                    <a:ext uri="{FF2B5EF4-FFF2-40B4-BE49-F238E27FC236}">
                      <a16:creationId xmlns:a16="http://schemas.microsoft.com/office/drawing/2014/main" id="{A7195DAA-F3F1-C75A-9684-5FED7FA40547}"/>
                    </a:ext>
                  </a:extLst>
                </p:cNvPr>
                <p:cNvPicPr/>
                <p:nvPr/>
              </p:nvPicPr>
              <p:blipFill>
                <a:blip r:embed="rId6"/>
                <a:stretch>
                  <a:fillRect/>
                </a:stretch>
              </p:blipFill>
              <p:spPr>
                <a:xfrm>
                  <a:off x="2802617" y="3895440"/>
                  <a:ext cx="3815640" cy="360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7">
            <p14:nvContentPartPr>
              <p14:cNvPr id="8" name="Ink 7">
                <a:extLst>
                  <a:ext uri="{FF2B5EF4-FFF2-40B4-BE49-F238E27FC236}">
                    <a16:creationId xmlns:a16="http://schemas.microsoft.com/office/drawing/2014/main" id="{5200CF32-D9EA-64AF-F28C-114093584A22}"/>
                  </a:ext>
                </a:extLst>
              </p14:cNvPr>
              <p14:cNvContentPartPr/>
              <p14:nvPr/>
            </p14:nvContentPartPr>
            <p14:xfrm>
              <a:off x="5086294" y="3812409"/>
              <a:ext cx="360" cy="510480"/>
            </p14:xfrm>
          </p:contentPart>
        </mc:Choice>
        <mc:Fallback xmlns="">
          <p:pic>
            <p:nvPicPr>
              <p:cNvPr id="8" name="Ink 7">
                <a:extLst>
                  <a:ext uri="{FF2B5EF4-FFF2-40B4-BE49-F238E27FC236}">
                    <a16:creationId xmlns:a16="http://schemas.microsoft.com/office/drawing/2014/main" id="{5200CF32-D9EA-64AF-F28C-114093584A22}"/>
                  </a:ext>
                </a:extLst>
              </p:cNvPr>
              <p:cNvPicPr/>
              <p:nvPr/>
            </p:nvPicPr>
            <p:blipFill>
              <a:blip r:embed="rId20"/>
              <a:stretch>
                <a:fillRect/>
              </a:stretch>
            </p:blipFill>
            <p:spPr>
              <a:xfrm>
                <a:off x="5068294" y="3794409"/>
                <a:ext cx="36000" cy="54612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9" name="Ink 8">
                <a:extLst>
                  <a:ext uri="{FF2B5EF4-FFF2-40B4-BE49-F238E27FC236}">
                    <a16:creationId xmlns:a16="http://schemas.microsoft.com/office/drawing/2014/main" id="{A504C725-AA7E-AB31-777B-EE80BECBC34E}"/>
                  </a:ext>
                </a:extLst>
              </p14:cNvPr>
              <p14:cNvContentPartPr/>
              <p14:nvPr/>
            </p14:nvContentPartPr>
            <p14:xfrm>
              <a:off x="4961374" y="4169169"/>
              <a:ext cx="235440" cy="132120"/>
            </p14:xfrm>
          </p:contentPart>
        </mc:Choice>
        <mc:Fallback xmlns="">
          <p:pic>
            <p:nvPicPr>
              <p:cNvPr id="9" name="Ink 8">
                <a:extLst>
                  <a:ext uri="{FF2B5EF4-FFF2-40B4-BE49-F238E27FC236}">
                    <a16:creationId xmlns:a16="http://schemas.microsoft.com/office/drawing/2014/main" id="{A504C725-AA7E-AB31-777B-EE80BECBC34E}"/>
                  </a:ext>
                </a:extLst>
              </p:cNvPr>
              <p:cNvPicPr/>
              <p:nvPr/>
            </p:nvPicPr>
            <p:blipFill>
              <a:blip r:embed="rId22"/>
              <a:stretch>
                <a:fillRect/>
              </a:stretch>
            </p:blipFill>
            <p:spPr>
              <a:xfrm>
                <a:off x="4943734" y="4151169"/>
                <a:ext cx="271080" cy="167760"/>
              </a:xfrm>
              <a:prstGeom prst="rect">
                <a:avLst/>
              </a:prstGeom>
            </p:spPr>
          </p:pic>
        </mc:Fallback>
      </mc:AlternateContent>
      <p:sp>
        <p:nvSpPr>
          <p:cNvPr id="29" name="TextBox 28">
            <a:extLst>
              <a:ext uri="{FF2B5EF4-FFF2-40B4-BE49-F238E27FC236}">
                <a16:creationId xmlns:a16="http://schemas.microsoft.com/office/drawing/2014/main" id="{6FA865D1-635A-99FB-5879-C6070DFB9A6F}"/>
              </a:ext>
            </a:extLst>
          </p:cNvPr>
          <p:cNvSpPr txBox="1"/>
          <p:nvPr/>
        </p:nvSpPr>
        <p:spPr>
          <a:xfrm>
            <a:off x="3872802" y="3303023"/>
            <a:ext cx="1088572" cy="369332"/>
          </a:xfrm>
          <a:prstGeom prst="rect">
            <a:avLst/>
          </a:prstGeom>
          <a:noFill/>
        </p:spPr>
        <p:txBody>
          <a:bodyPr wrap="square" rtlCol="0">
            <a:spAutoFit/>
          </a:bodyPr>
          <a:lstStyle/>
          <a:p>
            <a:r>
              <a:rPr lang="en-GB" dirty="0"/>
              <a:t>1m</a:t>
            </a:r>
          </a:p>
        </p:txBody>
      </p:sp>
      <p:sp>
        <p:nvSpPr>
          <p:cNvPr id="30" name="TextBox 29">
            <a:extLst>
              <a:ext uri="{FF2B5EF4-FFF2-40B4-BE49-F238E27FC236}">
                <a16:creationId xmlns:a16="http://schemas.microsoft.com/office/drawing/2014/main" id="{82324DF3-F2F7-5F3F-3C47-99A9C08059F6}"/>
              </a:ext>
            </a:extLst>
          </p:cNvPr>
          <p:cNvSpPr txBox="1"/>
          <p:nvPr/>
        </p:nvSpPr>
        <p:spPr>
          <a:xfrm>
            <a:off x="4961374" y="4361472"/>
            <a:ext cx="822686" cy="369332"/>
          </a:xfrm>
          <a:prstGeom prst="rect">
            <a:avLst/>
          </a:prstGeom>
          <a:noFill/>
        </p:spPr>
        <p:txBody>
          <a:bodyPr wrap="square" rtlCol="0">
            <a:spAutoFit/>
          </a:bodyPr>
          <a:lstStyle/>
          <a:p>
            <a:r>
              <a:rPr lang="en-GB" dirty="0"/>
              <a:t>1N</a:t>
            </a:r>
          </a:p>
        </p:txBody>
      </p:sp>
      <p:grpSp>
        <p:nvGrpSpPr>
          <p:cNvPr id="37" name="Group 36">
            <a:extLst>
              <a:ext uri="{FF2B5EF4-FFF2-40B4-BE49-F238E27FC236}">
                <a16:creationId xmlns:a16="http://schemas.microsoft.com/office/drawing/2014/main" id="{7DD052DD-F716-C3C4-98FD-CF23CAE95975}"/>
              </a:ext>
            </a:extLst>
          </p:cNvPr>
          <p:cNvGrpSpPr/>
          <p:nvPr/>
        </p:nvGrpSpPr>
        <p:grpSpPr>
          <a:xfrm flipH="1">
            <a:off x="1416814" y="5325551"/>
            <a:ext cx="3874680" cy="510480"/>
            <a:chOff x="1416814" y="5325551"/>
            <a:chExt cx="3874680" cy="510480"/>
          </a:xfrm>
        </p:grpSpPr>
        <p:grpSp>
          <p:nvGrpSpPr>
            <p:cNvPr id="32" name="Group 31">
              <a:extLst>
                <a:ext uri="{FF2B5EF4-FFF2-40B4-BE49-F238E27FC236}">
                  <a16:creationId xmlns:a16="http://schemas.microsoft.com/office/drawing/2014/main" id="{EF445ED3-AE80-FED2-A338-86BACFC36C02}"/>
                </a:ext>
              </a:extLst>
            </p:cNvPr>
            <p:cNvGrpSpPr/>
            <p:nvPr/>
          </p:nvGrpSpPr>
          <p:grpSpPr>
            <a:xfrm flipH="1">
              <a:off x="1416814" y="5341391"/>
              <a:ext cx="3780000" cy="20880"/>
              <a:chOff x="2820617" y="3913080"/>
              <a:chExt cx="3780000" cy="20880"/>
            </a:xfrm>
          </p:grpSpPr>
          <mc:AlternateContent xmlns:mc="http://schemas.openxmlformats.org/markup-compatibility/2006" xmlns:p14="http://schemas.microsoft.com/office/powerpoint/2010/main">
            <mc:Choice Requires="p14">
              <p:contentPart p14:bwMode="auto" r:id="rId23">
                <p14:nvContentPartPr>
                  <p14:cNvPr id="33" name="Ink 32">
                    <a:extLst>
                      <a:ext uri="{FF2B5EF4-FFF2-40B4-BE49-F238E27FC236}">
                        <a16:creationId xmlns:a16="http://schemas.microsoft.com/office/drawing/2014/main" id="{1CA88E3D-6C26-D7E8-4363-260A00C24AFC}"/>
                      </a:ext>
                    </a:extLst>
                  </p14:cNvPr>
                  <p14:cNvContentPartPr/>
                  <p14:nvPr/>
                </p14:nvContentPartPr>
                <p14:xfrm>
                  <a:off x="4724297" y="3933600"/>
                  <a:ext cx="360" cy="360"/>
                </p14:xfrm>
              </p:contentPart>
            </mc:Choice>
            <mc:Fallback xmlns="">
              <p:pic>
                <p:nvPicPr>
                  <p:cNvPr id="33" name="Ink 32">
                    <a:extLst>
                      <a:ext uri="{FF2B5EF4-FFF2-40B4-BE49-F238E27FC236}">
                        <a16:creationId xmlns:a16="http://schemas.microsoft.com/office/drawing/2014/main" id="{1CA88E3D-6C26-D7E8-4363-260A00C24AFC}"/>
                      </a:ext>
                    </a:extLst>
                  </p:cNvPr>
                  <p:cNvPicPr/>
                  <p:nvPr/>
                </p:nvPicPr>
                <p:blipFill>
                  <a:blip r:embed="rId4"/>
                  <a:stretch>
                    <a:fillRect/>
                  </a:stretch>
                </p:blipFill>
                <p:spPr>
                  <a:xfrm>
                    <a:off x="4661297" y="3870600"/>
                    <a:ext cx="12600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34" name="Ink 33">
                    <a:extLst>
                      <a:ext uri="{FF2B5EF4-FFF2-40B4-BE49-F238E27FC236}">
                        <a16:creationId xmlns:a16="http://schemas.microsoft.com/office/drawing/2014/main" id="{C8F2C5E9-C896-10DB-0A2B-A889FF493D9C}"/>
                      </a:ext>
                    </a:extLst>
                  </p14:cNvPr>
                  <p14:cNvContentPartPr/>
                  <p14:nvPr/>
                </p14:nvContentPartPr>
                <p14:xfrm>
                  <a:off x="2820617" y="3913080"/>
                  <a:ext cx="3780000" cy="360"/>
                </p14:xfrm>
              </p:contentPart>
            </mc:Choice>
            <mc:Fallback xmlns="">
              <p:pic>
                <p:nvPicPr>
                  <p:cNvPr id="34" name="Ink 33">
                    <a:extLst>
                      <a:ext uri="{FF2B5EF4-FFF2-40B4-BE49-F238E27FC236}">
                        <a16:creationId xmlns:a16="http://schemas.microsoft.com/office/drawing/2014/main" id="{C8F2C5E9-C896-10DB-0A2B-A889FF493D9C}"/>
                      </a:ext>
                    </a:extLst>
                  </p:cNvPr>
                  <p:cNvPicPr/>
                  <p:nvPr/>
                </p:nvPicPr>
                <p:blipFill>
                  <a:blip r:embed="rId6"/>
                  <a:stretch>
                    <a:fillRect/>
                  </a:stretch>
                </p:blipFill>
                <p:spPr>
                  <a:xfrm>
                    <a:off x="2802617" y="3895440"/>
                    <a:ext cx="3815640" cy="360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25">
              <p14:nvContentPartPr>
                <p14:cNvPr id="35" name="Ink 34">
                  <a:extLst>
                    <a:ext uri="{FF2B5EF4-FFF2-40B4-BE49-F238E27FC236}">
                      <a16:creationId xmlns:a16="http://schemas.microsoft.com/office/drawing/2014/main" id="{F4FD8747-EEA0-9540-4986-DBB615C2BE06}"/>
                    </a:ext>
                  </a:extLst>
                </p14:cNvPr>
                <p14:cNvContentPartPr/>
                <p14:nvPr/>
              </p14:nvContentPartPr>
              <p14:xfrm flipH="1">
                <a:off x="5180974" y="5325551"/>
                <a:ext cx="360" cy="510480"/>
              </p14:xfrm>
            </p:contentPart>
          </mc:Choice>
          <mc:Fallback xmlns="">
            <p:pic>
              <p:nvPicPr>
                <p:cNvPr id="35" name="Ink 34">
                  <a:extLst>
                    <a:ext uri="{FF2B5EF4-FFF2-40B4-BE49-F238E27FC236}">
                      <a16:creationId xmlns:a16="http://schemas.microsoft.com/office/drawing/2014/main" id="{F4FD8747-EEA0-9540-4986-DBB615C2BE06}"/>
                    </a:ext>
                  </a:extLst>
                </p:cNvPr>
                <p:cNvPicPr/>
                <p:nvPr/>
              </p:nvPicPr>
              <p:blipFill>
                <a:blip r:embed="rId20"/>
                <a:stretch>
                  <a:fillRect/>
                </a:stretch>
              </p:blipFill>
              <p:spPr>
                <a:xfrm flipH="1">
                  <a:off x="5162974" y="5307551"/>
                  <a:ext cx="36000" cy="54612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36" name="Ink 35">
                  <a:extLst>
                    <a:ext uri="{FF2B5EF4-FFF2-40B4-BE49-F238E27FC236}">
                      <a16:creationId xmlns:a16="http://schemas.microsoft.com/office/drawing/2014/main" id="{5F492D32-67CB-0021-E90A-D849BF6BDEE2}"/>
                    </a:ext>
                  </a:extLst>
                </p14:cNvPr>
                <p14:cNvContentPartPr/>
                <p14:nvPr/>
              </p14:nvContentPartPr>
              <p14:xfrm flipH="1">
                <a:off x="5056054" y="5682311"/>
                <a:ext cx="235440" cy="132120"/>
              </p14:xfrm>
            </p:contentPart>
          </mc:Choice>
          <mc:Fallback xmlns="">
            <p:pic>
              <p:nvPicPr>
                <p:cNvPr id="36" name="Ink 35">
                  <a:extLst>
                    <a:ext uri="{FF2B5EF4-FFF2-40B4-BE49-F238E27FC236}">
                      <a16:creationId xmlns:a16="http://schemas.microsoft.com/office/drawing/2014/main" id="{5F492D32-67CB-0021-E90A-D849BF6BDEE2}"/>
                    </a:ext>
                  </a:extLst>
                </p:cNvPr>
                <p:cNvPicPr/>
                <p:nvPr/>
              </p:nvPicPr>
              <p:blipFill>
                <a:blip r:embed="rId22"/>
                <a:stretch>
                  <a:fillRect/>
                </a:stretch>
              </p:blipFill>
              <p:spPr>
                <a:xfrm flipH="1">
                  <a:off x="5038414" y="5664311"/>
                  <a:ext cx="271080" cy="167760"/>
                </a:xfrm>
                <a:prstGeom prst="rect">
                  <a:avLst/>
                </a:prstGeom>
              </p:spPr>
            </p:pic>
          </mc:Fallback>
        </mc:AlternateContent>
      </p:grpSp>
      <p:sp>
        <p:nvSpPr>
          <p:cNvPr id="43" name="TextBox 42">
            <a:extLst>
              <a:ext uri="{FF2B5EF4-FFF2-40B4-BE49-F238E27FC236}">
                <a16:creationId xmlns:a16="http://schemas.microsoft.com/office/drawing/2014/main" id="{016D8C97-DA09-5ACD-9A0E-942E65AC0F16}"/>
              </a:ext>
            </a:extLst>
          </p:cNvPr>
          <p:cNvSpPr txBox="1"/>
          <p:nvPr/>
        </p:nvSpPr>
        <p:spPr>
          <a:xfrm>
            <a:off x="2123562" y="4821575"/>
            <a:ext cx="1088572" cy="369332"/>
          </a:xfrm>
          <a:prstGeom prst="rect">
            <a:avLst/>
          </a:prstGeom>
          <a:noFill/>
        </p:spPr>
        <p:txBody>
          <a:bodyPr wrap="square" rtlCol="0">
            <a:spAutoFit/>
          </a:bodyPr>
          <a:lstStyle/>
          <a:p>
            <a:r>
              <a:rPr lang="en-GB" dirty="0"/>
              <a:t>1m</a:t>
            </a:r>
          </a:p>
        </p:txBody>
      </p:sp>
      <p:sp>
        <p:nvSpPr>
          <p:cNvPr id="44" name="TextBox 43">
            <a:extLst>
              <a:ext uri="{FF2B5EF4-FFF2-40B4-BE49-F238E27FC236}">
                <a16:creationId xmlns:a16="http://schemas.microsoft.com/office/drawing/2014/main" id="{18CFE3B9-CFA1-7B41-5C0C-6BF8D9F8090C}"/>
              </a:ext>
            </a:extLst>
          </p:cNvPr>
          <p:cNvSpPr txBox="1"/>
          <p:nvPr/>
        </p:nvSpPr>
        <p:spPr>
          <a:xfrm>
            <a:off x="1300876" y="5861677"/>
            <a:ext cx="822686" cy="369332"/>
          </a:xfrm>
          <a:prstGeom prst="rect">
            <a:avLst/>
          </a:prstGeom>
          <a:noFill/>
        </p:spPr>
        <p:txBody>
          <a:bodyPr wrap="square" rtlCol="0">
            <a:spAutoFit/>
          </a:bodyPr>
          <a:lstStyle/>
          <a:p>
            <a:r>
              <a:rPr lang="en-GB" dirty="0"/>
              <a:t>1N</a:t>
            </a:r>
          </a:p>
        </p:txBody>
      </p:sp>
      <p:sp>
        <p:nvSpPr>
          <p:cNvPr id="45" name="TextBox 44">
            <a:extLst>
              <a:ext uri="{FF2B5EF4-FFF2-40B4-BE49-F238E27FC236}">
                <a16:creationId xmlns:a16="http://schemas.microsoft.com/office/drawing/2014/main" id="{D48F47B5-0FB1-4DE4-971C-044B42EC4522}"/>
              </a:ext>
            </a:extLst>
          </p:cNvPr>
          <p:cNvSpPr txBox="1"/>
          <p:nvPr/>
        </p:nvSpPr>
        <p:spPr>
          <a:xfrm>
            <a:off x="5349228" y="2702858"/>
            <a:ext cx="3229067" cy="1200329"/>
          </a:xfrm>
          <a:prstGeom prst="rect">
            <a:avLst/>
          </a:prstGeom>
          <a:noFill/>
        </p:spPr>
        <p:txBody>
          <a:bodyPr wrap="square" rtlCol="0">
            <a:spAutoFit/>
          </a:bodyPr>
          <a:lstStyle/>
          <a:p>
            <a:r>
              <a:rPr lang="en-GB" sz="2400" b="1" dirty="0"/>
              <a:t>We must consider clockwise and anti-clockwise moments</a:t>
            </a:r>
          </a:p>
        </p:txBody>
      </p:sp>
      <p:sp>
        <p:nvSpPr>
          <p:cNvPr id="51" name="Isosceles Triangle 50">
            <a:extLst>
              <a:ext uri="{FF2B5EF4-FFF2-40B4-BE49-F238E27FC236}">
                <a16:creationId xmlns:a16="http://schemas.microsoft.com/office/drawing/2014/main" id="{5B856EFF-55BA-F84A-5258-D50BD7FA62E5}"/>
              </a:ext>
            </a:extLst>
          </p:cNvPr>
          <p:cNvSpPr/>
          <p:nvPr/>
        </p:nvSpPr>
        <p:spPr>
          <a:xfrm>
            <a:off x="3029968" y="3857976"/>
            <a:ext cx="385206" cy="298555"/>
          </a:xfrm>
          <a:prstGeom prst="triangle">
            <a:avLst/>
          </a:prstGeom>
          <a:ln w="3810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52" name="Isosceles Triangle 51">
            <a:extLst>
              <a:ext uri="{FF2B5EF4-FFF2-40B4-BE49-F238E27FC236}">
                <a16:creationId xmlns:a16="http://schemas.microsoft.com/office/drawing/2014/main" id="{63EE1E27-EE29-131A-C114-6AECA09E711D}"/>
              </a:ext>
            </a:extLst>
          </p:cNvPr>
          <p:cNvSpPr/>
          <p:nvPr/>
        </p:nvSpPr>
        <p:spPr>
          <a:xfrm>
            <a:off x="3212134" y="5431513"/>
            <a:ext cx="385206" cy="298555"/>
          </a:xfrm>
          <a:prstGeom prst="triangle">
            <a:avLst/>
          </a:prstGeom>
          <a:ln w="3810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54" name="TextBox 53">
            <a:extLst>
              <a:ext uri="{FF2B5EF4-FFF2-40B4-BE49-F238E27FC236}">
                <a16:creationId xmlns:a16="http://schemas.microsoft.com/office/drawing/2014/main" id="{32F043B1-F1A3-9CA6-38A2-E5B619E94397}"/>
              </a:ext>
            </a:extLst>
          </p:cNvPr>
          <p:cNvSpPr txBox="1"/>
          <p:nvPr/>
        </p:nvSpPr>
        <p:spPr>
          <a:xfrm>
            <a:off x="5668727" y="5097367"/>
            <a:ext cx="1793520" cy="1477328"/>
          </a:xfrm>
          <a:prstGeom prst="rect">
            <a:avLst/>
          </a:prstGeom>
          <a:noFill/>
        </p:spPr>
        <p:txBody>
          <a:bodyPr wrap="square" rtlCol="0">
            <a:spAutoFit/>
          </a:bodyPr>
          <a:lstStyle/>
          <a:p>
            <a:r>
              <a:rPr lang="en-GB" b="1" dirty="0"/>
              <a:t>Triangles are pivots, any force acting at the pivot has zero moment.</a:t>
            </a:r>
          </a:p>
        </p:txBody>
      </p:sp>
      <p:cxnSp>
        <p:nvCxnSpPr>
          <p:cNvPr id="39" name="Straight Arrow Connector 38">
            <a:extLst>
              <a:ext uri="{FF2B5EF4-FFF2-40B4-BE49-F238E27FC236}">
                <a16:creationId xmlns:a16="http://schemas.microsoft.com/office/drawing/2014/main" id="{7C27B392-308C-7DA6-5DE3-1482A57BAAFC}"/>
              </a:ext>
            </a:extLst>
          </p:cNvPr>
          <p:cNvCxnSpPr>
            <a:cxnSpLocks/>
          </p:cNvCxnSpPr>
          <p:nvPr/>
        </p:nvCxnSpPr>
        <p:spPr>
          <a:xfrm>
            <a:off x="3597340" y="3303023"/>
            <a:ext cx="1581748" cy="0"/>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0" name="Straight Arrow Connector 39">
            <a:extLst>
              <a:ext uri="{FF2B5EF4-FFF2-40B4-BE49-F238E27FC236}">
                <a16:creationId xmlns:a16="http://schemas.microsoft.com/office/drawing/2014/main" id="{524E2CDE-67E4-29AF-D082-99C0438E51FA}"/>
              </a:ext>
            </a:extLst>
          </p:cNvPr>
          <p:cNvCxnSpPr>
            <a:cxnSpLocks/>
          </p:cNvCxnSpPr>
          <p:nvPr/>
        </p:nvCxnSpPr>
        <p:spPr>
          <a:xfrm flipH="1">
            <a:off x="3212134" y="3303023"/>
            <a:ext cx="1749240" cy="0"/>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5" name="Straight Arrow Connector 54">
            <a:extLst>
              <a:ext uri="{FF2B5EF4-FFF2-40B4-BE49-F238E27FC236}">
                <a16:creationId xmlns:a16="http://schemas.microsoft.com/office/drawing/2014/main" id="{D6D70631-6E20-7D2C-FDE8-6A95B570459E}"/>
              </a:ext>
            </a:extLst>
          </p:cNvPr>
          <p:cNvCxnSpPr>
            <a:cxnSpLocks/>
          </p:cNvCxnSpPr>
          <p:nvPr/>
        </p:nvCxnSpPr>
        <p:spPr>
          <a:xfrm>
            <a:off x="1807029" y="4730804"/>
            <a:ext cx="1636499" cy="40994"/>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6" name="Straight Arrow Connector 55">
            <a:extLst>
              <a:ext uri="{FF2B5EF4-FFF2-40B4-BE49-F238E27FC236}">
                <a16:creationId xmlns:a16="http://schemas.microsoft.com/office/drawing/2014/main" id="{53030C51-E5D5-EB3B-DCA0-099AFDA5BBAA}"/>
              </a:ext>
            </a:extLst>
          </p:cNvPr>
          <p:cNvCxnSpPr>
            <a:cxnSpLocks/>
          </p:cNvCxnSpPr>
          <p:nvPr/>
        </p:nvCxnSpPr>
        <p:spPr>
          <a:xfrm flipH="1" flipV="1">
            <a:off x="1416814" y="4730804"/>
            <a:ext cx="1809000" cy="51880"/>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180568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DFB17FD-1E1E-5AB1-0FB9-DAD0EAA90ECA}"/>
              </a:ext>
            </a:extLst>
          </p:cNvPr>
          <p:cNvSpPr>
            <a:spLocks noGrp="1"/>
          </p:cNvSpPr>
          <p:nvPr>
            <p:ph idx="1"/>
          </p:nvPr>
        </p:nvSpPr>
        <p:spPr>
          <a:xfrm>
            <a:off x="729342" y="1083866"/>
            <a:ext cx="10515600" cy="4351338"/>
          </a:xfrm>
        </p:spPr>
        <p:txBody>
          <a:bodyPr/>
          <a:lstStyle/>
          <a:p>
            <a:pPr marL="0" indent="0">
              <a:buNone/>
            </a:pPr>
            <a:r>
              <a:rPr lang="en-GB" dirty="0"/>
              <a:t>Find the moment of the force shown below</a:t>
            </a:r>
          </a:p>
        </p:txBody>
      </p:sp>
      <p:grpSp>
        <p:nvGrpSpPr>
          <p:cNvPr id="4" name="Group 3">
            <a:extLst>
              <a:ext uri="{FF2B5EF4-FFF2-40B4-BE49-F238E27FC236}">
                <a16:creationId xmlns:a16="http://schemas.microsoft.com/office/drawing/2014/main" id="{89E1E8CD-15CD-B7AB-DA95-94B496E483DB}"/>
              </a:ext>
            </a:extLst>
          </p:cNvPr>
          <p:cNvGrpSpPr/>
          <p:nvPr/>
        </p:nvGrpSpPr>
        <p:grpSpPr>
          <a:xfrm>
            <a:off x="2816743" y="2304455"/>
            <a:ext cx="3780000" cy="20880"/>
            <a:chOff x="2820617" y="3913080"/>
            <a:chExt cx="3780000" cy="20880"/>
          </a:xfrm>
        </p:grpSpPr>
        <mc:AlternateContent xmlns:mc="http://schemas.openxmlformats.org/markup-compatibility/2006" xmlns:p14="http://schemas.microsoft.com/office/powerpoint/2010/main">
          <mc:Choice Requires="p14">
            <p:contentPart p14:bwMode="auto" r:id="rId2">
              <p14:nvContentPartPr>
                <p14:cNvPr id="5" name="Ink 4">
                  <a:extLst>
                    <a:ext uri="{FF2B5EF4-FFF2-40B4-BE49-F238E27FC236}">
                      <a16:creationId xmlns:a16="http://schemas.microsoft.com/office/drawing/2014/main" id="{526BD28E-118C-BF71-D454-6C45D382CA09}"/>
                    </a:ext>
                  </a:extLst>
                </p14:cNvPr>
                <p14:cNvContentPartPr/>
                <p14:nvPr/>
              </p14:nvContentPartPr>
              <p14:xfrm>
                <a:off x="4724297" y="3933600"/>
                <a:ext cx="360" cy="360"/>
              </p14:xfrm>
            </p:contentPart>
          </mc:Choice>
          <mc:Fallback xmlns="">
            <p:pic>
              <p:nvPicPr>
                <p:cNvPr id="12" name="Ink 11">
                  <a:extLst>
                    <a:ext uri="{FF2B5EF4-FFF2-40B4-BE49-F238E27FC236}">
                      <a16:creationId xmlns:a16="http://schemas.microsoft.com/office/drawing/2014/main" id="{DCB3F18F-C1C4-1005-87DB-FE4305374AB8}"/>
                    </a:ext>
                  </a:extLst>
                </p:cNvPr>
                <p:cNvPicPr/>
                <p:nvPr/>
              </p:nvPicPr>
              <p:blipFill>
                <a:blip r:embed="rId4"/>
                <a:stretch>
                  <a:fillRect/>
                </a:stretch>
              </p:blipFill>
              <p:spPr>
                <a:xfrm>
                  <a:off x="4661297" y="3870600"/>
                  <a:ext cx="126000" cy="126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6" name="Ink 5">
                  <a:extLst>
                    <a:ext uri="{FF2B5EF4-FFF2-40B4-BE49-F238E27FC236}">
                      <a16:creationId xmlns:a16="http://schemas.microsoft.com/office/drawing/2014/main" id="{E2BD9D08-9B97-2186-7748-9C452D541821}"/>
                    </a:ext>
                  </a:extLst>
                </p14:cNvPr>
                <p14:cNvContentPartPr/>
                <p14:nvPr/>
              </p14:nvContentPartPr>
              <p14:xfrm>
                <a:off x="2820617" y="3913080"/>
                <a:ext cx="3780000" cy="360"/>
              </p14:xfrm>
            </p:contentPart>
          </mc:Choice>
          <mc:Fallback xmlns="">
            <p:pic>
              <p:nvPicPr>
                <p:cNvPr id="13" name="Ink 12">
                  <a:extLst>
                    <a:ext uri="{FF2B5EF4-FFF2-40B4-BE49-F238E27FC236}">
                      <a16:creationId xmlns:a16="http://schemas.microsoft.com/office/drawing/2014/main" id="{F30985D9-B131-EF7C-CA67-85A76C3EE637}"/>
                    </a:ext>
                  </a:extLst>
                </p:cNvPr>
                <p:cNvPicPr/>
                <p:nvPr/>
              </p:nvPicPr>
              <p:blipFill>
                <a:blip r:embed="rId6"/>
                <a:stretch>
                  <a:fillRect/>
                </a:stretch>
              </p:blipFill>
              <p:spPr>
                <a:xfrm>
                  <a:off x="2802617" y="3895440"/>
                  <a:ext cx="3815640" cy="3600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7">
            <p14:nvContentPartPr>
              <p14:cNvPr id="7" name="Ink 6">
                <a:extLst>
                  <a:ext uri="{FF2B5EF4-FFF2-40B4-BE49-F238E27FC236}">
                    <a16:creationId xmlns:a16="http://schemas.microsoft.com/office/drawing/2014/main" id="{F2EFF457-5411-BB94-9704-FC3BFED6457B}"/>
                  </a:ext>
                </a:extLst>
              </p14:cNvPr>
              <p14:cNvContentPartPr/>
              <p14:nvPr/>
            </p14:nvContentPartPr>
            <p14:xfrm>
              <a:off x="2830320" y="2331095"/>
              <a:ext cx="360" cy="360"/>
            </p14:xfrm>
          </p:contentPart>
        </mc:Choice>
        <mc:Fallback>
          <p:pic>
            <p:nvPicPr>
              <p:cNvPr id="7" name="Ink 6">
                <a:extLst>
                  <a:ext uri="{FF2B5EF4-FFF2-40B4-BE49-F238E27FC236}">
                    <a16:creationId xmlns:a16="http://schemas.microsoft.com/office/drawing/2014/main" id="{F2EFF457-5411-BB94-9704-FC3BFED6457B}"/>
                  </a:ext>
                </a:extLst>
              </p:cNvPr>
              <p:cNvPicPr/>
              <p:nvPr/>
            </p:nvPicPr>
            <p:blipFill>
              <a:blip r:embed="rId8"/>
              <a:stretch>
                <a:fillRect/>
              </a:stretch>
            </p:blipFill>
            <p:spPr>
              <a:xfrm>
                <a:off x="2812320" y="2313095"/>
                <a:ext cx="36000" cy="36000"/>
              </a:xfrm>
              <a:prstGeom prst="rect">
                <a:avLst/>
              </a:prstGeom>
            </p:spPr>
          </p:pic>
        </mc:Fallback>
      </mc:AlternateContent>
      <mc:AlternateContent xmlns:mc="http://schemas.openxmlformats.org/markup-compatibility/2006">
        <mc:Choice xmlns:p14="http://schemas.microsoft.com/office/powerpoint/2010/main" Requires="p14">
          <p:contentPart p14:bwMode="auto" r:id="rId9">
            <p14:nvContentPartPr>
              <p14:cNvPr id="8" name="Ink 7">
                <a:extLst>
                  <a:ext uri="{FF2B5EF4-FFF2-40B4-BE49-F238E27FC236}">
                    <a16:creationId xmlns:a16="http://schemas.microsoft.com/office/drawing/2014/main" id="{DD5FA236-2924-DA02-68A5-E7DC76CBBBB9}"/>
                  </a:ext>
                </a:extLst>
              </p14:cNvPr>
              <p14:cNvContentPartPr/>
              <p14:nvPr/>
            </p14:nvContentPartPr>
            <p14:xfrm>
              <a:off x="2816280" y="2312375"/>
              <a:ext cx="342720" cy="342720"/>
            </p14:xfrm>
          </p:contentPart>
        </mc:Choice>
        <mc:Fallback>
          <p:pic>
            <p:nvPicPr>
              <p:cNvPr id="8" name="Ink 7">
                <a:extLst>
                  <a:ext uri="{FF2B5EF4-FFF2-40B4-BE49-F238E27FC236}">
                    <a16:creationId xmlns:a16="http://schemas.microsoft.com/office/drawing/2014/main" id="{DD5FA236-2924-DA02-68A5-E7DC76CBBBB9}"/>
                  </a:ext>
                </a:extLst>
              </p:cNvPr>
              <p:cNvPicPr/>
              <p:nvPr/>
            </p:nvPicPr>
            <p:blipFill>
              <a:blip r:embed="rId10"/>
              <a:stretch>
                <a:fillRect/>
              </a:stretch>
            </p:blipFill>
            <p:spPr>
              <a:xfrm>
                <a:off x="2798280" y="2294375"/>
                <a:ext cx="378360" cy="378360"/>
              </a:xfrm>
              <a:prstGeom prst="rect">
                <a:avLst/>
              </a:prstGeom>
            </p:spPr>
          </p:pic>
        </mc:Fallback>
      </mc:AlternateContent>
      <mc:AlternateContent xmlns:mc="http://schemas.openxmlformats.org/markup-compatibility/2006">
        <mc:Choice xmlns:p14="http://schemas.microsoft.com/office/powerpoint/2010/main" Requires="p14">
          <p:contentPart p14:bwMode="auto" r:id="rId11">
            <p14:nvContentPartPr>
              <p14:cNvPr id="9" name="Ink 8">
                <a:extLst>
                  <a:ext uri="{FF2B5EF4-FFF2-40B4-BE49-F238E27FC236}">
                    <a16:creationId xmlns:a16="http://schemas.microsoft.com/office/drawing/2014/main" id="{11E9CA84-7317-E666-7C19-51DECB1F5463}"/>
                  </a:ext>
                </a:extLst>
              </p14:cNvPr>
              <p14:cNvContentPartPr/>
              <p14:nvPr/>
            </p14:nvContentPartPr>
            <p14:xfrm>
              <a:off x="3159360" y="2655455"/>
              <a:ext cx="579960" cy="579960"/>
            </p14:xfrm>
          </p:contentPart>
        </mc:Choice>
        <mc:Fallback>
          <p:pic>
            <p:nvPicPr>
              <p:cNvPr id="9" name="Ink 8">
                <a:extLst>
                  <a:ext uri="{FF2B5EF4-FFF2-40B4-BE49-F238E27FC236}">
                    <a16:creationId xmlns:a16="http://schemas.microsoft.com/office/drawing/2014/main" id="{11E9CA84-7317-E666-7C19-51DECB1F5463}"/>
                  </a:ext>
                </a:extLst>
              </p:cNvPr>
              <p:cNvPicPr/>
              <p:nvPr/>
            </p:nvPicPr>
            <p:blipFill>
              <a:blip r:embed="rId12"/>
              <a:stretch>
                <a:fillRect/>
              </a:stretch>
            </p:blipFill>
            <p:spPr>
              <a:xfrm>
                <a:off x="3141360" y="2637444"/>
                <a:ext cx="615600" cy="615622"/>
              </a:xfrm>
              <a:prstGeom prst="rect">
                <a:avLst/>
              </a:prstGeom>
            </p:spPr>
          </p:pic>
        </mc:Fallback>
      </mc:AlternateContent>
      <mc:AlternateContent xmlns:mc="http://schemas.openxmlformats.org/markup-compatibility/2006">
        <mc:Choice xmlns:p14="http://schemas.microsoft.com/office/powerpoint/2010/main" Requires="p14">
          <p:contentPart p14:bwMode="auto" r:id="rId13">
            <p14:nvContentPartPr>
              <p14:cNvPr id="10" name="Ink 9">
                <a:extLst>
                  <a:ext uri="{FF2B5EF4-FFF2-40B4-BE49-F238E27FC236}">
                    <a16:creationId xmlns:a16="http://schemas.microsoft.com/office/drawing/2014/main" id="{EB7B788B-B2E7-B193-7436-001D1C3D3B62}"/>
                  </a:ext>
                </a:extLst>
              </p14:cNvPr>
              <p14:cNvContentPartPr/>
              <p14:nvPr/>
            </p14:nvContentPartPr>
            <p14:xfrm>
              <a:off x="3506040" y="3060455"/>
              <a:ext cx="249480" cy="199080"/>
            </p14:xfrm>
          </p:contentPart>
        </mc:Choice>
        <mc:Fallback>
          <p:pic>
            <p:nvPicPr>
              <p:cNvPr id="10" name="Ink 9">
                <a:extLst>
                  <a:ext uri="{FF2B5EF4-FFF2-40B4-BE49-F238E27FC236}">
                    <a16:creationId xmlns:a16="http://schemas.microsoft.com/office/drawing/2014/main" id="{EB7B788B-B2E7-B193-7436-001D1C3D3B62}"/>
                  </a:ext>
                </a:extLst>
              </p:cNvPr>
              <p:cNvPicPr/>
              <p:nvPr/>
            </p:nvPicPr>
            <p:blipFill>
              <a:blip r:embed="rId14"/>
              <a:stretch>
                <a:fillRect/>
              </a:stretch>
            </p:blipFill>
            <p:spPr>
              <a:xfrm>
                <a:off x="3488040" y="3042422"/>
                <a:ext cx="285120" cy="234785"/>
              </a:xfrm>
              <a:prstGeom prst="rect">
                <a:avLst/>
              </a:prstGeom>
            </p:spPr>
          </p:pic>
        </mc:Fallback>
      </mc:AlternateContent>
      <mc:AlternateContent xmlns:mc="http://schemas.openxmlformats.org/markup-compatibility/2006">
        <mc:Choice xmlns:p14="http://schemas.microsoft.com/office/powerpoint/2010/main" Requires="p14">
          <p:contentPart p14:bwMode="auto" r:id="rId15">
            <p14:nvContentPartPr>
              <p14:cNvPr id="11" name="Ink 10">
                <a:extLst>
                  <a:ext uri="{FF2B5EF4-FFF2-40B4-BE49-F238E27FC236}">
                    <a16:creationId xmlns:a16="http://schemas.microsoft.com/office/drawing/2014/main" id="{A22AD0E7-21C6-E34F-4FE7-5D6048F3F5AC}"/>
                  </a:ext>
                </a:extLst>
              </p14:cNvPr>
              <p14:cNvContentPartPr/>
              <p14:nvPr/>
            </p14:nvContentPartPr>
            <p14:xfrm>
              <a:off x="3169080" y="2331095"/>
              <a:ext cx="129240" cy="272880"/>
            </p14:xfrm>
          </p:contentPart>
        </mc:Choice>
        <mc:Fallback>
          <p:pic>
            <p:nvPicPr>
              <p:cNvPr id="11" name="Ink 10">
                <a:extLst>
                  <a:ext uri="{FF2B5EF4-FFF2-40B4-BE49-F238E27FC236}">
                    <a16:creationId xmlns:a16="http://schemas.microsoft.com/office/drawing/2014/main" id="{A22AD0E7-21C6-E34F-4FE7-5D6048F3F5AC}"/>
                  </a:ext>
                </a:extLst>
              </p:cNvPr>
              <p:cNvPicPr/>
              <p:nvPr/>
            </p:nvPicPr>
            <p:blipFill>
              <a:blip r:embed="rId16"/>
              <a:stretch>
                <a:fillRect/>
              </a:stretch>
            </p:blipFill>
            <p:spPr>
              <a:xfrm>
                <a:off x="3151130" y="2313095"/>
                <a:ext cx="164781" cy="308520"/>
              </a:xfrm>
              <a:prstGeom prst="rect">
                <a:avLst/>
              </a:prstGeom>
            </p:spPr>
          </p:pic>
        </mc:Fallback>
      </mc:AlternateContent>
      <p:sp>
        <p:nvSpPr>
          <p:cNvPr id="12" name="TextBox 11">
            <a:extLst>
              <a:ext uri="{FF2B5EF4-FFF2-40B4-BE49-F238E27FC236}">
                <a16:creationId xmlns:a16="http://schemas.microsoft.com/office/drawing/2014/main" id="{4355E9E3-1BD7-A22A-3EE6-2D1B179C1E30}"/>
              </a:ext>
            </a:extLst>
          </p:cNvPr>
          <p:cNvSpPr txBox="1"/>
          <p:nvPr/>
        </p:nvSpPr>
        <p:spPr>
          <a:xfrm>
            <a:off x="3630779" y="2581424"/>
            <a:ext cx="1172443" cy="369332"/>
          </a:xfrm>
          <a:prstGeom prst="rect">
            <a:avLst/>
          </a:prstGeom>
          <a:noFill/>
        </p:spPr>
        <p:txBody>
          <a:bodyPr wrap="square" rtlCol="0">
            <a:spAutoFit/>
          </a:bodyPr>
          <a:lstStyle/>
          <a:p>
            <a:r>
              <a:rPr lang="en-GB" dirty="0"/>
              <a:t>45deg</a:t>
            </a:r>
          </a:p>
        </p:txBody>
      </p:sp>
      <p:sp>
        <p:nvSpPr>
          <p:cNvPr id="13" name="TextBox 12">
            <a:extLst>
              <a:ext uri="{FF2B5EF4-FFF2-40B4-BE49-F238E27FC236}">
                <a16:creationId xmlns:a16="http://schemas.microsoft.com/office/drawing/2014/main" id="{1EFE821D-C162-CF2C-00E5-0C810C4EED7C}"/>
              </a:ext>
            </a:extLst>
          </p:cNvPr>
          <p:cNvSpPr txBox="1"/>
          <p:nvPr/>
        </p:nvSpPr>
        <p:spPr>
          <a:xfrm>
            <a:off x="3755520" y="3452341"/>
            <a:ext cx="842730" cy="369332"/>
          </a:xfrm>
          <a:prstGeom prst="rect">
            <a:avLst/>
          </a:prstGeom>
          <a:noFill/>
        </p:spPr>
        <p:txBody>
          <a:bodyPr wrap="square" rtlCol="0">
            <a:spAutoFit/>
          </a:bodyPr>
          <a:lstStyle/>
          <a:p>
            <a:r>
              <a:rPr lang="en-GB" dirty="0"/>
              <a:t>3N</a:t>
            </a:r>
          </a:p>
        </p:txBody>
      </p:sp>
      <p:sp>
        <p:nvSpPr>
          <p:cNvPr id="14" name="TextBox 13">
            <a:extLst>
              <a:ext uri="{FF2B5EF4-FFF2-40B4-BE49-F238E27FC236}">
                <a16:creationId xmlns:a16="http://schemas.microsoft.com/office/drawing/2014/main" id="{C03F9AF4-EDC1-C7DC-EF85-B1F8AFB65925}"/>
              </a:ext>
            </a:extLst>
          </p:cNvPr>
          <p:cNvSpPr txBox="1"/>
          <p:nvPr/>
        </p:nvSpPr>
        <p:spPr>
          <a:xfrm>
            <a:off x="3554378" y="1825625"/>
            <a:ext cx="1349794" cy="369332"/>
          </a:xfrm>
          <a:prstGeom prst="rect">
            <a:avLst/>
          </a:prstGeom>
          <a:noFill/>
        </p:spPr>
        <p:txBody>
          <a:bodyPr wrap="square" rtlCol="0">
            <a:spAutoFit/>
          </a:bodyPr>
          <a:lstStyle/>
          <a:p>
            <a:r>
              <a:rPr lang="en-GB" dirty="0"/>
              <a:t>1m</a:t>
            </a:r>
          </a:p>
        </p:txBody>
      </p:sp>
      <p:sp>
        <p:nvSpPr>
          <p:cNvPr id="15" name="Isosceles Triangle 14">
            <a:extLst>
              <a:ext uri="{FF2B5EF4-FFF2-40B4-BE49-F238E27FC236}">
                <a16:creationId xmlns:a16="http://schemas.microsoft.com/office/drawing/2014/main" id="{086CF0B8-1594-2EF6-C3C5-858E5120BE88}"/>
              </a:ext>
            </a:extLst>
          </p:cNvPr>
          <p:cNvSpPr/>
          <p:nvPr/>
        </p:nvSpPr>
        <p:spPr>
          <a:xfrm>
            <a:off x="4518966" y="2379534"/>
            <a:ext cx="385206" cy="298555"/>
          </a:xfrm>
          <a:prstGeom prst="triangle">
            <a:avLst/>
          </a:prstGeom>
          <a:ln w="3810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cxnSp>
        <p:nvCxnSpPr>
          <p:cNvPr id="17" name="Straight Arrow Connector 16">
            <a:extLst>
              <a:ext uri="{FF2B5EF4-FFF2-40B4-BE49-F238E27FC236}">
                <a16:creationId xmlns:a16="http://schemas.microsoft.com/office/drawing/2014/main" id="{A35AA6C0-3D4B-0C0E-0010-36EDFB42A6EB}"/>
              </a:ext>
            </a:extLst>
          </p:cNvPr>
          <p:cNvCxnSpPr>
            <a:cxnSpLocks/>
          </p:cNvCxnSpPr>
          <p:nvPr/>
        </p:nvCxnSpPr>
        <p:spPr>
          <a:xfrm>
            <a:off x="2960914" y="1825625"/>
            <a:ext cx="1855050" cy="12412"/>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2CC566AA-D00D-71EB-8613-4FAEF7A0B707}"/>
              </a:ext>
            </a:extLst>
          </p:cNvPr>
          <p:cNvCxnSpPr>
            <a:cxnSpLocks/>
          </p:cNvCxnSpPr>
          <p:nvPr/>
        </p:nvCxnSpPr>
        <p:spPr>
          <a:xfrm flipH="1" flipV="1">
            <a:off x="2710543" y="1825625"/>
            <a:ext cx="1887707" cy="12412"/>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32937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2E7E9-F84E-F334-8E2B-DAC8923F7C3C}"/>
              </a:ext>
            </a:extLst>
          </p:cNvPr>
          <p:cNvSpPr>
            <a:spLocks noGrp="1"/>
          </p:cNvSpPr>
          <p:nvPr>
            <p:ph type="title"/>
          </p:nvPr>
        </p:nvSpPr>
        <p:spPr/>
        <p:txBody>
          <a:bodyPr/>
          <a:lstStyle/>
          <a:p>
            <a:r>
              <a:rPr lang="en-GB" b="1" dirty="0"/>
              <a:t>Centre of mass</a:t>
            </a:r>
          </a:p>
        </p:txBody>
      </p:sp>
      <p:sp>
        <p:nvSpPr>
          <p:cNvPr id="5" name="Rectangle 4">
            <a:extLst>
              <a:ext uri="{FF2B5EF4-FFF2-40B4-BE49-F238E27FC236}">
                <a16:creationId xmlns:a16="http://schemas.microsoft.com/office/drawing/2014/main" id="{037EA5EC-E7EF-2A77-C9F7-AB250D81A31D}"/>
              </a:ext>
            </a:extLst>
          </p:cNvPr>
          <p:cNvSpPr/>
          <p:nvPr/>
        </p:nvSpPr>
        <p:spPr>
          <a:xfrm>
            <a:off x="2035629" y="2084160"/>
            <a:ext cx="2133600" cy="1325563"/>
          </a:xfrm>
          <a:prstGeom prst="rect">
            <a:avLst/>
          </a:prstGeom>
          <a:ln w="3810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cxnSp>
        <p:nvCxnSpPr>
          <p:cNvPr id="9" name="Straight Arrow Connector 8">
            <a:extLst>
              <a:ext uri="{FF2B5EF4-FFF2-40B4-BE49-F238E27FC236}">
                <a16:creationId xmlns:a16="http://schemas.microsoft.com/office/drawing/2014/main" id="{81DCB6E9-D23A-88F8-7861-5B6A6C5E2444}"/>
              </a:ext>
            </a:extLst>
          </p:cNvPr>
          <p:cNvCxnSpPr/>
          <p:nvPr/>
        </p:nvCxnSpPr>
        <p:spPr>
          <a:xfrm>
            <a:off x="3102429" y="2721429"/>
            <a:ext cx="0" cy="1850571"/>
          </a:xfrm>
          <a:prstGeom prst="straightConnector1">
            <a:avLst/>
          </a:prstGeom>
          <a:ln w="76200">
            <a:solidFill>
              <a:schemeClr val="tx1"/>
            </a:solidFill>
            <a:tailEnd type="triangle"/>
          </a:ln>
        </p:spPr>
        <p:style>
          <a:lnRef idx="1">
            <a:schemeClr val="dk1"/>
          </a:lnRef>
          <a:fillRef idx="0">
            <a:schemeClr val="dk1"/>
          </a:fillRef>
          <a:effectRef idx="0">
            <a:schemeClr val="dk1"/>
          </a:effectRef>
          <a:fontRef idx="minor">
            <a:schemeClr val="tx1"/>
          </a:fontRef>
        </p:style>
      </p:cxnSp>
      <p:sp>
        <p:nvSpPr>
          <p:cNvPr id="10" name="TextBox 9">
            <a:extLst>
              <a:ext uri="{FF2B5EF4-FFF2-40B4-BE49-F238E27FC236}">
                <a16:creationId xmlns:a16="http://schemas.microsoft.com/office/drawing/2014/main" id="{B2FB8B9B-82D5-091D-C562-D889ABEC724C}"/>
              </a:ext>
            </a:extLst>
          </p:cNvPr>
          <p:cNvSpPr txBox="1"/>
          <p:nvPr/>
        </p:nvSpPr>
        <p:spPr>
          <a:xfrm>
            <a:off x="4991099" y="1690688"/>
            <a:ext cx="4882244" cy="2308324"/>
          </a:xfrm>
          <a:prstGeom prst="rect">
            <a:avLst/>
          </a:prstGeom>
          <a:noFill/>
        </p:spPr>
        <p:txBody>
          <a:bodyPr wrap="square" rtlCol="0">
            <a:spAutoFit/>
          </a:bodyPr>
          <a:lstStyle/>
          <a:p>
            <a:r>
              <a:rPr lang="en-GB" sz="2400" b="1" dirty="0"/>
              <a:t>The centre of mass is the geometric centre of the body. We assume that the mass is evenly distributed(Homogeneous) amongst the area/volume of the object for this to be true.</a:t>
            </a:r>
          </a:p>
        </p:txBody>
      </p:sp>
      <p:sp>
        <p:nvSpPr>
          <p:cNvPr id="11" name="TextBox 10">
            <a:extLst>
              <a:ext uri="{FF2B5EF4-FFF2-40B4-BE49-F238E27FC236}">
                <a16:creationId xmlns:a16="http://schemas.microsoft.com/office/drawing/2014/main" id="{EB0F2038-1E71-8742-E98A-8CE06A5B3AB8}"/>
              </a:ext>
            </a:extLst>
          </p:cNvPr>
          <p:cNvSpPr txBox="1"/>
          <p:nvPr/>
        </p:nvSpPr>
        <p:spPr>
          <a:xfrm>
            <a:off x="4991099" y="4197816"/>
            <a:ext cx="5611583" cy="1569660"/>
          </a:xfrm>
          <a:prstGeom prst="rect">
            <a:avLst/>
          </a:prstGeom>
          <a:noFill/>
        </p:spPr>
        <p:txBody>
          <a:bodyPr wrap="square" rtlCol="0">
            <a:spAutoFit/>
          </a:bodyPr>
          <a:lstStyle/>
          <a:p>
            <a:r>
              <a:rPr lang="en-GB" sz="2400" b="1" dirty="0"/>
              <a:t>We can safely assume that the weight of any object acts only at the centre of mass even though the mass from every point within the object contributes to it.</a:t>
            </a:r>
          </a:p>
        </p:txBody>
      </p:sp>
      <mc:AlternateContent xmlns:mc="http://schemas.openxmlformats.org/markup-compatibility/2006">
        <mc:Choice xmlns:p14="http://schemas.microsoft.com/office/powerpoint/2010/main" Requires="p14">
          <p:contentPart p14:bwMode="auto" r:id="rId2">
            <p14:nvContentPartPr>
              <p14:cNvPr id="3" name="Ink 2">
                <a:extLst>
                  <a:ext uri="{FF2B5EF4-FFF2-40B4-BE49-F238E27FC236}">
                    <a16:creationId xmlns:a16="http://schemas.microsoft.com/office/drawing/2014/main" id="{E04813F4-BFF8-E3D2-9EC8-0BCF3343F20E}"/>
                  </a:ext>
                </a:extLst>
              </p14:cNvPr>
              <p14:cNvContentPartPr/>
              <p14:nvPr/>
            </p14:nvContentPartPr>
            <p14:xfrm>
              <a:off x="3112937" y="2743080"/>
              <a:ext cx="360" cy="360"/>
            </p14:xfrm>
          </p:contentPart>
        </mc:Choice>
        <mc:Fallback>
          <p:pic>
            <p:nvPicPr>
              <p:cNvPr id="3" name="Ink 2">
                <a:extLst>
                  <a:ext uri="{FF2B5EF4-FFF2-40B4-BE49-F238E27FC236}">
                    <a16:creationId xmlns:a16="http://schemas.microsoft.com/office/drawing/2014/main" id="{E04813F4-BFF8-E3D2-9EC8-0BCF3343F20E}"/>
                  </a:ext>
                </a:extLst>
              </p:cNvPr>
              <p:cNvPicPr/>
              <p:nvPr/>
            </p:nvPicPr>
            <p:blipFill>
              <a:blip r:embed="rId3"/>
              <a:stretch>
                <a:fillRect/>
              </a:stretch>
            </p:blipFill>
            <p:spPr>
              <a:xfrm>
                <a:off x="3049937" y="2680440"/>
                <a:ext cx="126000" cy="126000"/>
              </a:xfrm>
              <a:prstGeom prst="rect">
                <a:avLst/>
              </a:prstGeom>
            </p:spPr>
          </p:pic>
        </mc:Fallback>
      </mc:AlternateContent>
    </p:spTree>
    <p:extLst>
      <p:ext uri="{BB962C8B-B14F-4D97-AF65-F5344CB8AC3E}">
        <p14:creationId xmlns:p14="http://schemas.microsoft.com/office/powerpoint/2010/main" val="4062818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0A7164B-12C9-BEFE-CED3-4D88DC571D03}"/>
              </a:ext>
            </a:extLst>
          </p:cNvPr>
          <p:cNvSpPr>
            <a:spLocks noGrp="1"/>
          </p:cNvSpPr>
          <p:nvPr>
            <p:ph idx="1"/>
          </p:nvPr>
        </p:nvSpPr>
        <p:spPr>
          <a:xfrm>
            <a:off x="718458" y="1027906"/>
            <a:ext cx="10515600" cy="4351338"/>
          </a:xfrm>
        </p:spPr>
        <p:txBody>
          <a:bodyPr/>
          <a:lstStyle/>
          <a:p>
            <a:pPr marL="0" indent="0">
              <a:buNone/>
            </a:pPr>
            <a:r>
              <a:rPr lang="en-GB" dirty="0"/>
              <a:t>A rod has mass 5kg and is 5m long, assuming the rod is homogeneous, at what length from the left does the weight act?</a:t>
            </a:r>
          </a:p>
        </p:txBody>
      </p:sp>
      <p:sp>
        <p:nvSpPr>
          <p:cNvPr id="5" name="Rectangle 4">
            <a:extLst>
              <a:ext uri="{FF2B5EF4-FFF2-40B4-BE49-F238E27FC236}">
                <a16:creationId xmlns:a16="http://schemas.microsoft.com/office/drawing/2014/main" id="{C5C3DD69-120D-2824-07AF-E71764E08512}"/>
              </a:ext>
            </a:extLst>
          </p:cNvPr>
          <p:cNvSpPr/>
          <p:nvPr/>
        </p:nvSpPr>
        <p:spPr>
          <a:xfrm>
            <a:off x="2960914" y="2275114"/>
            <a:ext cx="5725886" cy="195943"/>
          </a:xfrm>
          <a:prstGeom prst="rect">
            <a:avLst/>
          </a:prstGeom>
          <a:solidFill>
            <a:schemeClr val="tx1"/>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cxnSp>
        <p:nvCxnSpPr>
          <p:cNvPr id="7" name="Straight Arrow Connector 6">
            <a:extLst>
              <a:ext uri="{FF2B5EF4-FFF2-40B4-BE49-F238E27FC236}">
                <a16:creationId xmlns:a16="http://schemas.microsoft.com/office/drawing/2014/main" id="{69AE1DA3-8325-38B2-625D-3CCDA7597AC6}"/>
              </a:ext>
            </a:extLst>
          </p:cNvPr>
          <p:cNvCxnSpPr>
            <a:stCxn id="5" idx="2"/>
          </p:cNvCxnSpPr>
          <p:nvPr/>
        </p:nvCxnSpPr>
        <p:spPr>
          <a:xfrm>
            <a:off x="5823857" y="2471057"/>
            <a:ext cx="0" cy="1284514"/>
          </a:xfrm>
          <a:prstGeom prst="straightConnector1">
            <a:avLst/>
          </a:prstGeom>
          <a:ln w="76200">
            <a:solidFill>
              <a:schemeClr val="tx1"/>
            </a:solidFill>
            <a:tailEnd type="triangle"/>
          </a:ln>
        </p:spPr>
        <p:style>
          <a:lnRef idx="1">
            <a:schemeClr val="dk1"/>
          </a:lnRef>
          <a:fillRef idx="0">
            <a:schemeClr val="dk1"/>
          </a:fillRef>
          <a:effectRef idx="0">
            <a:schemeClr val="dk1"/>
          </a:effectRef>
          <a:fontRef idx="minor">
            <a:schemeClr val="tx1"/>
          </a:fontRef>
        </p:style>
      </p:cxnSp>
      <p:sp>
        <p:nvSpPr>
          <p:cNvPr id="8" name="TextBox 7">
            <a:extLst>
              <a:ext uri="{FF2B5EF4-FFF2-40B4-BE49-F238E27FC236}">
                <a16:creationId xmlns:a16="http://schemas.microsoft.com/office/drawing/2014/main" id="{DCE940B8-1D2F-732C-942D-6B914BADDB39}"/>
              </a:ext>
            </a:extLst>
          </p:cNvPr>
          <p:cNvSpPr txBox="1"/>
          <p:nvPr/>
        </p:nvSpPr>
        <p:spPr>
          <a:xfrm>
            <a:off x="4016830" y="2820926"/>
            <a:ext cx="1959428" cy="584775"/>
          </a:xfrm>
          <a:prstGeom prst="rect">
            <a:avLst/>
          </a:prstGeom>
          <a:noFill/>
        </p:spPr>
        <p:txBody>
          <a:bodyPr wrap="square" rtlCol="0">
            <a:spAutoFit/>
          </a:bodyPr>
          <a:lstStyle/>
          <a:p>
            <a:r>
              <a:rPr lang="en-GB" sz="3200" b="1" dirty="0"/>
              <a:t>x</a:t>
            </a:r>
            <a:endParaRPr lang="en-GB" b="1" dirty="0"/>
          </a:p>
        </p:txBody>
      </p:sp>
      <p:cxnSp>
        <p:nvCxnSpPr>
          <p:cNvPr id="10" name="Straight Arrow Connector 9">
            <a:extLst>
              <a:ext uri="{FF2B5EF4-FFF2-40B4-BE49-F238E27FC236}">
                <a16:creationId xmlns:a16="http://schemas.microsoft.com/office/drawing/2014/main" id="{CB8D3A34-9FC5-4D8A-A325-96CB3BC20D9C}"/>
              </a:ext>
            </a:extLst>
          </p:cNvPr>
          <p:cNvCxnSpPr/>
          <p:nvPr/>
        </p:nvCxnSpPr>
        <p:spPr>
          <a:xfrm>
            <a:off x="3102429" y="2820926"/>
            <a:ext cx="2558142" cy="0"/>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F468CD22-9D54-A78B-22EA-08C554A908F6}"/>
              </a:ext>
            </a:extLst>
          </p:cNvPr>
          <p:cNvCxnSpPr>
            <a:cxnSpLocks/>
          </p:cNvCxnSpPr>
          <p:nvPr/>
        </p:nvCxnSpPr>
        <p:spPr>
          <a:xfrm flipH="1">
            <a:off x="2933700" y="2820926"/>
            <a:ext cx="2509157" cy="0"/>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14351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AA29D-E6FE-50FD-4456-4DD1BB5F0D1D}"/>
              </a:ext>
            </a:extLst>
          </p:cNvPr>
          <p:cNvSpPr>
            <a:spLocks noGrp="1"/>
          </p:cNvSpPr>
          <p:nvPr>
            <p:ph type="title"/>
          </p:nvPr>
        </p:nvSpPr>
        <p:spPr>
          <a:xfrm>
            <a:off x="838200" y="299811"/>
            <a:ext cx="10515600" cy="1325563"/>
          </a:xfrm>
        </p:spPr>
        <p:txBody>
          <a:bodyPr/>
          <a:lstStyle/>
          <a:p>
            <a:r>
              <a:rPr lang="en-GB" b="1" dirty="0"/>
              <a:t>Moments in equilibrium</a:t>
            </a:r>
          </a:p>
        </p:txBody>
      </p:sp>
      <p:sp>
        <p:nvSpPr>
          <p:cNvPr id="3" name="Content Placeholder 2">
            <a:extLst>
              <a:ext uri="{FF2B5EF4-FFF2-40B4-BE49-F238E27FC236}">
                <a16:creationId xmlns:a16="http://schemas.microsoft.com/office/drawing/2014/main" id="{17298847-7CF2-CF55-F64D-39834F49235B}"/>
              </a:ext>
            </a:extLst>
          </p:cNvPr>
          <p:cNvSpPr>
            <a:spLocks noGrp="1"/>
          </p:cNvSpPr>
          <p:nvPr>
            <p:ph idx="1"/>
          </p:nvPr>
        </p:nvSpPr>
        <p:spPr>
          <a:xfrm>
            <a:off x="838200" y="2105705"/>
            <a:ext cx="10515600" cy="4351338"/>
          </a:xfrm>
        </p:spPr>
        <p:txBody>
          <a:bodyPr/>
          <a:lstStyle/>
          <a:p>
            <a:pPr marL="0" indent="0">
              <a:buNone/>
            </a:pPr>
            <a:r>
              <a:rPr lang="en-GB" dirty="0"/>
              <a:t>For moments to be in equilibrium, the sum of clockwise and anticlockwise moments must be </a:t>
            </a:r>
            <a:r>
              <a:rPr lang="en-GB" b="1" dirty="0"/>
              <a:t>zero</a:t>
            </a:r>
            <a:r>
              <a:rPr lang="en-GB" dirty="0"/>
              <a:t> </a:t>
            </a:r>
            <a:r>
              <a:rPr lang="en-GB" b="1" dirty="0"/>
              <a:t>about any chosen point. </a:t>
            </a:r>
            <a:r>
              <a:rPr lang="en-GB" dirty="0"/>
              <a:t>This is also called the principle of moments.</a:t>
            </a:r>
            <a:endParaRPr lang="en-GB" b="1" dirty="0"/>
          </a:p>
          <a:p>
            <a:pPr marL="0" indent="0">
              <a:buNone/>
            </a:pPr>
            <a:endParaRPr lang="en-GB" dirty="0"/>
          </a:p>
        </p:txBody>
      </p:sp>
      <p:sp>
        <p:nvSpPr>
          <p:cNvPr id="4" name="Rectangle 3">
            <a:extLst>
              <a:ext uri="{FF2B5EF4-FFF2-40B4-BE49-F238E27FC236}">
                <a16:creationId xmlns:a16="http://schemas.microsoft.com/office/drawing/2014/main" id="{A649C6D8-0763-3C92-9988-AFCA772970A2}"/>
              </a:ext>
            </a:extLst>
          </p:cNvPr>
          <p:cNvSpPr/>
          <p:nvPr/>
        </p:nvSpPr>
        <p:spPr>
          <a:xfrm>
            <a:off x="2590800" y="3907971"/>
            <a:ext cx="5584371" cy="119743"/>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Isosceles Triangle 4">
            <a:extLst>
              <a:ext uri="{FF2B5EF4-FFF2-40B4-BE49-F238E27FC236}">
                <a16:creationId xmlns:a16="http://schemas.microsoft.com/office/drawing/2014/main" id="{D91CAC09-3A32-085E-14C7-1B8FA77D579C}"/>
              </a:ext>
            </a:extLst>
          </p:cNvPr>
          <p:cNvSpPr/>
          <p:nvPr/>
        </p:nvSpPr>
        <p:spPr>
          <a:xfrm>
            <a:off x="3907971" y="4027714"/>
            <a:ext cx="642257" cy="538049"/>
          </a:xfrm>
          <a:prstGeom prst="triangl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cxnSp>
        <p:nvCxnSpPr>
          <p:cNvPr id="7" name="Straight Arrow Connector 6">
            <a:extLst>
              <a:ext uri="{FF2B5EF4-FFF2-40B4-BE49-F238E27FC236}">
                <a16:creationId xmlns:a16="http://schemas.microsoft.com/office/drawing/2014/main" id="{7B6C2C6E-93B1-ED7F-523A-EB5598F96E5D}"/>
              </a:ext>
            </a:extLst>
          </p:cNvPr>
          <p:cNvCxnSpPr>
            <a:stCxn id="4" idx="2"/>
          </p:cNvCxnSpPr>
          <p:nvPr/>
        </p:nvCxnSpPr>
        <p:spPr>
          <a:xfrm flipH="1">
            <a:off x="5382985" y="4027714"/>
            <a:ext cx="1" cy="538049"/>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cxnSp>
        <p:nvCxnSpPr>
          <p:cNvPr id="8" name="Straight Arrow Connector 7">
            <a:extLst>
              <a:ext uri="{FF2B5EF4-FFF2-40B4-BE49-F238E27FC236}">
                <a16:creationId xmlns:a16="http://schemas.microsoft.com/office/drawing/2014/main" id="{4FA182B4-079B-999B-837D-CC01A700BE31}"/>
              </a:ext>
            </a:extLst>
          </p:cNvPr>
          <p:cNvCxnSpPr/>
          <p:nvPr/>
        </p:nvCxnSpPr>
        <p:spPr>
          <a:xfrm flipH="1">
            <a:off x="2813957" y="4027714"/>
            <a:ext cx="1" cy="538049"/>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2718234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3F14C-662E-6025-A70F-E3BBD9801B8E}"/>
              </a:ext>
            </a:extLst>
          </p:cNvPr>
          <p:cNvSpPr>
            <a:spLocks noGrp="1"/>
          </p:cNvSpPr>
          <p:nvPr>
            <p:ph type="title"/>
          </p:nvPr>
        </p:nvSpPr>
        <p:spPr/>
        <p:txBody>
          <a:bodyPr/>
          <a:lstStyle/>
          <a:p>
            <a:r>
              <a:rPr lang="en-GB" b="1" dirty="0"/>
              <a:t>Objects in equilibrium</a:t>
            </a:r>
          </a:p>
        </p:txBody>
      </p:sp>
      <p:sp>
        <p:nvSpPr>
          <p:cNvPr id="3" name="Content Placeholder 2">
            <a:extLst>
              <a:ext uri="{FF2B5EF4-FFF2-40B4-BE49-F238E27FC236}">
                <a16:creationId xmlns:a16="http://schemas.microsoft.com/office/drawing/2014/main" id="{A1B07802-3455-888F-9B05-B6C48C96D621}"/>
              </a:ext>
            </a:extLst>
          </p:cNvPr>
          <p:cNvSpPr>
            <a:spLocks noGrp="1"/>
          </p:cNvSpPr>
          <p:nvPr>
            <p:ph idx="1"/>
          </p:nvPr>
        </p:nvSpPr>
        <p:spPr>
          <a:xfrm>
            <a:off x="783772" y="1555864"/>
            <a:ext cx="10515600" cy="4351338"/>
          </a:xfrm>
        </p:spPr>
        <p:txBody>
          <a:bodyPr/>
          <a:lstStyle/>
          <a:p>
            <a:pPr marL="0" indent="0">
              <a:buNone/>
            </a:pPr>
            <a:r>
              <a:rPr lang="en-GB" dirty="0"/>
              <a:t>Objects in equilibrium have no resultant force acting on them and the principle of moments must apply. They will therefore either be at rest or constant velocity.</a:t>
            </a:r>
          </a:p>
        </p:txBody>
      </p:sp>
      <p:cxnSp>
        <p:nvCxnSpPr>
          <p:cNvPr id="15" name="Straight Arrow Connector 14">
            <a:extLst>
              <a:ext uri="{FF2B5EF4-FFF2-40B4-BE49-F238E27FC236}">
                <a16:creationId xmlns:a16="http://schemas.microsoft.com/office/drawing/2014/main" id="{1B04FE73-45C7-1771-A0A6-5A5EFB229221}"/>
              </a:ext>
            </a:extLst>
          </p:cNvPr>
          <p:cNvCxnSpPr>
            <a:cxnSpLocks/>
          </p:cNvCxnSpPr>
          <p:nvPr/>
        </p:nvCxnSpPr>
        <p:spPr>
          <a:xfrm flipV="1">
            <a:off x="3614058" y="3222171"/>
            <a:ext cx="0" cy="1016456"/>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sp>
        <p:nvSpPr>
          <p:cNvPr id="5" name="Rectangle 4">
            <a:extLst>
              <a:ext uri="{FF2B5EF4-FFF2-40B4-BE49-F238E27FC236}">
                <a16:creationId xmlns:a16="http://schemas.microsoft.com/office/drawing/2014/main" id="{9E193F02-BDE8-5658-D52A-A9DD1510A5F7}"/>
              </a:ext>
            </a:extLst>
          </p:cNvPr>
          <p:cNvSpPr/>
          <p:nvPr/>
        </p:nvSpPr>
        <p:spPr>
          <a:xfrm>
            <a:off x="1992086" y="4118884"/>
            <a:ext cx="5584371" cy="119743"/>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Isosceles Triangle 6">
            <a:extLst>
              <a:ext uri="{FF2B5EF4-FFF2-40B4-BE49-F238E27FC236}">
                <a16:creationId xmlns:a16="http://schemas.microsoft.com/office/drawing/2014/main" id="{075411FF-22DF-2429-D7F1-AB5F5AC8CC64}"/>
              </a:ext>
            </a:extLst>
          </p:cNvPr>
          <p:cNvSpPr/>
          <p:nvPr/>
        </p:nvSpPr>
        <p:spPr>
          <a:xfrm>
            <a:off x="3309257" y="4238627"/>
            <a:ext cx="642257" cy="538049"/>
          </a:xfrm>
          <a:prstGeom prst="triangl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cxnSp>
        <p:nvCxnSpPr>
          <p:cNvPr id="11" name="Straight Arrow Connector 10">
            <a:extLst>
              <a:ext uri="{FF2B5EF4-FFF2-40B4-BE49-F238E27FC236}">
                <a16:creationId xmlns:a16="http://schemas.microsoft.com/office/drawing/2014/main" id="{6AAB972E-4B15-97FB-BC6D-391E797C1A57}"/>
              </a:ext>
            </a:extLst>
          </p:cNvPr>
          <p:cNvCxnSpPr>
            <a:stCxn id="5" idx="2"/>
          </p:cNvCxnSpPr>
          <p:nvPr/>
        </p:nvCxnSpPr>
        <p:spPr>
          <a:xfrm flipH="1">
            <a:off x="4784271" y="4238627"/>
            <a:ext cx="1" cy="538049"/>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cxnSp>
        <p:nvCxnSpPr>
          <p:cNvPr id="12" name="Straight Arrow Connector 11">
            <a:extLst>
              <a:ext uri="{FF2B5EF4-FFF2-40B4-BE49-F238E27FC236}">
                <a16:creationId xmlns:a16="http://schemas.microsoft.com/office/drawing/2014/main" id="{74EF3799-5485-2DAE-7D5F-42ED41A40F34}"/>
              </a:ext>
            </a:extLst>
          </p:cNvPr>
          <p:cNvCxnSpPr/>
          <p:nvPr/>
        </p:nvCxnSpPr>
        <p:spPr>
          <a:xfrm flipH="1">
            <a:off x="2215243" y="4238627"/>
            <a:ext cx="1" cy="538049"/>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555532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82872-217C-844A-1F32-EB5BFAEA62B5}"/>
              </a:ext>
            </a:extLst>
          </p:cNvPr>
          <p:cNvSpPr>
            <a:spLocks noGrp="1"/>
          </p:cNvSpPr>
          <p:nvPr>
            <p:ph type="title"/>
          </p:nvPr>
        </p:nvSpPr>
        <p:spPr/>
        <p:txBody>
          <a:bodyPr/>
          <a:lstStyle/>
          <a:p>
            <a:r>
              <a:rPr lang="en-GB" b="1" dirty="0"/>
              <a:t>Exercises</a:t>
            </a:r>
          </a:p>
        </p:txBody>
      </p:sp>
      <p:pic>
        <p:nvPicPr>
          <p:cNvPr id="5" name="Picture 4">
            <a:extLst>
              <a:ext uri="{FF2B5EF4-FFF2-40B4-BE49-F238E27FC236}">
                <a16:creationId xmlns:a16="http://schemas.microsoft.com/office/drawing/2014/main" id="{4C921219-1079-1009-C08C-CD991D3F8AE9}"/>
              </a:ext>
            </a:extLst>
          </p:cNvPr>
          <p:cNvPicPr>
            <a:picLocks noChangeAspect="1"/>
          </p:cNvPicPr>
          <p:nvPr/>
        </p:nvPicPr>
        <p:blipFill>
          <a:blip r:embed="rId2"/>
          <a:stretch>
            <a:fillRect/>
          </a:stretch>
        </p:blipFill>
        <p:spPr>
          <a:xfrm>
            <a:off x="1110343" y="1415766"/>
            <a:ext cx="7761514" cy="4752837"/>
          </a:xfrm>
          <a:prstGeom prst="rect">
            <a:avLst/>
          </a:prstGeom>
        </p:spPr>
      </p:pic>
    </p:spTree>
    <p:extLst>
      <p:ext uri="{BB962C8B-B14F-4D97-AF65-F5344CB8AC3E}">
        <p14:creationId xmlns:p14="http://schemas.microsoft.com/office/powerpoint/2010/main" val="26954514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D3C0F2-2CF9-5291-433D-44B4C9105DB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2A69B73-E6D5-0D54-BB37-C92EC4DB51A4}"/>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C2D6FD46-A5AE-19B2-4B30-CEE4824D4E87}"/>
              </a:ext>
            </a:extLst>
          </p:cNvPr>
          <p:cNvPicPr>
            <a:picLocks noChangeAspect="1"/>
          </p:cNvPicPr>
          <p:nvPr/>
        </p:nvPicPr>
        <p:blipFill>
          <a:blip r:embed="rId2"/>
          <a:stretch>
            <a:fillRect/>
          </a:stretch>
        </p:blipFill>
        <p:spPr>
          <a:xfrm>
            <a:off x="628199" y="455591"/>
            <a:ext cx="8683771" cy="2605131"/>
          </a:xfrm>
          <a:prstGeom prst="rect">
            <a:avLst/>
          </a:prstGeom>
        </p:spPr>
      </p:pic>
      <p:pic>
        <p:nvPicPr>
          <p:cNvPr id="7" name="Picture 6">
            <a:extLst>
              <a:ext uri="{FF2B5EF4-FFF2-40B4-BE49-F238E27FC236}">
                <a16:creationId xmlns:a16="http://schemas.microsoft.com/office/drawing/2014/main" id="{49D815DD-E2FB-CC6C-CAD1-0FA59ED062CA}"/>
              </a:ext>
            </a:extLst>
          </p:cNvPr>
          <p:cNvPicPr>
            <a:picLocks noChangeAspect="1"/>
          </p:cNvPicPr>
          <p:nvPr/>
        </p:nvPicPr>
        <p:blipFill>
          <a:blip r:embed="rId3"/>
          <a:stretch>
            <a:fillRect/>
          </a:stretch>
        </p:blipFill>
        <p:spPr>
          <a:xfrm>
            <a:off x="1197428" y="3062266"/>
            <a:ext cx="8430540" cy="3430609"/>
          </a:xfrm>
          <a:prstGeom prst="rect">
            <a:avLst/>
          </a:prstGeom>
        </p:spPr>
      </p:pic>
      <p:sp>
        <p:nvSpPr>
          <p:cNvPr id="8" name="Rectangle 7">
            <a:extLst>
              <a:ext uri="{FF2B5EF4-FFF2-40B4-BE49-F238E27FC236}">
                <a16:creationId xmlns:a16="http://schemas.microsoft.com/office/drawing/2014/main" id="{06A4B134-8F0D-14B6-D5E5-B1A45C9661E4}"/>
              </a:ext>
            </a:extLst>
          </p:cNvPr>
          <p:cNvSpPr/>
          <p:nvPr/>
        </p:nvSpPr>
        <p:spPr>
          <a:xfrm>
            <a:off x="4278086" y="3060722"/>
            <a:ext cx="2492828" cy="61864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073752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278C9-996C-BD0F-B7C1-781C985F72E6}"/>
              </a:ext>
            </a:extLst>
          </p:cNvPr>
          <p:cNvSpPr>
            <a:spLocks noGrp="1"/>
          </p:cNvSpPr>
          <p:nvPr>
            <p:ph type="title"/>
          </p:nvPr>
        </p:nvSpPr>
        <p:spPr/>
        <p:txBody>
          <a:bodyPr/>
          <a:lstStyle/>
          <a:p>
            <a:r>
              <a:rPr lang="en-GB" b="1" dirty="0"/>
              <a:t>Friction</a:t>
            </a:r>
          </a:p>
        </p:txBody>
      </p:sp>
      <p:sp>
        <p:nvSpPr>
          <p:cNvPr id="3" name="Content Placeholder 2">
            <a:extLst>
              <a:ext uri="{FF2B5EF4-FFF2-40B4-BE49-F238E27FC236}">
                <a16:creationId xmlns:a16="http://schemas.microsoft.com/office/drawing/2014/main" id="{6A00AC2F-1031-9A0F-F76A-60290700A1CE}"/>
              </a:ext>
            </a:extLst>
          </p:cNvPr>
          <p:cNvSpPr>
            <a:spLocks noGrp="1"/>
          </p:cNvSpPr>
          <p:nvPr>
            <p:ph idx="1"/>
          </p:nvPr>
        </p:nvSpPr>
        <p:spPr/>
        <p:txBody>
          <a:bodyPr/>
          <a:lstStyle/>
          <a:p>
            <a:pPr marL="0" indent="0">
              <a:buNone/>
            </a:pPr>
            <a:r>
              <a:rPr lang="en-GB" dirty="0"/>
              <a:t>We can calculate the friction using the equation:</a:t>
            </a:r>
          </a:p>
          <a:p>
            <a:pPr marL="0" indent="0">
              <a:buNone/>
            </a:pPr>
            <a:r>
              <a:rPr lang="en-GB" dirty="0"/>
              <a:t>Where R is the normal reaction to the surface and m is the coefficient of friction which is a property of the surface. Smooth surfaces have m equals zero, so no friction. Rough surfaces have    greater than zero.</a:t>
            </a:r>
          </a:p>
          <a:p>
            <a:pPr marL="0" indent="0">
              <a:buNone/>
            </a:pPr>
            <a:r>
              <a:rPr lang="en-GB" dirty="0"/>
              <a:t>Friction always opposes motion. Friction cannot act in the same direction as the motion or it would accelerate the motion positively.</a:t>
            </a:r>
          </a:p>
        </p:txBody>
      </p:sp>
      <p:pic>
        <p:nvPicPr>
          <p:cNvPr id="5" name="Picture 4">
            <a:extLst>
              <a:ext uri="{FF2B5EF4-FFF2-40B4-BE49-F238E27FC236}">
                <a16:creationId xmlns:a16="http://schemas.microsoft.com/office/drawing/2014/main" id="{6E24C442-F805-4CFA-9A92-F4C7AF802E78}"/>
              </a:ext>
            </a:extLst>
          </p:cNvPr>
          <p:cNvPicPr>
            <a:picLocks noChangeAspect="1"/>
          </p:cNvPicPr>
          <p:nvPr/>
        </p:nvPicPr>
        <p:blipFill>
          <a:blip r:embed="rId2"/>
          <a:stretch>
            <a:fillRect/>
          </a:stretch>
        </p:blipFill>
        <p:spPr>
          <a:xfrm>
            <a:off x="7929763" y="1825625"/>
            <a:ext cx="2083174" cy="434527"/>
          </a:xfrm>
          <a:prstGeom prst="rect">
            <a:avLst/>
          </a:prstGeom>
        </p:spPr>
      </p:pic>
      <p:pic>
        <p:nvPicPr>
          <p:cNvPr id="7" name="Picture 6">
            <a:extLst>
              <a:ext uri="{FF2B5EF4-FFF2-40B4-BE49-F238E27FC236}">
                <a16:creationId xmlns:a16="http://schemas.microsoft.com/office/drawing/2014/main" id="{3D9D0FAD-7211-FB65-9AE8-837E8C1C6282}"/>
              </a:ext>
            </a:extLst>
          </p:cNvPr>
          <p:cNvPicPr>
            <a:picLocks noChangeAspect="1"/>
          </p:cNvPicPr>
          <p:nvPr/>
        </p:nvPicPr>
        <p:blipFill rotWithShape="1">
          <a:blip r:embed="rId2"/>
          <a:srcRect l="43904" t="35239" r="40621" b="-9427"/>
          <a:stretch/>
        </p:blipFill>
        <p:spPr>
          <a:xfrm>
            <a:off x="8186058" y="2514163"/>
            <a:ext cx="315454" cy="315454"/>
          </a:xfrm>
          <a:prstGeom prst="rect">
            <a:avLst/>
          </a:prstGeom>
        </p:spPr>
      </p:pic>
      <p:pic>
        <p:nvPicPr>
          <p:cNvPr id="8" name="Picture 7">
            <a:extLst>
              <a:ext uri="{FF2B5EF4-FFF2-40B4-BE49-F238E27FC236}">
                <a16:creationId xmlns:a16="http://schemas.microsoft.com/office/drawing/2014/main" id="{6B922032-887B-9973-2193-48D5BA4DD19D}"/>
              </a:ext>
            </a:extLst>
          </p:cNvPr>
          <p:cNvPicPr>
            <a:picLocks noChangeAspect="1"/>
          </p:cNvPicPr>
          <p:nvPr/>
        </p:nvPicPr>
        <p:blipFill rotWithShape="1">
          <a:blip r:embed="rId2"/>
          <a:srcRect l="43904" t="35239" r="40621" b="-9427"/>
          <a:stretch/>
        </p:blipFill>
        <p:spPr>
          <a:xfrm>
            <a:off x="10678886" y="2829617"/>
            <a:ext cx="315454" cy="315454"/>
          </a:xfrm>
          <a:prstGeom prst="rect">
            <a:avLst/>
          </a:prstGeom>
        </p:spPr>
      </p:pic>
      <p:pic>
        <p:nvPicPr>
          <p:cNvPr id="9" name="Picture 8">
            <a:extLst>
              <a:ext uri="{FF2B5EF4-FFF2-40B4-BE49-F238E27FC236}">
                <a16:creationId xmlns:a16="http://schemas.microsoft.com/office/drawing/2014/main" id="{6D21E702-51E7-720C-9680-79198FD269BF}"/>
              </a:ext>
            </a:extLst>
          </p:cNvPr>
          <p:cNvPicPr>
            <a:picLocks noChangeAspect="1"/>
          </p:cNvPicPr>
          <p:nvPr/>
        </p:nvPicPr>
        <p:blipFill rotWithShape="1">
          <a:blip r:embed="rId2"/>
          <a:srcRect l="43904" t="35239" r="40621" b="-9427"/>
          <a:stretch/>
        </p:blipFill>
        <p:spPr>
          <a:xfrm>
            <a:off x="7772036" y="3271273"/>
            <a:ext cx="315454" cy="315454"/>
          </a:xfrm>
          <a:prstGeom prst="rect">
            <a:avLst/>
          </a:prstGeom>
        </p:spPr>
      </p:pic>
      <p:sp>
        <p:nvSpPr>
          <p:cNvPr id="10" name="Rectangle 9">
            <a:extLst>
              <a:ext uri="{FF2B5EF4-FFF2-40B4-BE49-F238E27FC236}">
                <a16:creationId xmlns:a16="http://schemas.microsoft.com/office/drawing/2014/main" id="{FA67B2FA-793D-1A58-B0A5-DEFA9A3618F2}"/>
              </a:ext>
            </a:extLst>
          </p:cNvPr>
          <p:cNvSpPr/>
          <p:nvPr/>
        </p:nvSpPr>
        <p:spPr>
          <a:xfrm>
            <a:off x="2754086" y="4844143"/>
            <a:ext cx="2253343" cy="1251857"/>
          </a:xfrm>
          <a:prstGeom prst="rect">
            <a:avLst/>
          </a:prstGeom>
          <a:ln w="3810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2" name="Rectangle 11">
            <a:extLst>
              <a:ext uri="{FF2B5EF4-FFF2-40B4-BE49-F238E27FC236}">
                <a16:creationId xmlns:a16="http://schemas.microsoft.com/office/drawing/2014/main" id="{AC60BB91-2137-5FA2-8C9C-A6E16D3BBDC4}"/>
              </a:ext>
            </a:extLst>
          </p:cNvPr>
          <p:cNvSpPr/>
          <p:nvPr/>
        </p:nvSpPr>
        <p:spPr>
          <a:xfrm>
            <a:off x="1121228" y="6109472"/>
            <a:ext cx="5856515" cy="45719"/>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4" name="Straight Arrow Connector 13">
            <a:extLst>
              <a:ext uri="{FF2B5EF4-FFF2-40B4-BE49-F238E27FC236}">
                <a16:creationId xmlns:a16="http://schemas.microsoft.com/office/drawing/2014/main" id="{08BE0726-3383-6F9C-7C79-CCC8B881063C}"/>
              </a:ext>
            </a:extLst>
          </p:cNvPr>
          <p:cNvCxnSpPr>
            <a:stCxn id="10" idx="1"/>
          </p:cNvCxnSpPr>
          <p:nvPr/>
        </p:nvCxnSpPr>
        <p:spPr>
          <a:xfrm flipH="1" flipV="1">
            <a:off x="1121228" y="5470071"/>
            <a:ext cx="1632858" cy="1"/>
          </a:xfrm>
          <a:prstGeom prst="straightConnector1">
            <a:avLst/>
          </a:prstGeom>
          <a:ln w="76200">
            <a:solidFill>
              <a:schemeClr val="tx1"/>
            </a:solidFill>
            <a:tailEnd type="triangle"/>
          </a:ln>
        </p:spPr>
        <p:style>
          <a:lnRef idx="1">
            <a:schemeClr val="dk1"/>
          </a:lnRef>
          <a:fillRef idx="0">
            <a:schemeClr val="dk1"/>
          </a:fillRef>
          <a:effectRef idx="0">
            <a:schemeClr val="dk1"/>
          </a:effectRef>
          <a:fontRef idx="minor">
            <a:schemeClr val="tx1"/>
          </a:fontRef>
        </p:style>
      </p:cxnSp>
      <p:cxnSp>
        <p:nvCxnSpPr>
          <p:cNvPr id="16" name="Straight Arrow Connector 15">
            <a:extLst>
              <a:ext uri="{FF2B5EF4-FFF2-40B4-BE49-F238E27FC236}">
                <a16:creationId xmlns:a16="http://schemas.microsoft.com/office/drawing/2014/main" id="{6DCEDEAE-B0E6-0968-128F-D7FCAA5E1E71}"/>
              </a:ext>
            </a:extLst>
          </p:cNvPr>
          <p:cNvCxnSpPr/>
          <p:nvPr/>
        </p:nvCxnSpPr>
        <p:spPr>
          <a:xfrm>
            <a:off x="5007429" y="6096000"/>
            <a:ext cx="1676036" cy="0"/>
          </a:xfrm>
          <a:prstGeom prst="straightConnector1">
            <a:avLst/>
          </a:prstGeom>
          <a:ln w="76200">
            <a:solidFill>
              <a:schemeClr val="tx1"/>
            </a:solidFill>
            <a:tailEnd type="triangle"/>
          </a:ln>
        </p:spPr>
        <p:style>
          <a:lnRef idx="1">
            <a:schemeClr val="dk1"/>
          </a:lnRef>
          <a:fillRef idx="0">
            <a:schemeClr val="dk1"/>
          </a:fillRef>
          <a:effectRef idx="0">
            <a:schemeClr val="dk1"/>
          </a:effectRef>
          <a:fontRef idx="minor">
            <a:schemeClr val="tx1"/>
          </a:fontRef>
        </p:style>
      </p:cxnSp>
      <p:cxnSp>
        <p:nvCxnSpPr>
          <p:cNvPr id="17" name="Straight Arrow Connector 16">
            <a:extLst>
              <a:ext uri="{FF2B5EF4-FFF2-40B4-BE49-F238E27FC236}">
                <a16:creationId xmlns:a16="http://schemas.microsoft.com/office/drawing/2014/main" id="{C7F93C9A-8AB9-B490-4E03-C04EEAB0F85B}"/>
              </a:ext>
            </a:extLst>
          </p:cNvPr>
          <p:cNvCxnSpPr>
            <a:cxnSpLocks/>
          </p:cNvCxnSpPr>
          <p:nvPr/>
        </p:nvCxnSpPr>
        <p:spPr>
          <a:xfrm flipV="1">
            <a:off x="3880757" y="4524443"/>
            <a:ext cx="0" cy="1585029"/>
          </a:xfrm>
          <a:prstGeom prst="straightConnector1">
            <a:avLst/>
          </a:prstGeom>
          <a:ln w="76200">
            <a:solidFill>
              <a:schemeClr val="tx1"/>
            </a:solidFill>
            <a:tailEnd type="triangle"/>
          </a:ln>
        </p:spPr>
        <p:style>
          <a:lnRef idx="1">
            <a:schemeClr val="dk1"/>
          </a:lnRef>
          <a:fillRef idx="0">
            <a:schemeClr val="dk1"/>
          </a:fillRef>
          <a:effectRef idx="0">
            <a:schemeClr val="dk1"/>
          </a:effectRef>
          <a:fontRef idx="minor">
            <a:schemeClr val="tx1"/>
          </a:fontRef>
        </p:style>
      </p:cxnSp>
      <p:cxnSp>
        <p:nvCxnSpPr>
          <p:cNvPr id="19" name="Straight Arrow Connector 18">
            <a:extLst>
              <a:ext uri="{FF2B5EF4-FFF2-40B4-BE49-F238E27FC236}">
                <a16:creationId xmlns:a16="http://schemas.microsoft.com/office/drawing/2014/main" id="{9A6663DB-1B46-8B6F-7D91-1483FC20B97B}"/>
              </a:ext>
            </a:extLst>
          </p:cNvPr>
          <p:cNvCxnSpPr>
            <a:cxnSpLocks/>
          </p:cNvCxnSpPr>
          <p:nvPr/>
        </p:nvCxnSpPr>
        <p:spPr>
          <a:xfrm>
            <a:off x="3880757" y="5470071"/>
            <a:ext cx="0" cy="1213758"/>
          </a:xfrm>
          <a:prstGeom prst="straightConnector1">
            <a:avLst/>
          </a:prstGeom>
          <a:ln w="76200">
            <a:solidFill>
              <a:schemeClr val="tx1"/>
            </a:solidFill>
            <a:tailEnd type="triangle"/>
          </a:ln>
        </p:spPr>
        <p:style>
          <a:lnRef idx="1">
            <a:schemeClr val="dk1"/>
          </a:lnRef>
          <a:fillRef idx="0">
            <a:schemeClr val="dk1"/>
          </a:fillRef>
          <a:effectRef idx="0">
            <a:schemeClr val="dk1"/>
          </a:effectRef>
          <a:fontRef idx="minor">
            <a:schemeClr val="tx1"/>
          </a:fontRef>
        </p:style>
      </p:cxnSp>
      <p:sp>
        <p:nvSpPr>
          <p:cNvPr id="24" name="TextBox 23">
            <a:extLst>
              <a:ext uri="{FF2B5EF4-FFF2-40B4-BE49-F238E27FC236}">
                <a16:creationId xmlns:a16="http://schemas.microsoft.com/office/drawing/2014/main" id="{3FEEDF47-33B5-4461-D465-18C55C887C9A}"/>
              </a:ext>
            </a:extLst>
          </p:cNvPr>
          <p:cNvSpPr txBox="1"/>
          <p:nvPr/>
        </p:nvSpPr>
        <p:spPr>
          <a:xfrm>
            <a:off x="6229351" y="5404468"/>
            <a:ext cx="1300842" cy="369332"/>
          </a:xfrm>
          <a:prstGeom prst="rect">
            <a:avLst/>
          </a:prstGeom>
          <a:noFill/>
        </p:spPr>
        <p:txBody>
          <a:bodyPr wrap="square" rtlCol="0">
            <a:spAutoFit/>
          </a:bodyPr>
          <a:lstStyle/>
          <a:p>
            <a:r>
              <a:rPr lang="en-GB" dirty="0"/>
              <a:t>Friction</a:t>
            </a:r>
          </a:p>
        </p:txBody>
      </p:sp>
      <p:sp>
        <p:nvSpPr>
          <p:cNvPr id="25" name="TextBox 24">
            <a:extLst>
              <a:ext uri="{FF2B5EF4-FFF2-40B4-BE49-F238E27FC236}">
                <a16:creationId xmlns:a16="http://schemas.microsoft.com/office/drawing/2014/main" id="{F75F2350-DC23-A2F4-D952-C28BB0F8A4AC}"/>
              </a:ext>
            </a:extLst>
          </p:cNvPr>
          <p:cNvSpPr txBox="1"/>
          <p:nvPr/>
        </p:nvSpPr>
        <p:spPr>
          <a:xfrm>
            <a:off x="715678" y="4822371"/>
            <a:ext cx="2443958" cy="369332"/>
          </a:xfrm>
          <a:prstGeom prst="rect">
            <a:avLst/>
          </a:prstGeom>
          <a:noFill/>
        </p:spPr>
        <p:txBody>
          <a:bodyPr wrap="square" rtlCol="0">
            <a:spAutoFit/>
          </a:bodyPr>
          <a:lstStyle/>
          <a:p>
            <a:r>
              <a:rPr lang="en-GB" dirty="0"/>
              <a:t>Motion</a:t>
            </a:r>
          </a:p>
        </p:txBody>
      </p:sp>
    </p:spTree>
    <p:extLst>
      <p:ext uri="{BB962C8B-B14F-4D97-AF65-F5344CB8AC3E}">
        <p14:creationId xmlns:p14="http://schemas.microsoft.com/office/powerpoint/2010/main" val="9413695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18D8A-85A7-CA6A-469E-D18289C087BA}"/>
              </a:ext>
            </a:extLst>
          </p:cNvPr>
          <p:cNvSpPr>
            <a:spLocks noGrp="1"/>
          </p:cNvSpPr>
          <p:nvPr>
            <p:ph type="title"/>
          </p:nvPr>
        </p:nvSpPr>
        <p:spPr/>
        <p:txBody>
          <a:bodyPr/>
          <a:lstStyle/>
          <a:p>
            <a:r>
              <a:rPr lang="en-GB" b="1" dirty="0"/>
              <a:t>Angular frequency</a:t>
            </a:r>
          </a:p>
        </p:txBody>
      </p:sp>
      <p:sp>
        <p:nvSpPr>
          <p:cNvPr id="3" name="Content Placeholder 2">
            <a:extLst>
              <a:ext uri="{FF2B5EF4-FFF2-40B4-BE49-F238E27FC236}">
                <a16:creationId xmlns:a16="http://schemas.microsoft.com/office/drawing/2014/main" id="{37A2CD35-65AB-98DD-7592-A7849E1D4C31}"/>
              </a:ext>
            </a:extLst>
          </p:cNvPr>
          <p:cNvSpPr>
            <a:spLocks noGrp="1"/>
          </p:cNvSpPr>
          <p:nvPr>
            <p:ph idx="1"/>
          </p:nvPr>
        </p:nvSpPr>
        <p:spPr/>
        <p:txBody>
          <a:bodyPr/>
          <a:lstStyle/>
          <a:p>
            <a:pPr marL="0" indent="0">
              <a:buNone/>
            </a:pPr>
            <a:r>
              <a:rPr lang="en-GB" dirty="0"/>
              <a:t>This is the number of full rotations of an object per second called      .</a:t>
            </a:r>
          </a:p>
        </p:txBody>
      </p:sp>
      <p:pic>
        <p:nvPicPr>
          <p:cNvPr id="7" name="Picture 6">
            <a:extLst>
              <a:ext uri="{FF2B5EF4-FFF2-40B4-BE49-F238E27FC236}">
                <a16:creationId xmlns:a16="http://schemas.microsoft.com/office/drawing/2014/main" id="{7F64A993-EEC0-ABAC-EA08-9567F36B8D1E}"/>
              </a:ext>
            </a:extLst>
          </p:cNvPr>
          <p:cNvPicPr>
            <a:picLocks noChangeAspect="1"/>
          </p:cNvPicPr>
          <p:nvPr/>
        </p:nvPicPr>
        <p:blipFill rotWithShape="1">
          <a:blip r:embed="rId2"/>
          <a:srcRect b="70864"/>
          <a:stretch/>
        </p:blipFill>
        <p:spPr>
          <a:xfrm>
            <a:off x="909329" y="2362200"/>
            <a:ext cx="10444471" cy="853182"/>
          </a:xfrm>
          <a:prstGeom prst="rect">
            <a:avLst/>
          </a:prstGeom>
        </p:spPr>
      </p:pic>
      <p:pic>
        <p:nvPicPr>
          <p:cNvPr id="9" name="Picture 8">
            <a:extLst>
              <a:ext uri="{FF2B5EF4-FFF2-40B4-BE49-F238E27FC236}">
                <a16:creationId xmlns:a16="http://schemas.microsoft.com/office/drawing/2014/main" id="{7F23B0A9-A2BB-8C9A-C0C2-46AB9AB9FCCB}"/>
              </a:ext>
            </a:extLst>
          </p:cNvPr>
          <p:cNvPicPr>
            <a:picLocks noChangeAspect="1"/>
          </p:cNvPicPr>
          <p:nvPr/>
        </p:nvPicPr>
        <p:blipFill>
          <a:blip r:embed="rId3"/>
          <a:stretch>
            <a:fillRect/>
          </a:stretch>
        </p:blipFill>
        <p:spPr>
          <a:xfrm>
            <a:off x="10384971" y="1814815"/>
            <a:ext cx="337457" cy="412447"/>
          </a:xfrm>
          <a:prstGeom prst="rect">
            <a:avLst/>
          </a:prstGeom>
        </p:spPr>
      </p:pic>
      <p:pic>
        <p:nvPicPr>
          <p:cNvPr id="11" name="Picture 10">
            <a:extLst>
              <a:ext uri="{FF2B5EF4-FFF2-40B4-BE49-F238E27FC236}">
                <a16:creationId xmlns:a16="http://schemas.microsoft.com/office/drawing/2014/main" id="{E2AF1224-2D51-0D38-BF4C-0B368F2341EC}"/>
              </a:ext>
            </a:extLst>
          </p:cNvPr>
          <p:cNvPicPr>
            <a:picLocks noChangeAspect="1"/>
          </p:cNvPicPr>
          <p:nvPr/>
        </p:nvPicPr>
        <p:blipFill>
          <a:blip r:embed="rId4"/>
          <a:stretch>
            <a:fillRect/>
          </a:stretch>
        </p:blipFill>
        <p:spPr>
          <a:xfrm>
            <a:off x="1206470" y="5462566"/>
            <a:ext cx="6793738" cy="1250971"/>
          </a:xfrm>
          <a:prstGeom prst="rect">
            <a:avLst/>
          </a:prstGeom>
        </p:spPr>
      </p:pic>
      <p:pic>
        <p:nvPicPr>
          <p:cNvPr id="13" name="Picture 12">
            <a:extLst>
              <a:ext uri="{FF2B5EF4-FFF2-40B4-BE49-F238E27FC236}">
                <a16:creationId xmlns:a16="http://schemas.microsoft.com/office/drawing/2014/main" id="{FCCA3974-C38D-8080-CBB7-84293966F5FB}"/>
              </a:ext>
            </a:extLst>
          </p:cNvPr>
          <p:cNvPicPr>
            <a:picLocks noChangeAspect="1"/>
          </p:cNvPicPr>
          <p:nvPr/>
        </p:nvPicPr>
        <p:blipFill>
          <a:blip r:embed="rId5"/>
          <a:stretch>
            <a:fillRect/>
          </a:stretch>
        </p:blipFill>
        <p:spPr>
          <a:xfrm>
            <a:off x="1158883" y="4643091"/>
            <a:ext cx="9394816" cy="853182"/>
          </a:xfrm>
          <a:prstGeom prst="rect">
            <a:avLst/>
          </a:prstGeom>
        </p:spPr>
      </p:pic>
      <p:sp>
        <p:nvSpPr>
          <p:cNvPr id="14" name="TextBox 13">
            <a:extLst>
              <a:ext uri="{FF2B5EF4-FFF2-40B4-BE49-F238E27FC236}">
                <a16:creationId xmlns:a16="http://schemas.microsoft.com/office/drawing/2014/main" id="{8F9228F1-67DB-DF43-6489-6319768D1E26}"/>
              </a:ext>
            </a:extLst>
          </p:cNvPr>
          <p:cNvSpPr txBox="1"/>
          <p:nvPr/>
        </p:nvSpPr>
        <p:spPr>
          <a:xfrm>
            <a:off x="838200" y="3215382"/>
            <a:ext cx="7674429" cy="830997"/>
          </a:xfrm>
          <a:prstGeom prst="rect">
            <a:avLst/>
          </a:prstGeom>
          <a:noFill/>
        </p:spPr>
        <p:txBody>
          <a:bodyPr wrap="square" rtlCol="0">
            <a:spAutoFit/>
          </a:bodyPr>
          <a:lstStyle/>
          <a:p>
            <a:r>
              <a:rPr lang="en-GB" sz="2400" b="1" dirty="0"/>
              <a:t>The frequency can be expressed in terms of the time taken for one rotation as follows:</a:t>
            </a:r>
          </a:p>
        </p:txBody>
      </p:sp>
      <p:pic>
        <p:nvPicPr>
          <p:cNvPr id="16" name="Picture 15">
            <a:extLst>
              <a:ext uri="{FF2B5EF4-FFF2-40B4-BE49-F238E27FC236}">
                <a16:creationId xmlns:a16="http://schemas.microsoft.com/office/drawing/2014/main" id="{94F7F019-A7EB-E8CF-F222-65173DC15EFE}"/>
              </a:ext>
            </a:extLst>
          </p:cNvPr>
          <p:cNvPicPr>
            <a:picLocks noChangeAspect="1"/>
          </p:cNvPicPr>
          <p:nvPr/>
        </p:nvPicPr>
        <p:blipFill>
          <a:blip r:embed="rId6"/>
          <a:stretch>
            <a:fillRect/>
          </a:stretch>
        </p:blipFill>
        <p:spPr>
          <a:xfrm>
            <a:off x="4603339" y="3699883"/>
            <a:ext cx="1055024" cy="786291"/>
          </a:xfrm>
          <a:prstGeom prst="rect">
            <a:avLst/>
          </a:prstGeom>
        </p:spPr>
      </p:pic>
      <p:pic>
        <p:nvPicPr>
          <p:cNvPr id="20" name="Picture 19">
            <a:extLst>
              <a:ext uri="{FF2B5EF4-FFF2-40B4-BE49-F238E27FC236}">
                <a16:creationId xmlns:a16="http://schemas.microsoft.com/office/drawing/2014/main" id="{A8798E4E-B8BB-E87E-39FB-7EFEB3F26335}"/>
              </a:ext>
            </a:extLst>
          </p:cNvPr>
          <p:cNvPicPr>
            <a:picLocks noChangeAspect="1"/>
          </p:cNvPicPr>
          <p:nvPr/>
        </p:nvPicPr>
        <p:blipFill>
          <a:blip r:embed="rId7"/>
          <a:stretch>
            <a:fillRect/>
          </a:stretch>
        </p:blipFill>
        <p:spPr>
          <a:xfrm>
            <a:off x="7649420" y="5952762"/>
            <a:ext cx="1627533" cy="426466"/>
          </a:xfrm>
          <a:prstGeom prst="rect">
            <a:avLst/>
          </a:prstGeom>
        </p:spPr>
      </p:pic>
      <p:pic>
        <p:nvPicPr>
          <p:cNvPr id="22" name="Picture 21">
            <a:extLst>
              <a:ext uri="{FF2B5EF4-FFF2-40B4-BE49-F238E27FC236}">
                <a16:creationId xmlns:a16="http://schemas.microsoft.com/office/drawing/2014/main" id="{D9B28743-2C9D-9D45-3D33-C3CDC53BD069}"/>
              </a:ext>
            </a:extLst>
          </p:cNvPr>
          <p:cNvPicPr>
            <a:picLocks noChangeAspect="1"/>
          </p:cNvPicPr>
          <p:nvPr/>
        </p:nvPicPr>
        <p:blipFill>
          <a:blip r:embed="rId8"/>
          <a:stretch>
            <a:fillRect/>
          </a:stretch>
        </p:blipFill>
        <p:spPr>
          <a:xfrm>
            <a:off x="7212832" y="6059457"/>
            <a:ext cx="331152" cy="235011"/>
          </a:xfrm>
          <a:prstGeom prst="rect">
            <a:avLst/>
          </a:prstGeom>
        </p:spPr>
      </p:pic>
    </p:spTree>
    <p:extLst>
      <p:ext uri="{BB962C8B-B14F-4D97-AF65-F5344CB8AC3E}">
        <p14:creationId xmlns:p14="http://schemas.microsoft.com/office/powerpoint/2010/main" val="25862295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086F0-707A-1134-FAA7-3EED72859975}"/>
              </a:ext>
            </a:extLst>
          </p:cNvPr>
          <p:cNvSpPr>
            <a:spLocks noGrp="1"/>
          </p:cNvSpPr>
          <p:nvPr>
            <p:ph type="title"/>
          </p:nvPr>
        </p:nvSpPr>
        <p:spPr/>
        <p:txBody>
          <a:bodyPr/>
          <a:lstStyle/>
          <a:p>
            <a:r>
              <a:rPr lang="en-GB" b="1" dirty="0"/>
              <a:t>Moment of inertia</a:t>
            </a:r>
          </a:p>
        </p:txBody>
      </p:sp>
      <p:sp>
        <p:nvSpPr>
          <p:cNvPr id="4" name="TextBox 3">
            <a:extLst>
              <a:ext uri="{FF2B5EF4-FFF2-40B4-BE49-F238E27FC236}">
                <a16:creationId xmlns:a16="http://schemas.microsoft.com/office/drawing/2014/main" id="{94041707-155D-D85E-ACFA-26DD27B3E3B5}"/>
              </a:ext>
            </a:extLst>
          </p:cNvPr>
          <p:cNvSpPr txBox="1"/>
          <p:nvPr/>
        </p:nvSpPr>
        <p:spPr>
          <a:xfrm>
            <a:off x="1262742" y="1796143"/>
            <a:ext cx="8458201" cy="4401205"/>
          </a:xfrm>
          <a:prstGeom prst="rect">
            <a:avLst/>
          </a:prstGeom>
          <a:noFill/>
        </p:spPr>
        <p:txBody>
          <a:bodyPr wrap="square" rtlCol="0">
            <a:spAutoFit/>
          </a:bodyPr>
          <a:lstStyle/>
          <a:p>
            <a:r>
              <a:rPr lang="en-GB" sz="2800" b="1" dirty="0"/>
              <a:t>The Moment of inertia is related to the angular momentum. It can be expressed as:</a:t>
            </a:r>
          </a:p>
          <a:p>
            <a:endParaRPr lang="en-GB" sz="2800" b="1" dirty="0"/>
          </a:p>
          <a:p>
            <a:r>
              <a:rPr lang="en-GB" sz="2800" b="1" dirty="0"/>
              <a:t>Where         is the angular frequency.</a:t>
            </a:r>
          </a:p>
          <a:p>
            <a:r>
              <a:rPr lang="en-GB" sz="2800" b="1" dirty="0"/>
              <a:t>It can be thought of as the object’s resistance to changes in its angular frequency.</a:t>
            </a:r>
          </a:p>
          <a:p>
            <a:endParaRPr lang="en-GB" sz="2800" b="1" dirty="0"/>
          </a:p>
          <a:p>
            <a:r>
              <a:rPr lang="en-GB" sz="2800" b="1" dirty="0"/>
              <a:t>For an object with a high moment of inertia you would need a large change in angular momentum to slow it down.</a:t>
            </a:r>
          </a:p>
        </p:txBody>
      </p:sp>
      <p:pic>
        <p:nvPicPr>
          <p:cNvPr id="6" name="Picture 5">
            <a:extLst>
              <a:ext uri="{FF2B5EF4-FFF2-40B4-BE49-F238E27FC236}">
                <a16:creationId xmlns:a16="http://schemas.microsoft.com/office/drawing/2014/main" id="{1DD1B85C-4152-D72D-A331-FAC1518614FE}"/>
              </a:ext>
            </a:extLst>
          </p:cNvPr>
          <p:cNvPicPr>
            <a:picLocks noChangeAspect="1"/>
          </p:cNvPicPr>
          <p:nvPr/>
        </p:nvPicPr>
        <p:blipFill>
          <a:blip r:embed="rId2"/>
          <a:stretch>
            <a:fillRect/>
          </a:stretch>
        </p:blipFill>
        <p:spPr>
          <a:xfrm>
            <a:off x="6785860" y="2340170"/>
            <a:ext cx="1291339" cy="1031070"/>
          </a:xfrm>
          <a:prstGeom prst="rect">
            <a:avLst/>
          </a:prstGeom>
        </p:spPr>
      </p:pic>
      <p:pic>
        <p:nvPicPr>
          <p:cNvPr id="8" name="Picture 7">
            <a:extLst>
              <a:ext uri="{FF2B5EF4-FFF2-40B4-BE49-F238E27FC236}">
                <a16:creationId xmlns:a16="http://schemas.microsoft.com/office/drawing/2014/main" id="{15AF341B-79CE-09F8-F3D0-E976E3D3E093}"/>
              </a:ext>
            </a:extLst>
          </p:cNvPr>
          <p:cNvPicPr>
            <a:picLocks noChangeAspect="1"/>
          </p:cNvPicPr>
          <p:nvPr/>
        </p:nvPicPr>
        <p:blipFill rotWithShape="1">
          <a:blip r:embed="rId2"/>
          <a:srcRect l="51769" t="57640" r="17493" b="6687"/>
          <a:stretch/>
        </p:blipFill>
        <p:spPr>
          <a:xfrm>
            <a:off x="2362199" y="3077401"/>
            <a:ext cx="576943" cy="534624"/>
          </a:xfrm>
          <a:prstGeom prst="rect">
            <a:avLst/>
          </a:prstGeom>
        </p:spPr>
      </p:pic>
    </p:spTree>
    <p:extLst>
      <p:ext uri="{BB962C8B-B14F-4D97-AF65-F5344CB8AC3E}">
        <p14:creationId xmlns:p14="http://schemas.microsoft.com/office/powerpoint/2010/main" val="42707080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7363A-0987-B91B-BD9D-57EEB00EA9C1}"/>
              </a:ext>
            </a:extLst>
          </p:cNvPr>
          <p:cNvSpPr>
            <a:spLocks noGrp="1"/>
          </p:cNvSpPr>
          <p:nvPr>
            <p:ph type="title"/>
          </p:nvPr>
        </p:nvSpPr>
        <p:spPr/>
        <p:txBody>
          <a:bodyPr/>
          <a:lstStyle/>
          <a:p>
            <a:r>
              <a:rPr lang="en-GB" b="1" dirty="0"/>
              <a:t>Angular momentum of a homogeneous rod</a:t>
            </a:r>
          </a:p>
        </p:txBody>
      </p:sp>
      <p:sp>
        <p:nvSpPr>
          <p:cNvPr id="3" name="Content Placeholder 2">
            <a:extLst>
              <a:ext uri="{FF2B5EF4-FFF2-40B4-BE49-F238E27FC236}">
                <a16:creationId xmlns:a16="http://schemas.microsoft.com/office/drawing/2014/main" id="{687B1538-A4AA-F480-7F0D-CBA51174655A}"/>
              </a:ext>
            </a:extLst>
          </p:cNvPr>
          <p:cNvSpPr>
            <a:spLocks noGrp="1"/>
          </p:cNvSpPr>
          <p:nvPr>
            <p:ph idx="1"/>
          </p:nvPr>
        </p:nvSpPr>
        <p:spPr/>
        <p:txBody>
          <a:bodyPr>
            <a:normAutofit/>
          </a:bodyPr>
          <a:lstStyle/>
          <a:p>
            <a:pPr marL="0" indent="0">
              <a:buNone/>
            </a:pPr>
            <a:r>
              <a:rPr lang="en-GB" dirty="0"/>
              <a:t>To find the total angular momentum of a rod we need to add up all the angular momenta of each point in the rod.</a:t>
            </a:r>
          </a:p>
          <a:p>
            <a:pPr marL="0" indent="0">
              <a:buNone/>
            </a:pPr>
            <a:r>
              <a:rPr lang="en-GB" dirty="0"/>
              <a:t>Because there are many many points inside the rod, we need to add up all the angular momenta using integration. Each small bit adds </a:t>
            </a:r>
          </a:p>
          <a:p>
            <a:pPr marL="0" indent="0">
              <a:buNone/>
            </a:pPr>
            <a:r>
              <a:rPr lang="en-GB" dirty="0"/>
              <a:t>                       where                           . </a:t>
            </a:r>
          </a:p>
          <a:p>
            <a:pPr marL="0" indent="0">
              <a:buNone/>
            </a:pPr>
            <a:r>
              <a:rPr lang="en-GB" dirty="0"/>
              <a:t>To integrate we just put an integration sign in front:</a:t>
            </a:r>
          </a:p>
          <a:p>
            <a:pPr marL="0" indent="0">
              <a:buNone/>
            </a:pPr>
            <a:endParaRPr lang="en-GB" dirty="0"/>
          </a:p>
        </p:txBody>
      </p:sp>
      <p:pic>
        <p:nvPicPr>
          <p:cNvPr id="14" name="Picture 13">
            <a:extLst>
              <a:ext uri="{FF2B5EF4-FFF2-40B4-BE49-F238E27FC236}">
                <a16:creationId xmlns:a16="http://schemas.microsoft.com/office/drawing/2014/main" id="{6126AE1A-7D3C-142B-1312-12BE9D214C09}"/>
              </a:ext>
            </a:extLst>
          </p:cNvPr>
          <p:cNvPicPr>
            <a:picLocks noChangeAspect="1"/>
          </p:cNvPicPr>
          <p:nvPr/>
        </p:nvPicPr>
        <p:blipFill>
          <a:blip r:embed="rId3"/>
          <a:stretch>
            <a:fillRect/>
          </a:stretch>
        </p:blipFill>
        <p:spPr>
          <a:xfrm>
            <a:off x="838200" y="3553611"/>
            <a:ext cx="1770833" cy="447683"/>
          </a:xfrm>
          <a:prstGeom prst="rect">
            <a:avLst/>
          </a:prstGeom>
        </p:spPr>
      </p:pic>
      <p:pic>
        <p:nvPicPr>
          <p:cNvPr id="20" name="Picture 19">
            <a:extLst>
              <a:ext uri="{FF2B5EF4-FFF2-40B4-BE49-F238E27FC236}">
                <a16:creationId xmlns:a16="http://schemas.microsoft.com/office/drawing/2014/main" id="{AE1FAAB7-233B-9C50-A2A6-2CB342522E43}"/>
              </a:ext>
            </a:extLst>
          </p:cNvPr>
          <p:cNvPicPr>
            <a:picLocks noChangeAspect="1"/>
          </p:cNvPicPr>
          <p:nvPr/>
        </p:nvPicPr>
        <p:blipFill>
          <a:blip r:embed="rId4"/>
          <a:stretch>
            <a:fillRect/>
          </a:stretch>
        </p:blipFill>
        <p:spPr>
          <a:xfrm>
            <a:off x="1255277" y="4681328"/>
            <a:ext cx="2306765" cy="874048"/>
          </a:xfrm>
          <a:prstGeom prst="rect">
            <a:avLst/>
          </a:prstGeom>
        </p:spPr>
      </p:pic>
      <p:pic>
        <p:nvPicPr>
          <p:cNvPr id="22" name="Picture 21">
            <a:extLst>
              <a:ext uri="{FF2B5EF4-FFF2-40B4-BE49-F238E27FC236}">
                <a16:creationId xmlns:a16="http://schemas.microsoft.com/office/drawing/2014/main" id="{D1583F6E-4310-56E5-DE41-F0577D0AEDC1}"/>
              </a:ext>
            </a:extLst>
          </p:cNvPr>
          <p:cNvPicPr>
            <a:picLocks noChangeAspect="1"/>
          </p:cNvPicPr>
          <p:nvPr/>
        </p:nvPicPr>
        <p:blipFill>
          <a:blip r:embed="rId5"/>
          <a:stretch>
            <a:fillRect/>
          </a:stretch>
        </p:blipFill>
        <p:spPr>
          <a:xfrm>
            <a:off x="3848748" y="3590935"/>
            <a:ext cx="2160166" cy="470806"/>
          </a:xfrm>
          <a:prstGeom prst="rect">
            <a:avLst/>
          </a:prstGeom>
        </p:spPr>
      </p:pic>
      <p:sp>
        <p:nvSpPr>
          <p:cNvPr id="23" name="TextBox 22">
            <a:extLst>
              <a:ext uri="{FF2B5EF4-FFF2-40B4-BE49-F238E27FC236}">
                <a16:creationId xmlns:a16="http://schemas.microsoft.com/office/drawing/2014/main" id="{31E58681-2B8E-D3D7-EC5A-B59D5760B2A6}"/>
              </a:ext>
            </a:extLst>
          </p:cNvPr>
          <p:cNvSpPr txBox="1"/>
          <p:nvPr/>
        </p:nvSpPr>
        <p:spPr>
          <a:xfrm>
            <a:off x="3621857" y="4887521"/>
            <a:ext cx="4433572" cy="461665"/>
          </a:xfrm>
          <a:prstGeom prst="rect">
            <a:avLst/>
          </a:prstGeom>
          <a:noFill/>
        </p:spPr>
        <p:txBody>
          <a:bodyPr wrap="square" rtlCol="0">
            <a:spAutoFit/>
          </a:bodyPr>
          <a:lstStyle/>
          <a:p>
            <a:r>
              <a:rPr lang="en-GB" sz="2400" dirty="0"/>
              <a:t>Using                               we get:</a:t>
            </a:r>
            <a:r>
              <a:rPr lang="en-GB" dirty="0"/>
              <a:t> </a:t>
            </a:r>
          </a:p>
        </p:txBody>
      </p:sp>
      <p:pic>
        <p:nvPicPr>
          <p:cNvPr id="24" name="Picture 23">
            <a:extLst>
              <a:ext uri="{FF2B5EF4-FFF2-40B4-BE49-F238E27FC236}">
                <a16:creationId xmlns:a16="http://schemas.microsoft.com/office/drawing/2014/main" id="{5BD2B3E3-0CC6-566D-C2CA-CC57E794D4FA}"/>
              </a:ext>
            </a:extLst>
          </p:cNvPr>
          <p:cNvPicPr>
            <a:picLocks noChangeAspect="1"/>
          </p:cNvPicPr>
          <p:nvPr/>
        </p:nvPicPr>
        <p:blipFill>
          <a:blip r:embed="rId6"/>
          <a:stretch>
            <a:fillRect/>
          </a:stretch>
        </p:blipFill>
        <p:spPr>
          <a:xfrm>
            <a:off x="4635847" y="4843181"/>
            <a:ext cx="1796749" cy="470806"/>
          </a:xfrm>
          <a:prstGeom prst="rect">
            <a:avLst/>
          </a:prstGeom>
        </p:spPr>
      </p:pic>
      <p:pic>
        <p:nvPicPr>
          <p:cNvPr id="26" name="Picture 25">
            <a:extLst>
              <a:ext uri="{FF2B5EF4-FFF2-40B4-BE49-F238E27FC236}">
                <a16:creationId xmlns:a16="http://schemas.microsoft.com/office/drawing/2014/main" id="{1647E73A-EDDC-B60C-0B55-79E7499293F8}"/>
              </a:ext>
            </a:extLst>
          </p:cNvPr>
          <p:cNvPicPr>
            <a:picLocks noChangeAspect="1"/>
          </p:cNvPicPr>
          <p:nvPr/>
        </p:nvPicPr>
        <p:blipFill>
          <a:blip r:embed="rId7"/>
          <a:stretch>
            <a:fillRect/>
          </a:stretch>
        </p:blipFill>
        <p:spPr>
          <a:xfrm>
            <a:off x="8066209" y="4731221"/>
            <a:ext cx="2006420" cy="774261"/>
          </a:xfrm>
          <a:prstGeom prst="rect">
            <a:avLst/>
          </a:prstGeom>
        </p:spPr>
      </p:pic>
      <p:pic>
        <p:nvPicPr>
          <p:cNvPr id="28" name="Picture 27">
            <a:extLst>
              <a:ext uri="{FF2B5EF4-FFF2-40B4-BE49-F238E27FC236}">
                <a16:creationId xmlns:a16="http://schemas.microsoft.com/office/drawing/2014/main" id="{ACE172BE-3A07-1406-7E8B-A628C550BD05}"/>
              </a:ext>
            </a:extLst>
          </p:cNvPr>
          <p:cNvPicPr>
            <a:picLocks noChangeAspect="1"/>
          </p:cNvPicPr>
          <p:nvPr/>
        </p:nvPicPr>
        <p:blipFill>
          <a:blip r:embed="rId8"/>
          <a:stretch>
            <a:fillRect/>
          </a:stretch>
        </p:blipFill>
        <p:spPr>
          <a:xfrm>
            <a:off x="775725" y="4887521"/>
            <a:ext cx="542028" cy="355428"/>
          </a:xfrm>
          <a:prstGeom prst="rect">
            <a:avLst/>
          </a:prstGeom>
        </p:spPr>
      </p:pic>
      <p:pic>
        <p:nvPicPr>
          <p:cNvPr id="31" name="Picture 30">
            <a:extLst>
              <a:ext uri="{FF2B5EF4-FFF2-40B4-BE49-F238E27FC236}">
                <a16:creationId xmlns:a16="http://schemas.microsoft.com/office/drawing/2014/main" id="{0FDEE07E-6B04-359D-14C2-CA8438E7D032}"/>
              </a:ext>
            </a:extLst>
          </p:cNvPr>
          <p:cNvPicPr>
            <a:picLocks noChangeAspect="1"/>
          </p:cNvPicPr>
          <p:nvPr/>
        </p:nvPicPr>
        <p:blipFill>
          <a:blip r:embed="rId8"/>
          <a:stretch>
            <a:fillRect/>
          </a:stretch>
        </p:blipFill>
        <p:spPr>
          <a:xfrm>
            <a:off x="7573216" y="4938853"/>
            <a:ext cx="542028" cy="355428"/>
          </a:xfrm>
          <a:prstGeom prst="rect">
            <a:avLst/>
          </a:prstGeom>
        </p:spPr>
      </p:pic>
      <p:sp>
        <p:nvSpPr>
          <p:cNvPr id="32" name="TextBox 31">
            <a:extLst>
              <a:ext uri="{FF2B5EF4-FFF2-40B4-BE49-F238E27FC236}">
                <a16:creationId xmlns:a16="http://schemas.microsoft.com/office/drawing/2014/main" id="{195EF54E-0EB3-224F-6296-CA4B53DE8F64}"/>
              </a:ext>
            </a:extLst>
          </p:cNvPr>
          <p:cNvSpPr txBox="1"/>
          <p:nvPr/>
        </p:nvSpPr>
        <p:spPr>
          <a:xfrm>
            <a:off x="1045029" y="1306286"/>
            <a:ext cx="5257800" cy="646331"/>
          </a:xfrm>
          <a:prstGeom prst="rect">
            <a:avLst/>
          </a:prstGeom>
          <a:noFill/>
        </p:spPr>
        <p:txBody>
          <a:bodyPr wrap="square" rtlCol="0">
            <a:spAutoFit/>
          </a:bodyPr>
          <a:lstStyle/>
          <a:p>
            <a:r>
              <a:rPr lang="en-GB" dirty="0">
                <a:solidFill>
                  <a:srgbClr val="FF0000"/>
                </a:solidFill>
              </a:rPr>
              <a:t>You will not be expected to know how to go through this derivation.</a:t>
            </a:r>
          </a:p>
        </p:txBody>
      </p:sp>
    </p:spTree>
    <p:extLst>
      <p:ext uri="{BB962C8B-B14F-4D97-AF65-F5344CB8AC3E}">
        <p14:creationId xmlns:p14="http://schemas.microsoft.com/office/powerpoint/2010/main" val="8143729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C892E-905D-A494-6E2E-D28FD0CF752E}"/>
              </a:ext>
            </a:extLst>
          </p:cNvPr>
          <p:cNvSpPr>
            <a:spLocks noGrp="1"/>
          </p:cNvSpPr>
          <p:nvPr>
            <p:ph type="title"/>
          </p:nvPr>
        </p:nvSpPr>
        <p:spPr/>
        <p:txBody>
          <a:bodyPr/>
          <a:lstStyle/>
          <a:p>
            <a:r>
              <a:rPr lang="en-GB" b="1" dirty="0"/>
              <a:t>Mass density</a:t>
            </a:r>
          </a:p>
        </p:txBody>
      </p:sp>
      <p:sp>
        <p:nvSpPr>
          <p:cNvPr id="3" name="Content Placeholder 2">
            <a:extLst>
              <a:ext uri="{FF2B5EF4-FFF2-40B4-BE49-F238E27FC236}">
                <a16:creationId xmlns:a16="http://schemas.microsoft.com/office/drawing/2014/main" id="{731566C9-392E-A061-DC53-03AD42875FE7}"/>
              </a:ext>
            </a:extLst>
          </p:cNvPr>
          <p:cNvSpPr>
            <a:spLocks noGrp="1"/>
          </p:cNvSpPr>
          <p:nvPr>
            <p:ph idx="1"/>
          </p:nvPr>
        </p:nvSpPr>
        <p:spPr/>
        <p:txBody>
          <a:bodyPr/>
          <a:lstStyle/>
          <a:p>
            <a:endParaRPr lang="en-GB" dirty="0"/>
          </a:p>
        </p:txBody>
      </p:sp>
      <p:pic>
        <p:nvPicPr>
          <p:cNvPr id="5" name="Picture 4">
            <a:extLst>
              <a:ext uri="{FF2B5EF4-FFF2-40B4-BE49-F238E27FC236}">
                <a16:creationId xmlns:a16="http://schemas.microsoft.com/office/drawing/2014/main" id="{62D53786-A250-2079-6F97-AEBC9ED5BBB0}"/>
              </a:ext>
            </a:extLst>
          </p:cNvPr>
          <p:cNvPicPr>
            <a:picLocks noChangeAspect="1"/>
          </p:cNvPicPr>
          <p:nvPr/>
        </p:nvPicPr>
        <p:blipFill>
          <a:blip r:embed="rId2"/>
          <a:stretch>
            <a:fillRect/>
          </a:stretch>
        </p:blipFill>
        <p:spPr>
          <a:xfrm>
            <a:off x="838199" y="1738579"/>
            <a:ext cx="10119987" cy="2572164"/>
          </a:xfrm>
          <a:prstGeom prst="rect">
            <a:avLst/>
          </a:prstGeom>
        </p:spPr>
      </p:pic>
      <p:sp>
        <p:nvSpPr>
          <p:cNvPr id="6" name="Rectangle 5">
            <a:extLst>
              <a:ext uri="{FF2B5EF4-FFF2-40B4-BE49-F238E27FC236}">
                <a16:creationId xmlns:a16="http://schemas.microsoft.com/office/drawing/2014/main" id="{C25A5427-D84F-2E28-FC06-7B34BC02BC32}"/>
              </a:ext>
            </a:extLst>
          </p:cNvPr>
          <p:cNvSpPr/>
          <p:nvPr/>
        </p:nvSpPr>
        <p:spPr>
          <a:xfrm>
            <a:off x="7380514" y="3124200"/>
            <a:ext cx="3799115" cy="157842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F3E1DC61-E263-85F7-5456-43FA706D184C}"/>
              </a:ext>
            </a:extLst>
          </p:cNvPr>
          <p:cNvSpPr txBox="1"/>
          <p:nvPr/>
        </p:nvSpPr>
        <p:spPr>
          <a:xfrm>
            <a:off x="1251857" y="4397829"/>
            <a:ext cx="5486400" cy="1384995"/>
          </a:xfrm>
          <a:prstGeom prst="rect">
            <a:avLst/>
          </a:prstGeom>
          <a:noFill/>
        </p:spPr>
        <p:txBody>
          <a:bodyPr wrap="square" rtlCol="0">
            <a:spAutoFit/>
          </a:bodyPr>
          <a:lstStyle/>
          <a:p>
            <a:r>
              <a:rPr lang="en-GB" sz="2800" b="1" dirty="0"/>
              <a:t>For this example the rod is 1 dimensional so we use mass per unit length.</a:t>
            </a:r>
          </a:p>
        </p:txBody>
      </p:sp>
    </p:spTree>
    <p:extLst>
      <p:ext uri="{BB962C8B-B14F-4D97-AF65-F5344CB8AC3E}">
        <p14:creationId xmlns:p14="http://schemas.microsoft.com/office/powerpoint/2010/main" val="39818862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BBBC5-A64C-435D-7568-DD1722DCB92B}"/>
              </a:ext>
            </a:extLst>
          </p:cNvPr>
          <p:cNvSpPr>
            <a:spLocks noGrp="1"/>
          </p:cNvSpPr>
          <p:nvPr>
            <p:ph type="title"/>
          </p:nvPr>
        </p:nvSpPr>
        <p:spPr>
          <a:xfrm>
            <a:off x="337458" y="-92075"/>
            <a:ext cx="10515600" cy="1325563"/>
          </a:xfrm>
        </p:spPr>
        <p:txBody>
          <a:bodyPr/>
          <a:lstStyle/>
          <a:p>
            <a:r>
              <a:rPr lang="en-GB" b="1" dirty="0"/>
              <a:t>Continued</a:t>
            </a:r>
          </a:p>
        </p:txBody>
      </p:sp>
      <p:sp>
        <p:nvSpPr>
          <p:cNvPr id="3" name="Content Placeholder 2">
            <a:extLst>
              <a:ext uri="{FF2B5EF4-FFF2-40B4-BE49-F238E27FC236}">
                <a16:creationId xmlns:a16="http://schemas.microsoft.com/office/drawing/2014/main" id="{45F58681-E8D1-8445-86EE-843EAAA751AF}"/>
              </a:ext>
            </a:extLst>
          </p:cNvPr>
          <p:cNvSpPr>
            <a:spLocks noGrp="1"/>
          </p:cNvSpPr>
          <p:nvPr>
            <p:ph idx="1"/>
          </p:nvPr>
        </p:nvSpPr>
        <p:spPr>
          <a:xfrm>
            <a:off x="587829" y="1233488"/>
            <a:ext cx="10765971" cy="4943475"/>
          </a:xfrm>
        </p:spPr>
        <p:txBody>
          <a:bodyPr/>
          <a:lstStyle/>
          <a:p>
            <a:pPr marL="0" indent="0">
              <a:buNone/>
            </a:pPr>
            <a:r>
              <a:rPr lang="en-GB" dirty="0"/>
              <a:t>We need to find the angular momenta of small lengths on the object.</a:t>
            </a:r>
          </a:p>
        </p:txBody>
      </p:sp>
      <p:cxnSp>
        <p:nvCxnSpPr>
          <p:cNvPr id="33" name="Straight Connector 32">
            <a:extLst>
              <a:ext uri="{FF2B5EF4-FFF2-40B4-BE49-F238E27FC236}">
                <a16:creationId xmlns:a16="http://schemas.microsoft.com/office/drawing/2014/main" id="{14A0ECEB-BBEC-8591-6308-CA83D0A1A65C}"/>
              </a:ext>
            </a:extLst>
          </p:cNvPr>
          <p:cNvCxnSpPr>
            <a:cxnSpLocks/>
          </p:cNvCxnSpPr>
          <p:nvPr/>
        </p:nvCxnSpPr>
        <p:spPr>
          <a:xfrm flipH="1">
            <a:off x="2577193" y="2144486"/>
            <a:ext cx="2001610" cy="3341913"/>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mc:Choice xmlns:p14="http://schemas.microsoft.com/office/powerpoint/2010/main" Requires="p14">
          <p:contentPart p14:bwMode="auto" r:id="rId2">
            <p14:nvContentPartPr>
              <p14:cNvPr id="44" name="Ink 43">
                <a:extLst>
                  <a:ext uri="{FF2B5EF4-FFF2-40B4-BE49-F238E27FC236}">
                    <a16:creationId xmlns:a16="http://schemas.microsoft.com/office/drawing/2014/main" id="{41E03CA8-F861-2239-0BB3-7A2E3F03AFA5}"/>
                  </a:ext>
                </a:extLst>
              </p14:cNvPr>
              <p14:cNvContentPartPr/>
              <p14:nvPr/>
            </p14:nvContentPartPr>
            <p14:xfrm>
              <a:off x="3254777" y="4386754"/>
              <a:ext cx="360" cy="360"/>
            </p14:xfrm>
          </p:contentPart>
        </mc:Choice>
        <mc:Fallback>
          <p:pic>
            <p:nvPicPr>
              <p:cNvPr id="44" name="Ink 43">
                <a:extLst>
                  <a:ext uri="{FF2B5EF4-FFF2-40B4-BE49-F238E27FC236}">
                    <a16:creationId xmlns:a16="http://schemas.microsoft.com/office/drawing/2014/main" id="{41E03CA8-F861-2239-0BB3-7A2E3F03AFA5}"/>
                  </a:ext>
                </a:extLst>
              </p:cNvPr>
              <p:cNvPicPr/>
              <p:nvPr/>
            </p:nvPicPr>
            <p:blipFill>
              <a:blip r:embed="rId3"/>
              <a:stretch>
                <a:fillRect/>
              </a:stretch>
            </p:blipFill>
            <p:spPr>
              <a:xfrm>
                <a:off x="3192137" y="4324114"/>
                <a:ext cx="126000" cy="126000"/>
              </a:xfrm>
              <a:prstGeom prst="rect">
                <a:avLst/>
              </a:prstGeom>
            </p:spPr>
          </p:pic>
        </mc:Fallback>
      </mc:AlternateContent>
      <p:cxnSp>
        <p:nvCxnSpPr>
          <p:cNvPr id="46" name="Straight Connector 45">
            <a:extLst>
              <a:ext uri="{FF2B5EF4-FFF2-40B4-BE49-F238E27FC236}">
                <a16:creationId xmlns:a16="http://schemas.microsoft.com/office/drawing/2014/main" id="{8330F3B1-E32A-B26C-24F0-60A58D0E4D27}"/>
              </a:ext>
            </a:extLst>
          </p:cNvPr>
          <p:cNvCxnSpPr/>
          <p:nvPr/>
        </p:nvCxnSpPr>
        <p:spPr>
          <a:xfrm flipV="1">
            <a:off x="3690257" y="2950029"/>
            <a:ext cx="3635829" cy="755196"/>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333948C6-EC4C-A0F0-573D-70497E9500B5}"/>
              </a:ext>
            </a:extLst>
          </p:cNvPr>
          <p:cNvCxnSpPr>
            <a:cxnSpLocks/>
          </p:cNvCxnSpPr>
          <p:nvPr/>
        </p:nvCxnSpPr>
        <p:spPr>
          <a:xfrm>
            <a:off x="3577998" y="3815442"/>
            <a:ext cx="3225573" cy="2361521"/>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51" name="Rectangle 50">
            <a:extLst>
              <a:ext uri="{FF2B5EF4-FFF2-40B4-BE49-F238E27FC236}">
                <a16:creationId xmlns:a16="http://schemas.microsoft.com/office/drawing/2014/main" id="{F6A0E535-6D35-7E0E-AA3F-7AD505AB24C8}"/>
              </a:ext>
            </a:extLst>
          </p:cNvPr>
          <p:cNvSpPr/>
          <p:nvPr/>
        </p:nvSpPr>
        <p:spPr>
          <a:xfrm rot="1329343">
            <a:off x="7869284" y="2754085"/>
            <a:ext cx="508907" cy="385830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cxnSp>
        <p:nvCxnSpPr>
          <p:cNvPr id="53" name="Straight Arrow Connector 52">
            <a:extLst>
              <a:ext uri="{FF2B5EF4-FFF2-40B4-BE49-F238E27FC236}">
                <a16:creationId xmlns:a16="http://schemas.microsoft.com/office/drawing/2014/main" id="{4D81C320-AEB1-1400-3567-AE764C7596BA}"/>
              </a:ext>
            </a:extLst>
          </p:cNvPr>
          <p:cNvCxnSpPr>
            <a:cxnSpLocks/>
          </p:cNvCxnSpPr>
          <p:nvPr/>
        </p:nvCxnSpPr>
        <p:spPr>
          <a:xfrm flipH="1">
            <a:off x="8022771" y="3309257"/>
            <a:ext cx="1366200" cy="3482311"/>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cxnSp>
        <p:nvCxnSpPr>
          <p:cNvPr id="54" name="Straight Arrow Connector 53">
            <a:extLst>
              <a:ext uri="{FF2B5EF4-FFF2-40B4-BE49-F238E27FC236}">
                <a16:creationId xmlns:a16="http://schemas.microsoft.com/office/drawing/2014/main" id="{A7A7415E-D6C5-64FE-8A27-6505666EDA8F}"/>
              </a:ext>
            </a:extLst>
          </p:cNvPr>
          <p:cNvCxnSpPr>
            <a:cxnSpLocks/>
          </p:cNvCxnSpPr>
          <p:nvPr/>
        </p:nvCxnSpPr>
        <p:spPr>
          <a:xfrm flipV="1">
            <a:off x="8186057" y="3169565"/>
            <a:ext cx="1281835" cy="3253006"/>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sp>
        <p:nvSpPr>
          <p:cNvPr id="58" name="TextBox 57">
            <a:extLst>
              <a:ext uri="{FF2B5EF4-FFF2-40B4-BE49-F238E27FC236}">
                <a16:creationId xmlns:a16="http://schemas.microsoft.com/office/drawing/2014/main" id="{93927866-40A3-62D8-21D0-B49A939BBB06}"/>
              </a:ext>
            </a:extLst>
          </p:cNvPr>
          <p:cNvSpPr txBox="1"/>
          <p:nvPr/>
        </p:nvSpPr>
        <p:spPr>
          <a:xfrm>
            <a:off x="8803072" y="4632958"/>
            <a:ext cx="938892" cy="646331"/>
          </a:xfrm>
          <a:prstGeom prst="rect">
            <a:avLst/>
          </a:prstGeom>
          <a:noFill/>
        </p:spPr>
        <p:txBody>
          <a:bodyPr wrap="square" rtlCol="0">
            <a:spAutoFit/>
          </a:bodyPr>
          <a:lstStyle/>
          <a:p>
            <a:r>
              <a:rPr lang="en-GB" sz="3600" b="1" dirty="0" err="1"/>
              <a:t>dr</a:t>
            </a:r>
            <a:endParaRPr lang="en-GB" b="1" dirty="0"/>
          </a:p>
        </p:txBody>
      </p:sp>
      <p:sp>
        <p:nvSpPr>
          <p:cNvPr id="60" name="TextBox 59">
            <a:extLst>
              <a:ext uri="{FF2B5EF4-FFF2-40B4-BE49-F238E27FC236}">
                <a16:creationId xmlns:a16="http://schemas.microsoft.com/office/drawing/2014/main" id="{D1C1CDCA-7456-102D-8448-AB2F3E3DAB69}"/>
              </a:ext>
            </a:extLst>
          </p:cNvPr>
          <p:cNvSpPr txBox="1"/>
          <p:nvPr/>
        </p:nvSpPr>
        <p:spPr>
          <a:xfrm>
            <a:off x="9607190" y="3062440"/>
            <a:ext cx="2606581" cy="1384995"/>
          </a:xfrm>
          <a:prstGeom prst="rect">
            <a:avLst/>
          </a:prstGeom>
          <a:noFill/>
        </p:spPr>
        <p:txBody>
          <a:bodyPr wrap="square" rtlCol="0">
            <a:spAutoFit/>
          </a:bodyPr>
          <a:lstStyle/>
          <a:p>
            <a:r>
              <a:rPr lang="en-GB" sz="2800" b="1" dirty="0"/>
              <a:t>Consider a small length </a:t>
            </a:r>
            <a:r>
              <a:rPr lang="en-GB" sz="2800" b="1" dirty="0" err="1"/>
              <a:t>dr</a:t>
            </a:r>
            <a:r>
              <a:rPr lang="en-GB" sz="2800" b="1" dirty="0"/>
              <a:t>, it has a total mass of </a:t>
            </a:r>
          </a:p>
        </p:txBody>
      </p:sp>
      <p:pic>
        <p:nvPicPr>
          <p:cNvPr id="64" name="Picture 63">
            <a:extLst>
              <a:ext uri="{FF2B5EF4-FFF2-40B4-BE49-F238E27FC236}">
                <a16:creationId xmlns:a16="http://schemas.microsoft.com/office/drawing/2014/main" id="{1CD48BB2-B5DB-95C7-8A00-7CB3C7F9CA6D}"/>
              </a:ext>
            </a:extLst>
          </p:cNvPr>
          <p:cNvPicPr>
            <a:picLocks noChangeAspect="1"/>
          </p:cNvPicPr>
          <p:nvPr/>
        </p:nvPicPr>
        <p:blipFill>
          <a:blip r:embed="rId4"/>
          <a:stretch>
            <a:fillRect/>
          </a:stretch>
        </p:blipFill>
        <p:spPr>
          <a:xfrm>
            <a:off x="9731672" y="4350843"/>
            <a:ext cx="2299712" cy="640904"/>
          </a:xfrm>
          <a:prstGeom prst="rect">
            <a:avLst/>
          </a:prstGeom>
        </p:spPr>
      </p:pic>
    </p:spTree>
    <p:extLst>
      <p:ext uri="{BB962C8B-B14F-4D97-AF65-F5344CB8AC3E}">
        <p14:creationId xmlns:p14="http://schemas.microsoft.com/office/powerpoint/2010/main" val="35879380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20F254-75AC-B729-C823-BAEFD03B898B}"/>
              </a:ext>
            </a:extLst>
          </p:cNvPr>
          <p:cNvSpPr>
            <a:spLocks noGrp="1"/>
          </p:cNvSpPr>
          <p:nvPr>
            <p:ph idx="1"/>
          </p:nvPr>
        </p:nvSpPr>
        <p:spPr>
          <a:xfrm>
            <a:off x="609600" y="399596"/>
            <a:ext cx="10515600" cy="6001203"/>
          </a:xfrm>
        </p:spPr>
        <p:txBody>
          <a:bodyPr>
            <a:normAutofit/>
          </a:bodyPr>
          <a:lstStyle/>
          <a:p>
            <a:pPr marL="0" indent="0">
              <a:buNone/>
            </a:pPr>
            <a:r>
              <a:rPr lang="en-GB" dirty="0"/>
              <a:t>Using the expression we just derived for dm, we can substitute this into the integral for the angular momentum.</a:t>
            </a:r>
          </a:p>
          <a:p>
            <a:pPr marL="0" indent="0">
              <a:buNone/>
            </a:pPr>
            <a:endParaRPr lang="en-GB" dirty="0"/>
          </a:p>
          <a:p>
            <a:pPr marL="0" indent="0">
              <a:buNone/>
            </a:pPr>
            <a:endParaRPr lang="en-GB" dirty="0"/>
          </a:p>
          <a:p>
            <a:pPr marL="0" indent="0">
              <a:buNone/>
            </a:pPr>
            <a:endParaRPr lang="en-GB" dirty="0"/>
          </a:p>
          <a:p>
            <a:pPr marL="0" indent="0">
              <a:buNone/>
            </a:pPr>
            <a:r>
              <a:rPr lang="en-GB" dirty="0"/>
              <a:t>This becomes: </a:t>
            </a:r>
          </a:p>
          <a:p>
            <a:pPr marL="0" indent="0">
              <a:buNone/>
            </a:pPr>
            <a:endParaRPr lang="en-GB" dirty="0"/>
          </a:p>
          <a:p>
            <a:pPr marL="0" indent="0">
              <a:buNone/>
            </a:pPr>
            <a:r>
              <a:rPr lang="en-GB" dirty="0"/>
              <a:t>We then have to add limits to the integral, we integrate from one end of the rod to the other. If the rod is pivoted about one end then we integrate from                               where    is the length of the rod.</a:t>
            </a:r>
          </a:p>
          <a:p>
            <a:pPr marL="0" indent="0">
              <a:buNone/>
            </a:pPr>
            <a:r>
              <a:rPr lang="en-GB" dirty="0"/>
              <a:t>If however the rod is pivoted about some point x along the rod, then we integrate from –x, to     -x.</a:t>
            </a:r>
          </a:p>
        </p:txBody>
      </p:sp>
      <p:grpSp>
        <p:nvGrpSpPr>
          <p:cNvPr id="9" name="Group 8">
            <a:extLst>
              <a:ext uri="{FF2B5EF4-FFF2-40B4-BE49-F238E27FC236}">
                <a16:creationId xmlns:a16="http://schemas.microsoft.com/office/drawing/2014/main" id="{B4EAC06C-85BA-9876-2196-85DFD3EE35E3}"/>
              </a:ext>
            </a:extLst>
          </p:cNvPr>
          <p:cNvGrpSpPr/>
          <p:nvPr/>
        </p:nvGrpSpPr>
        <p:grpSpPr>
          <a:xfrm>
            <a:off x="845845" y="1487278"/>
            <a:ext cx="2887955" cy="1016436"/>
            <a:chOff x="845845" y="1487278"/>
            <a:chExt cx="2499413" cy="774261"/>
          </a:xfrm>
        </p:grpSpPr>
        <p:pic>
          <p:nvPicPr>
            <p:cNvPr id="6" name="Picture 5">
              <a:extLst>
                <a:ext uri="{FF2B5EF4-FFF2-40B4-BE49-F238E27FC236}">
                  <a16:creationId xmlns:a16="http://schemas.microsoft.com/office/drawing/2014/main" id="{6CF2EC11-0993-D0B2-2B59-7A286211A7C8}"/>
                </a:ext>
              </a:extLst>
            </p:cNvPr>
            <p:cNvPicPr>
              <a:picLocks noChangeAspect="1"/>
            </p:cNvPicPr>
            <p:nvPr/>
          </p:nvPicPr>
          <p:blipFill>
            <a:blip r:embed="rId2"/>
            <a:stretch>
              <a:fillRect/>
            </a:stretch>
          </p:blipFill>
          <p:spPr>
            <a:xfrm>
              <a:off x="1338838" y="1487278"/>
              <a:ext cx="2006420" cy="774261"/>
            </a:xfrm>
            <a:prstGeom prst="rect">
              <a:avLst/>
            </a:prstGeom>
          </p:spPr>
        </p:pic>
        <p:pic>
          <p:nvPicPr>
            <p:cNvPr id="7" name="Picture 6">
              <a:extLst>
                <a:ext uri="{FF2B5EF4-FFF2-40B4-BE49-F238E27FC236}">
                  <a16:creationId xmlns:a16="http://schemas.microsoft.com/office/drawing/2014/main" id="{0B99D6A3-C2E8-289D-C0AA-D3C2CF57AC9A}"/>
                </a:ext>
              </a:extLst>
            </p:cNvPr>
            <p:cNvPicPr>
              <a:picLocks noChangeAspect="1"/>
            </p:cNvPicPr>
            <p:nvPr/>
          </p:nvPicPr>
          <p:blipFill>
            <a:blip r:embed="rId3"/>
            <a:stretch>
              <a:fillRect/>
            </a:stretch>
          </p:blipFill>
          <p:spPr>
            <a:xfrm>
              <a:off x="845845" y="1694910"/>
              <a:ext cx="542028" cy="355428"/>
            </a:xfrm>
            <a:prstGeom prst="rect">
              <a:avLst/>
            </a:prstGeom>
          </p:spPr>
        </p:pic>
      </p:grpSp>
      <p:pic>
        <p:nvPicPr>
          <p:cNvPr id="8" name="Picture 7">
            <a:extLst>
              <a:ext uri="{FF2B5EF4-FFF2-40B4-BE49-F238E27FC236}">
                <a16:creationId xmlns:a16="http://schemas.microsoft.com/office/drawing/2014/main" id="{1C692ADE-06C9-E8FB-6D32-0C375BDB59CB}"/>
              </a:ext>
            </a:extLst>
          </p:cNvPr>
          <p:cNvPicPr>
            <a:picLocks noChangeAspect="1"/>
          </p:cNvPicPr>
          <p:nvPr/>
        </p:nvPicPr>
        <p:blipFill>
          <a:blip r:embed="rId4"/>
          <a:stretch>
            <a:fillRect/>
          </a:stretch>
        </p:blipFill>
        <p:spPr>
          <a:xfrm>
            <a:off x="4303430" y="1626464"/>
            <a:ext cx="2299712" cy="640904"/>
          </a:xfrm>
          <a:prstGeom prst="rect">
            <a:avLst/>
          </a:prstGeom>
        </p:spPr>
      </p:pic>
      <p:pic>
        <p:nvPicPr>
          <p:cNvPr id="11" name="Picture 10">
            <a:extLst>
              <a:ext uri="{FF2B5EF4-FFF2-40B4-BE49-F238E27FC236}">
                <a16:creationId xmlns:a16="http://schemas.microsoft.com/office/drawing/2014/main" id="{A330250D-E18A-234B-F102-30DFEBF80CD2}"/>
              </a:ext>
            </a:extLst>
          </p:cNvPr>
          <p:cNvPicPr>
            <a:picLocks noChangeAspect="1"/>
          </p:cNvPicPr>
          <p:nvPr/>
        </p:nvPicPr>
        <p:blipFill>
          <a:blip r:embed="rId5"/>
          <a:stretch>
            <a:fillRect/>
          </a:stretch>
        </p:blipFill>
        <p:spPr>
          <a:xfrm>
            <a:off x="2939031" y="2650673"/>
            <a:ext cx="3332556" cy="940722"/>
          </a:xfrm>
          <a:prstGeom prst="rect">
            <a:avLst/>
          </a:prstGeom>
        </p:spPr>
      </p:pic>
      <p:pic>
        <p:nvPicPr>
          <p:cNvPr id="13" name="Picture 12">
            <a:extLst>
              <a:ext uri="{FF2B5EF4-FFF2-40B4-BE49-F238E27FC236}">
                <a16:creationId xmlns:a16="http://schemas.microsoft.com/office/drawing/2014/main" id="{400F0ABF-83E0-4B61-A8D1-E3E8C8E775FC}"/>
              </a:ext>
            </a:extLst>
          </p:cNvPr>
          <p:cNvPicPr>
            <a:picLocks noChangeAspect="1"/>
          </p:cNvPicPr>
          <p:nvPr/>
        </p:nvPicPr>
        <p:blipFill>
          <a:blip r:embed="rId6"/>
          <a:stretch>
            <a:fillRect/>
          </a:stretch>
        </p:blipFill>
        <p:spPr>
          <a:xfrm>
            <a:off x="2809077" y="4610099"/>
            <a:ext cx="2417916" cy="428631"/>
          </a:xfrm>
          <a:prstGeom prst="rect">
            <a:avLst/>
          </a:prstGeom>
        </p:spPr>
      </p:pic>
      <p:pic>
        <p:nvPicPr>
          <p:cNvPr id="15" name="Picture 14">
            <a:extLst>
              <a:ext uri="{FF2B5EF4-FFF2-40B4-BE49-F238E27FC236}">
                <a16:creationId xmlns:a16="http://schemas.microsoft.com/office/drawing/2014/main" id="{9933AD92-69A3-364E-3BA2-4E7CD3821992}"/>
              </a:ext>
            </a:extLst>
          </p:cNvPr>
          <p:cNvPicPr>
            <a:picLocks noChangeAspect="1"/>
          </p:cNvPicPr>
          <p:nvPr/>
        </p:nvPicPr>
        <p:blipFill>
          <a:blip r:embed="rId7"/>
          <a:stretch>
            <a:fillRect/>
          </a:stretch>
        </p:blipFill>
        <p:spPr>
          <a:xfrm>
            <a:off x="6254208" y="4671138"/>
            <a:ext cx="245441" cy="379318"/>
          </a:xfrm>
          <a:prstGeom prst="rect">
            <a:avLst/>
          </a:prstGeom>
        </p:spPr>
      </p:pic>
      <p:pic>
        <p:nvPicPr>
          <p:cNvPr id="16" name="Picture 15">
            <a:extLst>
              <a:ext uri="{FF2B5EF4-FFF2-40B4-BE49-F238E27FC236}">
                <a16:creationId xmlns:a16="http://schemas.microsoft.com/office/drawing/2014/main" id="{DCB63AC9-7527-7E39-0F07-B9491BD58B95}"/>
              </a:ext>
            </a:extLst>
          </p:cNvPr>
          <p:cNvPicPr>
            <a:picLocks noChangeAspect="1"/>
          </p:cNvPicPr>
          <p:nvPr/>
        </p:nvPicPr>
        <p:blipFill>
          <a:blip r:embed="rId7"/>
          <a:stretch>
            <a:fillRect/>
          </a:stretch>
        </p:blipFill>
        <p:spPr>
          <a:xfrm>
            <a:off x="4303430" y="5530105"/>
            <a:ext cx="245441" cy="379318"/>
          </a:xfrm>
          <a:prstGeom prst="rect">
            <a:avLst/>
          </a:prstGeom>
        </p:spPr>
      </p:pic>
      <p:pic>
        <p:nvPicPr>
          <p:cNvPr id="18" name="Picture 17">
            <a:extLst>
              <a:ext uri="{FF2B5EF4-FFF2-40B4-BE49-F238E27FC236}">
                <a16:creationId xmlns:a16="http://schemas.microsoft.com/office/drawing/2014/main" id="{19C52583-3431-B610-716E-CC191EBF208D}"/>
              </a:ext>
            </a:extLst>
          </p:cNvPr>
          <p:cNvPicPr>
            <a:picLocks noChangeAspect="1"/>
          </p:cNvPicPr>
          <p:nvPr/>
        </p:nvPicPr>
        <p:blipFill>
          <a:blip r:embed="rId8"/>
          <a:stretch>
            <a:fillRect/>
          </a:stretch>
        </p:blipFill>
        <p:spPr>
          <a:xfrm>
            <a:off x="548274" y="5895226"/>
            <a:ext cx="4052725" cy="898337"/>
          </a:xfrm>
          <a:prstGeom prst="rect">
            <a:avLst/>
          </a:prstGeom>
        </p:spPr>
      </p:pic>
      <p:pic>
        <p:nvPicPr>
          <p:cNvPr id="20" name="Picture 19">
            <a:extLst>
              <a:ext uri="{FF2B5EF4-FFF2-40B4-BE49-F238E27FC236}">
                <a16:creationId xmlns:a16="http://schemas.microsoft.com/office/drawing/2014/main" id="{3AC1856C-4BE3-2180-924E-DDF01A8603D4}"/>
              </a:ext>
            </a:extLst>
          </p:cNvPr>
          <p:cNvPicPr>
            <a:picLocks noChangeAspect="1"/>
          </p:cNvPicPr>
          <p:nvPr/>
        </p:nvPicPr>
        <p:blipFill>
          <a:blip r:embed="rId9"/>
          <a:stretch>
            <a:fillRect/>
          </a:stretch>
        </p:blipFill>
        <p:spPr>
          <a:xfrm>
            <a:off x="5017051" y="5895226"/>
            <a:ext cx="3702406" cy="790806"/>
          </a:xfrm>
          <a:prstGeom prst="rect">
            <a:avLst/>
          </a:prstGeom>
        </p:spPr>
      </p:pic>
    </p:spTree>
    <p:extLst>
      <p:ext uri="{BB962C8B-B14F-4D97-AF65-F5344CB8AC3E}">
        <p14:creationId xmlns:p14="http://schemas.microsoft.com/office/powerpoint/2010/main" val="21714144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E0434-D264-D6B7-BD7E-E37C71FE87F7}"/>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B9D6D240-386E-9318-08E0-4C11912C79F2}"/>
              </a:ext>
            </a:extLst>
          </p:cNvPr>
          <p:cNvPicPr>
            <a:picLocks noGrp="1" noChangeAspect="1"/>
          </p:cNvPicPr>
          <p:nvPr>
            <p:ph idx="1"/>
          </p:nvPr>
        </p:nvPicPr>
        <p:blipFill>
          <a:blip r:embed="rId2"/>
          <a:stretch>
            <a:fillRect/>
          </a:stretch>
        </p:blipFill>
        <p:spPr>
          <a:xfrm>
            <a:off x="976073" y="1338944"/>
            <a:ext cx="4529895" cy="1004108"/>
          </a:xfrm>
          <a:prstGeom prst="rect">
            <a:avLst/>
          </a:prstGeom>
        </p:spPr>
      </p:pic>
      <p:sp>
        <p:nvSpPr>
          <p:cNvPr id="5" name="TextBox 4">
            <a:extLst>
              <a:ext uri="{FF2B5EF4-FFF2-40B4-BE49-F238E27FC236}">
                <a16:creationId xmlns:a16="http://schemas.microsoft.com/office/drawing/2014/main" id="{6F3AC5D0-56FC-D6E1-4752-CC7E9AB11F30}"/>
              </a:ext>
            </a:extLst>
          </p:cNvPr>
          <p:cNvSpPr txBox="1"/>
          <p:nvPr/>
        </p:nvSpPr>
        <p:spPr>
          <a:xfrm>
            <a:off x="1338943" y="2612571"/>
            <a:ext cx="4267200" cy="461665"/>
          </a:xfrm>
          <a:prstGeom prst="rect">
            <a:avLst/>
          </a:prstGeom>
          <a:noFill/>
        </p:spPr>
        <p:txBody>
          <a:bodyPr wrap="square" rtlCol="0">
            <a:spAutoFit/>
          </a:bodyPr>
          <a:lstStyle/>
          <a:p>
            <a:r>
              <a:rPr lang="en-GB" sz="2400" dirty="0"/>
              <a:t>When we integrate this we get </a:t>
            </a:r>
          </a:p>
        </p:txBody>
      </p:sp>
      <p:pic>
        <p:nvPicPr>
          <p:cNvPr id="7" name="Picture 6">
            <a:extLst>
              <a:ext uri="{FF2B5EF4-FFF2-40B4-BE49-F238E27FC236}">
                <a16:creationId xmlns:a16="http://schemas.microsoft.com/office/drawing/2014/main" id="{C1C1AF5B-DDC5-F54A-3113-FB822E74EE94}"/>
              </a:ext>
            </a:extLst>
          </p:cNvPr>
          <p:cNvPicPr>
            <a:picLocks noChangeAspect="1"/>
          </p:cNvPicPr>
          <p:nvPr/>
        </p:nvPicPr>
        <p:blipFill>
          <a:blip r:embed="rId3"/>
          <a:stretch>
            <a:fillRect/>
          </a:stretch>
        </p:blipFill>
        <p:spPr>
          <a:xfrm>
            <a:off x="1754224" y="3127885"/>
            <a:ext cx="4174920" cy="1114894"/>
          </a:xfrm>
          <a:prstGeom prst="rect">
            <a:avLst/>
          </a:prstGeom>
        </p:spPr>
      </p:pic>
      <p:pic>
        <p:nvPicPr>
          <p:cNvPr id="9" name="Picture 8">
            <a:extLst>
              <a:ext uri="{FF2B5EF4-FFF2-40B4-BE49-F238E27FC236}">
                <a16:creationId xmlns:a16="http://schemas.microsoft.com/office/drawing/2014/main" id="{A88471A0-45AF-970B-6D8C-8C07169270C2}"/>
              </a:ext>
            </a:extLst>
          </p:cNvPr>
          <p:cNvPicPr>
            <a:picLocks noChangeAspect="1"/>
          </p:cNvPicPr>
          <p:nvPr/>
        </p:nvPicPr>
        <p:blipFill>
          <a:blip r:embed="rId4"/>
          <a:stretch>
            <a:fillRect/>
          </a:stretch>
        </p:blipFill>
        <p:spPr>
          <a:xfrm>
            <a:off x="1754224" y="4677036"/>
            <a:ext cx="5879984" cy="1002940"/>
          </a:xfrm>
          <a:prstGeom prst="rect">
            <a:avLst/>
          </a:prstGeom>
        </p:spPr>
      </p:pic>
      <p:sp>
        <p:nvSpPr>
          <p:cNvPr id="12" name="TextBox 11">
            <a:extLst>
              <a:ext uri="{FF2B5EF4-FFF2-40B4-BE49-F238E27FC236}">
                <a16:creationId xmlns:a16="http://schemas.microsoft.com/office/drawing/2014/main" id="{FEB19BD6-3162-FACF-549F-02A3341D0DBF}"/>
              </a:ext>
            </a:extLst>
          </p:cNvPr>
          <p:cNvSpPr txBox="1"/>
          <p:nvPr/>
        </p:nvSpPr>
        <p:spPr>
          <a:xfrm>
            <a:off x="7496335" y="1178024"/>
            <a:ext cx="3719592" cy="1569660"/>
          </a:xfrm>
          <a:prstGeom prst="rect">
            <a:avLst/>
          </a:prstGeom>
          <a:noFill/>
        </p:spPr>
        <p:txBody>
          <a:bodyPr wrap="square" rtlCol="0">
            <a:spAutoFit/>
          </a:bodyPr>
          <a:lstStyle/>
          <a:p>
            <a:r>
              <a:rPr lang="en-GB" sz="2400" dirty="0">
                <a:solidFill>
                  <a:srgbClr val="FF0000"/>
                </a:solidFill>
              </a:rPr>
              <a:t>You will be expected to know how to integrate the top equation to get the bottom equation.</a:t>
            </a:r>
          </a:p>
        </p:txBody>
      </p:sp>
    </p:spTree>
    <p:extLst>
      <p:ext uri="{BB962C8B-B14F-4D97-AF65-F5344CB8AC3E}">
        <p14:creationId xmlns:p14="http://schemas.microsoft.com/office/powerpoint/2010/main" val="5612837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CFF49-B901-0A92-8286-163BE5719ED4}"/>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D9070490-9815-3433-A137-E69CC0F2F5A9}"/>
              </a:ext>
            </a:extLst>
          </p:cNvPr>
          <p:cNvSpPr>
            <a:spLocks noGrp="1"/>
          </p:cNvSpPr>
          <p:nvPr>
            <p:ph idx="1"/>
          </p:nvPr>
        </p:nvSpPr>
        <p:spPr/>
        <p:txBody>
          <a:bodyPr/>
          <a:lstStyle/>
          <a:p>
            <a:pPr marL="0" indent="0">
              <a:buNone/>
            </a:pPr>
            <a:r>
              <a:rPr lang="en-GB" dirty="0"/>
              <a:t>Find the moment of inertia of a simple cantilever of mass per unit area</a:t>
            </a:r>
          </a:p>
          <a:p>
            <a:pPr marL="0" indent="0">
              <a:buNone/>
            </a:pPr>
            <a:r>
              <a:rPr lang="en-GB" dirty="0"/>
              <a:t>                         and length 10m rotating about a point 3m along its length.  </a:t>
            </a:r>
          </a:p>
          <a:p>
            <a:pPr marL="0" indent="0">
              <a:buNone/>
            </a:pPr>
            <a:endParaRPr lang="en-GB" dirty="0"/>
          </a:p>
          <a:p>
            <a:pPr marL="0" indent="0">
              <a:buNone/>
            </a:pPr>
            <a:endParaRPr lang="en-GB" dirty="0"/>
          </a:p>
        </p:txBody>
      </p:sp>
      <p:pic>
        <p:nvPicPr>
          <p:cNvPr id="8" name="Picture 7">
            <a:extLst>
              <a:ext uri="{FF2B5EF4-FFF2-40B4-BE49-F238E27FC236}">
                <a16:creationId xmlns:a16="http://schemas.microsoft.com/office/drawing/2014/main" id="{9F9A7253-29AB-AFB1-8144-CE5511EBAF58}"/>
              </a:ext>
            </a:extLst>
          </p:cNvPr>
          <p:cNvPicPr>
            <a:picLocks noChangeAspect="1"/>
          </p:cNvPicPr>
          <p:nvPr/>
        </p:nvPicPr>
        <p:blipFill>
          <a:blip r:embed="rId2"/>
          <a:stretch>
            <a:fillRect/>
          </a:stretch>
        </p:blipFill>
        <p:spPr>
          <a:xfrm>
            <a:off x="975211" y="3464249"/>
            <a:ext cx="3090668" cy="679010"/>
          </a:xfrm>
          <a:prstGeom prst="rect">
            <a:avLst/>
          </a:prstGeom>
        </p:spPr>
      </p:pic>
      <p:pic>
        <p:nvPicPr>
          <p:cNvPr id="9" name="Picture 8">
            <a:extLst>
              <a:ext uri="{FF2B5EF4-FFF2-40B4-BE49-F238E27FC236}">
                <a16:creationId xmlns:a16="http://schemas.microsoft.com/office/drawing/2014/main" id="{6796600A-3BB4-BD37-3077-FF020BFDDC8C}"/>
              </a:ext>
            </a:extLst>
          </p:cNvPr>
          <p:cNvPicPr>
            <a:picLocks noChangeAspect="1"/>
          </p:cNvPicPr>
          <p:nvPr/>
        </p:nvPicPr>
        <p:blipFill>
          <a:blip r:embed="rId3"/>
          <a:stretch>
            <a:fillRect/>
          </a:stretch>
        </p:blipFill>
        <p:spPr>
          <a:xfrm>
            <a:off x="4717574" y="3211027"/>
            <a:ext cx="1291339" cy="1031070"/>
          </a:xfrm>
          <a:prstGeom prst="rect">
            <a:avLst/>
          </a:prstGeom>
        </p:spPr>
      </p:pic>
      <p:pic>
        <p:nvPicPr>
          <p:cNvPr id="11" name="Picture 10">
            <a:extLst>
              <a:ext uri="{FF2B5EF4-FFF2-40B4-BE49-F238E27FC236}">
                <a16:creationId xmlns:a16="http://schemas.microsoft.com/office/drawing/2014/main" id="{4AB6F049-B2AB-7D53-BDA7-4B53E8F8CFF7}"/>
              </a:ext>
            </a:extLst>
          </p:cNvPr>
          <p:cNvPicPr>
            <a:picLocks noChangeAspect="1"/>
          </p:cNvPicPr>
          <p:nvPr/>
        </p:nvPicPr>
        <p:blipFill>
          <a:blip r:embed="rId4"/>
          <a:stretch>
            <a:fillRect/>
          </a:stretch>
        </p:blipFill>
        <p:spPr>
          <a:xfrm>
            <a:off x="6776397" y="3322025"/>
            <a:ext cx="2939615" cy="679010"/>
          </a:xfrm>
          <a:prstGeom prst="rect">
            <a:avLst/>
          </a:prstGeom>
        </p:spPr>
      </p:pic>
      <p:pic>
        <p:nvPicPr>
          <p:cNvPr id="13" name="Picture 12">
            <a:extLst>
              <a:ext uri="{FF2B5EF4-FFF2-40B4-BE49-F238E27FC236}">
                <a16:creationId xmlns:a16="http://schemas.microsoft.com/office/drawing/2014/main" id="{3D7D3768-BB53-C6D8-5554-A1509DE2AA77}"/>
              </a:ext>
            </a:extLst>
          </p:cNvPr>
          <p:cNvPicPr>
            <a:picLocks noChangeAspect="1"/>
          </p:cNvPicPr>
          <p:nvPr/>
        </p:nvPicPr>
        <p:blipFill>
          <a:blip r:embed="rId5"/>
          <a:stretch>
            <a:fillRect/>
          </a:stretch>
        </p:blipFill>
        <p:spPr>
          <a:xfrm>
            <a:off x="975211" y="2341230"/>
            <a:ext cx="1920678" cy="456399"/>
          </a:xfrm>
          <a:prstGeom prst="rect">
            <a:avLst/>
          </a:prstGeom>
        </p:spPr>
      </p:pic>
    </p:spTree>
    <p:extLst>
      <p:ext uri="{BB962C8B-B14F-4D97-AF65-F5344CB8AC3E}">
        <p14:creationId xmlns:p14="http://schemas.microsoft.com/office/powerpoint/2010/main" val="34140740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4CE16-0816-F7E7-EC99-BDCBB6A0BB2B}"/>
              </a:ext>
            </a:extLst>
          </p:cNvPr>
          <p:cNvSpPr>
            <a:spLocks noGrp="1"/>
          </p:cNvSpPr>
          <p:nvPr>
            <p:ph type="title"/>
          </p:nvPr>
        </p:nvSpPr>
        <p:spPr/>
        <p:txBody>
          <a:bodyPr/>
          <a:lstStyle/>
          <a:p>
            <a:r>
              <a:rPr lang="en-GB" b="1" dirty="0"/>
              <a:t>Further Revision material</a:t>
            </a:r>
          </a:p>
        </p:txBody>
      </p:sp>
      <p:sp>
        <p:nvSpPr>
          <p:cNvPr id="3" name="Content Placeholder 2">
            <a:extLst>
              <a:ext uri="{FF2B5EF4-FFF2-40B4-BE49-F238E27FC236}">
                <a16:creationId xmlns:a16="http://schemas.microsoft.com/office/drawing/2014/main" id="{3EADDB9E-A75E-7B61-E0D9-55F8EEC3AAA2}"/>
              </a:ext>
            </a:extLst>
          </p:cNvPr>
          <p:cNvSpPr>
            <a:spLocks noGrp="1"/>
          </p:cNvSpPr>
          <p:nvPr>
            <p:ph idx="1"/>
          </p:nvPr>
        </p:nvSpPr>
        <p:spPr/>
        <p:txBody>
          <a:bodyPr/>
          <a:lstStyle/>
          <a:p>
            <a:r>
              <a:rPr lang="en-GB" dirty="0">
                <a:hlinkClick r:id="rId2"/>
              </a:rPr>
              <a:t>Turning effect - Moment of a force - CCEA - GCSE Physics (Single Science) Revision - CCEA - BBC Bitesize</a:t>
            </a:r>
            <a:endParaRPr lang="en-GB" dirty="0"/>
          </a:p>
          <a:p>
            <a:r>
              <a:rPr lang="en-GB" dirty="0">
                <a:hlinkClick r:id="rId3"/>
              </a:rPr>
              <a:t>Moments - Forces and movement - KS3 Physics - BBC Bitesize - BBC Bitesize</a:t>
            </a:r>
            <a:endParaRPr lang="en-GB" dirty="0"/>
          </a:p>
          <a:p>
            <a:r>
              <a:rPr lang="en-GB" dirty="0">
                <a:hlinkClick r:id="rId4"/>
              </a:rPr>
              <a:t>Moment Of A Force - Mini Physics - Learn Physics</a:t>
            </a:r>
            <a:endParaRPr lang="en-GB" dirty="0"/>
          </a:p>
        </p:txBody>
      </p:sp>
    </p:spTree>
    <p:extLst>
      <p:ext uri="{BB962C8B-B14F-4D97-AF65-F5344CB8AC3E}">
        <p14:creationId xmlns:p14="http://schemas.microsoft.com/office/powerpoint/2010/main" val="36687180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243</TotalTime>
  <Words>821</Words>
  <Application>Microsoft Office PowerPoint</Application>
  <PresentationFormat>Widescreen</PresentationFormat>
  <Paragraphs>105</Paragraphs>
  <Slides>21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Calibri Light</vt:lpstr>
      <vt:lpstr>Office Theme</vt:lpstr>
      <vt:lpstr>3 Forces in equilibrium</vt:lpstr>
      <vt:lpstr>Resultant forces in 1 dimension</vt:lpstr>
      <vt:lpstr>Resultant forces in 2 dimensions</vt:lpstr>
      <vt:lpstr>Moment of a force</vt:lpstr>
      <vt:lpstr>PowerPoint Presentation</vt:lpstr>
      <vt:lpstr>Centre of mass</vt:lpstr>
      <vt:lpstr>PowerPoint Presentation</vt:lpstr>
      <vt:lpstr>Moments in equilibrium</vt:lpstr>
      <vt:lpstr>Objects in equilibrium</vt:lpstr>
      <vt:lpstr>Exercises</vt:lpstr>
      <vt:lpstr>PowerPoint Presentation</vt:lpstr>
      <vt:lpstr>Friction</vt:lpstr>
      <vt:lpstr>Angular frequency</vt:lpstr>
      <vt:lpstr>Moment of inertia</vt:lpstr>
      <vt:lpstr>Angular momentum of a homogeneous rod</vt:lpstr>
      <vt:lpstr>Mass density</vt:lpstr>
      <vt:lpstr>Continued</vt:lpstr>
      <vt:lpstr>PowerPoint Presentation</vt:lpstr>
      <vt:lpstr>PowerPoint Presentation</vt:lpstr>
      <vt:lpstr>PowerPoint Presentation</vt:lpstr>
      <vt:lpstr>Further Revision material</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 Sandever</dc:creator>
  <cp:lastModifiedBy>Chris Sandever</cp:lastModifiedBy>
  <cp:revision>72</cp:revision>
  <dcterms:created xsi:type="dcterms:W3CDTF">2023-01-07T19:22:20Z</dcterms:created>
  <dcterms:modified xsi:type="dcterms:W3CDTF">2023-01-30T18:55:47Z</dcterms:modified>
</cp:coreProperties>
</file>