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28"/>
  </p:notesMasterIdLst>
  <p:sldIdLst>
    <p:sldId id="257" r:id="rId3"/>
    <p:sldId id="264" r:id="rId4"/>
    <p:sldId id="263" r:id="rId5"/>
    <p:sldId id="265" r:id="rId6"/>
    <p:sldId id="292" r:id="rId7"/>
    <p:sldId id="272" r:id="rId8"/>
    <p:sldId id="318" r:id="rId9"/>
    <p:sldId id="319" r:id="rId10"/>
    <p:sldId id="306" r:id="rId11"/>
    <p:sldId id="316" r:id="rId12"/>
    <p:sldId id="314" r:id="rId13"/>
    <p:sldId id="312" r:id="rId14"/>
    <p:sldId id="313" r:id="rId15"/>
    <p:sldId id="291" r:id="rId16"/>
    <p:sldId id="275" r:id="rId17"/>
    <p:sldId id="297" r:id="rId18"/>
    <p:sldId id="273" r:id="rId19"/>
    <p:sldId id="298" r:id="rId20"/>
    <p:sldId id="279" r:id="rId21"/>
    <p:sldId id="280" r:id="rId22"/>
    <p:sldId id="307" r:id="rId23"/>
    <p:sldId id="320" r:id="rId24"/>
    <p:sldId id="321" r:id="rId25"/>
    <p:sldId id="287" r:id="rId26"/>
    <p:sldId id="28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D4837A-130E-7E12-E14A-E61730DF6410}" v="31" dt="2024-11-25T13:55:51.101"/>
    <p1510:client id="{96F403E1-CD9D-CB96-7EB3-952DF1F94129}" v="42" dt="2024-11-25T15:02:22.007"/>
    <p1510:client id="{AE470B11-28BF-311E-601B-921F4D115671}" v="43" dt="2024-11-25T14:13:00.967"/>
    <p1510:client id="{CF136169-6F68-A628-CBB0-6D3D94EFD929}" v="2" dt="2024-11-25T10:52:03.4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78" autoAdjust="0"/>
    <p:restoredTop sz="91828" autoAdjust="0"/>
  </p:normalViewPr>
  <p:slideViewPr>
    <p:cSldViewPr snapToGrid="0">
      <p:cViewPr varScale="1">
        <p:scale>
          <a:sx n="92" d="100"/>
          <a:sy n="92" d="100"/>
        </p:scale>
        <p:origin x="44" y="11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AE470B11-28BF-311E-601B-921F4D115671}"/>
    <pc:docChg chg="addSld delSld">
      <pc:chgData name="Ross Phillips" userId="S::r.phillips@uwtsd.ac.uk::c604230b-847d-4cb1-9e23-f810d4c0fde1" providerId="AD" clId="Web-{AE470B11-28BF-311E-601B-921F4D115671}" dt="2024-11-25T14:13:00.967" v="42"/>
      <pc:docMkLst>
        <pc:docMk/>
      </pc:docMkLst>
      <pc:sldChg chg="add del">
        <pc:chgData name="Ross Phillips" userId="S::r.phillips@uwtsd.ac.uk::c604230b-847d-4cb1-9e23-f810d4c0fde1" providerId="AD" clId="Web-{AE470B11-28BF-311E-601B-921F4D115671}" dt="2024-11-25T14:04:49.025" v="16"/>
        <pc:sldMkLst>
          <pc:docMk/>
          <pc:sldMk cId="1695938237" sldId="270"/>
        </pc:sldMkLst>
      </pc:sldChg>
      <pc:sldChg chg="add del">
        <pc:chgData name="Ross Phillips" userId="S::r.phillips@uwtsd.ac.uk::c604230b-847d-4cb1-9e23-f810d4c0fde1" providerId="AD" clId="Web-{AE470B11-28BF-311E-601B-921F4D115671}" dt="2024-11-25T14:04:48.884" v="15"/>
        <pc:sldMkLst>
          <pc:docMk/>
          <pc:sldMk cId="1301692631" sldId="272"/>
        </pc:sldMkLst>
      </pc:sldChg>
      <pc:sldChg chg="add del">
        <pc:chgData name="Ross Phillips" userId="S::r.phillips@uwtsd.ac.uk::c604230b-847d-4cb1-9e23-f810d4c0fde1" providerId="AD" clId="Web-{AE470B11-28BF-311E-601B-921F4D115671}" dt="2024-11-25T14:04:49.869" v="20"/>
        <pc:sldMkLst>
          <pc:docMk/>
          <pc:sldMk cId="3663560498" sldId="273"/>
        </pc:sldMkLst>
      </pc:sldChg>
      <pc:sldChg chg="del">
        <pc:chgData name="Ross Phillips" userId="S::r.phillips@uwtsd.ac.uk::c604230b-847d-4cb1-9e23-f810d4c0fde1" providerId="AD" clId="Web-{AE470B11-28BF-311E-601B-921F4D115671}" dt="2024-11-25T14:05:38.480" v="27"/>
        <pc:sldMkLst>
          <pc:docMk/>
          <pc:sldMk cId="3820352502" sldId="274"/>
        </pc:sldMkLst>
      </pc:sldChg>
      <pc:sldChg chg="add del">
        <pc:chgData name="Ross Phillips" userId="S::r.phillips@uwtsd.ac.uk::c604230b-847d-4cb1-9e23-f810d4c0fde1" providerId="AD" clId="Web-{AE470B11-28BF-311E-601B-921F4D115671}" dt="2024-11-25T14:04:49.478" v="18"/>
        <pc:sldMkLst>
          <pc:docMk/>
          <pc:sldMk cId="4178648540" sldId="275"/>
        </pc:sldMkLst>
      </pc:sldChg>
      <pc:sldChg chg="del">
        <pc:chgData name="Ross Phillips" userId="S::r.phillips@uwtsd.ac.uk::c604230b-847d-4cb1-9e23-f810d4c0fde1" providerId="AD" clId="Web-{AE470B11-28BF-311E-601B-921F4D115671}" dt="2024-11-25T14:05:38.480" v="26"/>
        <pc:sldMkLst>
          <pc:docMk/>
          <pc:sldMk cId="2472945366" sldId="276"/>
        </pc:sldMkLst>
      </pc:sldChg>
      <pc:sldChg chg="add del">
        <pc:chgData name="Ross Phillips" userId="S::r.phillips@uwtsd.ac.uk::c604230b-847d-4cb1-9e23-f810d4c0fde1" providerId="AD" clId="Web-{AE470B11-28BF-311E-601B-921F4D115671}" dt="2024-11-25T14:04:50.463" v="22"/>
        <pc:sldMkLst>
          <pc:docMk/>
          <pc:sldMk cId="2622957681" sldId="279"/>
        </pc:sldMkLst>
      </pc:sldChg>
      <pc:sldChg chg="add del">
        <pc:chgData name="Ross Phillips" userId="S::r.phillips@uwtsd.ac.uk::c604230b-847d-4cb1-9e23-f810d4c0fde1" providerId="AD" clId="Web-{AE470B11-28BF-311E-601B-921F4D115671}" dt="2024-11-25T14:04:50.713" v="23"/>
        <pc:sldMkLst>
          <pc:docMk/>
          <pc:sldMk cId="1619352582" sldId="280"/>
        </pc:sldMkLst>
      </pc:sldChg>
      <pc:sldChg chg="add del">
        <pc:chgData name="Ross Phillips" userId="S::r.phillips@uwtsd.ac.uk::c604230b-847d-4cb1-9e23-f810d4c0fde1" providerId="AD" clId="Web-{AE470B11-28BF-311E-601B-921F4D115671}" dt="2024-11-25T14:04:49.275" v="17"/>
        <pc:sldMkLst>
          <pc:docMk/>
          <pc:sldMk cId="2431873837" sldId="291"/>
        </pc:sldMkLst>
      </pc:sldChg>
      <pc:sldChg chg="add del">
        <pc:chgData name="Ross Phillips" userId="S::r.phillips@uwtsd.ac.uk::c604230b-847d-4cb1-9e23-f810d4c0fde1" providerId="AD" clId="Web-{AE470B11-28BF-311E-601B-921F4D115671}" dt="2024-11-25T14:04:49.681" v="19"/>
        <pc:sldMkLst>
          <pc:docMk/>
          <pc:sldMk cId="3198795493" sldId="297"/>
        </pc:sldMkLst>
      </pc:sldChg>
      <pc:sldChg chg="add del">
        <pc:chgData name="Ross Phillips" userId="S::r.phillips@uwtsd.ac.uk::c604230b-847d-4cb1-9e23-f810d4c0fde1" providerId="AD" clId="Web-{AE470B11-28BF-311E-601B-921F4D115671}" dt="2024-11-25T14:04:50.213" v="21"/>
        <pc:sldMkLst>
          <pc:docMk/>
          <pc:sldMk cId="1067305753" sldId="298"/>
        </pc:sldMkLst>
      </pc:sldChg>
      <pc:sldChg chg="del">
        <pc:chgData name="Ross Phillips" userId="S::r.phillips@uwtsd.ac.uk::c604230b-847d-4cb1-9e23-f810d4c0fde1" providerId="AD" clId="Web-{AE470B11-28BF-311E-601B-921F4D115671}" dt="2024-11-25T14:05:38.496" v="32"/>
        <pc:sldMkLst>
          <pc:docMk/>
          <pc:sldMk cId="1240477980" sldId="300"/>
        </pc:sldMkLst>
      </pc:sldChg>
      <pc:sldChg chg="add">
        <pc:chgData name="Ross Phillips" userId="S::r.phillips@uwtsd.ac.uk::c604230b-847d-4cb1-9e23-f810d4c0fde1" providerId="AD" clId="Web-{AE470B11-28BF-311E-601B-921F4D115671}" dt="2024-11-25T14:13:00.904" v="37"/>
        <pc:sldMkLst>
          <pc:docMk/>
          <pc:sldMk cId="3305782118" sldId="301"/>
        </pc:sldMkLst>
      </pc:sldChg>
      <pc:sldChg chg="add">
        <pc:chgData name="Ross Phillips" userId="S::r.phillips@uwtsd.ac.uk::c604230b-847d-4cb1-9e23-f810d4c0fde1" providerId="AD" clId="Web-{AE470B11-28BF-311E-601B-921F4D115671}" dt="2024-11-25T14:13:00.920" v="38"/>
        <pc:sldMkLst>
          <pc:docMk/>
          <pc:sldMk cId="2621692139" sldId="302"/>
        </pc:sldMkLst>
      </pc:sldChg>
      <pc:sldChg chg="add">
        <pc:chgData name="Ross Phillips" userId="S::r.phillips@uwtsd.ac.uk::c604230b-847d-4cb1-9e23-f810d4c0fde1" providerId="AD" clId="Web-{AE470B11-28BF-311E-601B-921F4D115671}" dt="2024-11-25T14:13:00.935" v="39"/>
        <pc:sldMkLst>
          <pc:docMk/>
          <pc:sldMk cId="688061252" sldId="303"/>
        </pc:sldMkLst>
      </pc:sldChg>
      <pc:sldChg chg="add">
        <pc:chgData name="Ross Phillips" userId="S::r.phillips@uwtsd.ac.uk::c604230b-847d-4cb1-9e23-f810d4c0fde1" providerId="AD" clId="Web-{AE470B11-28BF-311E-601B-921F4D115671}" dt="2024-11-25T14:13:00.888" v="35"/>
        <pc:sldMkLst>
          <pc:docMk/>
          <pc:sldMk cId="2506923399" sldId="304"/>
        </pc:sldMkLst>
      </pc:sldChg>
      <pc:sldChg chg="add">
        <pc:chgData name="Ross Phillips" userId="S::r.phillips@uwtsd.ac.uk::c604230b-847d-4cb1-9e23-f810d4c0fde1" providerId="AD" clId="Web-{AE470B11-28BF-311E-601B-921F4D115671}" dt="2024-11-25T14:13:00.967" v="42"/>
        <pc:sldMkLst>
          <pc:docMk/>
          <pc:sldMk cId="3618508443" sldId="306"/>
        </pc:sldMkLst>
      </pc:sldChg>
      <pc:sldChg chg="del">
        <pc:chgData name="Ross Phillips" userId="S::r.phillips@uwtsd.ac.uk::c604230b-847d-4cb1-9e23-f810d4c0fde1" providerId="AD" clId="Web-{AE470B11-28BF-311E-601B-921F4D115671}" dt="2024-11-25T14:05:38.496" v="30"/>
        <pc:sldMkLst>
          <pc:docMk/>
          <pc:sldMk cId="1679384534" sldId="308"/>
        </pc:sldMkLst>
      </pc:sldChg>
      <pc:sldChg chg="del">
        <pc:chgData name="Ross Phillips" userId="S::r.phillips@uwtsd.ac.uk::c604230b-847d-4cb1-9e23-f810d4c0fde1" providerId="AD" clId="Web-{AE470B11-28BF-311E-601B-921F4D115671}" dt="2024-11-25T14:05:38.496" v="31"/>
        <pc:sldMkLst>
          <pc:docMk/>
          <pc:sldMk cId="2998391253" sldId="309"/>
        </pc:sldMkLst>
      </pc:sldChg>
      <pc:sldChg chg="del">
        <pc:chgData name="Ross Phillips" userId="S::r.phillips@uwtsd.ac.uk::c604230b-847d-4cb1-9e23-f810d4c0fde1" providerId="AD" clId="Web-{AE470B11-28BF-311E-601B-921F4D115671}" dt="2024-11-25T14:05:38.480" v="25"/>
        <pc:sldMkLst>
          <pc:docMk/>
          <pc:sldMk cId="925196141" sldId="311"/>
        </pc:sldMkLst>
      </pc:sldChg>
      <pc:sldChg chg="add del">
        <pc:chgData name="Ross Phillips" userId="S::r.phillips@uwtsd.ac.uk::c604230b-847d-4cb1-9e23-f810d4c0fde1" providerId="AD" clId="Web-{AE470B11-28BF-311E-601B-921F4D115671}" dt="2024-11-25T14:04:48.478" v="13"/>
        <pc:sldMkLst>
          <pc:docMk/>
          <pc:sldMk cId="3829872636" sldId="312"/>
        </pc:sldMkLst>
      </pc:sldChg>
      <pc:sldChg chg="add del">
        <pc:chgData name="Ross Phillips" userId="S::r.phillips@uwtsd.ac.uk::c604230b-847d-4cb1-9e23-f810d4c0fde1" providerId="AD" clId="Web-{AE470B11-28BF-311E-601B-921F4D115671}" dt="2024-11-25T14:04:48.697" v="14"/>
        <pc:sldMkLst>
          <pc:docMk/>
          <pc:sldMk cId="1522347155" sldId="313"/>
        </pc:sldMkLst>
      </pc:sldChg>
      <pc:sldChg chg="add del">
        <pc:chgData name="Ross Phillips" userId="S::r.phillips@uwtsd.ac.uk::c604230b-847d-4cb1-9e23-f810d4c0fde1" providerId="AD" clId="Web-{AE470B11-28BF-311E-601B-921F4D115671}" dt="2024-11-25T14:04:48.306" v="12"/>
        <pc:sldMkLst>
          <pc:docMk/>
          <pc:sldMk cId="3134966525" sldId="314"/>
        </pc:sldMkLst>
      </pc:sldChg>
      <pc:sldChg chg="del">
        <pc:chgData name="Ross Phillips" userId="S::r.phillips@uwtsd.ac.uk::c604230b-847d-4cb1-9e23-f810d4c0fde1" providerId="AD" clId="Web-{AE470B11-28BF-311E-601B-921F4D115671}" dt="2024-11-25T14:05:38.480" v="29"/>
        <pc:sldMkLst>
          <pc:docMk/>
          <pc:sldMk cId="3211649299" sldId="315"/>
        </pc:sldMkLst>
      </pc:sldChg>
      <pc:sldChg chg="del">
        <pc:chgData name="Ross Phillips" userId="S::r.phillips@uwtsd.ac.uk::c604230b-847d-4cb1-9e23-f810d4c0fde1" providerId="AD" clId="Web-{AE470B11-28BF-311E-601B-921F4D115671}" dt="2024-11-25T14:05:38.511" v="33"/>
        <pc:sldMkLst>
          <pc:docMk/>
          <pc:sldMk cId="36678835" sldId="317"/>
        </pc:sldMkLst>
      </pc:sldChg>
      <pc:sldChg chg="add">
        <pc:chgData name="Ross Phillips" userId="S::r.phillips@uwtsd.ac.uk::c604230b-847d-4cb1-9e23-f810d4c0fde1" providerId="AD" clId="Web-{AE470B11-28BF-311E-601B-921F4D115671}" dt="2024-11-25T14:13:00.904" v="36"/>
        <pc:sldMkLst>
          <pc:docMk/>
          <pc:sldMk cId="2244997912" sldId="317"/>
        </pc:sldMkLst>
      </pc:sldChg>
      <pc:sldChg chg="del">
        <pc:chgData name="Ross Phillips" userId="S::r.phillips@uwtsd.ac.uk::c604230b-847d-4cb1-9e23-f810d4c0fde1" providerId="AD" clId="Web-{AE470B11-28BF-311E-601B-921F4D115671}" dt="2024-11-25T14:05:38.480" v="28"/>
        <pc:sldMkLst>
          <pc:docMk/>
          <pc:sldMk cId="3887303691" sldId="318"/>
        </pc:sldMkLst>
      </pc:sldChg>
      <pc:sldChg chg="add">
        <pc:chgData name="Ross Phillips" userId="S::r.phillips@uwtsd.ac.uk::c604230b-847d-4cb1-9e23-f810d4c0fde1" providerId="AD" clId="Web-{AE470B11-28BF-311E-601B-921F4D115671}" dt="2024-11-25T14:13:00.951" v="40"/>
        <pc:sldMkLst>
          <pc:docMk/>
          <pc:sldMk cId="3905294405" sldId="318"/>
        </pc:sldMkLst>
      </pc:sldChg>
      <pc:sldChg chg="add">
        <pc:chgData name="Ross Phillips" userId="S::r.phillips@uwtsd.ac.uk::c604230b-847d-4cb1-9e23-f810d4c0fde1" providerId="AD" clId="Web-{AE470B11-28BF-311E-601B-921F4D115671}" dt="2024-11-25T14:13:00.951" v="41"/>
        <pc:sldMkLst>
          <pc:docMk/>
          <pc:sldMk cId="1527724274" sldId="319"/>
        </pc:sldMkLst>
      </pc:sldChg>
      <pc:sldChg chg="del">
        <pc:chgData name="Ross Phillips" userId="S::r.phillips@uwtsd.ac.uk::c604230b-847d-4cb1-9e23-f810d4c0fde1" providerId="AD" clId="Web-{AE470B11-28BF-311E-601B-921F4D115671}" dt="2024-11-25T14:05:38.511" v="34"/>
        <pc:sldMkLst>
          <pc:docMk/>
          <pc:sldMk cId="3550947284" sldId="319"/>
        </pc:sldMkLst>
      </pc:sldChg>
      <pc:sldChg chg="del">
        <pc:chgData name="Ross Phillips" userId="S::r.phillips@uwtsd.ac.uk::c604230b-847d-4cb1-9e23-f810d4c0fde1" providerId="AD" clId="Web-{AE470B11-28BF-311E-601B-921F4D115671}" dt="2024-11-25T14:05:38.464" v="24"/>
        <pc:sldMkLst>
          <pc:docMk/>
          <pc:sldMk cId="3269681854" sldId="321"/>
        </pc:sldMkLst>
      </pc:sldChg>
    </pc:docChg>
  </pc:docChgLst>
  <pc:docChgLst>
    <pc:chgData name="Ross Phillips" userId="S::r.phillips@uwtsd.ac.uk::c604230b-847d-4cb1-9e23-f810d4c0fde1" providerId="AD" clId="Web-{96F403E1-CD9D-CB96-7EB3-952DF1F94129}"/>
    <pc:docChg chg="addSld delSld modSld sldOrd">
      <pc:chgData name="Ross Phillips" userId="S::r.phillips@uwtsd.ac.uk::c604230b-847d-4cb1-9e23-f810d4c0fde1" providerId="AD" clId="Web-{96F403E1-CD9D-CB96-7EB3-952DF1F94129}" dt="2024-11-25T15:02:22.007" v="106"/>
      <pc:docMkLst>
        <pc:docMk/>
      </pc:docMkLst>
      <pc:sldChg chg="del">
        <pc:chgData name="Ross Phillips" userId="S::r.phillips@uwtsd.ac.uk::c604230b-847d-4cb1-9e23-f810d4c0fde1" providerId="AD" clId="Web-{96F403E1-CD9D-CB96-7EB3-952DF1F94129}" dt="2024-11-25T14:26:39.527" v="54"/>
        <pc:sldMkLst>
          <pc:docMk/>
          <pc:sldMk cId="1695938237" sldId="270"/>
        </pc:sldMkLst>
      </pc:sldChg>
      <pc:sldChg chg="ord">
        <pc:chgData name="Ross Phillips" userId="S::r.phillips@uwtsd.ac.uk::c604230b-847d-4cb1-9e23-f810d4c0fde1" providerId="AD" clId="Web-{96F403E1-CD9D-CB96-7EB3-952DF1F94129}" dt="2024-11-25T14:25:21.744" v="48"/>
        <pc:sldMkLst>
          <pc:docMk/>
          <pc:sldMk cId="1301692631" sldId="272"/>
        </pc:sldMkLst>
      </pc:sldChg>
      <pc:sldChg chg="del ord modNotes">
        <pc:chgData name="Ross Phillips" userId="S::r.phillips@uwtsd.ac.uk::c604230b-847d-4cb1-9e23-f810d4c0fde1" providerId="AD" clId="Web-{96F403E1-CD9D-CB96-7EB3-952DF1F94129}" dt="2024-11-25T14:59:46.893" v="91"/>
        <pc:sldMkLst>
          <pc:docMk/>
          <pc:sldMk cId="3574882057" sldId="281"/>
        </pc:sldMkLst>
      </pc:sldChg>
      <pc:sldChg chg="del">
        <pc:chgData name="Ross Phillips" userId="S::r.phillips@uwtsd.ac.uk::c604230b-847d-4cb1-9e23-f810d4c0fde1" providerId="AD" clId="Web-{96F403E1-CD9D-CB96-7EB3-952DF1F94129}" dt="2024-11-25T14:41:13.222" v="60"/>
        <pc:sldMkLst>
          <pc:docMk/>
          <pc:sldMk cId="771719090" sldId="282"/>
        </pc:sldMkLst>
      </pc:sldChg>
      <pc:sldChg chg="del ord modNotes">
        <pc:chgData name="Ross Phillips" userId="S::r.phillips@uwtsd.ac.uk::c604230b-847d-4cb1-9e23-f810d4c0fde1" providerId="AD" clId="Web-{96F403E1-CD9D-CB96-7EB3-952DF1F94129}" dt="2024-11-25T14:27:37.044" v="55"/>
        <pc:sldMkLst>
          <pc:docMk/>
          <pc:sldMk cId="3305782118" sldId="301"/>
        </pc:sldMkLst>
      </pc:sldChg>
      <pc:sldChg chg="add del ord modNotes">
        <pc:chgData name="Ross Phillips" userId="S::r.phillips@uwtsd.ac.uk::c604230b-847d-4cb1-9e23-f810d4c0fde1" providerId="AD" clId="Web-{96F403E1-CD9D-CB96-7EB3-952DF1F94129}" dt="2024-11-25T15:02:22.007" v="106"/>
        <pc:sldMkLst>
          <pc:docMk/>
          <pc:sldMk cId="2621692139" sldId="302"/>
        </pc:sldMkLst>
      </pc:sldChg>
      <pc:sldChg chg="del ord modNotes">
        <pc:chgData name="Ross Phillips" userId="S::r.phillips@uwtsd.ac.uk::c604230b-847d-4cb1-9e23-f810d4c0fde1" providerId="AD" clId="Web-{96F403E1-CD9D-CB96-7EB3-952DF1F94129}" dt="2024-11-25T15:02:22.007" v="105"/>
        <pc:sldMkLst>
          <pc:docMk/>
          <pc:sldMk cId="688061252" sldId="303"/>
        </pc:sldMkLst>
      </pc:sldChg>
      <pc:sldChg chg="del ord modNotes">
        <pc:chgData name="Ross Phillips" userId="S::r.phillips@uwtsd.ac.uk::c604230b-847d-4cb1-9e23-f810d4c0fde1" providerId="AD" clId="Web-{96F403E1-CD9D-CB96-7EB3-952DF1F94129}" dt="2024-11-25T14:27:37.060" v="57"/>
        <pc:sldMkLst>
          <pc:docMk/>
          <pc:sldMk cId="2506923399" sldId="304"/>
        </pc:sldMkLst>
      </pc:sldChg>
      <pc:sldChg chg="modNotes">
        <pc:chgData name="Ross Phillips" userId="S::r.phillips@uwtsd.ac.uk::c604230b-847d-4cb1-9e23-f810d4c0fde1" providerId="AD" clId="Web-{96F403E1-CD9D-CB96-7EB3-952DF1F94129}" dt="2024-11-25T14:22:45.912" v="23"/>
        <pc:sldMkLst>
          <pc:docMk/>
          <pc:sldMk cId="3618508443" sldId="306"/>
        </pc:sldMkLst>
      </pc:sldChg>
      <pc:sldChg chg="modNotes">
        <pc:chgData name="Ross Phillips" userId="S::r.phillips@uwtsd.ac.uk::c604230b-847d-4cb1-9e23-f810d4c0fde1" providerId="AD" clId="Web-{96F403E1-CD9D-CB96-7EB3-952DF1F94129}" dt="2024-11-25T14:58:55.704" v="81"/>
        <pc:sldMkLst>
          <pc:docMk/>
          <pc:sldMk cId="4118719659" sldId="307"/>
        </pc:sldMkLst>
      </pc:sldChg>
      <pc:sldChg chg="modNotes">
        <pc:chgData name="Ross Phillips" userId="S::r.phillips@uwtsd.ac.uk::c604230b-847d-4cb1-9e23-f810d4c0fde1" providerId="AD" clId="Web-{96F403E1-CD9D-CB96-7EB3-952DF1F94129}" dt="2024-11-25T14:24:00.679" v="38"/>
        <pc:sldMkLst>
          <pc:docMk/>
          <pc:sldMk cId="3829872636" sldId="312"/>
        </pc:sldMkLst>
      </pc:sldChg>
      <pc:sldChg chg="modNotes">
        <pc:chgData name="Ross Phillips" userId="S::r.phillips@uwtsd.ac.uk::c604230b-847d-4cb1-9e23-f810d4c0fde1" providerId="AD" clId="Web-{96F403E1-CD9D-CB96-7EB3-952DF1F94129}" dt="2024-11-25T14:24:10.617" v="47"/>
        <pc:sldMkLst>
          <pc:docMk/>
          <pc:sldMk cId="1522347155" sldId="313"/>
        </pc:sldMkLst>
      </pc:sldChg>
      <pc:sldChg chg="del ord modNotes">
        <pc:chgData name="Ross Phillips" userId="S::r.phillips@uwtsd.ac.uk::c604230b-847d-4cb1-9e23-f810d4c0fde1" providerId="AD" clId="Web-{96F403E1-CD9D-CB96-7EB3-952DF1F94129}" dt="2024-11-25T14:27:37.060" v="56"/>
        <pc:sldMkLst>
          <pc:docMk/>
          <pc:sldMk cId="2244997912" sldId="317"/>
        </pc:sldMkLst>
      </pc:sldChg>
      <pc:sldChg chg="modNotes">
        <pc:chgData name="Ross Phillips" userId="S::r.phillips@uwtsd.ac.uk::c604230b-847d-4cb1-9e23-f810d4c0fde1" providerId="AD" clId="Web-{96F403E1-CD9D-CB96-7EB3-952DF1F94129}" dt="2024-11-25T14:22:24.630" v="18"/>
        <pc:sldMkLst>
          <pc:docMk/>
          <pc:sldMk cId="3905294405" sldId="318"/>
        </pc:sldMkLst>
      </pc:sldChg>
      <pc:sldChg chg="modNotes">
        <pc:chgData name="Ross Phillips" userId="S::r.phillips@uwtsd.ac.uk::c604230b-847d-4cb1-9e23-f810d4c0fde1" providerId="AD" clId="Web-{96F403E1-CD9D-CB96-7EB3-952DF1F94129}" dt="2024-11-25T14:22:28.411" v="19"/>
        <pc:sldMkLst>
          <pc:docMk/>
          <pc:sldMk cId="1527724274" sldId="319"/>
        </pc:sldMkLst>
      </pc:sldChg>
      <pc:sldChg chg="addSp modSp new modNotes">
        <pc:chgData name="Ross Phillips" userId="S::r.phillips@uwtsd.ac.uk::c604230b-847d-4cb1-9e23-f810d4c0fde1" providerId="AD" clId="Web-{96F403E1-CD9D-CB96-7EB3-952DF1F94129}" dt="2024-11-25T14:59:00.486" v="85"/>
        <pc:sldMkLst>
          <pc:docMk/>
          <pc:sldMk cId="3801736010" sldId="320"/>
        </pc:sldMkLst>
        <pc:picChg chg="add mod">
          <ac:chgData name="Ross Phillips" userId="S::r.phillips@uwtsd.ac.uk::c604230b-847d-4cb1-9e23-f810d4c0fde1" providerId="AD" clId="Web-{96F403E1-CD9D-CB96-7EB3-952DF1F94129}" dt="2024-11-25T14:43:54.102" v="63"/>
          <ac:picMkLst>
            <pc:docMk/>
            <pc:sldMk cId="3801736010" sldId="320"/>
            <ac:picMk id="2" creationId="{FF328858-8B2A-DE69-E760-7620560C9C70}"/>
          </ac:picMkLst>
        </pc:picChg>
      </pc:sldChg>
      <pc:sldChg chg="addSp modSp new modNotes">
        <pc:chgData name="Ross Phillips" userId="S::r.phillips@uwtsd.ac.uk::c604230b-847d-4cb1-9e23-f810d4c0fde1" providerId="AD" clId="Web-{96F403E1-CD9D-CB96-7EB3-952DF1F94129}" dt="2024-11-25T14:59:03.830" v="86"/>
        <pc:sldMkLst>
          <pc:docMk/>
          <pc:sldMk cId="2468582071" sldId="321"/>
        </pc:sldMkLst>
        <pc:picChg chg="add mod">
          <ac:chgData name="Ross Phillips" userId="S::r.phillips@uwtsd.ac.uk::c604230b-847d-4cb1-9e23-f810d4c0fde1" providerId="AD" clId="Web-{96F403E1-CD9D-CB96-7EB3-952DF1F94129}" dt="2024-11-25T14:44:59.369" v="66"/>
          <ac:picMkLst>
            <pc:docMk/>
            <pc:sldMk cId="2468582071" sldId="321"/>
            <ac:picMk id="2" creationId="{A9E27217-41D7-D3D5-FD5F-259562A4DDEB}"/>
          </ac:picMkLst>
        </pc:picChg>
      </pc:sldChg>
    </pc:docChg>
  </pc:docChgLst>
  <pc:docChgLst>
    <pc:chgData name="Natasha" userId="3537e397-1aee-4e05-9cd1-5d76b1e2a31e" providerId="ADAL" clId="{B8291B19-B793-4C1C-A13E-1A964F961895}"/>
    <pc:docChg chg="undo custSel addSld delSld modSld sldOrd">
      <pc:chgData name="Natasha" userId="3537e397-1aee-4e05-9cd1-5d76b1e2a31e" providerId="ADAL" clId="{B8291B19-B793-4C1C-A13E-1A964F961895}" dt="2023-09-16T20:27:20.359" v="2323" actId="47"/>
      <pc:docMkLst>
        <pc:docMk/>
      </pc:docMkLst>
      <pc:sldChg chg="del">
        <pc:chgData name="Natasha" userId="3537e397-1aee-4e05-9cd1-5d76b1e2a31e" providerId="ADAL" clId="{B8291B19-B793-4C1C-A13E-1A964F961895}" dt="2023-09-15T20:33:36.759" v="10" actId="47"/>
        <pc:sldMkLst>
          <pc:docMk/>
          <pc:sldMk cId="4060047193" sldId="261"/>
        </pc:sldMkLst>
      </pc:sldChg>
      <pc:sldChg chg="modSp mod">
        <pc:chgData name="Natasha" userId="3537e397-1aee-4e05-9cd1-5d76b1e2a31e" providerId="ADAL" clId="{B8291B19-B793-4C1C-A13E-1A964F961895}" dt="2023-09-15T20:37:31.791" v="52" actId="1076"/>
        <pc:sldMkLst>
          <pc:docMk/>
          <pc:sldMk cId="3773642057" sldId="263"/>
        </pc:sldMkLst>
        <pc:spChg chg="mod">
          <ac:chgData name="Natasha" userId="3537e397-1aee-4e05-9cd1-5d76b1e2a31e" providerId="ADAL" clId="{B8291B19-B793-4C1C-A13E-1A964F961895}" dt="2023-09-15T20:37:27.318" v="51" actId="1076"/>
          <ac:spMkLst>
            <pc:docMk/>
            <pc:sldMk cId="3773642057" sldId="263"/>
            <ac:spMk id="2" creationId="{00000000-0000-0000-0000-000000000000}"/>
          </ac:spMkLst>
        </pc:spChg>
        <pc:spChg chg="mod">
          <ac:chgData name="Natasha" userId="3537e397-1aee-4e05-9cd1-5d76b1e2a31e" providerId="ADAL" clId="{B8291B19-B793-4C1C-A13E-1A964F961895}" dt="2023-09-15T20:37:31.791" v="52" actId="1076"/>
          <ac:spMkLst>
            <pc:docMk/>
            <pc:sldMk cId="3773642057" sldId="263"/>
            <ac:spMk id="3" creationId="{3DA631B8-D9E0-D324-B225-8F70FE28220E}"/>
          </ac:spMkLst>
        </pc:spChg>
        <pc:spChg chg="mod">
          <ac:chgData name="Natasha" userId="3537e397-1aee-4e05-9cd1-5d76b1e2a31e" providerId="ADAL" clId="{B8291B19-B793-4C1C-A13E-1A964F961895}" dt="2023-09-15T20:37:02.293" v="46" actId="1076"/>
          <ac:spMkLst>
            <pc:docMk/>
            <pc:sldMk cId="3773642057" sldId="263"/>
            <ac:spMk id="5" creationId="{00000000-0000-0000-0000-000000000000}"/>
          </ac:spMkLst>
        </pc:spChg>
      </pc:sldChg>
      <pc:sldChg chg="modSp mod">
        <pc:chgData name="Natasha" userId="3537e397-1aee-4e05-9cd1-5d76b1e2a31e" providerId="ADAL" clId="{B8291B19-B793-4C1C-A13E-1A964F961895}" dt="2023-09-15T20:36:10.467" v="41" actId="5793"/>
        <pc:sldMkLst>
          <pc:docMk/>
          <pc:sldMk cId="2978356895" sldId="265"/>
        </pc:sldMkLst>
        <pc:spChg chg="mod">
          <ac:chgData name="Natasha" userId="3537e397-1aee-4e05-9cd1-5d76b1e2a31e" providerId="ADAL" clId="{B8291B19-B793-4C1C-A13E-1A964F961895}" dt="2023-09-15T20:35:15.189" v="24" actId="255"/>
          <ac:spMkLst>
            <pc:docMk/>
            <pc:sldMk cId="2978356895" sldId="265"/>
            <ac:spMk id="2" creationId="{00000000-0000-0000-0000-000000000000}"/>
          </ac:spMkLst>
        </pc:spChg>
        <pc:spChg chg="mod">
          <ac:chgData name="Natasha" userId="3537e397-1aee-4e05-9cd1-5d76b1e2a31e" providerId="ADAL" clId="{B8291B19-B793-4C1C-A13E-1A964F961895}" dt="2023-09-15T20:36:10.467" v="41" actId="5793"/>
          <ac:spMkLst>
            <pc:docMk/>
            <pc:sldMk cId="2978356895" sldId="265"/>
            <ac:spMk id="7" creationId="{C739DA88-2390-662C-E885-7A7C2F86CEAF}"/>
          </ac:spMkLst>
        </pc:spChg>
      </pc:sldChg>
      <pc:sldChg chg="del">
        <pc:chgData name="Natasha" userId="3537e397-1aee-4e05-9cd1-5d76b1e2a31e" providerId="ADAL" clId="{B8291B19-B793-4C1C-A13E-1A964F961895}" dt="2023-09-15T20:41:57.371" v="53" actId="47"/>
        <pc:sldMkLst>
          <pc:docMk/>
          <pc:sldMk cId="821648222" sldId="269"/>
        </pc:sldMkLst>
      </pc:sldChg>
      <pc:sldChg chg="modSp mod">
        <pc:chgData name="Natasha" userId="3537e397-1aee-4e05-9cd1-5d76b1e2a31e" providerId="ADAL" clId="{B8291B19-B793-4C1C-A13E-1A964F961895}" dt="2023-09-15T20:42:43.408" v="56" actId="1076"/>
        <pc:sldMkLst>
          <pc:docMk/>
          <pc:sldMk cId="1695938237" sldId="270"/>
        </pc:sldMkLst>
        <pc:spChg chg="mod">
          <ac:chgData name="Natasha" userId="3537e397-1aee-4e05-9cd1-5d76b1e2a31e" providerId="ADAL" clId="{B8291B19-B793-4C1C-A13E-1A964F961895}" dt="2023-09-15T20:42:39.116" v="55" actId="2711"/>
          <ac:spMkLst>
            <pc:docMk/>
            <pc:sldMk cId="1695938237" sldId="270"/>
            <ac:spMk id="2" creationId="{00000000-0000-0000-0000-000000000000}"/>
          </ac:spMkLst>
        </pc:spChg>
        <pc:picChg chg="mod">
          <ac:chgData name="Natasha" userId="3537e397-1aee-4e05-9cd1-5d76b1e2a31e" providerId="ADAL" clId="{B8291B19-B793-4C1C-A13E-1A964F961895}" dt="2023-09-15T20:42:43.408" v="56" actId="1076"/>
          <ac:picMkLst>
            <pc:docMk/>
            <pc:sldMk cId="1695938237" sldId="270"/>
            <ac:picMk id="6" creationId="{00000000-0000-0000-0000-000000000000}"/>
          </ac:picMkLst>
        </pc:picChg>
      </pc:sldChg>
      <pc:sldChg chg="modSp del mod">
        <pc:chgData name="Natasha" userId="3537e397-1aee-4e05-9cd1-5d76b1e2a31e" providerId="ADAL" clId="{B8291B19-B793-4C1C-A13E-1A964F961895}" dt="2023-09-16T19:21:28.573" v="1883" actId="47"/>
        <pc:sldMkLst>
          <pc:docMk/>
          <pc:sldMk cId="2778161123" sldId="271"/>
        </pc:sldMkLst>
        <pc:spChg chg="mod">
          <ac:chgData name="Natasha" userId="3537e397-1aee-4e05-9cd1-5d76b1e2a31e" providerId="ADAL" clId="{B8291B19-B793-4C1C-A13E-1A964F961895}" dt="2023-09-15T20:47:06.761" v="169" actId="1076"/>
          <ac:spMkLst>
            <pc:docMk/>
            <pc:sldMk cId="2778161123" sldId="271"/>
            <ac:spMk id="8" creationId="{E3895DBF-0EF8-6F18-61F8-D0E808AFF8F3}"/>
          </ac:spMkLst>
        </pc:spChg>
      </pc:sldChg>
      <pc:sldChg chg="delSp modSp mod modNotesTx">
        <pc:chgData name="Natasha" userId="3537e397-1aee-4e05-9cd1-5d76b1e2a31e" providerId="ADAL" clId="{B8291B19-B793-4C1C-A13E-1A964F961895}" dt="2023-09-15T20:42:58.079" v="84" actId="20577"/>
        <pc:sldMkLst>
          <pc:docMk/>
          <pc:sldMk cId="1301692631" sldId="272"/>
        </pc:sldMkLst>
        <pc:spChg chg="mod">
          <ac:chgData name="Natasha" userId="3537e397-1aee-4e05-9cd1-5d76b1e2a31e" providerId="ADAL" clId="{B8291B19-B793-4C1C-A13E-1A964F961895}" dt="2023-09-15T20:36:53.409" v="45" actId="1076"/>
          <ac:spMkLst>
            <pc:docMk/>
            <pc:sldMk cId="1301692631" sldId="272"/>
            <ac:spMk id="7" creationId="{BB4AF65B-F16A-2284-239B-0A7549B3C633}"/>
          </ac:spMkLst>
        </pc:spChg>
        <pc:spChg chg="del">
          <ac:chgData name="Natasha" userId="3537e397-1aee-4e05-9cd1-5d76b1e2a31e" providerId="ADAL" clId="{B8291B19-B793-4C1C-A13E-1A964F961895}" dt="2023-09-15T20:36:46.209" v="43" actId="478"/>
          <ac:spMkLst>
            <pc:docMk/>
            <pc:sldMk cId="1301692631" sldId="272"/>
            <ac:spMk id="10" creationId="{448B3702-550C-2DBD-919B-E60C39276CF3}"/>
          </ac:spMkLst>
        </pc:spChg>
        <pc:spChg chg="del">
          <ac:chgData name="Natasha" userId="3537e397-1aee-4e05-9cd1-5d76b1e2a31e" providerId="ADAL" clId="{B8291B19-B793-4C1C-A13E-1A964F961895}" dt="2023-09-15T20:36:48.787" v="44" actId="478"/>
          <ac:spMkLst>
            <pc:docMk/>
            <pc:sldMk cId="1301692631" sldId="272"/>
            <ac:spMk id="12" creationId="{51A80C02-E297-357D-9481-60F98885A8B7}"/>
          </ac:spMkLst>
        </pc:spChg>
        <pc:picChg chg="del">
          <ac:chgData name="Natasha" userId="3537e397-1aee-4e05-9cd1-5d76b1e2a31e" providerId="ADAL" clId="{B8291B19-B793-4C1C-A13E-1A964F961895}" dt="2023-09-15T20:36:35.724" v="42" actId="478"/>
          <ac:picMkLst>
            <pc:docMk/>
            <pc:sldMk cId="1301692631" sldId="272"/>
            <ac:picMk id="5" creationId="{00000000-0000-0000-0000-000000000000}"/>
          </ac:picMkLst>
        </pc:picChg>
      </pc:sldChg>
      <pc:sldChg chg="del">
        <pc:chgData name="Natasha" userId="3537e397-1aee-4e05-9cd1-5d76b1e2a31e" providerId="ADAL" clId="{B8291B19-B793-4C1C-A13E-1A964F961895}" dt="2023-09-15T20:44:07.169" v="86" actId="47"/>
        <pc:sldMkLst>
          <pc:docMk/>
          <pc:sldMk cId="1432528845" sldId="274"/>
        </pc:sldMkLst>
      </pc:sldChg>
      <pc:sldChg chg="delSp modSp add mod ord">
        <pc:chgData name="Natasha" userId="3537e397-1aee-4e05-9cd1-5d76b1e2a31e" providerId="ADAL" clId="{B8291B19-B793-4C1C-A13E-1A964F961895}" dt="2023-09-16T20:09:15.521" v="2273" actId="1076"/>
        <pc:sldMkLst>
          <pc:docMk/>
          <pc:sldMk cId="3820352502" sldId="274"/>
        </pc:sldMkLst>
        <pc:spChg chg="mod">
          <ac:chgData name="Natasha" userId="3537e397-1aee-4e05-9cd1-5d76b1e2a31e" providerId="ADAL" clId="{B8291B19-B793-4C1C-A13E-1A964F961895}" dt="2023-09-16T20:09:15.521" v="2273" actId="1076"/>
          <ac:spMkLst>
            <pc:docMk/>
            <pc:sldMk cId="3820352502" sldId="274"/>
            <ac:spMk id="2" creationId="{00000000-0000-0000-0000-000000000000}"/>
          </ac:spMkLst>
        </pc:spChg>
        <pc:spChg chg="mod">
          <ac:chgData name="Natasha" userId="3537e397-1aee-4e05-9cd1-5d76b1e2a31e" providerId="ADAL" clId="{B8291B19-B793-4C1C-A13E-1A964F961895}" dt="2023-09-16T20:09:04.095" v="2268" actId="1076"/>
          <ac:spMkLst>
            <pc:docMk/>
            <pc:sldMk cId="3820352502" sldId="274"/>
            <ac:spMk id="6" creationId="{A3E1F2BC-ADB2-F401-79FB-EC9C86AB3441}"/>
          </ac:spMkLst>
        </pc:spChg>
        <pc:spChg chg="mod">
          <ac:chgData name="Natasha" userId="3537e397-1aee-4e05-9cd1-5d76b1e2a31e" providerId="ADAL" clId="{B8291B19-B793-4C1C-A13E-1A964F961895}" dt="2023-09-16T20:09:11.562" v="2272" actId="1076"/>
          <ac:spMkLst>
            <pc:docMk/>
            <pc:sldMk cId="3820352502" sldId="274"/>
            <ac:spMk id="8" creationId="{1F5DF93E-A683-C3AB-1C95-8C9314FDA549}"/>
          </ac:spMkLst>
        </pc:spChg>
        <pc:spChg chg="mod">
          <ac:chgData name="Natasha" userId="3537e397-1aee-4e05-9cd1-5d76b1e2a31e" providerId="ADAL" clId="{B8291B19-B793-4C1C-A13E-1A964F961895}" dt="2023-09-16T20:07:51.731" v="2238" actId="20577"/>
          <ac:spMkLst>
            <pc:docMk/>
            <pc:sldMk cId="3820352502" sldId="274"/>
            <ac:spMk id="9" creationId="{243E87FA-3B48-C8DF-26C9-408D52278392}"/>
          </ac:spMkLst>
        </pc:spChg>
        <pc:picChg chg="del">
          <ac:chgData name="Natasha" userId="3537e397-1aee-4e05-9cd1-5d76b1e2a31e" providerId="ADAL" clId="{B8291B19-B793-4C1C-A13E-1A964F961895}" dt="2023-09-16T20:08:12.665" v="2254" actId="478"/>
          <ac:picMkLst>
            <pc:docMk/>
            <pc:sldMk cId="3820352502" sldId="274"/>
            <ac:picMk id="5" creationId="{247E8365-1940-45D3-9B14-37C8359FAE61}"/>
          </ac:picMkLst>
        </pc:picChg>
      </pc:sldChg>
      <pc:sldChg chg="modSp mod">
        <pc:chgData name="Natasha" userId="3537e397-1aee-4e05-9cd1-5d76b1e2a31e" providerId="ADAL" clId="{B8291B19-B793-4C1C-A13E-1A964F961895}" dt="2023-09-15T20:53:30.717" v="259" actId="5793"/>
        <pc:sldMkLst>
          <pc:docMk/>
          <pc:sldMk cId="4178648540" sldId="275"/>
        </pc:sldMkLst>
        <pc:spChg chg="mod">
          <ac:chgData name="Natasha" userId="3537e397-1aee-4e05-9cd1-5d76b1e2a31e" providerId="ADAL" clId="{B8291B19-B793-4C1C-A13E-1A964F961895}" dt="2023-09-15T20:53:30.717" v="259" actId="5793"/>
          <ac:spMkLst>
            <pc:docMk/>
            <pc:sldMk cId="4178648540" sldId="275"/>
            <ac:spMk id="9" creationId="{DA14641E-06F5-77B8-1FCC-0ECAA3D07F7A}"/>
          </ac:spMkLst>
        </pc:spChg>
      </pc:sldChg>
      <pc:sldChg chg="delSp modSp add mod">
        <pc:chgData name="Natasha" userId="3537e397-1aee-4e05-9cd1-5d76b1e2a31e" providerId="ADAL" clId="{B8291B19-B793-4C1C-A13E-1A964F961895}" dt="2023-09-16T20:10:31.864" v="2319" actId="1076"/>
        <pc:sldMkLst>
          <pc:docMk/>
          <pc:sldMk cId="2472945366" sldId="276"/>
        </pc:sldMkLst>
        <pc:spChg chg="mod">
          <ac:chgData name="Natasha" userId="3537e397-1aee-4e05-9cd1-5d76b1e2a31e" providerId="ADAL" clId="{B8291B19-B793-4C1C-A13E-1A964F961895}" dt="2023-09-16T20:09:52.615" v="2294" actId="1076"/>
          <ac:spMkLst>
            <pc:docMk/>
            <pc:sldMk cId="2472945366" sldId="276"/>
            <ac:spMk id="2" creationId="{00000000-0000-0000-0000-000000000000}"/>
          </ac:spMkLst>
        </pc:spChg>
        <pc:spChg chg="mod">
          <ac:chgData name="Natasha" userId="3537e397-1aee-4e05-9cd1-5d76b1e2a31e" providerId="ADAL" clId="{B8291B19-B793-4C1C-A13E-1A964F961895}" dt="2023-09-16T20:10:27.668" v="2318" actId="1076"/>
          <ac:spMkLst>
            <pc:docMk/>
            <pc:sldMk cId="2472945366" sldId="276"/>
            <ac:spMk id="6" creationId="{F0BE705F-5C4B-EA16-252B-A54491A60C9A}"/>
          </ac:spMkLst>
        </pc:spChg>
        <pc:spChg chg="mod">
          <ac:chgData name="Natasha" userId="3537e397-1aee-4e05-9cd1-5d76b1e2a31e" providerId="ADAL" clId="{B8291B19-B793-4C1C-A13E-1A964F961895}" dt="2023-09-16T20:10:31.864" v="2319" actId="1076"/>
          <ac:spMkLst>
            <pc:docMk/>
            <pc:sldMk cId="2472945366" sldId="276"/>
            <ac:spMk id="7" creationId="{634871E0-C5BD-C8FF-5378-597D620A570A}"/>
          </ac:spMkLst>
        </pc:spChg>
        <pc:spChg chg="mod">
          <ac:chgData name="Natasha" userId="3537e397-1aee-4e05-9cd1-5d76b1e2a31e" providerId="ADAL" clId="{B8291B19-B793-4C1C-A13E-1A964F961895}" dt="2023-09-16T20:09:42.304" v="2289" actId="20577"/>
          <ac:spMkLst>
            <pc:docMk/>
            <pc:sldMk cId="2472945366" sldId="276"/>
            <ac:spMk id="8" creationId="{AA379285-79AB-CF5B-A8C3-849147D12807}"/>
          </ac:spMkLst>
        </pc:spChg>
        <pc:picChg chg="del">
          <ac:chgData name="Natasha" userId="3537e397-1aee-4e05-9cd1-5d76b1e2a31e" providerId="ADAL" clId="{B8291B19-B793-4C1C-A13E-1A964F961895}" dt="2023-09-16T20:09:21.968" v="2274" actId="478"/>
          <ac:picMkLst>
            <pc:docMk/>
            <pc:sldMk cId="2472945366" sldId="276"/>
            <ac:picMk id="5" creationId="{C55FDAA4-B3E7-45D7-8810-BC4D76F68314}"/>
          </ac:picMkLst>
        </pc:picChg>
      </pc:sldChg>
      <pc:sldChg chg="del">
        <pc:chgData name="Natasha" userId="3537e397-1aee-4e05-9cd1-5d76b1e2a31e" providerId="ADAL" clId="{B8291B19-B793-4C1C-A13E-1A964F961895}" dt="2023-09-15T20:55:43.159" v="261" actId="47"/>
        <pc:sldMkLst>
          <pc:docMk/>
          <pc:sldMk cId="3773869174" sldId="276"/>
        </pc:sldMkLst>
      </pc:sldChg>
      <pc:sldChg chg="modNotesTx">
        <pc:chgData name="Natasha" userId="3537e397-1aee-4e05-9cd1-5d76b1e2a31e" providerId="ADAL" clId="{B8291B19-B793-4C1C-A13E-1A964F961895}" dt="2023-09-15T20:57:23.570" v="300" actId="20577"/>
        <pc:sldMkLst>
          <pc:docMk/>
          <pc:sldMk cId="2622957681" sldId="279"/>
        </pc:sldMkLst>
      </pc:sldChg>
      <pc:sldChg chg="modSp mod modNotesTx">
        <pc:chgData name="Natasha" userId="3537e397-1aee-4e05-9cd1-5d76b1e2a31e" providerId="ADAL" clId="{B8291B19-B793-4C1C-A13E-1A964F961895}" dt="2023-09-16T19:39:38.971" v="2058" actId="27636"/>
        <pc:sldMkLst>
          <pc:docMk/>
          <pc:sldMk cId="1619352582" sldId="280"/>
        </pc:sldMkLst>
        <pc:spChg chg="mod">
          <ac:chgData name="Natasha" userId="3537e397-1aee-4e05-9cd1-5d76b1e2a31e" providerId="ADAL" clId="{B8291B19-B793-4C1C-A13E-1A964F961895}" dt="2023-09-16T19:39:38.962" v="2057" actId="27636"/>
          <ac:spMkLst>
            <pc:docMk/>
            <pc:sldMk cId="1619352582" sldId="280"/>
            <ac:spMk id="4" creationId="{9EEE1BBA-0985-18AC-A39B-7950389313FC}"/>
          </ac:spMkLst>
        </pc:spChg>
        <pc:spChg chg="mod">
          <ac:chgData name="Natasha" userId="3537e397-1aee-4e05-9cd1-5d76b1e2a31e" providerId="ADAL" clId="{B8291B19-B793-4C1C-A13E-1A964F961895}" dt="2023-09-16T19:39:38.971" v="2058" actId="27636"/>
          <ac:spMkLst>
            <pc:docMk/>
            <pc:sldMk cId="1619352582" sldId="280"/>
            <ac:spMk id="6" creationId="{E7BBC1A3-E8AD-593F-7EB2-9267F0BAA2AC}"/>
          </ac:spMkLst>
        </pc:spChg>
      </pc:sldChg>
      <pc:sldChg chg="modSp mod">
        <pc:chgData name="Natasha" userId="3537e397-1aee-4e05-9cd1-5d76b1e2a31e" providerId="ADAL" clId="{B8291B19-B793-4C1C-A13E-1A964F961895}" dt="2023-09-15T21:08:18.537" v="704" actId="1076"/>
        <pc:sldMkLst>
          <pc:docMk/>
          <pc:sldMk cId="3574882057" sldId="281"/>
        </pc:sldMkLst>
        <pc:spChg chg="mod">
          <ac:chgData name="Natasha" userId="3537e397-1aee-4e05-9cd1-5d76b1e2a31e" providerId="ADAL" clId="{B8291B19-B793-4C1C-A13E-1A964F961895}" dt="2023-09-15T21:05:28.318" v="581" actId="1076"/>
          <ac:spMkLst>
            <pc:docMk/>
            <pc:sldMk cId="3574882057" sldId="281"/>
            <ac:spMk id="2" creationId="{A05D782E-CB03-BC43-7EE4-78F20CD49183}"/>
          </ac:spMkLst>
        </pc:spChg>
        <pc:spChg chg="mod">
          <ac:chgData name="Natasha" userId="3537e397-1aee-4e05-9cd1-5d76b1e2a31e" providerId="ADAL" clId="{B8291B19-B793-4C1C-A13E-1A964F961895}" dt="2023-09-15T21:05:44.603" v="585" actId="1076"/>
          <ac:spMkLst>
            <pc:docMk/>
            <pc:sldMk cId="3574882057" sldId="281"/>
            <ac:spMk id="4" creationId="{00000000-0000-0000-0000-000000000000}"/>
          </ac:spMkLst>
        </pc:spChg>
        <pc:spChg chg="mod">
          <ac:chgData name="Natasha" userId="3537e397-1aee-4e05-9cd1-5d76b1e2a31e" providerId="ADAL" clId="{B8291B19-B793-4C1C-A13E-1A964F961895}" dt="2023-09-15T21:05:10.413" v="564" actId="1076"/>
          <ac:spMkLst>
            <pc:docMk/>
            <pc:sldMk cId="3574882057" sldId="281"/>
            <ac:spMk id="10" creationId="{00000000-0000-0000-0000-000000000000}"/>
          </ac:spMkLst>
        </pc:spChg>
        <pc:picChg chg="mod">
          <ac:chgData name="Natasha" userId="3537e397-1aee-4e05-9cd1-5d76b1e2a31e" providerId="ADAL" clId="{B8291B19-B793-4C1C-A13E-1A964F961895}" dt="2023-09-15T21:08:18.537" v="704" actId="1076"/>
          <ac:picMkLst>
            <pc:docMk/>
            <pc:sldMk cId="3574882057" sldId="281"/>
            <ac:picMk id="7" creationId="{00000000-0000-0000-0000-000000000000}"/>
          </ac:picMkLst>
        </pc:picChg>
      </pc:sldChg>
      <pc:sldChg chg="ord">
        <pc:chgData name="Natasha" userId="3537e397-1aee-4e05-9cd1-5d76b1e2a31e" providerId="ADAL" clId="{B8291B19-B793-4C1C-A13E-1A964F961895}" dt="2023-09-16T19:47:04.509" v="2133"/>
        <pc:sldMkLst>
          <pc:docMk/>
          <pc:sldMk cId="771719090" sldId="282"/>
        </pc:sldMkLst>
      </pc:sldChg>
      <pc:sldChg chg="del">
        <pc:chgData name="Natasha" userId="3537e397-1aee-4e05-9cd1-5d76b1e2a31e" providerId="ADAL" clId="{B8291B19-B793-4C1C-A13E-1A964F961895}" dt="2023-09-16T19:47:56.575" v="2134" actId="47"/>
        <pc:sldMkLst>
          <pc:docMk/>
          <pc:sldMk cId="3750730169" sldId="283"/>
        </pc:sldMkLst>
      </pc:sldChg>
      <pc:sldChg chg="modSp mod">
        <pc:chgData name="Natasha" userId="3537e397-1aee-4e05-9cd1-5d76b1e2a31e" providerId="ADAL" clId="{B8291B19-B793-4C1C-A13E-1A964F961895}" dt="2023-09-15T21:08:40.664" v="710" actId="404"/>
        <pc:sldMkLst>
          <pc:docMk/>
          <pc:sldMk cId="3393666433" sldId="287"/>
        </pc:sldMkLst>
        <pc:spChg chg="mod">
          <ac:chgData name="Natasha" userId="3537e397-1aee-4e05-9cd1-5d76b1e2a31e" providerId="ADAL" clId="{B8291B19-B793-4C1C-A13E-1A964F961895}" dt="2023-09-15T21:08:40.664" v="710" actId="404"/>
          <ac:spMkLst>
            <pc:docMk/>
            <pc:sldMk cId="3393666433" sldId="287"/>
            <ac:spMk id="5" creationId="{00000000-0000-0000-0000-000000000000}"/>
          </ac:spMkLst>
        </pc:spChg>
      </pc:sldChg>
      <pc:sldChg chg="modNotesTx">
        <pc:chgData name="Natasha" userId="3537e397-1aee-4e05-9cd1-5d76b1e2a31e" providerId="ADAL" clId="{B8291B19-B793-4C1C-A13E-1A964F961895}" dt="2023-09-16T19:21:59.699" v="1885" actId="20577"/>
        <pc:sldMkLst>
          <pc:docMk/>
          <pc:sldMk cId="1409127447" sldId="288"/>
        </pc:sldMkLst>
      </pc:sldChg>
      <pc:sldChg chg="del">
        <pc:chgData name="Natasha" userId="3537e397-1aee-4e05-9cd1-5d76b1e2a31e" providerId="ADAL" clId="{B8291B19-B793-4C1C-A13E-1A964F961895}" dt="2023-09-16T19:36:24.329" v="2038" actId="47"/>
        <pc:sldMkLst>
          <pc:docMk/>
          <pc:sldMk cId="354039337" sldId="289"/>
        </pc:sldMkLst>
      </pc:sldChg>
      <pc:sldChg chg="modSp del mod">
        <pc:chgData name="Natasha" userId="3537e397-1aee-4e05-9cd1-5d76b1e2a31e" providerId="ADAL" clId="{B8291B19-B793-4C1C-A13E-1A964F961895}" dt="2023-09-16T19:36:16.296" v="2034" actId="47"/>
        <pc:sldMkLst>
          <pc:docMk/>
          <pc:sldMk cId="3327763848" sldId="290"/>
        </pc:sldMkLst>
        <pc:spChg chg="mod">
          <ac:chgData name="Natasha" userId="3537e397-1aee-4e05-9cd1-5d76b1e2a31e" providerId="ADAL" clId="{B8291B19-B793-4C1C-A13E-1A964F961895}" dt="2023-09-15T21:01:49.415" v="410" actId="20577"/>
          <ac:spMkLst>
            <pc:docMk/>
            <pc:sldMk cId="3327763848" sldId="290"/>
            <ac:spMk id="2" creationId="{00000000-0000-0000-0000-000000000000}"/>
          </ac:spMkLst>
        </pc:spChg>
        <pc:spChg chg="mod">
          <ac:chgData name="Natasha" userId="3537e397-1aee-4e05-9cd1-5d76b1e2a31e" providerId="ADAL" clId="{B8291B19-B793-4C1C-A13E-1A964F961895}" dt="2023-09-15T21:01:41.043" v="399" actId="20577"/>
          <ac:spMkLst>
            <pc:docMk/>
            <pc:sldMk cId="3327763848" sldId="290"/>
            <ac:spMk id="6" creationId="{B503023B-F4D6-9AE7-49A9-C3D1873219FC}"/>
          </ac:spMkLst>
        </pc:spChg>
        <pc:spChg chg="mod">
          <ac:chgData name="Natasha" userId="3537e397-1aee-4e05-9cd1-5d76b1e2a31e" providerId="ADAL" clId="{B8291B19-B793-4C1C-A13E-1A964F961895}" dt="2023-09-15T20:50:37.927" v="237" actId="1076"/>
          <ac:spMkLst>
            <pc:docMk/>
            <pc:sldMk cId="3327763848" sldId="290"/>
            <ac:spMk id="8" creationId="{DD7527B6-B7DE-C258-FF29-1A01E13C5322}"/>
          </ac:spMkLst>
        </pc:spChg>
        <pc:spChg chg="mod">
          <ac:chgData name="Natasha" userId="3537e397-1aee-4e05-9cd1-5d76b1e2a31e" providerId="ADAL" clId="{B8291B19-B793-4C1C-A13E-1A964F961895}" dt="2023-09-15T20:51:04.246" v="243" actId="1076"/>
          <ac:spMkLst>
            <pc:docMk/>
            <pc:sldMk cId="3327763848" sldId="290"/>
            <ac:spMk id="9" creationId="{5D270FCB-5EF7-DA43-625F-12919EF4857E}"/>
          </ac:spMkLst>
        </pc:spChg>
      </pc:sldChg>
      <pc:sldChg chg="modSp mod modNotesTx">
        <pc:chgData name="Natasha" userId="3537e397-1aee-4e05-9cd1-5d76b1e2a31e" providerId="ADAL" clId="{B8291B19-B793-4C1C-A13E-1A964F961895}" dt="2023-09-15T21:02:56.281" v="501" actId="20577"/>
        <pc:sldMkLst>
          <pc:docMk/>
          <pc:sldMk cId="2431873837" sldId="291"/>
        </pc:sldMkLst>
        <pc:spChg chg="mod">
          <ac:chgData name="Natasha" userId="3537e397-1aee-4e05-9cd1-5d76b1e2a31e" providerId="ADAL" clId="{B8291B19-B793-4C1C-A13E-1A964F961895}" dt="2023-09-15T20:51:54.569" v="248" actId="1076"/>
          <ac:spMkLst>
            <pc:docMk/>
            <pc:sldMk cId="2431873837" sldId="291"/>
            <ac:spMk id="5" creationId="{0042B364-1BDA-9398-F1A2-4CDCAA8E8662}"/>
          </ac:spMkLst>
        </pc:spChg>
        <pc:spChg chg="mod">
          <ac:chgData name="Natasha" userId="3537e397-1aee-4e05-9cd1-5d76b1e2a31e" providerId="ADAL" clId="{B8291B19-B793-4C1C-A13E-1A964F961895}" dt="2023-09-15T20:52:22.435" v="254" actId="1076"/>
          <ac:spMkLst>
            <pc:docMk/>
            <pc:sldMk cId="2431873837" sldId="291"/>
            <ac:spMk id="8" creationId="{1BAF2E7F-12A4-A259-584C-7F9B37A10ED8}"/>
          </ac:spMkLst>
        </pc:spChg>
        <pc:spChg chg="mod">
          <ac:chgData name="Natasha" userId="3537e397-1aee-4e05-9cd1-5d76b1e2a31e" providerId="ADAL" clId="{B8291B19-B793-4C1C-A13E-1A964F961895}" dt="2023-09-15T21:02:05.445" v="420" actId="1076"/>
          <ac:spMkLst>
            <pc:docMk/>
            <pc:sldMk cId="2431873837" sldId="291"/>
            <ac:spMk id="10" creationId="{098C0CE6-99AA-CA4C-6438-94260E33C81D}"/>
          </ac:spMkLst>
        </pc:spChg>
        <pc:spChg chg="mod">
          <ac:chgData name="Natasha" userId="3537e397-1aee-4e05-9cd1-5d76b1e2a31e" providerId="ADAL" clId="{B8291B19-B793-4C1C-A13E-1A964F961895}" dt="2023-09-15T21:02:24.334" v="440" actId="1076"/>
          <ac:spMkLst>
            <pc:docMk/>
            <pc:sldMk cId="2431873837" sldId="291"/>
            <ac:spMk id="11" creationId="{36D285B7-66FC-4FF9-9D2E-BDB560885DB2}"/>
          </ac:spMkLst>
        </pc:spChg>
      </pc:sldChg>
      <pc:sldChg chg="modSp mod">
        <pc:chgData name="Natasha" userId="3537e397-1aee-4e05-9cd1-5d76b1e2a31e" providerId="ADAL" clId="{B8291B19-B793-4C1C-A13E-1A964F961895}" dt="2023-09-15T20:34:45.965" v="18" actId="1076"/>
        <pc:sldMkLst>
          <pc:docMk/>
          <pc:sldMk cId="2851779596" sldId="292"/>
        </pc:sldMkLst>
        <pc:spChg chg="mod">
          <ac:chgData name="Natasha" userId="3537e397-1aee-4e05-9cd1-5d76b1e2a31e" providerId="ADAL" clId="{B8291B19-B793-4C1C-A13E-1A964F961895}" dt="2023-09-15T20:34:45.965" v="18" actId="1076"/>
          <ac:spMkLst>
            <pc:docMk/>
            <pc:sldMk cId="2851779596" sldId="292"/>
            <ac:spMk id="2" creationId="{4E64C8D4-F5EF-E9A9-58CC-B5C263E0769C}"/>
          </ac:spMkLst>
        </pc:spChg>
        <pc:spChg chg="mod">
          <ac:chgData name="Natasha" userId="3537e397-1aee-4e05-9cd1-5d76b1e2a31e" providerId="ADAL" clId="{B8291B19-B793-4C1C-A13E-1A964F961895}" dt="2023-09-15T20:34:38.980" v="16" actId="1076"/>
          <ac:spMkLst>
            <pc:docMk/>
            <pc:sldMk cId="2851779596" sldId="292"/>
            <ac:spMk id="3" creationId="{30BFE5A2-D603-6CC4-B651-008DE996BAD9}"/>
          </ac:spMkLst>
        </pc:spChg>
      </pc:sldChg>
      <pc:sldChg chg="del">
        <pc:chgData name="Natasha" userId="3537e397-1aee-4e05-9cd1-5d76b1e2a31e" providerId="ADAL" clId="{B8291B19-B793-4C1C-A13E-1A964F961895}" dt="2023-09-16T19:36:22.763" v="2037" actId="47"/>
        <pc:sldMkLst>
          <pc:docMk/>
          <pc:sldMk cId="1142350115" sldId="293"/>
        </pc:sldMkLst>
      </pc:sldChg>
      <pc:sldChg chg="modSp del mod modNotesTx">
        <pc:chgData name="Natasha" userId="3537e397-1aee-4e05-9cd1-5d76b1e2a31e" providerId="ADAL" clId="{B8291B19-B793-4C1C-A13E-1A964F961895}" dt="2023-09-16T19:21:29.919" v="1884" actId="47"/>
        <pc:sldMkLst>
          <pc:docMk/>
          <pc:sldMk cId="309293109" sldId="294"/>
        </pc:sldMkLst>
        <pc:spChg chg="mod">
          <ac:chgData name="Natasha" userId="3537e397-1aee-4e05-9cd1-5d76b1e2a31e" providerId="ADAL" clId="{B8291B19-B793-4C1C-A13E-1A964F961895}" dt="2023-09-15T20:47:20.778" v="175" actId="1076"/>
          <ac:spMkLst>
            <pc:docMk/>
            <pc:sldMk cId="309293109" sldId="294"/>
            <ac:spMk id="3" creationId="{A1A678DA-ED46-F6E9-ED79-D25373B70F8C}"/>
          </ac:spMkLst>
        </pc:spChg>
      </pc:sldChg>
      <pc:sldChg chg="del">
        <pc:chgData name="Natasha" userId="3537e397-1aee-4e05-9cd1-5d76b1e2a31e" providerId="ADAL" clId="{B8291B19-B793-4C1C-A13E-1A964F961895}" dt="2023-09-15T20:44:05.692" v="85" actId="47"/>
        <pc:sldMkLst>
          <pc:docMk/>
          <pc:sldMk cId="3193433354" sldId="295"/>
        </pc:sldMkLst>
      </pc:sldChg>
      <pc:sldChg chg="del">
        <pc:chgData name="Natasha" userId="3537e397-1aee-4e05-9cd1-5d76b1e2a31e" providerId="ADAL" clId="{B8291B19-B793-4C1C-A13E-1A964F961895}" dt="2023-09-15T20:52:49.105" v="255" actId="47"/>
        <pc:sldMkLst>
          <pc:docMk/>
          <pc:sldMk cId="3942879390" sldId="296"/>
        </pc:sldMkLst>
      </pc:sldChg>
      <pc:sldChg chg="modSp mod">
        <pc:chgData name="Natasha" userId="3537e397-1aee-4e05-9cd1-5d76b1e2a31e" providerId="ADAL" clId="{B8291B19-B793-4C1C-A13E-1A964F961895}" dt="2023-09-15T20:53:19.974" v="257" actId="5793"/>
        <pc:sldMkLst>
          <pc:docMk/>
          <pc:sldMk cId="3198795493" sldId="297"/>
        </pc:sldMkLst>
        <pc:spChg chg="mod">
          <ac:chgData name="Natasha" userId="3537e397-1aee-4e05-9cd1-5d76b1e2a31e" providerId="ADAL" clId="{B8291B19-B793-4C1C-A13E-1A964F961895}" dt="2023-09-15T20:53:19.974" v="257" actId="5793"/>
          <ac:spMkLst>
            <pc:docMk/>
            <pc:sldMk cId="3198795493" sldId="297"/>
            <ac:spMk id="3" creationId="{FE44A975-5B0F-BB54-24AA-A24689348268}"/>
          </ac:spMkLst>
        </pc:spChg>
      </pc:sldChg>
      <pc:sldChg chg="modNotesTx">
        <pc:chgData name="Natasha" userId="3537e397-1aee-4e05-9cd1-5d76b1e2a31e" providerId="ADAL" clId="{B8291B19-B793-4C1C-A13E-1A964F961895}" dt="2023-09-15T20:54:40.233" v="260"/>
        <pc:sldMkLst>
          <pc:docMk/>
          <pc:sldMk cId="1067305753" sldId="298"/>
        </pc:sldMkLst>
      </pc:sldChg>
      <pc:sldChg chg="modSp new del mod">
        <pc:chgData name="Natasha" userId="3537e397-1aee-4e05-9cd1-5d76b1e2a31e" providerId="ADAL" clId="{B8291B19-B793-4C1C-A13E-1A964F961895}" dt="2023-09-15T20:58:32.750" v="326" actId="47"/>
        <pc:sldMkLst>
          <pc:docMk/>
          <pc:sldMk cId="460076543" sldId="299"/>
        </pc:sldMkLst>
        <pc:spChg chg="mod">
          <ac:chgData name="Natasha" userId="3537e397-1aee-4e05-9cd1-5d76b1e2a31e" providerId="ADAL" clId="{B8291B19-B793-4C1C-A13E-1A964F961895}" dt="2023-09-15T14:31:29.437" v="1"/>
          <ac:spMkLst>
            <pc:docMk/>
            <pc:sldMk cId="460076543" sldId="299"/>
            <ac:spMk id="3" creationId="{F00C1186-0012-359A-27E5-DC2765EAB86E}"/>
          </ac:spMkLst>
        </pc:spChg>
        <pc:spChg chg="mod">
          <ac:chgData name="Natasha" userId="3537e397-1aee-4e05-9cd1-5d76b1e2a31e" providerId="ADAL" clId="{B8291B19-B793-4C1C-A13E-1A964F961895}" dt="2023-09-15T14:31:50.998" v="9" actId="207"/>
          <ac:spMkLst>
            <pc:docMk/>
            <pc:sldMk cId="460076543" sldId="299"/>
            <ac:spMk id="4" creationId="{464D2A6F-4E2C-19F9-CEED-8B7D974EC871}"/>
          </ac:spMkLst>
        </pc:spChg>
      </pc:sldChg>
      <pc:sldChg chg="addSp modSp new mod modNotesTx">
        <pc:chgData name="Natasha" userId="3537e397-1aee-4e05-9cd1-5d76b1e2a31e" providerId="ADAL" clId="{B8291B19-B793-4C1C-A13E-1A964F961895}" dt="2023-09-16T18:35:56.357" v="1062" actId="20577"/>
        <pc:sldMkLst>
          <pc:docMk/>
          <pc:sldMk cId="1240477980" sldId="300"/>
        </pc:sldMkLst>
        <pc:spChg chg="mod">
          <ac:chgData name="Natasha" userId="3537e397-1aee-4e05-9cd1-5d76b1e2a31e" providerId="ADAL" clId="{B8291B19-B793-4C1C-A13E-1A964F961895}" dt="2023-09-16T18:35:56.357" v="1062" actId="20577"/>
          <ac:spMkLst>
            <pc:docMk/>
            <pc:sldMk cId="1240477980" sldId="300"/>
            <ac:spMk id="2" creationId="{0A962E34-2689-1932-5A5F-F55F045E8579}"/>
          </ac:spMkLst>
        </pc:spChg>
        <pc:spChg chg="mod">
          <ac:chgData name="Natasha" userId="3537e397-1aee-4e05-9cd1-5d76b1e2a31e" providerId="ADAL" clId="{B8291B19-B793-4C1C-A13E-1A964F961895}" dt="2023-09-16T17:13:28.889" v="851" actId="14100"/>
          <ac:spMkLst>
            <pc:docMk/>
            <pc:sldMk cId="1240477980" sldId="300"/>
            <ac:spMk id="3" creationId="{1112383B-AFB0-E1F9-C23B-B629AE9350DF}"/>
          </ac:spMkLst>
        </pc:spChg>
        <pc:spChg chg="mod">
          <ac:chgData name="Natasha" userId="3537e397-1aee-4e05-9cd1-5d76b1e2a31e" providerId="ADAL" clId="{B8291B19-B793-4C1C-A13E-1A964F961895}" dt="2023-09-16T17:13:33.753" v="852" actId="14100"/>
          <ac:spMkLst>
            <pc:docMk/>
            <pc:sldMk cId="1240477980" sldId="300"/>
            <ac:spMk id="4" creationId="{0F77F3F9-41D4-1B35-8774-D9775D905D37}"/>
          </ac:spMkLst>
        </pc:spChg>
        <pc:spChg chg="add mod">
          <ac:chgData name="Natasha" userId="3537e397-1aee-4e05-9cd1-5d76b1e2a31e" providerId="ADAL" clId="{B8291B19-B793-4C1C-A13E-1A964F961895}" dt="2023-09-16T17:11:31.527" v="836" actId="1076"/>
          <ac:spMkLst>
            <pc:docMk/>
            <pc:sldMk cId="1240477980" sldId="300"/>
            <ac:spMk id="5" creationId="{D075CBD0-AF85-5463-0F3C-957156E08DE3}"/>
          </ac:spMkLst>
        </pc:spChg>
      </pc:sldChg>
      <pc:sldChg chg="modSp new del mod">
        <pc:chgData name="Natasha" userId="3537e397-1aee-4e05-9cd1-5d76b1e2a31e" providerId="ADAL" clId="{B8291B19-B793-4C1C-A13E-1A964F961895}" dt="2023-09-16T19:36:20.462" v="2036" actId="47"/>
        <pc:sldMkLst>
          <pc:docMk/>
          <pc:sldMk cId="3453161042" sldId="301"/>
        </pc:sldMkLst>
        <pc:spChg chg="mod">
          <ac:chgData name="Natasha" userId="3537e397-1aee-4e05-9cd1-5d76b1e2a31e" providerId="ADAL" clId="{B8291B19-B793-4C1C-A13E-1A964F961895}" dt="2023-09-15T20:46:01.920" v="114" actId="20577"/>
          <ac:spMkLst>
            <pc:docMk/>
            <pc:sldMk cId="3453161042" sldId="301"/>
            <ac:spMk id="2" creationId="{C5A265A8-50D0-4486-E53F-16F46F9DD4A8}"/>
          </ac:spMkLst>
        </pc:spChg>
      </pc:sldChg>
      <pc:sldChg chg="modSp new del mod">
        <pc:chgData name="Natasha" userId="3537e397-1aee-4e05-9cd1-5d76b1e2a31e" providerId="ADAL" clId="{B8291B19-B793-4C1C-A13E-1A964F961895}" dt="2023-09-16T19:36:19.080" v="2035" actId="47"/>
        <pc:sldMkLst>
          <pc:docMk/>
          <pc:sldMk cId="2928185059" sldId="302"/>
        </pc:sldMkLst>
        <pc:spChg chg="mod">
          <ac:chgData name="Natasha" userId="3537e397-1aee-4e05-9cd1-5d76b1e2a31e" providerId="ADAL" clId="{B8291B19-B793-4C1C-A13E-1A964F961895}" dt="2023-09-15T20:46:14.541" v="132" actId="20577"/>
          <ac:spMkLst>
            <pc:docMk/>
            <pc:sldMk cId="2928185059" sldId="302"/>
            <ac:spMk id="2" creationId="{5AD5F2DB-195E-3F8B-49E1-C4540492AAF5}"/>
          </ac:spMkLst>
        </pc:spChg>
      </pc:sldChg>
      <pc:sldChg chg="add del">
        <pc:chgData name="Natasha" userId="3537e397-1aee-4e05-9cd1-5d76b1e2a31e" providerId="ADAL" clId="{B8291B19-B793-4C1C-A13E-1A964F961895}" dt="2023-09-16T20:17:08.985" v="2322"/>
        <pc:sldMkLst>
          <pc:docMk/>
          <pc:sldMk cId="688061252" sldId="303"/>
        </pc:sldMkLst>
      </pc:sldChg>
      <pc:sldChg chg="modSp new del mod">
        <pc:chgData name="Natasha" userId="3537e397-1aee-4e05-9cd1-5d76b1e2a31e" providerId="ADAL" clId="{B8291B19-B793-4C1C-A13E-1A964F961895}" dt="2023-09-16T19:36:14.303" v="2032" actId="47"/>
        <pc:sldMkLst>
          <pc:docMk/>
          <pc:sldMk cId="1288597440" sldId="303"/>
        </pc:sldMkLst>
        <pc:spChg chg="mod">
          <ac:chgData name="Natasha" userId="3537e397-1aee-4e05-9cd1-5d76b1e2a31e" providerId="ADAL" clId="{B8291B19-B793-4C1C-A13E-1A964F961895}" dt="2023-09-15T20:46:23.371" v="143" actId="20577"/>
          <ac:spMkLst>
            <pc:docMk/>
            <pc:sldMk cId="1288597440" sldId="303"/>
            <ac:spMk id="2" creationId="{F0654A13-F724-43A7-DC47-9CAFEDEEFC3D}"/>
          </ac:spMkLst>
        </pc:spChg>
      </pc:sldChg>
      <pc:sldChg chg="modSp new del mod">
        <pc:chgData name="Natasha" userId="3537e397-1aee-4e05-9cd1-5d76b1e2a31e" providerId="ADAL" clId="{B8291B19-B793-4C1C-A13E-1A964F961895}" dt="2023-09-16T19:36:12.742" v="2031" actId="47"/>
        <pc:sldMkLst>
          <pc:docMk/>
          <pc:sldMk cId="1569533119" sldId="304"/>
        </pc:sldMkLst>
        <pc:spChg chg="mod">
          <ac:chgData name="Natasha" userId="3537e397-1aee-4e05-9cd1-5d76b1e2a31e" providerId="ADAL" clId="{B8291B19-B793-4C1C-A13E-1A964F961895}" dt="2023-09-15T20:46:32.080" v="161" actId="20577"/>
          <ac:spMkLst>
            <pc:docMk/>
            <pc:sldMk cId="1569533119" sldId="304"/>
            <ac:spMk id="2" creationId="{9AFE7092-AD38-F0E3-A5EB-7F87438016D7}"/>
          </ac:spMkLst>
        </pc:spChg>
      </pc:sldChg>
      <pc:sldChg chg="addSp modSp new del mod">
        <pc:chgData name="Natasha" userId="3537e397-1aee-4e05-9cd1-5d76b1e2a31e" providerId="ADAL" clId="{B8291B19-B793-4C1C-A13E-1A964F961895}" dt="2023-09-16T19:36:15.069" v="2033" actId="47"/>
        <pc:sldMkLst>
          <pc:docMk/>
          <pc:sldMk cId="2836817494" sldId="305"/>
        </pc:sldMkLst>
        <pc:spChg chg="mod">
          <ac:chgData name="Natasha" userId="3537e397-1aee-4e05-9cd1-5d76b1e2a31e" providerId="ADAL" clId="{B8291B19-B793-4C1C-A13E-1A964F961895}" dt="2023-09-15T20:48:01.138" v="200" actId="14100"/>
          <ac:spMkLst>
            <pc:docMk/>
            <pc:sldMk cId="2836817494" sldId="305"/>
            <ac:spMk id="2" creationId="{2C9C3F1C-96FB-8794-A8AD-50ADAAE35BA1}"/>
          </ac:spMkLst>
        </pc:spChg>
        <pc:spChg chg="add mod">
          <ac:chgData name="Natasha" userId="3537e397-1aee-4e05-9cd1-5d76b1e2a31e" providerId="ADAL" clId="{B8291B19-B793-4C1C-A13E-1A964F961895}" dt="2023-09-15T20:49:35.989" v="227" actId="207"/>
          <ac:spMkLst>
            <pc:docMk/>
            <pc:sldMk cId="2836817494" sldId="305"/>
            <ac:spMk id="5" creationId="{3DD2F3BB-68FD-B268-B899-8ABFFE6798F2}"/>
          </ac:spMkLst>
        </pc:spChg>
      </pc:sldChg>
      <pc:sldChg chg="modSp new del mod">
        <pc:chgData name="Natasha" userId="3537e397-1aee-4e05-9cd1-5d76b1e2a31e" providerId="ADAL" clId="{B8291B19-B793-4C1C-A13E-1A964F961895}" dt="2023-09-16T19:38:37.246" v="2039" actId="47"/>
        <pc:sldMkLst>
          <pc:docMk/>
          <pc:sldMk cId="3552179264" sldId="306"/>
        </pc:sldMkLst>
        <pc:spChg chg="mod">
          <ac:chgData name="Natasha" userId="3537e397-1aee-4e05-9cd1-5d76b1e2a31e" providerId="ADAL" clId="{B8291B19-B793-4C1C-A13E-1A964F961895}" dt="2023-09-15T20:57:07.634" v="282" actId="20577"/>
          <ac:spMkLst>
            <pc:docMk/>
            <pc:sldMk cId="3552179264" sldId="306"/>
            <ac:spMk id="2" creationId="{C7D966BC-DD6D-0514-0985-AA7CE74A906D}"/>
          </ac:spMkLst>
        </pc:spChg>
      </pc:sldChg>
      <pc:sldChg chg="addSp modSp new mod modNotesTx">
        <pc:chgData name="Natasha" userId="3537e397-1aee-4e05-9cd1-5d76b1e2a31e" providerId="ADAL" clId="{B8291B19-B793-4C1C-A13E-1A964F961895}" dt="2023-09-16T19:45:06.741" v="2131" actId="27636"/>
        <pc:sldMkLst>
          <pc:docMk/>
          <pc:sldMk cId="4118719659" sldId="307"/>
        </pc:sldMkLst>
        <pc:spChg chg="mod">
          <ac:chgData name="Natasha" userId="3537e397-1aee-4e05-9cd1-5d76b1e2a31e" providerId="ADAL" clId="{B8291B19-B793-4C1C-A13E-1A964F961895}" dt="2023-09-16T19:43:25.910" v="2119" actId="20577"/>
          <ac:spMkLst>
            <pc:docMk/>
            <pc:sldMk cId="4118719659" sldId="307"/>
            <ac:spMk id="2" creationId="{6E8C94D2-06C2-B197-0AEF-0F1DD829778D}"/>
          </ac:spMkLst>
        </pc:spChg>
        <pc:spChg chg="mod">
          <ac:chgData name="Natasha" userId="3537e397-1aee-4e05-9cd1-5d76b1e2a31e" providerId="ADAL" clId="{B8291B19-B793-4C1C-A13E-1A964F961895}" dt="2023-09-16T19:45:06.741" v="2131" actId="27636"/>
          <ac:spMkLst>
            <pc:docMk/>
            <pc:sldMk cId="4118719659" sldId="307"/>
            <ac:spMk id="3" creationId="{08AA6709-2B5E-C08B-A7C7-35F58D422C85}"/>
          </ac:spMkLst>
        </pc:spChg>
        <pc:spChg chg="mod">
          <ac:chgData name="Natasha" userId="3537e397-1aee-4e05-9cd1-5d76b1e2a31e" providerId="ADAL" clId="{B8291B19-B793-4C1C-A13E-1A964F961895}" dt="2023-09-16T19:45:06.736" v="2130" actId="27636"/>
          <ac:spMkLst>
            <pc:docMk/>
            <pc:sldMk cId="4118719659" sldId="307"/>
            <ac:spMk id="4" creationId="{FB556B58-206E-D6B0-2835-F7A3280DDD69}"/>
          </ac:spMkLst>
        </pc:spChg>
        <pc:spChg chg="add mod">
          <ac:chgData name="Natasha" userId="3537e397-1aee-4e05-9cd1-5d76b1e2a31e" providerId="ADAL" clId="{B8291B19-B793-4C1C-A13E-1A964F961895}" dt="2023-09-16T19:43:22.993" v="2117" actId="14100"/>
          <ac:spMkLst>
            <pc:docMk/>
            <pc:sldMk cId="4118719659" sldId="307"/>
            <ac:spMk id="5" creationId="{1BA2BD06-9155-BEF1-8476-5BA147E50BED}"/>
          </ac:spMkLst>
        </pc:spChg>
      </pc:sldChg>
      <pc:sldChg chg="modSp new mod modNotesTx">
        <pc:chgData name="Natasha" userId="3537e397-1aee-4e05-9cd1-5d76b1e2a31e" providerId="ADAL" clId="{B8291B19-B793-4C1C-A13E-1A964F961895}" dt="2023-09-16T19:08:26.289" v="1758" actId="2711"/>
        <pc:sldMkLst>
          <pc:docMk/>
          <pc:sldMk cId="1679384534" sldId="308"/>
        </pc:sldMkLst>
        <pc:spChg chg="mod">
          <ac:chgData name="Natasha" userId="3537e397-1aee-4e05-9cd1-5d76b1e2a31e" providerId="ADAL" clId="{B8291B19-B793-4C1C-A13E-1A964F961895}" dt="2023-09-16T18:46:17.488" v="1608" actId="207"/>
          <ac:spMkLst>
            <pc:docMk/>
            <pc:sldMk cId="1679384534" sldId="308"/>
            <ac:spMk id="2" creationId="{F08AFDA1-E7F3-7DCD-8F93-06D3358DE2A0}"/>
          </ac:spMkLst>
        </pc:spChg>
        <pc:spChg chg="mod">
          <ac:chgData name="Natasha" userId="3537e397-1aee-4e05-9cd1-5d76b1e2a31e" providerId="ADAL" clId="{B8291B19-B793-4C1C-A13E-1A964F961895}" dt="2023-09-16T19:08:09.768" v="1756"/>
          <ac:spMkLst>
            <pc:docMk/>
            <pc:sldMk cId="1679384534" sldId="308"/>
            <ac:spMk id="3" creationId="{C16A8774-E778-40C9-7D27-4BA305E66EC5}"/>
          </ac:spMkLst>
        </pc:spChg>
        <pc:spChg chg="mod">
          <ac:chgData name="Natasha" userId="3537e397-1aee-4e05-9cd1-5d76b1e2a31e" providerId="ADAL" clId="{B8291B19-B793-4C1C-A13E-1A964F961895}" dt="2023-09-16T19:08:26.289" v="1758" actId="2711"/>
          <ac:spMkLst>
            <pc:docMk/>
            <pc:sldMk cId="1679384534" sldId="308"/>
            <ac:spMk id="4" creationId="{C7B1B16B-67C8-52CB-E84F-E9D42DD024C9}"/>
          </ac:spMkLst>
        </pc:spChg>
      </pc:sldChg>
      <pc:sldChg chg="modSp new del mod">
        <pc:chgData name="Natasha" userId="3537e397-1aee-4e05-9cd1-5d76b1e2a31e" providerId="ADAL" clId="{B8291B19-B793-4C1C-A13E-1A964F961895}" dt="2023-09-16T18:33:48.415" v="972" actId="47"/>
        <pc:sldMkLst>
          <pc:docMk/>
          <pc:sldMk cId="2120158243" sldId="309"/>
        </pc:sldMkLst>
        <pc:spChg chg="mod">
          <ac:chgData name="Natasha" userId="3537e397-1aee-4e05-9cd1-5d76b1e2a31e" providerId="ADAL" clId="{B8291B19-B793-4C1C-A13E-1A964F961895}" dt="2023-09-16T18:33:40.687" v="971" actId="20577"/>
          <ac:spMkLst>
            <pc:docMk/>
            <pc:sldMk cId="2120158243" sldId="309"/>
            <ac:spMk id="2" creationId="{8E6EE4D0-70CC-771D-F6C9-86287B07EDB9}"/>
          </ac:spMkLst>
        </pc:spChg>
      </pc:sldChg>
      <pc:sldChg chg="addSp modSp new mod modNotesTx">
        <pc:chgData name="Natasha" userId="3537e397-1aee-4e05-9cd1-5d76b1e2a31e" providerId="ADAL" clId="{B8291B19-B793-4C1C-A13E-1A964F961895}" dt="2023-09-16T18:41:24.738" v="1544" actId="20577"/>
        <pc:sldMkLst>
          <pc:docMk/>
          <pc:sldMk cId="2998391253" sldId="309"/>
        </pc:sldMkLst>
        <pc:spChg chg="mod">
          <ac:chgData name="Natasha" userId="3537e397-1aee-4e05-9cd1-5d76b1e2a31e" providerId="ADAL" clId="{B8291B19-B793-4C1C-A13E-1A964F961895}" dt="2023-09-16T18:35:43.855" v="1058" actId="14100"/>
          <ac:spMkLst>
            <pc:docMk/>
            <pc:sldMk cId="2998391253" sldId="309"/>
            <ac:spMk id="2" creationId="{882949A4-D521-B89F-1740-B4CC22937012}"/>
          </ac:spMkLst>
        </pc:spChg>
        <pc:spChg chg="mod">
          <ac:chgData name="Natasha" userId="3537e397-1aee-4e05-9cd1-5d76b1e2a31e" providerId="ADAL" clId="{B8291B19-B793-4C1C-A13E-1A964F961895}" dt="2023-09-16T18:41:24.738" v="1544" actId="20577"/>
          <ac:spMkLst>
            <pc:docMk/>
            <pc:sldMk cId="2998391253" sldId="309"/>
            <ac:spMk id="3" creationId="{ED3E5E37-40F7-28BF-DA68-AA477CD2DDD9}"/>
          </ac:spMkLst>
        </pc:spChg>
        <pc:spChg chg="mod">
          <ac:chgData name="Natasha" userId="3537e397-1aee-4e05-9cd1-5d76b1e2a31e" providerId="ADAL" clId="{B8291B19-B793-4C1C-A13E-1A964F961895}" dt="2023-09-16T18:39:48.687" v="1419" actId="20577"/>
          <ac:spMkLst>
            <pc:docMk/>
            <pc:sldMk cId="2998391253" sldId="309"/>
            <ac:spMk id="4" creationId="{60EB5E69-3D6D-7373-02E6-243BFF8F815B}"/>
          </ac:spMkLst>
        </pc:spChg>
        <pc:spChg chg="add mod">
          <ac:chgData name="Natasha" userId="3537e397-1aee-4e05-9cd1-5d76b1e2a31e" providerId="ADAL" clId="{B8291B19-B793-4C1C-A13E-1A964F961895}" dt="2023-09-16T18:35:50.934" v="1060" actId="1076"/>
          <ac:spMkLst>
            <pc:docMk/>
            <pc:sldMk cId="2998391253" sldId="309"/>
            <ac:spMk id="5" creationId="{1A60A2D1-F8CE-CAA3-15D0-FA1A8D2D755D}"/>
          </ac:spMkLst>
        </pc:spChg>
      </pc:sldChg>
      <pc:sldChg chg="addSp delSp modSp new del mod chgLayout">
        <pc:chgData name="Natasha" userId="3537e397-1aee-4e05-9cd1-5d76b1e2a31e" providerId="ADAL" clId="{B8291B19-B793-4C1C-A13E-1A964F961895}" dt="2023-09-16T19:05:46.098" v="1752" actId="47"/>
        <pc:sldMkLst>
          <pc:docMk/>
          <pc:sldMk cId="1998139803" sldId="310"/>
        </pc:sldMkLst>
        <pc:spChg chg="del">
          <ac:chgData name="Natasha" userId="3537e397-1aee-4e05-9cd1-5d76b1e2a31e" providerId="ADAL" clId="{B8291B19-B793-4C1C-A13E-1A964F961895}" dt="2023-09-16T18:50:44.939" v="1612" actId="700"/>
          <ac:spMkLst>
            <pc:docMk/>
            <pc:sldMk cId="1998139803" sldId="310"/>
            <ac:spMk id="2" creationId="{5BA293D9-15F4-202E-053E-6951C6DAADD6}"/>
          </ac:spMkLst>
        </pc:spChg>
        <pc:spChg chg="del">
          <ac:chgData name="Natasha" userId="3537e397-1aee-4e05-9cd1-5d76b1e2a31e" providerId="ADAL" clId="{B8291B19-B793-4C1C-A13E-1A964F961895}" dt="2023-09-16T18:45:33.835" v="1552" actId="478"/>
          <ac:spMkLst>
            <pc:docMk/>
            <pc:sldMk cId="1998139803" sldId="310"/>
            <ac:spMk id="3" creationId="{66560B9D-6B6E-17F4-617C-5206A887C322}"/>
          </ac:spMkLst>
        </pc:spChg>
        <pc:spChg chg="del">
          <ac:chgData name="Natasha" userId="3537e397-1aee-4e05-9cd1-5d76b1e2a31e" providerId="ADAL" clId="{B8291B19-B793-4C1C-A13E-1A964F961895}" dt="2023-09-16T18:45:30.756" v="1551" actId="478"/>
          <ac:spMkLst>
            <pc:docMk/>
            <pc:sldMk cId="1998139803" sldId="310"/>
            <ac:spMk id="4" creationId="{52F20751-D941-5C80-9A42-55D6BE90378D}"/>
          </ac:spMkLst>
        </pc:spChg>
        <pc:spChg chg="add mod ord">
          <ac:chgData name="Natasha" userId="3537e397-1aee-4e05-9cd1-5d76b1e2a31e" providerId="ADAL" clId="{B8291B19-B793-4C1C-A13E-1A964F961895}" dt="2023-09-16T18:50:44.939" v="1612" actId="700"/>
          <ac:spMkLst>
            <pc:docMk/>
            <pc:sldMk cId="1998139803" sldId="310"/>
            <ac:spMk id="7" creationId="{AFE1AF47-41FE-11AB-8C73-2212C65C25B2}"/>
          </ac:spMkLst>
        </pc:spChg>
        <pc:spChg chg="add mod ord">
          <ac:chgData name="Natasha" userId="3537e397-1aee-4e05-9cd1-5d76b1e2a31e" providerId="ADAL" clId="{B8291B19-B793-4C1C-A13E-1A964F961895}" dt="2023-09-16T18:53:47.692" v="1668" actId="20577"/>
          <ac:spMkLst>
            <pc:docMk/>
            <pc:sldMk cId="1998139803" sldId="310"/>
            <ac:spMk id="8" creationId="{911A5406-1EE7-7DC5-245F-81E5D1563784}"/>
          </ac:spMkLst>
        </pc:spChg>
        <pc:spChg chg="add del mod ord">
          <ac:chgData name="Natasha" userId="3537e397-1aee-4e05-9cd1-5d76b1e2a31e" providerId="ADAL" clId="{B8291B19-B793-4C1C-A13E-1A964F961895}" dt="2023-09-16T18:51:28.947" v="1614" actId="478"/>
          <ac:spMkLst>
            <pc:docMk/>
            <pc:sldMk cId="1998139803" sldId="310"/>
            <ac:spMk id="9" creationId="{1E1F8FE2-E61A-075C-F73B-129AA3ACCCBA}"/>
          </ac:spMkLst>
        </pc:spChg>
        <pc:spChg chg="add del mod">
          <ac:chgData name="Natasha" userId="3537e397-1aee-4e05-9cd1-5d76b1e2a31e" providerId="ADAL" clId="{B8291B19-B793-4C1C-A13E-1A964F961895}" dt="2023-09-16T18:52:18.066" v="1630" actId="478"/>
          <ac:spMkLst>
            <pc:docMk/>
            <pc:sldMk cId="1998139803" sldId="310"/>
            <ac:spMk id="11" creationId="{D5886D46-3D1A-E020-768A-566E99B55FFC}"/>
          </ac:spMkLst>
        </pc:spChg>
        <pc:picChg chg="add mod modCrop">
          <ac:chgData name="Natasha" userId="3537e397-1aee-4e05-9cd1-5d76b1e2a31e" providerId="ADAL" clId="{B8291B19-B793-4C1C-A13E-1A964F961895}" dt="2023-09-16T18:52:26.600" v="1632" actId="1076"/>
          <ac:picMkLst>
            <pc:docMk/>
            <pc:sldMk cId="1998139803" sldId="310"/>
            <ac:picMk id="6" creationId="{DC02BA8A-DCF1-B1B1-C897-98232330E81A}"/>
          </ac:picMkLst>
        </pc:picChg>
      </pc:sldChg>
      <pc:sldChg chg="addSp modSp new mod ord">
        <pc:chgData name="Natasha" userId="3537e397-1aee-4e05-9cd1-5d76b1e2a31e" providerId="ADAL" clId="{B8291B19-B793-4C1C-A13E-1A964F961895}" dt="2023-09-16T19:31:00.193" v="1945" actId="255"/>
        <pc:sldMkLst>
          <pc:docMk/>
          <pc:sldMk cId="925196141" sldId="311"/>
        </pc:sldMkLst>
        <pc:spChg chg="mod">
          <ac:chgData name="Natasha" userId="3537e397-1aee-4e05-9cd1-5d76b1e2a31e" providerId="ADAL" clId="{B8291B19-B793-4C1C-A13E-1A964F961895}" dt="2023-09-16T19:02:13.023" v="1727" actId="207"/>
          <ac:spMkLst>
            <pc:docMk/>
            <pc:sldMk cId="925196141" sldId="311"/>
            <ac:spMk id="2" creationId="{9D7EA7E0-A548-95F7-6492-7410B9478901}"/>
          </ac:spMkLst>
        </pc:spChg>
        <pc:spChg chg="mod">
          <ac:chgData name="Natasha" userId="3537e397-1aee-4e05-9cd1-5d76b1e2a31e" providerId="ADAL" clId="{B8291B19-B793-4C1C-A13E-1A964F961895}" dt="2023-09-16T19:31:00.193" v="1945" actId="255"/>
          <ac:spMkLst>
            <pc:docMk/>
            <pc:sldMk cId="925196141" sldId="311"/>
            <ac:spMk id="3" creationId="{2E0F0887-73CE-5DEB-D51F-059511C441DF}"/>
          </ac:spMkLst>
        </pc:spChg>
        <pc:spChg chg="mod">
          <ac:chgData name="Natasha" userId="3537e397-1aee-4e05-9cd1-5d76b1e2a31e" providerId="ADAL" clId="{B8291B19-B793-4C1C-A13E-1A964F961895}" dt="2023-09-16T19:30:25.673" v="1943" actId="20577"/>
          <ac:spMkLst>
            <pc:docMk/>
            <pc:sldMk cId="925196141" sldId="311"/>
            <ac:spMk id="4" creationId="{9E589203-ED75-B43C-11D6-A004A23EBB4B}"/>
          </ac:spMkLst>
        </pc:spChg>
        <pc:spChg chg="add mod">
          <ac:chgData name="Natasha" userId="3537e397-1aee-4e05-9cd1-5d76b1e2a31e" providerId="ADAL" clId="{B8291B19-B793-4C1C-A13E-1A964F961895}" dt="2023-09-16T19:01:39.345" v="1723" actId="1076"/>
          <ac:spMkLst>
            <pc:docMk/>
            <pc:sldMk cId="925196141" sldId="311"/>
            <ac:spMk id="5" creationId="{5195BB82-7EF6-0CD7-3015-0E446223BEBA}"/>
          </ac:spMkLst>
        </pc:spChg>
      </pc:sldChg>
      <pc:sldChg chg="addSp modSp new mod ord">
        <pc:chgData name="Natasha" userId="3537e397-1aee-4e05-9cd1-5d76b1e2a31e" providerId="ADAL" clId="{B8291B19-B793-4C1C-A13E-1A964F961895}" dt="2023-09-16T19:16:31.748" v="1805" actId="20578"/>
        <pc:sldMkLst>
          <pc:docMk/>
          <pc:sldMk cId="3829872636" sldId="312"/>
        </pc:sldMkLst>
        <pc:spChg chg="mod">
          <ac:chgData name="Natasha" userId="3537e397-1aee-4e05-9cd1-5d76b1e2a31e" providerId="ADAL" clId="{B8291B19-B793-4C1C-A13E-1A964F961895}" dt="2023-09-16T19:09:43.537" v="1782" actId="207"/>
          <ac:spMkLst>
            <pc:docMk/>
            <pc:sldMk cId="3829872636" sldId="312"/>
            <ac:spMk id="2" creationId="{897D904E-7ADA-0EEB-193B-275E9794CB8B}"/>
          </ac:spMkLst>
        </pc:spChg>
        <pc:spChg chg="mod">
          <ac:chgData name="Natasha" userId="3537e397-1aee-4e05-9cd1-5d76b1e2a31e" providerId="ADAL" clId="{B8291B19-B793-4C1C-A13E-1A964F961895}" dt="2023-09-16T19:11:01.799" v="1793" actId="1076"/>
          <ac:spMkLst>
            <pc:docMk/>
            <pc:sldMk cId="3829872636" sldId="312"/>
            <ac:spMk id="3" creationId="{F291985B-D868-79E4-20BD-5E583A69620F}"/>
          </ac:spMkLst>
        </pc:spChg>
        <pc:spChg chg="mod">
          <ac:chgData name="Natasha" userId="3537e397-1aee-4e05-9cd1-5d76b1e2a31e" providerId="ADAL" clId="{B8291B19-B793-4C1C-A13E-1A964F961895}" dt="2023-09-16T19:10:49.835" v="1790" actId="27636"/>
          <ac:spMkLst>
            <pc:docMk/>
            <pc:sldMk cId="3829872636" sldId="312"/>
            <ac:spMk id="4" creationId="{019A69AD-DFB9-4534-A987-A908F26F558C}"/>
          </ac:spMkLst>
        </pc:spChg>
        <pc:spChg chg="add mod">
          <ac:chgData name="Natasha" userId="3537e397-1aee-4e05-9cd1-5d76b1e2a31e" providerId="ADAL" clId="{B8291B19-B793-4C1C-A13E-1A964F961895}" dt="2023-09-16T19:09:48.467" v="1783" actId="1076"/>
          <ac:spMkLst>
            <pc:docMk/>
            <pc:sldMk cId="3829872636" sldId="312"/>
            <ac:spMk id="5" creationId="{428D7100-1B3F-41C2-29ED-3176B4E01B1D}"/>
          </ac:spMkLst>
        </pc:spChg>
      </pc:sldChg>
      <pc:sldChg chg="addSp delSp modSp new mod">
        <pc:chgData name="Natasha" userId="3537e397-1aee-4e05-9cd1-5d76b1e2a31e" providerId="ADAL" clId="{B8291B19-B793-4C1C-A13E-1A964F961895}" dt="2023-09-16T19:34:38.915" v="2030" actId="5793"/>
        <pc:sldMkLst>
          <pc:docMk/>
          <pc:sldMk cId="1522347155" sldId="313"/>
        </pc:sldMkLst>
        <pc:spChg chg="mod">
          <ac:chgData name="Natasha" userId="3537e397-1aee-4e05-9cd1-5d76b1e2a31e" providerId="ADAL" clId="{B8291B19-B793-4C1C-A13E-1A964F961895}" dt="2023-09-16T19:34:12.977" v="2009" actId="207"/>
          <ac:spMkLst>
            <pc:docMk/>
            <pc:sldMk cId="1522347155" sldId="313"/>
            <ac:spMk id="2" creationId="{E6024B20-EA03-A3A5-A113-E45EBBA9CB78}"/>
          </ac:spMkLst>
        </pc:spChg>
        <pc:spChg chg="add del mod">
          <ac:chgData name="Natasha" userId="3537e397-1aee-4e05-9cd1-5d76b1e2a31e" providerId="ADAL" clId="{B8291B19-B793-4C1C-A13E-1A964F961895}" dt="2023-09-16T19:34:38.915" v="2030" actId="5793"/>
          <ac:spMkLst>
            <pc:docMk/>
            <pc:sldMk cId="1522347155" sldId="313"/>
            <ac:spMk id="3" creationId="{52BBF5D9-0130-7DBB-0514-AB2A61835E19}"/>
          </ac:spMkLst>
        </pc:spChg>
        <pc:spChg chg="mod">
          <ac:chgData name="Natasha" userId="3537e397-1aee-4e05-9cd1-5d76b1e2a31e" providerId="ADAL" clId="{B8291B19-B793-4C1C-A13E-1A964F961895}" dt="2023-09-16T19:33:36.055" v="1975" actId="207"/>
          <ac:spMkLst>
            <pc:docMk/>
            <pc:sldMk cId="1522347155" sldId="313"/>
            <ac:spMk id="4" creationId="{610F400F-96F5-679E-7B98-A987860D67E4}"/>
          </ac:spMkLst>
        </pc:spChg>
        <pc:spChg chg="add del mod">
          <ac:chgData name="Natasha" userId="3537e397-1aee-4e05-9cd1-5d76b1e2a31e" providerId="ADAL" clId="{B8291B19-B793-4C1C-A13E-1A964F961895}" dt="2023-09-16T19:33:10.203" v="1972"/>
          <ac:spMkLst>
            <pc:docMk/>
            <pc:sldMk cId="1522347155" sldId="313"/>
            <ac:spMk id="5" creationId="{1C45844F-718D-A917-47ED-BDF5D0B4A47B}"/>
          </ac:spMkLst>
        </pc:spChg>
        <pc:spChg chg="add mod">
          <ac:chgData name="Natasha" userId="3537e397-1aee-4e05-9cd1-5d76b1e2a31e" providerId="ADAL" clId="{B8291B19-B793-4C1C-A13E-1A964F961895}" dt="2023-09-16T19:34:36.889" v="2029" actId="1076"/>
          <ac:spMkLst>
            <pc:docMk/>
            <pc:sldMk cId="1522347155" sldId="313"/>
            <ac:spMk id="6" creationId="{52B5F218-F25D-0DB5-DDB6-8555ACAC7D2A}"/>
          </ac:spMkLst>
        </pc:spChg>
      </pc:sldChg>
      <pc:sldChg chg="modSp new del mod">
        <pc:chgData name="Natasha" userId="3537e397-1aee-4e05-9cd1-5d76b1e2a31e" providerId="ADAL" clId="{B8291B19-B793-4C1C-A13E-1A964F961895}" dt="2023-09-16T19:16:25.969" v="1802" actId="47"/>
        <pc:sldMkLst>
          <pc:docMk/>
          <pc:sldMk cId="2700595460" sldId="314"/>
        </pc:sldMkLst>
        <pc:spChg chg="mod">
          <ac:chgData name="Natasha" userId="3537e397-1aee-4e05-9cd1-5d76b1e2a31e" providerId="ADAL" clId="{B8291B19-B793-4C1C-A13E-1A964F961895}" dt="2023-09-16T19:16:12.938" v="1799" actId="27636"/>
          <ac:spMkLst>
            <pc:docMk/>
            <pc:sldMk cId="2700595460" sldId="314"/>
            <ac:spMk id="3" creationId="{EF092FCF-23F2-7856-BC35-B5BD081521DC}"/>
          </ac:spMkLst>
        </pc:spChg>
        <pc:spChg chg="mod">
          <ac:chgData name="Natasha" userId="3537e397-1aee-4e05-9cd1-5d76b1e2a31e" providerId="ADAL" clId="{B8291B19-B793-4C1C-A13E-1A964F961895}" dt="2023-09-16T19:16:13.516" v="1801" actId="404"/>
          <ac:spMkLst>
            <pc:docMk/>
            <pc:sldMk cId="2700595460" sldId="314"/>
            <ac:spMk id="4" creationId="{C0E574C1-4B09-80D0-4C4A-62BFB2F677D5}"/>
          </ac:spMkLst>
        </pc:spChg>
      </pc:sldChg>
      <pc:sldChg chg="addSp modSp new mod">
        <pc:chgData name="Natasha" userId="3537e397-1aee-4e05-9cd1-5d76b1e2a31e" providerId="ADAL" clId="{B8291B19-B793-4C1C-A13E-1A964F961895}" dt="2023-09-16T19:32:10.799" v="1969" actId="20577"/>
        <pc:sldMkLst>
          <pc:docMk/>
          <pc:sldMk cId="3134966525" sldId="314"/>
        </pc:sldMkLst>
        <pc:spChg chg="mod">
          <ac:chgData name="Natasha" userId="3537e397-1aee-4e05-9cd1-5d76b1e2a31e" providerId="ADAL" clId="{B8291B19-B793-4C1C-A13E-1A964F961895}" dt="2023-09-16T19:28:42.464" v="1932" actId="207"/>
          <ac:spMkLst>
            <pc:docMk/>
            <pc:sldMk cId="3134966525" sldId="314"/>
            <ac:spMk id="2" creationId="{2C86275E-B548-E908-552F-EFC9CBE528B7}"/>
          </ac:spMkLst>
        </pc:spChg>
        <pc:spChg chg="mod">
          <ac:chgData name="Natasha" userId="3537e397-1aee-4e05-9cd1-5d76b1e2a31e" providerId="ADAL" clId="{B8291B19-B793-4C1C-A13E-1A964F961895}" dt="2023-09-16T19:32:10.799" v="1969" actId="20577"/>
          <ac:spMkLst>
            <pc:docMk/>
            <pc:sldMk cId="3134966525" sldId="314"/>
            <ac:spMk id="3" creationId="{FC7D2A43-7A47-D25C-58C6-9D98884263EA}"/>
          </ac:spMkLst>
        </pc:spChg>
        <pc:spChg chg="mod">
          <ac:chgData name="Natasha" userId="3537e397-1aee-4e05-9cd1-5d76b1e2a31e" providerId="ADAL" clId="{B8291B19-B793-4C1C-A13E-1A964F961895}" dt="2023-09-16T19:28:46.229" v="1933" actId="207"/>
          <ac:spMkLst>
            <pc:docMk/>
            <pc:sldMk cId="3134966525" sldId="314"/>
            <ac:spMk id="4" creationId="{9A5492E9-64D8-A73D-31D7-BF0DD79A6615}"/>
          </ac:spMkLst>
        </pc:spChg>
        <pc:spChg chg="add mod">
          <ac:chgData name="Natasha" userId="3537e397-1aee-4e05-9cd1-5d76b1e2a31e" providerId="ADAL" clId="{B8291B19-B793-4C1C-A13E-1A964F961895}" dt="2023-09-16T19:28:30.361" v="1930" actId="20577"/>
          <ac:spMkLst>
            <pc:docMk/>
            <pc:sldMk cId="3134966525" sldId="314"/>
            <ac:spMk id="5" creationId="{4A05D97A-B48C-CCEB-2FA5-274024F3B8ED}"/>
          </ac:spMkLst>
        </pc:spChg>
      </pc:sldChg>
      <pc:sldChg chg="addSp modSp new mod">
        <pc:chgData name="Natasha" userId="3537e397-1aee-4e05-9cd1-5d76b1e2a31e" providerId="ADAL" clId="{B8291B19-B793-4C1C-A13E-1A964F961895}" dt="2023-09-16T20:08:47.799" v="2260" actId="20577"/>
        <pc:sldMkLst>
          <pc:docMk/>
          <pc:sldMk cId="3211649299" sldId="315"/>
        </pc:sldMkLst>
        <pc:spChg chg="mod">
          <ac:chgData name="Natasha" userId="3537e397-1aee-4e05-9cd1-5d76b1e2a31e" providerId="ADAL" clId="{B8291B19-B793-4C1C-A13E-1A964F961895}" dt="2023-09-16T20:08:47.799" v="2260" actId="20577"/>
          <ac:spMkLst>
            <pc:docMk/>
            <pc:sldMk cId="3211649299" sldId="315"/>
            <ac:spMk id="2" creationId="{137D1022-669F-3B6F-50FB-481B5E188CF5}"/>
          </ac:spMkLst>
        </pc:spChg>
        <pc:spChg chg="mod">
          <ac:chgData name="Natasha" userId="3537e397-1aee-4e05-9cd1-5d76b1e2a31e" providerId="ADAL" clId="{B8291B19-B793-4C1C-A13E-1A964F961895}" dt="2023-09-16T20:00:00.828" v="2141"/>
          <ac:spMkLst>
            <pc:docMk/>
            <pc:sldMk cId="3211649299" sldId="315"/>
            <ac:spMk id="3" creationId="{CE44F8A9-696D-54CD-D60B-E4154CAC24CF}"/>
          </ac:spMkLst>
        </pc:spChg>
        <pc:spChg chg="mod">
          <ac:chgData name="Natasha" userId="3537e397-1aee-4e05-9cd1-5d76b1e2a31e" providerId="ADAL" clId="{B8291B19-B793-4C1C-A13E-1A964F961895}" dt="2023-09-16T19:59:41.882" v="2139"/>
          <ac:spMkLst>
            <pc:docMk/>
            <pc:sldMk cId="3211649299" sldId="315"/>
            <ac:spMk id="4" creationId="{4B9981FE-39AD-C0B4-71F6-F6D5CB4328AF}"/>
          </ac:spMkLst>
        </pc:spChg>
        <pc:spChg chg="add mod">
          <ac:chgData name="Natasha" userId="3537e397-1aee-4e05-9cd1-5d76b1e2a31e" providerId="ADAL" clId="{B8291B19-B793-4C1C-A13E-1A964F961895}" dt="2023-09-16T20:07:26.534" v="2220" actId="1076"/>
          <ac:spMkLst>
            <pc:docMk/>
            <pc:sldMk cId="3211649299" sldId="315"/>
            <ac:spMk id="5" creationId="{C5574F35-D324-2CA4-30FC-E7087A477FA6}"/>
          </ac:spMkLst>
        </pc:spChg>
      </pc:sldChg>
      <pc:sldChg chg="add">
        <pc:chgData name="Natasha" userId="3537e397-1aee-4e05-9cd1-5d76b1e2a31e" providerId="ADAL" clId="{B8291B19-B793-4C1C-A13E-1A964F961895}" dt="2023-09-16T20:02:13.422" v="2144"/>
        <pc:sldMkLst>
          <pc:docMk/>
          <pc:sldMk cId="1055621742" sldId="316"/>
        </pc:sldMkLst>
      </pc:sldChg>
      <pc:sldChg chg="new del">
        <pc:chgData name="Natasha" userId="3537e397-1aee-4e05-9cd1-5d76b1e2a31e" providerId="ADAL" clId="{B8291B19-B793-4C1C-A13E-1A964F961895}" dt="2023-09-16T20:02:12.288" v="2143" actId="680"/>
        <pc:sldMkLst>
          <pc:docMk/>
          <pc:sldMk cId="1103420667" sldId="316"/>
        </pc:sldMkLst>
      </pc:sldChg>
      <pc:sldChg chg="new del">
        <pc:chgData name="Natasha" userId="3537e397-1aee-4e05-9cd1-5d76b1e2a31e" providerId="ADAL" clId="{B8291B19-B793-4C1C-A13E-1A964F961895}" dt="2023-09-16T20:04:48.353" v="2146" actId="680"/>
        <pc:sldMkLst>
          <pc:docMk/>
          <pc:sldMk cId="639962632" sldId="317"/>
        </pc:sldMkLst>
      </pc:sldChg>
      <pc:sldChg chg="new del">
        <pc:chgData name="Natasha" userId="3537e397-1aee-4e05-9cd1-5d76b1e2a31e" providerId="ADAL" clId="{B8291B19-B793-4C1C-A13E-1A964F961895}" dt="2023-09-16T20:27:20.359" v="2323" actId="47"/>
        <pc:sldMkLst>
          <pc:docMk/>
          <pc:sldMk cId="3310945089" sldId="317"/>
        </pc:sldMkLst>
      </pc:sldChg>
    </pc:docChg>
  </pc:docChgLst>
  <pc:docChgLst>
    <pc:chgData name="Natasha Jones" userId="3537e397-1aee-4e05-9cd1-5d76b1e2a31e" providerId="ADAL" clId="{C90B84E9-63C7-48C4-A473-F48220408C69}"/>
    <pc:docChg chg="custSel modSld">
      <pc:chgData name="Natasha Jones" userId="3537e397-1aee-4e05-9cd1-5d76b1e2a31e" providerId="ADAL" clId="{C90B84E9-63C7-48C4-A473-F48220408C69}" dt="2022-11-08T12:45:53.686" v="127" actId="12"/>
      <pc:docMkLst>
        <pc:docMk/>
      </pc:docMkLst>
      <pc:sldChg chg="modSp mod">
        <pc:chgData name="Natasha Jones" userId="3537e397-1aee-4e05-9cd1-5d76b1e2a31e" providerId="ADAL" clId="{C90B84E9-63C7-48C4-A473-F48220408C69}" dt="2022-11-08T12:45:53.686" v="127" actId="12"/>
        <pc:sldMkLst>
          <pc:docMk/>
          <pc:sldMk cId="3773869174" sldId="276"/>
        </pc:sldMkLst>
        <pc:spChg chg="mod">
          <ac:chgData name="Natasha Jones" userId="3537e397-1aee-4e05-9cd1-5d76b1e2a31e" providerId="ADAL" clId="{C90B84E9-63C7-48C4-A473-F48220408C69}" dt="2022-11-08T12:45:53.686" v="127" actId="12"/>
          <ac:spMkLst>
            <pc:docMk/>
            <pc:sldMk cId="3773869174" sldId="276"/>
            <ac:spMk id="7" creationId="{85C16946-E3FC-887D-0631-B4506A02EAEE}"/>
          </ac:spMkLst>
        </pc:spChg>
        <pc:spChg chg="mod">
          <ac:chgData name="Natasha Jones" userId="3537e397-1aee-4e05-9cd1-5d76b1e2a31e" providerId="ADAL" clId="{C90B84E9-63C7-48C4-A473-F48220408C69}" dt="2022-11-08T12:45:27.094" v="102" actId="27636"/>
          <ac:spMkLst>
            <pc:docMk/>
            <pc:sldMk cId="3773869174" sldId="276"/>
            <ac:spMk id="9" creationId="{F43471AE-48D8-AD36-B0DA-060DFFF46BD8}"/>
          </ac:spMkLst>
        </pc:spChg>
      </pc:sldChg>
    </pc:docChg>
  </pc:docChgLst>
  <pc:docChgLst>
    <pc:chgData name="Natasha Jones" userId="3537e397-1aee-4e05-9cd1-5d76b1e2a31e" providerId="ADAL" clId="{B8291B19-B793-4C1C-A13E-1A964F961895}"/>
    <pc:docChg chg="undo custSel addSld delSld modSld">
      <pc:chgData name="Natasha Jones" userId="3537e397-1aee-4e05-9cd1-5d76b1e2a31e" providerId="ADAL" clId="{B8291B19-B793-4C1C-A13E-1A964F961895}" dt="2023-09-27T13:45:31.552" v="1774" actId="1076"/>
      <pc:docMkLst>
        <pc:docMk/>
      </pc:docMkLst>
      <pc:sldChg chg="modSp mod modNotesTx">
        <pc:chgData name="Natasha Jones" userId="3537e397-1aee-4e05-9cd1-5d76b1e2a31e" providerId="ADAL" clId="{B8291B19-B793-4C1C-A13E-1A964F961895}" dt="2023-09-25T11:48:32.669" v="29"/>
        <pc:sldMkLst>
          <pc:docMk/>
          <pc:sldMk cId="3211649299" sldId="315"/>
        </pc:sldMkLst>
        <pc:spChg chg="mod">
          <ac:chgData name="Natasha Jones" userId="3537e397-1aee-4e05-9cd1-5d76b1e2a31e" providerId="ADAL" clId="{B8291B19-B793-4C1C-A13E-1A964F961895}" dt="2023-09-25T11:44:45.537" v="28" actId="20577"/>
          <ac:spMkLst>
            <pc:docMk/>
            <pc:sldMk cId="3211649299" sldId="315"/>
            <ac:spMk id="3" creationId="{CE44F8A9-696D-54CD-D60B-E4154CAC24CF}"/>
          </ac:spMkLst>
        </pc:spChg>
        <pc:spChg chg="mod">
          <ac:chgData name="Natasha Jones" userId="3537e397-1aee-4e05-9cd1-5d76b1e2a31e" providerId="ADAL" clId="{B8291B19-B793-4C1C-A13E-1A964F961895}" dt="2023-09-25T11:42:49.071" v="13" actId="20577"/>
          <ac:spMkLst>
            <pc:docMk/>
            <pc:sldMk cId="3211649299" sldId="315"/>
            <ac:spMk id="4" creationId="{4B9981FE-39AD-C0B4-71F6-F6D5CB4328AF}"/>
          </ac:spMkLst>
        </pc:spChg>
      </pc:sldChg>
      <pc:sldChg chg="modSp mod modNotesTx">
        <pc:chgData name="Natasha Jones" userId="3537e397-1aee-4e05-9cd1-5d76b1e2a31e" providerId="ADAL" clId="{B8291B19-B793-4C1C-A13E-1A964F961895}" dt="2023-09-27T12:25:55.667" v="961" actId="20577"/>
        <pc:sldMkLst>
          <pc:docMk/>
          <pc:sldMk cId="1055621742" sldId="316"/>
        </pc:sldMkLst>
        <pc:spChg chg="mod">
          <ac:chgData name="Natasha Jones" userId="3537e397-1aee-4e05-9cd1-5d76b1e2a31e" providerId="ADAL" clId="{B8291B19-B793-4C1C-A13E-1A964F961895}" dt="2023-09-25T12:55:58.999" v="165" actId="20577"/>
          <ac:spMkLst>
            <pc:docMk/>
            <pc:sldMk cId="1055621742" sldId="316"/>
            <ac:spMk id="8" creationId="{0A90B1B3-5BA8-4EDE-64F8-89C4AF239198}"/>
          </ac:spMkLst>
        </pc:spChg>
        <pc:spChg chg="mod">
          <ac:chgData name="Natasha Jones" userId="3537e397-1aee-4e05-9cd1-5d76b1e2a31e" providerId="ADAL" clId="{B8291B19-B793-4C1C-A13E-1A964F961895}" dt="2023-09-25T12:55:55.284" v="150" actId="27636"/>
          <ac:spMkLst>
            <pc:docMk/>
            <pc:sldMk cId="1055621742" sldId="316"/>
            <ac:spMk id="10" creationId="{7871FFFA-73E1-5216-0218-CAF7A20A9F04}"/>
          </ac:spMkLst>
        </pc:spChg>
      </pc:sldChg>
      <pc:sldChg chg="addSp modSp new mod modNotesTx">
        <pc:chgData name="Natasha Jones" userId="3537e397-1aee-4e05-9cd1-5d76b1e2a31e" providerId="ADAL" clId="{B8291B19-B793-4C1C-A13E-1A964F961895}" dt="2023-09-27T13:45:31.552" v="1774" actId="1076"/>
        <pc:sldMkLst>
          <pc:docMk/>
          <pc:sldMk cId="36678835" sldId="317"/>
        </pc:sldMkLst>
        <pc:spChg chg="mod">
          <ac:chgData name="Natasha Jones" userId="3537e397-1aee-4e05-9cd1-5d76b1e2a31e" providerId="ADAL" clId="{B8291B19-B793-4C1C-A13E-1A964F961895}" dt="2023-09-27T12:42:06.923" v="1441" actId="20577"/>
          <ac:spMkLst>
            <pc:docMk/>
            <pc:sldMk cId="36678835" sldId="317"/>
            <ac:spMk id="2" creationId="{084ABB3A-1563-4878-88E2-F2183968BAD4}"/>
          </ac:spMkLst>
        </pc:spChg>
        <pc:spChg chg="mod">
          <ac:chgData name="Natasha Jones" userId="3537e397-1aee-4e05-9cd1-5d76b1e2a31e" providerId="ADAL" clId="{B8291B19-B793-4C1C-A13E-1A964F961895}" dt="2023-09-27T13:45:27.294" v="1773" actId="1076"/>
          <ac:spMkLst>
            <pc:docMk/>
            <pc:sldMk cId="36678835" sldId="317"/>
            <ac:spMk id="3" creationId="{5800AC14-DC7A-DD82-9278-1498D984BE17}"/>
          </ac:spMkLst>
        </pc:spChg>
        <pc:spChg chg="mod">
          <ac:chgData name="Natasha Jones" userId="3537e397-1aee-4e05-9cd1-5d76b1e2a31e" providerId="ADAL" clId="{B8291B19-B793-4C1C-A13E-1A964F961895}" dt="2023-09-27T13:45:31.552" v="1774" actId="1076"/>
          <ac:spMkLst>
            <pc:docMk/>
            <pc:sldMk cId="36678835" sldId="317"/>
            <ac:spMk id="4" creationId="{952E5C12-8F2C-4390-778F-63FB9018CC31}"/>
          </ac:spMkLst>
        </pc:spChg>
        <pc:spChg chg="add mod">
          <ac:chgData name="Natasha Jones" userId="3537e397-1aee-4e05-9cd1-5d76b1e2a31e" providerId="ADAL" clId="{B8291B19-B793-4C1C-A13E-1A964F961895}" dt="2023-09-27T12:41:33.055" v="1437" actId="20577"/>
          <ac:spMkLst>
            <pc:docMk/>
            <pc:sldMk cId="36678835" sldId="317"/>
            <ac:spMk id="5" creationId="{8B73ED53-DD98-C66F-50ED-921BA7909E4D}"/>
          </ac:spMkLst>
        </pc:spChg>
      </pc:sldChg>
      <pc:sldChg chg="addSp modSp new mod">
        <pc:chgData name="Natasha Jones" userId="3537e397-1aee-4e05-9cd1-5d76b1e2a31e" providerId="ADAL" clId="{B8291B19-B793-4C1C-A13E-1A964F961895}" dt="2023-09-25T13:26:16.055" v="855" actId="1076"/>
        <pc:sldMkLst>
          <pc:docMk/>
          <pc:sldMk cId="3887303691" sldId="318"/>
        </pc:sldMkLst>
        <pc:spChg chg="mod">
          <ac:chgData name="Natasha Jones" userId="3537e397-1aee-4e05-9cd1-5d76b1e2a31e" providerId="ADAL" clId="{B8291B19-B793-4C1C-A13E-1A964F961895}" dt="2023-09-25T13:25:47.070" v="832" actId="1076"/>
          <ac:spMkLst>
            <pc:docMk/>
            <pc:sldMk cId="3887303691" sldId="318"/>
            <ac:spMk id="2" creationId="{609A9656-0D19-D9F3-53DA-3A446447F0EB}"/>
          </ac:spMkLst>
        </pc:spChg>
        <pc:spChg chg="mod">
          <ac:chgData name="Natasha Jones" userId="3537e397-1aee-4e05-9cd1-5d76b1e2a31e" providerId="ADAL" clId="{B8291B19-B793-4C1C-A13E-1A964F961895}" dt="2023-09-25T13:26:16.055" v="855" actId="1076"/>
          <ac:spMkLst>
            <pc:docMk/>
            <pc:sldMk cId="3887303691" sldId="318"/>
            <ac:spMk id="3" creationId="{595F82AB-3B68-0CC4-0097-CB2196C388CD}"/>
          </ac:spMkLst>
        </pc:spChg>
        <pc:spChg chg="mod">
          <ac:chgData name="Natasha Jones" userId="3537e397-1aee-4e05-9cd1-5d76b1e2a31e" providerId="ADAL" clId="{B8291B19-B793-4C1C-A13E-1A964F961895}" dt="2023-09-25T13:26:11.503" v="854" actId="207"/>
          <ac:spMkLst>
            <pc:docMk/>
            <pc:sldMk cId="3887303691" sldId="318"/>
            <ac:spMk id="4" creationId="{35D0AABA-52CA-44CB-17F6-C08001B3C77B}"/>
          </ac:spMkLst>
        </pc:spChg>
        <pc:spChg chg="add mod">
          <ac:chgData name="Natasha Jones" userId="3537e397-1aee-4e05-9cd1-5d76b1e2a31e" providerId="ADAL" clId="{B8291B19-B793-4C1C-A13E-1A964F961895}" dt="2023-09-25T13:26:05.136" v="852" actId="1076"/>
          <ac:spMkLst>
            <pc:docMk/>
            <pc:sldMk cId="3887303691" sldId="318"/>
            <ac:spMk id="5" creationId="{164F1265-94B9-C12E-984D-740FEA097917}"/>
          </ac:spMkLst>
        </pc:spChg>
      </pc:sldChg>
      <pc:sldChg chg="addSp modSp new mod modNotesTx">
        <pc:chgData name="Natasha Jones" userId="3537e397-1aee-4e05-9cd1-5d76b1e2a31e" providerId="ADAL" clId="{B8291B19-B793-4C1C-A13E-1A964F961895}" dt="2023-09-27T12:40:54.455" v="1384" actId="20577"/>
        <pc:sldMkLst>
          <pc:docMk/>
          <pc:sldMk cId="3550947284" sldId="319"/>
        </pc:sldMkLst>
        <pc:spChg chg="mod">
          <ac:chgData name="Natasha Jones" userId="3537e397-1aee-4e05-9cd1-5d76b1e2a31e" providerId="ADAL" clId="{B8291B19-B793-4C1C-A13E-1A964F961895}" dt="2023-09-27T12:38:03.316" v="1305" actId="1076"/>
          <ac:spMkLst>
            <pc:docMk/>
            <pc:sldMk cId="3550947284" sldId="319"/>
            <ac:spMk id="2" creationId="{B3021275-B47D-F46D-7072-AD0C97B9B0EA}"/>
          </ac:spMkLst>
        </pc:spChg>
        <pc:spChg chg="mod">
          <ac:chgData name="Natasha Jones" userId="3537e397-1aee-4e05-9cd1-5d76b1e2a31e" providerId="ADAL" clId="{B8291B19-B793-4C1C-A13E-1A964F961895}" dt="2023-09-27T12:39:46.106" v="1351" actId="20577"/>
          <ac:spMkLst>
            <pc:docMk/>
            <pc:sldMk cId="3550947284" sldId="319"/>
            <ac:spMk id="3" creationId="{7A7F9CE5-A182-B6CD-CEA1-FAF817D939E8}"/>
          </ac:spMkLst>
        </pc:spChg>
        <pc:spChg chg="mod">
          <ac:chgData name="Natasha Jones" userId="3537e397-1aee-4e05-9cd1-5d76b1e2a31e" providerId="ADAL" clId="{B8291B19-B793-4C1C-A13E-1A964F961895}" dt="2023-09-27T12:40:25.266" v="1377"/>
          <ac:spMkLst>
            <pc:docMk/>
            <pc:sldMk cId="3550947284" sldId="319"/>
            <ac:spMk id="4" creationId="{546C9593-DECA-81DF-9FD1-E77D7D703BCF}"/>
          </ac:spMkLst>
        </pc:spChg>
        <pc:spChg chg="add mod">
          <ac:chgData name="Natasha Jones" userId="3537e397-1aee-4e05-9cd1-5d76b1e2a31e" providerId="ADAL" clId="{B8291B19-B793-4C1C-A13E-1A964F961895}" dt="2023-09-27T12:39:10.669" v="1312" actId="1076"/>
          <ac:spMkLst>
            <pc:docMk/>
            <pc:sldMk cId="3550947284" sldId="319"/>
            <ac:spMk id="6" creationId="{E084ACC1-0D24-D6BF-8837-F2A96FA64DC9}"/>
          </ac:spMkLst>
        </pc:spChg>
      </pc:sldChg>
      <pc:sldChg chg="new del">
        <pc:chgData name="Natasha Jones" userId="3537e397-1aee-4e05-9cd1-5d76b1e2a31e" providerId="ADAL" clId="{B8291B19-B793-4C1C-A13E-1A964F961895}" dt="2023-09-27T13:36:05.776" v="1448" actId="47"/>
        <pc:sldMkLst>
          <pc:docMk/>
          <pc:sldMk cId="980690964" sldId="320"/>
        </pc:sldMkLst>
      </pc:sldChg>
      <pc:sldChg chg="new del">
        <pc:chgData name="Natasha Jones" userId="3537e397-1aee-4e05-9cd1-5d76b1e2a31e" providerId="ADAL" clId="{B8291B19-B793-4C1C-A13E-1A964F961895}" dt="2023-09-27T13:29:45.209" v="1445" actId="47"/>
        <pc:sldMkLst>
          <pc:docMk/>
          <pc:sldMk cId="2336985246" sldId="320"/>
        </pc:sldMkLst>
      </pc:sldChg>
      <pc:sldChg chg="delSp modSp add modNotesTx">
        <pc:chgData name="Natasha Jones" userId="3537e397-1aee-4e05-9cd1-5d76b1e2a31e" providerId="ADAL" clId="{B8291B19-B793-4C1C-A13E-1A964F961895}" dt="2023-09-27T13:38:57.695" v="1578" actId="20577"/>
        <pc:sldMkLst>
          <pc:docMk/>
          <pc:sldMk cId="3269681854" sldId="321"/>
        </pc:sldMkLst>
        <pc:picChg chg="del mod">
          <ac:chgData name="Natasha Jones" userId="3537e397-1aee-4e05-9cd1-5d76b1e2a31e" providerId="ADAL" clId="{B8291B19-B793-4C1C-A13E-1A964F961895}" dt="2023-09-27T13:36:14.676" v="1450" actId="478"/>
          <ac:picMkLst>
            <pc:docMk/>
            <pc:sldMk cId="3269681854" sldId="321"/>
            <ac:picMk id="2" creationId="{B5EB68E7-5B63-048D-EC70-0D5AB7490651}"/>
          </ac:picMkLst>
        </pc:picChg>
      </pc:sldChg>
      <pc:sldChg chg="new del">
        <pc:chgData name="Natasha Jones" userId="3537e397-1aee-4e05-9cd1-5d76b1e2a31e" providerId="ADAL" clId="{B8291B19-B793-4C1C-A13E-1A964F961895}" dt="2023-09-27T13:42:36.932" v="1663" actId="47"/>
        <pc:sldMkLst>
          <pc:docMk/>
          <pc:sldMk cId="1428192226" sldId="322"/>
        </pc:sldMkLst>
      </pc:sldChg>
    </pc:docChg>
  </pc:docChgLst>
  <pc:docChgLst>
    <pc:chgData name="Ross Phillips" userId="S::r.phillips@uwtsd.ac.uk::c604230b-847d-4cb1-9e23-f810d4c0fde1" providerId="AD" clId="Web-{1ED4837A-130E-7E12-E14A-E61730DF6410}"/>
    <pc:docChg chg="modSld">
      <pc:chgData name="Ross Phillips" userId="S::r.phillips@uwtsd.ac.uk::c604230b-847d-4cb1-9e23-f810d4c0fde1" providerId="AD" clId="Web-{1ED4837A-130E-7E12-E14A-E61730DF6410}" dt="2024-11-25T13:57:00.228" v="197"/>
      <pc:docMkLst>
        <pc:docMk/>
      </pc:docMkLst>
      <pc:sldChg chg="modNotes">
        <pc:chgData name="Ross Phillips" userId="S::r.phillips@uwtsd.ac.uk::c604230b-847d-4cb1-9e23-f810d4c0fde1" providerId="AD" clId="Web-{1ED4837A-130E-7E12-E14A-E61730DF6410}" dt="2024-11-25T13:48:30.321" v="69"/>
        <pc:sldMkLst>
          <pc:docMk/>
          <pc:sldMk cId="4208028346" sldId="257"/>
        </pc:sldMkLst>
      </pc:sldChg>
      <pc:sldChg chg="modNotes">
        <pc:chgData name="Ross Phillips" userId="S::r.phillips@uwtsd.ac.uk::c604230b-847d-4cb1-9e23-f810d4c0fde1" providerId="AD" clId="Web-{1ED4837A-130E-7E12-E14A-E61730DF6410}" dt="2024-11-25T13:48:38.462" v="71"/>
        <pc:sldMkLst>
          <pc:docMk/>
          <pc:sldMk cId="3773642057" sldId="263"/>
        </pc:sldMkLst>
      </pc:sldChg>
      <pc:sldChg chg="modNotes">
        <pc:chgData name="Ross Phillips" userId="S::r.phillips@uwtsd.ac.uk::c604230b-847d-4cb1-9e23-f810d4c0fde1" providerId="AD" clId="Web-{1ED4837A-130E-7E12-E14A-E61730DF6410}" dt="2024-11-25T13:48:33.243" v="70"/>
        <pc:sldMkLst>
          <pc:docMk/>
          <pc:sldMk cId="2327760870" sldId="264"/>
        </pc:sldMkLst>
      </pc:sldChg>
      <pc:sldChg chg="modNotes">
        <pc:chgData name="Ross Phillips" userId="S::r.phillips@uwtsd.ac.uk::c604230b-847d-4cb1-9e23-f810d4c0fde1" providerId="AD" clId="Web-{1ED4837A-130E-7E12-E14A-E61730DF6410}" dt="2024-11-25T13:48:43.009" v="73"/>
        <pc:sldMkLst>
          <pc:docMk/>
          <pc:sldMk cId="2978356895" sldId="265"/>
        </pc:sldMkLst>
      </pc:sldChg>
      <pc:sldChg chg="modNotes">
        <pc:chgData name="Ross Phillips" userId="S::r.phillips@uwtsd.ac.uk::c604230b-847d-4cb1-9e23-f810d4c0fde1" providerId="AD" clId="Web-{1ED4837A-130E-7E12-E14A-E61730DF6410}" dt="2024-11-25T13:54:52.349" v="165"/>
        <pc:sldMkLst>
          <pc:docMk/>
          <pc:sldMk cId="1695938237" sldId="270"/>
        </pc:sldMkLst>
      </pc:sldChg>
      <pc:sldChg chg="modNotes">
        <pc:chgData name="Ross Phillips" userId="S::r.phillips@uwtsd.ac.uk::c604230b-847d-4cb1-9e23-f810d4c0fde1" providerId="AD" clId="Web-{1ED4837A-130E-7E12-E14A-E61730DF6410}" dt="2024-11-25T13:54:42.364" v="162"/>
        <pc:sldMkLst>
          <pc:docMk/>
          <pc:sldMk cId="1301692631" sldId="272"/>
        </pc:sldMkLst>
      </pc:sldChg>
      <pc:sldChg chg="modNotes">
        <pc:chgData name="Ross Phillips" userId="S::r.phillips@uwtsd.ac.uk::c604230b-847d-4cb1-9e23-f810d4c0fde1" providerId="AD" clId="Web-{1ED4837A-130E-7E12-E14A-E61730DF6410}" dt="2024-11-25T13:55:25.350" v="173"/>
        <pc:sldMkLst>
          <pc:docMk/>
          <pc:sldMk cId="3663560498" sldId="273"/>
        </pc:sldMkLst>
      </pc:sldChg>
      <pc:sldChg chg="modNotes">
        <pc:chgData name="Ross Phillips" userId="S::r.phillips@uwtsd.ac.uk::c604230b-847d-4cb1-9e23-f810d4c0fde1" providerId="AD" clId="Web-{1ED4837A-130E-7E12-E14A-E61730DF6410}" dt="2024-11-25T13:53:23.502" v="141"/>
        <pc:sldMkLst>
          <pc:docMk/>
          <pc:sldMk cId="3820352502" sldId="274"/>
        </pc:sldMkLst>
      </pc:sldChg>
      <pc:sldChg chg="modNotes">
        <pc:chgData name="Ross Phillips" userId="S::r.phillips@uwtsd.ac.uk::c604230b-847d-4cb1-9e23-f810d4c0fde1" providerId="AD" clId="Web-{1ED4837A-130E-7E12-E14A-E61730DF6410}" dt="2024-11-25T13:55:09.256" v="169"/>
        <pc:sldMkLst>
          <pc:docMk/>
          <pc:sldMk cId="4178648540" sldId="275"/>
        </pc:sldMkLst>
      </pc:sldChg>
      <pc:sldChg chg="modNotes">
        <pc:chgData name="Ross Phillips" userId="S::r.phillips@uwtsd.ac.uk::c604230b-847d-4cb1-9e23-f810d4c0fde1" providerId="AD" clId="Web-{1ED4837A-130E-7E12-E14A-E61730DF6410}" dt="2024-11-25T13:53:28.393" v="142"/>
        <pc:sldMkLst>
          <pc:docMk/>
          <pc:sldMk cId="2472945366" sldId="276"/>
        </pc:sldMkLst>
      </pc:sldChg>
      <pc:sldChg chg="modNotes">
        <pc:chgData name="Ross Phillips" userId="S::r.phillips@uwtsd.ac.uk::c604230b-847d-4cb1-9e23-f810d4c0fde1" providerId="AD" clId="Web-{1ED4837A-130E-7E12-E14A-E61730DF6410}" dt="2024-11-25T13:55:37.897" v="178"/>
        <pc:sldMkLst>
          <pc:docMk/>
          <pc:sldMk cId="2622957681" sldId="279"/>
        </pc:sldMkLst>
      </pc:sldChg>
      <pc:sldChg chg="modNotes">
        <pc:chgData name="Ross Phillips" userId="S::r.phillips@uwtsd.ac.uk::c604230b-847d-4cb1-9e23-f810d4c0fde1" providerId="AD" clId="Web-{1ED4837A-130E-7E12-E14A-E61730DF6410}" dt="2024-11-25T13:55:50.382" v="181"/>
        <pc:sldMkLst>
          <pc:docMk/>
          <pc:sldMk cId="1619352582" sldId="280"/>
        </pc:sldMkLst>
      </pc:sldChg>
      <pc:sldChg chg="modNotes">
        <pc:chgData name="Ross Phillips" userId="S::r.phillips@uwtsd.ac.uk::c604230b-847d-4cb1-9e23-f810d4c0fde1" providerId="AD" clId="Web-{1ED4837A-130E-7E12-E14A-E61730DF6410}" dt="2024-11-25T13:57:00.228" v="197"/>
        <pc:sldMkLst>
          <pc:docMk/>
          <pc:sldMk cId="771719090" sldId="282"/>
        </pc:sldMkLst>
      </pc:sldChg>
      <pc:sldChg chg="modNotes">
        <pc:chgData name="Ross Phillips" userId="S::r.phillips@uwtsd.ac.uk::c604230b-847d-4cb1-9e23-f810d4c0fde1" providerId="AD" clId="Web-{1ED4837A-130E-7E12-E14A-E61730DF6410}" dt="2024-11-25T13:55:02.240" v="168"/>
        <pc:sldMkLst>
          <pc:docMk/>
          <pc:sldMk cId="2431873837" sldId="291"/>
        </pc:sldMkLst>
      </pc:sldChg>
      <pc:sldChg chg="modNotes">
        <pc:chgData name="Ross Phillips" userId="S::r.phillips@uwtsd.ac.uk::c604230b-847d-4cb1-9e23-f810d4c0fde1" providerId="AD" clId="Web-{1ED4837A-130E-7E12-E14A-E61730DF6410}" dt="2024-11-25T13:48:46.322" v="74"/>
        <pc:sldMkLst>
          <pc:docMk/>
          <pc:sldMk cId="2851779596" sldId="292"/>
        </pc:sldMkLst>
      </pc:sldChg>
      <pc:sldChg chg="modNotes">
        <pc:chgData name="Ross Phillips" userId="S::r.phillips@uwtsd.ac.uk::c604230b-847d-4cb1-9e23-f810d4c0fde1" providerId="AD" clId="Web-{1ED4837A-130E-7E12-E14A-E61730DF6410}" dt="2024-11-25T13:55:14.162" v="170"/>
        <pc:sldMkLst>
          <pc:docMk/>
          <pc:sldMk cId="3198795493" sldId="297"/>
        </pc:sldMkLst>
      </pc:sldChg>
      <pc:sldChg chg="modNotes">
        <pc:chgData name="Ross Phillips" userId="S::r.phillips@uwtsd.ac.uk::c604230b-847d-4cb1-9e23-f810d4c0fde1" providerId="AD" clId="Web-{1ED4837A-130E-7E12-E14A-E61730DF6410}" dt="2024-11-25T13:55:31.710" v="176"/>
        <pc:sldMkLst>
          <pc:docMk/>
          <pc:sldMk cId="1067305753" sldId="298"/>
        </pc:sldMkLst>
      </pc:sldChg>
      <pc:sldChg chg="modNotes">
        <pc:chgData name="Ross Phillips" userId="S::r.phillips@uwtsd.ac.uk::c604230b-847d-4cb1-9e23-f810d4c0fde1" providerId="AD" clId="Web-{1ED4837A-130E-7E12-E14A-E61730DF6410}" dt="2024-11-25T13:51:06.576" v="102"/>
        <pc:sldMkLst>
          <pc:docMk/>
          <pc:sldMk cId="1240477980" sldId="300"/>
        </pc:sldMkLst>
      </pc:sldChg>
      <pc:sldChg chg="modNotes">
        <pc:chgData name="Ross Phillips" userId="S::r.phillips@uwtsd.ac.uk::c604230b-847d-4cb1-9e23-f810d4c0fde1" providerId="AD" clId="Web-{1ED4837A-130E-7E12-E14A-E61730DF6410}" dt="2024-11-25T13:52:14.828" v="108"/>
        <pc:sldMkLst>
          <pc:docMk/>
          <pc:sldMk cId="1679384534" sldId="308"/>
        </pc:sldMkLst>
      </pc:sldChg>
      <pc:sldChg chg="modNotes">
        <pc:chgData name="Ross Phillips" userId="S::r.phillips@uwtsd.ac.uk::c604230b-847d-4cb1-9e23-f810d4c0fde1" providerId="AD" clId="Web-{1ED4837A-130E-7E12-E14A-E61730DF6410}" dt="2024-11-25T13:51:25.046" v="105"/>
        <pc:sldMkLst>
          <pc:docMk/>
          <pc:sldMk cId="2998391253" sldId="309"/>
        </pc:sldMkLst>
      </pc:sldChg>
      <pc:sldChg chg="modNotes">
        <pc:chgData name="Ross Phillips" userId="S::r.phillips@uwtsd.ac.uk::c604230b-847d-4cb1-9e23-f810d4c0fde1" providerId="AD" clId="Web-{1ED4837A-130E-7E12-E14A-E61730DF6410}" dt="2024-11-25T13:53:35.737" v="143"/>
        <pc:sldMkLst>
          <pc:docMk/>
          <pc:sldMk cId="925196141" sldId="311"/>
        </pc:sldMkLst>
      </pc:sldChg>
      <pc:sldChg chg="modNotes">
        <pc:chgData name="Ross Phillips" userId="S::r.phillips@uwtsd.ac.uk::c604230b-847d-4cb1-9e23-f810d4c0fde1" providerId="AD" clId="Web-{1ED4837A-130E-7E12-E14A-E61730DF6410}" dt="2024-11-25T13:54:19.395" v="158"/>
        <pc:sldMkLst>
          <pc:docMk/>
          <pc:sldMk cId="3829872636" sldId="312"/>
        </pc:sldMkLst>
      </pc:sldChg>
      <pc:sldChg chg="modNotes">
        <pc:chgData name="Ross Phillips" userId="S::r.phillips@uwtsd.ac.uk::c604230b-847d-4cb1-9e23-f810d4c0fde1" providerId="AD" clId="Web-{1ED4837A-130E-7E12-E14A-E61730DF6410}" dt="2024-11-25T13:54:28.583" v="159"/>
        <pc:sldMkLst>
          <pc:docMk/>
          <pc:sldMk cId="1522347155" sldId="313"/>
        </pc:sldMkLst>
      </pc:sldChg>
      <pc:sldChg chg="modNotes">
        <pc:chgData name="Ross Phillips" userId="S::r.phillips@uwtsd.ac.uk::c604230b-847d-4cb1-9e23-f810d4c0fde1" providerId="AD" clId="Web-{1ED4837A-130E-7E12-E14A-E61730DF6410}" dt="2024-11-25T13:54:15.098" v="157"/>
        <pc:sldMkLst>
          <pc:docMk/>
          <pc:sldMk cId="3134966525" sldId="314"/>
        </pc:sldMkLst>
      </pc:sldChg>
      <pc:sldChg chg="modNotes">
        <pc:chgData name="Ross Phillips" userId="S::r.phillips@uwtsd.ac.uk::c604230b-847d-4cb1-9e23-f810d4c0fde1" providerId="AD" clId="Web-{1ED4837A-130E-7E12-E14A-E61730DF6410}" dt="2024-11-25T13:52:33.438" v="114"/>
        <pc:sldMkLst>
          <pc:docMk/>
          <pc:sldMk cId="3211649299" sldId="315"/>
        </pc:sldMkLst>
      </pc:sldChg>
      <pc:sldChg chg="modNotes">
        <pc:chgData name="Ross Phillips" userId="S::r.phillips@uwtsd.ac.uk::c604230b-847d-4cb1-9e23-f810d4c0fde1" providerId="AD" clId="Web-{1ED4837A-130E-7E12-E14A-E61730DF6410}" dt="2024-11-25T13:48:51.541" v="76"/>
        <pc:sldMkLst>
          <pc:docMk/>
          <pc:sldMk cId="1055621742" sldId="316"/>
        </pc:sldMkLst>
      </pc:sldChg>
      <pc:sldChg chg="modNotes">
        <pc:chgData name="Ross Phillips" userId="S::r.phillips@uwtsd.ac.uk::c604230b-847d-4cb1-9e23-f810d4c0fde1" providerId="AD" clId="Web-{1ED4837A-130E-7E12-E14A-E61730DF6410}" dt="2024-11-25T13:49:01.525" v="78"/>
        <pc:sldMkLst>
          <pc:docMk/>
          <pc:sldMk cId="36678835" sldId="317"/>
        </pc:sldMkLst>
      </pc:sldChg>
      <pc:sldChg chg="modNotes">
        <pc:chgData name="Ross Phillips" userId="S::r.phillips@uwtsd.ac.uk::c604230b-847d-4cb1-9e23-f810d4c0fde1" providerId="AD" clId="Web-{1ED4837A-130E-7E12-E14A-E61730DF6410}" dt="2024-11-25T13:52:47.236" v="121"/>
        <pc:sldMkLst>
          <pc:docMk/>
          <pc:sldMk cId="3887303691" sldId="318"/>
        </pc:sldMkLst>
      </pc:sldChg>
      <pc:sldChg chg="modNotes">
        <pc:chgData name="Ross Phillips" userId="S::r.phillips@uwtsd.ac.uk::c604230b-847d-4cb1-9e23-f810d4c0fde1" providerId="AD" clId="Web-{1ED4837A-130E-7E12-E14A-E61730DF6410}" dt="2024-11-25T13:48:54.682" v="77"/>
        <pc:sldMkLst>
          <pc:docMk/>
          <pc:sldMk cId="3550947284" sldId="319"/>
        </pc:sldMkLst>
      </pc:sldChg>
      <pc:sldChg chg="modNotes">
        <pc:chgData name="Ross Phillips" userId="S::r.phillips@uwtsd.ac.uk::c604230b-847d-4cb1-9e23-f810d4c0fde1" providerId="AD" clId="Web-{1ED4837A-130E-7E12-E14A-E61730DF6410}" dt="2024-11-25T13:54:12.145" v="156"/>
        <pc:sldMkLst>
          <pc:docMk/>
          <pc:sldMk cId="3269681854" sldId="321"/>
        </pc:sldMkLst>
      </pc:sldChg>
    </pc:docChg>
  </pc:docChgLst>
  <pc:docChgLst>
    <pc:chgData name="Ross Phillips" userId="S::r.phillips@uwtsd.ac.uk::c604230b-847d-4cb1-9e23-f810d4c0fde1" providerId="AD" clId="Web-{CF136169-6F68-A628-CBB0-6D3D94EFD929}"/>
    <pc:docChg chg="delSld">
      <pc:chgData name="Ross Phillips" userId="S::r.phillips@uwtsd.ac.uk::c604230b-847d-4cb1-9e23-f810d4c0fde1" providerId="AD" clId="Web-{CF136169-6F68-A628-CBB0-6D3D94EFD929}" dt="2024-11-25T10:52:03.451" v="1"/>
      <pc:docMkLst>
        <pc:docMk/>
      </pc:docMkLst>
      <pc:sldChg chg="del">
        <pc:chgData name="Ross Phillips" userId="S::r.phillips@uwtsd.ac.uk::c604230b-847d-4cb1-9e23-f810d4c0fde1" providerId="AD" clId="Web-{CF136169-6F68-A628-CBB0-6D3D94EFD929}" dt="2024-11-25T10:51:56.342" v="0"/>
        <pc:sldMkLst>
          <pc:docMk/>
          <pc:sldMk cId="3067465572" sldId="258"/>
        </pc:sldMkLst>
      </pc:sldChg>
      <pc:sldChg chg="del">
        <pc:chgData name="Ross Phillips" userId="S::r.phillips@uwtsd.ac.uk::c604230b-847d-4cb1-9e23-f810d4c0fde1" providerId="AD" clId="Web-{CF136169-6F68-A628-CBB0-6D3D94EFD929}" dt="2024-11-25T10:52:03.451" v="1"/>
        <pc:sldMkLst>
          <pc:docMk/>
          <pc:sldMk cId="4187816300" sldId="259"/>
        </pc:sldMkLst>
      </pc:sldChg>
    </pc:docChg>
  </pc:docChgLst>
  <pc:docChgLst>
    <pc:chgData name="Natasha Jones" userId="3537e397-1aee-4e05-9cd1-5d76b1e2a31e" providerId="ADAL" clId="{A91D4ABC-3B9F-4B7B-87D6-4BDD10F2B436}"/>
    <pc:docChg chg="undo custSel addSld delSld modSld">
      <pc:chgData name="Natasha Jones" userId="3537e397-1aee-4e05-9cd1-5d76b1e2a31e" providerId="ADAL" clId="{A91D4ABC-3B9F-4B7B-87D6-4BDD10F2B436}" dt="2022-10-11T17:04:12.082" v="1772" actId="113"/>
      <pc:docMkLst>
        <pc:docMk/>
      </pc:docMkLst>
      <pc:sldChg chg="addSp delSp modSp mod">
        <pc:chgData name="Natasha Jones" userId="3537e397-1aee-4e05-9cd1-5d76b1e2a31e" providerId="ADAL" clId="{A91D4ABC-3B9F-4B7B-87D6-4BDD10F2B436}" dt="2022-10-11T17:04:12.082" v="1772" actId="113"/>
        <pc:sldMkLst>
          <pc:docMk/>
          <pc:sldMk cId="4208028346" sldId="257"/>
        </pc:sldMkLst>
        <pc:spChg chg="mod">
          <ac:chgData name="Natasha Jones" userId="3537e397-1aee-4e05-9cd1-5d76b1e2a31e" providerId="ADAL" clId="{A91D4ABC-3B9F-4B7B-87D6-4BDD10F2B436}" dt="2022-10-11T17:04:12.082" v="1772" actId="113"/>
          <ac:spMkLst>
            <pc:docMk/>
            <pc:sldMk cId="4208028346" sldId="257"/>
            <ac:spMk id="2" creationId="{00000000-0000-0000-0000-000000000000}"/>
          </ac:spMkLst>
        </pc:spChg>
        <pc:spChg chg="del mod">
          <ac:chgData name="Natasha Jones" userId="3537e397-1aee-4e05-9cd1-5d76b1e2a31e" providerId="ADAL" clId="{A91D4ABC-3B9F-4B7B-87D6-4BDD10F2B436}" dt="2022-10-11T14:28:14.313" v="44" actId="478"/>
          <ac:spMkLst>
            <pc:docMk/>
            <pc:sldMk cId="4208028346" sldId="257"/>
            <ac:spMk id="3" creationId="{00000000-0000-0000-0000-000000000000}"/>
          </ac:spMkLst>
        </pc:spChg>
        <pc:spChg chg="add del mod">
          <ac:chgData name="Natasha Jones" userId="3537e397-1aee-4e05-9cd1-5d76b1e2a31e" providerId="ADAL" clId="{A91D4ABC-3B9F-4B7B-87D6-4BDD10F2B436}" dt="2022-10-11T14:28:17.690" v="45" actId="478"/>
          <ac:spMkLst>
            <pc:docMk/>
            <pc:sldMk cId="4208028346" sldId="257"/>
            <ac:spMk id="6" creationId="{08739C77-E2AB-BFFE-A761-B855FE9C4292}"/>
          </ac:spMkLst>
        </pc:spChg>
        <pc:picChg chg="mod">
          <ac:chgData name="Natasha Jones" userId="3537e397-1aee-4e05-9cd1-5d76b1e2a31e" providerId="ADAL" clId="{A91D4ABC-3B9F-4B7B-87D6-4BDD10F2B436}" dt="2022-10-11T15:57:24.951" v="264" actId="1076"/>
          <ac:picMkLst>
            <pc:docMk/>
            <pc:sldMk cId="4208028346" sldId="257"/>
            <ac:picMk id="4" creationId="{00000000-0000-0000-0000-000000000000}"/>
          </ac:picMkLst>
        </pc:picChg>
      </pc:sldChg>
      <pc:sldChg chg="addSp delSp modSp mod chgLayout">
        <pc:chgData name="Natasha Jones" userId="3537e397-1aee-4e05-9cd1-5d76b1e2a31e" providerId="ADAL" clId="{A91D4ABC-3B9F-4B7B-87D6-4BDD10F2B436}" dt="2022-10-11T14:35:52.420" v="175" actId="1076"/>
        <pc:sldMkLst>
          <pc:docMk/>
          <pc:sldMk cId="3067465572" sldId="258"/>
        </pc:sldMkLst>
        <pc:spChg chg="del">
          <ac:chgData name="Natasha Jones" userId="3537e397-1aee-4e05-9cd1-5d76b1e2a31e" providerId="ADAL" clId="{A91D4ABC-3B9F-4B7B-87D6-4BDD10F2B436}" dt="2022-10-11T14:34:21.093" v="123" actId="478"/>
          <ac:spMkLst>
            <pc:docMk/>
            <pc:sldMk cId="3067465572" sldId="258"/>
            <ac:spMk id="2" creationId="{00000000-0000-0000-0000-000000000000}"/>
          </ac:spMkLst>
        </pc:spChg>
        <pc:spChg chg="del mod ord">
          <ac:chgData name="Natasha Jones" userId="3537e397-1aee-4e05-9cd1-5d76b1e2a31e" providerId="ADAL" clId="{A91D4ABC-3B9F-4B7B-87D6-4BDD10F2B436}" dt="2022-10-11T14:34:56.745" v="149" actId="478"/>
          <ac:spMkLst>
            <pc:docMk/>
            <pc:sldMk cId="3067465572" sldId="258"/>
            <ac:spMk id="3" creationId="{00000000-0000-0000-0000-000000000000}"/>
          </ac:spMkLst>
        </pc:spChg>
        <pc:spChg chg="del mod ord">
          <ac:chgData name="Natasha Jones" userId="3537e397-1aee-4e05-9cd1-5d76b1e2a31e" providerId="ADAL" clId="{A91D4ABC-3B9F-4B7B-87D6-4BDD10F2B436}" dt="2022-10-11T14:35:03.397" v="151" actId="478"/>
          <ac:spMkLst>
            <pc:docMk/>
            <pc:sldMk cId="3067465572" sldId="258"/>
            <ac:spMk id="4" creationId="{00000000-0000-0000-0000-000000000000}"/>
          </ac:spMkLst>
        </pc:spChg>
        <pc:spChg chg="add mod ord">
          <ac:chgData name="Natasha Jones" userId="3537e397-1aee-4e05-9cd1-5d76b1e2a31e" providerId="ADAL" clId="{A91D4ABC-3B9F-4B7B-87D6-4BDD10F2B436}" dt="2022-10-11T14:35:26.804" v="158" actId="1076"/>
          <ac:spMkLst>
            <pc:docMk/>
            <pc:sldMk cId="3067465572" sldId="258"/>
            <ac:spMk id="6" creationId="{BE7256ED-10E1-13E9-FDB9-81A56F6B2941}"/>
          </ac:spMkLst>
        </pc:spChg>
        <pc:spChg chg="add mod">
          <ac:chgData name="Natasha Jones" userId="3537e397-1aee-4e05-9cd1-5d76b1e2a31e" providerId="ADAL" clId="{A91D4ABC-3B9F-4B7B-87D6-4BDD10F2B436}" dt="2022-10-11T14:35:48.697" v="174" actId="1076"/>
          <ac:spMkLst>
            <pc:docMk/>
            <pc:sldMk cId="3067465572" sldId="258"/>
            <ac:spMk id="8" creationId="{621D7F36-533B-07D1-ED7E-663E75FCDB42}"/>
          </ac:spMkLst>
        </pc:spChg>
        <pc:spChg chg="add mod">
          <ac:chgData name="Natasha Jones" userId="3537e397-1aee-4e05-9cd1-5d76b1e2a31e" providerId="ADAL" clId="{A91D4ABC-3B9F-4B7B-87D6-4BDD10F2B436}" dt="2022-10-11T14:35:52.420" v="175" actId="1076"/>
          <ac:spMkLst>
            <pc:docMk/>
            <pc:sldMk cId="3067465572" sldId="258"/>
            <ac:spMk id="10" creationId="{71E1C0AA-F21F-AF53-6BB5-DF2C60E798DC}"/>
          </ac:spMkLst>
        </pc:spChg>
        <pc:spChg chg="add mod">
          <ac:chgData name="Natasha Jones" userId="3537e397-1aee-4e05-9cd1-5d76b1e2a31e" providerId="ADAL" clId="{A91D4ABC-3B9F-4B7B-87D6-4BDD10F2B436}" dt="2022-10-11T14:35:43.142" v="173" actId="1076"/>
          <ac:spMkLst>
            <pc:docMk/>
            <pc:sldMk cId="3067465572" sldId="258"/>
            <ac:spMk id="11" creationId="{C689406D-D6F7-7DD6-3072-F33D808A8694}"/>
          </ac:spMkLst>
        </pc:spChg>
        <pc:picChg chg="del">
          <ac:chgData name="Natasha Jones" userId="3537e397-1aee-4e05-9cd1-5d76b1e2a31e" providerId="ADAL" clId="{A91D4ABC-3B9F-4B7B-87D6-4BDD10F2B436}" dt="2022-10-11T14:34:42.954" v="144" actId="478"/>
          <ac:picMkLst>
            <pc:docMk/>
            <pc:sldMk cId="3067465572" sldId="258"/>
            <ac:picMk id="1027" creationId="{00000000-0000-0000-0000-000000000000}"/>
          </ac:picMkLst>
        </pc:picChg>
      </pc:sldChg>
      <pc:sldChg chg="addSp delSp modSp mod chgLayout">
        <pc:chgData name="Natasha Jones" userId="3537e397-1aee-4e05-9cd1-5d76b1e2a31e" providerId="ADAL" clId="{A91D4ABC-3B9F-4B7B-87D6-4BDD10F2B436}" dt="2022-10-11T14:38:17.866" v="219" actId="5793"/>
        <pc:sldMkLst>
          <pc:docMk/>
          <pc:sldMk cId="4187816300" sldId="259"/>
        </pc:sldMkLst>
        <pc:spChg chg="mod ord">
          <ac:chgData name="Natasha Jones" userId="3537e397-1aee-4e05-9cd1-5d76b1e2a31e" providerId="ADAL" clId="{A91D4ABC-3B9F-4B7B-87D6-4BDD10F2B436}" dt="2022-10-11T14:37:26.056" v="205" actId="1076"/>
          <ac:spMkLst>
            <pc:docMk/>
            <pc:sldMk cId="4187816300" sldId="259"/>
            <ac:spMk id="2" creationId="{00000000-0000-0000-0000-000000000000}"/>
          </ac:spMkLst>
        </pc:spChg>
        <pc:spChg chg="del mod ord">
          <ac:chgData name="Natasha Jones" userId="3537e397-1aee-4e05-9cd1-5d76b1e2a31e" providerId="ADAL" clId="{A91D4ABC-3B9F-4B7B-87D6-4BDD10F2B436}" dt="2022-10-11T14:37:00.995" v="195" actId="478"/>
          <ac:spMkLst>
            <pc:docMk/>
            <pc:sldMk cId="4187816300" sldId="259"/>
            <ac:spMk id="3" creationId="{00000000-0000-0000-0000-000000000000}"/>
          </ac:spMkLst>
        </pc:spChg>
        <pc:spChg chg="del mod ord">
          <ac:chgData name="Natasha Jones" userId="3537e397-1aee-4e05-9cd1-5d76b1e2a31e" providerId="ADAL" clId="{A91D4ABC-3B9F-4B7B-87D6-4BDD10F2B436}" dt="2022-10-11T14:37:08.593" v="199" actId="478"/>
          <ac:spMkLst>
            <pc:docMk/>
            <pc:sldMk cId="4187816300" sldId="259"/>
            <ac:spMk id="4" creationId="{00000000-0000-0000-0000-000000000000}"/>
          </ac:spMkLst>
        </pc:spChg>
        <pc:spChg chg="add mod">
          <ac:chgData name="Natasha Jones" userId="3537e397-1aee-4e05-9cd1-5d76b1e2a31e" providerId="ADAL" clId="{A91D4ABC-3B9F-4B7B-87D6-4BDD10F2B436}" dt="2022-10-11T14:37:29.556" v="206" actId="1076"/>
          <ac:spMkLst>
            <pc:docMk/>
            <pc:sldMk cId="4187816300" sldId="259"/>
            <ac:spMk id="5" creationId="{5E007501-1497-93AE-88C9-C4D7B349C87C}"/>
          </ac:spMkLst>
        </pc:spChg>
        <pc:spChg chg="add mod">
          <ac:chgData name="Natasha Jones" userId="3537e397-1aee-4e05-9cd1-5d76b1e2a31e" providerId="ADAL" clId="{A91D4ABC-3B9F-4B7B-87D6-4BDD10F2B436}" dt="2022-10-11T14:38:15.433" v="217" actId="5793"/>
          <ac:spMkLst>
            <pc:docMk/>
            <pc:sldMk cId="4187816300" sldId="259"/>
            <ac:spMk id="7" creationId="{D35ABD54-0C4E-EA73-ABE6-A43B5E1CEB86}"/>
          </ac:spMkLst>
        </pc:spChg>
        <pc:spChg chg="add mod">
          <ac:chgData name="Natasha Jones" userId="3537e397-1aee-4e05-9cd1-5d76b1e2a31e" providerId="ADAL" clId="{A91D4ABC-3B9F-4B7B-87D6-4BDD10F2B436}" dt="2022-10-11T14:38:17.866" v="219" actId="5793"/>
          <ac:spMkLst>
            <pc:docMk/>
            <pc:sldMk cId="4187816300" sldId="259"/>
            <ac:spMk id="9" creationId="{E5635959-C518-54C9-41AE-FE6A5F943A7C}"/>
          </ac:spMkLst>
        </pc:spChg>
        <pc:picChg chg="del">
          <ac:chgData name="Natasha Jones" userId="3537e397-1aee-4e05-9cd1-5d76b1e2a31e" providerId="ADAL" clId="{A91D4ABC-3B9F-4B7B-87D6-4BDD10F2B436}" dt="2022-10-11T14:36:47.552" v="190" actId="478"/>
          <ac:picMkLst>
            <pc:docMk/>
            <pc:sldMk cId="4187816300" sldId="259"/>
            <ac:picMk id="2050" creationId="{00000000-0000-0000-0000-000000000000}"/>
          </ac:picMkLst>
        </pc:picChg>
      </pc:sldChg>
      <pc:sldChg chg="del">
        <pc:chgData name="Natasha Jones" userId="3537e397-1aee-4e05-9cd1-5d76b1e2a31e" providerId="ADAL" clId="{A91D4ABC-3B9F-4B7B-87D6-4BDD10F2B436}" dt="2022-10-11T14:38:03.721" v="215" actId="47"/>
        <pc:sldMkLst>
          <pc:docMk/>
          <pc:sldMk cId="1609594639" sldId="260"/>
        </pc:sldMkLst>
      </pc:sldChg>
      <pc:sldChg chg="addSp delSp modSp mod chgLayout">
        <pc:chgData name="Natasha Jones" userId="3537e397-1aee-4e05-9cd1-5d76b1e2a31e" providerId="ADAL" clId="{A91D4ABC-3B9F-4B7B-87D6-4BDD10F2B436}" dt="2022-10-11T15:59:17.556" v="282" actId="1076"/>
        <pc:sldMkLst>
          <pc:docMk/>
          <pc:sldMk cId="4060047193" sldId="261"/>
        </pc:sldMkLst>
        <pc:spChg chg="del mod ord">
          <ac:chgData name="Natasha Jones" userId="3537e397-1aee-4e05-9cd1-5d76b1e2a31e" providerId="ADAL" clId="{A91D4ABC-3B9F-4B7B-87D6-4BDD10F2B436}" dt="2022-10-11T14:39:01.636" v="231" actId="478"/>
          <ac:spMkLst>
            <pc:docMk/>
            <pc:sldMk cId="4060047193" sldId="261"/>
            <ac:spMk id="3" creationId="{00000000-0000-0000-0000-000000000000}"/>
          </ac:spMkLst>
        </pc:spChg>
        <pc:spChg chg="del mod ord">
          <ac:chgData name="Natasha Jones" userId="3537e397-1aee-4e05-9cd1-5d76b1e2a31e" providerId="ADAL" clId="{A91D4ABC-3B9F-4B7B-87D6-4BDD10F2B436}" dt="2022-10-11T14:39:10.686" v="233" actId="478"/>
          <ac:spMkLst>
            <pc:docMk/>
            <pc:sldMk cId="4060047193" sldId="261"/>
            <ac:spMk id="4" creationId="{00000000-0000-0000-0000-000000000000}"/>
          </ac:spMkLst>
        </pc:spChg>
        <pc:spChg chg="mod ord">
          <ac:chgData name="Natasha Jones" userId="3537e397-1aee-4e05-9cd1-5d76b1e2a31e" providerId="ADAL" clId="{A91D4ABC-3B9F-4B7B-87D6-4BDD10F2B436}" dt="2022-10-11T14:39:20.743" v="238" actId="14100"/>
          <ac:spMkLst>
            <pc:docMk/>
            <pc:sldMk cId="4060047193" sldId="261"/>
            <ac:spMk id="5" creationId="{00000000-0000-0000-0000-000000000000}"/>
          </ac:spMkLst>
        </pc:spChg>
        <pc:spChg chg="add mod">
          <ac:chgData name="Natasha Jones" userId="3537e397-1aee-4e05-9cd1-5d76b1e2a31e" providerId="ADAL" clId="{A91D4ABC-3B9F-4B7B-87D6-4BDD10F2B436}" dt="2022-10-11T15:59:08.394" v="280" actId="1076"/>
          <ac:spMkLst>
            <pc:docMk/>
            <pc:sldMk cId="4060047193" sldId="261"/>
            <ac:spMk id="6" creationId="{3D120296-5DE1-B0F4-2CB3-567BB78F8022}"/>
          </ac:spMkLst>
        </pc:spChg>
        <pc:spChg chg="add mod">
          <ac:chgData name="Natasha Jones" userId="3537e397-1aee-4e05-9cd1-5d76b1e2a31e" providerId="ADAL" clId="{A91D4ABC-3B9F-4B7B-87D6-4BDD10F2B436}" dt="2022-10-11T15:59:17.556" v="282" actId="1076"/>
          <ac:spMkLst>
            <pc:docMk/>
            <pc:sldMk cId="4060047193" sldId="261"/>
            <ac:spMk id="8" creationId="{751BDA49-F09C-8132-BFAD-15A13B6F0C6E}"/>
          </ac:spMkLst>
        </pc:spChg>
        <pc:spChg chg="add mod">
          <ac:chgData name="Natasha Jones" userId="3537e397-1aee-4e05-9cd1-5d76b1e2a31e" providerId="ADAL" clId="{A91D4ABC-3B9F-4B7B-87D6-4BDD10F2B436}" dt="2022-10-11T14:39:53.016" v="260" actId="1076"/>
          <ac:spMkLst>
            <pc:docMk/>
            <pc:sldMk cId="4060047193" sldId="261"/>
            <ac:spMk id="9" creationId="{9EA169AD-47EA-1070-B87D-C55143C5545E}"/>
          </ac:spMkLst>
        </pc:spChg>
        <pc:picChg chg="del">
          <ac:chgData name="Natasha Jones" userId="3537e397-1aee-4e05-9cd1-5d76b1e2a31e" providerId="ADAL" clId="{A91D4ABC-3B9F-4B7B-87D6-4BDD10F2B436}" dt="2022-10-11T14:38:27.581" v="221" actId="478"/>
          <ac:picMkLst>
            <pc:docMk/>
            <pc:sldMk cId="4060047193" sldId="261"/>
            <ac:picMk id="4098" creationId="{00000000-0000-0000-0000-000000000000}"/>
          </ac:picMkLst>
        </pc:picChg>
        <pc:picChg chg="del">
          <ac:chgData name="Natasha Jones" userId="3537e397-1aee-4e05-9cd1-5d76b1e2a31e" providerId="ADAL" clId="{A91D4ABC-3B9F-4B7B-87D6-4BDD10F2B436}" dt="2022-10-11T14:38:26.188" v="220" actId="478"/>
          <ac:picMkLst>
            <pc:docMk/>
            <pc:sldMk cId="4060047193" sldId="261"/>
            <ac:picMk id="4099" creationId="{00000000-0000-0000-0000-000000000000}"/>
          </ac:picMkLst>
        </pc:picChg>
      </pc:sldChg>
      <pc:sldChg chg="del">
        <pc:chgData name="Natasha Jones" userId="3537e397-1aee-4e05-9cd1-5d76b1e2a31e" providerId="ADAL" clId="{A91D4ABC-3B9F-4B7B-87D6-4BDD10F2B436}" dt="2022-10-11T15:59:20.662" v="283" actId="47"/>
        <pc:sldMkLst>
          <pc:docMk/>
          <pc:sldMk cId="1122842400" sldId="262"/>
        </pc:sldMkLst>
      </pc:sldChg>
      <pc:sldChg chg="addSp delSp modSp mod">
        <pc:chgData name="Natasha Jones" userId="3537e397-1aee-4e05-9cd1-5d76b1e2a31e" providerId="ADAL" clId="{A91D4ABC-3B9F-4B7B-87D6-4BDD10F2B436}" dt="2022-10-11T16:07:10.270" v="402" actId="207"/>
        <pc:sldMkLst>
          <pc:docMk/>
          <pc:sldMk cId="3773642057" sldId="263"/>
        </pc:sldMkLst>
        <pc:spChg chg="mod">
          <ac:chgData name="Natasha Jones" userId="3537e397-1aee-4e05-9cd1-5d76b1e2a31e" providerId="ADAL" clId="{A91D4ABC-3B9F-4B7B-87D6-4BDD10F2B436}" dt="2022-10-11T16:01:55.291" v="341" actId="1076"/>
          <ac:spMkLst>
            <pc:docMk/>
            <pc:sldMk cId="3773642057" sldId="263"/>
            <ac:spMk id="2" creationId="{00000000-0000-0000-0000-000000000000}"/>
          </ac:spMkLst>
        </pc:spChg>
        <pc:spChg chg="add mod">
          <ac:chgData name="Natasha Jones" userId="3537e397-1aee-4e05-9cd1-5d76b1e2a31e" providerId="ADAL" clId="{A91D4ABC-3B9F-4B7B-87D6-4BDD10F2B436}" dt="2022-10-11T16:01:47.348" v="340" actId="1076"/>
          <ac:spMkLst>
            <pc:docMk/>
            <pc:sldMk cId="3773642057" sldId="263"/>
            <ac:spMk id="3" creationId="{3DA631B8-D9E0-D324-B225-8F70FE28220E}"/>
          </ac:spMkLst>
        </pc:spChg>
        <pc:spChg chg="del mod">
          <ac:chgData name="Natasha Jones" userId="3537e397-1aee-4e05-9cd1-5d76b1e2a31e" providerId="ADAL" clId="{A91D4ABC-3B9F-4B7B-87D6-4BDD10F2B436}" dt="2022-10-11T16:00:43.687" v="330" actId="478"/>
          <ac:spMkLst>
            <pc:docMk/>
            <pc:sldMk cId="3773642057" sldId="263"/>
            <ac:spMk id="4" creationId="{00000000-0000-0000-0000-000000000000}"/>
          </ac:spMkLst>
        </pc:spChg>
        <pc:spChg chg="mod">
          <ac:chgData name="Natasha Jones" userId="3537e397-1aee-4e05-9cd1-5d76b1e2a31e" providerId="ADAL" clId="{A91D4ABC-3B9F-4B7B-87D6-4BDD10F2B436}" dt="2022-10-11T16:07:10.270" v="402" actId="207"/>
          <ac:spMkLst>
            <pc:docMk/>
            <pc:sldMk cId="3773642057" sldId="263"/>
            <ac:spMk id="5" creationId="{00000000-0000-0000-0000-000000000000}"/>
          </ac:spMkLst>
        </pc:spChg>
        <pc:spChg chg="add del mod">
          <ac:chgData name="Natasha Jones" userId="3537e397-1aee-4e05-9cd1-5d76b1e2a31e" providerId="ADAL" clId="{A91D4ABC-3B9F-4B7B-87D6-4BDD10F2B436}" dt="2022-10-11T16:00:46.958" v="331" actId="478"/>
          <ac:spMkLst>
            <pc:docMk/>
            <pc:sldMk cId="3773642057" sldId="263"/>
            <ac:spMk id="8" creationId="{E0ADBA2D-028F-225F-3277-8069FD61ADDA}"/>
          </ac:spMkLst>
        </pc:spChg>
        <pc:picChg chg="del">
          <ac:chgData name="Natasha Jones" userId="3537e397-1aee-4e05-9cd1-5d76b1e2a31e" providerId="ADAL" clId="{A91D4ABC-3B9F-4B7B-87D6-4BDD10F2B436}" dt="2022-10-11T16:01:39.344" v="338" actId="478"/>
          <ac:picMkLst>
            <pc:docMk/>
            <pc:sldMk cId="3773642057" sldId="263"/>
            <ac:picMk id="6" creationId="{00000000-0000-0000-0000-000000000000}"/>
          </ac:picMkLst>
        </pc:picChg>
      </pc:sldChg>
      <pc:sldChg chg="addSp delSp modSp mod modClrScheme chgLayout">
        <pc:chgData name="Natasha Jones" userId="3537e397-1aee-4e05-9cd1-5d76b1e2a31e" providerId="ADAL" clId="{A91D4ABC-3B9F-4B7B-87D6-4BDD10F2B436}" dt="2022-10-11T14:36:17.007" v="180" actId="1076"/>
        <pc:sldMkLst>
          <pc:docMk/>
          <pc:sldMk cId="2327760870" sldId="264"/>
        </pc:sldMkLst>
        <pc:spChg chg="mod ord">
          <ac:chgData name="Natasha Jones" userId="3537e397-1aee-4e05-9cd1-5d76b1e2a31e" providerId="ADAL" clId="{A91D4ABC-3B9F-4B7B-87D6-4BDD10F2B436}" dt="2022-10-11T14:36:07.344" v="178" actId="255"/>
          <ac:spMkLst>
            <pc:docMk/>
            <pc:sldMk cId="2327760870" sldId="264"/>
            <ac:spMk id="2" creationId="{00000000-0000-0000-0000-000000000000}"/>
          </ac:spMkLst>
        </pc:spChg>
        <pc:spChg chg="del mod">
          <ac:chgData name="Natasha Jones" userId="3537e397-1aee-4e05-9cd1-5d76b1e2a31e" providerId="ADAL" clId="{A91D4ABC-3B9F-4B7B-87D6-4BDD10F2B436}" dt="2022-10-11T14:30:07.972" v="68" actId="478"/>
          <ac:spMkLst>
            <pc:docMk/>
            <pc:sldMk cId="2327760870" sldId="264"/>
            <ac:spMk id="3" creationId="{00000000-0000-0000-0000-000000000000}"/>
          </ac:spMkLst>
        </pc:spChg>
        <pc:spChg chg="del mod ord">
          <ac:chgData name="Natasha Jones" userId="3537e397-1aee-4e05-9cd1-5d76b1e2a31e" providerId="ADAL" clId="{A91D4ABC-3B9F-4B7B-87D6-4BDD10F2B436}" dt="2022-10-11T14:30:43.016" v="82" actId="478"/>
          <ac:spMkLst>
            <pc:docMk/>
            <pc:sldMk cId="2327760870" sldId="264"/>
            <ac:spMk id="4" creationId="{00000000-0000-0000-0000-000000000000}"/>
          </ac:spMkLst>
        </pc:spChg>
        <pc:spChg chg="add mod">
          <ac:chgData name="Natasha Jones" userId="3537e397-1aee-4e05-9cd1-5d76b1e2a31e" providerId="ADAL" clId="{A91D4ABC-3B9F-4B7B-87D6-4BDD10F2B436}" dt="2022-10-11T14:36:02.593" v="177" actId="1076"/>
          <ac:spMkLst>
            <pc:docMk/>
            <pc:sldMk cId="2327760870" sldId="264"/>
            <ac:spMk id="5" creationId="{6DD085DF-162F-082B-62E2-608F60540C98}"/>
          </ac:spMkLst>
        </pc:spChg>
        <pc:spChg chg="add del mod ord">
          <ac:chgData name="Natasha Jones" userId="3537e397-1aee-4e05-9cd1-5d76b1e2a31e" providerId="ADAL" clId="{A91D4ABC-3B9F-4B7B-87D6-4BDD10F2B436}" dt="2022-10-11T14:30:15.154" v="72" actId="700"/>
          <ac:spMkLst>
            <pc:docMk/>
            <pc:sldMk cId="2327760870" sldId="264"/>
            <ac:spMk id="7" creationId="{DF691110-4A44-D0E0-6924-B3BF4C922331}"/>
          </ac:spMkLst>
        </pc:spChg>
        <pc:spChg chg="add del mod ord">
          <ac:chgData name="Natasha Jones" userId="3537e397-1aee-4e05-9cd1-5d76b1e2a31e" providerId="ADAL" clId="{A91D4ABC-3B9F-4B7B-87D6-4BDD10F2B436}" dt="2022-10-11T14:30:15.154" v="72" actId="700"/>
          <ac:spMkLst>
            <pc:docMk/>
            <pc:sldMk cId="2327760870" sldId="264"/>
            <ac:spMk id="8" creationId="{75619A52-3440-1329-0E7E-A7DF9FF76DC2}"/>
          </ac:spMkLst>
        </pc:spChg>
        <pc:spChg chg="add del mod ord">
          <ac:chgData name="Natasha Jones" userId="3537e397-1aee-4e05-9cd1-5d76b1e2a31e" providerId="ADAL" clId="{A91D4ABC-3B9F-4B7B-87D6-4BDD10F2B436}" dt="2022-10-11T14:30:15.154" v="72" actId="700"/>
          <ac:spMkLst>
            <pc:docMk/>
            <pc:sldMk cId="2327760870" sldId="264"/>
            <ac:spMk id="9" creationId="{0079B70D-8078-72F7-1CF1-F762585FF249}"/>
          </ac:spMkLst>
        </pc:spChg>
        <pc:spChg chg="add mod ord">
          <ac:chgData name="Natasha Jones" userId="3537e397-1aee-4e05-9cd1-5d76b1e2a31e" providerId="ADAL" clId="{A91D4ABC-3B9F-4B7B-87D6-4BDD10F2B436}" dt="2022-10-11T14:36:14.731" v="179" actId="1076"/>
          <ac:spMkLst>
            <pc:docMk/>
            <pc:sldMk cId="2327760870" sldId="264"/>
            <ac:spMk id="10" creationId="{98581678-9F01-7D31-B06E-B813C0D6BD9A}"/>
          </ac:spMkLst>
        </pc:spChg>
        <pc:spChg chg="add del mod ord">
          <ac:chgData name="Natasha Jones" userId="3537e397-1aee-4e05-9cd1-5d76b1e2a31e" providerId="ADAL" clId="{A91D4ABC-3B9F-4B7B-87D6-4BDD10F2B436}" dt="2022-10-11T14:30:59.729" v="88" actId="700"/>
          <ac:spMkLst>
            <pc:docMk/>
            <pc:sldMk cId="2327760870" sldId="264"/>
            <ac:spMk id="11" creationId="{E2F6075C-15A6-6AB6-8D45-C861FC299EB8}"/>
          </ac:spMkLst>
        </pc:spChg>
        <pc:spChg chg="add del mod ord">
          <ac:chgData name="Natasha Jones" userId="3537e397-1aee-4e05-9cd1-5d76b1e2a31e" providerId="ADAL" clId="{A91D4ABC-3B9F-4B7B-87D6-4BDD10F2B436}" dt="2022-10-11T14:30:59.729" v="88" actId="700"/>
          <ac:spMkLst>
            <pc:docMk/>
            <pc:sldMk cId="2327760870" sldId="264"/>
            <ac:spMk id="12" creationId="{5FCD17DD-B2C1-951B-746D-80468635903C}"/>
          </ac:spMkLst>
        </pc:spChg>
        <pc:spChg chg="add del mod ord">
          <ac:chgData name="Natasha Jones" userId="3537e397-1aee-4e05-9cd1-5d76b1e2a31e" providerId="ADAL" clId="{A91D4ABC-3B9F-4B7B-87D6-4BDD10F2B436}" dt="2022-10-11T14:30:59.729" v="88" actId="700"/>
          <ac:spMkLst>
            <pc:docMk/>
            <pc:sldMk cId="2327760870" sldId="264"/>
            <ac:spMk id="13" creationId="{63E28F11-535B-A932-10AB-95D200B454C4}"/>
          </ac:spMkLst>
        </pc:spChg>
        <pc:spChg chg="add mod ord">
          <ac:chgData name="Natasha Jones" userId="3537e397-1aee-4e05-9cd1-5d76b1e2a31e" providerId="ADAL" clId="{A91D4ABC-3B9F-4B7B-87D6-4BDD10F2B436}" dt="2022-10-11T14:36:17.007" v="180" actId="1076"/>
          <ac:spMkLst>
            <pc:docMk/>
            <pc:sldMk cId="2327760870" sldId="264"/>
            <ac:spMk id="14" creationId="{3731433C-F398-7074-458F-E6BFE135F7B7}"/>
          </ac:spMkLst>
        </pc:spChg>
        <pc:picChg chg="del">
          <ac:chgData name="Natasha Jones" userId="3537e397-1aee-4e05-9cd1-5d76b1e2a31e" providerId="ADAL" clId="{A91D4ABC-3B9F-4B7B-87D6-4BDD10F2B436}" dt="2022-10-11T14:30:01.500" v="66" actId="478"/>
          <ac:picMkLst>
            <pc:docMk/>
            <pc:sldMk cId="2327760870" sldId="264"/>
            <ac:picMk id="6" creationId="{00000000-0000-0000-0000-000000000000}"/>
          </ac:picMkLst>
        </pc:picChg>
      </pc:sldChg>
      <pc:sldChg chg="addSp delSp modSp mod chgLayout">
        <pc:chgData name="Natasha Jones" userId="3537e397-1aee-4e05-9cd1-5d76b1e2a31e" providerId="ADAL" clId="{A91D4ABC-3B9F-4B7B-87D6-4BDD10F2B436}" dt="2022-10-11T16:05:25.359" v="401" actId="1076"/>
        <pc:sldMkLst>
          <pc:docMk/>
          <pc:sldMk cId="2978356895" sldId="265"/>
        </pc:sldMkLst>
        <pc:spChg chg="mod ord">
          <ac:chgData name="Natasha Jones" userId="3537e397-1aee-4e05-9cd1-5d76b1e2a31e" providerId="ADAL" clId="{A91D4ABC-3B9F-4B7B-87D6-4BDD10F2B436}" dt="2022-10-11T16:05:17.860" v="399" actId="113"/>
          <ac:spMkLst>
            <pc:docMk/>
            <pc:sldMk cId="2978356895" sldId="265"/>
            <ac:spMk id="2" creationId="{00000000-0000-0000-0000-000000000000}"/>
          </ac:spMkLst>
        </pc:spChg>
        <pc:spChg chg="del mod">
          <ac:chgData name="Natasha Jones" userId="3537e397-1aee-4e05-9cd1-5d76b1e2a31e" providerId="ADAL" clId="{A91D4ABC-3B9F-4B7B-87D6-4BDD10F2B436}" dt="2022-10-11T16:03:34.495" v="364" actId="478"/>
          <ac:spMkLst>
            <pc:docMk/>
            <pc:sldMk cId="2978356895" sldId="265"/>
            <ac:spMk id="3" creationId="{00000000-0000-0000-0000-000000000000}"/>
          </ac:spMkLst>
        </pc:spChg>
        <pc:spChg chg="del">
          <ac:chgData name="Natasha Jones" userId="3537e397-1aee-4e05-9cd1-5d76b1e2a31e" providerId="ADAL" clId="{A91D4ABC-3B9F-4B7B-87D6-4BDD10F2B436}" dt="2022-10-11T16:03:24.736" v="359" actId="478"/>
          <ac:spMkLst>
            <pc:docMk/>
            <pc:sldMk cId="2978356895" sldId="265"/>
            <ac:spMk id="4" creationId="{00000000-0000-0000-0000-000000000000}"/>
          </ac:spMkLst>
        </pc:spChg>
        <pc:spChg chg="add del mod">
          <ac:chgData name="Natasha Jones" userId="3537e397-1aee-4e05-9cd1-5d76b1e2a31e" providerId="ADAL" clId="{A91D4ABC-3B9F-4B7B-87D6-4BDD10F2B436}" dt="2022-10-11T16:03:37.143" v="365" actId="478"/>
          <ac:spMkLst>
            <pc:docMk/>
            <pc:sldMk cId="2978356895" sldId="265"/>
            <ac:spMk id="6" creationId="{392C1A9D-8E33-8525-1050-F25D51EA3B4F}"/>
          </ac:spMkLst>
        </pc:spChg>
        <pc:spChg chg="add mod ord">
          <ac:chgData name="Natasha Jones" userId="3537e397-1aee-4e05-9cd1-5d76b1e2a31e" providerId="ADAL" clId="{A91D4ABC-3B9F-4B7B-87D6-4BDD10F2B436}" dt="2022-10-11T16:05:25.359" v="401" actId="1076"/>
          <ac:spMkLst>
            <pc:docMk/>
            <pc:sldMk cId="2978356895" sldId="265"/>
            <ac:spMk id="7" creationId="{C739DA88-2390-662C-E885-7A7C2F86CEAF}"/>
          </ac:spMkLst>
        </pc:spChg>
        <pc:spChg chg="add del mod ord">
          <ac:chgData name="Natasha Jones" userId="3537e397-1aee-4e05-9cd1-5d76b1e2a31e" providerId="ADAL" clId="{A91D4ABC-3B9F-4B7B-87D6-4BDD10F2B436}" dt="2022-10-11T16:03:47.780" v="370" actId="478"/>
          <ac:spMkLst>
            <pc:docMk/>
            <pc:sldMk cId="2978356895" sldId="265"/>
            <ac:spMk id="8" creationId="{D5605521-3078-CA7F-28D6-65D53C072EB0}"/>
          </ac:spMkLst>
        </pc:spChg>
      </pc:sldChg>
      <pc:sldChg chg="modSp del mod">
        <pc:chgData name="Natasha Jones" userId="3537e397-1aee-4e05-9cd1-5d76b1e2a31e" providerId="ADAL" clId="{A91D4ABC-3B9F-4B7B-87D6-4BDD10F2B436}" dt="2022-10-11T16:07:42.237" v="404" actId="47"/>
        <pc:sldMkLst>
          <pc:docMk/>
          <pc:sldMk cId="856982630" sldId="267"/>
        </pc:sldMkLst>
        <pc:spChg chg="mod">
          <ac:chgData name="Natasha Jones" userId="3537e397-1aee-4e05-9cd1-5d76b1e2a31e" providerId="ADAL" clId="{A91D4ABC-3B9F-4B7B-87D6-4BDD10F2B436}" dt="2022-10-11T16:07:27.741" v="403" actId="14100"/>
          <ac:spMkLst>
            <pc:docMk/>
            <pc:sldMk cId="856982630" sldId="267"/>
            <ac:spMk id="7" creationId="{00000000-0000-0000-0000-000000000000}"/>
          </ac:spMkLst>
        </pc:spChg>
      </pc:sldChg>
      <pc:sldChg chg="del">
        <pc:chgData name="Natasha Jones" userId="3537e397-1aee-4e05-9cd1-5d76b1e2a31e" providerId="ADAL" clId="{A91D4ABC-3B9F-4B7B-87D6-4BDD10F2B436}" dt="2022-10-11T16:07:45.761" v="405" actId="47"/>
        <pc:sldMkLst>
          <pc:docMk/>
          <pc:sldMk cId="925528214" sldId="268"/>
        </pc:sldMkLst>
      </pc:sldChg>
      <pc:sldChg chg="addSp delSp modSp mod">
        <pc:chgData name="Natasha Jones" userId="3537e397-1aee-4e05-9cd1-5d76b1e2a31e" providerId="ADAL" clId="{A91D4ABC-3B9F-4B7B-87D6-4BDD10F2B436}" dt="2022-10-11T16:10:00.419" v="459" actId="1076"/>
        <pc:sldMkLst>
          <pc:docMk/>
          <pc:sldMk cId="821648222" sldId="269"/>
        </pc:sldMkLst>
        <pc:spChg chg="mod">
          <ac:chgData name="Natasha Jones" userId="3537e397-1aee-4e05-9cd1-5d76b1e2a31e" providerId="ADAL" clId="{A91D4ABC-3B9F-4B7B-87D6-4BDD10F2B436}" dt="2022-10-11T16:10:00.419" v="459" actId="1076"/>
          <ac:spMkLst>
            <pc:docMk/>
            <pc:sldMk cId="821648222" sldId="269"/>
            <ac:spMk id="2" creationId="{00000000-0000-0000-0000-000000000000}"/>
          </ac:spMkLst>
        </pc:spChg>
        <pc:spChg chg="del mod">
          <ac:chgData name="Natasha Jones" userId="3537e397-1aee-4e05-9cd1-5d76b1e2a31e" providerId="ADAL" clId="{A91D4ABC-3B9F-4B7B-87D6-4BDD10F2B436}" dt="2022-10-11T16:08:44.537" v="423" actId="478"/>
          <ac:spMkLst>
            <pc:docMk/>
            <pc:sldMk cId="821648222" sldId="269"/>
            <ac:spMk id="3" creationId="{00000000-0000-0000-0000-000000000000}"/>
          </ac:spMkLst>
        </pc:spChg>
        <pc:spChg chg="del">
          <ac:chgData name="Natasha Jones" userId="3537e397-1aee-4e05-9cd1-5d76b1e2a31e" providerId="ADAL" clId="{A91D4ABC-3B9F-4B7B-87D6-4BDD10F2B436}" dt="2022-10-11T16:08:55.423" v="426" actId="478"/>
          <ac:spMkLst>
            <pc:docMk/>
            <pc:sldMk cId="821648222" sldId="269"/>
            <ac:spMk id="4" creationId="{00000000-0000-0000-0000-000000000000}"/>
          </ac:spMkLst>
        </pc:spChg>
        <pc:spChg chg="add mod">
          <ac:chgData name="Natasha Jones" userId="3537e397-1aee-4e05-9cd1-5d76b1e2a31e" providerId="ADAL" clId="{A91D4ABC-3B9F-4B7B-87D6-4BDD10F2B436}" dt="2022-10-11T16:09:48.771" v="457" actId="1076"/>
          <ac:spMkLst>
            <pc:docMk/>
            <pc:sldMk cId="821648222" sldId="269"/>
            <ac:spMk id="6" creationId="{54657F9B-D073-6715-69D6-7FE01A9AE00A}"/>
          </ac:spMkLst>
        </pc:spChg>
        <pc:spChg chg="add mod">
          <ac:chgData name="Natasha Jones" userId="3537e397-1aee-4e05-9cd1-5d76b1e2a31e" providerId="ADAL" clId="{A91D4ABC-3B9F-4B7B-87D6-4BDD10F2B436}" dt="2022-10-11T16:09:43.662" v="456" actId="1076"/>
          <ac:spMkLst>
            <pc:docMk/>
            <pc:sldMk cId="821648222" sldId="269"/>
            <ac:spMk id="8" creationId="{76591B51-CD9B-CBEA-4B9F-3C15114F9A7C}"/>
          </ac:spMkLst>
        </pc:spChg>
        <pc:spChg chg="add mod">
          <ac:chgData name="Natasha Jones" userId="3537e397-1aee-4e05-9cd1-5d76b1e2a31e" providerId="ADAL" clId="{A91D4ABC-3B9F-4B7B-87D6-4BDD10F2B436}" dt="2022-10-11T16:09:34.429" v="449" actId="1076"/>
          <ac:spMkLst>
            <pc:docMk/>
            <pc:sldMk cId="821648222" sldId="269"/>
            <ac:spMk id="10" creationId="{EFBF8BAD-1FC4-4DC5-F5D2-7FD7CC85D33C}"/>
          </ac:spMkLst>
        </pc:spChg>
        <pc:picChg chg="del">
          <ac:chgData name="Natasha Jones" userId="3537e397-1aee-4e05-9cd1-5d76b1e2a31e" providerId="ADAL" clId="{A91D4ABC-3B9F-4B7B-87D6-4BDD10F2B436}" dt="2022-10-11T16:07:57.022" v="406" actId="478"/>
          <ac:picMkLst>
            <pc:docMk/>
            <pc:sldMk cId="821648222" sldId="269"/>
            <ac:picMk id="5" creationId="{00000000-0000-0000-0000-000000000000}"/>
          </ac:picMkLst>
        </pc:picChg>
      </pc:sldChg>
      <pc:sldChg chg="addSp modSp mod">
        <pc:chgData name="Natasha Jones" userId="3537e397-1aee-4e05-9cd1-5d76b1e2a31e" providerId="ADAL" clId="{A91D4ABC-3B9F-4B7B-87D6-4BDD10F2B436}" dt="2022-10-11T16:19:24.425" v="721" actId="1076"/>
        <pc:sldMkLst>
          <pc:docMk/>
          <pc:sldMk cId="1695938237" sldId="270"/>
        </pc:sldMkLst>
        <pc:spChg chg="mod">
          <ac:chgData name="Natasha Jones" userId="3537e397-1aee-4e05-9cd1-5d76b1e2a31e" providerId="ADAL" clId="{A91D4ABC-3B9F-4B7B-87D6-4BDD10F2B436}" dt="2022-10-11T16:19:10.337" v="717" actId="1076"/>
          <ac:spMkLst>
            <pc:docMk/>
            <pc:sldMk cId="1695938237" sldId="270"/>
            <ac:spMk id="2" creationId="{00000000-0000-0000-0000-000000000000}"/>
          </ac:spMkLst>
        </pc:spChg>
        <pc:spChg chg="add mod">
          <ac:chgData name="Natasha Jones" userId="3537e397-1aee-4e05-9cd1-5d76b1e2a31e" providerId="ADAL" clId="{A91D4ABC-3B9F-4B7B-87D6-4BDD10F2B436}" dt="2022-10-11T16:19:24.425" v="721" actId="1076"/>
          <ac:spMkLst>
            <pc:docMk/>
            <pc:sldMk cId="1695938237" sldId="270"/>
            <ac:spMk id="3" creationId="{F5A2916E-7B86-5F74-67FF-E24CDDC8A698}"/>
          </ac:spMkLst>
        </pc:spChg>
        <pc:spChg chg="mod">
          <ac:chgData name="Natasha Jones" userId="3537e397-1aee-4e05-9cd1-5d76b1e2a31e" providerId="ADAL" clId="{A91D4ABC-3B9F-4B7B-87D6-4BDD10F2B436}" dt="2022-10-11T16:18:08.729" v="703" actId="1076"/>
          <ac:spMkLst>
            <pc:docMk/>
            <pc:sldMk cId="1695938237" sldId="270"/>
            <ac:spMk id="5" creationId="{00000000-0000-0000-0000-000000000000}"/>
          </ac:spMkLst>
        </pc:spChg>
        <pc:picChg chg="mod">
          <ac:chgData name="Natasha Jones" userId="3537e397-1aee-4e05-9cd1-5d76b1e2a31e" providerId="ADAL" clId="{A91D4ABC-3B9F-4B7B-87D6-4BDD10F2B436}" dt="2022-10-11T16:18:15.316" v="705" actId="1076"/>
          <ac:picMkLst>
            <pc:docMk/>
            <pc:sldMk cId="1695938237" sldId="270"/>
            <ac:picMk id="6" creationId="{00000000-0000-0000-0000-000000000000}"/>
          </ac:picMkLst>
        </pc:picChg>
      </pc:sldChg>
      <pc:sldChg chg="addSp delSp modSp mod">
        <pc:chgData name="Natasha Jones" userId="3537e397-1aee-4e05-9cd1-5d76b1e2a31e" providerId="ADAL" clId="{A91D4ABC-3B9F-4B7B-87D6-4BDD10F2B436}" dt="2022-10-11T16:29:17.964" v="1003" actId="20577"/>
        <pc:sldMkLst>
          <pc:docMk/>
          <pc:sldMk cId="2778161123" sldId="271"/>
        </pc:sldMkLst>
        <pc:spChg chg="mod">
          <ac:chgData name="Natasha Jones" userId="3537e397-1aee-4e05-9cd1-5d76b1e2a31e" providerId="ADAL" clId="{A91D4ABC-3B9F-4B7B-87D6-4BDD10F2B436}" dt="2022-10-11T16:29:00.433" v="1001" actId="1076"/>
          <ac:spMkLst>
            <pc:docMk/>
            <pc:sldMk cId="2778161123" sldId="271"/>
            <ac:spMk id="3" creationId="{00000000-0000-0000-0000-000000000000}"/>
          </ac:spMkLst>
        </pc:spChg>
        <pc:spChg chg="del">
          <ac:chgData name="Natasha Jones" userId="3537e397-1aee-4e05-9cd1-5d76b1e2a31e" providerId="ADAL" clId="{A91D4ABC-3B9F-4B7B-87D6-4BDD10F2B436}" dt="2022-10-11T16:27:51.039" v="951" actId="478"/>
          <ac:spMkLst>
            <pc:docMk/>
            <pc:sldMk cId="2778161123" sldId="271"/>
            <ac:spMk id="4" creationId="{00000000-0000-0000-0000-000000000000}"/>
          </ac:spMkLst>
        </pc:spChg>
        <pc:spChg chg="del">
          <ac:chgData name="Natasha Jones" userId="3537e397-1aee-4e05-9cd1-5d76b1e2a31e" providerId="ADAL" clId="{A91D4ABC-3B9F-4B7B-87D6-4BDD10F2B436}" dt="2022-10-11T16:27:44.355" v="950" actId="478"/>
          <ac:spMkLst>
            <pc:docMk/>
            <pc:sldMk cId="2778161123" sldId="271"/>
            <ac:spMk id="5" creationId="{00000000-0000-0000-0000-000000000000}"/>
          </ac:spMkLst>
        </pc:spChg>
        <pc:spChg chg="add del mod">
          <ac:chgData name="Natasha Jones" userId="3537e397-1aee-4e05-9cd1-5d76b1e2a31e" providerId="ADAL" clId="{A91D4ABC-3B9F-4B7B-87D6-4BDD10F2B436}" dt="2022-10-11T16:27:54.949" v="955" actId="478"/>
          <ac:spMkLst>
            <pc:docMk/>
            <pc:sldMk cId="2778161123" sldId="271"/>
            <ac:spMk id="6" creationId="{9988CA99-AD9B-C3B5-48FC-3D263C7A1633}"/>
          </ac:spMkLst>
        </pc:spChg>
        <pc:spChg chg="add mod">
          <ac:chgData name="Natasha Jones" userId="3537e397-1aee-4e05-9cd1-5d76b1e2a31e" providerId="ADAL" clId="{A91D4ABC-3B9F-4B7B-87D6-4BDD10F2B436}" dt="2022-10-11T16:29:17.964" v="1003" actId="20577"/>
          <ac:spMkLst>
            <pc:docMk/>
            <pc:sldMk cId="2778161123" sldId="271"/>
            <ac:spMk id="8" creationId="{E3895DBF-0EF8-6F18-61F8-D0E808AFF8F3}"/>
          </ac:spMkLst>
        </pc:spChg>
      </pc:sldChg>
      <pc:sldChg chg="addSp delSp modSp mod">
        <pc:chgData name="Natasha Jones" userId="3537e397-1aee-4e05-9cd1-5d76b1e2a31e" providerId="ADAL" clId="{A91D4ABC-3B9F-4B7B-87D6-4BDD10F2B436}" dt="2022-10-11T16:16:08.244" v="699" actId="207"/>
        <pc:sldMkLst>
          <pc:docMk/>
          <pc:sldMk cId="1301692631" sldId="272"/>
        </pc:sldMkLst>
        <pc:spChg chg="mod">
          <ac:chgData name="Natasha Jones" userId="3537e397-1aee-4e05-9cd1-5d76b1e2a31e" providerId="ADAL" clId="{A91D4ABC-3B9F-4B7B-87D6-4BDD10F2B436}" dt="2022-10-11T16:13:46.370" v="606" actId="1076"/>
          <ac:spMkLst>
            <pc:docMk/>
            <pc:sldMk cId="1301692631" sldId="272"/>
            <ac:spMk id="2" creationId="{00000000-0000-0000-0000-000000000000}"/>
          </ac:spMkLst>
        </pc:spChg>
        <pc:spChg chg="del mod">
          <ac:chgData name="Natasha Jones" userId="3537e397-1aee-4e05-9cd1-5d76b1e2a31e" providerId="ADAL" clId="{A91D4ABC-3B9F-4B7B-87D6-4BDD10F2B436}" dt="2022-10-11T16:11:24.115" v="538" actId="478"/>
          <ac:spMkLst>
            <pc:docMk/>
            <pc:sldMk cId="1301692631" sldId="272"/>
            <ac:spMk id="3" creationId="{00000000-0000-0000-0000-000000000000}"/>
          </ac:spMkLst>
        </pc:spChg>
        <pc:spChg chg="del">
          <ac:chgData name="Natasha Jones" userId="3537e397-1aee-4e05-9cd1-5d76b1e2a31e" providerId="ADAL" clId="{A91D4ABC-3B9F-4B7B-87D6-4BDD10F2B436}" dt="2022-10-11T16:11:14.347" v="534" actId="478"/>
          <ac:spMkLst>
            <pc:docMk/>
            <pc:sldMk cId="1301692631" sldId="272"/>
            <ac:spMk id="4" creationId="{00000000-0000-0000-0000-000000000000}"/>
          </ac:spMkLst>
        </pc:spChg>
        <pc:spChg chg="add mod">
          <ac:chgData name="Natasha Jones" userId="3537e397-1aee-4e05-9cd1-5d76b1e2a31e" providerId="ADAL" clId="{A91D4ABC-3B9F-4B7B-87D6-4BDD10F2B436}" dt="2022-10-11T16:16:08.244" v="699" actId="207"/>
          <ac:spMkLst>
            <pc:docMk/>
            <pc:sldMk cId="1301692631" sldId="272"/>
            <ac:spMk id="7" creationId="{BB4AF65B-F16A-2284-239B-0A7549B3C633}"/>
          </ac:spMkLst>
        </pc:spChg>
        <pc:spChg chg="add del mod">
          <ac:chgData name="Natasha Jones" userId="3537e397-1aee-4e05-9cd1-5d76b1e2a31e" providerId="ADAL" clId="{A91D4ABC-3B9F-4B7B-87D6-4BDD10F2B436}" dt="2022-10-11T16:11:27.338" v="539" actId="478"/>
          <ac:spMkLst>
            <pc:docMk/>
            <pc:sldMk cId="1301692631" sldId="272"/>
            <ac:spMk id="9" creationId="{8A4054B6-07AE-263F-7516-D4149866CF53}"/>
          </ac:spMkLst>
        </pc:spChg>
        <pc:spChg chg="add mod">
          <ac:chgData name="Natasha Jones" userId="3537e397-1aee-4e05-9cd1-5d76b1e2a31e" providerId="ADAL" clId="{A91D4ABC-3B9F-4B7B-87D6-4BDD10F2B436}" dt="2022-10-11T16:15:36.388" v="697" actId="1076"/>
          <ac:spMkLst>
            <pc:docMk/>
            <pc:sldMk cId="1301692631" sldId="272"/>
            <ac:spMk id="10" creationId="{448B3702-550C-2DBD-919B-E60C39276CF3}"/>
          </ac:spMkLst>
        </pc:spChg>
        <pc:spChg chg="add mod">
          <ac:chgData name="Natasha Jones" userId="3537e397-1aee-4e05-9cd1-5d76b1e2a31e" providerId="ADAL" clId="{A91D4ABC-3B9F-4B7B-87D6-4BDD10F2B436}" dt="2022-10-11T16:13:54.276" v="607" actId="1076"/>
          <ac:spMkLst>
            <pc:docMk/>
            <pc:sldMk cId="1301692631" sldId="272"/>
            <ac:spMk id="11" creationId="{16E60DCA-BD8A-B8E7-CC90-F5969494F4BB}"/>
          </ac:spMkLst>
        </pc:spChg>
        <pc:spChg chg="add mod">
          <ac:chgData name="Natasha Jones" userId="3537e397-1aee-4e05-9cd1-5d76b1e2a31e" providerId="ADAL" clId="{A91D4ABC-3B9F-4B7B-87D6-4BDD10F2B436}" dt="2022-10-11T16:15:29.239" v="696" actId="113"/>
          <ac:spMkLst>
            <pc:docMk/>
            <pc:sldMk cId="1301692631" sldId="272"/>
            <ac:spMk id="12" creationId="{51A80C02-E297-357D-9481-60F98885A8B7}"/>
          </ac:spMkLst>
        </pc:spChg>
      </pc:sldChg>
      <pc:sldChg chg="addSp delSp modSp mod">
        <pc:chgData name="Natasha Jones" userId="3537e397-1aee-4e05-9cd1-5d76b1e2a31e" providerId="ADAL" clId="{A91D4ABC-3B9F-4B7B-87D6-4BDD10F2B436}" dt="2022-10-11T16:47:09.599" v="1521" actId="1076"/>
        <pc:sldMkLst>
          <pc:docMk/>
          <pc:sldMk cId="3663560498" sldId="273"/>
        </pc:sldMkLst>
        <pc:spChg chg="mod">
          <ac:chgData name="Natasha Jones" userId="3537e397-1aee-4e05-9cd1-5d76b1e2a31e" providerId="ADAL" clId="{A91D4ABC-3B9F-4B7B-87D6-4BDD10F2B436}" dt="2022-10-11T16:47:09.599" v="1521" actId="1076"/>
          <ac:spMkLst>
            <pc:docMk/>
            <pc:sldMk cId="3663560498" sldId="273"/>
            <ac:spMk id="2" creationId="{00000000-0000-0000-0000-000000000000}"/>
          </ac:spMkLst>
        </pc:spChg>
        <pc:spChg chg="del">
          <ac:chgData name="Natasha Jones" userId="3537e397-1aee-4e05-9cd1-5d76b1e2a31e" providerId="ADAL" clId="{A91D4ABC-3B9F-4B7B-87D6-4BDD10F2B436}" dt="2022-10-11T16:46:28.535" v="1488" actId="478"/>
          <ac:spMkLst>
            <pc:docMk/>
            <pc:sldMk cId="3663560498" sldId="273"/>
            <ac:spMk id="3" creationId="{00000000-0000-0000-0000-000000000000}"/>
          </ac:spMkLst>
        </pc:spChg>
        <pc:spChg chg="del">
          <ac:chgData name="Natasha Jones" userId="3537e397-1aee-4e05-9cd1-5d76b1e2a31e" providerId="ADAL" clId="{A91D4ABC-3B9F-4B7B-87D6-4BDD10F2B436}" dt="2022-10-11T16:44:46.880" v="1437" actId="478"/>
          <ac:spMkLst>
            <pc:docMk/>
            <pc:sldMk cId="3663560498" sldId="273"/>
            <ac:spMk id="4" creationId="{00000000-0000-0000-0000-000000000000}"/>
          </ac:spMkLst>
        </pc:spChg>
        <pc:spChg chg="add del mod">
          <ac:chgData name="Natasha Jones" userId="3537e397-1aee-4e05-9cd1-5d76b1e2a31e" providerId="ADAL" clId="{A91D4ABC-3B9F-4B7B-87D6-4BDD10F2B436}" dt="2022-10-11T16:46:07.790" v="1479" actId="478"/>
          <ac:spMkLst>
            <pc:docMk/>
            <pc:sldMk cId="3663560498" sldId="273"/>
            <ac:spMk id="7" creationId="{6C76BCAB-2859-C025-7936-74E6C02843BD}"/>
          </ac:spMkLst>
        </pc:spChg>
        <pc:spChg chg="add mod">
          <ac:chgData name="Natasha Jones" userId="3537e397-1aee-4e05-9cd1-5d76b1e2a31e" providerId="ADAL" clId="{A91D4ABC-3B9F-4B7B-87D6-4BDD10F2B436}" dt="2022-10-11T16:47:05.316" v="1520" actId="1076"/>
          <ac:spMkLst>
            <pc:docMk/>
            <pc:sldMk cId="3663560498" sldId="273"/>
            <ac:spMk id="9" creationId="{B5706C4B-723C-1A8C-BB14-EDCE499DF5A8}"/>
          </ac:spMkLst>
        </pc:spChg>
        <pc:picChg chg="mod">
          <ac:chgData name="Natasha Jones" userId="3537e397-1aee-4e05-9cd1-5d76b1e2a31e" providerId="ADAL" clId="{A91D4ABC-3B9F-4B7B-87D6-4BDD10F2B436}" dt="2022-10-11T16:46:21.947" v="1487" actId="1076"/>
          <ac:picMkLst>
            <pc:docMk/>
            <pc:sldMk cId="3663560498" sldId="273"/>
            <ac:picMk id="6" creationId="{00000000-0000-0000-0000-000000000000}"/>
          </ac:picMkLst>
        </pc:picChg>
      </pc:sldChg>
      <pc:sldChg chg="addSp delSp modSp mod">
        <pc:chgData name="Natasha Jones" userId="3537e397-1aee-4e05-9cd1-5d76b1e2a31e" providerId="ADAL" clId="{A91D4ABC-3B9F-4B7B-87D6-4BDD10F2B436}" dt="2022-10-11T16:32:13.136" v="1080" actId="114"/>
        <pc:sldMkLst>
          <pc:docMk/>
          <pc:sldMk cId="1432528845" sldId="274"/>
        </pc:sldMkLst>
        <pc:spChg chg="mod">
          <ac:chgData name="Natasha Jones" userId="3537e397-1aee-4e05-9cd1-5d76b1e2a31e" providerId="ADAL" clId="{A91D4ABC-3B9F-4B7B-87D6-4BDD10F2B436}" dt="2022-10-11T16:31:47.651" v="1073" actId="1076"/>
          <ac:spMkLst>
            <pc:docMk/>
            <pc:sldMk cId="1432528845" sldId="274"/>
            <ac:spMk id="2" creationId="{00000000-0000-0000-0000-000000000000}"/>
          </ac:spMkLst>
        </pc:spChg>
        <pc:spChg chg="del">
          <ac:chgData name="Natasha Jones" userId="3537e397-1aee-4e05-9cd1-5d76b1e2a31e" providerId="ADAL" clId="{A91D4ABC-3B9F-4B7B-87D6-4BDD10F2B436}" dt="2022-10-11T16:31:17.054" v="1049" actId="478"/>
          <ac:spMkLst>
            <pc:docMk/>
            <pc:sldMk cId="1432528845" sldId="274"/>
            <ac:spMk id="3" creationId="{00000000-0000-0000-0000-000000000000}"/>
          </ac:spMkLst>
        </pc:spChg>
        <pc:spChg chg="del">
          <ac:chgData name="Natasha Jones" userId="3537e397-1aee-4e05-9cd1-5d76b1e2a31e" providerId="ADAL" clId="{A91D4ABC-3B9F-4B7B-87D6-4BDD10F2B436}" dt="2022-10-11T16:29:49.937" v="1011" actId="478"/>
          <ac:spMkLst>
            <pc:docMk/>
            <pc:sldMk cId="1432528845" sldId="274"/>
            <ac:spMk id="4" creationId="{00000000-0000-0000-0000-000000000000}"/>
          </ac:spMkLst>
        </pc:spChg>
        <pc:spChg chg="add del mod">
          <ac:chgData name="Natasha Jones" userId="3537e397-1aee-4e05-9cd1-5d76b1e2a31e" providerId="ADAL" clId="{A91D4ABC-3B9F-4B7B-87D6-4BDD10F2B436}" dt="2022-10-11T16:31:19.089" v="1050" actId="478"/>
          <ac:spMkLst>
            <pc:docMk/>
            <pc:sldMk cId="1432528845" sldId="274"/>
            <ac:spMk id="6" creationId="{8B212E28-A9BA-2DBB-483E-0201EFDBF158}"/>
          </ac:spMkLst>
        </pc:spChg>
        <pc:spChg chg="add mod">
          <ac:chgData name="Natasha Jones" userId="3537e397-1aee-4e05-9cd1-5d76b1e2a31e" providerId="ADAL" clId="{A91D4ABC-3B9F-4B7B-87D6-4BDD10F2B436}" dt="2022-10-11T16:32:13.136" v="1080" actId="114"/>
          <ac:spMkLst>
            <pc:docMk/>
            <pc:sldMk cId="1432528845" sldId="274"/>
            <ac:spMk id="8" creationId="{68921335-6DA8-78A7-E407-53417D995654}"/>
          </ac:spMkLst>
        </pc:spChg>
      </pc:sldChg>
      <pc:sldChg chg="addSp delSp modSp mod">
        <pc:chgData name="Natasha Jones" userId="3537e397-1aee-4e05-9cd1-5d76b1e2a31e" providerId="ADAL" clId="{A91D4ABC-3B9F-4B7B-87D6-4BDD10F2B436}" dt="2022-10-11T16:43:31.113" v="1431" actId="1076"/>
        <pc:sldMkLst>
          <pc:docMk/>
          <pc:sldMk cId="4178648540" sldId="275"/>
        </pc:sldMkLst>
        <pc:spChg chg="mod">
          <ac:chgData name="Natasha Jones" userId="3537e397-1aee-4e05-9cd1-5d76b1e2a31e" providerId="ADAL" clId="{A91D4ABC-3B9F-4B7B-87D6-4BDD10F2B436}" dt="2022-10-11T16:42:55.733" v="1429" actId="1076"/>
          <ac:spMkLst>
            <pc:docMk/>
            <pc:sldMk cId="4178648540" sldId="275"/>
            <ac:spMk id="2" creationId="{00000000-0000-0000-0000-000000000000}"/>
          </ac:spMkLst>
        </pc:spChg>
        <pc:spChg chg="del">
          <ac:chgData name="Natasha Jones" userId="3537e397-1aee-4e05-9cd1-5d76b1e2a31e" providerId="ADAL" clId="{A91D4ABC-3B9F-4B7B-87D6-4BDD10F2B436}" dt="2022-10-11T16:42:36.490" v="1422" actId="478"/>
          <ac:spMkLst>
            <pc:docMk/>
            <pc:sldMk cId="4178648540" sldId="275"/>
            <ac:spMk id="3" creationId="{00000000-0000-0000-0000-000000000000}"/>
          </ac:spMkLst>
        </pc:spChg>
        <pc:spChg chg="del">
          <ac:chgData name="Natasha Jones" userId="3537e397-1aee-4e05-9cd1-5d76b1e2a31e" providerId="ADAL" clId="{A91D4ABC-3B9F-4B7B-87D6-4BDD10F2B436}" dt="2022-10-11T16:41:27.867" v="1396" actId="478"/>
          <ac:spMkLst>
            <pc:docMk/>
            <pc:sldMk cId="4178648540" sldId="275"/>
            <ac:spMk id="4" creationId="{00000000-0000-0000-0000-000000000000}"/>
          </ac:spMkLst>
        </pc:spChg>
        <pc:spChg chg="add del mod">
          <ac:chgData name="Natasha Jones" userId="3537e397-1aee-4e05-9cd1-5d76b1e2a31e" providerId="ADAL" clId="{A91D4ABC-3B9F-4B7B-87D6-4BDD10F2B436}" dt="2022-10-11T16:42:29.928" v="1421" actId="478"/>
          <ac:spMkLst>
            <pc:docMk/>
            <pc:sldMk cId="4178648540" sldId="275"/>
            <ac:spMk id="7" creationId="{B88BA464-DBBF-CF7A-DF64-A517E06A0897}"/>
          </ac:spMkLst>
        </pc:spChg>
        <pc:spChg chg="add mod">
          <ac:chgData name="Natasha Jones" userId="3537e397-1aee-4e05-9cd1-5d76b1e2a31e" providerId="ADAL" clId="{A91D4ABC-3B9F-4B7B-87D6-4BDD10F2B436}" dt="2022-10-11T16:42:45.529" v="1427" actId="1076"/>
          <ac:spMkLst>
            <pc:docMk/>
            <pc:sldMk cId="4178648540" sldId="275"/>
            <ac:spMk id="9" creationId="{DA14641E-06F5-77B8-1FCC-0ECAA3D07F7A}"/>
          </ac:spMkLst>
        </pc:spChg>
        <pc:picChg chg="del mod">
          <ac:chgData name="Natasha Jones" userId="3537e397-1aee-4e05-9cd1-5d76b1e2a31e" providerId="ADAL" clId="{A91D4ABC-3B9F-4B7B-87D6-4BDD10F2B436}" dt="2022-10-11T16:40:57.531" v="1330" actId="478"/>
          <ac:picMkLst>
            <pc:docMk/>
            <pc:sldMk cId="4178648540" sldId="275"/>
            <ac:picMk id="5" creationId="{00000000-0000-0000-0000-000000000000}"/>
          </ac:picMkLst>
        </pc:picChg>
        <pc:picChg chg="add mod">
          <ac:chgData name="Natasha Jones" userId="3537e397-1aee-4e05-9cd1-5d76b1e2a31e" providerId="ADAL" clId="{A91D4ABC-3B9F-4B7B-87D6-4BDD10F2B436}" dt="2022-10-11T16:43:31.113" v="1431" actId="1076"/>
          <ac:picMkLst>
            <pc:docMk/>
            <pc:sldMk cId="4178648540" sldId="275"/>
            <ac:picMk id="3074" creationId="{A279F258-ADA5-4B9D-D53A-62E6FD38EA95}"/>
          </ac:picMkLst>
        </pc:picChg>
      </pc:sldChg>
      <pc:sldChg chg="addSp delSp modSp mod chgLayout">
        <pc:chgData name="Natasha Jones" userId="3537e397-1aee-4e05-9cd1-5d76b1e2a31e" providerId="ADAL" clId="{A91D4ABC-3B9F-4B7B-87D6-4BDD10F2B436}" dt="2022-10-11T16:49:29.353" v="1560" actId="1076"/>
        <pc:sldMkLst>
          <pc:docMk/>
          <pc:sldMk cId="3773869174" sldId="276"/>
        </pc:sldMkLst>
        <pc:spChg chg="mod ord">
          <ac:chgData name="Natasha Jones" userId="3537e397-1aee-4e05-9cd1-5d76b1e2a31e" providerId="ADAL" clId="{A91D4ABC-3B9F-4B7B-87D6-4BDD10F2B436}" dt="2022-10-11T16:48:46.230" v="1542" actId="1076"/>
          <ac:spMkLst>
            <pc:docMk/>
            <pc:sldMk cId="3773869174" sldId="276"/>
            <ac:spMk id="2" creationId="{00000000-0000-0000-0000-000000000000}"/>
          </ac:spMkLst>
        </pc:spChg>
        <pc:spChg chg="del mod">
          <ac:chgData name="Natasha Jones" userId="3537e397-1aee-4e05-9cd1-5d76b1e2a31e" providerId="ADAL" clId="{A91D4ABC-3B9F-4B7B-87D6-4BDD10F2B436}" dt="2022-10-11T16:48:09.967" v="1529" actId="478"/>
          <ac:spMkLst>
            <pc:docMk/>
            <pc:sldMk cId="3773869174" sldId="276"/>
            <ac:spMk id="3" creationId="{00000000-0000-0000-0000-000000000000}"/>
          </ac:spMkLst>
        </pc:spChg>
        <pc:spChg chg="del mod ord">
          <ac:chgData name="Natasha Jones" userId="3537e397-1aee-4e05-9cd1-5d76b1e2a31e" providerId="ADAL" clId="{A91D4ABC-3B9F-4B7B-87D6-4BDD10F2B436}" dt="2022-10-11T16:48:54.045" v="1543" actId="478"/>
          <ac:spMkLst>
            <pc:docMk/>
            <pc:sldMk cId="3773869174" sldId="276"/>
            <ac:spMk id="4" creationId="{00000000-0000-0000-0000-000000000000}"/>
          </ac:spMkLst>
        </pc:spChg>
        <pc:spChg chg="add mod ord">
          <ac:chgData name="Natasha Jones" userId="3537e397-1aee-4e05-9cd1-5d76b1e2a31e" providerId="ADAL" clId="{A91D4ABC-3B9F-4B7B-87D6-4BDD10F2B436}" dt="2022-10-11T16:48:28.500" v="1535" actId="1076"/>
          <ac:spMkLst>
            <pc:docMk/>
            <pc:sldMk cId="3773869174" sldId="276"/>
            <ac:spMk id="7" creationId="{85C16946-E3FC-887D-0631-B4506A02EAEE}"/>
          </ac:spMkLst>
        </pc:spChg>
        <pc:spChg chg="add mod">
          <ac:chgData name="Natasha Jones" userId="3537e397-1aee-4e05-9cd1-5d76b1e2a31e" providerId="ADAL" clId="{A91D4ABC-3B9F-4B7B-87D6-4BDD10F2B436}" dt="2022-10-11T16:49:08.080" v="1551" actId="113"/>
          <ac:spMkLst>
            <pc:docMk/>
            <pc:sldMk cId="3773869174" sldId="276"/>
            <ac:spMk id="9" creationId="{F43471AE-48D8-AD36-B0DA-060DFFF46BD8}"/>
          </ac:spMkLst>
        </pc:spChg>
        <pc:spChg chg="add mod">
          <ac:chgData name="Natasha Jones" userId="3537e397-1aee-4e05-9cd1-5d76b1e2a31e" providerId="ADAL" clId="{A91D4ABC-3B9F-4B7B-87D6-4BDD10F2B436}" dt="2022-10-11T16:49:29.353" v="1560" actId="1076"/>
          <ac:spMkLst>
            <pc:docMk/>
            <pc:sldMk cId="3773869174" sldId="276"/>
            <ac:spMk id="10" creationId="{8504B197-1229-4133-408B-41037D816E4D}"/>
          </ac:spMkLst>
        </pc:spChg>
        <pc:picChg chg="del">
          <ac:chgData name="Natasha Jones" userId="3537e397-1aee-4e05-9cd1-5d76b1e2a31e" providerId="ADAL" clId="{A91D4ABC-3B9F-4B7B-87D6-4BDD10F2B436}" dt="2022-10-11T16:48:11.242" v="1530" actId="478"/>
          <ac:picMkLst>
            <pc:docMk/>
            <pc:sldMk cId="3773869174" sldId="276"/>
            <ac:picMk id="5" creationId="{00000000-0000-0000-0000-000000000000}"/>
          </ac:picMkLst>
        </pc:picChg>
        <pc:picChg chg="del">
          <ac:chgData name="Natasha Jones" userId="3537e397-1aee-4e05-9cd1-5d76b1e2a31e" providerId="ADAL" clId="{A91D4ABC-3B9F-4B7B-87D6-4BDD10F2B436}" dt="2022-10-11T16:48:59.633" v="1547" actId="478"/>
          <ac:picMkLst>
            <pc:docMk/>
            <pc:sldMk cId="3773869174" sldId="276"/>
            <ac:picMk id="6" creationId="{00000000-0000-0000-0000-000000000000}"/>
          </ac:picMkLst>
        </pc:picChg>
      </pc:sldChg>
      <pc:sldChg chg="addSp delSp modSp mod">
        <pc:chgData name="Natasha Jones" userId="3537e397-1aee-4e05-9cd1-5d76b1e2a31e" providerId="ADAL" clId="{A91D4ABC-3B9F-4B7B-87D6-4BDD10F2B436}" dt="2022-10-11T16:51:25.139" v="1578" actId="1076"/>
        <pc:sldMkLst>
          <pc:docMk/>
          <pc:sldMk cId="2622957681" sldId="279"/>
        </pc:sldMkLst>
        <pc:spChg chg="mod">
          <ac:chgData name="Natasha Jones" userId="3537e397-1aee-4e05-9cd1-5d76b1e2a31e" providerId="ADAL" clId="{A91D4ABC-3B9F-4B7B-87D6-4BDD10F2B436}" dt="2022-10-11T16:50:41.270" v="1569" actId="1076"/>
          <ac:spMkLst>
            <pc:docMk/>
            <pc:sldMk cId="2622957681" sldId="279"/>
            <ac:spMk id="2" creationId="{00000000-0000-0000-0000-000000000000}"/>
          </ac:spMkLst>
        </pc:spChg>
        <pc:spChg chg="add mod">
          <ac:chgData name="Natasha Jones" userId="3537e397-1aee-4e05-9cd1-5d76b1e2a31e" providerId="ADAL" clId="{A91D4ABC-3B9F-4B7B-87D6-4BDD10F2B436}" dt="2022-10-11T16:51:00.642" v="1576" actId="1076"/>
          <ac:spMkLst>
            <pc:docMk/>
            <pc:sldMk cId="2622957681" sldId="279"/>
            <ac:spMk id="3" creationId="{0BAF7932-FADC-43FA-3D82-909D3D9C4CF8}"/>
          </ac:spMkLst>
        </pc:spChg>
        <pc:spChg chg="del mod">
          <ac:chgData name="Natasha Jones" userId="3537e397-1aee-4e05-9cd1-5d76b1e2a31e" providerId="ADAL" clId="{A91D4ABC-3B9F-4B7B-87D6-4BDD10F2B436}" dt="2022-10-11T16:50:27.185" v="1566" actId="478"/>
          <ac:spMkLst>
            <pc:docMk/>
            <pc:sldMk cId="2622957681" sldId="279"/>
            <ac:spMk id="11267" creationId="{00000000-0000-0000-0000-000000000000}"/>
          </ac:spMkLst>
        </pc:spChg>
        <pc:picChg chg="mod">
          <ac:chgData name="Natasha Jones" userId="3537e397-1aee-4e05-9cd1-5d76b1e2a31e" providerId="ADAL" clId="{A91D4ABC-3B9F-4B7B-87D6-4BDD10F2B436}" dt="2022-10-11T16:51:25.139" v="1578" actId="1076"/>
          <ac:picMkLst>
            <pc:docMk/>
            <pc:sldMk cId="2622957681" sldId="279"/>
            <ac:picMk id="11266" creationId="{00000000-0000-0000-0000-000000000000}"/>
          </ac:picMkLst>
        </pc:picChg>
      </pc:sldChg>
      <pc:sldChg chg="addSp delSp modSp mod">
        <pc:chgData name="Natasha Jones" userId="3537e397-1aee-4e05-9cd1-5d76b1e2a31e" providerId="ADAL" clId="{A91D4ABC-3B9F-4B7B-87D6-4BDD10F2B436}" dt="2022-10-11T16:53:13.749" v="1608" actId="1076"/>
        <pc:sldMkLst>
          <pc:docMk/>
          <pc:sldMk cId="1619352582" sldId="280"/>
        </pc:sldMkLst>
        <pc:spChg chg="mod">
          <ac:chgData name="Natasha Jones" userId="3537e397-1aee-4e05-9cd1-5d76b1e2a31e" providerId="ADAL" clId="{A91D4ABC-3B9F-4B7B-87D6-4BDD10F2B436}" dt="2022-10-11T16:52:28.300" v="1595" actId="1076"/>
          <ac:spMkLst>
            <pc:docMk/>
            <pc:sldMk cId="1619352582" sldId="280"/>
            <ac:spMk id="2" creationId="{00000000-0000-0000-0000-000000000000}"/>
          </ac:spMkLst>
        </pc:spChg>
        <pc:spChg chg="add mod">
          <ac:chgData name="Natasha Jones" userId="3537e397-1aee-4e05-9cd1-5d76b1e2a31e" providerId="ADAL" clId="{A91D4ABC-3B9F-4B7B-87D6-4BDD10F2B436}" dt="2022-10-11T16:53:05.789" v="1607" actId="115"/>
          <ac:spMkLst>
            <pc:docMk/>
            <pc:sldMk cId="1619352582" sldId="280"/>
            <ac:spMk id="4" creationId="{9EEE1BBA-0985-18AC-A39B-7950389313FC}"/>
          </ac:spMkLst>
        </pc:spChg>
        <pc:spChg chg="add mod">
          <ac:chgData name="Natasha Jones" userId="3537e397-1aee-4e05-9cd1-5d76b1e2a31e" providerId="ADAL" clId="{A91D4ABC-3B9F-4B7B-87D6-4BDD10F2B436}" dt="2022-10-11T16:53:01.435" v="1606" actId="1076"/>
          <ac:spMkLst>
            <pc:docMk/>
            <pc:sldMk cId="1619352582" sldId="280"/>
            <ac:spMk id="6" creationId="{E7BBC1A3-E8AD-593F-7EB2-9267F0BAA2AC}"/>
          </ac:spMkLst>
        </pc:spChg>
        <pc:spChg chg="add mod">
          <ac:chgData name="Natasha Jones" userId="3537e397-1aee-4e05-9cd1-5d76b1e2a31e" providerId="ADAL" clId="{A91D4ABC-3B9F-4B7B-87D6-4BDD10F2B436}" dt="2022-10-11T16:53:13.749" v="1608" actId="1076"/>
          <ac:spMkLst>
            <pc:docMk/>
            <pc:sldMk cId="1619352582" sldId="280"/>
            <ac:spMk id="7" creationId="{F5367465-D3F3-8E36-2B2A-62D592827954}"/>
          </ac:spMkLst>
        </pc:spChg>
        <pc:spChg chg="del">
          <ac:chgData name="Natasha Jones" userId="3537e397-1aee-4e05-9cd1-5d76b1e2a31e" providerId="ADAL" clId="{A91D4ABC-3B9F-4B7B-87D6-4BDD10F2B436}" dt="2022-10-11T16:52:01.756" v="1588" actId="478"/>
          <ac:spMkLst>
            <pc:docMk/>
            <pc:sldMk cId="1619352582" sldId="280"/>
            <ac:spMk id="10243" creationId="{00000000-0000-0000-0000-000000000000}"/>
          </ac:spMkLst>
        </pc:spChg>
        <pc:spChg chg="del mod">
          <ac:chgData name="Natasha Jones" userId="3537e397-1aee-4e05-9cd1-5d76b1e2a31e" providerId="ADAL" clId="{A91D4ABC-3B9F-4B7B-87D6-4BDD10F2B436}" dt="2022-10-11T16:51:45.808" v="1581" actId="478"/>
          <ac:spMkLst>
            <pc:docMk/>
            <pc:sldMk cId="1619352582" sldId="280"/>
            <ac:spMk id="10245" creationId="{00000000-0000-0000-0000-000000000000}"/>
          </ac:spMkLst>
        </pc:spChg>
        <pc:spChg chg="del mod">
          <ac:chgData name="Natasha Jones" userId="3537e397-1aee-4e05-9cd1-5d76b1e2a31e" providerId="ADAL" clId="{A91D4ABC-3B9F-4B7B-87D6-4BDD10F2B436}" dt="2022-10-11T16:51:56.869" v="1585" actId="478"/>
          <ac:spMkLst>
            <pc:docMk/>
            <pc:sldMk cId="1619352582" sldId="280"/>
            <ac:spMk id="10246" creationId="{00000000-0000-0000-0000-000000000000}"/>
          </ac:spMkLst>
        </pc:spChg>
      </pc:sldChg>
      <pc:sldChg chg="addSp delSp modSp mod">
        <pc:chgData name="Natasha Jones" userId="3537e397-1aee-4e05-9cd1-5d76b1e2a31e" providerId="ADAL" clId="{A91D4ABC-3B9F-4B7B-87D6-4BDD10F2B436}" dt="2022-10-11T16:55:52.775" v="1649" actId="403"/>
        <pc:sldMkLst>
          <pc:docMk/>
          <pc:sldMk cId="3574882057" sldId="281"/>
        </pc:sldMkLst>
        <pc:spChg chg="add mod">
          <ac:chgData name="Natasha Jones" userId="3537e397-1aee-4e05-9cd1-5d76b1e2a31e" providerId="ADAL" clId="{A91D4ABC-3B9F-4B7B-87D6-4BDD10F2B436}" dt="2022-10-11T16:55:33.996" v="1646" actId="1076"/>
          <ac:spMkLst>
            <pc:docMk/>
            <pc:sldMk cId="3574882057" sldId="281"/>
            <ac:spMk id="2" creationId="{A05D782E-CB03-BC43-7EE4-78F20CD49183}"/>
          </ac:spMkLst>
        </pc:spChg>
        <pc:spChg chg="mod">
          <ac:chgData name="Natasha Jones" userId="3537e397-1aee-4e05-9cd1-5d76b1e2a31e" providerId="ADAL" clId="{A91D4ABC-3B9F-4B7B-87D6-4BDD10F2B436}" dt="2022-10-11T16:54:24.110" v="1623" actId="1076"/>
          <ac:spMkLst>
            <pc:docMk/>
            <pc:sldMk cId="3574882057" sldId="281"/>
            <ac:spMk id="4" creationId="{00000000-0000-0000-0000-000000000000}"/>
          </ac:spMkLst>
        </pc:spChg>
        <pc:spChg chg="mod">
          <ac:chgData name="Natasha Jones" userId="3537e397-1aee-4e05-9cd1-5d76b1e2a31e" providerId="ADAL" clId="{A91D4ABC-3B9F-4B7B-87D6-4BDD10F2B436}" dt="2022-10-11T16:55:52.775" v="1649" actId="403"/>
          <ac:spMkLst>
            <pc:docMk/>
            <pc:sldMk cId="3574882057" sldId="281"/>
            <ac:spMk id="10" creationId="{00000000-0000-0000-0000-000000000000}"/>
          </ac:spMkLst>
        </pc:spChg>
        <pc:picChg chg="mod modCrop">
          <ac:chgData name="Natasha Jones" userId="3537e397-1aee-4e05-9cd1-5d76b1e2a31e" providerId="ADAL" clId="{A91D4ABC-3B9F-4B7B-87D6-4BDD10F2B436}" dt="2022-10-11T16:55:43.786" v="1648" actId="1076"/>
          <ac:picMkLst>
            <pc:docMk/>
            <pc:sldMk cId="3574882057" sldId="281"/>
            <ac:picMk id="7" creationId="{00000000-0000-0000-0000-000000000000}"/>
          </ac:picMkLst>
        </pc:picChg>
        <pc:cxnChg chg="del">
          <ac:chgData name="Natasha Jones" userId="3537e397-1aee-4e05-9cd1-5d76b1e2a31e" providerId="ADAL" clId="{A91D4ABC-3B9F-4B7B-87D6-4BDD10F2B436}" dt="2022-10-11T16:54:33.386" v="1624" actId="478"/>
          <ac:cxnSpMkLst>
            <pc:docMk/>
            <pc:sldMk cId="3574882057" sldId="281"/>
            <ac:cxnSpMk id="3" creationId="{00000000-0000-0000-0000-000000000000}"/>
          </ac:cxnSpMkLst>
        </pc:cxnChg>
      </pc:sldChg>
      <pc:sldChg chg="addSp delSp modSp mod modClrScheme chgLayout">
        <pc:chgData name="Natasha Jones" userId="3537e397-1aee-4e05-9cd1-5d76b1e2a31e" providerId="ADAL" clId="{A91D4ABC-3B9F-4B7B-87D6-4BDD10F2B436}" dt="2022-10-11T16:58:37.095" v="1694" actId="1076"/>
        <pc:sldMkLst>
          <pc:docMk/>
          <pc:sldMk cId="771719090" sldId="282"/>
        </pc:sldMkLst>
        <pc:spChg chg="add mod ord">
          <ac:chgData name="Natasha Jones" userId="3537e397-1aee-4e05-9cd1-5d76b1e2a31e" providerId="ADAL" clId="{A91D4ABC-3B9F-4B7B-87D6-4BDD10F2B436}" dt="2022-10-11T16:57:48.699" v="1672" actId="1076"/>
          <ac:spMkLst>
            <pc:docMk/>
            <pc:sldMk cId="771719090" sldId="282"/>
            <ac:spMk id="3" creationId="{DDD58EB3-6123-494E-40CF-AA354DBADB36}"/>
          </ac:spMkLst>
        </pc:spChg>
        <pc:spChg chg="add mod ord">
          <ac:chgData name="Natasha Jones" userId="3537e397-1aee-4e05-9cd1-5d76b1e2a31e" providerId="ADAL" clId="{A91D4ABC-3B9F-4B7B-87D6-4BDD10F2B436}" dt="2022-10-11T16:57:43.155" v="1671" actId="113"/>
          <ac:spMkLst>
            <pc:docMk/>
            <pc:sldMk cId="771719090" sldId="282"/>
            <ac:spMk id="4" creationId="{DDA2C7AD-E3E5-24B9-D409-F12F7E27320E}"/>
          </ac:spMkLst>
        </pc:spChg>
        <pc:spChg chg="del">
          <ac:chgData name="Natasha Jones" userId="3537e397-1aee-4e05-9cd1-5d76b1e2a31e" providerId="ADAL" clId="{A91D4ABC-3B9F-4B7B-87D6-4BDD10F2B436}" dt="2022-10-11T16:57:19.328" v="1662" actId="478"/>
          <ac:spMkLst>
            <pc:docMk/>
            <pc:sldMk cId="771719090" sldId="282"/>
            <ac:spMk id="5" creationId="{00000000-0000-0000-0000-000000000000}"/>
          </ac:spMkLst>
        </pc:spChg>
        <pc:spChg chg="add mod">
          <ac:chgData name="Natasha Jones" userId="3537e397-1aee-4e05-9cd1-5d76b1e2a31e" providerId="ADAL" clId="{A91D4ABC-3B9F-4B7B-87D6-4BDD10F2B436}" dt="2022-10-11T16:58:37.095" v="1694" actId="1076"/>
          <ac:spMkLst>
            <pc:docMk/>
            <pc:sldMk cId="771719090" sldId="282"/>
            <ac:spMk id="6" creationId="{FD61AACC-BFF7-21AD-E2F7-822D6A36CDB0}"/>
          </ac:spMkLst>
        </pc:spChg>
        <pc:spChg chg="mod ord">
          <ac:chgData name="Natasha Jones" userId="3537e397-1aee-4e05-9cd1-5d76b1e2a31e" providerId="ADAL" clId="{A91D4ABC-3B9F-4B7B-87D6-4BDD10F2B436}" dt="2022-10-11T16:58:21.071" v="1686" actId="1076"/>
          <ac:spMkLst>
            <pc:docMk/>
            <pc:sldMk cId="771719090" sldId="282"/>
            <ac:spMk id="7" creationId="{00000000-0000-0000-0000-000000000000}"/>
          </ac:spMkLst>
        </pc:spChg>
        <pc:spChg chg="del mod">
          <ac:chgData name="Natasha Jones" userId="3537e397-1aee-4e05-9cd1-5d76b1e2a31e" providerId="ADAL" clId="{A91D4ABC-3B9F-4B7B-87D6-4BDD10F2B436}" dt="2022-10-11T16:56:35.706" v="1652" actId="478"/>
          <ac:spMkLst>
            <pc:docMk/>
            <pc:sldMk cId="771719090" sldId="282"/>
            <ac:spMk id="14" creationId="{00000000-0000-0000-0000-000000000000}"/>
          </ac:spMkLst>
        </pc:spChg>
        <pc:graphicFrameChg chg="del mod modGraphic">
          <ac:chgData name="Natasha Jones" userId="3537e397-1aee-4e05-9cd1-5d76b1e2a31e" providerId="ADAL" clId="{A91D4ABC-3B9F-4B7B-87D6-4BDD10F2B436}" dt="2022-10-11T16:56:57.062" v="1656" actId="478"/>
          <ac:graphicFrameMkLst>
            <pc:docMk/>
            <pc:sldMk cId="771719090" sldId="282"/>
            <ac:graphicFrameMk id="13" creationId="{00000000-0000-0000-0000-000000000000}"/>
          </ac:graphicFrameMkLst>
        </pc:graphicFrameChg>
        <pc:picChg chg="mod">
          <ac:chgData name="Natasha Jones" userId="3537e397-1aee-4e05-9cd1-5d76b1e2a31e" providerId="ADAL" clId="{A91D4ABC-3B9F-4B7B-87D6-4BDD10F2B436}" dt="2022-10-11T16:57:36.904" v="1669" actId="1076"/>
          <ac:picMkLst>
            <pc:docMk/>
            <pc:sldMk cId="771719090" sldId="282"/>
            <ac:picMk id="2" creationId="{00000000-0000-0000-0000-000000000000}"/>
          </ac:picMkLst>
        </pc:picChg>
      </pc:sldChg>
      <pc:sldChg chg="addSp modSp mod">
        <pc:chgData name="Natasha Jones" userId="3537e397-1aee-4e05-9cd1-5d76b1e2a31e" providerId="ADAL" clId="{A91D4ABC-3B9F-4B7B-87D6-4BDD10F2B436}" dt="2022-10-11T17:03:12.367" v="1771" actId="207"/>
        <pc:sldMkLst>
          <pc:docMk/>
          <pc:sldMk cId="3750730169" sldId="283"/>
        </pc:sldMkLst>
        <pc:spChg chg="add mod">
          <ac:chgData name="Natasha Jones" userId="3537e397-1aee-4e05-9cd1-5d76b1e2a31e" providerId="ADAL" clId="{A91D4ABC-3B9F-4B7B-87D6-4BDD10F2B436}" dt="2022-10-11T17:01:00.654" v="1729" actId="1076"/>
          <ac:spMkLst>
            <pc:docMk/>
            <pc:sldMk cId="3750730169" sldId="283"/>
            <ac:spMk id="2" creationId="{7EE6805B-9028-0E03-2861-1753BA113C32}"/>
          </ac:spMkLst>
        </pc:spChg>
        <pc:spChg chg="add mod">
          <ac:chgData name="Natasha Jones" userId="3537e397-1aee-4e05-9cd1-5d76b1e2a31e" providerId="ADAL" clId="{A91D4ABC-3B9F-4B7B-87D6-4BDD10F2B436}" dt="2022-10-11T17:01:22.253" v="1752" actId="1076"/>
          <ac:spMkLst>
            <pc:docMk/>
            <pc:sldMk cId="3750730169" sldId="283"/>
            <ac:spMk id="3" creationId="{C13BBF1E-D6EA-5DF1-F757-67481D8612A7}"/>
          </ac:spMkLst>
        </pc:spChg>
        <pc:spChg chg="mod">
          <ac:chgData name="Natasha Jones" userId="3537e397-1aee-4e05-9cd1-5d76b1e2a31e" providerId="ADAL" clId="{A91D4ABC-3B9F-4B7B-87D6-4BDD10F2B436}" dt="2022-10-11T17:03:12.367" v="1771" actId="207"/>
          <ac:spMkLst>
            <pc:docMk/>
            <pc:sldMk cId="3750730169" sldId="283"/>
            <ac:spMk id="12290" creationId="{00000000-0000-0000-0000-000000000000}"/>
          </ac:spMkLst>
        </pc:spChg>
      </pc:sldChg>
      <pc:sldChg chg="delSp del mod">
        <pc:chgData name="Natasha Jones" userId="3537e397-1aee-4e05-9cd1-5d76b1e2a31e" providerId="ADAL" clId="{A91D4ABC-3B9F-4B7B-87D6-4BDD10F2B436}" dt="2022-10-11T16:50:07.663" v="1562" actId="47"/>
        <pc:sldMkLst>
          <pc:docMk/>
          <pc:sldMk cId="2621641063" sldId="285"/>
        </pc:sldMkLst>
        <pc:picChg chg="del">
          <ac:chgData name="Natasha Jones" userId="3537e397-1aee-4e05-9cd1-5d76b1e2a31e" providerId="ADAL" clId="{A91D4ABC-3B9F-4B7B-87D6-4BDD10F2B436}" dt="2022-10-11T16:49:42.305" v="1561" actId="478"/>
          <ac:picMkLst>
            <pc:docMk/>
            <pc:sldMk cId="2621641063" sldId="285"/>
            <ac:picMk id="7" creationId="{00000000-0000-0000-0000-000000000000}"/>
          </ac:picMkLst>
        </pc:picChg>
      </pc:sldChg>
      <pc:sldChg chg="modSp mod">
        <pc:chgData name="Natasha Jones" userId="3537e397-1aee-4e05-9cd1-5d76b1e2a31e" providerId="ADAL" clId="{A91D4ABC-3B9F-4B7B-87D6-4BDD10F2B436}" dt="2022-10-11T17:02:49.283" v="1769" actId="1076"/>
        <pc:sldMkLst>
          <pc:docMk/>
          <pc:sldMk cId="3393666433" sldId="287"/>
        </pc:sldMkLst>
        <pc:spChg chg="mod">
          <ac:chgData name="Natasha Jones" userId="3537e397-1aee-4e05-9cd1-5d76b1e2a31e" providerId="ADAL" clId="{A91D4ABC-3B9F-4B7B-87D6-4BDD10F2B436}" dt="2022-10-11T17:02:49.283" v="1769" actId="1076"/>
          <ac:spMkLst>
            <pc:docMk/>
            <pc:sldMk cId="3393666433" sldId="287"/>
            <ac:spMk id="2" creationId="{00000000-0000-0000-0000-000000000000}"/>
          </ac:spMkLst>
        </pc:spChg>
      </pc:sldChg>
      <pc:sldChg chg="modSp mod">
        <pc:chgData name="Natasha Jones" userId="3537e397-1aee-4e05-9cd1-5d76b1e2a31e" providerId="ADAL" clId="{A91D4ABC-3B9F-4B7B-87D6-4BDD10F2B436}" dt="2022-10-11T17:02:42.381" v="1768" actId="1076"/>
        <pc:sldMkLst>
          <pc:docMk/>
          <pc:sldMk cId="1409127447" sldId="288"/>
        </pc:sldMkLst>
        <pc:spChg chg="mod">
          <ac:chgData name="Natasha Jones" userId="3537e397-1aee-4e05-9cd1-5d76b1e2a31e" providerId="ADAL" clId="{A91D4ABC-3B9F-4B7B-87D6-4BDD10F2B436}" dt="2022-10-11T17:02:42.381" v="1768" actId="1076"/>
          <ac:spMkLst>
            <pc:docMk/>
            <pc:sldMk cId="1409127447" sldId="288"/>
            <ac:spMk id="2" creationId="{00000000-0000-0000-0000-000000000000}"/>
          </ac:spMkLst>
        </pc:spChg>
      </pc:sldChg>
      <pc:sldChg chg="addSp delSp modSp mod">
        <pc:chgData name="Natasha Jones" userId="3537e397-1aee-4e05-9cd1-5d76b1e2a31e" providerId="ADAL" clId="{A91D4ABC-3B9F-4B7B-87D6-4BDD10F2B436}" dt="2022-10-11T16:25:22.655" v="889" actId="1076"/>
        <pc:sldMkLst>
          <pc:docMk/>
          <pc:sldMk cId="354039337" sldId="289"/>
        </pc:sldMkLst>
        <pc:spChg chg="mod">
          <ac:chgData name="Natasha Jones" userId="3537e397-1aee-4e05-9cd1-5d76b1e2a31e" providerId="ADAL" clId="{A91D4ABC-3B9F-4B7B-87D6-4BDD10F2B436}" dt="2022-10-11T16:22:59.071" v="874" actId="1076"/>
          <ac:spMkLst>
            <pc:docMk/>
            <pc:sldMk cId="354039337" sldId="289"/>
            <ac:spMk id="2" creationId="{00000000-0000-0000-0000-000000000000}"/>
          </ac:spMkLst>
        </pc:spChg>
        <pc:spChg chg="del">
          <ac:chgData name="Natasha Jones" userId="3537e397-1aee-4e05-9cd1-5d76b1e2a31e" providerId="ADAL" clId="{A91D4ABC-3B9F-4B7B-87D6-4BDD10F2B436}" dt="2022-10-11T16:20:41.856" v="813" actId="478"/>
          <ac:spMkLst>
            <pc:docMk/>
            <pc:sldMk cId="354039337" sldId="289"/>
            <ac:spMk id="3" creationId="{00000000-0000-0000-0000-000000000000}"/>
          </ac:spMkLst>
        </pc:spChg>
        <pc:spChg chg="del mod">
          <ac:chgData name="Natasha Jones" userId="3537e397-1aee-4e05-9cd1-5d76b1e2a31e" providerId="ADAL" clId="{A91D4ABC-3B9F-4B7B-87D6-4BDD10F2B436}" dt="2022-10-11T16:20:25.746" v="810" actId="478"/>
          <ac:spMkLst>
            <pc:docMk/>
            <pc:sldMk cId="354039337" sldId="289"/>
            <ac:spMk id="4" creationId="{00000000-0000-0000-0000-000000000000}"/>
          </ac:spMkLst>
        </pc:spChg>
        <pc:spChg chg="add mod">
          <ac:chgData name="Natasha Jones" userId="3537e397-1aee-4e05-9cd1-5d76b1e2a31e" providerId="ADAL" clId="{A91D4ABC-3B9F-4B7B-87D6-4BDD10F2B436}" dt="2022-10-11T16:22:01.175" v="836" actId="1076"/>
          <ac:spMkLst>
            <pc:docMk/>
            <pc:sldMk cId="354039337" sldId="289"/>
            <ac:spMk id="7" creationId="{DFC40FD2-8EAB-2999-5AC2-B40101198847}"/>
          </ac:spMkLst>
        </pc:spChg>
        <pc:picChg chg="del">
          <ac:chgData name="Natasha Jones" userId="3537e397-1aee-4e05-9cd1-5d76b1e2a31e" providerId="ADAL" clId="{A91D4ABC-3B9F-4B7B-87D6-4BDD10F2B436}" dt="2022-10-11T16:19:40.066" v="722" actId="478"/>
          <ac:picMkLst>
            <pc:docMk/>
            <pc:sldMk cId="354039337" sldId="289"/>
            <ac:picMk id="5" creationId="{00000000-0000-0000-0000-000000000000}"/>
          </ac:picMkLst>
        </pc:picChg>
        <pc:picChg chg="add mod">
          <ac:chgData name="Natasha Jones" userId="3537e397-1aee-4e05-9cd1-5d76b1e2a31e" providerId="ADAL" clId="{A91D4ABC-3B9F-4B7B-87D6-4BDD10F2B436}" dt="2022-10-11T16:25:22.655" v="889" actId="1076"/>
          <ac:picMkLst>
            <pc:docMk/>
            <pc:sldMk cId="354039337" sldId="289"/>
            <ac:picMk id="2050" creationId="{FF71548D-8E61-19B8-5412-5BA333CF3868}"/>
          </ac:picMkLst>
        </pc:picChg>
      </pc:sldChg>
      <pc:sldChg chg="addSp delSp modSp mod chgLayout">
        <pc:chgData name="Natasha Jones" userId="3537e397-1aee-4e05-9cd1-5d76b1e2a31e" providerId="ADAL" clId="{A91D4ABC-3B9F-4B7B-87D6-4BDD10F2B436}" dt="2022-10-11T16:34:52.791" v="1140" actId="1076"/>
        <pc:sldMkLst>
          <pc:docMk/>
          <pc:sldMk cId="3327763848" sldId="290"/>
        </pc:sldMkLst>
        <pc:spChg chg="mod ord">
          <ac:chgData name="Natasha Jones" userId="3537e397-1aee-4e05-9cd1-5d76b1e2a31e" providerId="ADAL" clId="{A91D4ABC-3B9F-4B7B-87D6-4BDD10F2B436}" dt="2022-10-11T16:34:11.098" v="1110" actId="1076"/>
          <ac:spMkLst>
            <pc:docMk/>
            <pc:sldMk cId="3327763848" sldId="290"/>
            <ac:spMk id="2" creationId="{00000000-0000-0000-0000-000000000000}"/>
          </ac:spMkLst>
        </pc:spChg>
        <pc:spChg chg="del mod">
          <ac:chgData name="Natasha Jones" userId="3537e397-1aee-4e05-9cd1-5d76b1e2a31e" providerId="ADAL" clId="{A91D4ABC-3B9F-4B7B-87D6-4BDD10F2B436}" dt="2022-10-11T16:33:37.608" v="1098" actId="478"/>
          <ac:spMkLst>
            <pc:docMk/>
            <pc:sldMk cId="3327763848" sldId="290"/>
            <ac:spMk id="3" creationId="{00000000-0000-0000-0000-000000000000}"/>
          </ac:spMkLst>
        </pc:spChg>
        <pc:spChg chg="del mod">
          <ac:chgData name="Natasha Jones" userId="3537e397-1aee-4e05-9cd1-5d76b1e2a31e" providerId="ADAL" clId="{A91D4ABC-3B9F-4B7B-87D6-4BDD10F2B436}" dt="2022-10-11T16:33:45.896" v="1103" actId="478"/>
          <ac:spMkLst>
            <pc:docMk/>
            <pc:sldMk cId="3327763848" sldId="290"/>
            <ac:spMk id="4" creationId="{00000000-0000-0000-0000-000000000000}"/>
          </ac:spMkLst>
        </pc:spChg>
        <pc:spChg chg="add mod">
          <ac:chgData name="Natasha Jones" userId="3537e397-1aee-4e05-9cd1-5d76b1e2a31e" providerId="ADAL" clId="{A91D4ABC-3B9F-4B7B-87D6-4BDD10F2B436}" dt="2022-10-11T16:34:52.791" v="1140" actId="1076"/>
          <ac:spMkLst>
            <pc:docMk/>
            <pc:sldMk cId="3327763848" sldId="290"/>
            <ac:spMk id="6" creationId="{B503023B-F4D6-9AE7-49A9-C3D1873219FC}"/>
          </ac:spMkLst>
        </pc:spChg>
        <pc:spChg chg="add mod ord">
          <ac:chgData name="Natasha Jones" userId="3537e397-1aee-4e05-9cd1-5d76b1e2a31e" providerId="ADAL" clId="{A91D4ABC-3B9F-4B7B-87D6-4BDD10F2B436}" dt="2022-10-11T16:34:49.575" v="1139" actId="1076"/>
          <ac:spMkLst>
            <pc:docMk/>
            <pc:sldMk cId="3327763848" sldId="290"/>
            <ac:spMk id="8" creationId="{DD7527B6-B7DE-C258-FF29-1A01E13C5322}"/>
          </ac:spMkLst>
        </pc:spChg>
        <pc:spChg chg="add mod ord">
          <ac:chgData name="Natasha Jones" userId="3537e397-1aee-4e05-9cd1-5d76b1e2a31e" providerId="ADAL" clId="{A91D4ABC-3B9F-4B7B-87D6-4BDD10F2B436}" dt="2022-10-11T16:34:41.861" v="1137" actId="20577"/>
          <ac:spMkLst>
            <pc:docMk/>
            <pc:sldMk cId="3327763848" sldId="290"/>
            <ac:spMk id="9" creationId="{5D270FCB-5EF7-DA43-625F-12919EF4857E}"/>
          </ac:spMkLst>
        </pc:spChg>
        <pc:picChg chg="del">
          <ac:chgData name="Natasha Jones" userId="3537e397-1aee-4e05-9cd1-5d76b1e2a31e" providerId="ADAL" clId="{A91D4ABC-3B9F-4B7B-87D6-4BDD10F2B436}" dt="2022-10-11T16:32:58.956" v="1085" actId="478"/>
          <ac:picMkLst>
            <pc:docMk/>
            <pc:sldMk cId="3327763848" sldId="290"/>
            <ac:picMk id="5" creationId="{00000000-0000-0000-0000-000000000000}"/>
          </ac:picMkLst>
        </pc:picChg>
      </pc:sldChg>
      <pc:sldChg chg="addSp delSp modSp mod">
        <pc:chgData name="Natasha Jones" userId="3537e397-1aee-4e05-9cd1-5d76b1e2a31e" providerId="ADAL" clId="{A91D4ABC-3B9F-4B7B-87D6-4BDD10F2B436}" dt="2022-10-11T16:38:44.471" v="1246" actId="1076"/>
        <pc:sldMkLst>
          <pc:docMk/>
          <pc:sldMk cId="2431873837" sldId="291"/>
        </pc:sldMkLst>
        <pc:spChg chg="del">
          <ac:chgData name="Natasha Jones" userId="3537e397-1aee-4e05-9cd1-5d76b1e2a31e" providerId="ADAL" clId="{A91D4ABC-3B9F-4B7B-87D6-4BDD10F2B436}" dt="2022-10-11T16:35:09.325" v="1142" actId="478"/>
          <ac:spMkLst>
            <pc:docMk/>
            <pc:sldMk cId="2431873837" sldId="291"/>
            <ac:spMk id="3" creationId="{00000000-0000-0000-0000-000000000000}"/>
          </ac:spMkLst>
        </pc:spChg>
        <pc:spChg chg="del mod">
          <ac:chgData name="Natasha Jones" userId="3537e397-1aee-4e05-9cd1-5d76b1e2a31e" providerId="ADAL" clId="{A91D4ABC-3B9F-4B7B-87D6-4BDD10F2B436}" dt="2022-10-11T16:35:17.809" v="1146" actId="478"/>
          <ac:spMkLst>
            <pc:docMk/>
            <pc:sldMk cId="2431873837" sldId="291"/>
            <ac:spMk id="4" creationId="{00000000-0000-0000-0000-000000000000}"/>
          </ac:spMkLst>
        </pc:spChg>
        <pc:spChg chg="add mod">
          <ac:chgData name="Natasha Jones" userId="3537e397-1aee-4e05-9cd1-5d76b1e2a31e" providerId="ADAL" clId="{A91D4ABC-3B9F-4B7B-87D6-4BDD10F2B436}" dt="2022-10-11T16:38:39.547" v="1245" actId="1076"/>
          <ac:spMkLst>
            <pc:docMk/>
            <pc:sldMk cId="2431873837" sldId="291"/>
            <ac:spMk id="5" creationId="{0042B364-1BDA-9398-F1A2-4CDCAA8E8662}"/>
          </ac:spMkLst>
        </pc:spChg>
        <pc:spChg chg="add mod">
          <ac:chgData name="Natasha Jones" userId="3537e397-1aee-4e05-9cd1-5d76b1e2a31e" providerId="ADAL" clId="{A91D4ABC-3B9F-4B7B-87D6-4BDD10F2B436}" dt="2022-10-11T16:38:44.471" v="1246" actId="1076"/>
          <ac:spMkLst>
            <pc:docMk/>
            <pc:sldMk cId="2431873837" sldId="291"/>
            <ac:spMk id="8" creationId="{1BAF2E7F-12A4-A259-584C-7F9B37A10ED8}"/>
          </ac:spMkLst>
        </pc:spChg>
        <pc:spChg chg="add mod">
          <ac:chgData name="Natasha Jones" userId="3537e397-1aee-4e05-9cd1-5d76b1e2a31e" providerId="ADAL" clId="{A91D4ABC-3B9F-4B7B-87D6-4BDD10F2B436}" dt="2022-10-11T16:36:26.426" v="1165" actId="1076"/>
          <ac:spMkLst>
            <pc:docMk/>
            <pc:sldMk cId="2431873837" sldId="291"/>
            <ac:spMk id="10" creationId="{098C0CE6-99AA-CA4C-6438-94260E33C81D}"/>
          </ac:spMkLst>
        </pc:spChg>
        <pc:spChg chg="add mod">
          <ac:chgData name="Natasha Jones" userId="3537e397-1aee-4e05-9cd1-5d76b1e2a31e" providerId="ADAL" clId="{A91D4ABC-3B9F-4B7B-87D6-4BDD10F2B436}" dt="2022-10-11T16:36:50.652" v="1198" actId="1076"/>
          <ac:spMkLst>
            <pc:docMk/>
            <pc:sldMk cId="2431873837" sldId="291"/>
            <ac:spMk id="11" creationId="{36D285B7-66FC-4FF9-9D2E-BDB560885DB2}"/>
          </ac:spMkLst>
        </pc:spChg>
        <pc:picChg chg="del">
          <ac:chgData name="Natasha Jones" userId="3537e397-1aee-4e05-9cd1-5d76b1e2a31e" providerId="ADAL" clId="{A91D4ABC-3B9F-4B7B-87D6-4BDD10F2B436}" dt="2022-10-11T16:35:02.819" v="1141" actId="478"/>
          <ac:picMkLst>
            <pc:docMk/>
            <pc:sldMk cId="2431873837" sldId="291"/>
            <ac:picMk id="6" creationId="{00000000-0000-0000-0000-000000000000}"/>
          </ac:picMkLst>
        </pc:picChg>
      </pc:sldChg>
      <pc:sldChg chg="delSp modSp new mod">
        <pc:chgData name="Natasha Jones" userId="3537e397-1aee-4e05-9cd1-5d76b1e2a31e" providerId="ADAL" clId="{A91D4ABC-3B9F-4B7B-87D6-4BDD10F2B436}" dt="2022-10-11T16:05:12.950" v="398" actId="113"/>
        <pc:sldMkLst>
          <pc:docMk/>
          <pc:sldMk cId="2851779596" sldId="292"/>
        </pc:sldMkLst>
        <pc:spChg chg="mod">
          <ac:chgData name="Natasha Jones" userId="3537e397-1aee-4e05-9cd1-5d76b1e2a31e" providerId="ADAL" clId="{A91D4ABC-3B9F-4B7B-87D6-4BDD10F2B436}" dt="2022-10-11T16:05:12.950" v="398" actId="113"/>
          <ac:spMkLst>
            <pc:docMk/>
            <pc:sldMk cId="2851779596" sldId="292"/>
            <ac:spMk id="2" creationId="{4E64C8D4-F5EF-E9A9-58CC-B5C263E0769C}"/>
          </ac:spMkLst>
        </pc:spChg>
        <pc:spChg chg="mod">
          <ac:chgData name="Natasha Jones" userId="3537e397-1aee-4e05-9cd1-5d76b1e2a31e" providerId="ADAL" clId="{A91D4ABC-3B9F-4B7B-87D6-4BDD10F2B436}" dt="2022-10-11T16:05:01.839" v="396" actId="14100"/>
          <ac:spMkLst>
            <pc:docMk/>
            <pc:sldMk cId="2851779596" sldId="292"/>
            <ac:spMk id="3" creationId="{30BFE5A2-D603-6CC4-B651-008DE996BAD9}"/>
          </ac:spMkLst>
        </pc:spChg>
        <pc:spChg chg="del mod">
          <ac:chgData name="Natasha Jones" userId="3537e397-1aee-4e05-9cd1-5d76b1e2a31e" providerId="ADAL" clId="{A91D4ABC-3B9F-4B7B-87D6-4BDD10F2B436}" dt="2022-10-11T16:03:12.127" v="355" actId="478"/>
          <ac:spMkLst>
            <pc:docMk/>
            <pc:sldMk cId="2851779596" sldId="292"/>
            <ac:spMk id="4" creationId="{0BFF7E7F-8633-96A8-B1E7-A2D6A9164666}"/>
          </ac:spMkLst>
        </pc:spChg>
      </pc:sldChg>
      <pc:sldChg chg="addSp delSp modSp new mod">
        <pc:chgData name="Natasha Jones" userId="3537e397-1aee-4e05-9cd1-5d76b1e2a31e" providerId="ADAL" clId="{A91D4ABC-3B9F-4B7B-87D6-4BDD10F2B436}" dt="2022-10-11T16:25:45.441" v="902" actId="20577"/>
        <pc:sldMkLst>
          <pc:docMk/>
          <pc:sldMk cId="1142350115" sldId="293"/>
        </pc:sldMkLst>
        <pc:spChg chg="mod">
          <ac:chgData name="Natasha Jones" userId="3537e397-1aee-4e05-9cd1-5d76b1e2a31e" providerId="ADAL" clId="{A91D4ABC-3B9F-4B7B-87D6-4BDD10F2B436}" dt="2022-10-11T16:25:45.441" v="902" actId="20577"/>
          <ac:spMkLst>
            <pc:docMk/>
            <pc:sldMk cId="1142350115" sldId="293"/>
            <ac:spMk id="2" creationId="{7E332168-1B81-40B4-0D51-BF72EF2D2C25}"/>
          </ac:spMkLst>
        </pc:spChg>
        <pc:spChg chg="mod">
          <ac:chgData name="Natasha Jones" userId="3537e397-1aee-4e05-9cd1-5d76b1e2a31e" providerId="ADAL" clId="{A91D4ABC-3B9F-4B7B-87D6-4BDD10F2B436}" dt="2022-10-11T16:22:17.081" v="842" actId="14100"/>
          <ac:spMkLst>
            <pc:docMk/>
            <pc:sldMk cId="1142350115" sldId="293"/>
            <ac:spMk id="3" creationId="{1D1FD016-B9A8-CE66-3E34-21103C7ED146}"/>
          </ac:spMkLst>
        </pc:spChg>
        <pc:spChg chg="del">
          <ac:chgData name="Natasha Jones" userId="3537e397-1aee-4e05-9cd1-5d76b1e2a31e" providerId="ADAL" clId="{A91D4ABC-3B9F-4B7B-87D6-4BDD10F2B436}" dt="2022-10-11T16:21:12.844" v="821" actId="478"/>
          <ac:spMkLst>
            <pc:docMk/>
            <pc:sldMk cId="1142350115" sldId="293"/>
            <ac:spMk id="4" creationId="{0CEC3084-E06D-7233-89A6-CF51B93B1412}"/>
          </ac:spMkLst>
        </pc:spChg>
        <pc:picChg chg="add mod">
          <ac:chgData name="Natasha Jones" userId="3537e397-1aee-4e05-9cd1-5d76b1e2a31e" providerId="ADAL" clId="{A91D4ABC-3B9F-4B7B-87D6-4BDD10F2B436}" dt="2022-10-11T16:24:40.070" v="878" actId="1076"/>
          <ac:picMkLst>
            <pc:docMk/>
            <pc:sldMk cId="1142350115" sldId="293"/>
            <ac:picMk id="1026" creationId="{3DB49452-3655-4D93-FF82-9BB0A30248D5}"/>
          </ac:picMkLst>
        </pc:picChg>
      </pc:sldChg>
      <pc:sldChg chg="delSp modSp new mod">
        <pc:chgData name="Natasha Jones" userId="3537e397-1aee-4e05-9cd1-5d76b1e2a31e" providerId="ADAL" clId="{A91D4ABC-3B9F-4B7B-87D6-4BDD10F2B436}" dt="2022-10-11T16:29:24.757" v="1006" actId="20577"/>
        <pc:sldMkLst>
          <pc:docMk/>
          <pc:sldMk cId="309293109" sldId="294"/>
        </pc:sldMkLst>
        <pc:spChg chg="mod">
          <ac:chgData name="Natasha Jones" userId="3537e397-1aee-4e05-9cd1-5d76b1e2a31e" providerId="ADAL" clId="{A91D4ABC-3B9F-4B7B-87D6-4BDD10F2B436}" dt="2022-10-11T16:28:54.277" v="1000" actId="1076"/>
          <ac:spMkLst>
            <pc:docMk/>
            <pc:sldMk cId="309293109" sldId="294"/>
            <ac:spMk id="2" creationId="{17AFFD33-8D30-6A50-7545-ECB08C431E3D}"/>
          </ac:spMkLst>
        </pc:spChg>
        <pc:spChg chg="mod">
          <ac:chgData name="Natasha Jones" userId="3537e397-1aee-4e05-9cd1-5d76b1e2a31e" providerId="ADAL" clId="{A91D4ABC-3B9F-4B7B-87D6-4BDD10F2B436}" dt="2022-10-11T16:29:24.757" v="1006" actId="20577"/>
          <ac:spMkLst>
            <pc:docMk/>
            <pc:sldMk cId="309293109" sldId="294"/>
            <ac:spMk id="3" creationId="{A1A678DA-ED46-F6E9-ED79-D25373B70F8C}"/>
          </ac:spMkLst>
        </pc:spChg>
        <pc:spChg chg="del">
          <ac:chgData name="Natasha Jones" userId="3537e397-1aee-4e05-9cd1-5d76b1e2a31e" providerId="ADAL" clId="{A91D4ABC-3B9F-4B7B-87D6-4BDD10F2B436}" dt="2022-10-11T16:26:38.978" v="931" actId="478"/>
          <ac:spMkLst>
            <pc:docMk/>
            <pc:sldMk cId="309293109" sldId="294"/>
            <ac:spMk id="4" creationId="{3ED239A3-621D-264D-0503-1334C716DF7A}"/>
          </ac:spMkLst>
        </pc:spChg>
      </pc:sldChg>
      <pc:sldChg chg="delSp modSp new mod">
        <pc:chgData name="Natasha Jones" userId="3537e397-1aee-4e05-9cd1-5d76b1e2a31e" providerId="ADAL" clId="{A91D4ABC-3B9F-4B7B-87D6-4BDD10F2B436}" dt="2022-10-11T16:32:26.097" v="1082" actId="113"/>
        <pc:sldMkLst>
          <pc:docMk/>
          <pc:sldMk cId="3193433354" sldId="295"/>
        </pc:sldMkLst>
        <pc:spChg chg="mod">
          <ac:chgData name="Natasha Jones" userId="3537e397-1aee-4e05-9cd1-5d76b1e2a31e" providerId="ADAL" clId="{A91D4ABC-3B9F-4B7B-87D6-4BDD10F2B436}" dt="2022-10-11T16:32:26.097" v="1082" actId="113"/>
          <ac:spMkLst>
            <pc:docMk/>
            <pc:sldMk cId="3193433354" sldId="295"/>
            <ac:spMk id="2" creationId="{155B12A1-FECE-7C49-0341-B097E74C4CD4}"/>
          </ac:spMkLst>
        </pc:spChg>
        <pc:spChg chg="mod">
          <ac:chgData name="Natasha Jones" userId="3537e397-1aee-4e05-9cd1-5d76b1e2a31e" providerId="ADAL" clId="{A91D4ABC-3B9F-4B7B-87D6-4BDD10F2B436}" dt="2022-10-11T16:30:59.455" v="1048" actId="1076"/>
          <ac:spMkLst>
            <pc:docMk/>
            <pc:sldMk cId="3193433354" sldId="295"/>
            <ac:spMk id="3" creationId="{4F6047A5-DB33-FDDA-099E-824855154CA9}"/>
          </ac:spMkLst>
        </pc:spChg>
        <pc:spChg chg="del mod">
          <ac:chgData name="Natasha Jones" userId="3537e397-1aee-4e05-9cd1-5d76b1e2a31e" providerId="ADAL" clId="{A91D4ABC-3B9F-4B7B-87D6-4BDD10F2B436}" dt="2022-10-11T16:29:55.559" v="1015" actId="478"/>
          <ac:spMkLst>
            <pc:docMk/>
            <pc:sldMk cId="3193433354" sldId="295"/>
            <ac:spMk id="4" creationId="{181AC1B8-0CA6-3692-7B58-023D1068A167}"/>
          </ac:spMkLst>
        </pc:spChg>
      </pc:sldChg>
      <pc:sldChg chg="addSp modSp new mod">
        <pc:chgData name="Natasha Jones" userId="3537e397-1aee-4e05-9cd1-5d76b1e2a31e" providerId="ADAL" clId="{A91D4ABC-3B9F-4B7B-87D6-4BDD10F2B436}" dt="2022-10-11T16:40:41.128" v="1328" actId="1076"/>
        <pc:sldMkLst>
          <pc:docMk/>
          <pc:sldMk cId="3942879390" sldId="296"/>
        </pc:sldMkLst>
        <pc:spChg chg="mod">
          <ac:chgData name="Natasha Jones" userId="3537e397-1aee-4e05-9cd1-5d76b1e2a31e" providerId="ADAL" clId="{A91D4ABC-3B9F-4B7B-87D6-4BDD10F2B436}" dt="2022-10-11T16:39:14.104" v="1271" actId="1076"/>
          <ac:spMkLst>
            <pc:docMk/>
            <pc:sldMk cId="3942879390" sldId="296"/>
            <ac:spMk id="2" creationId="{BC93DF86-95AD-8F02-640E-3BD9C7B7FAAE}"/>
          </ac:spMkLst>
        </pc:spChg>
        <pc:spChg chg="mod">
          <ac:chgData name="Natasha Jones" userId="3537e397-1aee-4e05-9cd1-5d76b1e2a31e" providerId="ADAL" clId="{A91D4ABC-3B9F-4B7B-87D6-4BDD10F2B436}" dt="2022-10-11T16:40:38.068" v="1327" actId="1076"/>
          <ac:spMkLst>
            <pc:docMk/>
            <pc:sldMk cId="3942879390" sldId="296"/>
            <ac:spMk id="3" creationId="{14C3E91E-8B6A-DEF8-7525-DCA5217E05C9}"/>
          </ac:spMkLst>
        </pc:spChg>
        <pc:spChg chg="mod">
          <ac:chgData name="Natasha Jones" userId="3537e397-1aee-4e05-9cd1-5d76b1e2a31e" providerId="ADAL" clId="{A91D4ABC-3B9F-4B7B-87D6-4BDD10F2B436}" dt="2022-10-11T16:40:41.128" v="1328" actId="1076"/>
          <ac:spMkLst>
            <pc:docMk/>
            <pc:sldMk cId="3942879390" sldId="296"/>
            <ac:spMk id="4" creationId="{945CBC7D-03A9-E7E8-B75B-2FC59EA18DEE}"/>
          </ac:spMkLst>
        </pc:spChg>
        <pc:spChg chg="add mod">
          <ac:chgData name="Natasha Jones" userId="3537e397-1aee-4e05-9cd1-5d76b1e2a31e" providerId="ADAL" clId="{A91D4ABC-3B9F-4B7B-87D6-4BDD10F2B436}" dt="2022-10-11T16:39:32.938" v="1302" actId="1076"/>
          <ac:spMkLst>
            <pc:docMk/>
            <pc:sldMk cId="3942879390" sldId="296"/>
            <ac:spMk id="5" creationId="{5439283F-5288-635D-8295-220AB5E609DA}"/>
          </ac:spMkLst>
        </pc:spChg>
      </pc:sldChg>
      <pc:sldChg chg="addSp delSp modSp new mod">
        <pc:chgData name="Natasha Jones" userId="3537e397-1aee-4e05-9cd1-5d76b1e2a31e" providerId="ADAL" clId="{A91D4ABC-3B9F-4B7B-87D6-4BDD10F2B436}" dt="2022-10-11T16:43:47.348" v="1436" actId="1076"/>
        <pc:sldMkLst>
          <pc:docMk/>
          <pc:sldMk cId="3198795493" sldId="297"/>
        </pc:sldMkLst>
        <pc:spChg chg="mod">
          <ac:chgData name="Natasha Jones" userId="3537e397-1aee-4e05-9cd1-5d76b1e2a31e" providerId="ADAL" clId="{A91D4ABC-3B9F-4B7B-87D6-4BDD10F2B436}" dt="2022-10-11T16:42:07.472" v="1414" actId="1076"/>
          <ac:spMkLst>
            <pc:docMk/>
            <pc:sldMk cId="3198795493" sldId="297"/>
            <ac:spMk id="2" creationId="{03478174-4377-C132-9D06-414AA37D71C6}"/>
          </ac:spMkLst>
        </pc:spChg>
        <pc:spChg chg="mod">
          <ac:chgData name="Natasha Jones" userId="3537e397-1aee-4e05-9cd1-5d76b1e2a31e" providerId="ADAL" clId="{A91D4ABC-3B9F-4B7B-87D6-4BDD10F2B436}" dt="2022-10-11T16:42:03.420" v="1413" actId="1076"/>
          <ac:spMkLst>
            <pc:docMk/>
            <pc:sldMk cId="3198795493" sldId="297"/>
            <ac:spMk id="3" creationId="{FE44A975-5B0F-BB54-24AA-A24689348268}"/>
          </ac:spMkLst>
        </pc:spChg>
        <pc:spChg chg="del mod">
          <ac:chgData name="Natasha Jones" userId="3537e397-1aee-4e05-9cd1-5d76b1e2a31e" providerId="ADAL" clId="{A91D4ABC-3B9F-4B7B-87D6-4BDD10F2B436}" dt="2022-10-11T16:41:34.046" v="1400" actId="478"/>
          <ac:spMkLst>
            <pc:docMk/>
            <pc:sldMk cId="3198795493" sldId="297"/>
            <ac:spMk id="4" creationId="{071BB574-8F91-816F-88F5-690A11DA46B6}"/>
          </ac:spMkLst>
        </pc:spChg>
        <pc:picChg chg="add mod">
          <ac:chgData name="Natasha Jones" userId="3537e397-1aee-4e05-9cd1-5d76b1e2a31e" providerId="ADAL" clId="{A91D4ABC-3B9F-4B7B-87D6-4BDD10F2B436}" dt="2022-10-11T16:43:47.348" v="1436" actId="1076"/>
          <ac:picMkLst>
            <pc:docMk/>
            <pc:sldMk cId="3198795493" sldId="297"/>
            <ac:picMk id="4098" creationId="{57715838-C712-6DA8-8A58-0F7939AAFFC9}"/>
          </ac:picMkLst>
        </pc:picChg>
      </pc:sldChg>
      <pc:sldChg chg="addSp delSp modSp new mod">
        <pc:chgData name="Natasha Jones" userId="3537e397-1aee-4e05-9cd1-5d76b1e2a31e" providerId="ADAL" clId="{A91D4ABC-3B9F-4B7B-87D6-4BDD10F2B436}" dt="2022-10-11T16:47:31.200" v="1527" actId="1076"/>
        <pc:sldMkLst>
          <pc:docMk/>
          <pc:sldMk cId="1067305753" sldId="298"/>
        </pc:sldMkLst>
        <pc:spChg chg="mod">
          <ac:chgData name="Natasha Jones" userId="3537e397-1aee-4e05-9cd1-5d76b1e2a31e" providerId="ADAL" clId="{A91D4ABC-3B9F-4B7B-87D6-4BDD10F2B436}" dt="2022-10-11T16:47:31.200" v="1527" actId="1076"/>
          <ac:spMkLst>
            <pc:docMk/>
            <pc:sldMk cId="1067305753" sldId="298"/>
            <ac:spMk id="2" creationId="{68CA99EF-FDE5-1BD0-B5D6-E45BF463A68F}"/>
          </ac:spMkLst>
        </pc:spChg>
        <pc:spChg chg="mod">
          <ac:chgData name="Natasha Jones" userId="3537e397-1aee-4e05-9cd1-5d76b1e2a31e" providerId="ADAL" clId="{A91D4ABC-3B9F-4B7B-87D6-4BDD10F2B436}" dt="2022-10-11T16:47:25.903" v="1526" actId="1076"/>
          <ac:spMkLst>
            <pc:docMk/>
            <pc:sldMk cId="1067305753" sldId="298"/>
            <ac:spMk id="3" creationId="{0F5250D0-FF21-2EA9-BD72-59C7D3A00CB1}"/>
          </ac:spMkLst>
        </pc:spChg>
        <pc:spChg chg="del mod">
          <ac:chgData name="Natasha Jones" userId="3537e397-1aee-4e05-9cd1-5d76b1e2a31e" providerId="ADAL" clId="{A91D4ABC-3B9F-4B7B-87D6-4BDD10F2B436}" dt="2022-10-11T16:45:11.035" v="1462" actId="478"/>
          <ac:spMkLst>
            <pc:docMk/>
            <pc:sldMk cId="1067305753" sldId="298"/>
            <ac:spMk id="4" creationId="{D97C4625-71EA-C395-4EF6-948126959AF4}"/>
          </ac:spMkLst>
        </pc:spChg>
        <pc:picChg chg="add mod">
          <ac:chgData name="Natasha Jones" userId="3537e397-1aee-4e05-9cd1-5d76b1e2a31e" providerId="ADAL" clId="{A91D4ABC-3B9F-4B7B-87D6-4BDD10F2B436}" dt="2022-10-11T16:46:00.609" v="1478" actId="1076"/>
          <ac:picMkLst>
            <pc:docMk/>
            <pc:sldMk cId="1067305753" sldId="298"/>
            <ac:picMk id="5" creationId="{0739E04B-A72A-D642-AD87-B6615B34838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D265BA-D167-456C-A15C-C2E222A1E2C9}" type="datetimeFigureOut">
              <a:rPr lang="en-GB" smtClean="0"/>
              <a:pPr/>
              <a:t>25/11/2024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A67649-7317-49AC-B132-47C9EB848518}" type="slidenum">
              <a:rPr lang="en-GB" smtClean="0"/>
              <a:pPr/>
              <a:t>‹#›</a:t>
            </a:fld>
            <a:endParaRPr lang="en-GB"/>
          </a:p>
        </p:txBody>
      </p:sp>
    </p:spTree>
    <p:extLst>
      <p:ext uri="{BB962C8B-B14F-4D97-AF65-F5344CB8AC3E}">
        <p14:creationId xmlns:p14="http://schemas.microsoft.com/office/powerpoint/2010/main" val="27518151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R-EP - Swansea</a:t>
            </a:r>
          </a:p>
        </p:txBody>
      </p:sp>
      <p:sp>
        <p:nvSpPr>
          <p:cNvPr id="4" name="Slide Number Placeholder 3"/>
          <p:cNvSpPr>
            <a:spLocks noGrp="1"/>
          </p:cNvSpPr>
          <p:nvPr>
            <p:ph type="sldNum" sz="quarter" idx="5"/>
          </p:nvPr>
        </p:nvSpPr>
        <p:spPr/>
        <p:txBody>
          <a:bodyPr/>
          <a:lstStyle/>
          <a:p>
            <a:fld id="{9BA67649-7317-49AC-B132-47C9EB848518}" type="slidenum">
              <a:rPr lang="en-GB" smtClean="0"/>
              <a:pPr/>
              <a:t>1</a:t>
            </a:fld>
            <a:endParaRPr lang="en-GB"/>
          </a:p>
        </p:txBody>
      </p:sp>
    </p:spTree>
    <p:extLst>
      <p:ext uri="{BB962C8B-B14F-4D97-AF65-F5344CB8AC3E}">
        <p14:creationId xmlns:p14="http://schemas.microsoft.com/office/powerpoint/2010/main" val="2868437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R-EP - Swansea</a:t>
            </a:r>
          </a:p>
          <a:p>
            <a:r>
              <a:rPr lang="en-US" dirty="0"/>
              <a:t>Keep this please it is useful for key vocab</a:t>
            </a:r>
          </a:p>
        </p:txBody>
      </p:sp>
      <p:sp>
        <p:nvSpPr>
          <p:cNvPr id="4" name="Slide Number Placeholder 3"/>
          <p:cNvSpPr>
            <a:spLocks noGrp="1"/>
          </p:cNvSpPr>
          <p:nvPr>
            <p:ph type="sldNum" sz="quarter" idx="10"/>
          </p:nvPr>
        </p:nvSpPr>
        <p:spPr/>
        <p:txBody>
          <a:bodyPr/>
          <a:lstStyle/>
          <a:p>
            <a:fld id="{9BA67649-7317-49AC-B132-47C9EB848518}" type="slidenum">
              <a:rPr lang="en-GB" smtClean="0"/>
              <a:pPr/>
              <a:t>2</a:t>
            </a:fld>
            <a:endParaRPr lang="en-GB"/>
          </a:p>
        </p:txBody>
      </p:sp>
    </p:spTree>
    <p:extLst>
      <p:ext uri="{BB962C8B-B14F-4D97-AF65-F5344CB8AC3E}">
        <p14:creationId xmlns:p14="http://schemas.microsoft.com/office/powerpoint/2010/main" val="18279226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R-EP - Swansea</a:t>
            </a:r>
          </a:p>
          <a:p>
            <a:r>
              <a:rPr lang="en-US" dirty="0"/>
              <a:t>Expand on this</a:t>
            </a:r>
          </a:p>
        </p:txBody>
      </p:sp>
      <p:sp>
        <p:nvSpPr>
          <p:cNvPr id="4" name="Slide Number Placeholder 3"/>
          <p:cNvSpPr>
            <a:spLocks noGrp="1"/>
          </p:cNvSpPr>
          <p:nvPr>
            <p:ph type="sldNum" sz="quarter" idx="10"/>
          </p:nvPr>
        </p:nvSpPr>
        <p:spPr/>
        <p:txBody>
          <a:bodyPr/>
          <a:lstStyle/>
          <a:p>
            <a:fld id="{9BA67649-7317-49AC-B132-47C9EB848518}" type="slidenum">
              <a:rPr lang="en-GB" smtClean="0"/>
              <a:pPr/>
              <a:t>3</a:t>
            </a:fld>
            <a:endParaRPr lang="en-GB"/>
          </a:p>
        </p:txBody>
      </p:sp>
    </p:spTree>
    <p:extLst>
      <p:ext uri="{BB962C8B-B14F-4D97-AF65-F5344CB8AC3E}">
        <p14:creationId xmlns:p14="http://schemas.microsoft.com/office/powerpoint/2010/main" val="28086208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R-EP - Swansea</a:t>
            </a:r>
          </a:p>
        </p:txBody>
      </p:sp>
      <p:sp>
        <p:nvSpPr>
          <p:cNvPr id="4" name="Slide Number Placeholder 3"/>
          <p:cNvSpPr>
            <a:spLocks noGrp="1"/>
          </p:cNvSpPr>
          <p:nvPr>
            <p:ph type="sldNum" sz="quarter" idx="10"/>
          </p:nvPr>
        </p:nvSpPr>
        <p:spPr/>
        <p:txBody>
          <a:bodyPr/>
          <a:lstStyle/>
          <a:p>
            <a:fld id="{9BA67649-7317-49AC-B132-47C9EB848518}" type="slidenum">
              <a:rPr lang="en-GB" smtClean="0"/>
              <a:pPr/>
              <a:t>4</a:t>
            </a:fld>
            <a:endParaRPr lang="en-GB"/>
          </a:p>
        </p:txBody>
      </p:sp>
    </p:spTree>
    <p:extLst>
      <p:ext uri="{BB962C8B-B14F-4D97-AF65-F5344CB8AC3E}">
        <p14:creationId xmlns:p14="http://schemas.microsoft.com/office/powerpoint/2010/main" val="841286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R-EP - Swansea</a:t>
            </a:r>
          </a:p>
          <a:p>
            <a:r>
              <a:rPr lang="en-US" dirty="0"/>
              <a:t>Expand on this</a:t>
            </a:r>
          </a:p>
        </p:txBody>
      </p:sp>
      <p:sp>
        <p:nvSpPr>
          <p:cNvPr id="4" name="Slide Number Placeholder 3"/>
          <p:cNvSpPr>
            <a:spLocks noGrp="1"/>
          </p:cNvSpPr>
          <p:nvPr>
            <p:ph type="sldNum" sz="quarter" idx="5"/>
          </p:nvPr>
        </p:nvSpPr>
        <p:spPr/>
        <p:txBody>
          <a:bodyPr/>
          <a:lstStyle/>
          <a:p>
            <a:fld id="{9BA67649-7317-49AC-B132-47C9EB848518}" type="slidenum">
              <a:rPr lang="en-GB" smtClean="0"/>
              <a:pPr/>
              <a:t>5</a:t>
            </a:fld>
            <a:endParaRPr lang="en-GB"/>
          </a:p>
        </p:txBody>
      </p:sp>
    </p:spTree>
    <p:extLst>
      <p:ext uri="{BB962C8B-B14F-4D97-AF65-F5344CB8AC3E}">
        <p14:creationId xmlns:p14="http://schemas.microsoft.com/office/powerpoint/2010/main" val="30787072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R-EP - Swansea</a:t>
            </a:r>
          </a:p>
          <a:p>
            <a:pPr marL="0" indent="0">
              <a:buFontTx/>
              <a:buNone/>
            </a:pPr>
            <a:r>
              <a:rPr lang="en-GB" dirty="0"/>
              <a:t>What do you think of this?</a:t>
            </a:r>
            <a:endParaRPr lang="en-GB" dirty="0">
              <a:cs typeface="Calibri"/>
            </a:endParaRPr>
          </a:p>
        </p:txBody>
      </p:sp>
      <p:sp>
        <p:nvSpPr>
          <p:cNvPr id="4" name="Slide Number Placeholder 3"/>
          <p:cNvSpPr>
            <a:spLocks noGrp="1"/>
          </p:cNvSpPr>
          <p:nvPr>
            <p:ph type="sldNum" sz="quarter" idx="10"/>
          </p:nvPr>
        </p:nvSpPr>
        <p:spPr/>
        <p:txBody>
          <a:bodyPr/>
          <a:lstStyle/>
          <a:p>
            <a:fld id="{9BA67649-7317-49AC-B132-47C9EB848518}" type="slidenum">
              <a:rPr lang="en-GB" smtClean="0"/>
              <a:pPr/>
              <a:t>10</a:t>
            </a:fld>
            <a:endParaRPr lang="en-GB"/>
          </a:p>
        </p:txBody>
      </p:sp>
    </p:spTree>
    <p:extLst>
      <p:ext uri="{BB962C8B-B14F-4D97-AF65-F5344CB8AC3E}">
        <p14:creationId xmlns:p14="http://schemas.microsoft.com/office/powerpoint/2010/main" val="4007160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1325" y="685800"/>
            <a:ext cx="6097588" cy="3429000"/>
          </a:xfrm>
        </p:spPr>
      </p:sp>
      <p:sp>
        <p:nvSpPr>
          <p:cNvPr id="3" name="Notes Placeholder 2"/>
          <p:cNvSpPr>
            <a:spLocks noGrp="1"/>
          </p:cNvSpPr>
          <p:nvPr>
            <p:ph type="body" idx="1"/>
          </p:nvPr>
        </p:nvSpPr>
        <p:spPr/>
        <p:txBody>
          <a:bodyPr/>
          <a:lstStyle/>
          <a:p>
            <a:r>
              <a:rPr lang="en-US" dirty="0"/>
              <a:t>Who: R-EP - Swansea</a:t>
            </a:r>
          </a:p>
          <a:p>
            <a:r>
              <a:rPr lang="en-GB" dirty="0"/>
              <a:t>Discussion topic</a:t>
            </a:r>
            <a:endParaRPr lang="en-GB" dirty="0">
              <a:ea typeface="Calibri"/>
              <a:cs typeface="Calibri"/>
            </a:endParaRPr>
          </a:p>
        </p:txBody>
      </p:sp>
      <p:sp>
        <p:nvSpPr>
          <p:cNvPr id="4" name="Slide Number Placeholder 3"/>
          <p:cNvSpPr>
            <a:spLocks noGrp="1"/>
          </p:cNvSpPr>
          <p:nvPr>
            <p:ph type="sldNum" sz="quarter" idx="10"/>
          </p:nvPr>
        </p:nvSpPr>
        <p:spPr/>
        <p:txBody>
          <a:bodyPr/>
          <a:lstStyle/>
          <a:p>
            <a:fld id="{B6CFF690-CCAC-4A21-8A5A-E60D9403413D}" type="slidenum">
              <a:rPr lang="en-GB" smtClean="0"/>
              <a:pPr/>
              <a:t>11</a:t>
            </a:fld>
            <a:endParaRPr lang="en-GB"/>
          </a:p>
        </p:txBody>
      </p:sp>
    </p:spTree>
    <p:extLst>
      <p:ext uri="{BB962C8B-B14F-4D97-AF65-F5344CB8AC3E}">
        <p14:creationId xmlns:p14="http://schemas.microsoft.com/office/powerpoint/2010/main" val="25877914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R-EP - Swansea</a:t>
            </a:r>
          </a:p>
        </p:txBody>
      </p:sp>
      <p:sp>
        <p:nvSpPr>
          <p:cNvPr id="4" name="Slide Number Placeholder 3"/>
          <p:cNvSpPr>
            <a:spLocks noGrp="1"/>
          </p:cNvSpPr>
          <p:nvPr>
            <p:ph type="sldNum" sz="quarter" idx="5"/>
          </p:nvPr>
        </p:nvSpPr>
        <p:spPr/>
        <p:txBody>
          <a:bodyPr/>
          <a:lstStyle/>
          <a:p>
            <a:fld id="{9BA67649-7317-49AC-B132-47C9EB848518}" type="slidenum">
              <a:rPr lang="en-GB" smtClean="0"/>
              <a:pPr/>
              <a:t>12</a:t>
            </a:fld>
            <a:endParaRPr lang="en-GB"/>
          </a:p>
        </p:txBody>
      </p:sp>
    </p:spTree>
    <p:extLst>
      <p:ext uri="{BB962C8B-B14F-4D97-AF65-F5344CB8AC3E}">
        <p14:creationId xmlns:p14="http://schemas.microsoft.com/office/powerpoint/2010/main" val="7825797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R-EP - Swansea</a:t>
            </a:r>
          </a:p>
          <a:p>
            <a:r>
              <a:rPr lang="en-GB" dirty="0">
                <a:ea typeface="Calibri"/>
                <a:cs typeface="Calibri"/>
              </a:rPr>
              <a:t>Breakout rooms</a:t>
            </a:r>
          </a:p>
          <a:p>
            <a:r>
              <a:rPr lang="en-GB" dirty="0"/>
              <a:t>Research task</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B6CFF690-CCAC-4A21-8A5A-E60D9403413D}" type="slidenum">
              <a:rPr lang="en-GB" smtClean="0"/>
              <a:pPr/>
              <a:t>13</a:t>
            </a:fld>
            <a:endParaRPr lang="en-GB"/>
          </a:p>
        </p:txBody>
      </p:sp>
    </p:spTree>
    <p:extLst>
      <p:ext uri="{BB962C8B-B14F-4D97-AF65-F5344CB8AC3E}">
        <p14:creationId xmlns:p14="http://schemas.microsoft.com/office/powerpoint/2010/main" val="24919757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R-EP - Swansea</a:t>
            </a:r>
          </a:p>
          <a:p>
            <a:r>
              <a:rPr lang="en-GB" dirty="0"/>
              <a:t>Mind map activity- then watch the exemplar video</a:t>
            </a:r>
            <a:endParaRPr lang="en-GB" dirty="0">
              <a:cs typeface="Calibri"/>
            </a:endParaRPr>
          </a:p>
        </p:txBody>
      </p:sp>
      <p:sp>
        <p:nvSpPr>
          <p:cNvPr id="4" name="Slide Number Placeholder 3"/>
          <p:cNvSpPr>
            <a:spLocks noGrp="1"/>
          </p:cNvSpPr>
          <p:nvPr>
            <p:ph type="sldNum" sz="quarter" idx="10"/>
          </p:nvPr>
        </p:nvSpPr>
        <p:spPr/>
        <p:txBody>
          <a:bodyPr/>
          <a:lstStyle/>
          <a:p>
            <a:fld id="{A02B861D-8106-45C9-A456-E10D39062877}" type="slidenum">
              <a:rPr lang="en-GB" smtClean="0"/>
              <a:t>6</a:t>
            </a:fld>
            <a:endParaRPr lang="en-GB"/>
          </a:p>
        </p:txBody>
      </p:sp>
    </p:spTree>
    <p:extLst>
      <p:ext uri="{BB962C8B-B14F-4D97-AF65-F5344CB8AC3E}">
        <p14:creationId xmlns:p14="http://schemas.microsoft.com/office/powerpoint/2010/main" val="1978593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R-EP - Swansea</a:t>
            </a:r>
          </a:p>
        </p:txBody>
      </p:sp>
      <p:sp>
        <p:nvSpPr>
          <p:cNvPr id="4" name="Slide Number Placeholder 3"/>
          <p:cNvSpPr>
            <a:spLocks noGrp="1"/>
          </p:cNvSpPr>
          <p:nvPr>
            <p:ph type="sldNum" sz="quarter" idx="5"/>
          </p:nvPr>
        </p:nvSpPr>
        <p:spPr/>
        <p:txBody>
          <a:bodyPr/>
          <a:lstStyle/>
          <a:p>
            <a:fld id="{9BA67649-7317-49AC-B132-47C9EB848518}" type="slidenum">
              <a:rPr lang="en-GB" smtClean="0"/>
              <a:pPr/>
              <a:t>7</a:t>
            </a:fld>
            <a:endParaRPr lang="en-GB"/>
          </a:p>
        </p:txBody>
      </p:sp>
    </p:spTree>
    <p:extLst>
      <p:ext uri="{BB962C8B-B14F-4D97-AF65-F5344CB8AC3E}">
        <p14:creationId xmlns:p14="http://schemas.microsoft.com/office/powerpoint/2010/main" val="6780985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R-EP – Swansea</a:t>
            </a:r>
          </a:p>
          <a:p>
            <a:r>
              <a:rPr lang="en-US" dirty="0">
                <a:ea typeface="Calibri"/>
                <a:cs typeface="Calibri"/>
              </a:rPr>
              <a:t>Expand on Hart briefly</a:t>
            </a:r>
          </a:p>
        </p:txBody>
      </p:sp>
      <p:sp>
        <p:nvSpPr>
          <p:cNvPr id="4" name="Slide Number Placeholder 3"/>
          <p:cNvSpPr>
            <a:spLocks noGrp="1"/>
          </p:cNvSpPr>
          <p:nvPr>
            <p:ph type="sldNum" sz="quarter" idx="5"/>
          </p:nvPr>
        </p:nvSpPr>
        <p:spPr/>
        <p:txBody>
          <a:bodyPr/>
          <a:lstStyle/>
          <a:p>
            <a:fld id="{9BA67649-7317-49AC-B132-47C9EB848518}" type="slidenum">
              <a:rPr lang="en-GB" smtClean="0"/>
              <a:pPr/>
              <a:t>8</a:t>
            </a:fld>
            <a:endParaRPr lang="en-GB"/>
          </a:p>
        </p:txBody>
      </p:sp>
    </p:spTree>
    <p:extLst>
      <p:ext uri="{BB962C8B-B14F-4D97-AF65-F5344CB8AC3E}">
        <p14:creationId xmlns:p14="http://schemas.microsoft.com/office/powerpoint/2010/main" val="7767506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R-EP – Swansea</a:t>
            </a:r>
          </a:p>
          <a:p>
            <a:r>
              <a:rPr lang="en-US" dirty="0">
                <a:ea typeface="Calibri"/>
                <a:cs typeface="Calibri"/>
              </a:rPr>
              <a:t>Expand on Lundy</a:t>
            </a:r>
          </a:p>
        </p:txBody>
      </p:sp>
      <p:sp>
        <p:nvSpPr>
          <p:cNvPr id="4" name="Slide Number Placeholder 3"/>
          <p:cNvSpPr>
            <a:spLocks noGrp="1"/>
          </p:cNvSpPr>
          <p:nvPr>
            <p:ph type="sldNum" sz="quarter" idx="5"/>
          </p:nvPr>
        </p:nvSpPr>
        <p:spPr/>
        <p:txBody>
          <a:bodyPr/>
          <a:lstStyle/>
          <a:p>
            <a:fld id="{9BA67649-7317-49AC-B132-47C9EB848518}" type="slidenum">
              <a:rPr lang="en-GB" smtClean="0"/>
              <a:pPr/>
              <a:t>9</a:t>
            </a:fld>
            <a:endParaRPr lang="en-GB"/>
          </a:p>
        </p:txBody>
      </p:sp>
    </p:spTree>
    <p:extLst>
      <p:ext uri="{BB962C8B-B14F-4D97-AF65-F5344CB8AC3E}">
        <p14:creationId xmlns:p14="http://schemas.microsoft.com/office/powerpoint/2010/main" val="23400560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R-EP - Swansea</a:t>
            </a:r>
          </a:p>
          <a:p>
            <a:r>
              <a:rPr lang="en-GB"/>
              <a:t>Consider differing opinions/challenges within the assignment </a:t>
            </a:r>
          </a:p>
        </p:txBody>
      </p:sp>
      <p:sp>
        <p:nvSpPr>
          <p:cNvPr id="4" name="Slide Number Placeholder 3"/>
          <p:cNvSpPr>
            <a:spLocks noGrp="1"/>
          </p:cNvSpPr>
          <p:nvPr>
            <p:ph type="sldNum" sz="quarter" idx="10"/>
          </p:nvPr>
        </p:nvSpPr>
        <p:spPr/>
        <p:txBody>
          <a:bodyPr/>
          <a:lstStyle/>
          <a:p>
            <a:fld id="{9BA67649-7317-49AC-B132-47C9EB848518}" type="slidenum">
              <a:rPr lang="en-GB" smtClean="0"/>
              <a:pPr/>
              <a:t>12</a:t>
            </a:fld>
            <a:endParaRPr lang="en-GB"/>
          </a:p>
        </p:txBody>
      </p:sp>
    </p:spTree>
    <p:extLst>
      <p:ext uri="{BB962C8B-B14F-4D97-AF65-F5344CB8AC3E}">
        <p14:creationId xmlns:p14="http://schemas.microsoft.com/office/powerpoint/2010/main" val="18887016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R-EP - Swansea</a:t>
            </a:r>
          </a:p>
        </p:txBody>
      </p:sp>
      <p:sp>
        <p:nvSpPr>
          <p:cNvPr id="4" name="Slide Number Placeholder 3"/>
          <p:cNvSpPr>
            <a:spLocks noGrp="1"/>
          </p:cNvSpPr>
          <p:nvPr>
            <p:ph type="sldNum" sz="quarter" idx="10"/>
          </p:nvPr>
        </p:nvSpPr>
        <p:spPr/>
        <p:txBody>
          <a:bodyPr/>
          <a:lstStyle/>
          <a:p>
            <a:fld id="{9BA67649-7317-49AC-B132-47C9EB848518}" type="slidenum">
              <a:rPr lang="en-GB" smtClean="0"/>
              <a:pPr/>
              <a:t>13</a:t>
            </a:fld>
            <a:endParaRPr lang="en-GB"/>
          </a:p>
        </p:txBody>
      </p:sp>
    </p:spTree>
    <p:extLst>
      <p:ext uri="{BB962C8B-B14F-4D97-AF65-F5344CB8AC3E}">
        <p14:creationId xmlns:p14="http://schemas.microsoft.com/office/powerpoint/2010/main" val="37845474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R-EP - Swansea</a:t>
            </a:r>
          </a:p>
        </p:txBody>
      </p:sp>
      <p:sp>
        <p:nvSpPr>
          <p:cNvPr id="4" name="Slide Number Placeholder 3"/>
          <p:cNvSpPr>
            <a:spLocks noGrp="1"/>
          </p:cNvSpPr>
          <p:nvPr>
            <p:ph type="sldNum" sz="quarter" idx="5"/>
          </p:nvPr>
        </p:nvSpPr>
        <p:spPr/>
        <p:txBody>
          <a:bodyPr/>
          <a:lstStyle/>
          <a:p>
            <a:fld id="{9BA67649-7317-49AC-B132-47C9EB848518}" type="slidenum">
              <a:rPr lang="en-GB" smtClean="0"/>
              <a:pPr/>
              <a:t>14</a:t>
            </a:fld>
            <a:endParaRPr lang="en-GB"/>
          </a:p>
        </p:txBody>
      </p:sp>
    </p:spTree>
    <p:extLst>
      <p:ext uri="{BB962C8B-B14F-4D97-AF65-F5344CB8AC3E}">
        <p14:creationId xmlns:p14="http://schemas.microsoft.com/office/powerpoint/2010/main" val="20651367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R-EP - Swansea</a:t>
            </a:r>
          </a:p>
          <a:p>
            <a:r>
              <a:rPr lang="en-GB" dirty="0"/>
              <a:t>From your</a:t>
            </a:r>
            <a:r>
              <a:rPr lang="en-GB" baseline="0" dirty="0"/>
              <a:t> own experiences can you identify examples of each within a learning environment?</a:t>
            </a:r>
            <a:endParaRPr lang="en-GB" dirty="0">
              <a:cs typeface="Calibri"/>
            </a:endParaRPr>
          </a:p>
        </p:txBody>
      </p:sp>
      <p:sp>
        <p:nvSpPr>
          <p:cNvPr id="4" name="Slide Number Placeholder 3"/>
          <p:cNvSpPr>
            <a:spLocks noGrp="1"/>
          </p:cNvSpPr>
          <p:nvPr>
            <p:ph type="sldNum" sz="quarter" idx="10"/>
          </p:nvPr>
        </p:nvSpPr>
        <p:spPr/>
        <p:txBody>
          <a:bodyPr/>
          <a:lstStyle/>
          <a:p>
            <a:fld id="{9BA67649-7317-49AC-B132-47C9EB848518}" type="slidenum">
              <a:rPr lang="en-GB" smtClean="0"/>
              <a:pPr/>
              <a:t>15</a:t>
            </a:fld>
            <a:endParaRPr lang="en-GB"/>
          </a:p>
        </p:txBody>
      </p:sp>
    </p:spTree>
    <p:extLst>
      <p:ext uri="{BB962C8B-B14F-4D97-AF65-F5344CB8AC3E}">
        <p14:creationId xmlns:p14="http://schemas.microsoft.com/office/powerpoint/2010/main" val="2101070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t>Who: R-EP - Swansea</a:t>
            </a:r>
          </a:p>
          <a:p>
            <a:pPr marL="0" marR="0" lvl="0" indent="0" algn="l" defTabSz="914400">
              <a:lnSpc>
                <a:spcPct val="100000"/>
              </a:lnSpc>
              <a:spcBef>
                <a:spcPts val="0"/>
              </a:spcBef>
              <a:spcAft>
                <a:spcPts val="0"/>
              </a:spcAft>
              <a:buClrTx/>
              <a:buSzTx/>
              <a:buFontTx/>
              <a:buNone/>
              <a:tabLst/>
              <a:defRPr/>
            </a:pPr>
            <a:r>
              <a:rPr lang="en-GB" dirty="0"/>
              <a:t>From your</a:t>
            </a:r>
            <a:r>
              <a:rPr lang="en-GB" baseline="0" dirty="0"/>
              <a:t> own experiences can you identify examples of each within a learning environment?</a:t>
            </a:r>
            <a:endParaRPr lang="en-GB" dirty="0">
              <a:cs typeface="Calibri"/>
            </a:endParaRPr>
          </a:p>
          <a:p>
            <a:endParaRPr lang="en-US" dirty="0"/>
          </a:p>
        </p:txBody>
      </p:sp>
      <p:sp>
        <p:nvSpPr>
          <p:cNvPr id="4" name="Slide Number Placeholder 3"/>
          <p:cNvSpPr>
            <a:spLocks noGrp="1"/>
          </p:cNvSpPr>
          <p:nvPr>
            <p:ph type="sldNum" sz="quarter" idx="5"/>
          </p:nvPr>
        </p:nvSpPr>
        <p:spPr/>
        <p:txBody>
          <a:bodyPr/>
          <a:lstStyle/>
          <a:p>
            <a:fld id="{9BA67649-7317-49AC-B132-47C9EB848518}" type="slidenum">
              <a:rPr lang="en-GB" smtClean="0"/>
              <a:pPr/>
              <a:t>16</a:t>
            </a:fld>
            <a:endParaRPr lang="en-GB"/>
          </a:p>
        </p:txBody>
      </p:sp>
    </p:spTree>
    <p:extLst>
      <p:ext uri="{BB962C8B-B14F-4D97-AF65-F5344CB8AC3E}">
        <p14:creationId xmlns:p14="http://schemas.microsoft.com/office/powerpoint/2010/main" val="6749158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r>
              <a:rPr lang="en-US" dirty="0"/>
              <a:t>Who: R-EP - Swansea</a:t>
            </a:r>
          </a:p>
          <a:p>
            <a:pPr marL="0" indent="0">
              <a:buFont typeface="Arial" panose="020B0604020202020204" pitchFamily="34" charset="0"/>
              <a:buNone/>
            </a:pPr>
            <a:r>
              <a:rPr lang="en-GB" altLang="cy-GB"/>
              <a:t>Physical barriers</a:t>
            </a:r>
            <a:endParaRPr lang="en-US" altLang="cy-GB">
              <a:cs typeface="Calibri"/>
            </a:endParaRPr>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C1605B74-1562-40D5-B44F-4ED75734C894}" type="slidenum">
              <a:rPr lang="en-US" altLang="cy-GB">
                <a:latin typeface="Arial" panose="020B0604020202020204" pitchFamily="34" charset="0"/>
              </a:rPr>
              <a:pPr eaLnBrk="1" hangingPunct="1">
                <a:spcBef>
                  <a:spcPct val="0"/>
                </a:spcBef>
              </a:pPr>
              <a:t>17</a:t>
            </a:fld>
            <a:endParaRPr lang="en-US" altLang="cy-GB">
              <a:latin typeface="Arial" panose="020B0604020202020204" pitchFamily="34" charset="0"/>
            </a:endParaRPr>
          </a:p>
        </p:txBody>
      </p:sp>
    </p:spTree>
    <p:extLst>
      <p:ext uri="{BB962C8B-B14F-4D97-AF65-F5344CB8AC3E}">
        <p14:creationId xmlns:p14="http://schemas.microsoft.com/office/powerpoint/2010/main" val="42876830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r>
              <a:rPr lang="en-US" dirty="0"/>
              <a:t>Who: R-EP - Swansea</a:t>
            </a:r>
          </a:p>
          <a:p>
            <a:r>
              <a:rPr lang="en-GB" altLang="cy-GB" dirty="0"/>
              <a:t>Social barriers </a:t>
            </a:r>
            <a:endParaRPr lang="en-US" altLang="cy-GB" dirty="0">
              <a:cs typeface="Calibri"/>
            </a:endParaRPr>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701BDBE3-7ED9-47E9-98A2-B2BB0287D969}" type="slidenum">
              <a:rPr lang="en-US" altLang="cy-GB">
                <a:latin typeface="Arial" panose="020B0604020202020204" pitchFamily="34" charset="0"/>
              </a:rPr>
              <a:pPr eaLnBrk="1" hangingPunct="1">
                <a:spcBef>
                  <a:spcPct val="0"/>
                </a:spcBef>
              </a:pPr>
              <a:t>18</a:t>
            </a:fld>
            <a:endParaRPr lang="en-US" altLang="cy-GB">
              <a:latin typeface="Arial" panose="020B0604020202020204" pitchFamily="34" charset="0"/>
            </a:endParaRPr>
          </a:p>
        </p:txBody>
      </p:sp>
    </p:spTree>
    <p:extLst>
      <p:ext uri="{BB962C8B-B14F-4D97-AF65-F5344CB8AC3E}">
        <p14:creationId xmlns:p14="http://schemas.microsoft.com/office/powerpoint/2010/main" val="2239961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R-EP - Swansea</a:t>
            </a:r>
          </a:p>
          <a:p>
            <a:r>
              <a:rPr lang="en-GB" dirty="0"/>
              <a:t>Task- Spider diagram based on videos</a:t>
            </a:r>
            <a:endParaRPr lang="en-US">
              <a:ea typeface="Calibri"/>
              <a:cs typeface="Calibri"/>
            </a:endParaRPr>
          </a:p>
        </p:txBody>
      </p:sp>
      <p:sp>
        <p:nvSpPr>
          <p:cNvPr id="4" name="Slide Number Placeholder 3"/>
          <p:cNvSpPr>
            <a:spLocks noGrp="1"/>
          </p:cNvSpPr>
          <p:nvPr>
            <p:ph type="sldNum" sz="quarter" idx="5"/>
          </p:nvPr>
        </p:nvSpPr>
        <p:spPr/>
        <p:txBody>
          <a:bodyPr/>
          <a:lstStyle/>
          <a:p>
            <a:fld id="{9BA67649-7317-49AC-B132-47C9EB848518}" type="slidenum">
              <a:rPr lang="en-GB" smtClean="0"/>
              <a:pPr/>
              <a:t>20</a:t>
            </a:fld>
            <a:endParaRPr lang="en-GB"/>
          </a:p>
        </p:txBody>
      </p:sp>
    </p:spTree>
    <p:extLst>
      <p:ext uri="{BB962C8B-B14F-4D97-AF65-F5344CB8AC3E}">
        <p14:creationId xmlns:p14="http://schemas.microsoft.com/office/powerpoint/2010/main" val="2837547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R-EP - Swansea</a:t>
            </a:r>
          </a:p>
        </p:txBody>
      </p:sp>
      <p:sp>
        <p:nvSpPr>
          <p:cNvPr id="4" name="Slide Number Placeholder 3"/>
          <p:cNvSpPr>
            <a:spLocks noGrp="1"/>
          </p:cNvSpPr>
          <p:nvPr>
            <p:ph type="sldNum" sz="quarter" idx="5"/>
          </p:nvPr>
        </p:nvSpPr>
        <p:spPr/>
        <p:txBody>
          <a:bodyPr/>
          <a:lstStyle/>
          <a:p>
            <a:fld id="{9BA67649-7317-49AC-B132-47C9EB848518}" type="slidenum">
              <a:rPr lang="en-GB" smtClean="0"/>
              <a:pPr/>
              <a:t>22</a:t>
            </a:fld>
            <a:endParaRPr lang="en-GB"/>
          </a:p>
        </p:txBody>
      </p:sp>
    </p:spTree>
    <p:extLst>
      <p:ext uri="{BB962C8B-B14F-4D97-AF65-F5344CB8AC3E}">
        <p14:creationId xmlns:p14="http://schemas.microsoft.com/office/powerpoint/2010/main" val="4638682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R-EP - Swansea</a:t>
            </a:r>
          </a:p>
        </p:txBody>
      </p:sp>
      <p:sp>
        <p:nvSpPr>
          <p:cNvPr id="4" name="Slide Number Placeholder 3"/>
          <p:cNvSpPr>
            <a:spLocks noGrp="1"/>
          </p:cNvSpPr>
          <p:nvPr>
            <p:ph type="sldNum" sz="quarter" idx="5"/>
          </p:nvPr>
        </p:nvSpPr>
        <p:spPr/>
        <p:txBody>
          <a:bodyPr/>
          <a:lstStyle/>
          <a:p>
            <a:fld id="{9BA67649-7317-49AC-B132-47C9EB848518}" type="slidenum">
              <a:rPr lang="en-GB" smtClean="0"/>
              <a:pPr/>
              <a:t>23</a:t>
            </a:fld>
            <a:endParaRPr lang="en-GB"/>
          </a:p>
        </p:txBody>
      </p:sp>
    </p:spTree>
    <p:extLst>
      <p:ext uri="{BB962C8B-B14F-4D97-AF65-F5344CB8AC3E}">
        <p14:creationId xmlns:p14="http://schemas.microsoft.com/office/powerpoint/2010/main" val="13464791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A67649-7317-49AC-B132-47C9EB848518}" type="slidenum">
              <a:rPr lang="en-GB" smtClean="0"/>
              <a:pPr/>
              <a:t>22</a:t>
            </a:fld>
            <a:endParaRPr lang="en-GB"/>
          </a:p>
        </p:txBody>
      </p:sp>
    </p:spTree>
    <p:extLst>
      <p:ext uri="{BB962C8B-B14F-4D97-AF65-F5344CB8AC3E}">
        <p14:creationId xmlns:p14="http://schemas.microsoft.com/office/powerpoint/2010/main" val="16659525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cy-GB" dirty="0"/>
          </a:p>
        </p:txBody>
      </p:sp>
      <p:sp>
        <p:nvSpPr>
          <p:cNvPr id="4" name="Slide Number Placeholder 3"/>
          <p:cNvSpPr>
            <a:spLocks noGrp="1"/>
          </p:cNvSpPr>
          <p:nvPr>
            <p:ph type="sldNum" sz="quarter" idx="10"/>
          </p:nvPr>
        </p:nvSpPr>
        <p:spPr/>
        <p:txBody>
          <a:bodyPr/>
          <a:lstStyle/>
          <a:p>
            <a:fld id="{9BA67649-7317-49AC-B132-47C9EB848518}" type="slidenum">
              <a:rPr lang="en-GB" smtClean="0"/>
              <a:pPr/>
              <a:t>23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75903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430279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04537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839425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06614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56676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0653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113190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26808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2157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590682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780632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928242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493498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74788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101580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504694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119982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030829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561767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148638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06136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8152828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94487B-2FB1-4121-BA67-2CA7817F12AC}" type="datetimeFigureOut">
              <a:rPr lang="en-GB" smtClean="0">
                <a:solidFill>
                  <a:prstClr val="black">
                    <a:tint val="75000"/>
                  </a:prstClr>
                </a:solidFill>
              </a:rPr>
              <a:pPr/>
              <a:t>25/11/2024</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19813262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5.xml"/><Relationship Id="rId1" Type="http://schemas.openxmlformats.org/officeDocument/2006/relationships/video" Target="https://www.youtube.com/embed/8HPh4RoV63s?feature=oembed" TargetMode="External"/><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hyperlink" Target="https://www.youtube.com/watch?v=8HPh4RoV63s"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5.xml"/><Relationship Id="rId5" Type="http://schemas.openxmlformats.org/officeDocument/2006/relationships/hyperlink" Target="https://www.youtube.com/watch?v=w4B4CGopmZw" TargetMode="External"/><Relationship Id="rId4" Type="http://schemas.openxmlformats.org/officeDocument/2006/relationships/hyperlink" Target="https://www.youtube.com/watch?v=0KbGhkRIVjM"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evmTE8HjQCk&amp;t=42s" TargetMode="External"/><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8.xml"/><Relationship Id="rId1" Type="http://schemas.openxmlformats.org/officeDocument/2006/relationships/video" Target="https://www.youtube.com/embed/evmTE8HjQCk?feature=oembed" TargetMode="External"/><Relationship Id="rId4" Type="http://schemas.openxmlformats.org/officeDocument/2006/relationships/image" Target="../media/image9.jpe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8.xml"/><Relationship Id="rId1" Type="http://schemas.openxmlformats.org/officeDocument/2006/relationships/video" Target="https://www.youtube.com/embed/Gv1aDEFlXq8?feature=oembed" TargetMode="External"/><Relationship Id="rId4" Type="http://schemas.openxmlformats.org/officeDocument/2006/relationships/image" Target="../media/image10.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hyperlink" Target="http://www.allfie.org.uk/docs/Case%20for%20Inclusive%20Education.pdf" TargetMode="External"/><Relationship Id="rId2" Type="http://schemas.openxmlformats.org/officeDocument/2006/relationships/notesSlide" Target="../notesSlides/notesSlide25.xml"/><Relationship Id="rId1" Type="http://schemas.openxmlformats.org/officeDocument/2006/relationships/slideLayout" Target="../slideLayouts/slideLayout13.xml"/><Relationship Id="rId4" Type="http://schemas.openxmlformats.org/officeDocument/2006/relationships/hyperlink" Target="http://www.csie.org.uk/inclusion/why.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1969396"/>
            <a:ext cx="7772400" cy="3503262"/>
          </a:xfrm>
        </p:spPr>
        <p:txBody>
          <a:bodyPr>
            <a:noAutofit/>
          </a:bodyPr>
          <a:lstStyle/>
          <a:p>
            <a:r>
              <a:rPr lang="en-GB" sz="4000" b="1" dirty="0"/>
              <a:t>ECES5006/C</a:t>
            </a:r>
            <a:br>
              <a:rPr lang="en-GB" sz="4000" b="1" dirty="0"/>
            </a:br>
            <a:r>
              <a:rPr lang="en-GB" sz="4000" b="1" dirty="0" err="1"/>
              <a:t>Pawb</a:t>
            </a:r>
            <a:r>
              <a:rPr lang="en-GB" sz="4000" b="1" dirty="0"/>
              <a:t> yn </a:t>
            </a:r>
            <a:r>
              <a:rPr lang="en-GB" sz="4000" b="1" dirty="0" err="1"/>
              <a:t>Golygu</a:t>
            </a:r>
            <a:r>
              <a:rPr lang="en-GB" sz="4000" b="1" dirty="0"/>
              <a:t> </a:t>
            </a:r>
            <a:r>
              <a:rPr lang="en-GB" sz="4000" b="1" dirty="0" err="1"/>
              <a:t>Pawb</a:t>
            </a:r>
            <a:br>
              <a:rPr lang="en-GB" sz="3600" b="1" dirty="0"/>
            </a:br>
            <a:r>
              <a:rPr lang="en-GB" sz="2800" b="1" dirty="0" err="1"/>
              <a:t>Sesiwn</a:t>
            </a:r>
            <a:r>
              <a:rPr lang="en-GB" sz="2800" b="1" dirty="0"/>
              <a:t> 2</a:t>
            </a:r>
            <a:br>
              <a:rPr lang="en-GB" sz="3600" b="1" dirty="0"/>
            </a:br>
            <a:br>
              <a:rPr lang="en-GB" sz="3600" b="1" dirty="0"/>
            </a:br>
            <a:r>
              <a:rPr lang="en-GB" sz="4000" b="1" dirty="0">
                <a:solidFill>
                  <a:srgbClr val="0070C0"/>
                </a:solidFill>
              </a:rPr>
              <a:t>ECES5006</a:t>
            </a:r>
            <a:br>
              <a:rPr lang="en-GB" sz="4000" b="1" dirty="0">
                <a:solidFill>
                  <a:srgbClr val="0070C0"/>
                </a:solidFill>
              </a:rPr>
            </a:br>
            <a:r>
              <a:rPr lang="en-GB" sz="4000" b="1" dirty="0">
                <a:solidFill>
                  <a:srgbClr val="0070C0"/>
                </a:solidFill>
              </a:rPr>
              <a:t>All Means All</a:t>
            </a:r>
            <a:br>
              <a:rPr lang="en-GB" sz="3600" b="1" dirty="0">
                <a:solidFill>
                  <a:srgbClr val="0070C0"/>
                </a:solidFill>
              </a:rPr>
            </a:br>
            <a:r>
              <a:rPr lang="en-GB" sz="2800" b="1" dirty="0">
                <a:solidFill>
                  <a:srgbClr val="0070C0"/>
                </a:solidFill>
              </a:rPr>
              <a:t>Session 2 </a:t>
            </a:r>
            <a:endParaRPr lang="en-GB" sz="3600" b="1" dirty="0">
              <a:solidFill>
                <a:srgbClr val="0070C0"/>
              </a:solidFill>
            </a:endParaRPr>
          </a:p>
        </p:txBody>
      </p:sp>
      <p:pic>
        <p:nvPicPr>
          <p:cNvPr id="4" name="Picture 3"/>
          <p:cNvPicPr>
            <a:picLocks noChangeAspect="1"/>
          </p:cNvPicPr>
          <p:nvPr/>
        </p:nvPicPr>
        <p:blipFill>
          <a:blip r:embed="rId3" cstate="print"/>
          <a:stretch>
            <a:fillRect/>
          </a:stretch>
        </p:blipFill>
        <p:spPr>
          <a:xfrm>
            <a:off x="5070026" y="145987"/>
            <a:ext cx="2051948" cy="1712091"/>
          </a:xfrm>
          <a:prstGeom prst="rect">
            <a:avLst/>
          </a:prstGeom>
        </p:spPr>
      </p:pic>
    </p:spTree>
    <p:extLst>
      <p:ext uri="{BB962C8B-B14F-4D97-AF65-F5344CB8AC3E}">
        <p14:creationId xmlns:p14="http://schemas.microsoft.com/office/powerpoint/2010/main" val="4208028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1710" y="-22268"/>
            <a:ext cx="4064876" cy="1325563"/>
          </a:xfrm>
        </p:spPr>
        <p:txBody>
          <a:bodyPr>
            <a:normAutofit/>
          </a:bodyPr>
          <a:lstStyle/>
          <a:p>
            <a:r>
              <a:rPr lang="en-GB" sz="4000" dirty="0" err="1"/>
              <a:t>Anagramau</a:t>
            </a:r>
            <a:r>
              <a:rPr lang="en-GB" sz="4000" dirty="0"/>
              <a:t>!                                  </a:t>
            </a:r>
            <a:endParaRPr lang="en-GB" sz="4000" b="1" dirty="0"/>
          </a:p>
        </p:txBody>
      </p:sp>
      <p:sp>
        <p:nvSpPr>
          <p:cNvPr id="10" name="Content Placeholder 9">
            <a:extLst>
              <a:ext uri="{FF2B5EF4-FFF2-40B4-BE49-F238E27FC236}">
                <a16:creationId xmlns:a16="http://schemas.microsoft.com/office/drawing/2014/main" id="{98581678-9F01-7D31-B06E-B813C0D6BD9A}"/>
              </a:ext>
            </a:extLst>
          </p:cNvPr>
          <p:cNvSpPr>
            <a:spLocks noGrp="1"/>
          </p:cNvSpPr>
          <p:nvPr>
            <p:ph sz="half" idx="1"/>
          </p:nvPr>
        </p:nvSpPr>
        <p:spPr>
          <a:xfrm>
            <a:off x="681710" y="1253331"/>
            <a:ext cx="4637712" cy="4351338"/>
          </a:xfrm>
        </p:spPr>
        <p:txBody>
          <a:bodyPr>
            <a:normAutofit fontScale="25000" lnSpcReduction="20000"/>
          </a:bodyPr>
          <a:lstStyle/>
          <a:p>
            <a:pPr marL="0" indent="0">
              <a:buNone/>
            </a:pPr>
            <a:r>
              <a:rPr lang="en-GB" sz="9600" dirty="0"/>
              <a:t>Beth </a:t>
            </a:r>
            <a:r>
              <a:rPr lang="en-GB" sz="9600" dirty="0" err="1"/>
              <a:t>yw’r</a:t>
            </a:r>
            <a:r>
              <a:rPr lang="en-GB" sz="9600" dirty="0"/>
              <a:t> </a:t>
            </a:r>
            <a:r>
              <a:rPr lang="en-GB" sz="9600" dirty="0" err="1"/>
              <a:t>termau</a:t>
            </a:r>
            <a:r>
              <a:rPr lang="en-GB" sz="9600" dirty="0"/>
              <a:t> </a:t>
            </a:r>
            <a:r>
              <a:rPr lang="en-GB" sz="9600" dirty="0" err="1"/>
              <a:t>isod</a:t>
            </a:r>
            <a:r>
              <a:rPr lang="en-GB" sz="9600" dirty="0"/>
              <a:t>?</a:t>
            </a:r>
          </a:p>
          <a:p>
            <a:r>
              <a:rPr lang="en-GB" sz="9600" dirty="0"/>
              <a:t>SYWYIACNNHT</a:t>
            </a:r>
          </a:p>
          <a:p>
            <a:r>
              <a:rPr lang="en-GB" sz="9600" dirty="0"/>
              <a:t>MAEHIYTAWR</a:t>
            </a:r>
          </a:p>
          <a:p>
            <a:r>
              <a:rPr lang="en-GB" sz="9600" dirty="0"/>
              <a:t>SLPOII</a:t>
            </a:r>
          </a:p>
          <a:p>
            <a:r>
              <a:rPr lang="en-GB" sz="9600" dirty="0"/>
              <a:t>WYNFSBAT</a:t>
            </a:r>
          </a:p>
          <a:p>
            <a:r>
              <a:rPr lang="en-GB" sz="9600" dirty="0"/>
              <a:t>AATHFFERAINF</a:t>
            </a:r>
          </a:p>
          <a:p>
            <a:r>
              <a:rPr lang="en-GB" sz="9600" dirty="0"/>
              <a:t>ENHAS</a:t>
            </a:r>
          </a:p>
          <a:p>
            <a:r>
              <a:rPr lang="en-GB" sz="9600" dirty="0"/>
              <a:t>WENID</a:t>
            </a:r>
          </a:p>
          <a:p>
            <a:r>
              <a:rPr lang="en-GB" sz="9600" dirty="0"/>
              <a:t>EATHFEGCNO</a:t>
            </a:r>
          </a:p>
          <a:p>
            <a:r>
              <a:rPr lang="en-GB" sz="9600" dirty="0"/>
              <a:t>DDWYLLO</a:t>
            </a:r>
          </a:p>
          <a:p>
            <a:r>
              <a:rPr lang="en-GB" sz="9600" dirty="0"/>
              <a:t>ELLS</a:t>
            </a:r>
          </a:p>
          <a:p>
            <a:endParaRPr lang="en-US" dirty="0"/>
          </a:p>
        </p:txBody>
      </p:sp>
      <p:sp>
        <p:nvSpPr>
          <p:cNvPr id="14" name="Content Placeholder 13">
            <a:extLst>
              <a:ext uri="{FF2B5EF4-FFF2-40B4-BE49-F238E27FC236}">
                <a16:creationId xmlns:a16="http://schemas.microsoft.com/office/drawing/2014/main" id="{3731433C-F398-7074-458F-E6BFE135F7B7}"/>
              </a:ext>
            </a:extLst>
          </p:cNvPr>
          <p:cNvSpPr>
            <a:spLocks noGrp="1"/>
          </p:cNvSpPr>
          <p:nvPr>
            <p:ph sz="half" idx="2"/>
          </p:nvPr>
        </p:nvSpPr>
        <p:spPr>
          <a:xfrm>
            <a:off x="6103289" y="1253331"/>
            <a:ext cx="5181600" cy="4351338"/>
          </a:xfrm>
        </p:spPr>
        <p:txBody>
          <a:bodyPr>
            <a:normAutofit fontScale="25000" lnSpcReduction="20000"/>
          </a:bodyPr>
          <a:lstStyle/>
          <a:p>
            <a:pPr marL="0" indent="0">
              <a:buNone/>
            </a:pPr>
            <a:r>
              <a:rPr lang="en-GB" sz="9600" i="1" dirty="0">
                <a:solidFill>
                  <a:srgbClr val="0070C0"/>
                </a:solidFill>
              </a:rPr>
              <a:t>Can you unscramble these terms? </a:t>
            </a:r>
          </a:p>
          <a:p>
            <a:r>
              <a:rPr lang="en-GB" sz="9600" i="1" dirty="0">
                <a:solidFill>
                  <a:srgbClr val="0070C0"/>
                </a:solidFill>
              </a:rPr>
              <a:t>CSNINILUO</a:t>
            </a:r>
          </a:p>
          <a:p>
            <a:r>
              <a:rPr lang="en-GB" sz="9600" i="1" dirty="0">
                <a:solidFill>
                  <a:srgbClr val="0070C0"/>
                </a:solidFill>
              </a:rPr>
              <a:t>VESDYTIIR</a:t>
            </a:r>
          </a:p>
          <a:p>
            <a:r>
              <a:rPr lang="en-GB" sz="9600" i="1" dirty="0">
                <a:solidFill>
                  <a:srgbClr val="0070C0"/>
                </a:solidFill>
              </a:rPr>
              <a:t>YCPLOI</a:t>
            </a:r>
          </a:p>
          <a:p>
            <a:r>
              <a:rPr lang="en-GB" sz="9600" i="1" dirty="0">
                <a:solidFill>
                  <a:srgbClr val="0070C0"/>
                </a:solidFill>
              </a:rPr>
              <a:t>EWVSI</a:t>
            </a:r>
          </a:p>
          <a:p>
            <a:r>
              <a:rPr lang="en-GB" sz="9600" i="1" dirty="0">
                <a:solidFill>
                  <a:srgbClr val="0070C0"/>
                </a:solidFill>
              </a:rPr>
              <a:t>DNOSCMNATIRII</a:t>
            </a:r>
          </a:p>
          <a:p>
            <a:r>
              <a:rPr lang="en-GB" sz="9600" i="1" dirty="0">
                <a:solidFill>
                  <a:srgbClr val="0070C0"/>
                </a:solidFill>
              </a:rPr>
              <a:t>SRTHIOY</a:t>
            </a:r>
          </a:p>
          <a:p>
            <a:r>
              <a:rPr lang="en-GB" sz="9600" i="1" dirty="0">
                <a:solidFill>
                  <a:srgbClr val="0070C0"/>
                </a:solidFill>
              </a:rPr>
              <a:t>AHCNGE</a:t>
            </a:r>
          </a:p>
          <a:p>
            <a:r>
              <a:rPr lang="en-GB" sz="9600" i="1" dirty="0">
                <a:solidFill>
                  <a:srgbClr val="0070C0"/>
                </a:solidFill>
              </a:rPr>
              <a:t>PUOSPRT</a:t>
            </a:r>
            <a:endParaRPr lang="en-GB" sz="9600" b="1" i="1" dirty="0">
              <a:solidFill>
                <a:srgbClr val="0070C0"/>
              </a:solidFill>
            </a:endParaRPr>
          </a:p>
          <a:p>
            <a:r>
              <a:rPr lang="en-GB" sz="9600" i="1" dirty="0">
                <a:solidFill>
                  <a:srgbClr val="0070C0"/>
                </a:solidFill>
              </a:rPr>
              <a:t>HVAECIE</a:t>
            </a:r>
          </a:p>
          <a:p>
            <a:r>
              <a:rPr lang="en-GB" sz="9600" i="1" dirty="0">
                <a:solidFill>
                  <a:srgbClr val="0070C0"/>
                </a:solidFill>
              </a:rPr>
              <a:t>NWLEEBLIG</a:t>
            </a:r>
          </a:p>
          <a:p>
            <a:endParaRPr lang="en-US" dirty="0"/>
          </a:p>
        </p:txBody>
      </p:sp>
      <p:sp>
        <p:nvSpPr>
          <p:cNvPr id="5" name="TextBox 4">
            <a:extLst>
              <a:ext uri="{FF2B5EF4-FFF2-40B4-BE49-F238E27FC236}">
                <a16:creationId xmlns:a16="http://schemas.microsoft.com/office/drawing/2014/main" id="{6DD085DF-162F-082B-62E2-608F60540C98}"/>
              </a:ext>
            </a:extLst>
          </p:cNvPr>
          <p:cNvSpPr txBox="1"/>
          <p:nvPr/>
        </p:nvSpPr>
        <p:spPr>
          <a:xfrm>
            <a:off x="6103289" y="286570"/>
            <a:ext cx="2666114" cy="707886"/>
          </a:xfrm>
          <a:prstGeom prst="rect">
            <a:avLst/>
          </a:prstGeom>
          <a:noFill/>
        </p:spPr>
        <p:txBody>
          <a:bodyPr wrap="none" rtlCol="0">
            <a:spAutoFit/>
          </a:bodyPr>
          <a:lstStyle/>
          <a:p>
            <a:r>
              <a:rPr lang="en-GB" sz="4000" dirty="0">
                <a:solidFill>
                  <a:srgbClr val="0070C0"/>
                </a:solidFill>
              </a:rPr>
              <a:t>Anagrams!</a:t>
            </a:r>
            <a:endParaRPr lang="en-US" sz="4000" dirty="0">
              <a:solidFill>
                <a:srgbClr val="0070C0"/>
              </a:solidFill>
            </a:endParaRPr>
          </a:p>
        </p:txBody>
      </p:sp>
    </p:spTree>
    <p:extLst>
      <p:ext uri="{BB962C8B-B14F-4D97-AF65-F5344CB8AC3E}">
        <p14:creationId xmlns:p14="http://schemas.microsoft.com/office/powerpoint/2010/main" val="23277608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7876" y="0"/>
            <a:ext cx="3553476" cy="1046162"/>
          </a:xfrm>
        </p:spPr>
        <p:txBody>
          <a:bodyPr>
            <a:normAutofit/>
          </a:bodyPr>
          <a:lstStyle/>
          <a:p>
            <a:r>
              <a:rPr lang="en-GB" sz="4000" dirty="0" err="1">
                <a:latin typeface="+mn-lt"/>
              </a:rPr>
              <a:t>Siwrne</a:t>
            </a:r>
            <a:r>
              <a:rPr lang="en-GB" sz="4000" dirty="0">
                <a:latin typeface="+mn-lt"/>
              </a:rPr>
              <a:t> </a:t>
            </a:r>
            <a:r>
              <a:rPr lang="en-GB" sz="4000" dirty="0" err="1">
                <a:latin typeface="+mn-lt"/>
              </a:rPr>
              <a:t>Araf</a:t>
            </a:r>
            <a:r>
              <a:rPr lang="en-GB" sz="4000" dirty="0">
                <a:latin typeface="+mn-lt"/>
              </a:rPr>
              <a:t>  </a:t>
            </a:r>
            <a:endParaRPr lang="en-GB" sz="4000" b="1" i="1" dirty="0">
              <a:latin typeface="+mn-lt"/>
            </a:endParaRPr>
          </a:p>
        </p:txBody>
      </p:sp>
      <p:sp>
        <p:nvSpPr>
          <p:cNvPr id="5" name="Rounded Rectangular Callout 4"/>
          <p:cNvSpPr/>
          <p:nvPr/>
        </p:nvSpPr>
        <p:spPr>
          <a:xfrm>
            <a:off x="2594207" y="1541007"/>
            <a:ext cx="7003585" cy="3775986"/>
          </a:xfrm>
          <a:prstGeom prst="wedgeRoundRectCallout">
            <a:avLst>
              <a:gd name="adj1" fmla="val 53320"/>
              <a:gd name="adj2" fmla="val 61360"/>
              <a:gd name="adj3" fmla="val 16667"/>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a:t>“The march toward equal rights for all – including the politically weak, the disenfranchised and the oppressed  – has been a long and difficult one. Its conclusion in the civil rights movement of the 1960s and today’s anti-discriminatory legislative environment represents the coming together of many streams of thought.” </a:t>
            </a:r>
          </a:p>
          <a:p>
            <a:r>
              <a:rPr lang="en-GB" sz="2400" dirty="0"/>
              <a:t>(Thomas and Vaughan, 2004)</a:t>
            </a:r>
          </a:p>
        </p:txBody>
      </p:sp>
      <p:sp>
        <p:nvSpPr>
          <p:cNvPr id="3" name="TextBox 2">
            <a:extLst>
              <a:ext uri="{FF2B5EF4-FFF2-40B4-BE49-F238E27FC236}">
                <a16:creationId xmlns:a16="http://schemas.microsoft.com/office/drawing/2014/main" id="{3DA631B8-D9E0-D324-B225-8F70FE28220E}"/>
              </a:ext>
            </a:extLst>
          </p:cNvPr>
          <p:cNvSpPr txBox="1"/>
          <p:nvPr/>
        </p:nvSpPr>
        <p:spPr>
          <a:xfrm>
            <a:off x="4110058" y="692219"/>
            <a:ext cx="3320717" cy="707886"/>
          </a:xfrm>
          <a:prstGeom prst="rect">
            <a:avLst/>
          </a:prstGeom>
          <a:noFill/>
        </p:spPr>
        <p:txBody>
          <a:bodyPr wrap="none" rtlCol="0">
            <a:spAutoFit/>
          </a:bodyPr>
          <a:lstStyle/>
          <a:p>
            <a:r>
              <a:rPr lang="en-GB" sz="4000" dirty="0">
                <a:solidFill>
                  <a:srgbClr val="0070C0"/>
                </a:solidFill>
              </a:rPr>
              <a:t>A Slow March</a:t>
            </a:r>
            <a:endParaRPr lang="en-US" sz="4000" dirty="0">
              <a:solidFill>
                <a:srgbClr val="0070C0"/>
              </a:solidFill>
            </a:endParaRPr>
          </a:p>
        </p:txBody>
      </p:sp>
    </p:spTree>
    <p:extLst>
      <p:ext uri="{BB962C8B-B14F-4D97-AF65-F5344CB8AC3E}">
        <p14:creationId xmlns:p14="http://schemas.microsoft.com/office/powerpoint/2010/main" val="3773642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3880" y="310863"/>
            <a:ext cx="9577647" cy="1310119"/>
          </a:xfrm>
        </p:spPr>
        <p:txBody>
          <a:bodyPr>
            <a:normAutofit/>
          </a:bodyPr>
          <a:lstStyle/>
          <a:p>
            <a:r>
              <a:rPr lang="en-GB" sz="4000" b="1" dirty="0"/>
              <a:t>Beth </a:t>
            </a:r>
            <a:r>
              <a:rPr lang="en-GB" sz="4000" b="1" dirty="0" err="1"/>
              <a:t>yw</a:t>
            </a:r>
            <a:r>
              <a:rPr lang="en-GB" sz="4000" b="1" dirty="0"/>
              <a:t> </a:t>
            </a:r>
            <a:r>
              <a:rPr lang="en-GB" sz="4000" b="1" dirty="0" err="1"/>
              <a:t>cynhwysiant</a:t>
            </a:r>
            <a:r>
              <a:rPr lang="en-GB" sz="4000" b="1" dirty="0"/>
              <a:t> (</a:t>
            </a:r>
            <a:r>
              <a:rPr lang="en-GB" sz="4000" b="1" dirty="0" err="1"/>
              <a:t>addysgol</a:t>
            </a:r>
            <a:r>
              <a:rPr lang="en-GB" sz="4000" b="1" dirty="0"/>
              <a:t>)?</a:t>
            </a:r>
            <a:endParaRPr lang="en-GB" sz="4000" b="1" i="1" dirty="0"/>
          </a:p>
        </p:txBody>
      </p:sp>
      <p:sp>
        <p:nvSpPr>
          <p:cNvPr id="7" name="Content Placeholder 6">
            <a:extLst>
              <a:ext uri="{FF2B5EF4-FFF2-40B4-BE49-F238E27FC236}">
                <a16:creationId xmlns:a16="http://schemas.microsoft.com/office/drawing/2014/main" id="{C739DA88-2390-662C-E885-7A7C2F86CEAF}"/>
              </a:ext>
            </a:extLst>
          </p:cNvPr>
          <p:cNvSpPr>
            <a:spLocks noGrp="1"/>
          </p:cNvSpPr>
          <p:nvPr>
            <p:ph sz="half" idx="1"/>
          </p:nvPr>
        </p:nvSpPr>
        <p:spPr>
          <a:xfrm>
            <a:off x="640080" y="2001918"/>
            <a:ext cx="9016538" cy="2854163"/>
          </a:xfrm>
        </p:spPr>
        <p:txBody>
          <a:bodyPr>
            <a:normAutofit/>
          </a:bodyPr>
          <a:lstStyle/>
          <a:p>
            <a:r>
              <a:rPr lang="en-GB" sz="2000" dirty="0"/>
              <a:t>Term </a:t>
            </a:r>
            <a:r>
              <a:rPr lang="en-GB" sz="2000" dirty="0" err="1"/>
              <a:t>eithaf</a:t>
            </a:r>
            <a:r>
              <a:rPr lang="en-GB" sz="2000" dirty="0"/>
              <a:t> </a:t>
            </a:r>
            <a:r>
              <a:rPr lang="en-GB" sz="2000" dirty="0" err="1"/>
              <a:t>newydd</a:t>
            </a:r>
            <a:r>
              <a:rPr lang="en-GB" sz="2000" dirty="0"/>
              <a:t> (</a:t>
            </a:r>
            <a:r>
              <a:rPr lang="en-GB" sz="2000" dirty="0" err="1"/>
              <a:t>yn</a:t>
            </a:r>
            <a:r>
              <a:rPr lang="en-GB" sz="2000" dirty="0"/>
              <a:t> </a:t>
            </a:r>
            <a:r>
              <a:rPr lang="en-GB" sz="2000" dirty="0" err="1"/>
              <a:t>deillio</a:t>
            </a:r>
            <a:r>
              <a:rPr lang="en-GB" sz="2000" dirty="0"/>
              <a:t> </a:t>
            </a:r>
            <a:r>
              <a:rPr lang="en-GB" sz="2000" dirty="0" err="1"/>
              <a:t>o’r</a:t>
            </a:r>
            <a:r>
              <a:rPr lang="en-GB" sz="2000" dirty="0"/>
              <a:t> 80au).</a:t>
            </a:r>
          </a:p>
          <a:p>
            <a:r>
              <a:rPr lang="en-GB" sz="2000" dirty="0" err="1"/>
              <a:t>Wedi’i</a:t>
            </a:r>
            <a:r>
              <a:rPr lang="en-GB" sz="2000" dirty="0"/>
              <a:t> </a:t>
            </a:r>
            <a:r>
              <a:rPr lang="en-GB" sz="2000" dirty="0" err="1"/>
              <a:t>seilio</a:t>
            </a:r>
            <a:r>
              <a:rPr lang="en-GB" sz="2000" dirty="0"/>
              <a:t> </a:t>
            </a:r>
            <a:r>
              <a:rPr lang="en-GB" sz="2000" dirty="0" err="1"/>
              <a:t>ar</a:t>
            </a:r>
            <a:r>
              <a:rPr lang="en-GB" sz="2000" dirty="0"/>
              <a:t> </a:t>
            </a:r>
            <a:r>
              <a:rPr lang="en-GB" sz="2000" dirty="0" err="1"/>
              <a:t>nodau</a:t>
            </a:r>
            <a:r>
              <a:rPr lang="en-GB" sz="2000" dirty="0"/>
              <a:t> </a:t>
            </a:r>
            <a:r>
              <a:rPr lang="en-GB" sz="2000" dirty="0" err="1"/>
              <a:t>ynglyn</a:t>
            </a:r>
            <a:r>
              <a:rPr lang="en-GB" sz="2000" dirty="0"/>
              <a:t> a </a:t>
            </a:r>
            <a:r>
              <a:rPr lang="en-GB" sz="2000" dirty="0" err="1"/>
              <a:t>chyfiawnder</a:t>
            </a:r>
            <a:r>
              <a:rPr lang="en-GB" sz="2000" dirty="0"/>
              <a:t> </a:t>
            </a:r>
            <a:r>
              <a:rPr lang="en-GB" sz="2000" dirty="0" err="1"/>
              <a:t>cymdeithasol</a:t>
            </a:r>
            <a:r>
              <a:rPr lang="en-GB" sz="2000" dirty="0"/>
              <a:t>.</a:t>
            </a:r>
          </a:p>
          <a:p>
            <a:r>
              <a:rPr lang="en-GB" sz="2000" dirty="0" err="1"/>
              <a:t>Ar</a:t>
            </a:r>
            <a:r>
              <a:rPr lang="en-GB" sz="2000" dirty="0"/>
              <a:t> </a:t>
            </a:r>
            <a:r>
              <a:rPr lang="en-GB" sz="2000" dirty="0" err="1"/>
              <a:t>ei</a:t>
            </a:r>
            <a:r>
              <a:rPr lang="en-GB" sz="2000" dirty="0"/>
              <a:t> </a:t>
            </a:r>
            <a:r>
              <a:rPr lang="en-GB" sz="2000" dirty="0" err="1"/>
              <a:t>eithaf</a:t>
            </a:r>
            <a:r>
              <a:rPr lang="en-GB" sz="2000" dirty="0"/>
              <a:t>, </a:t>
            </a:r>
            <a:r>
              <a:rPr lang="en-GB" sz="2000" dirty="0" err="1"/>
              <a:t>yn</a:t>
            </a:r>
            <a:r>
              <a:rPr lang="en-GB" sz="2000" dirty="0"/>
              <a:t> </a:t>
            </a:r>
            <a:r>
              <a:rPr lang="en-GB" sz="2000" dirty="0" err="1"/>
              <a:t>ymwneud</a:t>
            </a:r>
            <a:r>
              <a:rPr lang="en-GB" sz="2000" dirty="0"/>
              <a:t> </a:t>
            </a:r>
            <a:r>
              <a:rPr lang="en-GB" sz="2000" dirty="0" err="1"/>
              <a:t>mwy</a:t>
            </a:r>
            <a:r>
              <a:rPr lang="en-GB" sz="2000" dirty="0"/>
              <a:t> </a:t>
            </a:r>
            <a:r>
              <a:rPr lang="en-GB" sz="2000" dirty="0">
                <a:cs typeface="Times New Roman"/>
              </a:rPr>
              <a:t>â</a:t>
            </a:r>
            <a:r>
              <a:rPr lang="en-GB" sz="2000" dirty="0"/>
              <a:t> </a:t>
            </a:r>
            <a:r>
              <a:rPr lang="en-GB" sz="2000" dirty="0" err="1"/>
              <a:t>hawliau</a:t>
            </a:r>
            <a:r>
              <a:rPr lang="en-GB" sz="2000" dirty="0"/>
              <a:t> nag </a:t>
            </a:r>
            <a:r>
              <a:rPr lang="en-GB" sz="2000" dirty="0" err="1"/>
              <a:t>anghenion</a:t>
            </a:r>
            <a:r>
              <a:rPr lang="en-GB" sz="2000" dirty="0"/>
              <a:t>.</a:t>
            </a:r>
          </a:p>
          <a:p>
            <a:r>
              <a:rPr lang="en-GB" sz="2000" dirty="0"/>
              <a:t>Y </a:t>
            </a:r>
            <a:r>
              <a:rPr lang="en-GB" sz="2000" dirty="0" err="1"/>
              <a:t>gwrthwyneb</a:t>
            </a:r>
            <a:r>
              <a:rPr lang="en-GB" sz="2000" dirty="0"/>
              <a:t> </a:t>
            </a:r>
            <a:r>
              <a:rPr lang="en-GB" sz="2000" dirty="0" err="1"/>
              <a:t>pennaf</a:t>
            </a:r>
            <a:r>
              <a:rPr lang="en-GB" sz="2000" dirty="0"/>
              <a:t> </a:t>
            </a:r>
            <a:r>
              <a:rPr lang="en-GB" sz="2000" dirty="0" err="1"/>
              <a:t>i</a:t>
            </a:r>
            <a:r>
              <a:rPr lang="en-GB" sz="2000" dirty="0"/>
              <a:t> </a:t>
            </a:r>
            <a:r>
              <a:rPr lang="en-GB" sz="2000" dirty="0" err="1"/>
              <a:t>eithrio</a:t>
            </a:r>
            <a:r>
              <a:rPr lang="en-GB" sz="2000" dirty="0"/>
              <a:t>. </a:t>
            </a:r>
          </a:p>
          <a:p>
            <a:r>
              <a:rPr lang="en-GB" sz="2000" dirty="0" err="1"/>
              <a:t>Yn</a:t>
            </a:r>
            <a:r>
              <a:rPr lang="en-GB" sz="2000" dirty="0"/>
              <a:t> </a:t>
            </a:r>
            <a:r>
              <a:rPr lang="en-GB" sz="2000" dirty="0" err="1"/>
              <a:t>parchu</a:t>
            </a:r>
            <a:r>
              <a:rPr lang="en-GB" sz="2000" dirty="0"/>
              <a:t> </a:t>
            </a:r>
            <a:r>
              <a:rPr lang="en-GB" sz="2000" dirty="0" err="1"/>
              <a:t>llais</a:t>
            </a:r>
            <a:r>
              <a:rPr lang="en-GB" sz="2000" dirty="0"/>
              <a:t> </a:t>
            </a:r>
            <a:r>
              <a:rPr lang="en-GB" sz="2000" dirty="0" err="1"/>
              <a:t>rhieni</a:t>
            </a:r>
            <a:r>
              <a:rPr lang="en-GB" sz="2000" dirty="0"/>
              <a:t> – ac </a:t>
            </a:r>
            <a:r>
              <a:rPr lang="en-GB" sz="2000" dirty="0" err="1"/>
              <a:t>yn</a:t>
            </a:r>
            <a:r>
              <a:rPr lang="en-GB" sz="2000" dirty="0"/>
              <a:t> </a:t>
            </a:r>
            <a:r>
              <a:rPr lang="en-GB" sz="2000" dirty="0" err="1"/>
              <a:t>allweddol</a:t>
            </a:r>
            <a:r>
              <a:rPr lang="en-GB" sz="2000" dirty="0"/>
              <a:t>  –  y </a:t>
            </a:r>
            <a:r>
              <a:rPr lang="en-GB" sz="2000" dirty="0" err="1"/>
              <a:t>plentyn</a:t>
            </a:r>
            <a:r>
              <a:rPr lang="en-GB" sz="2000" dirty="0"/>
              <a:t>. </a:t>
            </a:r>
          </a:p>
          <a:p>
            <a:r>
              <a:rPr lang="en-GB" sz="2000" dirty="0" err="1"/>
              <a:t>Ond</a:t>
            </a:r>
            <a:r>
              <a:rPr lang="en-GB" sz="2000" dirty="0"/>
              <a:t> </a:t>
            </a:r>
            <a:r>
              <a:rPr lang="en-GB" sz="2000" dirty="0" err="1"/>
              <a:t>nid</a:t>
            </a:r>
            <a:r>
              <a:rPr lang="en-GB" sz="2000" dirty="0"/>
              <a:t> </a:t>
            </a:r>
            <a:r>
              <a:rPr lang="en-GB" sz="2000" dirty="0" err="1"/>
              <a:t>hyn</a:t>
            </a:r>
            <a:r>
              <a:rPr lang="en-GB" sz="2000" dirty="0"/>
              <a:t> </a:t>
            </a:r>
            <a:r>
              <a:rPr lang="en-GB" sz="2000" dirty="0" err="1"/>
              <a:t>oedd</a:t>
            </a:r>
            <a:r>
              <a:rPr lang="en-GB" sz="2000" dirty="0"/>
              <a:t> y </a:t>
            </a:r>
            <a:r>
              <a:rPr lang="en-GB" sz="2000" dirty="0" err="1"/>
              <a:t>sefyllf</a:t>
            </a:r>
            <a:r>
              <a:rPr lang="en-GB" sz="2000" dirty="0"/>
              <a:t> </a:t>
            </a:r>
            <a:r>
              <a:rPr lang="en-GB" sz="2000" dirty="0" err="1"/>
              <a:t>erioed</a:t>
            </a:r>
            <a:r>
              <a:rPr lang="en-GB" sz="2000" dirty="0"/>
              <a:t>...</a:t>
            </a:r>
          </a:p>
          <a:p>
            <a:pPr marL="0" indent="0">
              <a:buNone/>
            </a:pPr>
            <a:r>
              <a:rPr lang="en-GB" sz="2000" dirty="0"/>
              <a:t>(Thomas and Vaughan, 2004)</a:t>
            </a:r>
          </a:p>
          <a:p>
            <a:endParaRPr lang="en-US" dirty="0"/>
          </a:p>
        </p:txBody>
      </p:sp>
    </p:spTree>
    <p:extLst>
      <p:ext uri="{BB962C8B-B14F-4D97-AF65-F5344CB8AC3E}">
        <p14:creationId xmlns:p14="http://schemas.microsoft.com/office/powerpoint/2010/main" val="2978356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4C8D4-F5EF-E9A9-58CC-B5C263E0769C}"/>
              </a:ext>
            </a:extLst>
          </p:cNvPr>
          <p:cNvSpPr>
            <a:spLocks noGrp="1"/>
          </p:cNvSpPr>
          <p:nvPr>
            <p:ph type="title"/>
          </p:nvPr>
        </p:nvSpPr>
        <p:spPr>
          <a:xfrm>
            <a:off x="838200" y="385346"/>
            <a:ext cx="8298873" cy="1374181"/>
          </a:xfrm>
        </p:spPr>
        <p:txBody>
          <a:bodyPr>
            <a:normAutofit/>
          </a:bodyPr>
          <a:lstStyle/>
          <a:p>
            <a:r>
              <a:rPr lang="en-GB" sz="4000" b="1" dirty="0">
                <a:solidFill>
                  <a:srgbClr val="0070C0"/>
                </a:solidFill>
              </a:rPr>
              <a:t>What is (educational) inclusion?</a:t>
            </a:r>
            <a:endParaRPr lang="en-US" sz="4000" b="1" dirty="0">
              <a:solidFill>
                <a:srgbClr val="0070C0"/>
              </a:solidFill>
            </a:endParaRPr>
          </a:p>
        </p:txBody>
      </p:sp>
      <p:sp>
        <p:nvSpPr>
          <p:cNvPr id="3" name="Content Placeholder 2">
            <a:extLst>
              <a:ext uri="{FF2B5EF4-FFF2-40B4-BE49-F238E27FC236}">
                <a16:creationId xmlns:a16="http://schemas.microsoft.com/office/drawing/2014/main" id="{30BFE5A2-D603-6CC4-B651-008DE996BAD9}"/>
              </a:ext>
            </a:extLst>
          </p:cNvPr>
          <p:cNvSpPr>
            <a:spLocks noGrp="1"/>
          </p:cNvSpPr>
          <p:nvPr>
            <p:ph sz="half" idx="1"/>
          </p:nvPr>
        </p:nvSpPr>
        <p:spPr>
          <a:xfrm>
            <a:off x="838200" y="1856445"/>
            <a:ext cx="7550727" cy="2992709"/>
          </a:xfrm>
        </p:spPr>
        <p:txBody>
          <a:bodyPr>
            <a:normAutofit lnSpcReduction="10000"/>
          </a:bodyPr>
          <a:lstStyle/>
          <a:p>
            <a:r>
              <a:rPr lang="en-GB" sz="2000" dirty="0">
                <a:solidFill>
                  <a:srgbClr val="0070C0"/>
                </a:solidFill>
              </a:rPr>
              <a:t>A fairly new term (first used in the 80s) </a:t>
            </a:r>
          </a:p>
          <a:p>
            <a:r>
              <a:rPr lang="en-GB" sz="2000" dirty="0">
                <a:solidFill>
                  <a:srgbClr val="0070C0"/>
                </a:solidFill>
              </a:rPr>
              <a:t>Based on principles founded in the social justice arena.</a:t>
            </a:r>
          </a:p>
          <a:p>
            <a:r>
              <a:rPr lang="en-GB" sz="2000" dirty="0">
                <a:solidFill>
                  <a:srgbClr val="0070C0"/>
                </a:solidFill>
              </a:rPr>
              <a:t>At its fullest expression, is less about needs and more about rights.</a:t>
            </a:r>
          </a:p>
          <a:p>
            <a:r>
              <a:rPr lang="en-GB" sz="2000" dirty="0">
                <a:solidFill>
                  <a:srgbClr val="0070C0"/>
                </a:solidFill>
              </a:rPr>
              <a:t>The polar opposite of exclusion. </a:t>
            </a:r>
          </a:p>
          <a:p>
            <a:r>
              <a:rPr lang="en-GB" sz="2000" dirty="0">
                <a:solidFill>
                  <a:srgbClr val="0070C0"/>
                </a:solidFill>
              </a:rPr>
              <a:t>Respects the voice of parents and – significantly – the child. </a:t>
            </a:r>
          </a:p>
          <a:p>
            <a:r>
              <a:rPr lang="en-GB" sz="2000" dirty="0">
                <a:solidFill>
                  <a:srgbClr val="0070C0"/>
                </a:solidFill>
              </a:rPr>
              <a:t>But it wasn’t always this way…</a:t>
            </a:r>
          </a:p>
          <a:p>
            <a:pPr marL="0" indent="0">
              <a:buNone/>
            </a:pPr>
            <a:r>
              <a:rPr lang="en-GB" sz="2000" dirty="0">
                <a:solidFill>
                  <a:srgbClr val="0070C0"/>
                </a:solidFill>
              </a:rPr>
              <a:t>(Thomas and Vaughan, 2004)</a:t>
            </a:r>
          </a:p>
          <a:p>
            <a:endParaRPr lang="en-US" dirty="0"/>
          </a:p>
        </p:txBody>
      </p:sp>
    </p:spTree>
    <p:extLst>
      <p:ext uri="{BB962C8B-B14F-4D97-AF65-F5344CB8AC3E}">
        <p14:creationId xmlns:p14="http://schemas.microsoft.com/office/powerpoint/2010/main" val="2851779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34047" y="-94496"/>
            <a:ext cx="7404304" cy="1322440"/>
          </a:xfrm>
        </p:spPr>
        <p:txBody>
          <a:bodyPr>
            <a:normAutofit/>
          </a:bodyPr>
          <a:lstStyle/>
          <a:p>
            <a:r>
              <a:rPr lang="en-GB" sz="4000" dirty="0" err="1"/>
              <a:t>Cynhwysiant</a:t>
            </a:r>
            <a:r>
              <a:rPr lang="en-GB" sz="4000" dirty="0"/>
              <a:t> </a:t>
            </a:r>
            <a:r>
              <a:rPr lang="en-GB" sz="4000" b="1" u="sng" dirty="0"/>
              <a:t>ac </a:t>
            </a:r>
            <a:r>
              <a:rPr lang="en-GB" sz="4000" dirty="0" err="1"/>
              <a:t>Amrywiaeth</a:t>
            </a:r>
            <a:endParaRPr lang="en-GB" sz="4000" i="1" dirty="0"/>
          </a:p>
        </p:txBody>
      </p:sp>
      <p:sp>
        <p:nvSpPr>
          <p:cNvPr id="7" name="Content Placeholder 6">
            <a:extLst>
              <a:ext uri="{FF2B5EF4-FFF2-40B4-BE49-F238E27FC236}">
                <a16:creationId xmlns:a16="http://schemas.microsoft.com/office/drawing/2014/main" id="{BB4AF65B-F16A-2284-239B-0A7549B3C633}"/>
              </a:ext>
            </a:extLst>
          </p:cNvPr>
          <p:cNvSpPr>
            <a:spLocks noGrp="1"/>
          </p:cNvSpPr>
          <p:nvPr>
            <p:ph sz="half" idx="2"/>
          </p:nvPr>
        </p:nvSpPr>
        <p:spPr>
          <a:xfrm>
            <a:off x="2388811" y="1967680"/>
            <a:ext cx="7671815" cy="2922640"/>
          </a:xfrm>
          <a:solidFill>
            <a:schemeClr val="accent6">
              <a:lumMod val="50000"/>
            </a:schemeClr>
          </a:solidFill>
        </p:spPr>
        <p:txBody>
          <a:bodyPr>
            <a:normAutofit/>
          </a:bodyPr>
          <a:lstStyle/>
          <a:p>
            <a:pPr marL="0" indent="0" algn="ctr">
              <a:buNone/>
            </a:pPr>
            <a:r>
              <a:rPr lang="en-GB" dirty="0">
                <a:solidFill>
                  <a:schemeClr val="bg1"/>
                </a:solidFill>
              </a:rPr>
              <a:t>“Inclusion is about looking out for those individuals who, for whatever reason, may find themselves left out or overlooked, unable to participate in the activities – social and academic – that are usually associated with school.” (Evans, 2007, p5).</a:t>
            </a:r>
          </a:p>
          <a:p>
            <a:pPr marL="0" indent="0">
              <a:buNone/>
            </a:pPr>
            <a:endParaRPr lang="en-US" dirty="0"/>
          </a:p>
        </p:txBody>
      </p:sp>
      <p:sp>
        <p:nvSpPr>
          <p:cNvPr id="11" name="TextBox 10">
            <a:extLst>
              <a:ext uri="{FF2B5EF4-FFF2-40B4-BE49-F238E27FC236}">
                <a16:creationId xmlns:a16="http://schemas.microsoft.com/office/drawing/2014/main" id="{16E60DCA-BD8A-B8E7-CC90-F5969494F4BB}"/>
              </a:ext>
            </a:extLst>
          </p:cNvPr>
          <p:cNvSpPr txBox="1"/>
          <p:nvPr/>
        </p:nvSpPr>
        <p:spPr>
          <a:xfrm>
            <a:off x="3538728" y="781130"/>
            <a:ext cx="5371983" cy="707886"/>
          </a:xfrm>
          <a:prstGeom prst="rect">
            <a:avLst/>
          </a:prstGeom>
          <a:noFill/>
        </p:spPr>
        <p:txBody>
          <a:bodyPr wrap="none" rtlCol="0">
            <a:spAutoFit/>
          </a:bodyPr>
          <a:lstStyle/>
          <a:p>
            <a:r>
              <a:rPr lang="en-GB" sz="4000" dirty="0">
                <a:solidFill>
                  <a:srgbClr val="0070C0"/>
                </a:solidFill>
              </a:rPr>
              <a:t>Inclusion </a:t>
            </a:r>
            <a:r>
              <a:rPr lang="en-GB" sz="4000" b="1" u="sng" dirty="0">
                <a:solidFill>
                  <a:srgbClr val="0070C0"/>
                </a:solidFill>
              </a:rPr>
              <a:t>and</a:t>
            </a:r>
            <a:r>
              <a:rPr lang="en-GB" sz="4000" dirty="0">
                <a:solidFill>
                  <a:srgbClr val="0070C0"/>
                </a:solidFill>
              </a:rPr>
              <a:t> Diversity</a:t>
            </a:r>
            <a:endParaRPr lang="en-US" sz="4000" dirty="0">
              <a:solidFill>
                <a:srgbClr val="0070C0"/>
              </a:solidFill>
            </a:endParaRPr>
          </a:p>
        </p:txBody>
      </p:sp>
    </p:spTree>
    <p:extLst>
      <p:ext uri="{BB962C8B-B14F-4D97-AF65-F5344CB8AC3E}">
        <p14:creationId xmlns:p14="http://schemas.microsoft.com/office/powerpoint/2010/main" val="1301692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14541" y="188640"/>
            <a:ext cx="4537720" cy="1325563"/>
          </a:xfrm>
        </p:spPr>
        <p:txBody>
          <a:bodyPr>
            <a:normAutofit/>
          </a:bodyPr>
          <a:lstStyle/>
          <a:p>
            <a:r>
              <a:rPr lang="en-GB" dirty="0" err="1"/>
              <a:t>Cynhwysiant</a:t>
            </a:r>
            <a:r>
              <a:rPr lang="en-GB" dirty="0"/>
              <a:t> a </a:t>
            </a:r>
            <a:r>
              <a:rPr lang="en-GB" dirty="0" err="1"/>
              <a:t>Eithrio</a:t>
            </a:r>
            <a:endParaRPr lang="en-GB" b="1" dirty="0"/>
          </a:p>
        </p:txBody>
      </p:sp>
      <p:sp>
        <p:nvSpPr>
          <p:cNvPr id="8" name="Content Placeholder 7">
            <a:extLst>
              <a:ext uri="{FF2B5EF4-FFF2-40B4-BE49-F238E27FC236}">
                <a16:creationId xmlns:a16="http://schemas.microsoft.com/office/drawing/2014/main" id="{E21D12BC-AFD7-33BA-CADF-BB7FEC1F065F}"/>
              </a:ext>
            </a:extLst>
          </p:cNvPr>
          <p:cNvSpPr>
            <a:spLocks noGrp="1"/>
          </p:cNvSpPr>
          <p:nvPr>
            <p:ph sz="half" idx="1"/>
          </p:nvPr>
        </p:nvSpPr>
        <p:spPr>
          <a:xfrm>
            <a:off x="514541" y="1627839"/>
            <a:ext cx="5181600" cy="3960440"/>
          </a:xfrm>
        </p:spPr>
        <p:txBody>
          <a:bodyPr/>
          <a:lstStyle/>
          <a:p>
            <a:r>
              <a:rPr lang="en-GB" sz="2600" dirty="0"/>
              <a:t>Pam </a:t>
            </a:r>
            <a:r>
              <a:rPr lang="en-GB" sz="2600" dirty="0" err="1"/>
              <a:t>allai</a:t>
            </a:r>
            <a:r>
              <a:rPr lang="en-GB" sz="2600" dirty="0"/>
              <a:t> </a:t>
            </a:r>
            <a:r>
              <a:rPr lang="en-GB" sz="2600" dirty="0" err="1"/>
              <a:t>plentyn</a:t>
            </a:r>
            <a:r>
              <a:rPr lang="en-GB" sz="2600" dirty="0"/>
              <a:t> </a:t>
            </a:r>
            <a:r>
              <a:rPr lang="en-GB" sz="2600" dirty="0" err="1"/>
              <a:t>deimlo</a:t>
            </a:r>
            <a:r>
              <a:rPr lang="en-GB" sz="2600" dirty="0"/>
              <a:t> </a:t>
            </a:r>
            <a:r>
              <a:rPr lang="en-GB" sz="2600" dirty="0" err="1"/>
              <a:t>nad</a:t>
            </a:r>
            <a:r>
              <a:rPr lang="en-GB" sz="2600" dirty="0"/>
              <a:t>  </a:t>
            </a:r>
            <a:r>
              <a:rPr lang="en-GB" sz="2600" dirty="0" err="1"/>
              <a:t>ywn</a:t>
            </a:r>
            <a:r>
              <a:rPr lang="en-GB" sz="2600" dirty="0"/>
              <a:t> ‘</a:t>
            </a:r>
            <a:r>
              <a:rPr lang="en-GB" sz="2600" dirty="0" err="1"/>
              <a:t>perthyn</a:t>
            </a:r>
            <a:r>
              <a:rPr lang="en-GB" sz="2600" dirty="0"/>
              <a:t>’ </a:t>
            </a:r>
            <a:r>
              <a:rPr lang="en-GB" sz="2600" dirty="0" err="1"/>
              <a:t>mewn</a:t>
            </a:r>
            <a:r>
              <a:rPr lang="en-GB" sz="2600" dirty="0"/>
              <a:t> </a:t>
            </a:r>
            <a:r>
              <a:rPr lang="en-GB" sz="2600" dirty="0" err="1"/>
              <a:t>ysgol</a:t>
            </a:r>
            <a:r>
              <a:rPr lang="en-GB" sz="2600" dirty="0"/>
              <a:t>?</a:t>
            </a:r>
          </a:p>
          <a:p>
            <a:r>
              <a:rPr lang="en-GB" sz="2600" dirty="0"/>
              <a:t>Sut all </a:t>
            </a:r>
            <a:r>
              <a:rPr lang="en-GB" sz="2600" dirty="0" err="1"/>
              <a:t>yr</a:t>
            </a:r>
            <a:r>
              <a:rPr lang="en-GB" sz="2600" dirty="0"/>
              <a:t> </a:t>
            </a:r>
            <a:r>
              <a:rPr lang="en-GB" sz="2600" dirty="0" err="1"/>
              <a:t>ysgol</a:t>
            </a:r>
            <a:r>
              <a:rPr lang="en-GB" sz="2600" dirty="0"/>
              <a:t>/</a:t>
            </a:r>
            <a:r>
              <a:rPr lang="en-GB" sz="2600" dirty="0" err="1"/>
              <a:t>athro</a:t>
            </a:r>
            <a:r>
              <a:rPr lang="en-GB" sz="2600" dirty="0"/>
              <a:t>/</a:t>
            </a:r>
            <a:r>
              <a:rPr lang="en-GB" sz="2600" dirty="0" err="1"/>
              <a:t>disgybl</a:t>
            </a:r>
            <a:r>
              <a:rPr lang="en-GB" sz="2600" dirty="0"/>
              <a:t> </a:t>
            </a:r>
            <a:r>
              <a:rPr lang="en-GB" sz="2600" dirty="0" err="1"/>
              <a:t>sicrhau</a:t>
            </a:r>
            <a:r>
              <a:rPr lang="en-GB" sz="2600" dirty="0"/>
              <a:t> </a:t>
            </a:r>
            <a:r>
              <a:rPr lang="en-GB" sz="2600" dirty="0" err="1"/>
              <a:t>cynhwysiant</a:t>
            </a:r>
            <a:r>
              <a:rPr lang="en-GB" sz="2600" dirty="0"/>
              <a:t>?</a:t>
            </a:r>
          </a:p>
          <a:p>
            <a:r>
              <a:rPr lang="en-GB" sz="2600" dirty="0" err="1"/>
              <a:t>Dosbarthiadau</a:t>
            </a:r>
            <a:r>
              <a:rPr lang="en-GB" sz="2600" dirty="0"/>
              <a:t> </a:t>
            </a:r>
            <a:r>
              <a:rPr lang="en-GB" sz="2600" dirty="0" err="1"/>
              <a:t>amrywiol</a:t>
            </a:r>
            <a:r>
              <a:rPr lang="en-GB" sz="2600" dirty="0"/>
              <a:t> – </a:t>
            </a:r>
            <a:r>
              <a:rPr lang="en-GB" sz="2600" dirty="0" err="1"/>
              <a:t>anghenion</a:t>
            </a:r>
            <a:r>
              <a:rPr lang="en-GB" sz="2600" dirty="0"/>
              <a:t> </a:t>
            </a:r>
            <a:r>
              <a:rPr lang="en-GB" sz="2600" dirty="0" err="1"/>
              <a:t>amrywiol</a:t>
            </a:r>
            <a:r>
              <a:rPr lang="en-GB" sz="2600" dirty="0"/>
              <a:t>.</a:t>
            </a:r>
          </a:p>
          <a:p>
            <a:r>
              <a:rPr lang="en-GB" sz="2600" dirty="0"/>
              <a:t>Sut </a:t>
            </a:r>
            <a:r>
              <a:rPr lang="en-GB" sz="2600" dirty="0" err="1"/>
              <a:t>ydym</a:t>
            </a:r>
            <a:r>
              <a:rPr lang="en-GB" sz="2600" dirty="0"/>
              <a:t> </a:t>
            </a:r>
            <a:r>
              <a:rPr lang="en-GB" sz="2600" dirty="0" err="1"/>
              <a:t>yn</a:t>
            </a:r>
            <a:r>
              <a:rPr lang="en-GB" sz="2600" dirty="0"/>
              <a:t> </a:t>
            </a:r>
            <a:r>
              <a:rPr lang="en-GB" sz="2600" dirty="0" err="1"/>
              <a:t>cwrdd</a:t>
            </a:r>
            <a:r>
              <a:rPr lang="en-GB" sz="2600" dirty="0"/>
              <a:t> </a:t>
            </a:r>
            <a:r>
              <a:rPr lang="en-GB" sz="2600" dirty="0" err="1"/>
              <a:t>â’r</a:t>
            </a:r>
            <a:r>
              <a:rPr lang="en-GB" sz="2600" dirty="0"/>
              <a:t> </a:t>
            </a:r>
            <a:r>
              <a:rPr lang="en-GB" sz="2600" dirty="0" err="1"/>
              <a:t>anghenion</a:t>
            </a:r>
            <a:r>
              <a:rPr lang="en-GB" sz="2600" dirty="0"/>
              <a:t> </a:t>
            </a:r>
            <a:r>
              <a:rPr lang="en-GB" sz="2600" dirty="0" err="1"/>
              <a:t>yma</a:t>
            </a:r>
            <a:r>
              <a:rPr lang="en-GB" sz="2600" dirty="0"/>
              <a:t>?</a:t>
            </a:r>
          </a:p>
          <a:p>
            <a:endParaRPr lang="en-US" dirty="0"/>
          </a:p>
        </p:txBody>
      </p:sp>
      <p:pic>
        <p:nvPicPr>
          <p:cNvPr id="7" name="Picture 6">
            <a:extLst>
              <a:ext uri="{FF2B5EF4-FFF2-40B4-BE49-F238E27FC236}">
                <a16:creationId xmlns:a16="http://schemas.microsoft.com/office/drawing/2014/main" id="{33E1E7E8-8F73-14B9-AC19-38E0D0512602}"/>
              </a:ext>
            </a:extLst>
          </p:cNvPr>
          <p:cNvPicPr>
            <a:picLocks noChangeAspect="1"/>
          </p:cNvPicPr>
          <p:nvPr/>
        </p:nvPicPr>
        <p:blipFill>
          <a:blip r:embed="rId3"/>
          <a:stretch>
            <a:fillRect/>
          </a:stretch>
        </p:blipFill>
        <p:spPr>
          <a:xfrm>
            <a:off x="-28861" y="5661595"/>
            <a:ext cx="12192000" cy="1210497"/>
          </a:xfrm>
          <a:prstGeom prst="rect">
            <a:avLst/>
          </a:prstGeom>
        </p:spPr>
      </p:pic>
      <p:sp>
        <p:nvSpPr>
          <p:cNvPr id="9" name="TextBox 8">
            <a:extLst>
              <a:ext uri="{FF2B5EF4-FFF2-40B4-BE49-F238E27FC236}">
                <a16:creationId xmlns:a16="http://schemas.microsoft.com/office/drawing/2014/main" id="{8CFCC7EF-5CB5-38F0-CC01-2D5F2F5AA3E7}"/>
              </a:ext>
            </a:extLst>
          </p:cNvPr>
          <p:cNvSpPr txBox="1"/>
          <p:nvPr/>
        </p:nvSpPr>
        <p:spPr>
          <a:xfrm>
            <a:off x="6172200" y="479267"/>
            <a:ext cx="5505259" cy="707886"/>
          </a:xfrm>
          <a:prstGeom prst="rect">
            <a:avLst/>
          </a:prstGeom>
          <a:noFill/>
        </p:spPr>
        <p:txBody>
          <a:bodyPr wrap="square" rtlCol="0">
            <a:spAutoFit/>
          </a:bodyPr>
          <a:lstStyle/>
          <a:p>
            <a:r>
              <a:rPr lang="en-GB" sz="4000" dirty="0">
                <a:solidFill>
                  <a:srgbClr val="0070C0"/>
                </a:solidFill>
              </a:rPr>
              <a:t>Inclusion and Exclusion</a:t>
            </a:r>
            <a:endParaRPr lang="en-US" sz="4000" dirty="0">
              <a:solidFill>
                <a:srgbClr val="0070C0"/>
              </a:solidFill>
            </a:endParaRPr>
          </a:p>
        </p:txBody>
      </p:sp>
      <p:sp>
        <p:nvSpPr>
          <p:cNvPr id="11" name="Content Placeholder 10">
            <a:extLst>
              <a:ext uri="{FF2B5EF4-FFF2-40B4-BE49-F238E27FC236}">
                <a16:creationId xmlns:a16="http://schemas.microsoft.com/office/drawing/2014/main" id="{F4889294-F5CA-B490-916C-25C553DC083F}"/>
              </a:ext>
            </a:extLst>
          </p:cNvPr>
          <p:cNvSpPr>
            <a:spLocks noGrp="1"/>
          </p:cNvSpPr>
          <p:nvPr>
            <p:ph sz="half" idx="2"/>
          </p:nvPr>
        </p:nvSpPr>
        <p:spPr>
          <a:xfrm>
            <a:off x="6185730" y="1624174"/>
            <a:ext cx="5181599" cy="3600400"/>
          </a:xfrm>
        </p:spPr>
        <p:txBody>
          <a:bodyPr/>
          <a:lstStyle/>
          <a:p>
            <a:r>
              <a:rPr lang="en-GB" sz="2400" dirty="0">
                <a:solidFill>
                  <a:srgbClr val="0070C0"/>
                </a:solidFill>
              </a:rPr>
              <a:t>Why might a child feel they don’t ‘belong’ at school? </a:t>
            </a:r>
          </a:p>
          <a:p>
            <a:r>
              <a:rPr lang="en-GB" sz="2400" dirty="0">
                <a:solidFill>
                  <a:srgbClr val="0070C0"/>
                </a:solidFill>
              </a:rPr>
              <a:t>How can the school/teacher/ pupil achieve inclusion?</a:t>
            </a:r>
          </a:p>
          <a:p>
            <a:r>
              <a:rPr lang="en-GB" sz="2400" dirty="0">
                <a:solidFill>
                  <a:srgbClr val="0070C0"/>
                </a:solidFill>
              </a:rPr>
              <a:t>Diverse classrooms – diverse needs. </a:t>
            </a:r>
          </a:p>
          <a:p>
            <a:r>
              <a:rPr lang="en-GB" sz="2400" dirty="0">
                <a:solidFill>
                  <a:srgbClr val="0070C0"/>
                </a:solidFill>
              </a:rPr>
              <a:t>How do we meet these needs?</a:t>
            </a:r>
          </a:p>
          <a:p>
            <a:endParaRPr lang="en-US" dirty="0"/>
          </a:p>
        </p:txBody>
      </p:sp>
    </p:spTree>
    <p:extLst>
      <p:ext uri="{BB962C8B-B14F-4D97-AF65-F5344CB8AC3E}">
        <p14:creationId xmlns:p14="http://schemas.microsoft.com/office/powerpoint/2010/main" val="3905294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50401" y="406189"/>
            <a:ext cx="4681737" cy="1325563"/>
          </a:xfrm>
        </p:spPr>
        <p:txBody>
          <a:bodyPr>
            <a:normAutofit/>
          </a:bodyPr>
          <a:lstStyle/>
          <a:p>
            <a:r>
              <a:rPr lang="en-GB" sz="4000" dirty="0" err="1"/>
              <a:t>Addysg</a:t>
            </a:r>
            <a:r>
              <a:rPr lang="en-GB" sz="4000" dirty="0"/>
              <a:t> </a:t>
            </a:r>
            <a:r>
              <a:rPr lang="en-GB" sz="4000" dirty="0" err="1"/>
              <a:t>Gynhwysol</a:t>
            </a:r>
            <a:endParaRPr lang="en-GB" sz="4000" b="1" dirty="0"/>
          </a:p>
        </p:txBody>
      </p:sp>
      <p:sp>
        <p:nvSpPr>
          <p:cNvPr id="3" name="Content Placeholder 2"/>
          <p:cNvSpPr>
            <a:spLocks noGrp="1"/>
          </p:cNvSpPr>
          <p:nvPr>
            <p:ph sz="half" idx="1"/>
          </p:nvPr>
        </p:nvSpPr>
        <p:spPr>
          <a:xfrm>
            <a:off x="748431" y="1181113"/>
            <a:ext cx="4681736" cy="3259559"/>
          </a:xfrm>
        </p:spPr>
        <p:txBody>
          <a:bodyPr/>
          <a:lstStyle/>
          <a:p>
            <a:endParaRPr lang="en-GB" dirty="0"/>
          </a:p>
          <a:p>
            <a:r>
              <a:rPr lang="en-GB" dirty="0" err="1"/>
              <a:t>Gwyliwch</a:t>
            </a:r>
            <a:r>
              <a:rPr lang="en-GB" dirty="0"/>
              <a:t> y clip </a:t>
            </a:r>
            <a:r>
              <a:rPr lang="en-GB" dirty="0" err="1"/>
              <a:t>byr</a:t>
            </a:r>
            <a:r>
              <a:rPr lang="en-GB" dirty="0"/>
              <a:t> </a:t>
            </a:r>
            <a:r>
              <a:rPr lang="en-GB" dirty="0" err="1"/>
              <a:t>yma</a:t>
            </a:r>
            <a:endParaRPr lang="en-GB" dirty="0"/>
          </a:p>
          <a:p>
            <a:r>
              <a:rPr lang="en-GB" dirty="0"/>
              <a:t>Beth </a:t>
            </a:r>
            <a:r>
              <a:rPr lang="en-GB" dirty="0" err="1"/>
              <a:t>yw</a:t>
            </a:r>
            <a:r>
              <a:rPr lang="en-GB" dirty="0"/>
              <a:t> </a:t>
            </a:r>
            <a:r>
              <a:rPr lang="en-GB" dirty="0" err="1"/>
              <a:t>Addysg</a:t>
            </a:r>
            <a:r>
              <a:rPr lang="en-GB" dirty="0"/>
              <a:t> </a:t>
            </a:r>
            <a:r>
              <a:rPr lang="en-GB" dirty="0" err="1"/>
              <a:t>Gynhwysol</a:t>
            </a:r>
            <a:r>
              <a:rPr lang="en-GB" dirty="0"/>
              <a:t>?</a:t>
            </a:r>
          </a:p>
        </p:txBody>
      </p:sp>
      <p:sp>
        <p:nvSpPr>
          <p:cNvPr id="4" name="Content Placeholder 3"/>
          <p:cNvSpPr>
            <a:spLocks noGrp="1"/>
          </p:cNvSpPr>
          <p:nvPr>
            <p:ph sz="half" idx="2"/>
          </p:nvPr>
        </p:nvSpPr>
        <p:spPr>
          <a:xfrm>
            <a:off x="6172200" y="1727163"/>
            <a:ext cx="4038600" cy="4065315"/>
          </a:xfrm>
        </p:spPr>
        <p:txBody>
          <a:bodyPr/>
          <a:lstStyle/>
          <a:p>
            <a:r>
              <a:rPr lang="en-GB" b="1" i="1" dirty="0">
                <a:solidFill>
                  <a:srgbClr val="0070C0"/>
                </a:solidFill>
              </a:rPr>
              <a:t>Watch this </a:t>
            </a:r>
            <a:r>
              <a:rPr lang="en-GB" b="1" i="1" dirty="0">
                <a:solidFill>
                  <a:srgbClr val="0070C0"/>
                </a:solidFill>
                <a:hlinkClick r:id="rId4">
                  <a:extLst>
                    <a:ext uri="{A12FA001-AC4F-418D-AE19-62706E023703}">
                      <ahyp:hlinkClr xmlns:ahyp="http://schemas.microsoft.com/office/drawing/2018/hyperlinkcolor" val="tx"/>
                    </a:ext>
                  </a:extLst>
                </a:hlinkClick>
              </a:rPr>
              <a:t>short clip</a:t>
            </a:r>
            <a:r>
              <a:rPr lang="en-GB" b="1" i="1" dirty="0">
                <a:solidFill>
                  <a:srgbClr val="0070C0"/>
                </a:solidFill>
              </a:rPr>
              <a:t>. </a:t>
            </a:r>
          </a:p>
          <a:p>
            <a:r>
              <a:rPr lang="en-GB" b="1" i="1" dirty="0">
                <a:solidFill>
                  <a:srgbClr val="0070C0"/>
                </a:solidFill>
              </a:rPr>
              <a:t>What is inclusive education?</a:t>
            </a:r>
          </a:p>
        </p:txBody>
      </p:sp>
      <p:pic>
        <p:nvPicPr>
          <p:cNvPr id="10" name="Picture 9">
            <a:extLst>
              <a:ext uri="{FF2B5EF4-FFF2-40B4-BE49-F238E27FC236}">
                <a16:creationId xmlns:a16="http://schemas.microsoft.com/office/drawing/2014/main" id="{C814A528-585E-25F3-4141-7CAB2DAE8F67}"/>
              </a:ext>
            </a:extLst>
          </p:cNvPr>
          <p:cNvPicPr>
            <a:picLocks noChangeAspect="1"/>
          </p:cNvPicPr>
          <p:nvPr/>
        </p:nvPicPr>
        <p:blipFill>
          <a:blip r:embed="rId5"/>
          <a:stretch>
            <a:fillRect/>
          </a:stretch>
        </p:blipFill>
        <p:spPr>
          <a:xfrm>
            <a:off x="-76199" y="5647503"/>
            <a:ext cx="12192000" cy="1210497"/>
          </a:xfrm>
          <a:prstGeom prst="rect">
            <a:avLst/>
          </a:prstGeom>
        </p:spPr>
      </p:pic>
      <p:sp>
        <p:nvSpPr>
          <p:cNvPr id="11" name="TextBox 10">
            <a:extLst>
              <a:ext uri="{FF2B5EF4-FFF2-40B4-BE49-F238E27FC236}">
                <a16:creationId xmlns:a16="http://schemas.microsoft.com/office/drawing/2014/main" id="{07F87CFD-3D81-DD0D-40FA-4074AF14C394}"/>
              </a:ext>
            </a:extLst>
          </p:cNvPr>
          <p:cNvSpPr txBox="1"/>
          <p:nvPr/>
        </p:nvSpPr>
        <p:spPr>
          <a:xfrm>
            <a:off x="6172200" y="692696"/>
            <a:ext cx="5108376" cy="707886"/>
          </a:xfrm>
          <a:prstGeom prst="rect">
            <a:avLst/>
          </a:prstGeom>
          <a:noFill/>
        </p:spPr>
        <p:txBody>
          <a:bodyPr wrap="square" rtlCol="0">
            <a:spAutoFit/>
          </a:bodyPr>
          <a:lstStyle/>
          <a:p>
            <a:r>
              <a:rPr lang="en-GB" sz="4000" dirty="0">
                <a:solidFill>
                  <a:srgbClr val="0070C0"/>
                </a:solidFill>
              </a:rPr>
              <a:t>Inclusive Education</a:t>
            </a:r>
            <a:endParaRPr lang="en-US" sz="4000" dirty="0">
              <a:solidFill>
                <a:srgbClr val="0070C0"/>
              </a:solidFill>
            </a:endParaRPr>
          </a:p>
        </p:txBody>
      </p:sp>
      <p:pic>
        <p:nvPicPr>
          <p:cNvPr id="5" name="Online Media 4" title="Inclusive Education - Education Equity Now">
            <a:hlinkClick r:id="" action="ppaction://media"/>
            <a:extLst>
              <a:ext uri="{FF2B5EF4-FFF2-40B4-BE49-F238E27FC236}">
                <a16:creationId xmlns:a16="http://schemas.microsoft.com/office/drawing/2014/main" id="{6186BC00-5653-2F1E-407B-1DA4988999AB}"/>
              </a:ext>
            </a:extLst>
          </p:cNvPr>
          <p:cNvPicPr>
            <a:picLocks noRot="1" noChangeAspect="1"/>
          </p:cNvPicPr>
          <p:nvPr>
            <a:videoFile r:link="rId1"/>
          </p:nvPr>
        </p:nvPicPr>
        <p:blipFill>
          <a:blip r:embed="rId6"/>
          <a:stretch>
            <a:fillRect/>
          </a:stretch>
        </p:blipFill>
        <p:spPr>
          <a:xfrm>
            <a:off x="3330980" y="3098597"/>
            <a:ext cx="4222328" cy="2385615"/>
          </a:xfrm>
          <a:prstGeom prst="rect">
            <a:avLst/>
          </a:prstGeom>
        </p:spPr>
      </p:pic>
    </p:spTree>
    <p:extLst>
      <p:ext uri="{BB962C8B-B14F-4D97-AF65-F5344CB8AC3E}">
        <p14:creationId xmlns:p14="http://schemas.microsoft.com/office/powerpoint/2010/main" val="1527724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902C1-D801-8796-A86A-21FC43175C8D}"/>
              </a:ext>
            </a:extLst>
          </p:cNvPr>
          <p:cNvSpPr>
            <a:spLocks noGrp="1"/>
          </p:cNvSpPr>
          <p:nvPr>
            <p:ph type="title"/>
          </p:nvPr>
        </p:nvSpPr>
        <p:spPr>
          <a:xfrm>
            <a:off x="6172200" y="332656"/>
            <a:ext cx="4465712" cy="1119659"/>
          </a:xfrm>
        </p:spPr>
        <p:txBody>
          <a:bodyPr>
            <a:normAutofit/>
          </a:bodyPr>
          <a:lstStyle/>
          <a:p>
            <a:r>
              <a:rPr lang="en-GB" dirty="0">
                <a:solidFill>
                  <a:srgbClr val="0070C0"/>
                </a:solidFill>
                <a:latin typeface="+mn-lt"/>
              </a:rPr>
              <a:t>Task</a:t>
            </a:r>
            <a:endParaRPr lang="en-US" dirty="0">
              <a:solidFill>
                <a:srgbClr val="0070C0"/>
              </a:solidFill>
              <a:latin typeface="+mn-lt"/>
            </a:endParaRPr>
          </a:p>
        </p:txBody>
      </p:sp>
      <p:sp>
        <p:nvSpPr>
          <p:cNvPr id="3" name="Content Placeholder 2">
            <a:extLst>
              <a:ext uri="{FF2B5EF4-FFF2-40B4-BE49-F238E27FC236}">
                <a16:creationId xmlns:a16="http://schemas.microsoft.com/office/drawing/2014/main" id="{EF13F23E-E15C-54C6-1F64-96CB011209E7}"/>
              </a:ext>
            </a:extLst>
          </p:cNvPr>
          <p:cNvSpPr>
            <a:spLocks noGrp="1"/>
          </p:cNvSpPr>
          <p:nvPr>
            <p:ph sz="half" idx="1"/>
          </p:nvPr>
        </p:nvSpPr>
        <p:spPr/>
        <p:txBody>
          <a:bodyPr>
            <a:normAutofit fontScale="85000" lnSpcReduction="10000"/>
          </a:bodyPr>
          <a:lstStyle/>
          <a:p>
            <a:pPr marL="0" indent="0">
              <a:lnSpc>
                <a:spcPct val="107000"/>
              </a:lnSpc>
              <a:spcAft>
                <a:spcPts val="800"/>
              </a:spcAft>
              <a:buNone/>
            </a:pPr>
            <a:r>
              <a:rPr lang="cy-GB" sz="1800" b="1" dirty="0">
                <a:latin typeface="Arial" panose="020B0604020202020204" pitchFamily="34" charset="0"/>
                <a:ea typeface="DengXian" panose="02010600030101010101" pitchFamily="2" charset="-122"/>
                <a:cs typeface="Arial" panose="020B0604020202020204" pitchFamily="34" charset="0"/>
              </a:rPr>
              <a:t>Rhowch diffiniad eich hunain at ei gilydd o ‘A</a:t>
            </a:r>
            <a:r>
              <a:rPr lang="cy-GB" sz="1800" b="1" dirty="0">
                <a:effectLst/>
                <a:latin typeface="Arial" panose="020B0604020202020204" pitchFamily="34" charset="0"/>
                <a:ea typeface="DengXian" panose="02010600030101010101" pitchFamily="2" charset="-122"/>
                <a:cs typeface="Arial" panose="020B0604020202020204" pitchFamily="34" charset="0"/>
              </a:rPr>
              <a:t>rfer gynhwysol’</a:t>
            </a:r>
          </a:p>
          <a:p>
            <a:pPr marL="0" indent="0">
              <a:lnSpc>
                <a:spcPct val="107000"/>
              </a:lnSpc>
              <a:spcAft>
                <a:spcPts val="800"/>
              </a:spcAft>
              <a:buNone/>
            </a:pPr>
            <a:r>
              <a:rPr lang="cy-GB" sz="1800" b="1" dirty="0">
                <a:latin typeface="Arial" panose="020B0604020202020204" pitchFamily="34" charset="0"/>
                <a:ea typeface="DengXian" panose="02010600030101010101" pitchFamily="2" charset="-122"/>
                <a:cs typeface="Arial" panose="020B0604020202020204" pitchFamily="34" charset="0"/>
              </a:rPr>
              <a:t>Gydag ystyriaeth o;</a:t>
            </a:r>
            <a:endParaRPr lang="en-US"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cy-GB" sz="1800" dirty="0">
                <a:effectLst/>
                <a:latin typeface="Arial" panose="020B0604020202020204" pitchFamily="34" charset="0"/>
                <a:ea typeface="DengXian" panose="02010600030101010101" pitchFamily="2" charset="-122"/>
                <a:cs typeface="Arial" panose="020B0604020202020204" pitchFamily="34" charset="0"/>
              </a:rPr>
              <a:t>Tegwch</a:t>
            </a:r>
            <a:endParaRPr lang="en-US"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cy-GB" sz="1800" dirty="0">
                <a:effectLst/>
                <a:latin typeface="Arial" panose="020B0604020202020204" pitchFamily="34" charset="0"/>
                <a:ea typeface="DengXian" panose="02010600030101010101" pitchFamily="2" charset="-122"/>
                <a:cs typeface="Arial" panose="020B0604020202020204" pitchFamily="34" charset="0"/>
              </a:rPr>
              <a:t>Arfer hanesyddol</a:t>
            </a:r>
            <a:endParaRPr lang="en-US"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cy-GB" sz="1800" dirty="0">
                <a:effectLst/>
                <a:latin typeface="Arial" panose="020B0604020202020204" pitchFamily="34" charset="0"/>
                <a:ea typeface="DengXian" panose="02010600030101010101" pitchFamily="2" charset="-122"/>
                <a:cs typeface="Arial" panose="020B0604020202020204" pitchFamily="34" charset="0"/>
              </a:rPr>
              <a:t>Deddfwriaeth</a:t>
            </a:r>
            <a:endParaRPr lang="en-US"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cy-GB" sz="1800" dirty="0">
                <a:effectLst/>
                <a:latin typeface="Arial" panose="020B0604020202020204" pitchFamily="34" charset="0"/>
                <a:ea typeface="DengXian" panose="02010600030101010101" pitchFamily="2" charset="-122"/>
                <a:cs typeface="Arial" panose="020B0604020202020204" pitchFamily="34" charset="0"/>
              </a:rPr>
              <a:t>Modelau anabledd</a:t>
            </a:r>
            <a:endParaRPr lang="en-US"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31ACAAE3-F453-1442-4949-958F6BAEF519}"/>
              </a:ext>
            </a:extLst>
          </p:cNvPr>
          <p:cNvSpPr>
            <a:spLocks noGrp="1"/>
          </p:cNvSpPr>
          <p:nvPr>
            <p:ph sz="half" idx="2"/>
          </p:nvPr>
        </p:nvSpPr>
        <p:spPr>
          <a:xfrm>
            <a:off x="6172200" y="1825625"/>
            <a:ext cx="5324400" cy="2755503"/>
          </a:xfrm>
        </p:spPr>
        <p:txBody>
          <a:bodyPr>
            <a:normAutofit fontScale="85000" lnSpcReduction="10000"/>
          </a:bodyPr>
          <a:lstStyle/>
          <a:p>
            <a:pPr marL="0" indent="0">
              <a:lnSpc>
                <a:spcPct val="107000"/>
              </a:lnSpc>
              <a:spcAft>
                <a:spcPts val="800"/>
              </a:spcAft>
              <a:buNone/>
            </a:pPr>
            <a:r>
              <a:rPr lang="cy-GB" sz="1800" b="1" dirty="0">
                <a:solidFill>
                  <a:srgbClr val="0070C0"/>
                </a:solidFill>
                <a:effectLst/>
                <a:latin typeface="Arial" panose="020B0604020202020204" pitchFamily="34" charset="0"/>
                <a:ea typeface="DengXian" panose="02010600030101010101" pitchFamily="2" charset="-122"/>
                <a:cs typeface="Arial" panose="020B0604020202020204" pitchFamily="34" charset="0"/>
              </a:rPr>
              <a:t>Put together your own definition of ‘Inclusive practice’</a:t>
            </a:r>
          </a:p>
          <a:p>
            <a:pPr marL="0" indent="0">
              <a:lnSpc>
                <a:spcPct val="107000"/>
              </a:lnSpc>
              <a:spcAft>
                <a:spcPts val="800"/>
              </a:spcAft>
              <a:buNone/>
            </a:pPr>
            <a:r>
              <a:rPr lang="en-US" sz="1800" b="1" dirty="0">
                <a:solidFill>
                  <a:srgbClr val="0070C0"/>
                </a:solidFill>
                <a:effectLst/>
                <a:latin typeface="Calibri" panose="020F0502020204030204" pitchFamily="34" charset="0"/>
                <a:ea typeface="DengXian" panose="02010600030101010101" pitchFamily="2" charset="-122"/>
                <a:cs typeface="Arial" panose="020B0604020202020204" pitchFamily="34" charset="0"/>
              </a:rPr>
              <a:t>With consideration of;</a:t>
            </a:r>
          </a:p>
          <a:p>
            <a:pPr>
              <a:lnSpc>
                <a:spcPct val="107000"/>
              </a:lnSpc>
              <a:spcAft>
                <a:spcPts val="800"/>
              </a:spcAft>
            </a:pPr>
            <a:r>
              <a:rPr lang="cy-GB" sz="1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Equity</a:t>
            </a:r>
            <a:endParaRPr lang="en-US" sz="1800" dirty="0">
              <a:solidFill>
                <a:srgbClr val="0070C0"/>
              </a:solidFill>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cy-GB" sz="1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Historical practice</a:t>
            </a:r>
            <a:endParaRPr lang="en-US" sz="1800" dirty="0">
              <a:solidFill>
                <a:srgbClr val="0070C0"/>
              </a:solidFill>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cy-GB" sz="1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Legislation</a:t>
            </a:r>
            <a:endParaRPr lang="en-US" sz="1800" dirty="0">
              <a:solidFill>
                <a:srgbClr val="0070C0"/>
              </a:solidFill>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cy-GB" sz="1800" dirty="0">
                <a:solidFill>
                  <a:srgbClr val="0070C0"/>
                </a:solidFill>
                <a:effectLst/>
                <a:latin typeface="Arial" panose="020B0604020202020204" pitchFamily="34" charset="0"/>
                <a:ea typeface="DengXian" panose="02010600030101010101" pitchFamily="2" charset="-122"/>
                <a:cs typeface="Arial" panose="020B0604020202020204" pitchFamily="34" charset="0"/>
              </a:rPr>
              <a:t>Models of disability</a:t>
            </a:r>
            <a:endParaRPr lang="en-US" sz="1800" dirty="0">
              <a:solidFill>
                <a:srgbClr val="0070C0"/>
              </a:solidFill>
              <a:effectLst/>
              <a:latin typeface="Calibri" panose="020F0502020204030204" pitchFamily="34" charset="0"/>
              <a:ea typeface="DengXian" panose="02010600030101010101" pitchFamily="2" charset="-122"/>
              <a:cs typeface="Arial" panose="020B0604020202020204" pitchFamily="34" charset="0"/>
            </a:endParaRPr>
          </a:p>
          <a:p>
            <a:endParaRPr lang="en-US" dirty="0"/>
          </a:p>
        </p:txBody>
      </p:sp>
      <p:sp>
        <p:nvSpPr>
          <p:cNvPr id="5" name="TextBox 4">
            <a:extLst>
              <a:ext uri="{FF2B5EF4-FFF2-40B4-BE49-F238E27FC236}">
                <a16:creationId xmlns:a16="http://schemas.microsoft.com/office/drawing/2014/main" id="{C6ACA85B-8539-6880-A670-72289D6CFF83}"/>
              </a:ext>
            </a:extLst>
          </p:cNvPr>
          <p:cNvSpPr txBox="1"/>
          <p:nvPr/>
        </p:nvSpPr>
        <p:spPr>
          <a:xfrm>
            <a:off x="815492" y="404664"/>
            <a:ext cx="3384376" cy="707886"/>
          </a:xfrm>
          <a:prstGeom prst="rect">
            <a:avLst/>
          </a:prstGeom>
          <a:noFill/>
        </p:spPr>
        <p:txBody>
          <a:bodyPr wrap="square" lIns="91440" tIns="45720" rIns="91440" bIns="45720" rtlCol="0" anchor="t">
            <a:spAutoFit/>
          </a:bodyPr>
          <a:lstStyle/>
          <a:p>
            <a:r>
              <a:rPr lang="en-GB" sz="4000" dirty="0" err="1"/>
              <a:t>Tasg</a:t>
            </a:r>
            <a:endParaRPr lang="en-GB" sz="4000" dirty="0" err="1">
              <a:cs typeface="Arial"/>
            </a:endParaRPr>
          </a:p>
        </p:txBody>
      </p:sp>
    </p:spTree>
    <p:extLst>
      <p:ext uri="{BB962C8B-B14F-4D97-AF65-F5344CB8AC3E}">
        <p14:creationId xmlns:p14="http://schemas.microsoft.com/office/powerpoint/2010/main" val="36185084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9987" y="483522"/>
            <a:ext cx="4146698" cy="707886"/>
          </a:xfrm>
        </p:spPr>
        <p:txBody>
          <a:bodyPr>
            <a:noAutofit/>
          </a:bodyPr>
          <a:lstStyle/>
          <a:p>
            <a:r>
              <a:rPr lang="en-GB" sz="4000" dirty="0"/>
              <a:t>Ysgol </a:t>
            </a:r>
            <a:r>
              <a:rPr lang="en-GB" sz="4000" dirty="0" err="1"/>
              <a:t>Gynhwysol</a:t>
            </a:r>
            <a:r>
              <a:rPr lang="en-GB" sz="4000" dirty="0"/>
              <a:t>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56939" y="3429000"/>
            <a:ext cx="3159491" cy="15926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4433317" y="5085272"/>
            <a:ext cx="1662683" cy="523220"/>
          </a:xfrm>
          <a:prstGeom prst="rect">
            <a:avLst/>
          </a:prstGeom>
          <a:solidFill>
            <a:schemeClr val="bg1"/>
          </a:solidFill>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800" dirty="0">
                <a:hlinkClick r:id="rId4"/>
              </a:rPr>
              <a:t>Example</a:t>
            </a:r>
            <a:r>
              <a:rPr lang="en-GB" sz="2800" dirty="0">
                <a:hlinkClick r:id="rId5"/>
              </a:rPr>
              <a:t> </a:t>
            </a:r>
            <a:endParaRPr lang="en-GB" sz="2800" dirty="0"/>
          </a:p>
        </p:txBody>
      </p:sp>
      <p:sp>
        <p:nvSpPr>
          <p:cNvPr id="6" name="TextBox 5">
            <a:extLst>
              <a:ext uri="{FF2B5EF4-FFF2-40B4-BE49-F238E27FC236}">
                <a16:creationId xmlns:a16="http://schemas.microsoft.com/office/drawing/2014/main" id="{03F097B6-1D42-82E1-09CC-A898473BE731}"/>
              </a:ext>
            </a:extLst>
          </p:cNvPr>
          <p:cNvSpPr txBox="1"/>
          <p:nvPr/>
        </p:nvSpPr>
        <p:spPr>
          <a:xfrm>
            <a:off x="6096000" y="175746"/>
            <a:ext cx="3092513" cy="1323439"/>
          </a:xfrm>
          <a:prstGeom prst="rect">
            <a:avLst/>
          </a:prstGeom>
          <a:noFill/>
        </p:spPr>
        <p:txBody>
          <a:bodyPr wrap="none" rtlCol="0">
            <a:spAutoFit/>
          </a:bodyPr>
          <a:lstStyle/>
          <a:p>
            <a:r>
              <a:rPr lang="en-GB" sz="4000" dirty="0">
                <a:solidFill>
                  <a:srgbClr val="0070C0"/>
                </a:solidFill>
              </a:rPr>
              <a:t>An Inclusive </a:t>
            </a:r>
          </a:p>
          <a:p>
            <a:r>
              <a:rPr lang="en-GB" sz="4000" dirty="0">
                <a:solidFill>
                  <a:srgbClr val="0070C0"/>
                </a:solidFill>
              </a:rPr>
              <a:t>School </a:t>
            </a:r>
            <a:endParaRPr lang="en-US" sz="4000" dirty="0">
              <a:solidFill>
                <a:srgbClr val="0070C0"/>
              </a:solidFill>
            </a:endParaRPr>
          </a:p>
        </p:txBody>
      </p:sp>
      <p:sp>
        <p:nvSpPr>
          <p:cNvPr id="8" name="Content Placeholder 7">
            <a:extLst>
              <a:ext uri="{FF2B5EF4-FFF2-40B4-BE49-F238E27FC236}">
                <a16:creationId xmlns:a16="http://schemas.microsoft.com/office/drawing/2014/main" id="{0A90B1B3-5BA8-4EDE-64F8-89C4AF239198}"/>
              </a:ext>
            </a:extLst>
          </p:cNvPr>
          <p:cNvSpPr>
            <a:spLocks noGrp="1"/>
          </p:cNvSpPr>
          <p:nvPr>
            <p:ph sz="half" idx="1"/>
          </p:nvPr>
        </p:nvSpPr>
        <p:spPr>
          <a:xfrm>
            <a:off x="1189987" y="1575948"/>
            <a:ext cx="3673992" cy="1917035"/>
          </a:xfrm>
        </p:spPr>
        <p:txBody>
          <a:bodyPr>
            <a:normAutofit fontScale="85000" lnSpcReduction="10000"/>
          </a:bodyPr>
          <a:lstStyle/>
          <a:p>
            <a:r>
              <a:rPr lang="en-GB" sz="2400" dirty="0"/>
              <a:t>Beth </a:t>
            </a:r>
            <a:r>
              <a:rPr lang="en-GB" sz="2400" dirty="0" err="1"/>
              <a:t>mae</a:t>
            </a:r>
            <a:r>
              <a:rPr lang="en-GB" sz="2400" dirty="0"/>
              <a:t> </a:t>
            </a:r>
            <a:r>
              <a:rPr lang="en-GB" sz="2400" dirty="0" err="1"/>
              <a:t>ysgol</a:t>
            </a:r>
            <a:r>
              <a:rPr lang="en-GB" sz="2400" dirty="0"/>
              <a:t> </a:t>
            </a:r>
            <a:r>
              <a:rPr lang="en-GB" sz="2400" dirty="0" err="1"/>
              <a:t>gynhwysol</a:t>
            </a:r>
            <a:r>
              <a:rPr lang="en-GB" sz="2400" dirty="0"/>
              <a:t> </a:t>
            </a:r>
            <a:r>
              <a:rPr lang="en-GB" sz="2400" dirty="0" err="1"/>
              <a:t>yn</a:t>
            </a:r>
            <a:r>
              <a:rPr lang="en-GB" sz="2400" dirty="0"/>
              <a:t> </a:t>
            </a:r>
            <a:r>
              <a:rPr lang="en-GB" sz="2400" dirty="0" err="1"/>
              <a:t>edrych</a:t>
            </a:r>
            <a:r>
              <a:rPr lang="en-GB" sz="2400" dirty="0"/>
              <a:t> </a:t>
            </a:r>
            <a:r>
              <a:rPr lang="en-GB" sz="2400" dirty="0" err="1"/>
              <a:t>fel</a:t>
            </a:r>
            <a:r>
              <a:rPr lang="en-GB" sz="2400" dirty="0"/>
              <a:t>?</a:t>
            </a:r>
          </a:p>
          <a:p>
            <a:r>
              <a:rPr lang="en-GB" sz="2400" dirty="0" err="1"/>
              <a:t>Gwnewch</a:t>
            </a:r>
            <a:r>
              <a:rPr lang="en-GB" sz="2400" dirty="0"/>
              <a:t> map </a:t>
            </a:r>
            <a:r>
              <a:rPr lang="en-GB" sz="2400" dirty="0" err="1"/>
              <a:t>meddwl</a:t>
            </a:r>
            <a:r>
              <a:rPr lang="en-GB" sz="2400" dirty="0"/>
              <a:t> </a:t>
            </a:r>
            <a:r>
              <a:rPr lang="en-GB" sz="2400" dirty="0" err="1"/>
              <a:t>o’r</a:t>
            </a:r>
            <a:r>
              <a:rPr lang="en-GB" sz="2400" dirty="0"/>
              <a:t> </a:t>
            </a:r>
            <a:r>
              <a:rPr lang="en-GB" sz="2400" dirty="0" err="1"/>
              <a:t>hyn</a:t>
            </a:r>
            <a:r>
              <a:rPr lang="en-GB" sz="2400" dirty="0"/>
              <a:t> </a:t>
            </a:r>
            <a:r>
              <a:rPr lang="en-GB" sz="2400" dirty="0" err="1"/>
              <a:t>fyddech</a:t>
            </a:r>
            <a:r>
              <a:rPr lang="en-GB" sz="2400" dirty="0"/>
              <a:t> </a:t>
            </a:r>
            <a:r>
              <a:rPr lang="en-GB" sz="2400" dirty="0" err="1"/>
              <a:t>yn</a:t>
            </a:r>
            <a:r>
              <a:rPr lang="en-GB" sz="2400" dirty="0"/>
              <a:t> </a:t>
            </a:r>
            <a:r>
              <a:rPr lang="en-GB" sz="2400" dirty="0" err="1"/>
              <a:t>disgwyl</a:t>
            </a:r>
            <a:r>
              <a:rPr lang="en-GB" sz="2400" dirty="0"/>
              <a:t> </a:t>
            </a:r>
            <a:r>
              <a:rPr lang="en-GB" sz="2400" dirty="0" err="1"/>
              <a:t>gweld</a:t>
            </a:r>
            <a:endParaRPr lang="en-GB" sz="2400" dirty="0"/>
          </a:p>
          <a:p>
            <a:r>
              <a:rPr lang="en-GB" sz="2400" dirty="0" err="1"/>
              <a:t>Trafodwch</a:t>
            </a:r>
            <a:r>
              <a:rPr lang="en-GB" sz="2400" dirty="0"/>
              <a:t> </a:t>
            </a:r>
            <a:r>
              <a:rPr lang="en-GB" sz="2400" dirty="0" err="1"/>
              <a:t>gyda’r</a:t>
            </a:r>
            <a:r>
              <a:rPr lang="en-GB" sz="2400" dirty="0"/>
              <a:t> </a:t>
            </a:r>
            <a:r>
              <a:rPr lang="en-GB" sz="2400" dirty="0" err="1"/>
              <a:t>dosbarth</a:t>
            </a:r>
            <a:endParaRPr lang="en-GB" sz="2400" dirty="0"/>
          </a:p>
          <a:p>
            <a:endParaRPr lang="en-US" dirty="0"/>
          </a:p>
        </p:txBody>
      </p:sp>
      <p:sp>
        <p:nvSpPr>
          <p:cNvPr id="10" name="Content Placeholder 9">
            <a:extLst>
              <a:ext uri="{FF2B5EF4-FFF2-40B4-BE49-F238E27FC236}">
                <a16:creationId xmlns:a16="http://schemas.microsoft.com/office/drawing/2014/main" id="{7871FFFA-73E1-5216-0218-CAF7A20A9F04}"/>
              </a:ext>
            </a:extLst>
          </p:cNvPr>
          <p:cNvSpPr>
            <a:spLocks noGrp="1"/>
          </p:cNvSpPr>
          <p:nvPr>
            <p:ph sz="half" idx="2"/>
          </p:nvPr>
        </p:nvSpPr>
        <p:spPr>
          <a:xfrm>
            <a:off x="6096000" y="1639930"/>
            <a:ext cx="4682836" cy="1917035"/>
          </a:xfrm>
        </p:spPr>
        <p:txBody>
          <a:bodyPr>
            <a:normAutofit fontScale="85000" lnSpcReduction="10000"/>
          </a:bodyPr>
          <a:lstStyle/>
          <a:p>
            <a:r>
              <a:rPr lang="en-GB" sz="2400" i="1" dirty="0">
                <a:solidFill>
                  <a:srgbClr val="0070C0"/>
                </a:solidFill>
              </a:rPr>
              <a:t>What does an inclusive school look like?</a:t>
            </a:r>
          </a:p>
          <a:p>
            <a:r>
              <a:rPr lang="en-GB" sz="2400" i="1" dirty="0">
                <a:solidFill>
                  <a:srgbClr val="0070C0"/>
                </a:solidFill>
              </a:rPr>
              <a:t>Make a mind map of what you would expect to see</a:t>
            </a:r>
          </a:p>
          <a:p>
            <a:r>
              <a:rPr lang="en-GB" sz="2400" i="1" dirty="0">
                <a:solidFill>
                  <a:srgbClr val="0070C0"/>
                </a:solidFill>
              </a:rPr>
              <a:t>Feedback to class</a:t>
            </a:r>
          </a:p>
          <a:p>
            <a:endParaRPr lang="en-US" dirty="0"/>
          </a:p>
        </p:txBody>
      </p:sp>
    </p:spTree>
    <p:extLst>
      <p:ext uri="{BB962C8B-B14F-4D97-AF65-F5344CB8AC3E}">
        <p14:creationId xmlns:p14="http://schemas.microsoft.com/office/powerpoint/2010/main" val="10556217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6275E-B548-E908-552F-EFC9CBE528B7}"/>
              </a:ext>
            </a:extLst>
          </p:cNvPr>
          <p:cNvSpPr>
            <a:spLocks noGrp="1"/>
          </p:cNvSpPr>
          <p:nvPr>
            <p:ph type="title"/>
          </p:nvPr>
        </p:nvSpPr>
        <p:spPr>
          <a:xfrm>
            <a:off x="6172200" y="455180"/>
            <a:ext cx="3927764" cy="978766"/>
          </a:xfrm>
        </p:spPr>
        <p:txBody>
          <a:bodyPr>
            <a:normAutofit/>
          </a:bodyPr>
          <a:lstStyle/>
          <a:p>
            <a:r>
              <a:rPr lang="en-GB" sz="4000" dirty="0">
                <a:solidFill>
                  <a:srgbClr val="0070C0"/>
                </a:solidFill>
              </a:rPr>
              <a:t>Being included</a:t>
            </a:r>
            <a:endParaRPr lang="en-US" sz="4000" dirty="0">
              <a:solidFill>
                <a:srgbClr val="0070C0"/>
              </a:solidFill>
            </a:endParaRPr>
          </a:p>
        </p:txBody>
      </p:sp>
      <p:sp>
        <p:nvSpPr>
          <p:cNvPr id="3" name="Content Placeholder 2">
            <a:extLst>
              <a:ext uri="{FF2B5EF4-FFF2-40B4-BE49-F238E27FC236}">
                <a16:creationId xmlns:a16="http://schemas.microsoft.com/office/drawing/2014/main" id="{FC7D2A43-7A47-D25C-58C6-9D98884263EA}"/>
              </a:ext>
            </a:extLst>
          </p:cNvPr>
          <p:cNvSpPr>
            <a:spLocks noGrp="1"/>
          </p:cNvSpPr>
          <p:nvPr>
            <p:ph sz="half" idx="1"/>
          </p:nvPr>
        </p:nvSpPr>
        <p:spPr/>
        <p:txBody>
          <a:bodyPr>
            <a:normAutofit/>
          </a:bodyPr>
          <a:lstStyle/>
          <a:p>
            <a:pPr marL="0" indent="0">
              <a:buNone/>
            </a:pPr>
            <a:r>
              <a:rPr lang="en-US" sz="2000" b="0" i="0" dirty="0" err="1">
                <a:solidFill>
                  <a:srgbClr val="202124"/>
                </a:solidFill>
                <a:effectLst/>
                <a:latin typeface="arial" panose="020B0604020202020204" pitchFamily="34" charset="0"/>
              </a:rPr>
              <a:t>Cyfranogiad</a:t>
            </a:r>
            <a:r>
              <a:rPr lang="en-US" sz="2000" b="0" i="0" dirty="0">
                <a:solidFill>
                  <a:srgbClr val="202124"/>
                </a:solidFill>
                <a:effectLst/>
                <a:latin typeface="arial" panose="020B0604020202020204" pitchFamily="34" charset="0"/>
              </a:rPr>
              <a:t> </a:t>
            </a:r>
            <a:r>
              <a:rPr lang="en-US" sz="2000" b="0" i="0" dirty="0" err="1">
                <a:solidFill>
                  <a:srgbClr val="202124"/>
                </a:solidFill>
                <a:effectLst/>
                <a:latin typeface="arial" panose="020B0604020202020204" pitchFamily="34" charset="0"/>
              </a:rPr>
              <a:t>yw</a:t>
            </a:r>
            <a:r>
              <a:rPr lang="en-US" sz="2000" b="0" i="0" dirty="0">
                <a:solidFill>
                  <a:srgbClr val="202124"/>
                </a:solidFill>
                <a:effectLst/>
                <a:latin typeface="arial" panose="020B0604020202020204" pitchFamily="34" charset="0"/>
              </a:rPr>
              <a:t>;</a:t>
            </a:r>
          </a:p>
          <a:p>
            <a:r>
              <a:rPr lang="en-US" sz="2000" b="0" i="0" dirty="0">
                <a:solidFill>
                  <a:srgbClr val="202124"/>
                </a:solidFill>
                <a:effectLst/>
                <a:latin typeface="arial" panose="020B0604020202020204" pitchFamily="34" charset="0"/>
              </a:rPr>
              <a:t>Mae </a:t>
            </a:r>
            <a:r>
              <a:rPr lang="en-US" sz="2000" b="0" i="0" dirty="0" err="1">
                <a:solidFill>
                  <a:srgbClr val="202124"/>
                </a:solidFill>
                <a:effectLst/>
                <a:latin typeface="arial" panose="020B0604020202020204" pitchFamily="34" charset="0"/>
              </a:rPr>
              <a:t>gennyf</a:t>
            </a:r>
            <a:r>
              <a:rPr lang="en-US" sz="2000" b="0" i="0" dirty="0">
                <a:solidFill>
                  <a:srgbClr val="202124"/>
                </a:solidFill>
                <a:effectLst/>
                <a:latin typeface="arial" panose="020B0604020202020204" pitchFamily="34" charset="0"/>
              </a:rPr>
              <a:t> y </a:t>
            </a:r>
            <a:r>
              <a:rPr lang="en-US" sz="2000" b="0" i="0" dirty="0" err="1">
                <a:solidFill>
                  <a:srgbClr val="202124"/>
                </a:solidFill>
                <a:effectLst/>
                <a:latin typeface="arial" panose="020B0604020202020204" pitchFamily="34" charset="0"/>
              </a:rPr>
              <a:t>hawl</a:t>
            </a:r>
            <a:r>
              <a:rPr lang="en-US" sz="2000" b="0" i="0" dirty="0">
                <a:solidFill>
                  <a:srgbClr val="202124"/>
                </a:solidFill>
                <a:effectLst/>
                <a:latin typeface="arial" panose="020B0604020202020204" pitchFamily="34" charset="0"/>
              </a:rPr>
              <a:t> </a:t>
            </a:r>
            <a:r>
              <a:rPr lang="en-US" sz="2000" b="0" i="0" dirty="0" err="1">
                <a:solidFill>
                  <a:srgbClr val="202124"/>
                </a:solidFill>
                <a:effectLst/>
                <a:latin typeface="arial" panose="020B0604020202020204" pitchFamily="34" charset="0"/>
              </a:rPr>
              <a:t>i</a:t>
            </a:r>
            <a:r>
              <a:rPr lang="en-US" sz="2000" b="0" i="0" dirty="0">
                <a:solidFill>
                  <a:srgbClr val="202124"/>
                </a:solidFill>
                <a:effectLst/>
                <a:latin typeface="arial" panose="020B0604020202020204" pitchFamily="34" charset="0"/>
              </a:rPr>
              <a:t> </a:t>
            </a:r>
            <a:r>
              <a:rPr lang="en-US" sz="2000" b="0" i="0" dirty="0" err="1">
                <a:solidFill>
                  <a:srgbClr val="202124"/>
                </a:solidFill>
                <a:effectLst/>
                <a:latin typeface="arial" panose="020B0604020202020204" pitchFamily="34" charset="0"/>
              </a:rPr>
              <a:t>fod</a:t>
            </a:r>
            <a:r>
              <a:rPr lang="en-US" sz="2000" b="0" i="0" dirty="0">
                <a:solidFill>
                  <a:srgbClr val="202124"/>
                </a:solidFill>
                <a:effectLst/>
                <a:latin typeface="arial" panose="020B0604020202020204" pitchFamily="34" charset="0"/>
              </a:rPr>
              <a:t> </a:t>
            </a:r>
            <a:r>
              <a:rPr lang="en-US" sz="2000" b="0" i="0" dirty="0" err="1">
                <a:solidFill>
                  <a:srgbClr val="202124"/>
                </a:solidFill>
                <a:effectLst/>
                <a:latin typeface="arial" panose="020B0604020202020204" pitchFamily="34" charset="0"/>
              </a:rPr>
              <a:t>yn</a:t>
            </a:r>
            <a:r>
              <a:rPr lang="en-US" sz="2000" b="0" i="0" dirty="0">
                <a:solidFill>
                  <a:srgbClr val="202124"/>
                </a:solidFill>
                <a:effectLst/>
                <a:latin typeface="arial" panose="020B0604020202020204" pitchFamily="34" charset="0"/>
              </a:rPr>
              <a:t> </a:t>
            </a:r>
            <a:r>
              <a:rPr lang="en-US" sz="2000" b="0" i="0" dirty="0" err="1">
                <a:solidFill>
                  <a:srgbClr val="202124"/>
                </a:solidFill>
                <a:effectLst/>
                <a:latin typeface="arial" panose="020B0604020202020204" pitchFamily="34" charset="0"/>
              </a:rPr>
              <a:t>rhan</a:t>
            </a:r>
            <a:r>
              <a:rPr lang="en-US" sz="2000" b="0" i="0" dirty="0">
                <a:solidFill>
                  <a:srgbClr val="202124"/>
                </a:solidFill>
                <a:effectLst/>
                <a:latin typeface="arial" panose="020B0604020202020204" pitchFamily="34" charset="0"/>
              </a:rPr>
              <a:t> o </a:t>
            </a:r>
            <a:r>
              <a:rPr lang="en-US" sz="2000" b="0" i="0" dirty="0" err="1">
                <a:solidFill>
                  <a:srgbClr val="202124"/>
                </a:solidFill>
                <a:effectLst/>
                <a:latin typeface="arial" panose="020B0604020202020204" pitchFamily="34" charset="0"/>
              </a:rPr>
              <a:t>wneud</a:t>
            </a:r>
            <a:r>
              <a:rPr lang="en-US" sz="2000" b="0" i="0" dirty="0">
                <a:solidFill>
                  <a:srgbClr val="202124"/>
                </a:solidFill>
                <a:effectLst/>
                <a:latin typeface="arial" panose="020B0604020202020204" pitchFamily="34" charset="0"/>
              </a:rPr>
              <a:t> </a:t>
            </a:r>
            <a:r>
              <a:rPr lang="en-US" sz="2000" b="0" i="0" dirty="0" err="1">
                <a:solidFill>
                  <a:srgbClr val="202124"/>
                </a:solidFill>
                <a:effectLst/>
                <a:latin typeface="arial" panose="020B0604020202020204" pitchFamily="34" charset="0"/>
              </a:rPr>
              <a:t>penderfyniadau</a:t>
            </a:r>
            <a:r>
              <a:rPr lang="en-US" sz="2000" b="0" i="0" dirty="0">
                <a:solidFill>
                  <a:srgbClr val="202124"/>
                </a:solidFill>
                <a:effectLst/>
                <a:latin typeface="arial" panose="020B0604020202020204" pitchFamily="34" charset="0"/>
              </a:rPr>
              <a:t>, </a:t>
            </a:r>
            <a:r>
              <a:rPr lang="en-US" sz="2000" b="0" i="0" dirty="0" err="1">
                <a:solidFill>
                  <a:srgbClr val="202124"/>
                </a:solidFill>
                <a:effectLst/>
                <a:latin typeface="arial" panose="020B0604020202020204" pitchFamily="34" charset="0"/>
              </a:rPr>
              <a:t>cynllunio</a:t>
            </a:r>
            <a:r>
              <a:rPr lang="en-US" sz="2000" b="0" i="0" dirty="0">
                <a:solidFill>
                  <a:srgbClr val="202124"/>
                </a:solidFill>
                <a:effectLst/>
                <a:latin typeface="arial" panose="020B0604020202020204" pitchFamily="34" charset="0"/>
              </a:rPr>
              <a:t> ac </a:t>
            </a:r>
            <a:r>
              <a:rPr lang="en-US" sz="2000" b="0" i="0" dirty="0" err="1">
                <a:solidFill>
                  <a:srgbClr val="202124"/>
                </a:solidFill>
                <a:effectLst/>
                <a:latin typeface="arial" panose="020B0604020202020204" pitchFamily="34" charset="0"/>
              </a:rPr>
              <a:t>adolygu</a:t>
            </a:r>
            <a:r>
              <a:rPr lang="en-US" sz="2000" b="0" i="0" dirty="0">
                <a:solidFill>
                  <a:srgbClr val="202124"/>
                </a:solidFill>
                <a:effectLst/>
                <a:latin typeface="arial" panose="020B0604020202020204" pitchFamily="34" charset="0"/>
              </a:rPr>
              <a:t> cam </a:t>
            </a:r>
            <a:r>
              <a:rPr lang="en-US" sz="2000" b="0" i="0" dirty="0" err="1">
                <a:solidFill>
                  <a:srgbClr val="202124"/>
                </a:solidFill>
                <a:effectLst/>
                <a:latin typeface="arial" panose="020B0604020202020204" pitchFamily="34" charset="0"/>
              </a:rPr>
              <a:t>gweithredu</a:t>
            </a:r>
            <a:r>
              <a:rPr lang="en-US" sz="2000" b="0" i="0" dirty="0">
                <a:solidFill>
                  <a:srgbClr val="202124"/>
                </a:solidFill>
                <a:effectLst/>
                <a:latin typeface="arial" panose="020B0604020202020204" pitchFamily="34" charset="0"/>
              </a:rPr>
              <a:t> a </a:t>
            </a:r>
            <a:r>
              <a:rPr lang="en-US" sz="2000" b="0" i="0" dirty="0" err="1">
                <a:solidFill>
                  <a:srgbClr val="202124"/>
                </a:solidFill>
                <a:effectLst/>
                <a:latin typeface="arial" panose="020B0604020202020204" pitchFamily="34" charset="0"/>
              </a:rPr>
              <a:t>allai</a:t>
            </a:r>
            <a:r>
              <a:rPr lang="en-US" sz="2000" b="0" i="0" dirty="0">
                <a:solidFill>
                  <a:srgbClr val="202124"/>
                </a:solidFill>
                <a:effectLst/>
                <a:latin typeface="arial" panose="020B0604020202020204" pitchFamily="34" charset="0"/>
              </a:rPr>
              <a:t> </a:t>
            </a:r>
            <a:r>
              <a:rPr lang="en-US" sz="2000" b="0" i="0" dirty="0" err="1">
                <a:solidFill>
                  <a:srgbClr val="202124"/>
                </a:solidFill>
                <a:effectLst/>
                <a:latin typeface="arial" panose="020B0604020202020204" pitchFamily="34" charset="0"/>
              </a:rPr>
              <a:t>effeithio</a:t>
            </a:r>
            <a:r>
              <a:rPr lang="en-US" sz="2000" b="0" i="0" dirty="0">
                <a:solidFill>
                  <a:srgbClr val="202124"/>
                </a:solidFill>
                <a:effectLst/>
                <a:latin typeface="arial" panose="020B0604020202020204" pitchFamily="34" charset="0"/>
              </a:rPr>
              <a:t> </a:t>
            </a:r>
            <a:r>
              <a:rPr lang="en-US" sz="2000" b="0" i="0" dirty="0" err="1">
                <a:solidFill>
                  <a:srgbClr val="202124"/>
                </a:solidFill>
                <a:effectLst/>
                <a:latin typeface="arial" panose="020B0604020202020204" pitchFamily="34" charset="0"/>
              </a:rPr>
              <a:t>arnaf</a:t>
            </a:r>
            <a:r>
              <a:rPr lang="en-US" sz="2000" b="0" i="0" dirty="0">
                <a:solidFill>
                  <a:srgbClr val="202124"/>
                </a:solidFill>
                <a:effectLst/>
                <a:latin typeface="arial" panose="020B0604020202020204" pitchFamily="34" charset="0"/>
              </a:rPr>
              <a:t>. Cael </a:t>
            </a:r>
            <a:r>
              <a:rPr lang="en-US" sz="2000" b="0" i="0" dirty="0" err="1">
                <a:solidFill>
                  <a:srgbClr val="202124"/>
                </a:solidFill>
                <a:effectLst/>
                <a:latin typeface="arial" panose="020B0604020202020204" pitchFamily="34" charset="0"/>
              </a:rPr>
              <a:t>llais</a:t>
            </a:r>
            <a:r>
              <a:rPr lang="en-US" sz="2000" b="0" i="0" dirty="0">
                <a:solidFill>
                  <a:srgbClr val="202124"/>
                </a:solidFill>
                <a:effectLst/>
                <a:latin typeface="arial" panose="020B0604020202020204" pitchFamily="34" charset="0"/>
              </a:rPr>
              <a:t>, </a:t>
            </a:r>
            <a:r>
              <a:rPr lang="en-US" sz="2000" b="0" i="0" dirty="0" err="1">
                <a:solidFill>
                  <a:srgbClr val="202124"/>
                </a:solidFill>
                <a:effectLst/>
                <a:latin typeface="arial" panose="020B0604020202020204" pitchFamily="34" charset="0"/>
              </a:rPr>
              <a:t>cael</a:t>
            </a:r>
            <a:r>
              <a:rPr lang="en-US" sz="2000" b="0" i="0" dirty="0">
                <a:solidFill>
                  <a:srgbClr val="202124"/>
                </a:solidFill>
                <a:effectLst/>
                <a:latin typeface="arial" panose="020B0604020202020204" pitchFamily="34" charset="0"/>
              </a:rPr>
              <a:t> </a:t>
            </a:r>
            <a:r>
              <a:rPr lang="en-US" sz="2000" b="0" i="0" dirty="0" err="1">
                <a:solidFill>
                  <a:srgbClr val="202124"/>
                </a:solidFill>
                <a:effectLst/>
                <a:latin typeface="arial" panose="020B0604020202020204" pitchFamily="34" charset="0"/>
              </a:rPr>
              <a:t>dewis</a:t>
            </a:r>
            <a:r>
              <a:rPr lang="en-US" sz="2000" b="0" i="0" dirty="0">
                <a:solidFill>
                  <a:srgbClr val="202124"/>
                </a:solidFill>
                <a:effectLst/>
                <a:latin typeface="arial" panose="020B0604020202020204" pitchFamily="34" charset="0"/>
              </a:rPr>
              <a:t>.</a:t>
            </a:r>
            <a:endParaRPr lang="en-US" sz="2000" dirty="0"/>
          </a:p>
        </p:txBody>
      </p:sp>
      <p:sp>
        <p:nvSpPr>
          <p:cNvPr id="4" name="Content Placeholder 3">
            <a:extLst>
              <a:ext uri="{FF2B5EF4-FFF2-40B4-BE49-F238E27FC236}">
                <a16:creationId xmlns:a16="http://schemas.microsoft.com/office/drawing/2014/main" id="{9A5492E9-64D8-A73D-31D7-BF0DD79A6615}"/>
              </a:ext>
            </a:extLst>
          </p:cNvPr>
          <p:cNvSpPr>
            <a:spLocks noGrp="1"/>
          </p:cNvSpPr>
          <p:nvPr>
            <p:ph sz="half" idx="2"/>
          </p:nvPr>
        </p:nvSpPr>
        <p:spPr/>
        <p:txBody>
          <a:bodyPr>
            <a:normAutofit/>
          </a:bodyPr>
          <a:lstStyle/>
          <a:p>
            <a:pPr marL="0" indent="0">
              <a:buNone/>
            </a:pPr>
            <a:r>
              <a:rPr lang="en-GB" sz="2000" dirty="0">
                <a:solidFill>
                  <a:srgbClr val="0070C0"/>
                </a:solidFill>
              </a:rPr>
              <a:t>Participation is;</a:t>
            </a:r>
          </a:p>
          <a:p>
            <a:pPr marL="0" indent="0">
              <a:buNone/>
            </a:pPr>
            <a:r>
              <a:rPr lang="en-US" sz="2000" b="0" i="0" dirty="0">
                <a:solidFill>
                  <a:srgbClr val="0070C0"/>
                </a:solidFill>
                <a:effectLst/>
              </a:rPr>
              <a:t>“it is my right to be involved in making decisions, planning and reviewing an action that might affect me. Having a voice, having a choice”.</a:t>
            </a:r>
          </a:p>
          <a:p>
            <a:pPr marL="0" indent="0">
              <a:buNone/>
            </a:pPr>
            <a:r>
              <a:rPr lang="en-US" sz="2000" dirty="0">
                <a:solidFill>
                  <a:srgbClr val="0070C0"/>
                </a:solidFill>
              </a:rPr>
              <a:t>(Childrens Commissioner for Wales, 2023)</a:t>
            </a:r>
          </a:p>
        </p:txBody>
      </p:sp>
      <p:sp>
        <p:nvSpPr>
          <p:cNvPr id="5" name="TextBox 4">
            <a:extLst>
              <a:ext uri="{FF2B5EF4-FFF2-40B4-BE49-F238E27FC236}">
                <a16:creationId xmlns:a16="http://schemas.microsoft.com/office/drawing/2014/main" id="{4A05D97A-B48C-CCEB-2FA5-274024F3B8ED}"/>
              </a:ext>
            </a:extLst>
          </p:cNvPr>
          <p:cNvSpPr txBox="1"/>
          <p:nvPr/>
        </p:nvSpPr>
        <p:spPr>
          <a:xfrm>
            <a:off x="685800" y="590620"/>
            <a:ext cx="4575291" cy="707886"/>
          </a:xfrm>
          <a:prstGeom prst="rect">
            <a:avLst/>
          </a:prstGeom>
          <a:noFill/>
        </p:spPr>
        <p:txBody>
          <a:bodyPr wrap="none" rtlCol="0">
            <a:spAutoFit/>
          </a:bodyPr>
          <a:lstStyle/>
          <a:p>
            <a:r>
              <a:rPr lang="en-GB" sz="4000" dirty="0"/>
              <a:t>Yn </a:t>
            </a:r>
            <a:r>
              <a:rPr lang="en-GB" sz="4000" dirty="0" err="1"/>
              <a:t>cael</a:t>
            </a:r>
            <a:r>
              <a:rPr lang="en-GB" sz="4000" dirty="0"/>
              <a:t> </a:t>
            </a:r>
            <a:r>
              <a:rPr lang="en-GB" sz="4000" dirty="0" err="1"/>
              <a:t>ei</a:t>
            </a:r>
            <a:r>
              <a:rPr lang="en-GB" sz="4000" dirty="0"/>
              <a:t> </a:t>
            </a:r>
            <a:r>
              <a:rPr lang="en-GB" sz="4000" dirty="0" err="1"/>
              <a:t>gynnwys</a:t>
            </a:r>
            <a:endParaRPr lang="en-US" sz="4000" dirty="0"/>
          </a:p>
        </p:txBody>
      </p:sp>
    </p:spTree>
    <p:extLst>
      <p:ext uri="{BB962C8B-B14F-4D97-AF65-F5344CB8AC3E}">
        <p14:creationId xmlns:p14="http://schemas.microsoft.com/office/powerpoint/2010/main" val="3134966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D904E-7ADA-0EEB-193B-275E9794CB8B}"/>
              </a:ext>
            </a:extLst>
          </p:cNvPr>
          <p:cNvSpPr>
            <a:spLocks noGrp="1"/>
          </p:cNvSpPr>
          <p:nvPr>
            <p:ph type="title"/>
          </p:nvPr>
        </p:nvSpPr>
        <p:spPr>
          <a:xfrm>
            <a:off x="6172200" y="392834"/>
            <a:ext cx="3373582" cy="1248929"/>
          </a:xfrm>
        </p:spPr>
        <p:txBody>
          <a:bodyPr/>
          <a:lstStyle/>
          <a:p>
            <a:r>
              <a:rPr lang="en-GB" dirty="0">
                <a:solidFill>
                  <a:srgbClr val="0070C0"/>
                </a:solidFill>
              </a:rPr>
              <a:t>How?</a:t>
            </a:r>
            <a:endParaRPr lang="en-US" dirty="0">
              <a:solidFill>
                <a:srgbClr val="0070C0"/>
              </a:solidFill>
            </a:endParaRPr>
          </a:p>
        </p:txBody>
      </p:sp>
      <p:sp>
        <p:nvSpPr>
          <p:cNvPr id="3" name="Content Placeholder 2">
            <a:extLst>
              <a:ext uri="{FF2B5EF4-FFF2-40B4-BE49-F238E27FC236}">
                <a16:creationId xmlns:a16="http://schemas.microsoft.com/office/drawing/2014/main" id="{F291985B-D868-79E4-20BD-5E583A69620F}"/>
              </a:ext>
            </a:extLst>
          </p:cNvPr>
          <p:cNvSpPr>
            <a:spLocks noGrp="1"/>
          </p:cNvSpPr>
          <p:nvPr>
            <p:ph sz="half" idx="1"/>
          </p:nvPr>
        </p:nvSpPr>
        <p:spPr>
          <a:xfrm>
            <a:off x="623455" y="1714789"/>
            <a:ext cx="5181600" cy="4351338"/>
          </a:xfrm>
        </p:spPr>
        <p:txBody>
          <a:bodyPr>
            <a:normAutofit/>
          </a:bodyPr>
          <a:lstStyle/>
          <a:p>
            <a:pPr marL="0" indent="0">
              <a:buNone/>
            </a:pPr>
            <a:r>
              <a:rPr lang="en-US" sz="2000" dirty="0"/>
              <a:t>Mae </a:t>
            </a:r>
            <a:r>
              <a:rPr lang="en-US" sz="2000" dirty="0" err="1"/>
              <a:t>yna</a:t>
            </a:r>
            <a:r>
              <a:rPr lang="en-US" sz="2000" dirty="0"/>
              <a:t> </a:t>
            </a:r>
            <a:r>
              <a:rPr lang="en-US" sz="2000" dirty="0" err="1"/>
              <a:t>nifer</a:t>
            </a:r>
            <a:r>
              <a:rPr lang="en-US" sz="2000" dirty="0"/>
              <a:t> o </a:t>
            </a:r>
            <a:r>
              <a:rPr lang="en-US" sz="2000" dirty="0" err="1"/>
              <a:t>fodelau</a:t>
            </a:r>
            <a:r>
              <a:rPr lang="en-US" sz="2000" dirty="0"/>
              <a:t> a all </a:t>
            </a:r>
            <a:r>
              <a:rPr lang="en-US" sz="2000" dirty="0" err="1"/>
              <a:t>fod</a:t>
            </a:r>
            <a:r>
              <a:rPr lang="en-US" sz="2000" dirty="0"/>
              <a:t> </a:t>
            </a:r>
            <a:r>
              <a:rPr lang="en-US" sz="2000" dirty="0" err="1"/>
              <a:t>yn</a:t>
            </a:r>
            <a:r>
              <a:rPr lang="en-US" sz="2000" dirty="0"/>
              <a:t> </a:t>
            </a:r>
            <a:r>
              <a:rPr lang="en-US" sz="2000" dirty="0" err="1"/>
              <a:t>ddefnyddiol</a:t>
            </a:r>
            <a:r>
              <a:rPr lang="en-US" sz="2000" dirty="0"/>
              <a:t> </a:t>
            </a:r>
            <a:r>
              <a:rPr lang="en-US" sz="2000" dirty="0" err="1"/>
              <a:t>wrth</a:t>
            </a:r>
            <a:r>
              <a:rPr lang="en-US" sz="2000" dirty="0"/>
              <a:t> </a:t>
            </a:r>
            <a:r>
              <a:rPr lang="en-US" sz="2000" dirty="0" err="1"/>
              <a:t>feddwl</a:t>
            </a:r>
            <a:r>
              <a:rPr lang="en-US" sz="2000" dirty="0"/>
              <a:t> am </a:t>
            </a:r>
            <a:r>
              <a:rPr lang="en-US" sz="2000" dirty="0" err="1"/>
              <a:t>sut</a:t>
            </a:r>
            <a:r>
              <a:rPr lang="en-US" sz="2000" dirty="0"/>
              <a:t> </a:t>
            </a:r>
            <a:r>
              <a:rPr lang="en-US" sz="2000" dirty="0" err="1"/>
              <a:t>i</a:t>
            </a:r>
            <a:r>
              <a:rPr lang="en-US" sz="2000" dirty="0"/>
              <a:t> </a:t>
            </a:r>
            <a:r>
              <a:rPr lang="en-US" sz="2000" dirty="0" err="1"/>
              <a:t>gynnwys</a:t>
            </a:r>
            <a:r>
              <a:rPr lang="en-US" sz="2000" dirty="0"/>
              <a:t> plant a </a:t>
            </a:r>
            <a:r>
              <a:rPr lang="en-US" sz="2000" dirty="0" err="1"/>
              <a:t>phobl</a:t>
            </a:r>
            <a:r>
              <a:rPr lang="en-US" sz="2000" dirty="0"/>
              <a:t> </a:t>
            </a:r>
            <a:r>
              <a:rPr lang="en-US" sz="2000" dirty="0" err="1"/>
              <a:t>ifanc</a:t>
            </a:r>
            <a:r>
              <a:rPr lang="en-US" sz="2000" dirty="0"/>
              <a:t> </a:t>
            </a:r>
            <a:r>
              <a:rPr lang="en-US" sz="2000" dirty="0" err="1"/>
              <a:t>wrth</a:t>
            </a:r>
            <a:r>
              <a:rPr lang="en-US" sz="2000" dirty="0"/>
              <a:t> </a:t>
            </a:r>
            <a:r>
              <a:rPr lang="en-US" sz="2000" dirty="0" err="1"/>
              <a:t>wneud</a:t>
            </a:r>
            <a:r>
              <a:rPr lang="en-US" sz="2000" dirty="0"/>
              <a:t> </a:t>
            </a:r>
            <a:r>
              <a:rPr lang="en-US" sz="2000" dirty="0" err="1"/>
              <a:t>penderfyniadau</a:t>
            </a:r>
            <a:r>
              <a:rPr lang="en-US" sz="2000" dirty="0"/>
              <a:t>. </a:t>
            </a:r>
            <a:r>
              <a:rPr lang="en-US" sz="2000" dirty="0" err="1"/>
              <a:t>Efallai</a:t>
            </a:r>
            <a:r>
              <a:rPr lang="en-US" sz="2000" dirty="0"/>
              <a:t> bod </a:t>
            </a:r>
            <a:r>
              <a:rPr lang="en-US" sz="2000" dirty="0" err="1"/>
              <a:t>llawer</a:t>
            </a:r>
            <a:r>
              <a:rPr lang="en-US" sz="2000" dirty="0"/>
              <a:t> o </a:t>
            </a:r>
            <a:r>
              <a:rPr lang="en-US" sz="2000" dirty="0" err="1"/>
              <a:t>bobl</a:t>
            </a:r>
            <a:r>
              <a:rPr lang="en-US" sz="2000" dirty="0"/>
              <a:t> </a:t>
            </a:r>
            <a:r>
              <a:rPr lang="en-US" sz="2000" dirty="0" err="1"/>
              <a:t>yn</a:t>
            </a:r>
            <a:r>
              <a:rPr lang="en-US" sz="2000" dirty="0"/>
              <a:t> </a:t>
            </a:r>
            <a:r>
              <a:rPr lang="en-US" sz="2000" dirty="0" err="1"/>
              <a:t>ymwybodol</a:t>
            </a:r>
            <a:r>
              <a:rPr lang="en-US" sz="2000" dirty="0"/>
              <a:t> o </a:t>
            </a:r>
            <a:r>
              <a:rPr lang="en-US" sz="2000" dirty="0" err="1"/>
              <a:t>ysgol</a:t>
            </a:r>
            <a:r>
              <a:rPr lang="en-US" sz="2000" dirty="0"/>
              <a:t> </a:t>
            </a:r>
            <a:r>
              <a:rPr lang="en-US" sz="2000" dirty="0" err="1"/>
              <a:t>gyfranogiad</a:t>
            </a:r>
            <a:r>
              <a:rPr lang="en-US" sz="2000" dirty="0"/>
              <a:t> Hart (Hart, 1992) </a:t>
            </a:r>
            <a:r>
              <a:rPr lang="en-US" sz="2000" dirty="0" err="1"/>
              <a:t>sy’n</a:t>
            </a:r>
            <a:r>
              <a:rPr lang="en-US" sz="2000" dirty="0"/>
              <a:t> nodi </a:t>
            </a:r>
            <a:r>
              <a:rPr lang="en-US" sz="2000" dirty="0" err="1"/>
              <a:t>wyth</a:t>
            </a:r>
            <a:r>
              <a:rPr lang="en-US" sz="2000" dirty="0"/>
              <a:t> </a:t>
            </a:r>
            <a:r>
              <a:rPr lang="en-US" sz="2000" dirty="0" err="1"/>
              <a:t>lefel</a:t>
            </a:r>
            <a:r>
              <a:rPr lang="en-US" sz="2000" dirty="0"/>
              <a:t> o </a:t>
            </a:r>
            <a:r>
              <a:rPr lang="en-US" sz="2000" dirty="0" err="1"/>
              <a:t>gyfranogiad</a:t>
            </a:r>
            <a:r>
              <a:rPr lang="en-US" sz="2000" dirty="0"/>
              <a:t> plant </a:t>
            </a:r>
            <a:r>
              <a:rPr lang="en-US" sz="2000" dirty="0" err="1"/>
              <a:t>mewn</a:t>
            </a:r>
            <a:r>
              <a:rPr lang="en-US" sz="2000" dirty="0"/>
              <a:t> </a:t>
            </a:r>
            <a:r>
              <a:rPr lang="en-US" sz="2000" dirty="0" err="1"/>
              <a:t>prosiectau</a:t>
            </a:r>
            <a:r>
              <a:rPr lang="en-US" sz="2000" dirty="0"/>
              <a:t>. </a:t>
            </a:r>
            <a:r>
              <a:rPr lang="en-US" sz="2000" dirty="0" err="1"/>
              <a:t>Fe’i</a:t>
            </a:r>
            <a:r>
              <a:rPr lang="en-US" sz="2000" dirty="0"/>
              <a:t> </a:t>
            </a:r>
            <a:r>
              <a:rPr lang="en-US" sz="2000" dirty="0" err="1"/>
              <a:t>cynlluniwyd</a:t>
            </a:r>
            <a:r>
              <a:rPr lang="en-US" sz="2000" dirty="0"/>
              <a:t> </a:t>
            </a:r>
            <a:r>
              <a:rPr lang="en-US" sz="2000" dirty="0" err="1"/>
              <a:t>i</a:t>
            </a:r>
            <a:r>
              <a:rPr lang="en-US" sz="2000" dirty="0"/>
              <a:t> </a:t>
            </a:r>
            <a:r>
              <a:rPr lang="en-US" sz="2000" dirty="0" err="1"/>
              <a:t>annog</a:t>
            </a:r>
            <a:r>
              <a:rPr lang="en-US" sz="2000" dirty="0"/>
              <a:t> </a:t>
            </a:r>
            <a:r>
              <a:rPr lang="en-US" sz="2000" dirty="0" err="1"/>
              <a:t>pobl</a:t>
            </a:r>
            <a:r>
              <a:rPr lang="en-US" sz="2000" dirty="0"/>
              <a:t> </a:t>
            </a:r>
            <a:r>
              <a:rPr lang="en-US" sz="2000" dirty="0" err="1"/>
              <a:t>sy’n</a:t>
            </a:r>
            <a:r>
              <a:rPr lang="en-US" sz="2000" dirty="0"/>
              <a:t> </a:t>
            </a:r>
            <a:r>
              <a:rPr lang="en-US" sz="2000" dirty="0" err="1"/>
              <a:t>gweithio</a:t>
            </a:r>
            <a:r>
              <a:rPr lang="en-US" sz="2000" dirty="0"/>
              <a:t> </a:t>
            </a:r>
            <a:r>
              <a:rPr lang="en-US" sz="2000" dirty="0" err="1"/>
              <a:t>gyda</a:t>
            </a:r>
            <a:r>
              <a:rPr lang="en-US" sz="2000" dirty="0"/>
              <a:t> </a:t>
            </a:r>
            <a:r>
              <a:rPr lang="en-US" sz="2000" dirty="0" err="1"/>
              <a:t>phlant</a:t>
            </a:r>
            <a:r>
              <a:rPr lang="en-US" sz="2000" dirty="0"/>
              <a:t> </a:t>
            </a:r>
            <a:r>
              <a:rPr lang="en-US" sz="2000" dirty="0" err="1"/>
              <a:t>i</a:t>
            </a:r>
            <a:r>
              <a:rPr lang="en-US" sz="2000" dirty="0"/>
              <a:t> </a:t>
            </a:r>
            <a:r>
              <a:rPr lang="en-US" sz="2000" dirty="0" err="1"/>
              <a:t>feddwl</a:t>
            </a:r>
            <a:r>
              <a:rPr lang="en-US" sz="2000" dirty="0"/>
              <a:t> am </a:t>
            </a:r>
            <a:r>
              <a:rPr lang="en-US" sz="2000" dirty="0" err="1"/>
              <a:t>natur</a:t>
            </a:r>
            <a:r>
              <a:rPr lang="en-US" sz="2000" dirty="0"/>
              <a:t> a </a:t>
            </a:r>
            <a:r>
              <a:rPr lang="en-US" sz="2000" dirty="0" err="1"/>
              <a:t>phwrpas</a:t>
            </a:r>
            <a:r>
              <a:rPr lang="en-US" sz="2000" dirty="0"/>
              <a:t> </a:t>
            </a:r>
            <a:r>
              <a:rPr lang="en-US" sz="2000" dirty="0" err="1"/>
              <a:t>cyfranogiad</a:t>
            </a:r>
            <a:r>
              <a:rPr lang="en-US" sz="2000" dirty="0"/>
              <a:t> plant </a:t>
            </a:r>
            <a:r>
              <a:rPr lang="en-US" sz="2000" dirty="0" err="1"/>
              <a:t>mewn</a:t>
            </a:r>
            <a:r>
              <a:rPr lang="en-US" sz="2000" dirty="0"/>
              <a:t> </a:t>
            </a:r>
            <a:r>
              <a:rPr lang="en-US" sz="2000" dirty="0" err="1"/>
              <a:t>prosiectau</a:t>
            </a:r>
            <a:r>
              <a:rPr lang="en-US" sz="2000" dirty="0"/>
              <a:t> ac </a:t>
            </a:r>
            <a:r>
              <a:rPr lang="en-US" sz="2000" dirty="0" err="1"/>
              <a:t>mae</a:t>
            </a:r>
            <a:r>
              <a:rPr lang="en-US" sz="2000" dirty="0"/>
              <a:t> Hart </a:t>
            </a:r>
            <a:r>
              <a:rPr lang="en-US" sz="2000" dirty="0" err="1"/>
              <a:t>yn</a:t>
            </a:r>
            <a:r>
              <a:rPr lang="en-US" sz="2000" dirty="0"/>
              <a:t> nodi </a:t>
            </a:r>
            <a:r>
              <a:rPr lang="en-US" sz="2000" dirty="0" err="1"/>
              <a:t>nad</a:t>
            </a:r>
            <a:r>
              <a:rPr lang="en-US" sz="2000" dirty="0"/>
              <a:t> </a:t>
            </a:r>
            <a:r>
              <a:rPr lang="en-US" sz="2000" dirty="0" err="1"/>
              <a:t>cyfranogiad</a:t>
            </a:r>
            <a:r>
              <a:rPr lang="en-US" sz="2000" dirty="0"/>
              <a:t> </a:t>
            </a:r>
            <a:r>
              <a:rPr lang="en-US" sz="2000" dirty="0" err="1"/>
              <a:t>yw’r</a:t>
            </a:r>
            <a:r>
              <a:rPr lang="en-US" sz="2000" dirty="0"/>
              <a:t> tri gris </a:t>
            </a:r>
            <a:r>
              <a:rPr lang="en-US" sz="2000" dirty="0" err="1"/>
              <a:t>cyntaf</a:t>
            </a:r>
            <a:r>
              <a:rPr lang="en-US" sz="2000" dirty="0"/>
              <a:t> </a:t>
            </a:r>
            <a:r>
              <a:rPr lang="en-US" sz="2000" dirty="0" err="1"/>
              <a:t>ar</a:t>
            </a:r>
            <a:r>
              <a:rPr lang="en-US" sz="2000" dirty="0"/>
              <a:t> </a:t>
            </a:r>
            <a:r>
              <a:rPr lang="en-US" sz="2000" dirty="0" err="1"/>
              <a:t>yr</a:t>
            </a:r>
            <a:r>
              <a:rPr lang="en-US" sz="2000" dirty="0"/>
              <a:t> </a:t>
            </a:r>
            <a:r>
              <a:rPr lang="en-US" sz="2000" dirty="0" err="1"/>
              <a:t>ysgol</a:t>
            </a:r>
            <a:r>
              <a:rPr lang="en-US" sz="2000" dirty="0"/>
              <a:t>.</a:t>
            </a:r>
          </a:p>
        </p:txBody>
      </p:sp>
      <p:sp>
        <p:nvSpPr>
          <p:cNvPr id="4" name="Content Placeholder 3">
            <a:extLst>
              <a:ext uri="{FF2B5EF4-FFF2-40B4-BE49-F238E27FC236}">
                <a16:creationId xmlns:a16="http://schemas.microsoft.com/office/drawing/2014/main" id="{019A69AD-DFB9-4534-A987-A908F26F558C}"/>
              </a:ext>
            </a:extLst>
          </p:cNvPr>
          <p:cNvSpPr>
            <a:spLocks noGrp="1"/>
          </p:cNvSpPr>
          <p:nvPr>
            <p:ph sz="half" idx="2"/>
          </p:nvPr>
        </p:nvSpPr>
        <p:spPr>
          <a:xfrm>
            <a:off x="6172200" y="1632671"/>
            <a:ext cx="5181600" cy="4351338"/>
          </a:xfrm>
        </p:spPr>
        <p:txBody>
          <a:bodyPr>
            <a:normAutofit/>
          </a:bodyPr>
          <a:lstStyle/>
          <a:p>
            <a:pPr marL="0" indent="0" algn="l">
              <a:buNone/>
            </a:pPr>
            <a:r>
              <a:rPr lang="en-US" sz="2000" b="0" i="0" dirty="0">
                <a:solidFill>
                  <a:srgbClr val="0070C0"/>
                </a:solidFill>
                <a:effectLst/>
                <a:latin typeface="+mj-lt"/>
              </a:rPr>
              <a:t>There are a number of models that can be helpful in thinking about how to involve children and young people in decision making. Many people may be aware of Hart’s ladder of participation (Hart, 1992) which identifies eight levels of children’s participation in projects. It was designed to encourage people working with children to think about the nature and purpose of children’s participation in projects and Hart points out the first three rungs on the ladder are not participation.</a:t>
            </a:r>
          </a:p>
          <a:p>
            <a:endParaRPr lang="en-US" dirty="0"/>
          </a:p>
        </p:txBody>
      </p:sp>
      <p:sp>
        <p:nvSpPr>
          <p:cNvPr id="5" name="TextBox 4">
            <a:extLst>
              <a:ext uri="{FF2B5EF4-FFF2-40B4-BE49-F238E27FC236}">
                <a16:creationId xmlns:a16="http://schemas.microsoft.com/office/drawing/2014/main" id="{428D7100-1B3F-41C2-29ED-3176B4E01B1D}"/>
              </a:ext>
            </a:extLst>
          </p:cNvPr>
          <p:cNvSpPr txBox="1"/>
          <p:nvPr/>
        </p:nvSpPr>
        <p:spPr>
          <a:xfrm>
            <a:off x="838200" y="663355"/>
            <a:ext cx="1586346" cy="707886"/>
          </a:xfrm>
          <a:prstGeom prst="rect">
            <a:avLst/>
          </a:prstGeom>
          <a:noFill/>
        </p:spPr>
        <p:txBody>
          <a:bodyPr wrap="square" rtlCol="0">
            <a:spAutoFit/>
          </a:bodyPr>
          <a:lstStyle/>
          <a:p>
            <a:r>
              <a:rPr lang="en-GB" sz="4000" dirty="0" err="1"/>
              <a:t>Fel</a:t>
            </a:r>
            <a:r>
              <a:rPr lang="en-GB" sz="4000" dirty="0"/>
              <a:t>?</a:t>
            </a:r>
            <a:endParaRPr lang="en-US" sz="4000" dirty="0"/>
          </a:p>
        </p:txBody>
      </p:sp>
    </p:spTree>
    <p:extLst>
      <p:ext uri="{BB962C8B-B14F-4D97-AF65-F5344CB8AC3E}">
        <p14:creationId xmlns:p14="http://schemas.microsoft.com/office/powerpoint/2010/main" val="3829872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24B20-EA03-A3A5-A113-E45EBBA9CB78}"/>
              </a:ext>
            </a:extLst>
          </p:cNvPr>
          <p:cNvSpPr>
            <a:spLocks noGrp="1"/>
          </p:cNvSpPr>
          <p:nvPr>
            <p:ph type="title"/>
          </p:nvPr>
        </p:nvSpPr>
        <p:spPr>
          <a:xfrm>
            <a:off x="6172200" y="358199"/>
            <a:ext cx="4869873" cy="1242002"/>
          </a:xfrm>
        </p:spPr>
        <p:txBody>
          <a:bodyPr>
            <a:normAutofit/>
          </a:bodyPr>
          <a:lstStyle/>
          <a:p>
            <a:r>
              <a:rPr lang="en-GB" sz="4000" dirty="0">
                <a:solidFill>
                  <a:srgbClr val="0070C0"/>
                </a:solidFill>
              </a:rPr>
              <a:t>Model of participation</a:t>
            </a:r>
            <a:endParaRPr lang="en-US" sz="4000" dirty="0">
              <a:solidFill>
                <a:srgbClr val="0070C0"/>
              </a:solidFill>
            </a:endParaRPr>
          </a:p>
        </p:txBody>
      </p:sp>
      <p:sp>
        <p:nvSpPr>
          <p:cNvPr id="3" name="Content Placeholder 2">
            <a:extLst>
              <a:ext uri="{FF2B5EF4-FFF2-40B4-BE49-F238E27FC236}">
                <a16:creationId xmlns:a16="http://schemas.microsoft.com/office/drawing/2014/main" id="{52BBF5D9-0130-7DBB-0514-AB2A61835E19}"/>
              </a:ext>
            </a:extLst>
          </p:cNvPr>
          <p:cNvSpPr>
            <a:spLocks noGrp="1"/>
          </p:cNvSpPr>
          <p:nvPr>
            <p:ph sz="half" idx="1"/>
          </p:nvPr>
        </p:nvSpPr>
        <p:spPr/>
        <p:txBody>
          <a:bodyPr>
            <a:normAutofit/>
          </a:bodyPr>
          <a:lstStyle/>
          <a:p>
            <a:pPr marL="0" indent="0">
              <a:buNone/>
            </a:pPr>
            <a:r>
              <a:rPr lang="en-US" sz="2000" dirty="0" err="1"/>
              <a:t>Datblygwyd</a:t>
            </a:r>
            <a:r>
              <a:rPr lang="en-US" sz="2000" dirty="0"/>
              <a:t> model </a:t>
            </a:r>
            <a:r>
              <a:rPr lang="en-US" sz="2000" dirty="0" err="1"/>
              <a:t>cyfranogiad</a:t>
            </a:r>
            <a:r>
              <a:rPr lang="en-US" sz="2000" dirty="0"/>
              <a:t> Lundy (2007) </a:t>
            </a:r>
            <a:r>
              <a:rPr lang="en-US" sz="2000" dirty="0" err="1"/>
              <a:t>fel</a:t>
            </a:r>
            <a:r>
              <a:rPr lang="en-US" sz="2000" dirty="0"/>
              <a:t> model </a:t>
            </a:r>
            <a:r>
              <a:rPr lang="en-US" sz="2000" dirty="0" err="1"/>
              <a:t>symlach</a:t>
            </a:r>
            <a:r>
              <a:rPr lang="en-US" sz="2000" dirty="0"/>
              <a:t> </a:t>
            </a:r>
            <a:r>
              <a:rPr lang="en-US" sz="2000" dirty="0" err="1"/>
              <a:t>i</a:t>
            </a:r>
            <a:r>
              <a:rPr lang="en-US" sz="2000" dirty="0"/>
              <a:t> </a:t>
            </a:r>
            <a:r>
              <a:rPr lang="en-US" sz="2000" dirty="0" err="1"/>
              <a:t>gynorthwyo</a:t>
            </a:r>
            <a:r>
              <a:rPr lang="en-US" sz="2000" dirty="0"/>
              <a:t> </a:t>
            </a:r>
            <a:r>
              <a:rPr lang="en-US" sz="2000" dirty="0" err="1"/>
              <a:t>ymarferwyr</a:t>
            </a:r>
            <a:r>
              <a:rPr lang="en-US" sz="2000" dirty="0"/>
              <a:t> </a:t>
            </a:r>
            <a:r>
              <a:rPr lang="en-US" sz="2000" dirty="0" err="1"/>
              <a:t>i</a:t>
            </a:r>
            <a:r>
              <a:rPr lang="en-US" sz="2000" dirty="0"/>
              <a:t> </a:t>
            </a:r>
            <a:r>
              <a:rPr lang="en-US" sz="2000" dirty="0" err="1"/>
              <a:t>weithredu</a:t>
            </a:r>
            <a:r>
              <a:rPr lang="en-US" sz="2000" dirty="0"/>
              <a:t> </a:t>
            </a:r>
            <a:r>
              <a:rPr lang="en-US" sz="2000" dirty="0" err="1"/>
              <a:t>hawl</a:t>
            </a:r>
            <a:r>
              <a:rPr lang="en-US" sz="2000" dirty="0"/>
              <a:t> </a:t>
            </a:r>
            <a:r>
              <a:rPr lang="en-US" sz="2000" dirty="0" err="1"/>
              <a:t>plentyn</a:t>
            </a:r>
            <a:r>
              <a:rPr lang="en-US" sz="2000" dirty="0"/>
              <a:t> </a:t>
            </a:r>
            <a:r>
              <a:rPr lang="en-US" sz="2000" dirty="0" err="1"/>
              <a:t>i</a:t>
            </a:r>
            <a:r>
              <a:rPr lang="en-US" sz="2000" dirty="0"/>
              <a:t> </a:t>
            </a:r>
            <a:r>
              <a:rPr lang="en-US" sz="2000" dirty="0" err="1"/>
              <a:t>gyfranogi</a:t>
            </a:r>
            <a:r>
              <a:rPr lang="en-US" sz="2000" dirty="0"/>
              <a:t> </a:t>
            </a:r>
            <a:r>
              <a:rPr lang="en-US" sz="2000" dirty="0" err="1"/>
              <a:t>yn</a:t>
            </a:r>
            <a:r>
              <a:rPr lang="en-US" sz="2000" dirty="0"/>
              <a:t> </a:t>
            </a:r>
            <a:r>
              <a:rPr lang="en-US" sz="2000" dirty="0" err="1"/>
              <a:t>ystyrlon</a:t>
            </a:r>
            <a:r>
              <a:rPr lang="en-US" sz="2000" dirty="0"/>
              <a:t> ac </a:t>
            </a:r>
            <a:r>
              <a:rPr lang="en-US" sz="2000" dirty="0" err="1"/>
              <a:t>yn</a:t>
            </a:r>
            <a:r>
              <a:rPr lang="en-US" sz="2000" dirty="0"/>
              <a:t> </a:t>
            </a:r>
            <a:r>
              <a:rPr lang="en-US" sz="2000" dirty="0" err="1"/>
              <a:t>effeithiol</a:t>
            </a:r>
            <a:r>
              <a:rPr lang="en-US" sz="2000" dirty="0"/>
              <a:t> </a:t>
            </a:r>
            <a:r>
              <a:rPr lang="en-US" sz="2000" dirty="0" err="1"/>
              <a:t>trwy</a:t>
            </a:r>
            <a:r>
              <a:rPr lang="en-US" sz="2000" dirty="0"/>
              <a:t> </a:t>
            </a:r>
            <a:r>
              <a:rPr lang="en-US" sz="2000" dirty="0" err="1"/>
              <a:t>ganolbwyntio</a:t>
            </a:r>
            <a:r>
              <a:rPr lang="en-US" sz="2000" dirty="0"/>
              <a:t> </a:t>
            </a:r>
            <a:r>
              <a:rPr lang="en-US" sz="2000" dirty="0" err="1"/>
              <a:t>sylw</a:t>
            </a:r>
            <a:r>
              <a:rPr lang="en-US" sz="2000" dirty="0"/>
              <a:t> </a:t>
            </a:r>
            <a:r>
              <a:rPr lang="en-US" sz="2000" dirty="0" err="1"/>
              <a:t>ar</a:t>
            </a:r>
            <a:r>
              <a:rPr lang="en-US" sz="2000" dirty="0"/>
              <a:t> </a:t>
            </a:r>
            <a:r>
              <a:rPr lang="en-US" sz="2000" dirty="0" err="1"/>
              <a:t>elfennau</a:t>
            </a:r>
            <a:r>
              <a:rPr lang="en-US" sz="2000" dirty="0"/>
              <a:t> </a:t>
            </a:r>
            <a:r>
              <a:rPr lang="en-US" sz="2000" dirty="0" err="1"/>
              <a:t>gwahanol</a:t>
            </a:r>
            <a:r>
              <a:rPr lang="en-US" sz="2000" dirty="0"/>
              <a:t> </a:t>
            </a:r>
            <a:r>
              <a:rPr lang="en-US" sz="2000" dirty="0" err="1"/>
              <a:t>ond</a:t>
            </a:r>
            <a:r>
              <a:rPr lang="en-US" sz="2000" dirty="0"/>
              <a:t> </a:t>
            </a:r>
            <a:r>
              <a:rPr lang="en-US" sz="2000" dirty="0" err="1"/>
              <a:t>rhyngberthynol</a:t>
            </a:r>
            <a:r>
              <a:rPr lang="en-US" sz="2000" dirty="0"/>
              <a:t> </a:t>
            </a:r>
            <a:r>
              <a:rPr lang="en-US" sz="2000" dirty="0" err="1"/>
              <a:t>Erthygl</a:t>
            </a:r>
            <a:r>
              <a:rPr lang="en-US" sz="2000" dirty="0"/>
              <a:t> 12. </a:t>
            </a:r>
            <a:r>
              <a:rPr lang="en-US" sz="2000" dirty="0" err="1"/>
              <a:t>Gofod</a:t>
            </a:r>
            <a:r>
              <a:rPr lang="en-US" sz="2000" dirty="0"/>
              <a:t>; </a:t>
            </a:r>
            <a:r>
              <a:rPr lang="en-US" sz="2000" dirty="0" err="1"/>
              <a:t>Llais</a:t>
            </a:r>
            <a:r>
              <a:rPr lang="en-US" sz="2000" dirty="0"/>
              <a:t>; </a:t>
            </a:r>
            <a:r>
              <a:rPr lang="en-US" sz="2000" dirty="0" err="1"/>
              <a:t>dylanwad</a:t>
            </a:r>
            <a:r>
              <a:rPr lang="en-US" sz="2000" dirty="0"/>
              <a:t> a </a:t>
            </a:r>
            <a:r>
              <a:rPr lang="en-US" sz="2000" dirty="0" err="1"/>
              <a:t>chynulleidfa</a:t>
            </a:r>
            <a:r>
              <a:rPr lang="en-US" sz="2000" dirty="0"/>
              <a:t>.</a:t>
            </a:r>
          </a:p>
        </p:txBody>
      </p:sp>
      <p:sp>
        <p:nvSpPr>
          <p:cNvPr id="4" name="Content Placeholder 3">
            <a:extLst>
              <a:ext uri="{FF2B5EF4-FFF2-40B4-BE49-F238E27FC236}">
                <a16:creationId xmlns:a16="http://schemas.microsoft.com/office/drawing/2014/main" id="{610F400F-96F5-679E-7B98-A987860D67E4}"/>
              </a:ext>
            </a:extLst>
          </p:cNvPr>
          <p:cNvSpPr>
            <a:spLocks noGrp="1"/>
          </p:cNvSpPr>
          <p:nvPr>
            <p:ph sz="half" idx="2"/>
          </p:nvPr>
        </p:nvSpPr>
        <p:spPr/>
        <p:txBody>
          <a:bodyPr>
            <a:normAutofit/>
          </a:bodyPr>
          <a:lstStyle/>
          <a:p>
            <a:pPr marL="0" indent="0">
              <a:buNone/>
            </a:pPr>
            <a:r>
              <a:rPr lang="en-US" sz="2000" b="0" i="0" dirty="0">
                <a:solidFill>
                  <a:srgbClr val="0070C0"/>
                </a:solidFill>
                <a:effectLst/>
                <a:latin typeface="+mj-lt"/>
              </a:rPr>
              <a:t>The Lundy model of participation (2007) was developed as a simpler model to aid practitioners to meaningfully and effectively implement a child’s right to participate by focusing attention on the distinct but interrelated elements of Article 12. Space; Voice; influence and audience.</a:t>
            </a:r>
            <a:endParaRPr lang="en-US" sz="2000" dirty="0">
              <a:solidFill>
                <a:srgbClr val="0070C0"/>
              </a:solidFill>
              <a:latin typeface="+mj-lt"/>
            </a:endParaRPr>
          </a:p>
        </p:txBody>
      </p:sp>
      <p:sp>
        <p:nvSpPr>
          <p:cNvPr id="6" name="TextBox 5">
            <a:extLst>
              <a:ext uri="{FF2B5EF4-FFF2-40B4-BE49-F238E27FC236}">
                <a16:creationId xmlns:a16="http://schemas.microsoft.com/office/drawing/2014/main" id="{52B5F218-F25D-0DB5-DDB6-8555ACAC7D2A}"/>
              </a:ext>
            </a:extLst>
          </p:cNvPr>
          <p:cNvSpPr txBox="1"/>
          <p:nvPr/>
        </p:nvSpPr>
        <p:spPr>
          <a:xfrm>
            <a:off x="969818" y="625257"/>
            <a:ext cx="4491935" cy="707886"/>
          </a:xfrm>
          <a:prstGeom prst="rect">
            <a:avLst/>
          </a:prstGeom>
          <a:noFill/>
        </p:spPr>
        <p:txBody>
          <a:bodyPr wrap="none" rtlCol="0">
            <a:spAutoFit/>
          </a:bodyPr>
          <a:lstStyle/>
          <a:p>
            <a:r>
              <a:rPr lang="en-GB" sz="4000" dirty="0"/>
              <a:t>Model </a:t>
            </a:r>
            <a:r>
              <a:rPr lang="en-GB" sz="4000" dirty="0" err="1"/>
              <a:t>Cyfranogiad</a:t>
            </a:r>
            <a:endParaRPr lang="en-US" sz="4000" dirty="0"/>
          </a:p>
        </p:txBody>
      </p:sp>
    </p:spTree>
    <p:extLst>
      <p:ext uri="{BB962C8B-B14F-4D97-AF65-F5344CB8AC3E}">
        <p14:creationId xmlns:p14="http://schemas.microsoft.com/office/powerpoint/2010/main" val="15223471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042B364-1BDA-9398-F1A2-4CDCAA8E8662}"/>
              </a:ext>
            </a:extLst>
          </p:cNvPr>
          <p:cNvSpPr>
            <a:spLocks noGrp="1"/>
          </p:cNvSpPr>
          <p:nvPr>
            <p:ph sz="half" idx="1"/>
          </p:nvPr>
        </p:nvSpPr>
        <p:spPr>
          <a:xfrm>
            <a:off x="625764" y="1640897"/>
            <a:ext cx="4798291" cy="4164158"/>
          </a:xfrm>
        </p:spPr>
        <p:txBody>
          <a:bodyPr>
            <a:normAutofit fontScale="32500" lnSpcReduction="20000"/>
          </a:bodyPr>
          <a:lstStyle/>
          <a:p>
            <a:pPr marL="0" indent="0">
              <a:buNone/>
            </a:pPr>
            <a:r>
              <a:rPr lang="en-GB" sz="6200" dirty="0" err="1"/>
              <a:t>Nid</a:t>
            </a:r>
            <a:r>
              <a:rPr lang="en-GB" sz="6200" dirty="0"/>
              <a:t> </a:t>
            </a:r>
            <a:r>
              <a:rPr lang="en-GB" sz="6200" dirty="0" err="1"/>
              <a:t>yw’n</a:t>
            </a:r>
            <a:r>
              <a:rPr lang="en-GB" sz="6200" dirty="0"/>
              <a:t> </a:t>
            </a:r>
            <a:r>
              <a:rPr lang="en-GB" sz="6200" dirty="0" err="1"/>
              <a:t>bosib</a:t>
            </a:r>
            <a:r>
              <a:rPr lang="en-GB" sz="6200" dirty="0"/>
              <a:t> </a:t>
            </a:r>
            <a:r>
              <a:rPr lang="en-GB" sz="6200" dirty="0" err="1"/>
              <a:t>gweld</a:t>
            </a:r>
            <a:r>
              <a:rPr lang="en-GB" sz="6200" dirty="0"/>
              <a:t> </a:t>
            </a:r>
            <a:r>
              <a:rPr lang="en-GB" sz="6200" dirty="0" err="1"/>
              <a:t>addysg</a:t>
            </a:r>
            <a:r>
              <a:rPr lang="en-GB" sz="6200" dirty="0"/>
              <a:t> </a:t>
            </a:r>
            <a:r>
              <a:rPr lang="en-GB" sz="6200" dirty="0" err="1"/>
              <a:t>arbennig</a:t>
            </a:r>
            <a:r>
              <a:rPr lang="en-GB" sz="6200" dirty="0"/>
              <a:t> </a:t>
            </a:r>
            <a:r>
              <a:rPr lang="en-GB" sz="6200" dirty="0" err="1"/>
              <a:t>fel</a:t>
            </a:r>
            <a:r>
              <a:rPr lang="en-GB" sz="6200" dirty="0"/>
              <a:t> </a:t>
            </a:r>
            <a:r>
              <a:rPr lang="en-GB" sz="6200" dirty="0" err="1"/>
              <a:t>unrhyw</a:t>
            </a:r>
            <a:r>
              <a:rPr lang="en-GB" sz="6200" dirty="0"/>
              <a:t> </a:t>
            </a:r>
            <a:r>
              <a:rPr lang="en-GB" sz="6200" dirty="0" err="1"/>
              <a:t>beth</a:t>
            </a:r>
            <a:r>
              <a:rPr lang="en-GB" sz="6200" dirty="0"/>
              <a:t> </a:t>
            </a:r>
            <a:r>
              <a:rPr lang="en-GB" sz="6200" dirty="0" err="1"/>
              <a:t>ond</a:t>
            </a:r>
            <a:r>
              <a:rPr lang="en-GB" sz="6200" dirty="0"/>
              <a:t> </a:t>
            </a:r>
            <a:r>
              <a:rPr lang="en-GB" sz="6200" dirty="0" err="1"/>
              <a:t>addysg</a:t>
            </a:r>
            <a:r>
              <a:rPr lang="en-GB" sz="6200" dirty="0"/>
              <a:t> ‘</a:t>
            </a:r>
            <a:r>
              <a:rPr lang="en-GB" sz="6200" dirty="0" err="1"/>
              <a:t>ar</a:t>
            </a:r>
            <a:r>
              <a:rPr lang="en-GB" sz="6200" dirty="0"/>
              <a:t> </a:t>
            </a:r>
            <a:r>
              <a:rPr lang="en-GB" sz="6200" dirty="0" err="1"/>
              <a:t>wahân</a:t>
            </a:r>
            <a:r>
              <a:rPr lang="en-GB" sz="6200" dirty="0"/>
              <a:t>’ neu ‘system-is’ o </a:t>
            </a:r>
            <a:r>
              <a:rPr lang="en-GB" sz="6200" dirty="0" err="1"/>
              <a:t>fewn</a:t>
            </a:r>
            <a:r>
              <a:rPr lang="en-GB" sz="6200" dirty="0"/>
              <a:t> </a:t>
            </a:r>
            <a:r>
              <a:rPr lang="en-GB" sz="6200" dirty="0" err="1"/>
              <a:t>ysgol</a:t>
            </a:r>
            <a:r>
              <a:rPr lang="en-GB" sz="6200" dirty="0"/>
              <a:t>. Mae </a:t>
            </a:r>
            <a:r>
              <a:rPr lang="en-GB" sz="6200" dirty="0" err="1"/>
              <a:t>ysgolion</a:t>
            </a:r>
            <a:r>
              <a:rPr lang="en-GB" sz="6200" dirty="0"/>
              <a:t> </a:t>
            </a:r>
            <a:r>
              <a:rPr lang="en-GB" sz="6200" dirty="0" err="1"/>
              <a:t>yn</a:t>
            </a:r>
            <a:r>
              <a:rPr lang="en-GB" sz="6200" dirty="0"/>
              <a:t> </a:t>
            </a:r>
            <a:r>
              <a:rPr lang="en-GB" sz="6200" dirty="0" err="1"/>
              <a:t>canolbwyntio</a:t>
            </a:r>
            <a:r>
              <a:rPr lang="en-GB" sz="6200" dirty="0"/>
              <a:t> </a:t>
            </a:r>
            <a:r>
              <a:rPr lang="en-GB" sz="6200" dirty="0" err="1"/>
              <a:t>ar</a:t>
            </a:r>
            <a:r>
              <a:rPr lang="en-GB" sz="6200" dirty="0"/>
              <a:t> </a:t>
            </a:r>
            <a:r>
              <a:rPr lang="en-GB" sz="6200" dirty="0" err="1"/>
              <a:t>anghenion</a:t>
            </a:r>
            <a:r>
              <a:rPr lang="en-GB" sz="6200" dirty="0"/>
              <a:t> y </a:t>
            </a:r>
            <a:r>
              <a:rPr lang="en-GB" sz="6200" dirty="0" err="1"/>
              <a:t>mwyafrif</a:t>
            </a:r>
            <a:r>
              <a:rPr lang="en-GB" sz="6200" dirty="0"/>
              <a:t> ac </a:t>
            </a:r>
            <a:r>
              <a:rPr lang="en-GB" sz="6200" dirty="0" err="1"/>
              <a:t>nid</a:t>
            </a:r>
            <a:r>
              <a:rPr lang="en-GB" sz="6200" dirty="0"/>
              <a:t> </a:t>
            </a:r>
            <a:r>
              <a:rPr lang="en-GB" sz="6200" dirty="0" err="1"/>
              <a:t>yw’n</a:t>
            </a:r>
            <a:r>
              <a:rPr lang="en-GB" sz="6200" dirty="0"/>
              <a:t> </a:t>
            </a:r>
            <a:r>
              <a:rPr lang="en-GB" sz="6200" dirty="0" err="1"/>
              <a:t>gallu</a:t>
            </a:r>
            <a:r>
              <a:rPr lang="en-GB" sz="6200" dirty="0"/>
              <a:t> </a:t>
            </a:r>
            <a:r>
              <a:rPr lang="en-GB" sz="6200" dirty="0" err="1"/>
              <a:t>gwir</a:t>
            </a:r>
            <a:r>
              <a:rPr lang="en-GB" sz="6200" dirty="0"/>
              <a:t> </a:t>
            </a:r>
            <a:r>
              <a:rPr lang="en-GB" sz="6200" dirty="0" err="1"/>
              <a:t>gefnogi</a:t>
            </a:r>
            <a:r>
              <a:rPr lang="en-GB" sz="6200" dirty="0"/>
              <a:t> </a:t>
            </a:r>
            <a:r>
              <a:rPr lang="en-GB" sz="6200" dirty="0" err="1"/>
              <a:t>unrhywbeth</a:t>
            </a:r>
            <a:r>
              <a:rPr lang="en-GB" sz="6200" dirty="0"/>
              <a:t> </a:t>
            </a:r>
            <a:r>
              <a:rPr lang="en-GB" sz="6200" dirty="0" err="1"/>
              <a:t>tu</a:t>
            </a:r>
            <a:r>
              <a:rPr lang="en-GB" sz="6200" dirty="0"/>
              <a:t> </a:t>
            </a:r>
            <a:r>
              <a:rPr lang="en-GB" sz="6200" dirty="0" err="1"/>
              <a:t>allan</a:t>
            </a:r>
            <a:r>
              <a:rPr lang="en-GB" sz="6200" dirty="0"/>
              <a:t> </a:t>
            </a:r>
            <a:r>
              <a:rPr lang="en-GB" sz="6200" dirty="0" err="1"/>
              <a:t>i</a:t>
            </a:r>
            <a:r>
              <a:rPr lang="en-GB" sz="6200" dirty="0"/>
              <a:t> </a:t>
            </a:r>
            <a:r>
              <a:rPr lang="en-GB" sz="6200" dirty="0" err="1"/>
              <a:t>hwn</a:t>
            </a:r>
            <a:r>
              <a:rPr lang="en-GB" sz="6200" dirty="0"/>
              <a:t>.  Mae </a:t>
            </a:r>
            <a:r>
              <a:rPr lang="en-GB" sz="6200" dirty="0" err="1"/>
              <a:t>addysg</a:t>
            </a:r>
            <a:r>
              <a:rPr lang="en-GB" sz="6200" dirty="0"/>
              <a:t> </a:t>
            </a:r>
            <a:r>
              <a:rPr lang="en-GB" sz="6200" dirty="0" err="1"/>
              <a:t>arbenigol</a:t>
            </a:r>
            <a:r>
              <a:rPr lang="en-GB" sz="6200" dirty="0"/>
              <a:t> </a:t>
            </a:r>
            <a:r>
              <a:rPr lang="en-GB" sz="6200" dirty="0" err="1"/>
              <a:t>yn</a:t>
            </a:r>
            <a:r>
              <a:rPr lang="en-GB" sz="6200" dirty="0"/>
              <a:t> </a:t>
            </a:r>
            <a:r>
              <a:rPr lang="en-GB" sz="6200" dirty="0" err="1"/>
              <a:t>darparu</a:t>
            </a:r>
            <a:r>
              <a:rPr lang="en-GB" sz="6200" dirty="0"/>
              <a:t> ‘</a:t>
            </a:r>
            <a:r>
              <a:rPr lang="en-GB" sz="6200" dirty="0" err="1"/>
              <a:t>rhwyd</a:t>
            </a:r>
            <a:r>
              <a:rPr lang="en-GB" sz="6200" dirty="0"/>
              <a:t> </a:t>
            </a:r>
            <a:r>
              <a:rPr lang="en-GB" sz="6200" dirty="0" err="1"/>
              <a:t>diogelwch</a:t>
            </a:r>
            <a:r>
              <a:rPr lang="en-GB" sz="6200" dirty="0"/>
              <a:t>’.</a:t>
            </a:r>
          </a:p>
          <a:p>
            <a:endParaRPr lang="en-GB" sz="6200" dirty="0"/>
          </a:p>
          <a:p>
            <a:pPr marL="0" indent="0">
              <a:buNone/>
            </a:pPr>
            <a:r>
              <a:rPr lang="en-GB" sz="6200" dirty="0" err="1"/>
              <a:t>Wrth</a:t>
            </a:r>
            <a:r>
              <a:rPr lang="en-GB" sz="6200" dirty="0"/>
              <a:t> </a:t>
            </a:r>
            <a:r>
              <a:rPr lang="en-GB" sz="6200" dirty="0" err="1"/>
              <a:t>siarad</a:t>
            </a:r>
            <a:r>
              <a:rPr lang="en-GB" sz="6200" dirty="0"/>
              <a:t> am </a:t>
            </a:r>
            <a:r>
              <a:rPr lang="en-GB" sz="6200" dirty="0" err="1"/>
              <a:t>blant</a:t>
            </a:r>
            <a:r>
              <a:rPr lang="en-GB" sz="6200" dirty="0"/>
              <a:t> </a:t>
            </a:r>
            <a:r>
              <a:rPr lang="en-GB" sz="6200" dirty="0" err="1"/>
              <a:t>sydd</a:t>
            </a:r>
            <a:r>
              <a:rPr lang="en-GB" sz="6200" dirty="0"/>
              <a:t> </a:t>
            </a:r>
            <a:r>
              <a:rPr lang="en-GB" sz="6200" dirty="0" err="1"/>
              <a:t>wedi</a:t>
            </a:r>
            <a:r>
              <a:rPr lang="en-GB" sz="6200" dirty="0"/>
              <a:t> ‘</a:t>
            </a:r>
            <a:r>
              <a:rPr lang="en-GB" sz="6200" dirty="0" err="1"/>
              <a:t>eithrio</a:t>
            </a:r>
            <a:r>
              <a:rPr lang="en-GB" sz="6200" dirty="0"/>
              <a:t>’ </a:t>
            </a:r>
            <a:r>
              <a:rPr lang="en-GB" sz="6200" dirty="0" err="1"/>
              <a:t>rydym</a:t>
            </a:r>
            <a:r>
              <a:rPr lang="en-GB" sz="6200" dirty="0"/>
              <a:t> </a:t>
            </a:r>
            <a:r>
              <a:rPr lang="en-GB" sz="6200" dirty="0" err="1"/>
              <a:t>yn</a:t>
            </a:r>
            <a:r>
              <a:rPr lang="en-GB" sz="6200" dirty="0"/>
              <a:t> </a:t>
            </a:r>
            <a:r>
              <a:rPr lang="en-GB" sz="6200" dirty="0" err="1"/>
              <a:t>parhau</a:t>
            </a:r>
            <a:r>
              <a:rPr lang="en-GB" sz="6200" dirty="0"/>
              <a:t> </a:t>
            </a:r>
            <a:r>
              <a:rPr lang="en-GB" sz="6200" dirty="0" err="1"/>
              <a:t>i</a:t>
            </a:r>
            <a:r>
              <a:rPr lang="en-GB" sz="6200" dirty="0"/>
              <a:t> </a:t>
            </a:r>
            <a:r>
              <a:rPr lang="en-GB" sz="6200" dirty="0" err="1"/>
              <a:t>ganolbwyntio</a:t>
            </a:r>
            <a:r>
              <a:rPr lang="en-GB" sz="6200" dirty="0"/>
              <a:t> </a:t>
            </a:r>
            <a:r>
              <a:rPr lang="en-GB" sz="6200" dirty="0" err="1"/>
              <a:t>ar</a:t>
            </a:r>
            <a:r>
              <a:rPr lang="en-GB" sz="6200" dirty="0"/>
              <a:t> </a:t>
            </a:r>
            <a:r>
              <a:rPr lang="en-GB" sz="6200" dirty="0" err="1"/>
              <a:t>wahaniaeth</a:t>
            </a:r>
            <a:r>
              <a:rPr lang="en-GB" sz="6200" dirty="0"/>
              <a:t> – ac felly </a:t>
            </a:r>
            <a:r>
              <a:rPr lang="en-GB" sz="6200" dirty="0" err="1"/>
              <a:t>yn</a:t>
            </a:r>
            <a:r>
              <a:rPr lang="en-GB" sz="6200" dirty="0"/>
              <a:t> </a:t>
            </a:r>
            <a:r>
              <a:rPr lang="en-GB" sz="6200" dirty="0" err="1"/>
              <a:t>parhau</a:t>
            </a:r>
            <a:r>
              <a:rPr lang="en-GB" sz="6200" dirty="0"/>
              <a:t> </a:t>
            </a:r>
            <a:r>
              <a:rPr lang="en-GB" sz="6200" dirty="0" err="1"/>
              <a:t>i</a:t>
            </a:r>
            <a:r>
              <a:rPr lang="en-GB" sz="6200" dirty="0"/>
              <a:t> </a:t>
            </a:r>
            <a:r>
              <a:rPr lang="en-GB" sz="6200" dirty="0" err="1"/>
              <a:t>fesur</a:t>
            </a:r>
            <a:r>
              <a:rPr lang="en-GB" sz="6200" dirty="0"/>
              <a:t> plant </a:t>
            </a:r>
            <a:r>
              <a:rPr lang="en-GB" sz="6200" dirty="0" err="1"/>
              <a:t>fel</a:t>
            </a:r>
            <a:r>
              <a:rPr lang="en-GB" sz="6200" dirty="0"/>
              <a:t> ‘</a:t>
            </a:r>
            <a:r>
              <a:rPr lang="en-GB" sz="6200" dirty="0" err="1"/>
              <a:t>gwahanol</a:t>
            </a:r>
            <a:r>
              <a:rPr lang="en-GB" sz="6200" dirty="0"/>
              <a:t>’ </a:t>
            </a:r>
            <a:r>
              <a:rPr lang="en-GB" sz="6200" dirty="0" err="1"/>
              <a:t>i’r</a:t>
            </a:r>
            <a:r>
              <a:rPr lang="en-GB" sz="6200" dirty="0"/>
              <a:t> ‘norm’.</a:t>
            </a:r>
          </a:p>
          <a:p>
            <a:pPr marL="0" indent="0">
              <a:buNone/>
            </a:pPr>
            <a:r>
              <a:rPr lang="en-GB" sz="6200" dirty="0"/>
              <a:t>(Armstrong, </a:t>
            </a:r>
            <a:r>
              <a:rPr lang="en-GB" sz="6200" dirty="0" err="1"/>
              <a:t>Spandagou</a:t>
            </a:r>
            <a:r>
              <a:rPr lang="en-GB" sz="6200" dirty="0"/>
              <a:t>, 2010)</a:t>
            </a:r>
          </a:p>
          <a:p>
            <a:endParaRPr lang="en-US" dirty="0"/>
          </a:p>
        </p:txBody>
      </p:sp>
      <p:sp>
        <p:nvSpPr>
          <p:cNvPr id="8" name="Content Placeholder 7">
            <a:extLst>
              <a:ext uri="{FF2B5EF4-FFF2-40B4-BE49-F238E27FC236}">
                <a16:creationId xmlns:a16="http://schemas.microsoft.com/office/drawing/2014/main" id="{1BAF2E7F-12A4-A259-584C-7F9B37A10ED8}"/>
              </a:ext>
            </a:extLst>
          </p:cNvPr>
          <p:cNvSpPr>
            <a:spLocks noGrp="1"/>
          </p:cNvSpPr>
          <p:nvPr>
            <p:ph sz="half" idx="2"/>
          </p:nvPr>
        </p:nvSpPr>
        <p:spPr>
          <a:xfrm>
            <a:off x="6172200" y="1637866"/>
            <a:ext cx="4798291" cy="3582268"/>
          </a:xfrm>
        </p:spPr>
        <p:txBody>
          <a:bodyPr>
            <a:normAutofit fontScale="32500" lnSpcReduction="20000"/>
          </a:bodyPr>
          <a:lstStyle/>
          <a:p>
            <a:pPr marL="0" indent="0">
              <a:buNone/>
            </a:pPr>
            <a:r>
              <a:rPr lang="en-GB" sz="6200" dirty="0">
                <a:solidFill>
                  <a:srgbClr val="0070C0"/>
                </a:solidFill>
              </a:rPr>
              <a:t>It’s not possible to view special education as anything other than ‘separate’ or as a ‘sub-system’ within a school. Schools focus on ‘average needs’ and anything that sits outside of that can’t be properly addressed. Special education provides a ‘safety net’.</a:t>
            </a:r>
          </a:p>
          <a:p>
            <a:pPr marL="0" indent="0">
              <a:buNone/>
            </a:pPr>
            <a:endParaRPr lang="en-GB" sz="6200" dirty="0">
              <a:solidFill>
                <a:srgbClr val="0070C0"/>
              </a:solidFill>
            </a:endParaRPr>
          </a:p>
          <a:p>
            <a:pPr marL="0" indent="0">
              <a:buNone/>
            </a:pPr>
            <a:r>
              <a:rPr lang="en-GB" sz="6200" dirty="0">
                <a:solidFill>
                  <a:srgbClr val="0070C0"/>
                </a:solidFill>
              </a:rPr>
              <a:t>By talking about the ‘excluded’ we continue to focus on difference – we continue therefore to measure children as ‘different’ to the ‘norm’. </a:t>
            </a:r>
          </a:p>
          <a:p>
            <a:pPr marL="0" indent="0">
              <a:buNone/>
            </a:pPr>
            <a:r>
              <a:rPr lang="en-GB" sz="6200" dirty="0">
                <a:solidFill>
                  <a:srgbClr val="0070C0"/>
                </a:solidFill>
              </a:rPr>
              <a:t>(Armstrong, </a:t>
            </a:r>
            <a:r>
              <a:rPr lang="en-GB" sz="6200" dirty="0" err="1">
                <a:solidFill>
                  <a:srgbClr val="0070C0"/>
                </a:solidFill>
              </a:rPr>
              <a:t>Spandagou</a:t>
            </a:r>
            <a:r>
              <a:rPr lang="en-GB" sz="6200" dirty="0">
                <a:solidFill>
                  <a:srgbClr val="0070C0"/>
                </a:solidFill>
              </a:rPr>
              <a:t>, 2010)</a:t>
            </a:r>
          </a:p>
          <a:p>
            <a:endParaRPr lang="en-US" dirty="0"/>
          </a:p>
        </p:txBody>
      </p:sp>
      <p:sp>
        <p:nvSpPr>
          <p:cNvPr id="10" name="TextBox 9">
            <a:extLst>
              <a:ext uri="{FF2B5EF4-FFF2-40B4-BE49-F238E27FC236}">
                <a16:creationId xmlns:a16="http://schemas.microsoft.com/office/drawing/2014/main" id="{098C0CE6-99AA-CA4C-6438-94260E33C81D}"/>
              </a:ext>
            </a:extLst>
          </p:cNvPr>
          <p:cNvSpPr txBox="1"/>
          <p:nvPr/>
        </p:nvSpPr>
        <p:spPr>
          <a:xfrm>
            <a:off x="628073" y="505546"/>
            <a:ext cx="5391728" cy="707886"/>
          </a:xfrm>
          <a:prstGeom prst="rect">
            <a:avLst/>
          </a:prstGeom>
          <a:noFill/>
        </p:spPr>
        <p:txBody>
          <a:bodyPr wrap="square">
            <a:spAutoFit/>
          </a:bodyPr>
          <a:lstStyle/>
          <a:p>
            <a:r>
              <a:rPr lang="en-GB" sz="4000" dirty="0" err="1"/>
              <a:t>Heriau</a:t>
            </a:r>
            <a:r>
              <a:rPr lang="en-GB" sz="4000" dirty="0"/>
              <a:t> go </a:t>
            </a:r>
            <a:r>
              <a:rPr lang="en-GB" sz="4000" dirty="0" err="1"/>
              <a:t>iawn</a:t>
            </a:r>
            <a:endParaRPr lang="en-US" sz="4000" dirty="0"/>
          </a:p>
        </p:txBody>
      </p:sp>
      <p:sp>
        <p:nvSpPr>
          <p:cNvPr id="11" name="TextBox 10">
            <a:extLst>
              <a:ext uri="{FF2B5EF4-FFF2-40B4-BE49-F238E27FC236}">
                <a16:creationId xmlns:a16="http://schemas.microsoft.com/office/drawing/2014/main" id="{36D285B7-66FC-4FF9-9D2E-BDB560885DB2}"/>
              </a:ext>
            </a:extLst>
          </p:cNvPr>
          <p:cNvSpPr txBox="1"/>
          <p:nvPr/>
        </p:nvSpPr>
        <p:spPr>
          <a:xfrm>
            <a:off x="6019801" y="505546"/>
            <a:ext cx="4661854" cy="707886"/>
          </a:xfrm>
          <a:prstGeom prst="rect">
            <a:avLst/>
          </a:prstGeom>
          <a:noFill/>
        </p:spPr>
        <p:txBody>
          <a:bodyPr wrap="none" rtlCol="0">
            <a:spAutoFit/>
          </a:bodyPr>
          <a:lstStyle/>
          <a:p>
            <a:r>
              <a:rPr lang="en-GB" sz="4000" dirty="0">
                <a:solidFill>
                  <a:srgbClr val="0070C0"/>
                </a:solidFill>
              </a:rPr>
              <a:t>The real challenges</a:t>
            </a:r>
            <a:endParaRPr lang="en-US" sz="4000" dirty="0">
              <a:solidFill>
                <a:srgbClr val="0070C0"/>
              </a:solidFill>
            </a:endParaRPr>
          </a:p>
        </p:txBody>
      </p:sp>
    </p:spTree>
    <p:extLst>
      <p:ext uri="{BB962C8B-B14F-4D97-AF65-F5344CB8AC3E}">
        <p14:creationId xmlns:p14="http://schemas.microsoft.com/office/powerpoint/2010/main" val="24318738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0418" y="352214"/>
            <a:ext cx="9334269" cy="1143000"/>
          </a:xfrm>
        </p:spPr>
        <p:txBody>
          <a:bodyPr>
            <a:noAutofit/>
          </a:bodyPr>
          <a:lstStyle/>
          <a:p>
            <a:r>
              <a:rPr lang="en-GB" sz="4000" dirty="0" err="1"/>
              <a:t>Dadleuon</a:t>
            </a:r>
            <a:r>
              <a:rPr lang="en-GB" sz="4000" dirty="0"/>
              <a:t> </a:t>
            </a:r>
            <a:r>
              <a:rPr lang="en-GB" sz="4000" dirty="0" err="1"/>
              <a:t>dros</a:t>
            </a:r>
            <a:r>
              <a:rPr lang="en-GB" sz="4000" dirty="0"/>
              <a:t> </a:t>
            </a:r>
            <a:r>
              <a:rPr lang="en-GB" sz="4000" dirty="0" err="1"/>
              <a:t>Addysg</a:t>
            </a:r>
            <a:r>
              <a:rPr lang="en-GB" sz="4000" dirty="0"/>
              <a:t> </a:t>
            </a:r>
            <a:r>
              <a:rPr lang="en-GB" sz="4000" dirty="0" err="1"/>
              <a:t>Gynhwysol</a:t>
            </a:r>
            <a:endParaRPr lang="en-GB" sz="4000" b="1" i="1" dirty="0"/>
          </a:p>
        </p:txBody>
      </p:sp>
      <p:sp>
        <p:nvSpPr>
          <p:cNvPr id="9" name="Content Placeholder 8">
            <a:extLst>
              <a:ext uri="{FF2B5EF4-FFF2-40B4-BE49-F238E27FC236}">
                <a16:creationId xmlns:a16="http://schemas.microsoft.com/office/drawing/2014/main" id="{DA14641E-06F5-77B8-1FCC-0ECAA3D07F7A}"/>
              </a:ext>
            </a:extLst>
          </p:cNvPr>
          <p:cNvSpPr>
            <a:spLocks noGrp="1"/>
          </p:cNvSpPr>
          <p:nvPr>
            <p:ph sz="half" idx="1"/>
          </p:nvPr>
        </p:nvSpPr>
        <p:spPr>
          <a:xfrm>
            <a:off x="838200" y="1504989"/>
            <a:ext cx="7603836" cy="4351338"/>
          </a:xfrm>
        </p:spPr>
        <p:txBody>
          <a:bodyPr>
            <a:normAutofit/>
          </a:bodyPr>
          <a:lstStyle/>
          <a:p>
            <a:r>
              <a:rPr lang="en-GB" dirty="0" err="1"/>
              <a:t>Ysgolion</a:t>
            </a:r>
            <a:r>
              <a:rPr lang="en-GB" dirty="0"/>
              <a:t> </a:t>
            </a:r>
            <a:r>
              <a:rPr lang="en-GB" dirty="0" err="1"/>
              <a:t>prif</a:t>
            </a:r>
            <a:r>
              <a:rPr lang="en-GB" dirty="0"/>
              <a:t> </a:t>
            </a:r>
            <a:r>
              <a:rPr lang="en-GB" dirty="0" err="1"/>
              <a:t>ffrwd</a:t>
            </a:r>
            <a:r>
              <a:rPr lang="en-GB" dirty="0"/>
              <a:t> v </a:t>
            </a:r>
            <a:r>
              <a:rPr lang="en-GB" dirty="0" err="1"/>
              <a:t>ysgolion</a:t>
            </a:r>
            <a:r>
              <a:rPr lang="en-GB" dirty="0"/>
              <a:t> </a:t>
            </a:r>
            <a:r>
              <a:rPr lang="en-GB" dirty="0" err="1"/>
              <a:t>arbenning</a:t>
            </a:r>
            <a:r>
              <a:rPr lang="en-GB" dirty="0"/>
              <a:t>. </a:t>
            </a:r>
          </a:p>
          <a:p>
            <a:pPr marL="457200" lvl="1" indent="0">
              <a:buNone/>
            </a:pPr>
            <a:r>
              <a:rPr lang="en-GB" dirty="0" err="1"/>
              <a:t>Hyd</a:t>
            </a:r>
            <a:r>
              <a:rPr lang="en-GB" dirty="0"/>
              <a:t> </a:t>
            </a:r>
            <a:r>
              <a:rPr lang="en-GB" dirty="0" err="1"/>
              <a:t>heddiw</a:t>
            </a:r>
            <a:r>
              <a:rPr lang="en-GB" dirty="0"/>
              <a:t>, </a:t>
            </a:r>
            <a:r>
              <a:rPr lang="en-GB" dirty="0" err="1"/>
              <a:t>mae</a:t>
            </a:r>
            <a:r>
              <a:rPr lang="en-GB" dirty="0"/>
              <a:t> </a:t>
            </a:r>
            <a:r>
              <a:rPr lang="en-GB" dirty="0" err="1"/>
              <a:t>polisi</a:t>
            </a:r>
            <a:r>
              <a:rPr lang="en-GB" dirty="0"/>
              <a:t> </a:t>
            </a:r>
            <a:r>
              <a:rPr lang="en-GB" dirty="0" err="1"/>
              <a:t>wedi</a:t>
            </a:r>
            <a:r>
              <a:rPr lang="en-GB" dirty="0"/>
              <a:t> </a:t>
            </a:r>
            <a:r>
              <a:rPr lang="en-GB" dirty="0" err="1"/>
              <a:t>cymryd</a:t>
            </a:r>
            <a:r>
              <a:rPr lang="en-GB" dirty="0"/>
              <a:t> y ‘</a:t>
            </a:r>
            <a:r>
              <a:rPr lang="en-GB" dirty="0" err="1"/>
              <a:t>tir</a:t>
            </a:r>
            <a:r>
              <a:rPr lang="en-GB" dirty="0"/>
              <a:t> </a:t>
            </a:r>
            <a:r>
              <a:rPr lang="en-GB" dirty="0" err="1"/>
              <a:t>canolog</a:t>
            </a:r>
            <a:r>
              <a:rPr lang="en-GB" dirty="0"/>
              <a:t>’ </a:t>
            </a:r>
            <a:r>
              <a:rPr lang="en-GB" dirty="0" err="1"/>
              <a:t>gyda</a:t>
            </a:r>
            <a:r>
              <a:rPr lang="en-GB" dirty="0"/>
              <a:t> </a:t>
            </a:r>
            <a:r>
              <a:rPr lang="en-GB" dirty="0" err="1"/>
              <a:t>nifer</a:t>
            </a:r>
            <a:r>
              <a:rPr lang="en-GB" dirty="0"/>
              <a:t> </a:t>
            </a:r>
            <a:r>
              <a:rPr lang="en-GB" dirty="0" err="1"/>
              <a:t>fach</a:t>
            </a:r>
            <a:r>
              <a:rPr lang="en-GB" dirty="0"/>
              <a:t> o </a:t>
            </a:r>
            <a:r>
              <a:rPr lang="en-GB" dirty="0" err="1"/>
              <a:t>ysgolion</a:t>
            </a:r>
            <a:r>
              <a:rPr lang="en-GB" dirty="0"/>
              <a:t> </a:t>
            </a:r>
            <a:r>
              <a:rPr lang="en-GB" dirty="0" err="1"/>
              <a:t>arbenning</a:t>
            </a:r>
            <a:r>
              <a:rPr lang="en-GB" dirty="0"/>
              <a:t> </a:t>
            </a:r>
            <a:r>
              <a:rPr lang="en-GB" dirty="0" err="1"/>
              <a:t>yn</a:t>
            </a:r>
            <a:r>
              <a:rPr lang="en-GB" dirty="0"/>
              <a:t> </a:t>
            </a:r>
            <a:r>
              <a:rPr lang="en-GB" dirty="0" err="1"/>
              <a:t>parhau</a:t>
            </a:r>
            <a:r>
              <a:rPr lang="en-GB" dirty="0"/>
              <a:t>. (Robertson, in Arthur and </a:t>
            </a:r>
            <a:r>
              <a:rPr lang="en-GB" dirty="0" err="1"/>
              <a:t>Cremin</a:t>
            </a:r>
            <a:r>
              <a:rPr lang="en-GB" dirty="0"/>
              <a:t>, 2014)</a:t>
            </a:r>
          </a:p>
          <a:p>
            <a:endParaRPr lang="en-GB" dirty="0"/>
          </a:p>
          <a:p>
            <a:r>
              <a:rPr lang="en-GB" dirty="0"/>
              <a:t>Model </a:t>
            </a:r>
            <a:r>
              <a:rPr lang="en-GB" dirty="0" err="1"/>
              <a:t>meddygol</a:t>
            </a:r>
            <a:r>
              <a:rPr lang="en-GB" dirty="0"/>
              <a:t> v model </a:t>
            </a:r>
            <a:r>
              <a:rPr lang="en-GB" dirty="0" err="1"/>
              <a:t>cymdeithasol</a:t>
            </a:r>
            <a:r>
              <a:rPr lang="en-GB" dirty="0"/>
              <a:t> o </a:t>
            </a:r>
            <a:r>
              <a:rPr lang="en-GB" dirty="0" err="1"/>
              <a:t>anabledd</a:t>
            </a:r>
            <a:endParaRPr lang="en-GB" dirty="0"/>
          </a:p>
          <a:p>
            <a:pPr marL="457200" lvl="1" indent="0">
              <a:buNone/>
            </a:pPr>
            <a:r>
              <a:rPr lang="en-GB" dirty="0"/>
              <a:t>Beth </a:t>
            </a:r>
            <a:r>
              <a:rPr lang="en-GB" dirty="0" err="1"/>
              <a:t>sydd</a:t>
            </a:r>
            <a:r>
              <a:rPr lang="en-GB" dirty="0"/>
              <a:t> </a:t>
            </a:r>
            <a:r>
              <a:rPr lang="en-GB" dirty="0" err="1"/>
              <a:t>bwysicaf</a:t>
            </a:r>
            <a:r>
              <a:rPr lang="en-GB" dirty="0"/>
              <a:t> </a:t>
            </a:r>
            <a:r>
              <a:rPr lang="en-GB" dirty="0" err="1"/>
              <a:t>i</a:t>
            </a:r>
            <a:r>
              <a:rPr lang="en-GB" dirty="0"/>
              <a:t> </a:t>
            </a:r>
            <a:r>
              <a:rPr lang="en-GB" dirty="0" err="1"/>
              <a:t>blant</a:t>
            </a:r>
            <a:r>
              <a:rPr lang="en-GB" dirty="0"/>
              <a:t> </a:t>
            </a:r>
            <a:r>
              <a:rPr lang="en-GB" dirty="0" err="1"/>
              <a:t>gydag</a:t>
            </a:r>
            <a:r>
              <a:rPr lang="en-GB" dirty="0"/>
              <a:t> </a:t>
            </a:r>
            <a:r>
              <a:rPr lang="en-GB" dirty="0" err="1"/>
              <a:t>anableddau</a:t>
            </a:r>
            <a:r>
              <a:rPr lang="en-GB" dirty="0"/>
              <a:t> neu </a:t>
            </a:r>
            <a:r>
              <a:rPr lang="en-GB" dirty="0" err="1"/>
              <a:t>nam</a:t>
            </a:r>
            <a:r>
              <a:rPr lang="en-GB" dirty="0"/>
              <a:t>? </a:t>
            </a:r>
            <a:r>
              <a:rPr lang="en-GB" dirty="0" err="1"/>
              <a:t>Trin</a:t>
            </a:r>
            <a:r>
              <a:rPr lang="en-GB" dirty="0"/>
              <a:t> </a:t>
            </a:r>
            <a:r>
              <a:rPr lang="en-GB" dirty="0" err="1"/>
              <a:t>eu</a:t>
            </a:r>
            <a:r>
              <a:rPr lang="en-GB" dirty="0"/>
              <a:t> </a:t>
            </a:r>
            <a:r>
              <a:rPr lang="en-GB" dirty="0" err="1"/>
              <a:t>cyflyrau</a:t>
            </a:r>
            <a:r>
              <a:rPr lang="en-GB" dirty="0"/>
              <a:t> neu </a:t>
            </a:r>
            <a:r>
              <a:rPr lang="en-GB" dirty="0" err="1"/>
              <a:t>ddarparu</a:t>
            </a:r>
            <a:r>
              <a:rPr lang="en-GB" dirty="0"/>
              <a:t> </a:t>
            </a:r>
            <a:r>
              <a:rPr lang="en-GB" dirty="0" err="1"/>
              <a:t>addysg</a:t>
            </a:r>
            <a:r>
              <a:rPr lang="en-GB" dirty="0"/>
              <a:t>? </a:t>
            </a:r>
          </a:p>
          <a:p>
            <a:endParaRPr lang="en-US" dirty="0"/>
          </a:p>
        </p:txBody>
      </p:sp>
      <p:pic>
        <p:nvPicPr>
          <p:cNvPr id="3074" name="Picture 2" descr="Debate Clipart 3 Clip Art - Debate About English Language, HD Png Download  , Transparent Png Image - PNGitem">
            <a:extLst>
              <a:ext uri="{FF2B5EF4-FFF2-40B4-BE49-F238E27FC236}">
                <a16:creationId xmlns:a16="http://schemas.microsoft.com/office/drawing/2014/main" id="{A279F258-ADA5-4B9D-D53A-62E6FD38EA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6424" y="2271713"/>
            <a:ext cx="2676525" cy="1704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86485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78174-4377-C132-9D06-414AA37D71C6}"/>
              </a:ext>
            </a:extLst>
          </p:cNvPr>
          <p:cNvSpPr>
            <a:spLocks noGrp="1"/>
          </p:cNvSpPr>
          <p:nvPr>
            <p:ph type="title"/>
          </p:nvPr>
        </p:nvSpPr>
        <p:spPr>
          <a:xfrm>
            <a:off x="838200" y="134216"/>
            <a:ext cx="10515600" cy="1325563"/>
          </a:xfrm>
        </p:spPr>
        <p:txBody>
          <a:bodyPr>
            <a:normAutofit/>
          </a:bodyPr>
          <a:lstStyle/>
          <a:p>
            <a:r>
              <a:rPr lang="en-GB" sz="4000" dirty="0">
                <a:solidFill>
                  <a:srgbClr val="0070C0"/>
                </a:solidFill>
              </a:rPr>
              <a:t>Inclusive Education Debates</a:t>
            </a:r>
            <a:endParaRPr lang="en-US" sz="4000" dirty="0">
              <a:solidFill>
                <a:srgbClr val="0070C0"/>
              </a:solidFill>
            </a:endParaRPr>
          </a:p>
        </p:txBody>
      </p:sp>
      <p:sp>
        <p:nvSpPr>
          <p:cNvPr id="3" name="Content Placeholder 2">
            <a:extLst>
              <a:ext uri="{FF2B5EF4-FFF2-40B4-BE49-F238E27FC236}">
                <a16:creationId xmlns:a16="http://schemas.microsoft.com/office/drawing/2014/main" id="{FE44A975-5B0F-BB54-24AA-A24689348268}"/>
              </a:ext>
            </a:extLst>
          </p:cNvPr>
          <p:cNvSpPr>
            <a:spLocks noGrp="1"/>
          </p:cNvSpPr>
          <p:nvPr>
            <p:ph sz="half" idx="1"/>
          </p:nvPr>
        </p:nvSpPr>
        <p:spPr>
          <a:xfrm>
            <a:off x="838200" y="1345333"/>
            <a:ext cx="6550891" cy="4351338"/>
          </a:xfrm>
        </p:spPr>
        <p:txBody>
          <a:bodyPr>
            <a:normAutofit/>
          </a:bodyPr>
          <a:lstStyle/>
          <a:p>
            <a:r>
              <a:rPr lang="en-GB" dirty="0">
                <a:solidFill>
                  <a:srgbClr val="0070C0"/>
                </a:solidFill>
              </a:rPr>
              <a:t>Mainstream v Special School</a:t>
            </a:r>
          </a:p>
          <a:p>
            <a:pPr marL="457200" lvl="1" indent="0">
              <a:buNone/>
            </a:pPr>
            <a:r>
              <a:rPr lang="en-GB" dirty="0">
                <a:solidFill>
                  <a:srgbClr val="0070C0"/>
                </a:solidFill>
              </a:rPr>
              <a:t>To date, policy has occupied a somewhat ‘middle-ground’ approach, with some special school provision remaining (Robertson, in Arthur and </a:t>
            </a:r>
            <a:r>
              <a:rPr lang="en-GB" dirty="0" err="1">
                <a:solidFill>
                  <a:srgbClr val="0070C0"/>
                </a:solidFill>
              </a:rPr>
              <a:t>Cremin</a:t>
            </a:r>
            <a:r>
              <a:rPr lang="en-GB" dirty="0">
                <a:solidFill>
                  <a:srgbClr val="0070C0"/>
                </a:solidFill>
              </a:rPr>
              <a:t>, 2014).  </a:t>
            </a:r>
          </a:p>
          <a:p>
            <a:endParaRPr lang="en-GB" dirty="0">
              <a:solidFill>
                <a:srgbClr val="0070C0"/>
              </a:solidFill>
            </a:endParaRPr>
          </a:p>
          <a:p>
            <a:r>
              <a:rPr lang="en-GB" dirty="0">
                <a:solidFill>
                  <a:srgbClr val="0070C0"/>
                </a:solidFill>
              </a:rPr>
              <a:t>Medical v Social Model of Disability</a:t>
            </a:r>
          </a:p>
          <a:p>
            <a:pPr marL="457200" lvl="1" indent="0">
              <a:buNone/>
            </a:pPr>
            <a:r>
              <a:rPr lang="en-GB" dirty="0">
                <a:solidFill>
                  <a:srgbClr val="0070C0"/>
                </a:solidFill>
              </a:rPr>
              <a:t>Should the priority for children with disability or impairments be on ‘treating’ their conditions or on providing an education? </a:t>
            </a:r>
          </a:p>
          <a:p>
            <a:endParaRPr lang="en-US" dirty="0"/>
          </a:p>
        </p:txBody>
      </p:sp>
      <p:pic>
        <p:nvPicPr>
          <p:cNvPr id="4098" name="Picture 2" descr="Debate Clipart 3 Clip Art - Debate About English Language, HD Png Download  , Transparent Png Image - PNGitem">
            <a:extLst>
              <a:ext uri="{FF2B5EF4-FFF2-40B4-BE49-F238E27FC236}">
                <a16:creationId xmlns:a16="http://schemas.microsoft.com/office/drawing/2014/main" id="{57715838-C712-6DA8-8A58-0F7939AAFF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04237" y="2327131"/>
            <a:ext cx="2676525" cy="1704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8795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4742" y="0"/>
            <a:ext cx="6165668" cy="1143000"/>
          </a:xfrm>
        </p:spPr>
        <p:txBody>
          <a:bodyPr>
            <a:normAutofit/>
          </a:bodyPr>
          <a:lstStyle/>
          <a:p>
            <a:r>
              <a:rPr lang="en-GB" dirty="0" err="1"/>
              <a:t>Mathau</a:t>
            </a:r>
            <a:r>
              <a:rPr lang="en-GB" dirty="0"/>
              <a:t> o </a:t>
            </a:r>
            <a:r>
              <a:rPr lang="en-GB" dirty="0" err="1"/>
              <a:t>Ddarpariaeth</a:t>
            </a:r>
            <a:endParaRPr lang="en-GB" b="1" i="1" dirty="0"/>
          </a:p>
        </p:txBody>
      </p:sp>
      <p:pic>
        <p:nvPicPr>
          <p:cNvPr id="6" name="Picture 5" descr="Estudio sobre la situación de los niños y las niñas con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8440057" y="1872750"/>
            <a:ext cx="3537132" cy="2657270"/>
          </a:xfrm>
          <a:prstGeom prst="rect">
            <a:avLst/>
          </a:prstGeom>
        </p:spPr>
      </p:pic>
      <p:sp>
        <p:nvSpPr>
          <p:cNvPr id="9" name="Content Placeholder 8">
            <a:extLst>
              <a:ext uri="{FF2B5EF4-FFF2-40B4-BE49-F238E27FC236}">
                <a16:creationId xmlns:a16="http://schemas.microsoft.com/office/drawing/2014/main" id="{B5706C4B-723C-1A8C-BB14-EDCE499DF5A8}"/>
              </a:ext>
            </a:extLst>
          </p:cNvPr>
          <p:cNvSpPr>
            <a:spLocks noGrp="1"/>
          </p:cNvSpPr>
          <p:nvPr>
            <p:ph sz="half" idx="1"/>
          </p:nvPr>
        </p:nvSpPr>
        <p:spPr>
          <a:xfrm>
            <a:off x="654742" y="1143000"/>
            <a:ext cx="7888894" cy="4351338"/>
          </a:xfrm>
        </p:spPr>
        <p:txBody>
          <a:bodyPr>
            <a:normAutofit fontScale="92500"/>
          </a:bodyPr>
          <a:lstStyle/>
          <a:p>
            <a:r>
              <a:rPr lang="en-GB" sz="2600" b="1" u="sng" dirty="0" err="1"/>
              <a:t>Gwahanu</a:t>
            </a:r>
            <a:r>
              <a:rPr lang="en-GB" sz="2600" b="1" dirty="0"/>
              <a:t> </a:t>
            </a:r>
            <a:r>
              <a:rPr lang="en-GB" sz="2600" dirty="0"/>
              <a:t>– plant </a:t>
            </a:r>
            <a:r>
              <a:rPr lang="en-GB" sz="2600" dirty="0" err="1"/>
              <a:t>gydag</a:t>
            </a:r>
            <a:r>
              <a:rPr lang="en-GB" sz="2600" dirty="0"/>
              <a:t> </a:t>
            </a:r>
            <a:r>
              <a:rPr lang="en-GB" sz="2600" dirty="0" err="1"/>
              <a:t>anawsterau</a:t>
            </a:r>
            <a:r>
              <a:rPr lang="en-GB" sz="2600" dirty="0"/>
              <a:t> </a:t>
            </a:r>
            <a:r>
              <a:rPr lang="en-GB" sz="2600" dirty="0" err="1"/>
              <a:t>tebyg</a:t>
            </a:r>
            <a:r>
              <a:rPr lang="en-GB" sz="2600" dirty="0"/>
              <a:t> </a:t>
            </a:r>
            <a:r>
              <a:rPr lang="en-GB" sz="2600" dirty="0" err="1"/>
              <a:t>yn</a:t>
            </a:r>
            <a:r>
              <a:rPr lang="en-GB" sz="2600" dirty="0"/>
              <a:t> </a:t>
            </a:r>
            <a:r>
              <a:rPr lang="en-GB" sz="2600" dirty="0" err="1"/>
              <a:t>cwrdd</a:t>
            </a:r>
            <a:r>
              <a:rPr lang="en-GB" sz="2600" dirty="0"/>
              <a:t> </a:t>
            </a:r>
            <a:r>
              <a:rPr lang="en-GB" sz="2600" dirty="0" err="1"/>
              <a:t>mewn</a:t>
            </a:r>
            <a:r>
              <a:rPr lang="en-GB" sz="2600" dirty="0"/>
              <a:t> un </a:t>
            </a:r>
            <a:r>
              <a:rPr lang="en-GB" sz="2600" dirty="0" err="1"/>
              <a:t>lleoliad</a:t>
            </a:r>
            <a:r>
              <a:rPr lang="en-GB" sz="2600" dirty="0"/>
              <a:t> </a:t>
            </a:r>
            <a:r>
              <a:rPr lang="en-GB" sz="2600" dirty="0" err="1"/>
              <a:t>ble</a:t>
            </a:r>
            <a:r>
              <a:rPr lang="en-GB" sz="2600" dirty="0"/>
              <a:t> </a:t>
            </a:r>
            <a:r>
              <a:rPr lang="en-GB" sz="2600" dirty="0" err="1"/>
              <a:t>mae</a:t>
            </a:r>
            <a:r>
              <a:rPr lang="en-GB" sz="2600" dirty="0"/>
              <a:t> </a:t>
            </a:r>
            <a:r>
              <a:rPr lang="en-GB" sz="2600" dirty="0" err="1"/>
              <a:t>cyfleusterau</a:t>
            </a:r>
            <a:r>
              <a:rPr lang="en-GB" sz="2600" dirty="0"/>
              <a:t> </a:t>
            </a:r>
            <a:r>
              <a:rPr lang="en-GB" sz="2600" dirty="0" err="1"/>
              <a:t>penodedig</a:t>
            </a:r>
            <a:r>
              <a:rPr lang="en-GB" sz="2600" dirty="0"/>
              <a:t> a staff </a:t>
            </a:r>
            <a:r>
              <a:rPr lang="en-GB" sz="2600" dirty="0" err="1"/>
              <a:t>arbenigol</a:t>
            </a:r>
            <a:r>
              <a:rPr lang="en-GB" sz="2600" dirty="0"/>
              <a:t> </a:t>
            </a:r>
            <a:r>
              <a:rPr lang="en-GB" sz="2600" dirty="0" err="1"/>
              <a:t>ar</a:t>
            </a:r>
            <a:r>
              <a:rPr lang="en-GB" sz="2600" dirty="0"/>
              <a:t> </a:t>
            </a:r>
            <a:r>
              <a:rPr lang="en-GB" sz="2600" dirty="0" err="1"/>
              <a:t>gael</a:t>
            </a:r>
            <a:r>
              <a:rPr lang="en-GB" sz="2600" dirty="0"/>
              <a:t>. </a:t>
            </a:r>
          </a:p>
          <a:p>
            <a:endParaRPr lang="en-GB" sz="2600" dirty="0"/>
          </a:p>
          <a:p>
            <a:r>
              <a:rPr lang="en-GB" sz="2600" b="1" u="sng" dirty="0" err="1"/>
              <a:t>Integreiddio</a:t>
            </a:r>
            <a:r>
              <a:rPr lang="en-GB" sz="2600" b="1" u="sng" dirty="0"/>
              <a:t> </a:t>
            </a:r>
            <a:r>
              <a:rPr lang="en-GB" sz="2600" dirty="0"/>
              <a:t>– </a:t>
            </a:r>
            <a:r>
              <a:rPr lang="en-GB" sz="2600" dirty="0" err="1"/>
              <a:t>Nifer</a:t>
            </a:r>
            <a:r>
              <a:rPr lang="en-GB" sz="2600" dirty="0"/>
              <a:t> </a:t>
            </a:r>
            <a:r>
              <a:rPr lang="en-GB" sz="2600" dirty="0" err="1"/>
              <a:t>cyfyngedig</a:t>
            </a:r>
            <a:r>
              <a:rPr lang="en-GB" sz="2600" dirty="0"/>
              <a:t> o </a:t>
            </a:r>
            <a:r>
              <a:rPr lang="en-GB" sz="2600" dirty="0" err="1"/>
              <a:t>drefniadau</a:t>
            </a:r>
            <a:r>
              <a:rPr lang="en-GB" sz="2600" dirty="0"/>
              <a:t> </a:t>
            </a:r>
            <a:r>
              <a:rPr lang="en-GB" sz="2600" dirty="0" err="1"/>
              <a:t>ychwanegol</a:t>
            </a:r>
            <a:r>
              <a:rPr lang="en-GB" sz="2600" dirty="0"/>
              <a:t> </a:t>
            </a:r>
            <a:r>
              <a:rPr lang="en-GB" sz="2600" dirty="0" err="1"/>
              <a:t>ar</a:t>
            </a:r>
            <a:r>
              <a:rPr lang="en-GB" sz="2600" dirty="0"/>
              <a:t> </a:t>
            </a:r>
            <a:r>
              <a:rPr lang="en-GB" sz="2600" dirty="0" err="1"/>
              <a:t>gyfer</a:t>
            </a:r>
            <a:r>
              <a:rPr lang="en-GB" sz="2600" dirty="0"/>
              <a:t> </a:t>
            </a:r>
            <a:r>
              <a:rPr lang="en-GB" sz="2600" dirty="0" err="1"/>
              <a:t>dysgwyr</a:t>
            </a:r>
            <a:r>
              <a:rPr lang="en-GB" sz="2600" dirty="0"/>
              <a:t> </a:t>
            </a:r>
            <a:r>
              <a:rPr lang="en-GB" sz="2600" dirty="0" err="1"/>
              <a:t>unigol</a:t>
            </a:r>
            <a:r>
              <a:rPr lang="en-GB" sz="2600" dirty="0"/>
              <a:t> </a:t>
            </a:r>
            <a:r>
              <a:rPr lang="en-GB" sz="2600" dirty="0" err="1"/>
              <a:t>gydag</a:t>
            </a:r>
            <a:r>
              <a:rPr lang="en-GB" sz="2600" dirty="0"/>
              <a:t> </a:t>
            </a:r>
            <a:r>
              <a:rPr lang="en-GB" sz="2600" dirty="0" err="1"/>
              <a:t>ychydig</a:t>
            </a:r>
            <a:r>
              <a:rPr lang="en-GB" sz="2600" dirty="0"/>
              <a:t> o </a:t>
            </a:r>
            <a:r>
              <a:rPr lang="en-GB" sz="2600" dirty="0" err="1"/>
              <a:t>newid</a:t>
            </a:r>
            <a:r>
              <a:rPr lang="en-GB" sz="2600" dirty="0"/>
              <a:t> </a:t>
            </a:r>
            <a:r>
              <a:rPr lang="en-GB" sz="2600" dirty="0" err="1"/>
              <a:t>i</a:t>
            </a:r>
            <a:r>
              <a:rPr lang="en-GB" sz="2600" dirty="0"/>
              <a:t> </a:t>
            </a:r>
            <a:r>
              <a:rPr lang="en-GB" sz="2600" dirty="0" err="1"/>
              <a:t>strwythurau’r</a:t>
            </a:r>
            <a:r>
              <a:rPr lang="en-GB" sz="2600" dirty="0"/>
              <a:t> </a:t>
            </a:r>
            <a:r>
              <a:rPr lang="en-GB" sz="2600" dirty="0" err="1"/>
              <a:t>ysgol</a:t>
            </a:r>
            <a:r>
              <a:rPr lang="en-GB" sz="2600" dirty="0"/>
              <a:t>. </a:t>
            </a:r>
          </a:p>
          <a:p>
            <a:endParaRPr lang="en-GB" sz="2600" dirty="0"/>
          </a:p>
          <a:p>
            <a:r>
              <a:rPr lang="en-GB" sz="2600" b="1" u="sng" dirty="0" err="1"/>
              <a:t>Cynhwysiant</a:t>
            </a:r>
            <a:r>
              <a:rPr lang="en-GB" sz="2600" dirty="0"/>
              <a:t> – </a:t>
            </a:r>
            <a:r>
              <a:rPr lang="en-GB" sz="2600" dirty="0" err="1"/>
              <a:t>newidiadau</a:t>
            </a:r>
            <a:r>
              <a:rPr lang="en-GB" sz="2600" dirty="0"/>
              <a:t> </a:t>
            </a:r>
            <a:r>
              <a:rPr lang="en-GB" sz="2600" dirty="0" err="1"/>
              <a:t>mwy</a:t>
            </a:r>
            <a:r>
              <a:rPr lang="en-GB" sz="2600" dirty="0"/>
              <a:t> radical </a:t>
            </a:r>
            <a:r>
              <a:rPr lang="en-GB" sz="2600" dirty="0" err="1"/>
              <a:t>sy’n</a:t>
            </a:r>
            <a:r>
              <a:rPr lang="en-GB" sz="2600" dirty="0"/>
              <a:t> </a:t>
            </a:r>
            <a:r>
              <a:rPr lang="en-GB" sz="2600" dirty="0" err="1"/>
              <a:t>galluogi</a:t>
            </a:r>
            <a:r>
              <a:rPr lang="en-GB" sz="2600" dirty="0"/>
              <a:t> </a:t>
            </a:r>
            <a:r>
              <a:rPr lang="en-GB" sz="2600" dirty="0" err="1"/>
              <a:t>ysgolion</a:t>
            </a:r>
            <a:r>
              <a:rPr lang="en-GB" sz="2600" dirty="0"/>
              <a:t> </a:t>
            </a:r>
            <a:r>
              <a:rPr lang="en-GB" sz="2600" dirty="0" err="1"/>
              <a:t>i</a:t>
            </a:r>
            <a:r>
              <a:rPr lang="en-GB" sz="2600" dirty="0"/>
              <a:t> ail-</a:t>
            </a:r>
            <a:r>
              <a:rPr lang="en-GB" sz="2600" dirty="0" err="1"/>
              <a:t>strwythuro</a:t>
            </a:r>
            <a:r>
              <a:rPr lang="en-GB" sz="2600" dirty="0"/>
              <a:t> </a:t>
            </a:r>
            <a:r>
              <a:rPr lang="en-GB" sz="2600" dirty="0" err="1"/>
              <a:t>i</a:t>
            </a:r>
            <a:r>
              <a:rPr lang="en-GB" sz="2600" dirty="0"/>
              <a:t> </a:t>
            </a:r>
            <a:r>
              <a:rPr lang="en-GB" sz="2600" dirty="0" err="1"/>
              <a:t>dderbyn</a:t>
            </a:r>
            <a:r>
              <a:rPr lang="en-GB" sz="2600" dirty="0"/>
              <a:t> </a:t>
            </a:r>
            <a:r>
              <a:rPr lang="en-GB" sz="2600" dirty="0" err="1"/>
              <a:t>pob</a:t>
            </a:r>
            <a:r>
              <a:rPr lang="en-GB" sz="2600" dirty="0"/>
              <a:t> </a:t>
            </a:r>
            <a:r>
              <a:rPr lang="en-GB" sz="2600" dirty="0" err="1"/>
              <a:t>plentyn</a:t>
            </a:r>
            <a:r>
              <a:rPr lang="en-GB" sz="2600" dirty="0"/>
              <a:t>. </a:t>
            </a:r>
          </a:p>
          <a:p>
            <a:pPr>
              <a:buNone/>
            </a:pPr>
            <a:r>
              <a:rPr lang="en-GB" sz="2600" dirty="0"/>
              <a:t>(Frederickson and Cline, 2006)</a:t>
            </a:r>
          </a:p>
          <a:p>
            <a:endParaRPr lang="en-US" dirty="0"/>
          </a:p>
        </p:txBody>
      </p:sp>
    </p:spTree>
    <p:extLst>
      <p:ext uri="{BB962C8B-B14F-4D97-AF65-F5344CB8AC3E}">
        <p14:creationId xmlns:p14="http://schemas.microsoft.com/office/powerpoint/2010/main" val="36635604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A99EF-FDE5-1BD0-B5D6-E45BF463A68F}"/>
              </a:ext>
            </a:extLst>
          </p:cNvPr>
          <p:cNvSpPr>
            <a:spLocks noGrp="1"/>
          </p:cNvSpPr>
          <p:nvPr>
            <p:ph type="title"/>
          </p:nvPr>
        </p:nvSpPr>
        <p:spPr>
          <a:xfrm>
            <a:off x="838200" y="75189"/>
            <a:ext cx="4398818" cy="1325563"/>
          </a:xfrm>
        </p:spPr>
        <p:txBody>
          <a:bodyPr>
            <a:normAutofit/>
          </a:bodyPr>
          <a:lstStyle/>
          <a:p>
            <a:r>
              <a:rPr lang="en-GB" sz="4000" dirty="0">
                <a:solidFill>
                  <a:srgbClr val="0070C0"/>
                </a:solidFill>
              </a:rPr>
              <a:t>Types of Provision</a:t>
            </a:r>
            <a:endParaRPr lang="en-US" sz="4000" dirty="0">
              <a:solidFill>
                <a:srgbClr val="0070C0"/>
              </a:solidFill>
            </a:endParaRPr>
          </a:p>
        </p:txBody>
      </p:sp>
      <p:sp>
        <p:nvSpPr>
          <p:cNvPr id="3" name="Content Placeholder 2">
            <a:extLst>
              <a:ext uri="{FF2B5EF4-FFF2-40B4-BE49-F238E27FC236}">
                <a16:creationId xmlns:a16="http://schemas.microsoft.com/office/drawing/2014/main" id="{0F5250D0-FF21-2EA9-BD72-59C7D3A00CB1}"/>
              </a:ext>
            </a:extLst>
          </p:cNvPr>
          <p:cNvSpPr>
            <a:spLocks noGrp="1"/>
          </p:cNvSpPr>
          <p:nvPr>
            <p:ph sz="half" idx="1"/>
          </p:nvPr>
        </p:nvSpPr>
        <p:spPr>
          <a:xfrm>
            <a:off x="838200" y="1253331"/>
            <a:ext cx="7973291" cy="4351338"/>
          </a:xfrm>
        </p:spPr>
        <p:txBody>
          <a:bodyPr>
            <a:normAutofit fontScale="92500"/>
          </a:bodyPr>
          <a:lstStyle/>
          <a:p>
            <a:r>
              <a:rPr lang="en-GB" sz="2600" u="sng" dirty="0">
                <a:solidFill>
                  <a:srgbClr val="0070C0"/>
                </a:solidFill>
              </a:rPr>
              <a:t>Segregation</a:t>
            </a:r>
            <a:r>
              <a:rPr lang="en-GB" sz="2600" dirty="0">
                <a:solidFill>
                  <a:srgbClr val="0070C0"/>
                </a:solidFill>
              </a:rPr>
              <a:t> – children with similar difficulties are placed together in a setting where special facilities and specially trained staff are available.</a:t>
            </a:r>
          </a:p>
          <a:p>
            <a:pPr marL="0" indent="0">
              <a:buNone/>
            </a:pPr>
            <a:r>
              <a:rPr lang="en-GB" sz="2600" dirty="0">
                <a:solidFill>
                  <a:srgbClr val="0070C0"/>
                </a:solidFill>
              </a:rPr>
              <a:t> </a:t>
            </a:r>
          </a:p>
          <a:p>
            <a:r>
              <a:rPr lang="en-GB" sz="2600" u="sng" dirty="0">
                <a:solidFill>
                  <a:srgbClr val="0070C0"/>
                </a:solidFill>
              </a:rPr>
              <a:t>Integration</a:t>
            </a:r>
            <a:r>
              <a:rPr lang="en-GB" sz="2600" dirty="0">
                <a:solidFill>
                  <a:srgbClr val="0070C0"/>
                </a:solidFill>
              </a:rPr>
              <a:t> – Limited number of additional arrangements for individual pupils with little change to the school structures. </a:t>
            </a:r>
          </a:p>
          <a:p>
            <a:pPr marL="0" indent="0">
              <a:buNone/>
            </a:pPr>
            <a:endParaRPr lang="en-GB" sz="2600" dirty="0">
              <a:solidFill>
                <a:srgbClr val="0070C0"/>
              </a:solidFill>
            </a:endParaRPr>
          </a:p>
          <a:p>
            <a:r>
              <a:rPr lang="en-GB" sz="2600" u="sng" dirty="0">
                <a:solidFill>
                  <a:srgbClr val="0070C0"/>
                </a:solidFill>
              </a:rPr>
              <a:t>Inclusion</a:t>
            </a:r>
            <a:r>
              <a:rPr lang="en-GB" sz="2600" dirty="0">
                <a:solidFill>
                  <a:srgbClr val="0070C0"/>
                </a:solidFill>
              </a:rPr>
              <a:t> – A more radical set of changes through which schools restructure themselves to embrace all children. </a:t>
            </a:r>
          </a:p>
          <a:p>
            <a:pPr marL="0" indent="0">
              <a:buNone/>
            </a:pPr>
            <a:r>
              <a:rPr lang="en-GB" sz="2600" dirty="0">
                <a:solidFill>
                  <a:srgbClr val="0070C0"/>
                </a:solidFill>
              </a:rPr>
              <a:t>(Frederickson and Cline, 2006)</a:t>
            </a:r>
          </a:p>
          <a:p>
            <a:endParaRPr lang="en-US" dirty="0"/>
          </a:p>
        </p:txBody>
      </p:sp>
      <p:pic>
        <p:nvPicPr>
          <p:cNvPr id="5" name="Picture 4" descr="Estudio sobre la situación de los niños y las niñas con ...">
            <a:extLst>
              <a:ext uri="{FF2B5EF4-FFF2-40B4-BE49-F238E27FC236}">
                <a16:creationId xmlns:a16="http://schemas.microsoft.com/office/drawing/2014/main" id="{0739E04B-A72A-D642-AD87-B6615B3483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8587839" y="1840683"/>
            <a:ext cx="3537132" cy="2657270"/>
          </a:xfrm>
          <a:prstGeom prst="rect">
            <a:avLst/>
          </a:prstGeom>
        </p:spPr>
      </p:pic>
    </p:spTree>
    <p:extLst>
      <p:ext uri="{BB962C8B-B14F-4D97-AF65-F5344CB8AC3E}">
        <p14:creationId xmlns:p14="http://schemas.microsoft.com/office/powerpoint/2010/main" val="10673057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5" descr="You are the problem"/>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10178" y="1911329"/>
            <a:ext cx="5876079" cy="3035342"/>
          </a:xfrm>
          <a:prstGeom prst="rect">
            <a:avLst/>
          </a:prstGeom>
          <a:noFill/>
          <a:ln w="76200" cmpd="tri">
            <a:solidFill>
              <a:srgbClr val="FFCC00"/>
            </a:solidFill>
            <a:miter lim="800000"/>
            <a:headEnd/>
            <a:tailEnd/>
          </a:ln>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635278" y="300471"/>
            <a:ext cx="5045364" cy="1325563"/>
          </a:xfrm>
        </p:spPr>
        <p:txBody>
          <a:bodyPr>
            <a:normAutofit/>
          </a:bodyPr>
          <a:lstStyle/>
          <a:p>
            <a:r>
              <a:rPr lang="en-GB" dirty="0"/>
              <a:t>Y Model </a:t>
            </a:r>
            <a:r>
              <a:rPr lang="en-GB" dirty="0" err="1"/>
              <a:t>Meddygol</a:t>
            </a:r>
            <a:endParaRPr lang="en-GB" b="1" i="1" dirty="0"/>
          </a:p>
        </p:txBody>
      </p:sp>
      <p:sp>
        <p:nvSpPr>
          <p:cNvPr id="3" name="TextBox 2">
            <a:extLst>
              <a:ext uri="{FF2B5EF4-FFF2-40B4-BE49-F238E27FC236}">
                <a16:creationId xmlns:a16="http://schemas.microsoft.com/office/drawing/2014/main" id="{0BAF7932-FADC-43FA-3D82-909D3D9C4CF8}"/>
              </a:ext>
            </a:extLst>
          </p:cNvPr>
          <p:cNvSpPr txBox="1"/>
          <p:nvPr/>
        </p:nvSpPr>
        <p:spPr>
          <a:xfrm>
            <a:off x="6511360" y="609309"/>
            <a:ext cx="4519186" cy="707886"/>
          </a:xfrm>
          <a:prstGeom prst="rect">
            <a:avLst/>
          </a:prstGeom>
          <a:noFill/>
        </p:spPr>
        <p:txBody>
          <a:bodyPr wrap="none" rtlCol="0">
            <a:spAutoFit/>
          </a:bodyPr>
          <a:lstStyle/>
          <a:p>
            <a:r>
              <a:rPr lang="en-GB" sz="4000" dirty="0">
                <a:solidFill>
                  <a:srgbClr val="0070C0"/>
                </a:solidFill>
              </a:rPr>
              <a:t>The Medical Model</a:t>
            </a:r>
            <a:endParaRPr lang="en-US" sz="4000" dirty="0">
              <a:solidFill>
                <a:srgbClr val="0070C0"/>
              </a:solidFill>
            </a:endParaRPr>
          </a:p>
        </p:txBody>
      </p:sp>
    </p:spTree>
    <p:extLst>
      <p:ext uri="{BB962C8B-B14F-4D97-AF65-F5344CB8AC3E}">
        <p14:creationId xmlns:p14="http://schemas.microsoft.com/office/powerpoint/2010/main" val="26229576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669" y="316491"/>
            <a:ext cx="6451204" cy="1143000"/>
          </a:xfrm>
        </p:spPr>
        <p:txBody>
          <a:bodyPr>
            <a:normAutofit/>
          </a:bodyPr>
          <a:lstStyle/>
          <a:p>
            <a:pPr>
              <a:defRPr/>
            </a:pPr>
            <a:r>
              <a:rPr lang="en-US" sz="4000" dirty="0"/>
              <a:t>Y Model </a:t>
            </a:r>
            <a:r>
              <a:rPr lang="en-US" sz="4000" dirty="0" err="1"/>
              <a:t>Cymdeithasol</a:t>
            </a:r>
            <a:endParaRPr lang="en-US" sz="4000" b="1" i="1" dirty="0"/>
          </a:p>
        </p:txBody>
      </p:sp>
      <p:sp>
        <p:nvSpPr>
          <p:cNvPr id="4" name="Content Placeholder 3">
            <a:extLst>
              <a:ext uri="{FF2B5EF4-FFF2-40B4-BE49-F238E27FC236}">
                <a16:creationId xmlns:a16="http://schemas.microsoft.com/office/drawing/2014/main" id="{9EEE1BBA-0985-18AC-A39B-7950389313FC}"/>
              </a:ext>
            </a:extLst>
          </p:cNvPr>
          <p:cNvSpPr>
            <a:spLocks noGrp="1"/>
          </p:cNvSpPr>
          <p:nvPr>
            <p:ph sz="half" idx="1"/>
          </p:nvPr>
        </p:nvSpPr>
        <p:spPr>
          <a:xfrm>
            <a:off x="496456" y="1558131"/>
            <a:ext cx="5181600" cy="4351338"/>
          </a:xfrm>
        </p:spPr>
        <p:txBody>
          <a:bodyPr>
            <a:normAutofit/>
          </a:bodyPr>
          <a:lstStyle/>
          <a:p>
            <a:pPr eaLnBrk="1" hangingPunct="1"/>
            <a:r>
              <a:rPr lang="en-US" altLang="cy-GB" sz="2200" dirty="0"/>
              <a:t>Mae </a:t>
            </a:r>
            <a:r>
              <a:rPr lang="en-US" altLang="cy-GB" sz="2200" dirty="0" err="1"/>
              <a:t>cynhwysiant</a:t>
            </a:r>
            <a:r>
              <a:rPr lang="en-US" altLang="cy-GB" sz="2200" dirty="0"/>
              <a:t> </a:t>
            </a:r>
            <a:r>
              <a:rPr lang="en-US" altLang="cy-GB" sz="2200" dirty="0" err="1"/>
              <a:t>yn</a:t>
            </a:r>
            <a:r>
              <a:rPr lang="en-US" altLang="cy-GB" sz="2200" dirty="0"/>
              <a:t> </a:t>
            </a:r>
            <a:r>
              <a:rPr lang="en-US" altLang="cy-GB" sz="2200" dirty="0" err="1"/>
              <a:t>gweithio</a:t>
            </a:r>
            <a:r>
              <a:rPr lang="en-US" altLang="cy-GB" sz="2200" dirty="0"/>
              <a:t> </a:t>
            </a:r>
            <a:r>
              <a:rPr lang="en-US" altLang="cy-GB" sz="2200" dirty="0" err="1"/>
              <a:t>i</a:t>
            </a:r>
            <a:r>
              <a:rPr lang="en-US" altLang="cy-GB" sz="2200" dirty="0"/>
              <a:t> </a:t>
            </a:r>
            <a:r>
              <a:rPr lang="en-US" altLang="cy-GB" sz="2200" dirty="0" err="1"/>
              <a:t>bawb</a:t>
            </a:r>
            <a:endParaRPr lang="en-US" altLang="cy-GB" sz="2200" dirty="0"/>
          </a:p>
          <a:p>
            <a:pPr eaLnBrk="1" hangingPunct="1"/>
            <a:r>
              <a:rPr lang="en-US" altLang="cy-GB" sz="2200" dirty="0"/>
              <a:t>Mae </a:t>
            </a:r>
            <a:r>
              <a:rPr lang="en-US" altLang="cy-GB" sz="2200" dirty="0" err="1"/>
              <a:t>gan</a:t>
            </a:r>
            <a:r>
              <a:rPr lang="en-US" altLang="cy-GB" sz="2200" dirty="0"/>
              <a:t> </a:t>
            </a:r>
            <a:r>
              <a:rPr lang="en-US" altLang="cy-GB" sz="2200" dirty="0" err="1"/>
              <a:t>blant</a:t>
            </a:r>
            <a:r>
              <a:rPr lang="en-US" altLang="cy-GB" sz="2200" dirty="0"/>
              <a:t> </a:t>
            </a:r>
            <a:r>
              <a:rPr lang="en-US" altLang="cy-GB" sz="2200" dirty="0" err="1"/>
              <a:t>ofynion</a:t>
            </a:r>
            <a:r>
              <a:rPr lang="en-US" altLang="cy-GB" sz="2200" dirty="0"/>
              <a:t> </a:t>
            </a:r>
            <a:r>
              <a:rPr lang="en-US" altLang="cy-GB" sz="2200" dirty="0" err="1"/>
              <a:t>penodol</a:t>
            </a:r>
            <a:r>
              <a:rPr lang="en-US" altLang="cy-GB" sz="2200" dirty="0"/>
              <a:t> </a:t>
            </a:r>
          </a:p>
          <a:p>
            <a:pPr eaLnBrk="1" hangingPunct="1"/>
            <a:r>
              <a:rPr lang="en-US" altLang="cy-GB" sz="2200" dirty="0" err="1"/>
              <a:t>Dylem</a:t>
            </a:r>
            <a:r>
              <a:rPr lang="en-US" altLang="cy-GB" sz="2200" dirty="0"/>
              <a:t> </a:t>
            </a:r>
            <a:r>
              <a:rPr lang="en-US" altLang="cy-GB" sz="2200" dirty="0" err="1"/>
              <a:t>gael</a:t>
            </a:r>
            <a:r>
              <a:rPr lang="en-US" altLang="cy-GB" sz="2200" dirty="0"/>
              <a:t> </a:t>
            </a:r>
            <a:r>
              <a:rPr lang="en-US" altLang="cy-GB" sz="2200" dirty="0" err="1"/>
              <a:t>ddisgwyliadau</a:t>
            </a:r>
            <a:r>
              <a:rPr lang="en-US" altLang="cy-GB" sz="2200" dirty="0"/>
              <a:t> </a:t>
            </a:r>
            <a:r>
              <a:rPr lang="en-US" altLang="cy-GB" sz="2200" dirty="0" err="1"/>
              <a:t>uchel</a:t>
            </a:r>
            <a:r>
              <a:rPr lang="en-US" altLang="cy-GB" sz="2200" dirty="0"/>
              <a:t> </a:t>
            </a:r>
            <a:r>
              <a:rPr lang="en-US" altLang="cy-GB" sz="2200" dirty="0" err="1"/>
              <a:t>ar</a:t>
            </a:r>
            <a:r>
              <a:rPr lang="en-US" altLang="cy-GB" sz="2200" dirty="0"/>
              <a:t> </a:t>
            </a:r>
            <a:r>
              <a:rPr lang="en-US" altLang="cy-GB" sz="2200" dirty="0" err="1"/>
              <a:t>gyfer</a:t>
            </a:r>
            <a:r>
              <a:rPr lang="en-US" altLang="cy-GB" sz="2200" dirty="0"/>
              <a:t> </a:t>
            </a:r>
            <a:r>
              <a:rPr lang="en-US" altLang="cy-GB" sz="2200" dirty="0" err="1"/>
              <a:t>pob</a:t>
            </a:r>
            <a:r>
              <a:rPr lang="en-US" altLang="cy-GB" sz="2200" dirty="0"/>
              <a:t> </a:t>
            </a:r>
            <a:r>
              <a:rPr lang="en-US" altLang="cy-GB" sz="2200" dirty="0" err="1"/>
              <a:t>plentyn</a:t>
            </a:r>
            <a:endParaRPr lang="en-US" altLang="cy-GB" sz="2200" dirty="0"/>
          </a:p>
          <a:p>
            <a:pPr eaLnBrk="1" hangingPunct="1"/>
            <a:r>
              <a:rPr lang="en-US" altLang="cy-GB" sz="2200" dirty="0" err="1"/>
              <a:t>Dathlu</a:t>
            </a:r>
            <a:r>
              <a:rPr lang="en-US" altLang="cy-GB" sz="2200" dirty="0"/>
              <a:t> </a:t>
            </a:r>
            <a:r>
              <a:rPr lang="en-US" altLang="cy-GB" sz="2200" dirty="0" err="1"/>
              <a:t>gwahaniaethau</a:t>
            </a:r>
            <a:endParaRPr lang="en-US" altLang="cy-GB" sz="2200" dirty="0"/>
          </a:p>
          <a:p>
            <a:pPr eaLnBrk="1" hangingPunct="1"/>
            <a:r>
              <a:rPr lang="en-US" altLang="cy-GB" sz="2200" dirty="0"/>
              <a:t>Mae </a:t>
            </a:r>
            <a:r>
              <a:rPr lang="en-US" altLang="cy-GB" sz="2200" dirty="0" err="1"/>
              <a:t>chwarae</a:t>
            </a:r>
            <a:r>
              <a:rPr lang="en-US" altLang="cy-GB" sz="2200" dirty="0"/>
              <a:t> </a:t>
            </a:r>
            <a:r>
              <a:rPr lang="en-US" altLang="cy-GB" sz="2200" dirty="0" err="1"/>
              <a:t>yn</a:t>
            </a:r>
            <a:r>
              <a:rPr lang="en-US" altLang="cy-GB" sz="2200" dirty="0"/>
              <a:t> </a:t>
            </a:r>
            <a:r>
              <a:rPr lang="en-US" altLang="cy-GB" sz="2200" dirty="0" err="1"/>
              <a:t>sbort</a:t>
            </a:r>
            <a:endParaRPr lang="en-US" altLang="cy-GB" sz="2200" dirty="0"/>
          </a:p>
          <a:p>
            <a:pPr eaLnBrk="1" hangingPunct="1"/>
            <a:r>
              <a:rPr lang="en-US" altLang="cy-GB" sz="2200" dirty="0"/>
              <a:t>Mae </a:t>
            </a:r>
            <a:r>
              <a:rPr lang="en-US" altLang="cy-GB" sz="2200" dirty="0" err="1"/>
              <a:t>perthnasau</a:t>
            </a:r>
            <a:r>
              <a:rPr lang="en-US" altLang="cy-GB" sz="2200" dirty="0"/>
              <a:t> </a:t>
            </a:r>
            <a:r>
              <a:rPr lang="en-US" altLang="cy-GB" sz="2200" dirty="0" err="1"/>
              <a:t>rhwng</a:t>
            </a:r>
            <a:r>
              <a:rPr lang="en-US" altLang="cy-GB" sz="2200" dirty="0"/>
              <a:t> plant </a:t>
            </a:r>
            <a:r>
              <a:rPr lang="en-US" altLang="cy-GB" sz="2200" dirty="0" err="1"/>
              <a:t>yn</a:t>
            </a:r>
            <a:r>
              <a:rPr lang="en-US" altLang="cy-GB" sz="2200" dirty="0"/>
              <a:t> </a:t>
            </a:r>
            <a:r>
              <a:rPr lang="en-US" altLang="cy-GB" sz="2200" dirty="0" err="1"/>
              <a:t>bositif</a:t>
            </a:r>
            <a:r>
              <a:rPr lang="en-US" altLang="cy-GB" sz="2200" dirty="0"/>
              <a:t>, </a:t>
            </a:r>
            <a:r>
              <a:rPr lang="en-US" altLang="cy-GB" sz="2200" dirty="0" err="1"/>
              <a:t>beth</a:t>
            </a:r>
            <a:r>
              <a:rPr lang="en-US" altLang="cy-GB" sz="2200" dirty="0"/>
              <a:t> </a:t>
            </a:r>
            <a:r>
              <a:rPr lang="en-US" altLang="cy-GB" sz="2200" dirty="0" err="1"/>
              <a:t>bynnag</a:t>
            </a:r>
            <a:r>
              <a:rPr lang="en-US" altLang="cy-GB" sz="2200" dirty="0"/>
              <a:t> </a:t>
            </a:r>
            <a:r>
              <a:rPr lang="en-US" altLang="cy-GB" sz="2200" dirty="0" err="1"/>
              <a:t>eu</a:t>
            </a:r>
            <a:r>
              <a:rPr lang="en-US" altLang="cy-GB" sz="2200" dirty="0"/>
              <a:t> </a:t>
            </a:r>
            <a:r>
              <a:rPr lang="en-US" altLang="cy-GB" sz="2200" dirty="0" err="1"/>
              <a:t>gofynion</a:t>
            </a:r>
            <a:endParaRPr lang="en-US" altLang="cy-GB" sz="2200" dirty="0"/>
          </a:p>
          <a:p>
            <a:pPr marL="0" indent="0" eaLnBrk="1" hangingPunct="1">
              <a:buNone/>
            </a:pPr>
            <a:endParaRPr lang="en-US" altLang="cy-GB" sz="2200" dirty="0"/>
          </a:p>
          <a:p>
            <a:pPr eaLnBrk="1" hangingPunct="1"/>
            <a:r>
              <a:rPr lang="en-US" altLang="cy-GB" sz="2200" b="1" dirty="0"/>
              <a:t>Y </a:t>
            </a:r>
            <a:r>
              <a:rPr lang="en-US" altLang="cy-GB" sz="2200" b="1" dirty="0" err="1"/>
              <a:t>rhwystrau</a:t>
            </a:r>
            <a:r>
              <a:rPr lang="en-US" altLang="cy-GB" sz="2200" b="1" dirty="0"/>
              <a:t> </a:t>
            </a:r>
            <a:r>
              <a:rPr lang="en-US" altLang="cy-GB" sz="2200" b="1" dirty="0" err="1"/>
              <a:t>yw’r</a:t>
            </a:r>
            <a:r>
              <a:rPr lang="en-US" altLang="cy-GB" sz="2200" b="1" dirty="0"/>
              <a:t> </a:t>
            </a:r>
            <a:r>
              <a:rPr lang="en-US" altLang="cy-GB" sz="2200" b="1" dirty="0" err="1"/>
              <a:t>broblem</a:t>
            </a:r>
            <a:endParaRPr lang="en-US" altLang="cy-GB" sz="2200" b="1" dirty="0"/>
          </a:p>
          <a:p>
            <a:endParaRPr lang="en-US" dirty="0"/>
          </a:p>
        </p:txBody>
      </p:sp>
      <p:sp>
        <p:nvSpPr>
          <p:cNvPr id="6" name="Content Placeholder 5">
            <a:extLst>
              <a:ext uri="{FF2B5EF4-FFF2-40B4-BE49-F238E27FC236}">
                <a16:creationId xmlns:a16="http://schemas.microsoft.com/office/drawing/2014/main" id="{E7BBC1A3-E8AD-593F-7EB2-9267F0BAA2AC}"/>
              </a:ext>
            </a:extLst>
          </p:cNvPr>
          <p:cNvSpPr>
            <a:spLocks noGrp="1"/>
          </p:cNvSpPr>
          <p:nvPr>
            <p:ph sz="half" idx="2"/>
          </p:nvPr>
        </p:nvSpPr>
        <p:spPr>
          <a:xfrm>
            <a:off x="6513945" y="1459491"/>
            <a:ext cx="5181600" cy="4351338"/>
          </a:xfrm>
        </p:spPr>
        <p:txBody>
          <a:bodyPr>
            <a:normAutofit/>
          </a:bodyPr>
          <a:lstStyle/>
          <a:p>
            <a:pPr>
              <a:spcBef>
                <a:spcPct val="0"/>
              </a:spcBef>
            </a:pPr>
            <a:r>
              <a:rPr lang="en-GB" altLang="en-US" sz="2200" dirty="0">
                <a:solidFill>
                  <a:srgbClr val="0070C0"/>
                </a:solidFill>
              </a:rPr>
              <a:t>Inclusion works for everyone</a:t>
            </a:r>
          </a:p>
          <a:p>
            <a:pPr>
              <a:spcBef>
                <a:spcPct val="0"/>
              </a:spcBef>
            </a:pPr>
            <a:r>
              <a:rPr lang="en-GB" altLang="en-US" sz="2200" dirty="0">
                <a:solidFill>
                  <a:srgbClr val="0070C0"/>
                </a:solidFill>
              </a:rPr>
              <a:t>Children have specific needs</a:t>
            </a:r>
          </a:p>
          <a:p>
            <a:pPr>
              <a:spcBef>
                <a:spcPct val="0"/>
              </a:spcBef>
            </a:pPr>
            <a:r>
              <a:rPr lang="en-GB" altLang="en-US" sz="2200" dirty="0">
                <a:solidFill>
                  <a:srgbClr val="0070C0"/>
                </a:solidFill>
              </a:rPr>
              <a:t>We should have high expectations for every child</a:t>
            </a:r>
          </a:p>
          <a:p>
            <a:pPr>
              <a:spcBef>
                <a:spcPct val="0"/>
              </a:spcBef>
            </a:pPr>
            <a:r>
              <a:rPr lang="en-GB" altLang="en-US" sz="2200" dirty="0">
                <a:solidFill>
                  <a:srgbClr val="0070C0"/>
                </a:solidFill>
              </a:rPr>
              <a:t>Celebrate differences</a:t>
            </a:r>
          </a:p>
          <a:p>
            <a:pPr>
              <a:spcBef>
                <a:spcPct val="0"/>
              </a:spcBef>
            </a:pPr>
            <a:r>
              <a:rPr lang="en-GB" altLang="en-US" sz="2200" dirty="0">
                <a:solidFill>
                  <a:srgbClr val="0070C0"/>
                </a:solidFill>
              </a:rPr>
              <a:t>Play is fun</a:t>
            </a:r>
          </a:p>
          <a:p>
            <a:pPr>
              <a:spcBef>
                <a:spcPct val="0"/>
              </a:spcBef>
            </a:pPr>
            <a:r>
              <a:rPr lang="en-GB" altLang="en-US" sz="2200" dirty="0">
                <a:solidFill>
                  <a:srgbClr val="0070C0"/>
                </a:solidFill>
              </a:rPr>
              <a:t>Relationships between children are positive, whatever their needs</a:t>
            </a:r>
          </a:p>
          <a:p>
            <a:pPr>
              <a:spcBef>
                <a:spcPct val="0"/>
              </a:spcBef>
            </a:pPr>
            <a:endParaRPr lang="en-GB" altLang="en-US" sz="2200" b="1" dirty="0">
              <a:solidFill>
                <a:srgbClr val="0070C0"/>
              </a:solidFill>
            </a:endParaRPr>
          </a:p>
          <a:p>
            <a:pPr>
              <a:spcBef>
                <a:spcPct val="0"/>
              </a:spcBef>
            </a:pPr>
            <a:r>
              <a:rPr lang="en-GB" altLang="en-US" sz="2200" b="1" dirty="0">
                <a:solidFill>
                  <a:srgbClr val="0070C0"/>
                </a:solidFill>
              </a:rPr>
              <a:t>The barriers are the problem</a:t>
            </a:r>
            <a:endParaRPr lang="cy-GB" altLang="en-US" sz="2200" b="1" dirty="0">
              <a:solidFill>
                <a:srgbClr val="0070C0"/>
              </a:solidFill>
            </a:endParaRPr>
          </a:p>
          <a:p>
            <a:endParaRPr lang="en-US" dirty="0"/>
          </a:p>
        </p:txBody>
      </p:sp>
      <p:sp>
        <p:nvSpPr>
          <p:cNvPr id="7" name="TextBox 6">
            <a:extLst>
              <a:ext uri="{FF2B5EF4-FFF2-40B4-BE49-F238E27FC236}">
                <a16:creationId xmlns:a16="http://schemas.microsoft.com/office/drawing/2014/main" id="{F5367465-D3F3-8E36-2B2A-62D592827954}"/>
              </a:ext>
            </a:extLst>
          </p:cNvPr>
          <p:cNvSpPr txBox="1"/>
          <p:nvPr/>
        </p:nvSpPr>
        <p:spPr>
          <a:xfrm>
            <a:off x="6594764" y="534048"/>
            <a:ext cx="4147289" cy="707886"/>
          </a:xfrm>
          <a:prstGeom prst="rect">
            <a:avLst/>
          </a:prstGeom>
          <a:noFill/>
        </p:spPr>
        <p:txBody>
          <a:bodyPr wrap="none" rtlCol="0">
            <a:spAutoFit/>
          </a:bodyPr>
          <a:lstStyle/>
          <a:p>
            <a:r>
              <a:rPr lang="en-US" sz="4000" dirty="0">
                <a:solidFill>
                  <a:srgbClr val="0070C0"/>
                </a:solidFill>
              </a:rPr>
              <a:t>The Social Model</a:t>
            </a:r>
          </a:p>
        </p:txBody>
      </p:sp>
    </p:spTree>
    <p:extLst>
      <p:ext uri="{BB962C8B-B14F-4D97-AF65-F5344CB8AC3E}">
        <p14:creationId xmlns:p14="http://schemas.microsoft.com/office/powerpoint/2010/main" val="16193525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C94D2-06C2-B197-0AEF-0F1DD829778D}"/>
              </a:ext>
            </a:extLst>
          </p:cNvPr>
          <p:cNvSpPr>
            <a:spLocks noGrp="1"/>
          </p:cNvSpPr>
          <p:nvPr>
            <p:ph type="title"/>
          </p:nvPr>
        </p:nvSpPr>
        <p:spPr/>
        <p:txBody>
          <a:bodyPr/>
          <a:lstStyle/>
          <a:p>
            <a:r>
              <a:rPr lang="en-GB" dirty="0"/>
              <a:t>Stigma </a:t>
            </a:r>
            <a:r>
              <a:rPr lang="en-GB" dirty="0" err="1"/>
              <a:t>Anabledd</a:t>
            </a:r>
            <a:r>
              <a:rPr lang="en-GB" dirty="0"/>
              <a:t> </a:t>
            </a:r>
            <a:endParaRPr lang="en-US" dirty="0"/>
          </a:p>
        </p:txBody>
      </p:sp>
      <p:sp>
        <p:nvSpPr>
          <p:cNvPr id="3" name="Content Placeholder 2">
            <a:extLst>
              <a:ext uri="{FF2B5EF4-FFF2-40B4-BE49-F238E27FC236}">
                <a16:creationId xmlns:a16="http://schemas.microsoft.com/office/drawing/2014/main" id="{08AA6709-2B5E-C08B-A7C7-35F58D422C85}"/>
              </a:ext>
            </a:extLst>
          </p:cNvPr>
          <p:cNvSpPr>
            <a:spLocks noGrp="1"/>
          </p:cNvSpPr>
          <p:nvPr>
            <p:ph sz="half" idx="1"/>
          </p:nvPr>
        </p:nvSpPr>
        <p:spPr>
          <a:xfrm>
            <a:off x="838200" y="1957243"/>
            <a:ext cx="4405745" cy="3085811"/>
          </a:xfrm>
        </p:spPr>
        <p:txBody>
          <a:bodyPr>
            <a:normAutofit fontScale="92500" lnSpcReduction="10000"/>
          </a:bodyPr>
          <a:lstStyle/>
          <a:p>
            <a:pPr marL="0" indent="0">
              <a:buNone/>
            </a:pPr>
            <a:r>
              <a:rPr lang="en-GB" sz="2000" dirty="0"/>
              <a:t>Mae stigma </a:t>
            </a:r>
            <a:r>
              <a:rPr lang="en-GB" sz="2000" dirty="0" err="1"/>
              <a:t>anabledd</a:t>
            </a:r>
            <a:r>
              <a:rPr lang="en-GB" sz="2000" dirty="0"/>
              <a:t> </a:t>
            </a:r>
            <a:r>
              <a:rPr lang="en-GB" sz="2000" dirty="0" err="1"/>
              <a:t>yn</a:t>
            </a:r>
            <a:r>
              <a:rPr lang="en-GB" sz="2000" dirty="0"/>
              <a:t> </a:t>
            </a:r>
            <a:r>
              <a:rPr lang="en-GB" sz="2000" dirty="0" err="1"/>
              <a:t>cael</a:t>
            </a:r>
            <a:r>
              <a:rPr lang="en-GB" sz="2000" dirty="0"/>
              <a:t> </a:t>
            </a:r>
            <a:r>
              <a:rPr lang="en-GB" sz="2000" dirty="0" err="1"/>
              <a:t>effaith</a:t>
            </a:r>
            <a:r>
              <a:rPr lang="en-GB" sz="2000" dirty="0"/>
              <a:t> </a:t>
            </a:r>
            <a:r>
              <a:rPr lang="en-GB" sz="2000" dirty="0" err="1"/>
              <a:t>negyddol</a:t>
            </a:r>
            <a:r>
              <a:rPr lang="en-GB" sz="2000" dirty="0"/>
              <a:t> </a:t>
            </a:r>
            <a:r>
              <a:rPr lang="en-GB" sz="2000" dirty="0" err="1"/>
              <a:t>ar</a:t>
            </a:r>
            <a:r>
              <a:rPr lang="en-GB" sz="2000" dirty="0"/>
              <a:t> </a:t>
            </a:r>
            <a:r>
              <a:rPr lang="en-GB" sz="2000" dirty="0" err="1"/>
              <a:t>ansawdd</a:t>
            </a:r>
            <a:r>
              <a:rPr lang="en-GB" sz="2000" dirty="0"/>
              <a:t> </a:t>
            </a:r>
            <a:r>
              <a:rPr lang="en-GB" sz="2000" dirty="0" err="1"/>
              <a:t>bywyd</a:t>
            </a:r>
            <a:r>
              <a:rPr lang="en-GB" sz="2000" dirty="0"/>
              <a:t> </a:t>
            </a:r>
            <a:r>
              <a:rPr lang="en-GB" sz="2000" dirty="0" err="1"/>
              <a:t>pobl</a:t>
            </a:r>
            <a:r>
              <a:rPr lang="en-GB" sz="2000" dirty="0"/>
              <a:t> ag </a:t>
            </a:r>
            <a:r>
              <a:rPr lang="en-GB" sz="2000" dirty="0" err="1"/>
              <a:t>anableddau</a:t>
            </a:r>
            <a:r>
              <a:rPr lang="en-GB" sz="2000" dirty="0"/>
              <a:t>, ac </a:t>
            </a:r>
            <a:r>
              <a:rPr lang="en-GB" sz="2000" dirty="0" err="1"/>
              <a:t>yn</a:t>
            </a:r>
            <a:r>
              <a:rPr lang="en-GB" sz="2000" dirty="0"/>
              <a:t> </a:t>
            </a:r>
            <a:r>
              <a:rPr lang="en-GB" sz="2000" dirty="0" err="1"/>
              <a:t>aml</a:t>
            </a:r>
            <a:r>
              <a:rPr lang="en-GB" sz="2000" dirty="0"/>
              <a:t> </a:t>
            </a:r>
            <a:r>
              <a:rPr lang="en-GB" sz="2000" dirty="0" err="1"/>
              <a:t>yn</a:t>
            </a:r>
            <a:r>
              <a:rPr lang="en-GB" sz="2000" dirty="0"/>
              <a:t> </a:t>
            </a:r>
            <a:r>
              <a:rPr lang="en-GB" sz="2000" dirty="0" err="1"/>
              <a:t>eu</a:t>
            </a:r>
            <a:r>
              <a:rPr lang="en-GB" sz="2000" dirty="0"/>
              <a:t> </a:t>
            </a:r>
            <a:r>
              <a:rPr lang="en-GB" sz="2000" dirty="0" err="1"/>
              <a:t>hatal</a:t>
            </a:r>
            <a:r>
              <a:rPr lang="en-GB" sz="2000" dirty="0"/>
              <a:t> </a:t>
            </a:r>
            <a:r>
              <a:rPr lang="en-GB" sz="2000" dirty="0" err="1"/>
              <a:t>rhag</a:t>
            </a:r>
            <a:r>
              <a:rPr lang="en-GB" sz="2000" dirty="0"/>
              <a:t> </a:t>
            </a:r>
            <a:r>
              <a:rPr lang="en-GB" sz="2000" dirty="0" err="1"/>
              <a:t>chwarae</a:t>
            </a:r>
            <a:r>
              <a:rPr lang="en-GB" sz="2000" dirty="0"/>
              <a:t> </a:t>
            </a:r>
            <a:r>
              <a:rPr lang="en-GB" sz="2000" dirty="0" err="1"/>
              <a:t>rhan</a:t>
            </a:r>
            <a:r>
              <a:rPr lang="en-GB" sz="2000" dirty="0"/>
              <a:t> lawn </a:t>
            </a:r>
            <a:r>
              <a:rPr lang="en-GB" sz="2000" dirty="0" err="1"/>
              <a:t>mewn</a:t>
            </a:r>
            <a:r>
              <a:rPr lang="en-GB" sz="2000" dirty="0"/>
              <a:t> </a:t>
            </a:r>
            <a:r>
              <a:rPr lang="en-GB" sz="2000" dirty="0" err="1"/>
              <a:t>cymdeithas</a:t>
            </a:r>
            <a:r>
              <a:rPr lang="en-GB" sz="2000" dirty="0"/>
              <a:t>.</a:t>
            </a:r>
          </a:p>
          <a:p>
            <a:pPr marL="0" indent="0">
              <a:buNone/>
            </a:pPr>
            <a:r>
              <a:rPr lang="en-US" sz="1400" dirty="0">
                <a:hlinkClick r:id="rId3"/>
              </a:rPr>
              <a:t>Let's End Disability Stigma – YouTube</a:t>
            </a:r>
            <a:endParaRPr lang="en-US" sz="1400" dirty="0"/>
          </a:p>
          <a:p>
            <a:pPr marL="0" indent="0">
              <a:buNone/>
            </a:pPr>
            <a:endParaRPr lang="en-GB" sz="2000" dirty="0"/>
          </a:p>
          <a:p>
            <a:pPr marL="0" indent="0">
              <a:buNone/>
            </a:pPr>
            <a:r>
              <a:rPr lang="en-GB" sz="2000" dirty="0" err="1"/>
              <a:t>Mewn</a:t>
            </a:r>
            <a:r>
              <a:rPr lang="en-GB" sz="2000" dirty="0"/>
              <a:t> </a:t>
            </a:r>
            <a:r>
              <a:rPr lang="en-GB" sz="2000" dirty="0" err="1"/>
              <a:t>grwpiau</a:t>
            </a:r>
            <a:r>
              <a:rPr lang="en-GB" sz="2000" dirty="0"/>
              <a:t> </a:t>
            </a:r>
            <a:r>
              <a:rPr lang="en-GB" sz="2000" dirty="0" err="1"/>
              <a:t>ewch</a:t>
            </a:r>
            <a:r>
              <a:rPr lang="en-GB" sz="2000" dirty="0"/>
              <a:t> </a:t>
            </a:r>
            <a:r>
              <a:rPr lang="en-GB" sz="2000" dirty="0" err="1"/>
              <a:t>ati</a:t>
            </a:r>
            <a:r>
              <a:rPr lang="en-GB" sz="2000" dirty="0"/>
              <a:t> I </a:t>
            </a:r>
            <a:r>
              <a:rPr lang="en-GB" sz="2000" dirty="0" err="1"/>
              <a:t>creu</a:t>
            </a:r>
            <a:r>
              <a:rPr lang="en-GB" sz="2000" dirty="0"/>
              <a:t> </a:t>
            </a:r>
            <a:r>
              <a:rPr lang="en-GB" sz="2000" dirty="0" err="1"/>
              <a:t>cynllun</a:t>
            </a:r>
            <a:r>
              <a:rPr lang="en-GB" sz="2000" dirty="0"/>
              <a:t> </a:t>
            </a:r>
            <a:r>
              <a:rPr lang="en-GB" sz="2000" dirty="0" err="1"/>
              <a:t>corryn</a:t>
            </a:r>
            <a:r>
              <a:rPr lang="en-GB" sz="2000" dirty="0"/>
              <a:t>;</a:t>
            </a:r>
          </a:p>
          <a:p>
            <a:r>
              <a:rPr lang="en-GB" sz="2000" dirty="0"/>
              <a:t>Pa </a:t>
            </a:r>
            <a:r>
              <a:rPr lang="en-GB" sz="2000" dirty="0" err="1"/>
              <a:t>ffactorau</a:t>
            </a:r>
            <a:r>
              <a:rPr lang="en-GB" sz="2000" dirty="0"/>
              <a:t> o </a:t>
            </a:r>
            <a:r>
              <a:rPr lang="en-GB" sz="2000" dirty="0" err="1"/>
              <a:t>fewn</a:t>
            </a:r>
            <a:r>
              <a:rPr lang="en-GB" sz="2000" dirty="0"/>
              <a:t> </a:t>
            </a:r>
            <a:r>
              <a:rPr lang="en-GB" sz="2000" dirty="0" err="1"/>
              <a:t>cymdeithas</a:t>
            </a:r>
            <a:r>
              <a:rPr lang="en-GB" sz="2000" dirty="0"/>
              <a:t> </a:t>
            </a:r>
            <a:r>
              <a:rPr lang="en-GB" sz="2000" dirty="0" err="1"/>
              <a:t>sy’n</a:t>
            </a:r>
            <a:r>
              <a:rPr lang="en-GB" sz="2000" dirty="0"/>
              <a:t> </a:t>
            </a:r>
            <a:r>
              <a:rPr lang="en-GB" sz="2000" dirty="0" err="1"/>
              <a:t>achosi</a:t>
            </a:r>
            <a:r>
              <a:rPr lang="en-GB" sz="2000" dirty="0"/>
              <a:t> stigma ‘</a:t>
            </a:r>
            <a:r>
              <a:rPr lang="en-GB" sz="2000" dirty="0" err="1"/>
              <a:t>anabledd</a:t>
            </a:r>
            <a:r>
              <a:rPr lang="en-GB" sz="2000" dirty="0"/>
              <a:t>’?</a:t>
            </a:r>
            <a:endParaRPr lang="en-US" sz="2000" dirty="0"/>
          </a:p>
        </p:txBody>
      </p:sp>
      <p:sp>
        <p:nvSpPr>
          <p:cNvPr id="4" name="Content Placeholder 3">
            <a:extLst>
              <a:ext uri="{FF2B5EF4-FFF2-40B4-BE49-F238E27FC236}">
                <a16:creationId xmlns:a16="http://schemas.microsoft.com/office/drawing/2014/main" id="{FB556B58-206E-D6B0-2835-F7A3280DDD69}"/>
              </a:ext>
            </a:extLst>
          </p:cNvPr>
          <p:cNvSpPr>
            <a:spLocks noGrp="1"/>
          </p:cNvSpPr>
          <p:nvPr>
            <p:ph sz="half" idx="2"/>
          </p:nvPr>
        </p:nvSpPr>
        <p:spPr>
          <a:xfrm>
            <a:off x="6255327" y="1894898"/>
            <a:ext cx="4724400" cy="3210502"/>
          </a:xfrm>
        </p:spPr>
        <p:txBody>
          <a:bodyPr>
            <a:normAutofit fontScale="92500" lnSpcReduction="10000"/>
          </a:bodyPr>
          <a:lstStyle/>
          <a:p>
            <a:pPr marL="0" indent="0">
              <a:buNone/>
            </a:pPr>
            <a:r>
              <a:rPr lang="en-US" sz="2000" i="0" dirty="0">
                <a:solidFill>
                  <a:srgbClr val="0070C0"/>
                </a:solidFill>
                <a:effectLst/>
              </a:rPr>
              <a:t>Disability stigma negatively impacts the quality of life of people with disabilities, and often prevents them from playing a full role in society.</a:t>
            </a:r>
          </a:p>
          <a:p>
            <a:pPr marL="0" indent="0">
              <a:buNone/>
            </a:pPr>
            <a:r>
              <a:rPr lang="en-US" sz="1400" dirty="0">
                <a:hlinkClick r:id="rId3"/>
              </a:rPr>
              <a:t>Let's End Disability Stigma – YouTube</a:t>
            </a:r>
            <a:endParaRPr lang="en-US" sz="2000" dirty="0">
              <a:solidFill>
                <a:srgbClr val="0070C0"/>
              </a:solidFill>
            </a:endParaRPr>
          </a:p>
          <a:p>
            <a:pPr marL="0" indent="0">
              <a:buNone/>
            </a:pPr>
            <a:endParaRPr lang="en-GB" sz="2000" dirty="0">
              <a:solidFill>
                <a:srgbClr val="0070C0"/>
              </a:solidFill>
            </a:endParaRPr>
          </a:p>
          <a:p>
            <a:pPr marL="0" indent="0">
              <a:buNone/>
            </a:pPr>
            <a:r>
              <a:rPr lang="en-GB" sz="2000" dirty="0">
                <a:solidFill>
                  <a:srgbClr val="0070C0"/>
                </a:solidFill>
              </a:rPr>
              <a:t>In groups create a spider diagram;</a:t>
            </a:r>
          </a:p>
          <a:p>
            <a:r>
              <a:rPr lang="en-GB" sz="2000" dirty="0">
                <a:solidFill>
                  <a:srgbClr val="0070C0"/>
                </a:solidFill>
              </a:rPr>
              <a:t>What are the factors in society which cause ‘disability’ stigma?</a:t>
            </a:r>
            <a:endParaRPr lang="en-US" sz="2000" dirty="0">
              <a:solidFill>
                <a:srgbClr val="0070C0"/>
              </a:solidFill>
            </a:endParaRPr>
          </a:p>
          <a:p>
            <a:endParaRPr lang="en-US" dirty="0"/>
          </a:p>
        </p:txBody>
      </p:sp>
      <p:sp>
        <p:nvSpPr>
          <p:cNvPr id="5" name="TextBox 4">
            <a:extLst>
              <a:ext uri="{FF2B5EF4-FFF2-40B4-BE49-F238E27FC236}">
                <a16:creationId xmlns:a16="http://schemas.microsoft.com/office/drawing/2014/main" id="{1BA2BD06-9155-BEF1-8476-5BA147E50BED}"/>
              </a:ext>
            </a:extLst>
          </p:cNvPr>
          <p:cNvSpPr txBox="1"/>
          <p:nvPr/>
        </p:nvSpPr>
        <p:spPr>
          <a:xfrm>
            <a:off x="6255327" y="673963"/>
            <a:ext cx="4343400" cy="707886"/>
          </a:xfrm>
          <a:prstGeom prst="rect">
            <a:avLst/>
          </a:prstGeom>
          <a:noFill/>
        </p:spPr>
        <p:txBody>
          <a:bodyPr wrap="square" rtlCol="0">
            <a:spAutoFit/>
          </a:bodyPr>
          <a:lstStyle/>
          <a:p>
            <a:r>
              <a:rPr lang="en-GB" sz="4000" dirty="0">
                <a:solidFill>
                  <a:srgbClr val="0070C0"/>
                </a:solidFill>
              </a:rPr>
              <a:t>Disability Stigma</a:t>
            </a:r>
            <a:endParaRPr lang="en-US" sz="4000" dirty="0">
              <a:solidFill>
                <a:srgbClr val="0070C0"/>
              </a:solidFill>
            </a:endParaRPr>
          </a:p>
        </p:txBody>
      </p:sp>
    </p:spTree>
    <p:extLst>
      <p:ext uri="{BB962C8B-B14F-4D97-AF65-F5344CB8AC3E}">
        <p14:creationId xmlns:p14="http://schemas.microsoft.com/office/powerpoint/2010/main" val="41187196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Let's End Disability Stigma">
            <a:hlinkClick r:id="" action="ppaction://media"/>
            <a:extLst>
              <a:ext uri="{FF2B5EF4-FFF2-40B4-BE49-F238E27FC236}">
                <a16:creationId xmlns:a16="http://schemas.microsoft.com/office/drawing/2014/main" id="{FF328858-8B2A-DE69-E760-7620560C9C70}"/>
              </a:ext>
            </a:extLst>
          </p:cNvPr>
          <p:cNvPicPr>
            <a:picLocks noRot="1" noChangeAspect="1"/>
          </p:cNvPicPr>
          <p:nvPr>
            <a:videoFile r:link="rId1"/>
          </p:nvPr>
        </p:nvPicPr>
        <p:blipFill>
          <a:blip r:embed="rId4"/>
          <a:stretch>
            <a:fillRect/>
          </a:stretch>
        </p:blipFill>
        <p:spPr>
          <a:xfrm>
            <a:off x="1241425" y="685800"/>
            <a:ext cx="9710738" cy="5486400"/>
          </a:xfrm>
          <a:prstGeom prst="rect">
            <a:avLst/>
          </a:prstGeom>
        </p:spPr>
      </p:pic>
    </p:spTree>
    <p:extLst>
      <p:ext uri="{BB962C8B-B14F-4D97-AF65-F5344CB8AC3E}">
        <p14:creationId xmlns:p14="http://schemas.microsoft.com/office/powerpoint/2010/main" val="38017360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Disability Sensitivity Training Video">
            <a:hlinkClick r:id="" action="ppaction://media"/>
            <a:extLst>
              <a:ext uri="{FF2B5EF4-FFF2-40B4-BE49-F238E27FC236}">
                <a16:creationId xmlns:a16="http://schemas.microsoft.com/office/drawing/2014/main" id="{A9E27217-41D7-D3D5-FD5F-259562A4DDEB}"/>
              </a:ext>
            </a:extLst>
          </p:cNvPr>
          <p:cNvPicPr>
            <a:picLocks noRot="1" noChangeAspect="1"/>
          </p:cNvPicPr>
          <p:nvPr>
            <a:videoFile r:link="rId1"/>
          </p:nvPr>
        </p:nvPicPr>
        <p:blipFill>
          <a:blip r:embed="rId4"/>
          <a:stretch>
            <a:fillRect/>
          </a:stretch>
        </p:blipFill>
        <p:spPr>
          <a:xfrm>
            <a:off x="1241425" y="685800"/>
            <a:ext cx="9710738" cy="5486400"/>
          </a:xfrm>
          <a:prstGeom prst="rect">
            <a:avLst/>
          </a:prstGeom>
        </p:spPr>
      </p:pic>
    </p:spTree>
    <p:extLst>
      <p:ext uri="{BB962C8B-B14F-4D97-AF65-F5344CB8AC3E}">
        <p14:creationId xmlns:p14="http://schemas.microsoft.com/office/powerpoint/2010/main" val="24685820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8000" y="401636"/>
            <a:ext cx="6202245" cy="1143000"/>
          </a:xfrm>
        </p:spPr>
        <p:txBody>
          <a:bodyPr>
            <a:normAutofit fontScale="90000"/>
          </a:bodyPr>
          <a:lstStyle/>
          <a:p>
            <a:br>
              <a:rPr lang="en-GB" dirty="0"/>
            </a:br>
            <a:r>
              <a:rPr lang="en-GB" dirty="0" err="1"/>
              <a:t>Darllen</a:t>
            </a:r>
            <a:r>
              <a:rPr lang="en-GB" dirty="0"/>
              <a:t> </a:t>
            </a:r>
            <a:r>
              <a:rPr lang="en-GB" dirty="0" err="1"/>
              <a:t>Pellach</a:t>
            </a:r>
            <a:r>
              <a:rPr lang="en-GB" dirty="0"/>
              <a:t> </a:t>
            </a:r>
            <a:r>
              <a:rPr lang="en-GB" dirty="0" err="1"/>
              <a:t>Defnyddiol</a:t>
            </a:r>
            <a:br>
              <a:rPr lang="en-GB" dirty="0"/>
            </a:br>
            <a:r>
              <a:rPr lang="en-GB" dirty="0">
                <a:solidFill>
                  <a:srgbClr val="0070C0"/>
                </a:solidFill>
              </a:rPr>
              <a:t>Useful Follow Up Reading </a:t>
            </a:r>
            <a:br>
              <a:rPr lang="en-GB" i="1" dirty="0"/>
            </a:br>
            <a:endParaRPr lang="en-GB" i="1" dirty="0"/>
          </a:p>
        </p:txBody>
      </p:sp>
      <p:sp>
        <p:nvSpPr>
          <p:cNvPr id="5" name="Content Placeholder 4"/>
          <p:cNvSpPr>
            <a:spLocks noGrp="1"/>
          </p:cNvSpPr>
          <p:nvPr>
            <p:ph idx="1"/>
          </p:nvPr>
        </p:nvSpPr>
        <p:spPr>
          <a:xfrm>
            <a:off x="508000" y="1930401"/>
            <a:ext cx="10972800" cy="4525963"/>
          </a:xfrm>
        </p:spPr>
        <p:txBody>
          <a:bodyPr>
            <a:normAutofit/>
          </a:bodyPr>
          <a:lstStyle/>
          <a:p>
            <a:pPr marL="0" indent="0">
              <a:buNone/>
            </a:pPr>
            <a:r>
              <a:rPr lang="en-GB" sz="2000" dirty="0"/>
              <a:t>Evans, L. (2007) </a:t>
            </a:r>
            <a:r>
              <a:rPr lang="en-GB" sz="2000" i="1" dirty="0"/>
              <a:t>Inclusion, </a:t>
            </a:r>
            <a:r>
              <a:rPr lang="en-GB" sz="2000" dirty="0"/>
              <a:t>Oxon: Routledge. </a:t>
            </a:r>
          </a:p>
          <a:p>
            <a:pPr marL="0" indent="0">
              <a:buNone/>
            </a:pPr>
            <a:endParaRPr lang="en-GB" sz="2000" dirty="0"/>
          </a:p>
          <a:p>
            <a:pPr marL="0" indent="0">
              <a:buNone/>
            </a:pPr>
            <a:r>
              <a:rPr lang="en-GB" sz="2000" dirty="0" err="1"/>
              <a:t>Pennod</a:t>
            </a:r>
            <a:r>
              <a:rPr lang="en-GB" sz="2000" dirty="0"/>
              <a:t>/Chapter 3 – Inclusion in </a:t>
            </a:r>
            <a:r>
              <a:rPr lang="en-GB" sz="2000" dirty="0" err="1"/>
              <a:t>Frederikson</a:t>
            </a:r>
            <a:r>
              <a:rPr lang="en-GB" sz="2000" dirty="0"/>
              <a:t>, N. and Cline, T. (2006) </a:t>
            </a:r>
            <a:r>
              <a:rPr lang="en-GB" sz="2000" i="1" dirty="0"/>
              <a:t>Special Educational Needs, Inclusion and Diversity,</a:t>
            </a:r>
            <a:r>
              <a:rPr lang="en-GB" sz="2000" dirty="0"/>
              <a:t> Berkshire: Open University Press. </a:t>
            </a:r>
          </a:p>
          <a:p>
            <a:pPr marL="0" indent="0">
              <a:buNone/>
            </a:pPr>
            <a:endParaRPr lang="en-GB" sz="2000" dirty="0"/>
          </a:p>
          <a:p>
            <a:pPr marL="0" indent="0">
              <a:buNone/>
            </a:pPr>
            <a:r>
              <a:rPr lang="en-GB" sz="2000" dirty="0"/>
              <a:t>Robertson, C. (2014) ‘Providing for Inclusion’ in </a:t>
            </a:r>
            <a:r>
              <a:rPr lang="en-GB" sz="2000" dirty="0" err="1"/>
              <a:t>Cremin</a:t>
            </a:r>
            <a:r>
              <a:rPr lang="en-GB" sz="2000" dirty="0"/>
              <a:t>, T. &amp; Arthur, J. (</a:t>
            </a:r>
            <a:r>
              <a:rPr lang="en-GB" sz="2000" dirty="0" err="1"/>
              <a:t>eds</a:t>
            </a:r>
            <a:r>
              <a:rPr lang="en-GB" sz="2000" dirty="0"/>
              <a:t>) (2014) </a:t>
            </a:r>
            <a:r>
              <a:rPr lang="en-GB" sz="2000" i="1" dirty="0"/>
              <a:t>Learning to Teach in the Primary School, </a:t>
            </a:r>
            <a:r>
              <a:rPr lang="en-GB" sz="2000" dirty="0"/>
              <a:t>(3</a:t>
            </a:r>
            <a:r>
              <a:rPr lang="en-GB" sz="2000" baseline="30000" dirty="0"/>
              <a:t>rd</a:t>
            </a:r>
            <a:r>
              <a:rPr lang="en-GB" sz="2000" dirty="0"/>
              <a:t> </a:t>
            </a:r>
            <a:r>
              <a:rPr lang="en-GB" sz="2000" dirty="0" err="1"/>
              <a:t>ed</a:t>
            </a:r>
            <a:r>
              <a:rPr lang="en-GB" sz="2000" dirty="0"/>
              <a:t>) Oxon: Routledge, pp. 341-354.</a:t>
            </a:r>
          </a:p>
          <a:p>
            <a:pPr marL="0" indent="0">
              <a:buNone/>
            </a:pPr>
            <a:r>
              <a:rPr lang="en-GB" dirty="0"/>
              <a:t> </a:t>
            </a:r>
          </a:p>
        </p:txBody>
      </p:sp>
    </p:spTree>
    <p:extLst>
      <p:ext uri="{BB962C8B-B14F-4D97-AF65-F5344CB8AC3E}">
        <p14:creationId xmlns:p14="http://schemas.microsoft.com/office/powerpoint/2010/main" val="33936664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8525256" cy="1325563"/>
          </a:xfrm>
        </p:spPr>
        <p:txBody>
          <a:bodyPr>
            <a:normAutofit/>
          </a:bodyPr>
          <a:lstStyle/>
          <a:p>
            <a:r>
              <a:rPr lang="en-GB" dirty="0" err="1"/>
              <a:t>Rhestr</a:t>
            </a:r>
            <a:r>
              <a:rPr lang="en-GB" dirty="0"/>
              <a:t> </a:t>
            </a:r>
            <a:r>
              <a:rPr lang="en-GB" dirty="0" err="1"/>
              <a:t>Cyfeirnodi</a:t>
            </a:r>
            <a:br>
              <a:rPr lang="en-GB" dirty="0"/>
            </a:br>
            <a:r>
              <a:rPr lang="en-GB" dirty="0">
                <a:solidFill>
                  <a:srgbClr val="0070C0"/>
                </a:solidFill>
              </a:rPr>
              <a:t>Reference List </a:t>
            </a:r>
          </a:p>
        </p:txBody>
      </p:sp>
      <p:sp>
        <p:nvSpPr>
          <p:cNvPr id="3" name="Content Placeholder 2"/>
          <p:cNvSpPr>
            <a:spLocks noGrp="1"/>
          </p:cNvSpPr>
          <p:nvPr>
            <p:ph idx="1"/>
          </p:nvPr>
        </p:nvSpPr>
        <p:spPr>
          <a:xfrm>
            <a:off x="609600" y="1600201"/>
            <a:ext cx="10972800" cy="5118099"/>
          </a:xfrm>
        </p:spPr>
        <p:txBody>
          <a:bodyPr>
            <a:normAutofit fontScale="62500" lnSpcReduction="20000"/>
          </a:bodyPr>
          <a:lstStyle/>
          <a:p>
            <a:r>
              <a:rPr lang="en-GB" dirty="0"/>
              <a:t>Alliance for Inclusive Education (2015) </a:t>
            </a:r>
            <a:r>
              <a:rPr lang="en-GB" i="1" dirty="0"/>
              <a:t>The Case for Inclusive Education, </a:t>
            </a:r>
            <a:r>
              <a:rPr lang="en-GB" dirty="0"/>
              <a:t>[Online] Available at: </a:t>
            </a:r>
            <a:r>
              <a:rPr lang="en-GB" dirty="0">
                <a:hlinkClick r:id="rId3"/>
              </a:rPr>
              <a:t>http://www.allfie.org.uk/docs/Case%20for%20Inclusive%20Education.pdf</a:t>
            </a:r>
            <a:r>
              <a:rPr lang="en-GB" dirty="0"/>
              <a:t> </a:t>
            </a:r>
          </a:p>
          <a:p>
            <a:r>
              <a:rPr lang="en-GB" dirty="0"/>
              <a:t>Armstrong, C., Armstrong, D. &amp; </a:t>
            </a:r>
            <a:r>
              <a:rPr lang="en-GB" dirty="0" err="1"/>
              <a:t>Spandagou</a:t>
            </a:r>
            <a:r>
              <a:rPr lang="en-GB" dirty="0"/>
              <a:t>, I. (2010) </a:t>
            </a:r>
            <a:r>
              <a:rPr lang="en-GB" i="1" dirty="0"/>
              <a:t>Inclusive Education: international policy and practice, </a:t>
            </a:r>
            <a:r>
              <a:rPr lang="en-GB" dirty="0"/>
              <a:t>London: Sage. </a:t>
            </a:r>
          </a:p>
          <a:p>
            <a:r>
              <a:rPr lang="en-GB" dirty="0"/>
              <a:t>Bartlett, S. &amp; Burton, D. (2016) </a:t>
            </a:r>
            <a:r>
              <a:rPr lang="en-GB" i="1" dirty="0"/>
              <a:t>Introduction to Education Studies</a:t>
            </a:r>
            <a:r>
              <a:rPr lang="en-GB" dirty="0"/>
              <a:t>, (4</a:t>
            </a:r>
            <a:r>
              <a:rPr lang="en-GB" baseline="30000" dirty="0"/>
              <a:t>th</a:t>
            </a:r>
            <a:r>
              <a:rPr lang="en-GB" dirty="0"/>
              <a:t> ed.) London: Sage, pp70-90.</a:t>
            </a:r>
          </a:p>
          <a:p>
            <a:r>
              <a:rPr lang="en-GB" dirty="0" err="1"/>
              <a:t>Boronski</a:t>
            </a:r>
            <a:r>
              <a:rPr lang="en-GB" dirty="0"/>
              <a:t>, T. &amp; Hassan, N. (2015) </a:t>
            </a:r>
            <a:r>
              <a:rPr lang="en-GB" i="1" dirty="0"/>
              <a:t>Sociology of Education, </a:t>
            </a:r>
            <a:r>
              <a:rPr lang="en-GB" dirty="0"/>
              <a:t>London: Sage, pp. 144-171.  </a:t>
            </a:r>
          </a:p>
          <a:p>
            <a:r>
              <a:rPr lang="en-GB" dirty="0"/>
              <a:t>Centre for Studies on Inclusive Education (CSIES) (2013)  </a:t>
            </a:r>
            <a:r>
              <a:rPr lang="en-GB" i="1" dirty="0"/>
              <a:t>Why Inclusion? </a:t>
            </a:r>
            <a:r>
              <a:rPr lang="en-GB" dirty="0"/>
              <a:t>[Online] Available at: </a:t>
            </a:r>
            <a:r>
              <a:rPr lang="en-GB" dirty="0">
                <a:hlinkClick r:id="rId4"/>
              </a:rPr>
              <a:t>http://www.csie.org.uk/inclusion/why.shtml</a:t>
            </a:r>
            <a:r>
              <a:rPr lang="en-GB" dirty="0"/>
              <a:t> </a:t>
            </a:r>
          </a:p>
          <a:p>
            <a:r>
              <a:rPr lang="en-GB" dirty="0" err="1"/>
              <a:t>Cremin</a:t>
            </a:r>
            <a:r>
              <a:rPr lang="en-GB" dirty="0"/>
              <a:t>, T. &amp; Arthur, J. (</a:t>
            </a:r>
            <a:r>
              <a:rPr lang="en-GB" dirty="0" err="1"/>
              <a:t>eds</a:t>
            </a:r>
            <a:r>
              <a:rPr lang="en-GB" dirty="0"/>
              <a:t>) (2014) </a:t>
            </a:r>
            <a:r>
              <a:rPr lang="en-GB" i="1" dirty="0"/>
              <a:t>Learning to Teach in the Primary School, </a:t>
            </a:r>
            <a:r>
              <a:rPr lang="en-GB" dirty="0"/>
              <a:t>(3</a:t>
            </a:r>
            <a:r>
              <a:rPr lang="en-GB" baseline="30000" dirty="0"/>
              <a:t>rd</a:t>
            </a:r>
            <a:r>
              <a:rPr lang="en-GB" dirty="0"/>
              <a:t> </a:t>
            </a:r>
            <a:r>
              <a:rPr lang="en-GB" dirty="0" err="1"/>
              <a:t>ed</a:t>
            </a:r>
            <a:r>
              <a:rPr lang="en-GB" dirty="0"/>
              <a:t>) Oxon: Routledge, pp. 341-354.</a:t>
            </a:r>
          </a:p>
          <a:p>
            <a:r>
              <a:rPr lang="en-GB" dirty="0" err="1"/>
              <a:t>Frederikson</a:t>
            </a:r>
            <a:r>
              <a:rPr lang="en-GB" dirty="0"/>
              <a:t>, N. and Cline, T. (2006) </a:t>
            </a:r>
            <a:r>
              <a:rPr lang="en-GB" i="1" dirty="0"/>
              <a:t>Special Educational Needs, Inclusion and Diversity,</a:t>
            </a:r>
            <a:r>
              <a:rPr lang="en-GB" dirty="0"/>
              <a:t> Berkshire: Open University Press. </a:t>
            </a:r>
          </a:p>
          <a:p>
            <a:r>
              <a:rPr lang="en-GB" dirty="0"/>
              <a:t>J</a:t>
            </a:r>
            <a:r>
              <a:rPr lang="en-US" dirty="0" err="1"/>
              <a:t>ohn</a:t>
            </a:r>
            <a:r>
              <a:rPr lang="en-US" dirty="0"/>
              <a:t>, A ( 2007) </a:t>
            </a:r>
            <a:r>
              <a:rPr lang="en-US" i="1" dirty="0"/>
              <a:t>Presentation to Ceredigion County Council </a:t>
            </a:r>
            <a:r>
              <a:rPr lang="en-US" dirty="0"/>
              <a:t>27.09.07</a:t>
            </a:r>
            <a:endParaRPr lang="en-GB" dirty="0"/>
          </a:p>
          <a:p>
            <a:r>
              <a:rPr lang="en-GB" dirty="0"/>
              <a:t>Knowles, G. (</a:t>
            </a:r>
            <a:r>
              <a:rPr lang="en-GB" dirty="0" err="1"/>
              <a:t>ed</a:t>
            </a:r>
            <a:r>
              <a:rPr lang="en-GB" dirty="0"/>
              <a:t>) (2011) </a:t>
            </a:r>
            <a:r>
              <a:rPr lang="en-GB" i="1" dirty="0"/>
              <a:t>Supporting Inclusive Practice, </a:t>
            </a:r>
            <a:r>
              <a:rPr lang="en-GB" dirty="0"/>
              <a:t>London: Routledge. </a:t>
            </a:r>
          </a:p>
          <a:p>
            <a:r>
              <a:rPr lang="en-GB" dirty="0"/>
              <a:t>Evans, L. (2007) </a:t>
            </a:r>
            <a:r>
              <a:rPr lang="en-GB" i="1" dirty="0"/>
              <a:t>Inclusion, </a:t>
            </a:r>
            <a:r>
              <a:rPr lang="en-GB" dirty="0"/>
              <a:t>Oxon: Routledge. </a:t>
            </a:r>
          </a:p>
          <a:p>
            <a:r>
              <a:rPr lang="en-GB" dirty="0"/>
              <a:t>Thomas, G. and Vaughan, M. (eds.) (2004) </a:t>
            </a:r>
            <a:r>
              <a:rPr lang="en-GB" i="1" dirty="0"/>
              <a:t>Inclusive Education: readings and reflections, </a:t>
            </a:r>
            <a:r>
              <a:rPr lang="en-GB" dirty="0"/>
              <a:t>Berkshire: Open University Press. </a:t>
            </a:r>
          </a:p>
          <a:p>
            <a:endParaRPr lang="en-GB" dirty="0"/>
          </a:p>
          <a:p>
            <a:endParaRPr lang="en-GB" dirty="0"/>
          </a:p>
          <a:p>
            <a:endParaRPr lang="en-GB" dirty="0"/>
          </a:p>
        </p:txBody>
      </p:sp>
    </p:spTree>
    <p:extLst>
      <p:ext uri="{BB962C8B-B14F-4D97-AF65-F5344CB8AC3E}">
        <p14:creationId xmlns:p14="http://schemas.microsoft.com/office/powerpoint/2010/main" val="1409127447"/>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12601</TotalTime>
  <Words>3142</Words>
  <Application>Microsoft Office PowerPoint</Application>
  <PresentationFormat>Widescreen</PresentationFormat>
  <Paragraphs>369</Paragraphs>
  <Slides>25</Slides>
  <Notes>25</Notes>
  <HiddenSlides>0</HiddenSlides>
  <MMClips>0</MMClips>
  <ScaleCrop>false</ScaleCrop>
  <HeadingPairs>
    <vt:vector size="4" baseType="variant">
      <vt:variant>
        <vt:lpstr>Theme</vt:lpstr>
      </vt:variant>
      <vt:variant>
        <vt:i4>2</vt:i4>
      </vt:variant>
      <vt:variant>
        <vt:lpstr>Slide Titles</vt:lpstr>
      </vt:variant>
      <vt:variant>
        <vt:i4>25</vt:i4>
      </vt:variant>
    </vt:vector>
  </HeadingPairs>
  <TitlesOfParts>
    <vt:vector size="27" baseType="lpstr">
      <vt:lpstr>UWTSD PP Template (Cream background)</vt:lpstr>
      <vt:lpstr>1_UWTSD PP Template (Cream background)</vt:lpstr>
      <vt:lpstr>ECES5006/C Pawb yn Golygu Pawb Sesiwn 2  ECES5006 All Means All Session 2 </vt:lpstr>
      <vt:lpstr>Anagramau!                                  </vt:lpstr>
      <vt:lpstr>Siwrne Araf  </vt:lpstr>
      <vt:lpstr>Beth yw cynhwysiant (addysgol)?</vt:lpstr>
      <vt:lpstr>What is (educational) inclusion?</vt:lpstr>
      <vt:lpstr>Cynhwysiant ac Amrywiaeth</vt:lpstr>
      <vt:lpstr>Cynhwysiant a Eithrio</vt:lpstr>
      <vt:lpstr>Addysg Gynhwysol</vt:lpstr>
      <vt:lpstr>Task</vt:lpstr>
      <vt:lpstr>Ysgol Gynhwysol </vt:lpstr>
      <vt:lpstr>Being included</vt:lpstr>
      <vt:lpstr>How?</vt:lpstr>
      <vt:lpstr>Model of participation</vt:lpstr>
      <vt:lpstr>PowerPoint Presentation</vt:lpstr>
      <vt:lpstr>Dadleuon dros Addysg Gynhwysol</vt:lpstr>
      <vt:lpstr>Inclusive Education Debates</vt:lpstr>
      <vt:lpstr>Mathau o Ddarpariaeth</vt:lpstr>
      <vt:lpstr>Types of Provision</vt:lpstr>
      <vt:lpstr>Y Model Meddygol</vt:lpstr>
      <vt:lpstr>Y Model Cymdeithasol</vt:lpstr>
      <vt:lpstr>Stigma Anabledd </vt:lpstr>
      <vt:lpstr>PowerPoint Presentation</vt:lpstr>
      <vt:lpstr>PowerPoint Presentation</vt:lpstr>
      <vt:lpstr> Darllen Pellach Defnyddiol Useful Follow Up Reading  </vt:lpstr>
      <vt:lpstr>Rhestr Cyfeirnodi 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SJEU5002/C  All Means All: Inclusive Education  Pawb yn golygu Pawb: Addysg Cynhwysol</dc:title>
  <dc:creator>Sarah Stewart</dc:creator>
  <cp:lastModifiedBy>Natasha Jones</cp:lastModifiedBy>
  <cp:revision>175</cp:revision>
  <dcterms:created xsi:type="dcterms:W3CDTF">2017-07-12T09:44:08Z</dcterms:created>
  <dcterms:modified xsi:type="dcterms:W3CDTF">2024-11-25T15:02:26Z</dcterms:modified>
</cp:coreProperties>
</file>